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  <p:sldMasterId id="2147483692" r:id="rId2"/>
  </p:sldMasterIdLst>
  <p:notesMasterIdLst>
    <p:notesMasterId r:id="rId15"/>
  </p:notesMasterIdLst>
  <p:sldIdLst>
    <p:sldId id="256" r:id="rId3"/>
    <p:sldId id="312" r:id="rId4"/>
    <p:sldId id="258" r:id="rId5"/>
    <p:sldId id="259" r:id="rId6"/>
    <p:sldId id="260" r:id="rId7"/>
    <p:sldId id="277" r:id="rId8"/>
    <p:sldId id="313" r:id="rId9"/>
    <p:sldId id="314" r:id="rId10"/>
    <p:sldId id="261" r:id="rId11"/>
    <p:sldId id="315" r:id="rId12"/>
    <p:sldId id="257" r:id="rId13"/>
    <p:sldId id="316" r:id="rId14"/>
  </p:sldIdLst>
  <p:sldSz cx="9144000" cy="5143500" type="screen16x9"/>
  <p:notesSz cx="6858000" cy="9144000"/>
  <p:embeddedFontLst>
    <p:embeddedFont>
      <p:font typeface="Londrina Solid" charset="0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Baloo 2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7BD145-A4A4-4C94-927A-72D3905C782E}" v="75" dt="2023-06-27T11:41:46.237"/>
  </p1510:revLst>
</p1510:revInfo>
</file>

<file path=ppt/tableStyles.xml><?xml version="1.0" encoding="utf-8"?>
<a:tblStyleLst xmlns:a="http://schemas.openxmlformats.org/drawingml/2006/main" def="{9723BD50-48D6-4F15-9577-3F947D43F513}">
  <a:tblStyle styleId="{9723BD50-48D6-4F15-9577-3F947D43F5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Quynh Anh" userId="e994623f0e761c09" providerId="LiveId" clId="{497BD145-A4A4-4C94-927A-72D3905C782E}"/>
    <pc:docChg chg="undo custSel addSld delSld modSld sldOrd delMainMaster">
      <pc:chgData name="Nguyen Quynh Anh" userId="e994623f0e761c09" providerId="LiveId" clId="{497BD145-A4A4-4C94-927A-72D3905C782E}" dt="2023-06-27T11:41:46.237" v="701"/>
      <pc:docMkLst>
        <pc:docMk/>
      </pc:docMkLst>
      <pc:sldChg chg="modSp mod modTransition modAnim">
        <pc:chgData name="Nguyen Quynh Anh" userId="e994623f0e761c09" providerId="LiveId" clId="{497BD145-A4A4-4C94-927A-72D3905C782E}" dt="2023-06-27T11:41:46.237" v="701"/>
        <pc:sldMkLst>
          <pc:docMk/>
          <pc:sldMk cId="0" sldId="256"/>
        </pc:sldMkLst>
        <pc:spChg chg="mod">
          <ac:chgData name="Nguyen Quynh Anh" userId="e994623f0e761c09" providerId="LiveId" clId="{497BD145-A4A4-4C94-927A-72D3905C782E}" dt="2023-06-27T11:26:41.585" v="164" actId="1076"/>
          <ac:spMkLst>
            <pc:docMk/>
            <pc:sldMk cId="0" sldId="256"/>
            <ac:spMk id="956" creationId="{00000000-0000-0000-0000-000000000000}"/>
          </ac:spMkLst>
        </pc:spChg>
        <pc:spChg chg="mod">
          <ac:chgData name="Nguyen Quynh Anh" userId="e994623f0e761c09" providerId="LiveId" clId="{497BD145-A4A4-4C94-927A-72D3905C782E}" dt="2023-06-27T11:26:27.899" v="88" actId="207"/>
          <ac:spMkLst>
            <pc:docMk/>
            <pc:sldMk cId="0" sldId="256"/>
            <ac:spMk id="1004" creationId="{00000000-0000-0000-0000-000000000000}"/>
          </ac:spMkLst>
        </pc:spChg>
      </pc:sldChg>
      <pc:sldChg chg="addSp delSp modSp mod modTransition modAnim modNotes">
        <pc:chgData name="Nguyen Quynh Anh" userId="e994623f0e761c09" providerId="LiveId" clId="{497BD145-A4A4-4C94-927A-72D3905C782E}" dt="2023-06-27T11:41:46.237" v="701"/>
        <pc:sldMkLst>
          <pc:docMk/>
          <pc:sldMk cId="0" sldId="257"/>
        </pc:sldMkLst>
        <pc:spChg chg="add del mod">
          <ac:chgData name="Nguyen Quynh Anh" userId="e994623f0e761c09" providerId="LiveId" clId="{497BD145-A4A4-4C94-927A-72D3905C782E}" dt="2023-06-27T11:39:05.498" v="648" actId="478"/>
          <ac:spMkLst>
            <pc:docMk/>
            <pc:sldMk cId="0" sldId="257"/>
            <ac:spMk id="3" creationId="{F4379D23-80A1-BEF7-4EEE-3BC53FB00A35}"/>
          </ac:spMkLst>
        </pc:spChg>
        <pc:spChg chg="del">
          <ac:chgData name="Nguyen Quynh Anh" userId="e994623f0e761c09" providerId="LiveId" clId="{497BD145-A4A4-4C94-927A-72D3905C782E}" dt="2023-06-27T11:39:04.021" v="647" actId="478"/>
          <ac:spMkLst>
            <pc:docMk/>
            <pc:sldMk cId="0" sldId="257"/>
            <ac:spMk id="1009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9:04.021" v="647" actId="478"/>
          <ac:spMkLst>
            <pc:docMk/>
            <pc:sldMk cId="0" sldId="257"/>
            <ac:spMk id="1011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9:04.021" v="647" actId="478"/>
          <ac:spMkLst>
            <pc:docMk/>
            <pc:sldMk cId="0" sldId="257"/>
            <ac:spMk id="1012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9:04.021" v="647" actId="478"/>
          <ac:spMkLst>
            <pc:docMk/>
            <pc:sldMk cId="0" sldId="257"/>
            <ac:spMk id="1013" creationId="{00000000-0000-0000-0000-000000000000}"/>
          </ac:spMkLst>
        </pc:spChg>
        <pc:graphicFrameChg chg="add mod modGraphic">
          <ac:chgData name="Nguyen Quynh Anh" userId="e994623f0e761c09" providerId="LiveId" clId="{497BD145-A4A4-4C94-927A-72D3905C782E}" dt="2023-06-27T11:40:07.549" v="673" actId="403"/>
          <ac:graphicFrameMkLst>
            <pc:docMk/>
            <pc:sldMk cId="0" sldId="257"/>
            <ac:graphicFrameMk id="4" creationId="{FD94481A-84BB-A7F1-AA44-367989BDA4D8}"/>
          </ac:graphicFrameMkLst>
        </pc:graphicFrameChg>
        <pc:graphicFrameChg chg="del">
          <ac:chgData name="Nguyen Quynh Anh" userId="e994623f0e761c09" providerId="LiveId" clId="{497BD145-A4A4-4C94-927A-72D3905C782E}" dt="2023-06-27T11:39:04.021" v="647" actId="478"/>
          <ac:graphicFrameMkLst>
            <pc:docMk/>
            <pc:sldMk cId="0" sldId="257"/>
            <ac:graphicFrameMk id="1010" creationId="{00000000-0000-0000-0000-000000000000}"/>
          </ac:graphicFrameMkLst>
        </pc:graphicFrameChg>
      </pc:sldChg>
      <pc:sldChg chg="addSp delSp modSp mod ord modTransition modAnim modNotes">
        <pc:chgData name="Nguyen Quynh Anh" userId="e994623f0e761c09" providerId="LiveId" clId="{497BD145-A4A4-4C94-927A-72D3905C782E}" dt="2023-06-27T11:41:46.237" v="701"/>
        <pc:sldMkLst>
          <pc:docMk/>
          <pc:sldMk cId="0" sldId="258"/>
        </pc:sldMkLst>
        <pc:spChg chg="add del mod">
          <ac:chgData name="Nguyen Quynh Anh" userId="e994623f0e761c09" providerId="LiveId" clId="{497BD145-A4A4-4C94-927A-72D3905C782E}" dt="2023-06-27T11:27:11.611" v="197" actId="478"/>
          <ac:spMkLst>
            <pc:docMk/>
            <pc:sldMk cId="0" sldId="258"/>
            <ac:spMk id="3" creationId="{3B89DF8D-3392-C9A0-901D-A550FDE6C218}"/>
          </ac:spMkLst>
        </pc:spChg>
        <pc:spChg chg="add del mod">
          <ac:chgData name="Nguyen Quynh Anh" userId="e994623f0e761c09" providerId="LiveId" clId="{497BD145-A4A4-4C94-927A-72D3905C782E}" dt="2023-06-27T11:27:11.611" v="197" actId="478"/>
          <ac:spMkLst>
            <pc:docMk/>
            <pc:sldMk cId="0" sldId="258"/>
            <ac:spMk id="5" creationId="{5E21017F-512F-EB8F-DDD3-23507982A48D}"/>
          </ac:spMkLst>
        </pc:spChg>
        <pc:spChg chg="add del mod">
          <ac:chgData name="Nguyen Quynh Anh" userId="e994623f0e761c09" providerId="LiveId" clId="{497BD145-A4A4-4C94-927A-72D3905C782E}" dt="2023-06-27T11:27:11.611" v="197" actId="478"/>
          <ac:spMkLst>
            <pc:docMk/>
            <pc:sldMk cId="0" sldId="258"/>
            <ac:spMk id="7" creationId="{3EBEC2F1-88CE-DE76-CB42-E3D9389419BF}"/>
          </ac:spMkLst>
        </pc:spChg>
        <pc:spChg chg="add del mod">
          <ac:chgData name="Nguyen Quynh Anh" userId="e994623f0e761c09" providerId="LiveId" clId="{497BD145-A4A4-4C94-927A-72D3905C782E}" dt="2023-06-27T11:27:11.611" v="197" actId="478"/>
          <ac:spMkLst>
            <pc:docMk/>
            <pc:sldMk cId="0" sldId="258"/>
            <ac:spMk id="9" creationId="{83C1D72D-0A86-9B5D-5A66-93D3BFFBC6FC}"/>
          </ac:spMkLst>
        </pc:spChg>
        <pc:spChg chg="add del mod">
          <ac:chgData name="Nguyen Quynh Anh" userId="e994623f0e761c09" providerId="LiveId" clId="{497BD145-A4A4-4C94-927A-72D3905C782E}" dt="2023-06-27T11:27:11.611" v="197" actId="478"/>
          <ac:spMkLst>
            <pc:docMk/>
            <pc:sldMk cId="0" sldId="258"/>
            <ac:spMk id="11" creationId="{B2A35A5F-6263-E8E3-3B92-6862137A7C2E}"/>
          </ac:spMkLst>
        </pc:spChg>
        <pc:spChg chg="add del mod">
          <ac:chgData name="Nguyen Quynh Anh" userId="e994623f0e761c09" providerId="LiveId" clId="{497BD145-A4A4-4C94-927A-72D3905C782E}" dt="2023-06-27T11:27:11.611" v="197" actId="478"/>
          <ac:spMkLst>
            <pc:docMk/>
            <pc:sldMk cId="0" sldId="258"/>
            <ac:spMk id="13" creationId="{E1F396C4-FFA7-D277-7587-71B0868D4647}"/>
          </ac:spMkLst>
        </pc:spChg>
        <pc:spChg chg="add del mod">
          <ac:chgData name="Nguyen Quynh Anh" userId="e994623f0e761c09" providerId="LiveId" clId="{497BD145-A4A4-4C94-927A-72D3905C782E}" dt="2023-06-27T11:27:11.611" v="197" actId="478"/>
          <ac:spMkLst>
            <pc:docMk/>
            <pc:sldMk cId="0" sldId="258"/>
            <ac:spMk id="15" creationId="{34633B62-F4D0-C3C1-5723-E2CC6C9E50F4}"/>
          </ac:spMkLst>
        </pc:spChg>
        <pc:spChg chg="add del mod">
          <ac:chgData name="Nguyen Quynh Anh" userId="e994623f0e761c09" providerId="LiveId" clId="{497BD145-A4A4-4C94-927A-72D3905C782E}" dt="2023-06-27T11:27:11.611" v="197" actId="478"/>
          <ac:spMkLst>
            <pc:docMk/>
            <pc:sldMk cId="0" sldId="258"/>
            <ac:spMk id="17" creationId="{A77ADEB6-19A2-FBFD-CFCC-A96E5FDD68AB}"/>
          </ac:spMkLst>
        </pc:spChg>
        <pc:spChg chg="add del mod">
          <ac:chgData name="Nguyen Quynh Anh" userId="e994623f0e761c09" providerId="LiveId" clId="{497BD145-A4A4-4C94-927A-72D3905C782E}" dt="2023-06-27T11:27:11.611" v="197" actId="478"/>
          <ac:spMkLst>
            <pc:docMk/>
            <pc:sldMk cId="0" sldId="258"/>
            <ac:spMk id="19" creationId="{FCA071CF-1694-CFB3-95BE-3D2C39D6008D}"/>
          </ac:spMkLst>
        </pc:spChg>
        <pc:spChg chg="add del mod">
          <ac:chgData name="Nguyen Quynh Anh" userId="e994623f0e761c09" providerId="LiveId" clId="{497BD145-A4A4-4C94-927A-72D3905C782E}" dt="2023-06-27T11:27:11.611" v="197" actId="478"/>
          <ac:spMkLst>
            <pc:docMk/>
            <pc:sldMk cId="0" sldId="258"/>
            <ac:spMk id="21" creationId="{5A347DDE-743B-33CE-90E4-C2447FAE0009}"/>
          </ac:spMkLst>
        </pc:spChg>
        <pc:spChg chg="add del mod">
          <ac:chgData name="Nguyen Quynh Anh" userId="e994623f0e761c09" providerId="LiveId" clId="{497BD145-A4A4-4C94-927A-72D3905C782E}" dt="2023-06-27T11:27:15.154" v="199" actId="478"/>
          <ac:spMkLst>
            <pc:docMk/>
            <pc:sldMk cId="0" sldId="258"/>
            <ac:spMk id="23" creationId="{683C471B-5433-EC2F-7351-DF71114007ED}"/>
          </ac:spMkLst>
        </pc:spChg>
        <pc:spChg chg="add del mod">
          <ac:chgData name="Nguyen Quynh Anh" userId="e994623f0e761c09" providerId="LiveId" clId="{497BD145-A4A4-4C94-927A-72D3905C782E}" dt="2023-06-27T11:27:15.154" v="199" actId="478"/>
          <ac:spMkLst>
            <pc:docMk/>
            <pc:sldMk cId="0" sldId="258"/>
            <ac:spMk id="25" creationId="{8ED6C515-59C0-E61F-E5F0-F4C21D9AAAEB}"/>
          </ac:spMkLst>
        </pc:spChg>
        <pc:spChg chg="add del mod">
          <ac:chgData name="Nguyen Quynh Anh" userId="e994623f0e761c09" providerId="LiveId" clId="{497BD145-A4A4-4C94-927A-72D3905C782E}" dt="2023-06-27T11:27:27.679" v="204" actId="478"/>
          <ac:spMkLst>
            <pc:docMk/>
            <pc:sldMk cId="0" sldId="258"/>
            <ac:spMk id="27" creationId="{FF4BACDA-FAC1-D0E9-7E12-BCBF1FF2A611}"/>
          </ac:spMkLst>
        </pc:spChg>
        <pc:spChg chg="add del mod">
          <ac:chgData name="Nguyen Quynh Anh" userId="e994623f0e761c09" providerId="LiveId" clId="{497BD145-A4A4-4C94-927A-72D3905C782E}" dt="2023-06-27T11:27:36.528" v="208" actId="478"/>
          <ac:spMkLst>
            <pc:docMk/>
            <pc:sldMk cId="0" sldId="258"/>
            <ac:spMk id="29" creationId="{4FB865CD-3096-9D82-3FAE-62FD3649F4A5}"/>
          </ac:spMkLst>
        </pc:spChg>
        <pc:spChg chg="del">
          <ac:chgData name="Nguyen Quynh Anh" userId="e994623f0e761c09" providerId="LiveId" clId="{497BD145-A4A4-4C94-927A-72D3905C782E}" dt="2023-06-27T11:27:09.153" v="196" actId="478"/>
          <ac:spMkLst>
            <pc:docMk/>
            <pc:sldMk cId="0" sldId="258"/>
            <ac:spMk id="1018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27:09.153" v="196" actId="478"/>
          <ac:spMkLst>
            <pc:docMk/>
            <pc:sldMk cId="0" sldId="258"/>
            <ac:spMk id="1019" creationId="{00000000-0000-0000-0000-000000000000}"/>
          </ac:spMkLst>
        </pc:spChg>
        <pc:spChg chg="mod">
          <ac:chgData name="Nguyen Quynh Anh" userId="e994623f0e761c09" providerId="LiveId" clId="{497BD145-A4A4-4C94-927A-72D3905C782E}" dt="2023-06-27T11:27:19.717" v="200" actId="1076"/>
          <ac:spMkLst>
            <pc:docMk/>
            <pc:sldMk cId="0" sldId="258"/>
            <ac:spMk id="1020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27:26.489" v="203" actId="478"/>
          <ac:spMkLst>
            <pc:docMk/>
            <pc:sldMk cId="0" sldId="258"/>
            <ac:spMk id="1021" creationId="{00000000-0000-0000-0000-000000000000}"/>
          </ac:spMkLst>
        </pc:spChg>
        <pc:spChg chg="mod">
          <ac:chgData name="Nguyen Quynh Anh" userId="e994623f0e761c09" providerId="LiveId" clId="{497BD145-A4A4-4C94-927A-72D3905C782E}" dt="2023-06-27T11:27:48.083" v="215" actId="207"/>
          <ac:spMkLst>
            <pc:docMk/>
            <pc:sldMk cId="0" sldId="258"/>
            <ac:spMk id="1022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27:09.153" v="196" actId="478"/>
          <ac:spMkLst>
            <pc:docMk/>
            <pc:sldMk cId="0" sldId="258"/>
            <ac:spMk id="1023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27:09.153" v="196" actId="478"/>
          <ac:spMkLst>
            <pc:docMk/>
            <pc:sldMk cId="0" sldId="258"/>
            <ac:spMk id="1024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27:13.683" v="198" actId="478"/>
          <ac:spMkLst>
            <pc:docMk/>
            <pc:sldMk cId="0" sldId="258"/>
            <ac:spMk id="1025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27:09.153" v="196" actId="478"/>
          <ac:spMkLst>
            <pc:docMk/>
            <pc:sldMk cId="0" sldId="258"/>
            <ac:spMk id="1026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27:09.153" v="196" actId="478"/>
          <ac:spMkLst>
            <pc:docMk/>
            <pc:sldMk cId="0" sldId="258"/>
            <ac:spMk id="1027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27:09.153" v="196" actId="478"/>
          <ac:spMkLst>
            <pc:docMk/>
            <pc:sldMk cId="0" sldId="258"/>
            <ac:spMk id="1028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27:09.153" v="196" actId="478"/>
          <ac:spMkLst>
            <pc:docMk/>
            <pc:sldMk cId="0" sldId="258"/>
            <ac:spMk id="1029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27:09.153" v="196" actId="478"/>
          <ac:spMkLst>
            <pc:docMk/>
            <pc:sldMk cId="0" sldId="258"/>
            <ac:spMk id="1030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27:13.683" v="198" actId="478"/>
          <ac:spMkLst>
            <pc:docMk/>
            <pc:sldMk cId="0" sldId="258"/>
            <ac:spMk id="1031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27:09.153" v="196" actId="478"/>
          <ac:spMkLst>
            <pc:docMk/>
            <pc:sldMk cId="0" sldId="258"/>
            <ac:spMk id="1032" creationId="{00000000-0000-0000-0000-000000000000}"/>
          </ac:spMkLst>
        </pc:spChg>
        <pc:spChg chg="del mod">
          <ac:chgData name="Nguyen Quynh Anh" userId="e994623f0e761c09" providerId="LiveId" clId="{497BD145-A4A4-4C94-927A-72D3905C782E}" dt="2023-06-27T11:27:34.975" v="207" actId="478"/>
          <ac:spMkLst>
            <pc:docMk/>
            <pc:sldMk cId="0" sldId="258"/>
            <ac:spMk id="1033" creationId="{00000000-0000-0000-0000-000000000000}"/>
          </ac:spMkLst>
        </pc:spChg>
        <pc:spChg chg="mod">
          <ac:chgData name="Nguyen Quynh Anh" userId="e994623f0e761c09" providerId="LiveId" clId="{497BD145-A4A4-4C94-927A-72D3905C782E}" dt="2023-06-27T11:27:48.083" v="215" actId="207"/>
          <ac:spMkLst>
            <pc:docMk/>
            <pc:sldMk cId="0" sldId="258"/>
            <ac:spMk id="1034" creationId="{00000000-0000-0000-0000-000000000000}"/>
          </ac:spMkLst>
        </pc:spChg>
        <pc:spChg chg="mod">
          <ac:chgData name="Nguyen Quynh Anh" userId="e994623f0e761c09" providerId="LiveId" clId="{497BD145-A4A4-4C94-927A-72D3905C782E}" dt="2023-06-27T11:27:22.019" v="202" actId="20577"/>
          <ac:spMkLst>
            <pc:docMk/>
            <pc:sldMk cId="0" sldId="258"/>
            <ac:spMk id="1035" creationId="{00000000-0000-0000-0000-000000000000}"/>
          </ac:spMkLst>
        </pc:spChg>
        <pc:spChg chg="mod">
          <ac:chgData name="Nguyen Quynh Anh" userId="e994623f0e761c09" providerId="LiveId" clId="{497BD145-A4A4-4C94-927A-72D3905C782E}" dt="2023-06-27T11:27:54.661" v="217" actId="113"/>
          <ac:spMkLst>
            <pc:docMk/>
            <pc:sldMk cId="0" sldId="258"/>
            <ac:spMk id="1036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27:09.153" v="196" actId="478"/>
          <ac:spMkLst>
            <pc:docMk/>
            <pc:sldMk cId="0" sldId="258"/>
            <ac:spMk id="1037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27:09.153" v="196" actId="478"/>
          <ac:spMkLst>
            <pc:docMk/>
            <pc:sldMk cId="0" sldId="258"/>
            <ac:spMk id="1038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27:09.153" v="196" actId="478"/>
          <ac:spMkLst>
            <pc:docMk/>
            <pc:sldMk cId="0" sldId="258"/>
            <ac:spMk id="1040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27:09.153" v="196" actId="478"/>
          <ac:spMkLst>
            <pc:docMk/>
            <pc:sldMk cId="0" sldId="258"/>
            <ac:spMk id="1042" creationId="{00000000-0000-0000-0000-000000000000}"/>
          </ac:spMkLst>
        </pc:spChg>
      </pc:sldChg>
      <pc:sldChg chg="addSp delSp modSp mod ord modTransition modNotes">
        <pc:chgData name="Nguyen Quynh Anh" userId="e994623f0e761c09" providerId="LiveId" clId="{497BD145-A4A4-4C94-927A-72D3905C782E}" dt="2023-06-27T11:41:46.237" v="701"/>
        <pc:sldMkLst>
          <pc:docMk/>
          <pc:sldMk cId="0" sldId="259"/>
        </pc:sldMkLst>
        <pc:spChg chg="add del mod">
          <ac:chgData name="Nguyen Quynh Anh" userId="e994623f0e761c09" providerId="LiveId" clId="{497BD145-A4A4-4C94-927A-72D3905C782E}" dt="2023-06-27T11:29:35.240" v="359" actId="478"/>
          <ac:spMkLst>
            <pc:docMk/>
            <pc:sldMk cId="0" sldId="259"/>
            <ac:spMk id="3" creationId="{A75416A8-559B-DFBB-A92D-429F915D2E40}"/>
          </ac:spMkLst>
        </pc:spChg>
        <pc:spChg chg="add del mod">
          <ac:chgData name="Nguyen Quynh Anh" userId="e994623f0e761c09" providerId="LiveId" clId="{497BD145-A4A4-4C94-927A-72D3905C782E}" dt="2023-06-27T11:29:32.895" v="358" actId="478"/>
          <ac:spMkLst>
            <pc:docMk/>
            <pc:sldMk cId="0" sldId="259"/>
            <ac:spMk id="5" creationId="{42C17029-C32A-AF07-6FD5-310FB0582B78}"/>
          </ac:spMkLst>
        </pc:spChg>
        <pc:spChg chg="add del mod">
          <ac:chgData name="Nguyen Quynh Anh" userId="e994623f0e761c09" providerId="LiveId" clId="{497BD145-A4A4-4C94-927A-72D3905C782E}" dt="2023-06-27T11:30:11.043" v="361" actId="1076"/>
          <ac:spMkLst>
            <pc:docMk/>
            <pc:sldMk cId="0" sldId="259"/>
            <ac:spMk id="1142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29:28.273" v="356" actId="478"/>
          <ac:spMkLst>
            <pc:docMk/>
            <pc:sldMk cId="0" sldId="259"/>
            <ac:spMk id="1143" creationId="{00000000-0000-0000-0000-000000000000}"/>
          </ac:spMkLst>
        </pc:spChg>
      </pc:sldChg>
      <pc:sldChg chg="addSp delSp modSp mod ord modTransition modAnim modNotes">
        <pc:chgData name="Nguyen Quynh Anh" userId="e994623f0e761c09" providerId="LiveId" clId="{497BD145-A4A4-4C94-927A-72D3905C782E}" dt="2023-06-27T11:41:46.237" v="701"/>
        <pc:sldMkLst>
          <pc:docMk/>
          <pc:sldMk cId="0" sldId="260"/>
        </pc:sldMkLst>
        <pc:spChg chg="add del mod">
          <ac:chgData name="Nguyen Quynh Anh" userId="e994623f0e761c09" providerId="LiveId" clId="{497BD145-A4A4-4C94-927A-72D3905C782E}" dt="2023-06-27T11:30:45.887" v="367" actId="478"/>
          <ac:spMkLst>
            <pc:docMk/>
            <pc:sldMk cId="0" sldId="260"/>
            <ac:spMk id="3" creationId="{FFF09F48-0514-8DA9-80F7-2229EA09ACA1}"/>
          </ac:spMkLst>
        </pc:spChg>
        <pc:spChg chg="add mod">
          <ac:chgData name="Nguyen Quynh Anh" userId="e994623f0e761c09" providerId="LiveId" clId="{497BD145-A4A4-4C94-927A-72D3905C782E}" dt="2023-06-27T11:30:54.015" v="372" actId="1076"/>
          <ac:spMkLst>
            <pc:docMk/>
            <pc:sldMk cId="0" sldId="260"/>
            <ac:spMk id="5" creationId="{CA821EE6-18AF-A00F-C24D-997CAFB90CE9}"/>
          </ac:spMkLst>
        </pc:spChg>
        <pc:spChg chg="add mod">
          <ac:chgData name="Nguyen Quynh Anh" userId="e994623f0e761c09" providerId="LiveId" clId="{497BD145-A4A4-4C94-927A-72D3905C782E}" dt="2023-06-27T11:31:12.071" v="378" actId="1076"/>
          <ac:spMkLst>
            <pc:docMk/>
            <pc:sldMk cId="0" sldId="260"/>
            <ac:spMk id="7" creationId="{0593D0C6-BE77-2792-9284-D0CF268DC4D7}"/>
          </ac:spMkLst>
        </pc:spChg>
        <pc:spChg chg="add mod">
          <ac:chgData name="Nguyen Quynh Anh" userId="e994623f0e761c09" providerId="LiveId" clId="{497BD145-A4A4-4C94-927A-72D3905C782E}" dt="2023-06-27T11:31:48.228" v="392" actId="1076"/>
          <ac:spMkLst>
            <pc:docMk/>
            <pc:sldMk cId="0" sldId="260"/>
            <ac:spMk id="9" creationId="{4CD16C3B-DC4C-2F4E-29E3-20A0F8A82709}"/>
          </ac:spMkLst>
        </pc:spChg>
        <pc:spChg chg="add mod">
          <ac:chgData name="Nguyen Quynh Anh" userId="e994623f0e761c09" providerId="LiveId" clId="{497BD145-A4A4-4C94-927A-72D3905C782E}" dt="2023-06-27T11:31:50.779" v="393" actId="1076"/>
          <ac:spMkLst>
            <pc:docMk/>
            <pc:sldMk cId="0" sldId="260"/>
            <ac:spMk id="11" creationId="{30FC54B9-F4A4-228B-CCE5-DA615CB2D9A7}"/>
          </ac:spMkLst>
        </pc:spChg>
        <pc:spChg chg="add mod">
          <ac:chgData name="Nguyen Quynh Anh" userId="e994623f0e761c09" providerId="LiveId" clId="{497BD145-A4A4-4C94-927A-72D3905C782E}" dt="2023-06-27T11:31:44.923" v="391" actId="1076"/>
          <ac:spMkLst>
            <pc:docMk/>
            <pc:sldMk cId="0" sldId="260"/>
            <ac:spMk id="13" creationId="{B4B07219-553F-96AB-B122-14820C983200}"/>
          </ac:spMkLst>
        </pc:spChg>
        <pc:spChg chg="add mod">
          <ac:chgData name="Nguyen Quynh Anh" userId="e994623f0e761c09" providerId="LiveId" clId="{497BD145-A4A4-4C94-927A-72D3905C782E}" dt="2023-06-27T11:31:55.761" v="395" actId="571"/>
          <ac:spMkLst>
            <pc:docMk/>
            <pc:sldMk cId="0" sldId="260"/>
            <ac:spMk id="14" creationId="{FD69518B-A748-156C-FB30-D8C0A249E0AB}"/>
          </ac:spMkLst>
        </pc:spChg>
        <pc:spChg chg="add mod">
          <ac:chgData name="Nguyen Quynh Anh" userId="e994623f0e761c09" providerId="LiveId" clId="{497BD145-A4A4-4C94-927A-72D3905C782E}" dt="2023-06-27T11:31:55.761" v="395" actId="571"/>
          <ac:spMkLst>
            <pc:docMk/>
            <pc:sldMk cId="0" sldId="260"/>
            <ac:spMk id="15" creationId="{AD17E984-6C1B-7AF4-0878-5F3116965F34}"/>
          </ac:spMkLst>
        </pc:spChg>
        <pc:spChg chg="del">
          <ac:chgData name="Nguyen Quynh Anh" userId="e994623f0e761c09" providerId="LiveId" clId="{497BD145-A4A4-4C94-927A-72D3905C782E}" dt="2023-06-27T11:30:43.833" v="366" actId="478"/>
          <ac:spMkLst>
            <pc:docMk/>
            <pc:sldMk cId="0" sldId="260"/>
            <ac:spMk id="1160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1:01.559" v="373" actId="478"/>
          <ac:spMkLst>
            <pc:docMk/>
            <pc:sldMk cId="0" sldId="260"/>
            <ac:spMk id="1164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1:01.559" v="373" actId="478"/>
          <ac:spMkLst>
            <pc:docMk/>
            <pc:sldMk cId="0" sldId="260"/>
            <ac:spMk id="1165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1:01.559" v="373" actId="478"/>
          <ac:spMkLst>
            <pc:docMk/>
            <pc:sldMk cId="0" sldId="260"/>
            <ac:spMk id="1166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1:01.559" v="373" actId="478"/>
          <ac:spMkLst>
            <pc:docMk/>
            <pc:sldMk cId="0" sldId="260"/>
            <ac:spMk id="1167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1:01.559" v="373" actId="478"/>
          <ac:spMkLst>
            <pc:docMk/>
            <pc:sldMk cId="0" sldId="260"/>
            <ac:spMk id="1168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1:01.559" v="373" actId="478"/>
          <ac:spMkLst>
            <pc:docMk/>
            <pc:sldMk cId="0" sldId="260"/>
            <ac:spMk id="1169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1:01.559" v="373" actId="478"/>
          <ac:spMkLst>
            <pc:docMk/>
            <pc:sldMk cId="0" sldId="260"/>
            <ac:spMk id="1170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1:01.559" v="373" actId="478"/>
          <ac:spMkLst>
            <pc:docMk/>
            <pc:sldMk cId="0" sldId="260"/>
            <ac:spMk id="1171" creationId="{00000000-0000-0000-0000-000000000000}"/>
          </ac:spMkLst>
        </pc:spChg>
      </pc:sldChg>
      <pc:sldChg chg="addSp delSp modSp mod ord modTransition modAnim modNotes">
        <pc:chgData name="Nguyen Quynh Anh" userId="e994623f0e761c09" providerId="LiveId" clId="{497BD145-A4A4-4C94-927A-72D3905C782E}" dt="2023-06-27T11:41:46.237" v="701"/>
        <pc:sldMkLst>
          <pc:docMk/>
          <pc:sldMk cId="0" sldId="261"/>
        </pc:sldMkLst>
        <pc:spChg chg="add del mod">
          <ac:chgData name="Nguyen Quynh Anh" userId="e994623f0e761c09" providerId="LiveId" clId="{497BD145-A4A4-4C94-927A-72D3905C782E}" dt="2023-06-27T11:37:14.704" v="568" actId="478"/>
          <ac:spMkLst>
            <pc:docMk/>
            <pc:sldMk cId="0" sldId="261"/>
            <ac:spMk id="3" creationId="{EADE12F1-BA06-3786-41DA-E796F08C318D}"/>
          </ac:spMkLst>
        </pc:spChg>
        <pc:spChg chg="add mod">
          <ac:chgData name="Nguyen Quynh Anh" userId="e994623f0e761c09" providerId="LiveId" clId="{497BD145-A4A4-4C94-927A-72D3905C782E}" dt="2023-06-27T11:37:24.106" v="574" actId="113"/>
          <ac:spMkLst>
            <pc:docMk/>
            <pc:sldMk cId="0" sldId="261"/>
            <ac:spMk id="5" creationId="{E51B7582-4D7C-9D9D-B61D-521D1BF730B0}"/>
          </ac:spMkLst>
        </pc:spChg>
        <pc:spChg chg="add del mod">
          <ac:chgData name="Nguyen Quynh Anh" userId="e994623f0e761c09" providerId="LiveId" clId="{497BD145-A4A4-4C94-927A-72D3905C782E}" dt="2023-06-27T11:37:32.786" v="576" actId="478"/>
          <ac:spMkLst>
            <pc:docMk/>
            <pc:sldMk cId="0" sldId="261"/>
            <ac:spMk id="7" creationId="{558868CA-0D81-3C27-6816-47D87D943248}"/>
          </ac:spMkLst>
        </pc:spChg>
        <pc:spChg chg="add del mod">
          <ac:chgData name="Nguyen Quynh Anh" userId="e994623f0e761c09" providerId="LiveId" clId="{497BD145-A4A4-4C94-927A-72D3905C782E}" dt="2023-06-27T11:37:32.786" v="576" actId="478"/>
          <ac:spMkLst>
            <pc:docMk/>
            <pc:sldMk cId="0" sldId="261"/>
            <ac:spMk id="9" creationId="{BBEA0B17-DD5E-BC51-51AE-22FC1E706D14}"/>
          </ac:spMkLst>
        </pc:spChg>
        <pc:spChg chg="add del mod">
          <ac:chgData name="Nguyen Quynh Anh" userId="e994623f0e761c09" providerId="LiveId" clId="{497BD145-A4A4-4C94-927A-72D3905C782E}" dt="2023-06-27T11:37:35.364" v="578" actId="478"/>
          <ac:spMkLst>
            <pc:docMk/>
            <pc:sldMk cId="0" sldId="261"/>
            <ac:spMk id="10" creationId="{6B2FE6FB-A711-9F67-5474-3C148CAECEF8}"/>
          </ac:spMkLst>
        </pc:spChg>
        <pc:spChg chg="add del mod">
          <ac:chgData name="Nguyen Quynh Anh" userId="e994623f0e761c09" providerId="LiveId" clId="{497BD145-A4A4-4C94-927A-72D3905C782E}" dt="2023-06-27T11:37:35.364" v="578" actId="478"/>
          <ac:spMkLst>
            <pc:docMk/>
            <pc:sldMk cId="0" sldId="261"/>
            <ac:spMk id="11" creationId="{38A2FCB8-5A6D-7452-662D-EB87A3DB5609}"/>
          </ac:spMkLst>
        </pc:spChg>
        <pc:spChg chg="add del mod">
          <ac:chgData name="Nguyen Quynh Anh" userId="e994623f0e761c09" providerId="LiveId" clId="{497BD145-A4A4-4C94-927A-72D3905C782E}" dt="2023-06-27T11:37:35.364" v="578" actId="478"/>
          <ac:spMkLst>
            <pc:docMk/>
            <pc:sldMk cId="0" sldId="261"/>
            <ac:spMk id="12" creationId="{7A4842AC-79D6-8F3A-96E7-A2AC1192E768}"/>
          </ac:spMkLst>
        </pc:spChg>
        <pc:spChg chg="add del mod">
          <ac:chgData name="Nguyen Quynh Anh" userId="e994623f0e761c09" providerId="LiveId" clId="{497BD145-A4A4-4C94-927A-72D3905C782E}" dt="2023-06-27T11:37:35.364" v="578" actId="478"/>
          <ac:spMkLst>
            <pc:docMk/>
            <pc:sldMk cId="0" sldId="261"/>
            <ac:spMk id="13" creationId="{AA3DB96E-2C5E-FF2A-4F4D-B1889AEB4DDD}"/>
          </ac:spMkLst>
        </pc:spChg>
        <pc:spChg chg="add del mod">
          <ac:chgData name="Nguyen Quynh Anh" userId="e994623f0e761c09" providerId="LiveId" clId="{497BD145-A4A4-4C94-927A-72D3905C782E}" dt="2023-06-27T11:37:39.856" v="580" actId="478"/>
          <ac:spMkLst>
            <pc:docMk/>
            <pc:sldMk cId="0" sldId="261"/>
            <ac:spMk id="15" creationId="{0460FB22-5C3E-B95D-E3C6-4672433EB8E2}"/>
          </ac:spMkLst>
        </pc:spChg>
        <pc:spChg chg="add del mod">
          <ac:chgData name="Nguyen Quynh Anh" userId="e994623f0e761c09" providerId="LiveId" clId="{497BD145-A4A4-4C94-927A-72D3905C782E}" dt="2023-06-27T11:37:39.856" v="580" actId="478"/>
          <ac:spMkLst>
            <pc:docMk/>
            <pc:sldMk cId="0" sldId="261"/>
            <ac:spMk id="17" creationId="{D9DFF745-4AD7-5C75-F856-A8D14BF7A9A8}"/>
          </ac:spMkLst>
        </pc:spChg>
        <pc:spChg chg="add del mod">
          <ac:chgData name="Nguyen Quynh Anh" userId="e994623f0e761c09" providerId="LiveId" clId="{497BD145-A4A4-4C94-927A-72D3905C782E}" dt="2023-06-27T11:37:39.856" v="580" actId="478"/>
          <ac:spMkLst>
            <pc:docMk/>
            <pc:sldMk cId="0" sldId="261"/>
            <ac:spMk id="19" creationId="{A805FFAF-14EF-8CFF-E514-1D002FF319B8}"/>
          </ac:spMkLst>
        </pc:spChg>
        <pc:spChg chg="add del mod">
          <ac:chgData name="Nguyen Quynh Anh" userId="e994623f0e761c09" providerId="LiveId" clId="{497BD145-A4A4-4C94-927A-72D3905C782E}" dt="2023-06-27T11:37:39.856" v="580" actId="478"/>
          <ac:spMkLst>
            <pc:docMk/>
            <pc:sldMk cId="0" sldId="261"/>
            <ac:spMk id="21" creationId="{308AD227-38D6-EFB7-E068-A00291C40C4A}"/>
          </ac:spMkLst>
        </pc:spChg>
        <pc:spChg chg="add mod">
          <ac:chgData name="Nguyen Quynh Anh" userId="e994623f0e761c09" providerId="LiveId" clId="{497BD145-A4A4-4C94-927A-72D3905C782E}" dt="2023-06-27T11:37:45.342" v="585" actId="403"/>
          <ac:spMkLst>
            <pc:docMk/>
            <pc:sldMk cId="0" sldId="261"/>
            <ac:spMk id="23" creationId="{1D40E32F-E4A5-3EAE-7B4E-4BC4F0DBCD24}"/>
          </ac:spMkLst>
        </pc:spChg>
        <pc:spChg chg="add mod">
          <ac:chgData name="Nguyen Quynh Anh" userId="e994623f0e761c09" providerId="LiveId" clId="{497BD145-A4A4-4C94-927A-72D3905C782E}" dt="2023-06-27T11:38:05.856" v="593" actId="14100"/>
          <ac:spMkLst>
            <pc:docMk/>
            <pc:sldMk cId="0" sldId="261"/>
            <ac:spMk id="25" creationId="{2B330A9B-A59E-2E2B-FF28-D64E8E69CB17}"/>
          </ac:spMkLst>
        </pc:spChg>
        <pc:spChg chg="add mod">
          <ac:chgData name="Nguyen Quynh Anh" userId="e994623f0e761c09" providerId="LiveId" clId="{497BD145-A4A4-4C94-927A-72D3905C782E}" dt="2023-06-27T11:38:19.236" v="600" actId="14100"/>
          <ac:spMkLst>
            <pc:docMk/>
            <pc:sldMk cId="0" sldId="261"/>
            <ac:spMk id="27" creationId="{57AE6AD8-7F48-2B9A-E54E-E1889AD4C28B}"/>
          </ac:spMkLst>
        </pc:spChg>
        <pc:spChg chg="del">
          <ac:chgData name="Nguyen Quynh Anh" userId="e994623f0e761c09" providerId="LiveId" clId="{497BD145-A4A4-4C94-927A-72D3905C782E}" dt="2023-06-27T11:37:13.625" v="567" actId="478"/>
          <ac:spMkLst>
            <pc:docMk/>
            <pc:sldMk cId="0" sldId="261"/>
            <ac:spMk id="1248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7:37.840" v="579" actId="478"/>
          <ac:spMkLst>
            <pc:docMk/>
            <pc:sldMk cId="0" sldId="261"/>
            <ac:spMk id="1249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7:30.793" v="575" actId="478"/>
          <ac:spMkLst>
            <pc:docMk/>
            <pc:sldMk cId="0" sldId="261"/>
            <ac:spMk id="1250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7:37.840" v="579" actId="478"/>
          <ac:spMkLst>
            <pc:docMk/>
            <pc:sldMk cId="0" sldId="261"/>
            <ac:spMk id="1251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7:30.793" v="575" actId="478"/>
          <ac:spMkLst>
            <pc:docMk/>
            <pc:sldMk cId="0" sldId="261"/>
            <ac:spMk id="1252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7:37.840" v="579" actId="478"/>
          <ac:spMkLst>
            <pc:docMk/>
            <pc:sldMk cId="0" sldId="261"/>
            <ac:spMk id="1253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7:37.840" v="579" actId="478"/>
          <ac:spMkLst>
            <pc:docMk/>
            <pc:sldMk cId="0" sldId="261"/>
            <ac:spMk id="1254" creationId="{00000000-0000-0000-0000-000000000000}"/>
          </ac:spMkLst>
        </pc:spChg>
      </pc:sldChg>
      <pc:sldChg chg="del modNotes">
        <pc:chgData name="Nguyen Quynh Anh" userId="e994623f0e761c09" providerId="LiveId" clId="{497BD145-A4A4-4C94-927A-72D3905C782E}" dt="2023-06-27T11:41:37.062" v="700" actId="47"/>
        <pc:sldMkLst>
          <pc:docMk/>
          <pc:sldMk cId="0" sldId="262"/>
        </pc:sldMkLst>
      </pc:sldChg>
      <pc:sldChg chg="del modNotes">
        <pc:chgData name="Nguyen Quynh Anh" userId="e994623f0e761c09" providerId="LiveId" clId="{497BD145-A4A4-4C94-927A-72D3905C782E}" dt="2023-06-27T11:41:37.062" v="700" actId="47"/>
        <pc:sldMkLst>
          <pc:docMk/>
          <pc:sldMk cId="0" sldId="263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64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65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66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67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68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69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70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71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72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73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74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75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76"/>
        </pc:sldMkLst>
      </pc:sldChg>
      <pc:sldChg chg="del">
        <pc:chgData name="Nguyen Quynh Anh" userId="e994623f0e761c09" providerId="LiveId" clId="{497BD145-A4A4-4C94-927A-72D3905C782E}" dt="2023-06-27T11:32:12.540" v="397" actId="2696"/>
        <pc:sldMkLst>
          <pc:docMk/>
          <pc:sldMk cId="0" sldId="277"/>
        </pc:sldMkLst>
      </pc:sldChg>
      <pc:sldChg chg="addSp delSp modSp mod modTransition modAnim">
        <pc:chgData name="Nguyen Quynh Anh" userId="e994623f0e761c09" providerId="LiveId" clId="{497BD145-A4A4-4C94-927A-72D3905C782E}" dt="2023-06-27T11:41:46.237" v="701"/>
        <pc:sldMkLst>
          <pc:docMk/>
          <pc:sldMk cId="2589857136" sldId="277"/>
        </pc:sldMkLst>
        <pc:spChg chg="add del mod">
          <ac:chgData name="Nguyen Quynh Anh" userId="e994623f0e761c09" providerId="LiveId" clId="{497BD145-A4A4-4C94-927A-72D3905C782E}" dt="2023-06-27T11:32:29.392" v="402" actId="478"/>
          <ac:spMkLst>
            <pc:docMk/>
            <pc:sldMk cId="2589857136" sldId="277"/>
            <ac:spMk id="3" creationId="{BEC4C273-BFCE-2EF0-D59F-DA9A3B0B26D0}"/>
          </ac:spMkLst>
        </pc:spChg>
        <pc:spChg chg="add mod">
          <ac:chgData name="Nguyen Quynh Anh" userId="e994623f0e761c09" providerId="LiveId" clId="{497BD145-A4A4-4C94-927A-72D3905C782E}" dt="2023-06-27T11:32:39.515" v="407" actId="14100"/>
          <ac:spMkLst>
            <pc:docMk/>
            <pc:sldMk cId="2589857136" sldId="277"/>
            <ac:spMk id="5" creationId="{C9C71DFA-FCE4-82C8-3EEE-0A75499FF5D8}"/>
          </ac:spMkLst>
        </pc:spChg>
        <pc:spChg chg="add mod">
          <ac:chgData name="Nguyen Quynh Anh" userId="e994623f0e761c09" providerId="LiveId" clId="{497BD145-A4A4-4C94-927A-72D3905C782E}" dt="2023-06-27T11:32:42.658" v="409" actId="571"/>
          <ac:spMkLst>
            <pc:docMk/>
            <pc:sldMk cId="2589857136" sldId="277"/>
            <ac:spMk id="6" creationId="{222FDD98-74CA-C0C6-FF7F-0CA5452918C6}"/>
          </ac:spMkLst>
        </pc:spChg>
        <pc:spChg chg="add mod">
          <ac:chgData name="Nguyen Quynh Anh" userId="e994623f0e761c09" providerId="LiveId" clId="{497BD145-A4A4-4C94-927A-72D3905C782E}" dt="2023-06-27T11:32:45.995" v="411" actId="571"/>
          <ac:spMkLst>
            <pc:docMk/>
            <pc:sldMk cId="2589857136" sldId="277"/>
            <ac:spMk id="7" creationId="{10BA9372-223D-8C1A-B66F-F69B77FFD278}"/>
          </ac:spMkLst>
        </pc:spChg>
        <pc:spChg chg="add mod">
          <ac:chgData name="Nguyen Quynh Anh" userId="e994623f0e761c09" providerId="LiveId" clId="{497BD145-A4A4-4C94-927A-72D3905C782E}" dt="2023-06-27T11:32:45.995" v="411" actId="571"/>
          <ac:spMkLst>
            <pc:docMk/>
            <pc:sldMk cId="2589857136" sldId="277"/>
            <ac:spMk id="8" creationId="{25342CFB-9AFE-88B6-6DFD-6869100F03C7}"/>
          </ac:spMkLst>
        </pc:spChg>
        <pc:spChg chg="add mod">
          <ac:chgData name="Nguyen Quynh Anh" userId="e994623f0e761c09" providerId="LiveId" clId="{497BD145-A4A4-4C94-927A-72D3905C782E}" dt="2023-06-27T11:32:45.995" v="411" actId="571"/>
          <ac:spMkLst>
            <pc:docMk/>
            <pc:sldMk cId="2589857136" sldId="277"/>
            <ac:spMk id="9" creationId="{27EA72A7-D21C-5006-1B3D-31AA279EF6AB}"/>
          </ac:spMkLst>
        </pc:spChg>
        <pc:spChg chg="add del mod">
          <ac:chgData name="Nguyen Quynh Anh" userId="e994623f0e761c09" providerId="LiveId" clId="{497BD145-A4A4-4C94-927A-72D3905C782E}" dt="2023-06-27T11:32:52.228" v="413" actId="478"/>
          <ac:spMkLst>
            <pc:docMk/>
            <pc:sldMk cId="2589857136" sldId="277"/>
            <ac:spMk id="11" creationId="{4E1421DC-53D8-F82E-A041-BA247EBF66FE}"/>
          </ac:spMkLst>
        </pc:spChg>
        <pc:spChg chg="add del mod">
          <ac:chgData name="Nguyen Quynh Anh" userId="e994623f0e761c09" providerId="LiveId" clId="{497BD145-A4A4-4C94-927A-72D3905C782E}" dt="2023-06-27T11:32:52.228" v="413" actId="478"/>
          <ac:spMkLst>
            <pc:docMk/>
            <pc:sldMk cId="2589857136" sldId="277"/>
            <ac:spMk id="13" creationId="{A02BFF41-8975-2235-6F87-A3E25A72DBA3}"/>
          </ac:spMkLst>
        </pc:spChg>
        <pc:spChg chg="add del mod">
          <ac:chgData name="Nguyen Quynh Anh" userId="e994623f0e761c09" providerId="LiveId" clId="{497BD145-A4A4-4C94-927A-72D3905C782E}" dt="2023-06-27T11:32:52.228" v="413" actId="478"/>
          <ac:spMkLst>
            <pc:docMk/>
            <pc:sldMk cId="2589857136" sldId="277"/>
            <ac:spMk id="15" creationId="{89352D89-1BA5-830E-5ABF-3AC86758CC64}"/>
          </ac:spMkLst>
        </pc:spChg>
        <pc:spChg chg="add del mod">
          <ac:chgData name="Nguyen Quynh Anh" userId="e994623f0e761c09" providerId="LiveId" clId="{497BD145-A4A4-4C94-927A-72D3905C782E}" dt="2023-06-27T11:32:52.228" v="413" actId="478"/>
          <ac:spMkLst>
            <pc:docMk/>
            <pc:sldMk cId="2589857136" sldId="277"/>
            <ac:spMk id="17" creationId="{81983DF0-585C-F7F2-CD57-F2D672FD47D1}"/>
          </ac:spMkLst>
        </pc:spChg>
        <pc:spChg chg="add del mod">
          <ac:chgData name="Nguyen Quynh Anh" userId="e994623f0e761c09" providerId="LiveId" clId="{497BD145-A4A4-4C94-927A-72D3905C782E}" dt="2023-06-27T11:32:52.228" v="413" actId="478"/>
          <ac:spMkLst>
            <pc:docMk/>
            <pc:sldMk cId="2589857136" sldId="277"/>
            <ac:spMk id="19" creationId="{434B3361-4C1A-B5D3-031A-22493825AB14}"/>
          </ac:spMkLst>
        </pc:spChg>
        <pc:spChg chg="add del mod">
          <ac:chgData name="Nguyen Quynh Anh" userId="e994623f0e761c09" providerId="LiveId" clId="{497BD145-A4A4-4C94-927A-72D3905C782E}" dt="2023-06-27T11:32:52.228" v="413" actId="478"/>
          <ac:spMkLst>
            <pc:docMk/>
            <pc:sldMk cId="2589857136" sldId="277"/>
            <ac:spMk id="21" creationId="{ADD33C31-0A23-C9D4-421A-499A12926C16}"/>
          </ac:spMkLst>
        </pc:spChg>
        <pc:spChg chg="add del mod">
          <ac:chgData name="Nguyen Quynh Anh" userId="e994623f0e761c09" providerId="LiveId" clId="{497BD145-A4A4-4C94-927A-72D3905C782E}" dt="2023-06-27T11:33:08.770" v="420" actId="478"/>
          <ac:spMkLst>
            <pc:docMk/>
            <pc:sldMk cId="2589857136" sldId="277"/>
            <ac:spMk id="23" creationId="{2999BADC-8803-96EC-84DF-A3BD1129CCCE}"/>
          </ac:spMkLst>
        </pc:spChg>
        <pc:spChg chg="add mod">
          <ac:chgData name="Nguyen Quynh Anh" userId="e994623f0e761c09" providerId="LiveId" clId="{497BD145-A4A4-4C94-927A-72D3905C782E}" dt="2023-06-27T11:33:36.544" v="432" actId="403"/>
          <ac:spMkLst>
            <pc:docMk/>
            <pc:sldMk cId="2589857136" sldId="277"/>
            <ac:spMk id="25" creationId="{F1F78C09-8814-EA75-0C2C-5D5912B6AF4F}"/>
          </ac:spMkLst>
        </pc:spChg>
        <pc:spChg chg="add del mod">
          <ac:chgData name="Nguyen Quynh Anh" userId="e994623f0e761c09" providerId="LiveId" clId="{497BD145-A4A4-4C94-927A-72D3905C782E}" dt="2023-06-27T11:33:05.466" v="419" actId="478"/>
          <ac:spMkLst>
            <pc:docMk/>
            <pc:sldMk cId="2589857136" sldId="277"/>
            <ac:spMk id="26" creationId="{0E05AD88-ADFB-EB78-665B-0F4B85A12133}"/>
          </ac:spMkLst>
        </pc:spChg>
        <pc:spChg chg="add del mod">
          <ac:chgData name="Nguyen Quynh Anh" userId="e994623f0e761c09" providerId="LiveId" clId="{497BD145-A4A4-4C94-927A-72D3905C782E}" dt="2023-06-27T11:33:05.466" v="419" actId="478"/>
          <ac:spMkLst>
            <pc:docMk/>
            <pc:sldMk cId="2589857136" sldId="277"/>
            <ac:spMk id="27" creationId="{A69BEA8E-DEBF-4FB2-086B-F10C19A05D4B}"/>
          </ac:spMkLst>
        </pc:spChg>
        <pc:spChg chg="add del mod">
          <ac:chgData name="Nguyen Quynh Anh" userId="e994623f0e761c09" providerId="LiveId" clId="{497BD145-A4A4-4C94-927A-72D3905C782E}" dt="2023-06-27T11:33:05.466" v="419" actId="478"/>
          <ac:spMkLst>
            <pc:docMk/>
            <pc:sldMk cId="2589857136" sldId="277"/>
            <ac:spMk id="28" creationId="{8EC89232-0081-E8BD-0FB5-82D0C9A82C15}"/>
          </ac:spMkLst>
        </pc:spChg>
        <pc:spChg chg="add del mod">
          <ac:chgData name="Nguyen Quynh Anh" userId="e994623f0e761c09" providerId="LiveId" clId="{497BD145-A4A4-4C94-927A-72D3905C782E}" dt="2023-06-27T11:33:05.466" v="419" actId="478"/>
          <ac:spMkLst>
            <pc:docMk/>
            <pc:sldMk cId="2589857136" sldId="277"/>
            <ac:spMk id="29" creationId="{B09AAF25-81D9-E808-6AA8-97B04EA8A25A}"/>
          </ac:spMkLst>
        </pc:spChg>
        <pc:spChg chg="add del mod">
          <ac:chgData name="Nguyen Quynh Anh" userId="e994623f0e761c09" providerId="LiveId" clId="{497BD145-A4A4-4C94-927A-72D3905C782E}" dt="2023-06-27T11:33:05.466" v="419" actId="478"/>
          <ac:spMkLst>
            <pc:docMk/>
            <pc:sldMk cId="2589857136" sldId="277"/>
            <ac:spMk id="30" creationId="{7A87380B-4FE3-A9F5-526A-D697C8A8901F}"/>
          </ac:spMkLst>
        </pc:spChg>
        <pc:spChg chg="add del mod">
          <ac:chgData name="Nguyen Quynh Anh" userId="e994623f0e761c09" providerId="LiveId" clId="{497BD145-A4A4-4C94-927A-72D3905C782E}" dt="2023-06-27T11:33:08.770" v="420" actId="478"/>
          <ac:spMkLst>
            <pc:docMk/>
            <pc:sldMk cId="2589857136" sldId="277"/>
            <ac:spMk id="32" creationId="{FF9E3232-C256-4335-5358-2DAB874D3295}"/>
          </ac:spMkLst>
        </pc:spChg>
        <pc:spChg chg="add del mod">
          <ac:chgData name="Nguyen Quynh Anh" userId="e994623f0e761c09" providerId="LiveId" clId="{497BD145-A4A4-4C94-927A-72D3905C782E}" dt="2023-06-27T11:33:11.026" v="421" actId="478"/>
          <ac:spMkLst>
            <pc:docMk/>
            <pc:sldMk cId="2589857136" sldId="277"/>
            <ac:spMk id="34" creationId="{3CE14D6B-D90F-EECB-5168-2DF155145A07}"/>
          </ac:spMkLst>
        </pc:spChg>
        <pc:spChg chg="add del mod">
          <ac:chgData name="Nguyen Quynh Anh" userId="e994623f0e761c09" providerId="LiveId" clId="{497BD145-A4A4-4C94-927A-72D3905C782E}" dt="2023-06-27T11:33:11.026" v="421" actId="478"/>
          <ac:spMkLst>
            <pc:docMk/>
            <pc:sldMk cId="2589857136" sldId="277"/>
            <ac:spMk id="36" creationId="{5FFBF892-F467-B93D-9568-CC881AB9E0B8}"/>
          </ac:spMkLst>
        </pc:spChg>
        <pc:spChg chg="add del mod">
          <ac:chgData name="Nguyen Quynh Anh" userId="e994623f0e761c09" providerId="LiveId" clId="{497BD145-A4A4-4C94-927A-72D3905C782E}" dt="2023-06-27T11:33:11.026" v="421" actId="478"/>
          <ac:spMkLst>
            <pc:docMk/>
            <pc:sldMk cId="2589857136" sldId="277"/>
            <ac:spMk id="38" creationId="{5FE6D0C2-A11E-4112-0586-EB1437E2E1AB}"/>
          </ac:spMkLst>
        </pc:spChg>
        <pc:spChg chg="add del mod">
          <ac:chgData name="Nguyen Quynh Anh" userId="e994623f0e761c09" providerId="LiveId" clId="{497BD145-A4A4-4C94-927A-72D3905C782E}" dt="2023-06-27T11:33:11.026" v="421" actId="478"/>
          <ac:spMkLst>
            <pc:docMk/>
            <pc:sldMk cId="2589857136" sldId="277"/>
            <ac:spMk id="40" creationId="{2B5E5058-9473-52A8-3591-21EFCCB3CA1C}"/>
          </ac:spMkLst>
        </pc:spChg>
        <pc:spChg chg="add mod">
          <ac:chgData name="Nguyen Quynh Anh" userId="e994623f0e761c09" providerId="LiveId" clId="{497BD145-A4A4-4C94-927A-72D3905C782E}" dt="2023-06-27T11:33:41.843" v="434" actId="1076"/>
          <ac:spMkLst>
            <pc:docMk/>
            <pc:sldMk cId="2589857136" sldId="277"/>
            <ac:spMk id="42" creationId="{33EFC273-077D-F0E6-AB77-4C5B15AB570F}"/>
          </ac:spMkLst>
        </pc:spChg>
        <pc:spChg chg="add mod">
          <ac:chgData name="Nguyen Quynh Anh" userId="e994623f0e761c09" providerId="LiveId" clId="{497BD145-A4A4-4C94-927A-72D3905C782E}" dt="2023-06-27T11:33:53.755" v="439" actId="14100"/>
          <ac:spMkLst>
            <pc:docMk/>
            <pc:sldMk cId="2589857136" sldId="277"/>
            <ac:spMk id="44" creationId="{6B439E8C-B972-19A5-BC87-03720366A45A}"/>
          </ac:spMkLst>
        </pc:spChg>
        <pc:spChg chg="add mod">
          <ac:chgData name="Nguyen Quynh Anh" userId="e994623f0e761c09" providerId="LiveId" clId="{497BD145-A4A4-4C94-927A-72D3905C782E}" dt="2023-06-27T11:34:38.526" v="450" actId="1076"/>
          <ac:spMkLst>
            <pc:docMk/>
            <pc:sldMk cId="2589857136" sldId="277"/>
            <ac:spMk id="46" creationId="{5F7BDD89-61A2-1AAB-E4F0-ABB7AE2CC830}"/>
          </ac:spMkLst>
        </pc:spChg>
        <pc:spChg chg="add mod">
          <ac:chgData name="Nguyen Quynh Anh" userId="e994623f0e761c09" providerId="LiveId" clId="{497BD145-A4A4-4C94-927A-72D3905C782E}" dt="2023-06-27T11:35:04.090" v="457" actId="1076"/>
          <ac:spMkLst>
            <pc:docMk/>
            <pc:sldMk cId="2589857136" sldId="277"/>
            <ac:spMk id="48" creationId="{DF402A5E-76FF-7D97-4EC8-DF8784372453}"/>
          </ac:spMkLst>
        </pc:spChg>
        <pc:spChg chg="add mod">
          <ac:chgData name="Nguyen Quynh Anh" userId="e994623f0e761c09" providerId="LiveId" clId="{497BD145-A4A4-4C94-927A-72D3905C782E}" dt="2023-06-27T11:35:14.917" v="462" actId="14100"/>
          <ac:spMkLst>
            <pc:docMk/>
            <pc:sldMk cId="2589857136" sldId="277"/>
            <ac:spMk id="50" creationId="{06604BC5-A6C2-3D07-4180-4915F23F7C6E}"/>
          </ac:spMkLst>
        </pc:spChg>
        <pc:spChg chg="del">
          <ac:chgData name="Nguyen Quynh Anh" userId="e994623f0e761c09" providerId="LiveId" clId="{497BD145-A4A4-4C94-927A-72D3905C782E}" dt="2023-06-27T11:32:28.151" v="401" actId="478"/>
          <ac:spMkLst>
            <pc:docMk/>
            <pc:sldMk cId="2589857136" sldId="277"/>
            <ac:spMk id="2662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2:48.416" v="412" actId="478"/>
          <ac:spMkLst>
            <pc:docMk/>
            <pc:sldMk cId="2589857136" sldId="277"/>
            <ac:spMk id="2663" creationId="{00000000-0000-0000-0000-000000000000}"/>
          </ac:spMkLst>
        </pc:spChg>
        <pc:spChg chg="del mod">
          <ac:chgData name="Nguyen Quynh Anh" userId="e994623f0e761c09" providerId="LiveId" clId="{497BD145-A4A4-4C94-927A-72D3905C782E}" dt="2023-06-27T11:33:00.892" v="416" actId="478"/>
          <ac:spMkLst>
            <pc:docMk/>
            <pc:sldMk cId="2589857136" sldId="277"/>
            <ac:spMk id="2664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2:48.416" v="412" actId="478"/>
          <ac:spMkLst>
            <pc:docMk/>
            <pc:sldMk cId="2589857136" sldId="277"/>
            <ac:spMk id="2665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3:08.770" v="420" actId="478"/>
          <ac:spMkLst>
            <pc:docMk/>
            <pc:sldMk cId="2589857136" sldId="277"/>
            <ac:spMk id="2666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2:48.416" v="412" actId="478"/>
          <ac:spMkLst>
            <pc:docMk/>
            <pc:sldMk cId="2589857136" sldId="277"/>
            <ac:spMk id="2667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3:08.770" v="420" actId="478"/>
          <ac:spMkLst>
            <pc:docMk/>
            <pc:sldMk cId="2589857136" sldId="277"/>
            <ac:spMk id="2668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2:48.416" v="412" actId="478"/>
          <ac:spMkLst>
            <pc:docMk/>
            <pc:sldMk cId="2589857136" sldId="277"/>
            <ac:spMk id="2669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3:08.770" v="420" actId="478"/>
          <ac:spMkLst>
            <pc:docMk/>
            <pc:sldMk cId="2589857136" sldId="277"/>
            <ac:spMk id="2670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2:48.416" v="412" actId="478"/>
          <ac:spMkLst>
            <pc:docMk/>
            <pc:sldMk cId="2589857136" sldId="277"/>
            <ac:spMk id="2671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3:08.770" v="420" actId="478"/>
          <ac:spMkLst>
            <pc:docMk/>
            <pc:sldMk cId="2589857136" sldId="277"/>
            <ac:spMk id="2672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2:48.416" v="412" actId="478"/>
          <ac:spMkLst>
            <pc:docMk/>
            <pc:sldMk cId="2589857136" sldId="277"/>
            <ac:spMk id="2673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3:05.466" v="419" actId="478"/>
          <ac:spMkLst>
            <pc:docMk/>
            <pc:sldMk cId="2589857136" sldId="277"/>
            <ac:spMk id="2674" creationId="{00000000-0000-0000-0000-000000000000}"/>
          </ac:spMkLst>
        </pc:spChg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78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79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80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81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82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83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84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85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86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87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88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89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90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91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92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93"/>
        </pc:sldMkLst>
      </pc:sldChg>
      <pc:sldChg chg="del">
        <pc:chgData name="Nguyen Quynh Anh" userId="e994623f0e761c09" providerId="LiveId" clId="{497BD145-A4A4-4C94-927A-72D3905C782E}" dt="2023-06-27T11:41:34.846" v="699" actId="47"/>
        <pc:sldMkLst>
          <pc:docMk/>
          <pc:sldMk cId="0" sldId="294"/>
        </pc:sldMkLst>
      </pc:sldChg>
      <pc:sldChg chg="del">
        <pc:chgData name="Nguyen Quynh Anh" userId="e994623f0e761c09" providerId="LiveId" clId="{497BD145-A4A4-4C94-927A-72D3905C782E}" dt="2023-06-27T11:41:34.846" v="699" actId="47"/>
        <pc:sldMkLst>
          <pc:docMk/>
          <pc:sldMk cId="0" sldId="295"/>
        </pc:sldMkLst>
      </pc:sldChg>
      <pc:sldChg chg="del">
        <pc:chgData name="Nguyen Quynh Anh" userId="e994623f0e761c09" providerId="LiveId" clId="{497BD145-A4A4-4C94-927A-72D3905C782E}" dt="2023-06-27T11:41:34.846" v="699" actId="47"/>
        <pc:sldMkLst>
          <pc:docMk/>
          <pc:sldMk cId="0" sldId="296"/>
        </pc:sldMkLst>
      </pc:sldChg>
      <pc:sldChg chg="del">
        <pc:chgData name="Nguyen Quynh Anh" userId="e994623f0e761c09" providerId="LiveId" clId="{497BD145-A4A4-4C94-927A-72D3905C782E}" dt="2023-06-27T11:41:34.846" v="699" actId="47"/>
        <pc:sldMkLst>
          <pc:docMk/>
          <pc:sldMk cId="0" sldId="297"/>
        </pc:sldMkLst>
      </pc:sldChg>
      <pc:sldChg chg="del">
        <pc:chgData name="Nguyen Quynh Anh" userId="e994623f0e761c09" providerId="LiveId" clId="{497BD145-A4A4-4C94-927A-72D3905C782E}" dt="2023-06-27T11:41:34.846" v="699" actId="47"/>
        <pc:sldMkLst>
          <pc:docMk/>
          <pc:sldMk cId="0" sldId="298"/>
        </pc:sldMkLst>
      </pc:sldChg>
      <pc:sldChg chg="del">
        <pc:chgData name="Nguyen Quynh Anh" userId="e994623f0e761c09" providerId="LiveId" clId="{497BD145-A4A4-4C94-927A-72D3905C782E}" dt="2023-06-27T11:41:34.846" v="699" actId="47"/>
        <pc:sldMkLst>
          <pc:docMk/>
          <pc:sldMk cId="0" sldId="299"/>
        </pc:sldMkLst>
      </pc:sldChg>
      <pc:sldChg chg="del">
        <pc:chgData name="Nguyen Quynh Anh" userId="e994623f0e761c09" providerId="LiveId" clId="{497BD145-A4A4-4C94-927A-72D3905C782E}" dt="2023-06-27T11:41:34.846" v="699" actId="47"/>
        <pc:sldMkLst>
          <pc:docMk/>
          <pc:sldMk cId="0" sldId="300"/>
        </pc:sldMkLst>
      </pc:sldChg>
      <pc:sldChg chg="del">
        <pc:chgData name="Nguyen Quynh Anh" userId="e994623f0e761c09" providerId="LiveId" clId="{497BD145-A4A4-4C94-927A-72D3905C782E}" dt="2023-06-27T11:41:34.846" v="699" actId="47"/>
        <pc:sldMkLst>
          <pc:docMk/>
          <pc:sldMk cId="0" sldId="301"/>
        </pc:sldMkLst>
      </pc:sldChg>
      <pc:sldChg chg="del">
        <pc:chgData name="Nguyen Quynh Anh" userId="e994623f0e761c09" providerId="LiveId" clId="{497BD145-A4A4-4C94-927A-72D3905C782E}" dt="2023-06-27T11:41:34.846" v="699" actId="47"/>
        <pc:sldMkLst>
          <pc:docMk/>
          <pc:sldMk cId="0" sldId="302"/>
        </pc:sldMkLst>
      </pc:sldChg>
      <pc:sldChg chg="del">
        <pc:chgData name="Nguyen Quynh Anh" userId="e994623f0e761c09" providerId="LiveId" clId="{497BD145-A4A4-4C94-927A-72D3905C782E}" dt="2023-06-27T11:41:34.846" v="699" actId="47"/>
        <pc:sldMkLst>
          <pc:docMk/>
          <pc:sldMk cId="0" sldId="303"/>
        </pc:sldMkLst>
      </pc:sldChg>
      <pc:sldChg chg="del">
        <pc:chgData name="Nguyen Quynh Anh" userId="e994623f0e761c09" providerId="LiveId" clId="{497BD145-A4A4-4C94-927A-72D3905C782E}" dt="2023-06-27T11:41:34.846" v="699" actId="47"/>
        <pc:sldMkLst>
          <pc:docMk/>
          <pc:sldMk cId="0" sldId="304"/>
        </pc:sldMkLst>
      </pc:sldChg>
      <pc:sldChg chg="del">
        <pc:chgData name="Nguyen Quynh Anh" userId="e994623f0e761c09" providerId="LiveId" clId="{497BD145-A4A4-4C94-927A-72D3905C782E}" dt="2023-06-27T11:41:34.846" v="699" actId="47"/>
        <pc:sldMkLst>
          <pc:docMk/>
          <pc:sldMk cId="0" sldId="305"/>
        </pc:sldMkLst>
      </pc:sldChg>
      <pc:sldChg chg="del">
        <pc:chgData name="Nguyen Quynh Anh" userId="e994623f0e761c09" providerId="LiveId" clId="{497BD145-A4A4-4C94-927A-72D3905C782E}" dt="2023-06-27T11:41:34.846" v="699" actId="47"/>
        <pc:sldMkLst>
          <pc:docMk/>
          <pc:sldMk cId="0" sldId="306"/>
        </pc:sldMkLst>
      </pc:sldChg>
      <pc:sldChg chg="del">
        <pc:chgData name="Nguyen Quynh Anh" userId="e994623f0e761c09" providerId="LiveId" clId="{497BD145-A4A4-4C94-927A-72D3905C782E}" dt="2023-06-27T11:41:34.846" v="699" actId="47"/>
        <pc:sldMkLst>
          <pc:docMk/>
          <pc:sldMk cId="0" sldId="307"/>
        </pc:sldMkLst>
      </pc:sldChg>
      <pc:sldChg chg="del">
        <pc:chgData name="Nguyen Quynh Anh" userId="e994623f0e761c09" providerId="LiveId" clId="{497BD145-A4A4-4C94-927A-72D3905C782E}" dt="2023-06-27T11:41:34.846" v="699" actId="47"/>
        <pc:sldMkLst>
          <pc:docMk/>
          <pc:sldMk cId="0" sldId="308"/>
        </pc:sldMkLst>
      </pc:sldChg>
      <pc:sldChg chg="del">
        <pc:chgData name="Nguyen Quynh Anh" userId="e994623f0e761c09" providerId="LiveId" clId="{497BD145-A4A4-4C94-927A-72D3905C782E}" dt="2023-06-27T11:41:34.846" v="699" actId="47"/>
        <pc:sldMkLst>
          <pc:docMk/>
          <pc:sldMk cId="0" sldId="309"/>
        </pc:sldMkLst>
      </pc:sldChg>
      <pc:sldChg chg="del">
        <pc:chgData name="Nguyen Quynh Anh" userId="e994623f0e761c09" providerId="LiveId" clId="{497BD145-A4A4-4C94-927A-72D3905C782E}" dt="2023-06-27T11:41:34.846" v="699" actId="47"/>
        <pc:sldMkLst>
          <pc:docMk/>
          <pc:sldMk cId="0" sldId="310"/>
        </pc:sldMkLst>
      </pc:sldChg>
      <pc:sldChg chg="del">
        <pc:chgData name="Nguyen Quynh Anh" userId="e994623f0e761c09" providerId="LiveId" clId="{497BD145-A4A4-4C94-927A-72D3905C782E}" dt="2023-06-27T11:41:34.846" v="699" actId="47"/>
        <pc:sldMkLst>
          <pc:docMk/>
          <pc:sldMk cId="0" sldId="311"/>
        </pc:sldMkLst>
      </pc:sldChg>
      <pc:sldChg chg="addSp delSp modSp new mod modTransition modAnim">
        <pc:chgData name="Nguyen Quynh Anh" userId="e994623f0e761c09" providerId="LiveId" clId="{497BD145-A4A4-4C94-927A-72D3905C782E}" dt="2023-06-27T11:41:46.237" v="701"/>
        <pc:sldMkLst>
          <pc:docMk/>
          <pc:sldMk cId="1849092256" sldId="312"/>
        </pc:sldMkLst>
        <pc:spChg chg="del">
          <ac:chgData name="Nguyen Quynh Anh" userId="e994623f0e761c09" providerId="LiveId" clId="{497BD145-A4A4-4C94-927A-72D3905C782E}" dt="2023-06-27T11:28:12.446" v="221" actId="478"/>
          <ac:spMkLst>
            <pc:docMk/>
            <pc:sldMk cId="1849092256" sldId="312"/>
            <ac:spMk id="2" creationId="{4511659C-B2A0-C634-1458-5EDD7B6D9FA1}"/>
          </ac:spMkLst>
        </pc:spChg>
        <pc:spChg chg="del">
          <ac:chgData name="Nguyen Quynh Anh" userId="e994623f0e761c09" providerId="LiveId" clId="{497BD145-A4A4-4C94-927A-72D3905C782E}" dt="2023-06-27T11:28:12.446" v="221" actId="478"/>
          <ac:spMkLst>
            <pc:docMk/>
            <pc:sldMk cId="1849092256" sldId="312"/>
            <ac:spMk id="3" creationId="{04BCCC01-8ADB-012C-CA36-FD6D06E0F28F}"/>
          </ac:spMkLst>
        </pc:spChg>
        <pc:spChg chg="del">
          <ac:chgData name="Nguyen Quynh Anh" userId="e994623f0e761c09" providerId="LiveId" clId="{497BD145-A4A4-4C94-927A-72D3905C782E}" dt="2023-06-27T11:28:12.446" v="221" actId="478"/>
          <ac:spMkLst>
            <pc:docMk/>
            <pc:sldMk cId="1849092256" sldId="312"/>
            <ac:spMk id="4" creationId="{3F1E0A9B-5CF5-EAD6-532A-F1323612F7AA}"/>
          </ac:spMkLst>
        </pc:spChg>
        <pc:spChg chg="add mod">
          <ac:chgData name="Nguyen Quynh Anh" userId="e994623f0e761c09" providerId="LiveId" clId="{497BD145-A4A4-4C94-927A-72D3905C782E}" dt="2023-06-27T11:28:33.714" v="314" actId="1076"/>
          <ac:spMkLst>
            <pc:docMk/>
            <pc:sldMk cId="1849092256" sldId="312"/>
            <ac:spMk id="5" creationId="{60079C09-338F-69DE-BBF7-D8CA8F1381F3}"/>
          </ac:spMkLst>
        </pc:spChg>
        <pc:spChg chg="add mod">
          <ac:chgData name="Nguyen Quynh Anh" userId="e994623f0e761c09" providerId="LiveId" clId="{497BD145-A4A4-4C94-927A-72D3905C782E}" dt="2023-06-27T11:28:54.983" v="321" actId="14100"/>
          <ac:spMkLst>
            <pc:docMk/>
            <pc:sldMk cId="1849092256" sldId="312"/>
            <ac:spMk id="7" creationId="{527A502C-3B8A-32EB-6330-4F0B2734BB57}"/>
          </ac:spMkLst>
        </pc:spChg>
      </pc:sldChg>
      <pc:sldChg chg="addSp delSp modSp mod modTransition">
        <pc:chgData name="Nguyen Quynh Anh" userId="e994623f0e761c09" providerId="LiveId" clId="{497BD145-A4A4-4C94-927A-72D3905C782E}" dt="2023-06-27T11:41:46.237" v="701"/>
        <pc:sldMkLst>
          <pc:docMk/>
          <pc:sldMk cId="113641315" sldId="313"/>
        </pc:sldMkLst>
        <pc:spChg chg="add mod">
          <ac:chgData name="Nguyen Quynh Anh" userId="e994623f0e761c09" providerId="LiveId" clId="{497BD145-A4A4-4C94-927A-72D3905C782E}" dt="2023-06-27T11:35:53.462" v="484" actId="404"/>
          <ac:spMkLst>
            <pc:docMk/>
            <pc:sldMk cId="113641315" sldId="313"/>
            <ac:spMk id="3" creationId="{95732A3D-2D48-CE23-2AEC-DB2D3B23F7EB}"/>
          </ac:spMkLst>
        </pc:spChg>
        <pc:spChg chg="del mod">
          <ac:chgData name="Nguyen Quynh Anh" userId="e994623f0e761c09" providerId="LiveId" clId="{497BD145-A4A4-4C94-927A-72D3905C782E}" dt="2023-06-27T11:35:36.359" v="467" actId="478"/>
          <ac:spMkLst>
            <pc:docMk/>
            <pc:sldMk cId="113641315" sldId="313"/>
            <ac:spMk id="5" creationId="{CA821EE6-18AF-A00F-C24D-997CAFB90CE9}"/>
          </ac:spMkLst>
        </pc:spChg>
        <pc:spChg chg="mod">
          <ac:chgData name="Nguyen Quynh Anh" userId="e994623f0e761c09" providerId="LiveId" clId="{497BD145-A4A4-4C94-927A-72D3905C782E}" dt="2023-06-27T11:36:03.914" v="486" actId="20577"/>
          <ac:spMkLst>
            <pc:docMk/>
            <pc:sldMk cId="113641315" sldId="313"/>
            <ac:spMk id="7" creationId="{0593D0C6-BE77-2792-9284-D0CF268DC4D7}"/>
          </ac:spMkLst>
        </pc:spChg>
        <pc:spChg chg="mod">
          <ac:chgData name="Nguyen Quynh Anh" userId="e994623f0e761c09" providerId="LiveId" clId="{497BD145-A4A4-4C94-927A-72D3905C782E}" dt="2023-06-27T11:36:11.092" v="488" actId="20577"/>
          <ac:spMkLst>
            <pc:docMk/>
            <pc:sldMk cId="113641315" sldId="313"/>
            <ac:spMk id="9" creationId="{4CD16C3B-DC4C-2F4E-29E3-20A0F8A82709}"/>
          </ac:spMkLst>
        </pc:spChg>
        <pc:spChg chg="mod">
          <ac:chgData name="Nguyen Quynh Anh" userId="e994623f0e761c09" providerId="LiveId" clId="{497BD145-A4A4-4C94-927A-72D3905C782E}" dt="2023-06-27T11:36:20.599" v="492" actId="20577"/>
          <ac:spMkLst>
            <pc:docMk/>
            <pc:sldMk cId="113641315" sldId="313"/>
            <ac:spMk id="11" creationId="{30FC54B9-F4A4-228B-CCE5-DA615CB2D9A7}"/>
          </ac:spMkLst>
        </pc:spChg>
        <pc:spChg chg="mod">
          <ac:chgData name="Nguyen Quynh Anh" userId="e994623f0e761c09" providerId="LiveId" clId="{497BD145-A4A4-4C94-927A-72D3905C782E}" dt="2023-06-27T11:36:27.102" v="494" actId="20577"/>
          <ac:spMkLst>
            <pc:docMk/>
            <pc:sldMk cId="113641315" sldId="313"/>
            <ac:spMk id="13" creationId="{B4B07219-553F-96AB-B122-14820C983200}"/>
          </ac:spMkLst>
        </pc:spChg>
      </pc:sldChg>
      <pc:sldChg chg="modSp mod modTransition">
        <pc:chgData name="Nguyen Quynh Anh" userId="e994623f0e761c09" providerId="LiveId" clId="{497BD145-A4A4-4C94-927A-72D3905C782E}" dt="2023-06-27T11:41:46.237" v="701"/>
        <pc:sldMkLst>
          <pc:docMk/>
          <pc:sldMk cId="614923917" sldId="314"/>
        </pc:sldMkLst>
        <pc:spChg chg="mod">
          <ac:chgData name="Nguyen Quynh Anh" userId="e994623f0e761c09" providerId="LiveId" clId="{497BD145-A4A4-4C94-927A-72D3905C782E}" dt="2023-06-27T11:36:56.071" v="531" actId="1076"/>
          <ac:spMkLst>
            <pc:docMk/>
            <pc:sldMk cId="614923917" sldId="314"/>
            <ac:spMk id="1142" creationId="{00000000-0000-0000-0000-000000000000}"/>
          </ac:spMkLst>
        </pc:spChg>
        <pc:spChg chg="mod">
          <ac:chgData name="Nguyen Quynh Anh" userId="e994623f0e761c09" providerId="LiveId" clId="{497BD145-A4A4-4C94-927A-72D3905C782E}" dt="2023-06-27T11:36:47.592" v="496" actId="20577"/>
          <ac:spMkLst>
            <pc:docMk/>
            <pc:sldMk cId="614923917" sldId="314"/>
            <ac:spMk id="1149" creationId="{00000000-0000-0000-0000-000000000000}"/>
          </ac:spMkLst>
        </pc:spChg>
      </pc:sldChg>
      <pc:sldChg chg="modSp del mod">
        <pc:chgData name="Nguyen Quynh Anh" userId="e994623f0e761c09" providerId="LiveId" clId="{497BD145-A4A4-4C94-927A-72D3905C782E}" dt="2023-06-27T11:37:09.557" v="564" actId="47"/>
        <pc:sldMkLst>
          <pc:docMk/>
          <pc:sldMk cId="1474094870" sldId="315"/>
        </pc:sldMkLst>
        <pc:spChg chg="mod">
          <ac:chgData name="Nguyen Quynh Anh" userId="e994623f0e761c09" providerId="LiveId" clId="{497BD145-A4A4-4C94-927A-72D3905C782E}" dt="2023-06-27T11:37:05.327" v="563" actId="20577"/>
          <ac:spMkLst>
            <pc:docMk/>
            <pc:sldMk cId="1474094870" sldId="315"/>
            <ac:spMk id="1036" creationId="{00000000-0000-0000-0000-000000000000}"/>
          </ac:spMkLst>
        </pc:spChg>
      </pc:sldChg>
      <pc:sldChg chg="modSp add mod modTransition">
        <pc:chgData name="Nguyen Quynh Anh" userId="e994623f0e761c09" providerId="LiveId" clId="{497BD145-A4A4-4C94-927A-72D3905C782E}" dt="2023-06-27T11:41:46.237" v="701"/>
        <pc:sldMkLst>
          <pc:docMk/>
          <pc:sldMk cId="2985737678" sldId="315"/>
        </pc:sldMkLst>
        <pc:spChg chg="mod">
          <ac:chgData name="Nguyen Quynh Anh" userId="e994623f0e761c09" providerId="LiveId" clId="{497BD145-A4A4-4C94-927A-72D3905C782E}" dt="2023-06-27T11:38:38.497" v="646" actId="1076"/>
          <ac:spMkLst>
            <pc:docMk/>
            <pc:sldMk cId="2985737678" sldId="315"/>
            <ac:spMk id="1142" creationId="{00000000-0000-0000-0000-000000000000}"/>
          </ac:spMkLst>
        </pc:spChg>
        <pc:spChg chg="mod">
          <ac:chgData name="Nguyen Quynh Anh" userId="e994623f0e761c09" providerId="LiveId" clId="{497BD145-A4A4-4C94-927A-72D3905C782E}" dt="2023-06-27T11:38:31.894" v="604" actId="20577"/>
          <ac:spMkLst>
            <pc:docMk/>
            <pc:sldMk cId="2985737678" sldId="315"/>
            <ac:spMk id="1149" creationId="{00000000-0000-0000-0000-000000000000}"/>
          </ac:spMkLst>
        </pc:spChg>
      </pc:sldChg>
      <pc:sldChg chg="addSp delSp modSp add mod modTransition delAnim modAnim">
        <pc:chgData name="Nguyen Quynh Anh" userId="e994623f0e761c09" providerId="LiveId" clId="{497BD145-A4A4-4C94-927A-72D3905C782E}" dt="2023-06-27T11:41:46.237" v="701"/>
        <pc:sldMkLst>
          <pc:docMk/>
          <pc:sldMk cId="2965760802" sldId="316"/>
        </pc:sldMkLst>
        <pc:graphicFrameChg chg="add mod modGraphic">
          <ac:chgData name="Nguyen Quynh Anh" userId="e994623f0e761c09" providerId="LiveId" clId="{497BD145-A4A4-4C94-927A-72D3905C782E}" dt="2023-06-27T11:41:19.595" v="695" actId="1076"/>
          <ac:graphicFrameMkLst>
            <pc:docMk/>
            <pc:sldMk cId="2965760802" sldId="316"/>
            <ac:graphicFrameMk id="2" creationId="{9E89D703-2788-8163-453F-7F318B1FC389}"/>
          </ac:graphicFrameMkLst>
        </pc:graphicFrameChg>
        <pc:graphicFrameChg chg="del">
          <ac:chgData name="Nguyen Quynh Anh" userId="e994623f0e761c09" providerId="LiveId" clId="{497BD145-A4A4-4C94-927A-72D3905C782E}" dt="2023-06-27T11:40:36.517" v="676" actId="478"/>
          <ac:graphicFrameMkLst>
            <pc:docMk/>
            <pc:sldMk cId="2965760802" sldId="316"/>
            <ac:graphicFrameMk id="4" creationId="{FD94481A-84BB-A7F1-AA44-367989BDA4D8}"/>
          </ac:graphicFrameMkLst>
        </pc:graphicFrameChg>
      </pc:sldChg>
      <pc:sldMasterChg chg="delSldLayout">
        <pc:chgData name="Nguyen Quynh Anh" userId="e994623f0e761c09" providerId="LiveId" clId="{497BD145-A4A4-4C94-927A-72D3905C782E}" dt="2023-06-27T11:41:37.062" v="700" actId="47"/>
        <pc:sldMasterMkLst>
          <pc:docMk/>
          <pc:sldMasterMk cId="0" sldId="2147483690"/>
        </pc:sldMasterMkLst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50"/>
          </pc:sldLayoutMkLst>
        </pc:sldLayoutChg>
        <pc:sldLayoutChg chg="del">
          <pc:chgData name="Nguyen Quynh Anh" userId="e994623f0e761c09" providerId="LiveId" clId="{497BD145-A4A4-4C94-927A-72D3905C782E}" dt="2023-06-27T11:41:37.062" v="700" actId="47"/>
          <pc:sldLayoutMkLst>
            <pc:docMk/>
            <pc:sldMasterMk cId="0" sldId="2147483690"/>
            <pc:sldLayoutMk cId="0" sldId="2147483651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54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56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57"/>
          </pc:sldLayoutMkLst>
        </pc:sldLayoutChg>
        <pc:sldLayoutChg chg="del">
          <pc:chgData name="Nguyen Quynh Anh" userId="e994623f0e761c09" providerId="LiveId" clId="{497BD145-A4A4-4C94-927A-72D3905C782E}" dt="2023-06-27T11:41:37.062" v="700" actId="47"/>
          <pc:sldLayoutMkLst>
            <pc:docMk/>
            <pc:sldMasterMk cId="0" sldId="2147483690"/>
            <pc:sldLayoutMk cId="0" sldId="2147483660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61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62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63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64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65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67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68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69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70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71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72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73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74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75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76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77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78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79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80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82"/>
          </pc:sldLayoutMkLst>
        </pc:sldLayoutChg>
        <pc:sldLayoutChg chg="del">
          <pc:chgData name="Nguyen Quynh Anh" userId="e994623f0e761c09" providerId="LiveId" clId="{497BD145-A4A4-4C94-927A-72D3905C782E}" dt="2023-06-27T11:32:12.540" v="397" actId="2696"/>
          <pc:sldLayoutMkLst>
            <pc:docMk/>
            <pc:sldMasterMk cId="0" sldId="2147483690"/>
            <pc:sldLayoutMk cId="0" sldId="2147483683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84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85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86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87"/>
          </pc:sldLayoutMkLst>
        </pc:sldLayoutChg>
      </pc:sldMasterChg>
      <pc:sldMasterChg chg="del delSldLayout">
        <pc:chgData name="Nguyen Quynh Anh" userId="e994623f0e761c09" providerId="LiveId" clId="{497BD145-A4A4-4C94-927A-72D3905C782E}" dt="2023-06-27T11:41:34.846" v="699" actId="47"/>
        <pc:sldMasterMkLst>
          <pc:docMk/>
          <pc:sldMasterMk cId="0" sldId="2147483691"/>
        </pc:sldMasterMkLst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1"/>
            <pc:sldLayoutMk cId="0" sldId="2147483688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1"/>
            <pc:sldLayoutMk cId="0" sldId="2147483689"/>
          </pc:sldLayoutMkLst>
        </pc:sldLayoutChg>
      </pc:sldMasterChg>
      <pc:sldMasterChg chg="delSldLayout">
        <pc:chgData name="Nguyen Quynh Anh" userId="e994623f0e761c09" providerId="LiveId" clId="{497BD145-A4A4-4C94-927A-72D3905C782E}" dt="2023-06-27T11:37:09.557" v="564" actId="47"/>
        <pc:sldMasterMkLst>
          <pc:docMk/>
          <pc:sldMasterMk cId="279866936" sldId="2147483692"/>
        </pc:sldMasterMkLst>
        <pc:sldLayoutChg chg="del">
          <pc:chgData name="Nguyen Quynh Anh" userId="e994623f0e761c09" providerId="LiveId" clId="{497BD145-A4A4-4C94-927A-72D3905C782E}" dt="2023-06-27T11:37:09.557" v="564" actId="47"/>
          <pc:sldLayoutMkLst>
            <pc:docMk/>
            <pc:sldMasterMk cId="279866936" sldId="2147483692"/>
            <pc:sldLayoutMk cId="3865241121" sldId="214748370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73104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12635377fd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12635377fd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12635377fd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12635377fd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4755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1b7fa8d14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6" name="Google Shape;1016;g1b7fa8d14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1b7fa8d14db_0_7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1b7fa8d14db_0_7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1b7fa8d14db_0_1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1b7fa8d14db_0_1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9" name="Google Shape;2559;g1b7fa8d14db_0_6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0" name="Google Shape;2560;g1b7fa8d14db_0_6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6038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1b7fa8d14db_0_1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1b7fa8d14db_0_1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8034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1b7fa8d14db_0_7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1b7fa8d14db_0_7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4979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1b7fa8d14db_0_59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1b7fa8d14db_0_59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1b7fa8d14db_0_7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1b7fa8d14db_0_7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6045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880">
            <a:off x="720000" y="3270063"/>
            <a:ext cx="35139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0000" y="1553613"/>
            <a:ext cx="5067900" cy="17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351898" y="4195340"/>
            <a:ext cx="5792131" cy="948179"/>
          </a:xfrm>
          <a:custGeom>
            <a:avLst/>
            <a:gdLst/>
            <a:ahLst/>
            <a:cxnLst/>
            <a:rect l="l" t="t" r="r" b="b"/>
            <a:pathLst>
              <a:path w="26030" h="4261" extrusionOk="0">
                <a:moveTo>
                  <a:pt x="23410" y="0"/>
                </a:moveTo>
                <a:cubicBezTo>
                  <a:pt x="21774" y="0"/>
                  <a:pt x="20137" y="307"/>
                  <a:pt x="18619" y="922"/>
                </a:cubicBezTo>
                <a:cubicBezTo>
                  <a:pt x="16535" y="1765"/>
                  <a:pt x="14824" y="3452"/>
                  <a:pt x="12572" y="3816"/>
                </a:cubicBezTo>
                <a:cubicBezTo>
                  <a:pt x="12285" y="3863"/>
                  <a:pt x="12000" y="3883"/>
                  <a:pt x="11715" y="3883"/>
                </a:cubicBezTo>
                <a:cubicBezTo>
                  <a:pt x="9496" y="3883"/>
                  <a:pt x="7319" y="2636"/>
                  <a:pt x="5064" y="2636"/>
                </a:cubicBezTo>
                <a:cubicBezTo>
                  <a:pt x="5006" y="2636"/>
                  <a:pt x="4948" y="2637"/>
                  <a:pt x="4890" y="2639"/>
                </a:cubicBezTo>
                <a:cubicBezTo>
                  <a:pt x="3160" y="2688"/>
                  <a:pt x="1569" y="3497"/>
                  <a:pt x="1" y="4261"/>
                </a:cubicBezTo>
                <a:lnTo>
                  <a:pt x="26030" y="4261"/>
                </a:lnTo>
                <a:lnTo>
                  <a:pt x="26030" y="265"/>
                </a:lnTo>
                <a:cubicBezTo>
                  <a:pt x="25169" y="89"/>
                  <a:pt x="24290" y="0"/>
                  <a:pt x="234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" y="3850191"/>
            <a:ext cx="2113223" cy="1293100"/>
          </a:xfrm>
          <a:custGeom>
            <a:avLst/>
            <a:gdLst/>
            <a:ahLst/>
            <a:cxnLst/>
            <a:rect l="l" t="t" r="r" b="b"/>
            <a:pathLst>
              <a:path w="7712" h="4719" extrusionOk="0">
                <a:moveTo>
                  <a:pt x="1" y="0"/>
                </a:moveTo>
                <a:lnTo>
                  <a:pt x="1" y="4719"/>
                </a:lnTo>
                <a:lnTo>
                  <a:pt x="7711" y="4719"/>
                </a:lnTo>
                <a:cubicBezTo>
                  <a:pt x="6385" y="3616"/>
                  <a:pt x="5249" y="2155"/>
                  <a:pt x="3666" y="1467"/>
                </a:cubicBezTo>
                <a:cubicBezTo>
                  <a:pt x="2799" y="1090"/>
                  <a:pt x="1839" y="964"/>
                  <a:pt x="969" y="596"/>
                </a:cubicBezTo>
                <a:cubicBezTo>
                  <a:pt x="625" y="450"/>
                  <a:pt x="287" y="249"/>
                  <a:pt x="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3254197"/>
            <a:ext cx="2468898" cy="1889094"/>
          </a:xfrm>
          <a:custGeom>
            <a:avLst/>
            <a:gdLst/>
            <a:ahLst/>
            <a:cxnLst/>
            <a:rect l="l" t="t" r="r" b="b"/>
            <a:pathLst>
              <a:path w="9010" h="6894" extrusionOk="0">
                <a:moveTo>
                  <a:pt x="1" y="0"/>
                </a:moveTo>
                <a:lnTo>
                  <a:pt x="1" y="1451"/>
                </a:lnTo>
                <a:cubicBezTo>
                  <a:pt x="490" y="1875"/>
                  <a:pt x="1119" y="2167"/>
                  <a:pt x="1743" y="2365"/>
                </a:cubicBezTo>
                <a:cubicBezTo>
                  <a:pt x="2765" y="2690"/>
                  <a:pt x="3852" y="2846"/>
                  <a:pt x="4793" y="3359"/>
                </a:cubicBezTo>
                <a:cubicBezTo>
                  <a:pt x="6304" y="4181"/>
                  <a:pt x="7253" y="5817"/>
                  <a:pt x="8560" y="6894"/>
                </a:cubicBezTo>
                <a:lnTo>
                  <a:pt x="9010" y="6894"/>
                </a:lnTo>
                <a:cubicBezTo>
                  <a:pt x="7669" y="5829"/>
                  <a:pt x="6872" y="4006"/>
                  <a:pt x="5410" y="3029"/>
                </a:cubicBezTo>
                <a:cubicBezTo>
                  <a:pt x="4427" y="2372"/>
                  <a:pt x="3222" y="2152"/>
                  <a:pt x="2125" y="1710"/>
                </a:cubicBezTo>
                <a:cubicBezTo>
                  <a:pt x="1269" y="1365"/>
                  <a:pt x="415" y="792"/>
                  <a:pt x="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996094" y="3850425"/>
            <a:ext cx="6147936" cy="1293093"/>
          </a:xfrm>
          <a:custGeom>
            <a:avLst/>
            <a:gdLst/>
            <a:ahLst/>
            <a:cxnLst/>
            <a:rect l="l" t="t" r="r" b="b"/>
            <a:pathLst>
              <a:path w="27629" h="5811" extrusionOk="0">
                <a:moveTo>
                  <a:pt x="26537" y="0"/>
                </a:moveTo>
                <a:cubicBezTo>
                  <a:pt x="24701" y="0"/>
                  <a:pt x="22865" y="264"/>
                  <a:pt x="21104" y="781"/>
                </a:cubicBezTo>
                <a:cubicBezTo>
                  <a:pt x="19866" y="1143"/>
                  <a:pt x="18576" y="1602"/>
                  <a:pt x="17494" y="2300"/>
                </a:cubicBezTo>
                <a:cubicBezTo>
                  <a:pt x="16418" y="2994"/>
                  <a:pt x="15283" y="3670"/>
                  <a:pt x="13997" y="3866"/>
                </a:cubicBezTo>
                <a:cubicBezTo>
                  <a:pt x="13715" y="3910"/>
                  <a:pt x="13433" y="3929"/>
                  <a:pt x="13151" y="3929"/>
                </a:cubicBezTo>
                <a:cubicBezTo>
                  <a:pt x="10953" y="3929"/>
                  <a:pt x="8769" y="2763"/>
                  <a:pt x="6573" y="2763"/>
                </a:cubicBezTo>
                <a:cubicBezTo>
                  <a:pt x="6284" y="2763"/>
                  <a:pt x="5995" y="2783"/>
                  <a:pt x="5705" y="2829"/>
                </a:cubicBezTo>
                <a:cubicBezTo>
                  <a:pt x="3903" y="3111"/>
                  <a:pt x="2415" y="4329"/>
                  <a:pt x="874" y="5306"/>
                </a:cubicBezTo>
                <a:cubicBezTo>
                  <a:pt x="594" y="5483"/>
                  <a:pt x="303" y="5654"/>
                  <a:pt x="1" y="5811"/>
                </a:cubicBezTo>
                <a:lnTo>
                  <a:pt x="731" y="5811"/>
                </a:lnTo>
                <a:cubicBezTo>
                  <a:pt x="1440" y="5446"/>
                  <a:pt x="2129" y="5040"/>
                  <a:pt x="2837" y="4674"/>
                </a:cubicBezTo>
                <a:cubicBezTo>
                  <a:pt x="3826" y="4162"/>
                  <a:pt x="4939" y="3703"/>
                  <a:pt x="6041" y="3523"/>
                </a:cubicBezTo>
                <a:cubicBezTo>
                  <a:pt x="6358" y="3471"/>
                  <a:pt x="6678" y="3449"/>
                  <a:pt x="6998" y="3449"/>
                </a:cubicBezTo>
                <a:cubicBezTo>
                  <a:pt x="7826" y="3449"/>
                  <a:pt x="8658" y="3600"/>
                  <a:pt x="9459" y="3783"/>
                </a:cubicBezTo>
                <a:cubicBezTo>
                  <a:pt x="10716" y="4070"/>
                  <a:pt x="11991" y="4437"/>
                  <a:pt x="13268" y="4437"/>
                </a:cubicBezTo>
                <a:cubicBezTo>
                  <a:pt x="13552" y="4437"/>
                  <a:pt x="13837" y="4419"/>
                  <a:pt x="14121" y="4377"/>
                </a:cubicBezTo>
                <a:cubicBezTo>
                  <a:pt x="15893" y="4118"/>
                  <a:pt x="17398" y="2994"/>
                  <a:pt x="19009" y="2211"/>
                </a:cubicBezTo>
                <a:cubicBezTo>
                  <a:pt x="20834" y="1324"/>
                  <a:pt x="22863" y="872"/>
                  <a:pt x="24892" y="872"/>
                </a:cubicBezTo>
                <a:cubicBezTo>
                  <a:pt x="25811" y="872"/>
                  <a:pt x="26729" y="965"/>
                  <a:pt x="27629" y="1152"/>
                </a:cubicBezTo>
                <a:lnTo>
                  <a:pt x="27629" y="31"/>
                </a:lnTo>
                <a:cubicBezTo>
                  <a:pt x="27265" y="11"/>
                  <a:pt x="26901" y="0"/>
                  <a:pt x="265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4783298" y="336263"/>
            <a:ext cx="4421244" cy="4664535"/>
            <a:chOff x="-1701361" y="3156923"/>
            <a:chExt cx="609617" cy="643145"/>
          </a:xfrm>
        </p:grpSpPr>
        <p:sp>
          <p:nvSpPr>
            <p:cNvPr id="16" name="Google Shape;16;p2"/>
            <p:cNvSpPr/>
            <p:nvPr/>
          </p:nvSpPr>
          <p:spPr>
            <a:xfrm>
              <a:off x="-1682800" y="3156923"/>
              <a:ext cx="591056" cy="643145"/>
            </a:xfrm>
            <a:custGeom>
              <a:avLst/>
              <a:gdLst/>
              <a:ahLst/>
              <a:cxnLst/>
              <a:rect l="l" t="t" r="r" b="b"/>
              <a:pathLst>
                <a:path w="15954" h="17360" extrusionOk="0">
                  <a:moveTo>
                    <a:pt x="7231" y="1"/>
                  </a:moveTo>
                  <a:cubicBezTo>
                    <a:pt x="6461" y="1"/>
                    <a:pt x="5700" y="155"/>
                    <a:pt x="5035" y="534"/>
                  </a:cubicBezTo>
                  <a:cubicBezTo>
                    <a:pt x="3964" y="1146"/>
                    <a:pt x="3237" y="2446"/>
                    <a:pt x="3554" y="3636"/>
                  </a:cubicBezTo>
                  <a:cubicBezTo>
                    <a:pt x="3768" y="4441"/>
                    <a:pt x="4421" y="5181"/>
                    <a:pt x="4250" y="5996"/>
                  </a:cubicBezTo>
                  <a:cubicBezTo>
                    <a:pt x="4069" y="6868"/>
                    <a:pt x="3088" y="7260"/>
                    <a:pt x="2345" y="7752"/>
                  </a:cubicBezTo>
                  <a:cubicBezTo>
                    <a:pt x="792" y="8780"/>
                    <a:pt x="0" y="10836"/>
                    <a:pt x="462" y="12640"/>
                  </a:cubicBezTo>
                  <a:cubicBezTo>
                    <a:pt x="880" y="14277"/>
                    <a:pt x="2242" y="15498"/>
                    <a:pt x="3848" y="15925"/>
                  </a:cubicBezTo>
                  <a:cubicBezTo>
                    <a:pt x="4739" y="16162"/>
                    <a:pt x="5506" y="16710"/>
                    <a:pt x="6407" y="16990"/>
                  </a:cubicBezTo>
                  <a:cubicBezTo>
                    <a:pt x="7177" y="17230"/>
                    <a:pt x="7983" y="17359"/>
                    <a:pt x="8789" y="17359"/>
                  </a:cubicBezTo>
                  <a:cubicBezTo>
                    <a:pt x="9009" y="17359"/>
                    <a:pt x="9229" y="17350"/>
                    <a:pt x="9448" y="17330"/>
                  </a:cubicBezTo>
                  <a:cubicBezTo>
                    <a:pt x="11201" y="17173"/>
                    <a:pt x="12904" y="16353"/>
                    <a:pt x="14039" y="15010"/>
                  </a:cubicBezTo>
                  <a:cubicBezTo>
                    <a:pt x="15093" y="13764"/>
                    <a:pt x="15620" y="12134"/>
                    <a:pt x="15759" y="10507"/>
                  </a:cubicBezTo>
                  <a:cubicBezTo>
                    <a:pt x="15953" y="8226"/>
                    <a:pt x="15405" y="5872"/>
                    <a:pt x="14136" y="3968"/>
                  </a:cubicBezTo>
                  <a:cubicBezTo>
                    <a:pt x="12866" y="2065"/>
                    <a:pt x="10866" y="639"/>
                    <a:pt x="8631" y="156"/>
                  </a:cubicBezTo>
                  <a:cubicBezTo>
                    <a:pt x="8174" y="58"/>
                    <a:pt x="7701" y="1"/>
                    <a:pt x="7231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701361" y="3296407"/>
              <a:ext cx="123331" cy="111365"/>
            </a:xfrm>
            <a:custGeom>
              <a:avLst/>
              <a:gdLst/>
              <a:ahLst/>
              <a:cxnLst/>
              <a:rect l="l" t="t" r="r" b="b"/>
              <a:pathLst>
                <a:path w="3329" h="3006" extrusionOk="0">
                  <a:moveTo>
                    <a:pt x="1947" y="0"/>
                  </a:moveTo>
                  <a:cubicBezTo>
                    <a:pt x="1763" y="0"/>
                    <a:pt x="1571" y="44"/>
                    <a:pt x="1378" y="141"/>
                  </a:cubicBezTo>
                  <a:cubicBezTo>
                    <a:pt x="452" y="605"/>
                    <a:pt x="1" y="1796"/>
                    <a:pt x="829" y="2601"/>
                  </a:cubicBezTo>
                  <a:cubicBezTo>
                    <a:pt x="1101" y="2865"/>
                    <a:pt x="1482" y="3006"/>
                    <a:pt x="1861" y="3006"/>
                  </a:cubicBezTo>
                  <a:cubicBezTo>
                    <a:pt x="2090" y="3006"/>
                    <a:pt x="2319" y="2954"/>
                    <a:pt x="2522" y="2848"/>
                  </a:cubicBezTo>
                  <a:cubicBezTo>
                    <a:pt x="3017" y="2589"/>
                    <a:pt x="3329" y="2023"/>
                    <a:pt x="3300" y="1465"/>
                  </a:cubicBezTo>
                  <a:cubicBezTo>
                    <a:pt x="3258" y="669"/>
                    <a:pt x="2665" y="0"/>
                    <a:pt x="1947" y="0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880">
            <a:off x="720000" y="3270063"/>
            <a:ext cx="35139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0000" y="1553613"/>
            <a:ext cx="5067900" cy="17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351898" y="4195340"/>
            <a:ext cx="5792131" cy="948179"/>
          </a:xfrm>
          <a:custGeom>
            <a:avLst/>
            <a:gdLst/>
            <a:ahLst/>
            <a:cxnLst/>
            <a:rect l="l" t="t" r="r" b="b"/>
            <a:pathLst>
              <a:path w="26030" h="4261" extrusionOk="0">
                <a:moveTo>
                  <a:pt x="23410" y="0"/>
                </a:moveTo>
                <a:cubicBezTo>
                  <a:pt x="21774" y="0"/>
                  <a:pt x="20137" y="307"/>
                  <a:pt x="18619" y="922"/>
                </a:cubicBezTo>
                <a:cubicBezTo>
                  <a:pt x="16535" y="1765"/>
                  <a:pt x="14824" y="3452"/>
                  <a:pt x="12572" y="3816"/>
                </a:cubicBezTo>
                <a:cubicBezTo>
                  <a:pt x="12285" y="3863"/>
                  <a:pt x="12000" y="3883"/>
                  <a:pt x="11715" y="3883"/>
                </a:cubicBezTo>
                <a:cubicBezTo>
                  <a:pt x="9496" y="3883"/>
                  <a:pt x="7319" y="2636"/>
                  <a:pt x="5064" y="2636"/>
                </a:cubicBezTo>
                <a:cubicBezTo>
                  <a:pt x="5006" y="2636"/>
                  <a:pt x="4948" y="2637"/>
                  <a:pt x="4890" y="2639"/>
                </a:cubicBezTo>
                <a:cubicBezTo>
                  <a:pt x="3160" y="2688"/>
                  <a:pt x="1569" y="3497"/>
                  <a:pt x="1" y="4261"/>
                </a:cubicBezTo>
                <a:lnTo>
                  <a:pt x="26030" y="4261"/>
                </a:lnTo>
                <a:lnTo>
                  <a:pt x="26030" y="265"/>
                </a:lnTo>
                <a:cubicBezTo>
                  <a:pt x="25169" y="89"/>
                  <a:pt x="24290" y="0"/>
                  <a:pt x="234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" y="3850191"/>
            <a:ext cx="2113223" cy="1293100"/>
          </a:xfrm>
          <a:custGeom>
            <a:avLst/>
            <a:gdLst/>
            <a:ahLst/>
            <a:cxnLst/>
            <a:rect l="l" t="t" r="r" b="b"/>
            <a:pathLst>
              <a:path w="7712" h="4719" extrusionOk="0">
                <a:moveTo>
                  <a:pt x="1" y="0"/>
                </a:moveTo>
                <a:lnTo>
                  <a:pt x="1" y="4719"/>
                </a:lnTo>
                <a:lnTo>
                  <a:pt x="7711" y="4719"/>
                </a:lnTo>
                <a:cubicBezTo>
                  <a:pt x="6385" y="3616"/>
                  <a:pt x="5249" y="2155"/>
                  <a:pt x="3666" y="1467"/>
                </a:cubicBezTo>
                <a:cubicBezTo>
                  <a:pt x="2799" y="1090"/>
                  <a:pt x="1839" y="964"/>
                  <a:pt x="969" y="596"/>
                </a:cubicBezTo>
                <a:cubicBezTo>
                  <a:pt x="625" y="450"/>
                  <a:pt x="287" y="249"/>
                  <a:pt x="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3254197"/>
            <a:ext cx="2468898" cy="1889094"/>
          </a:xfrm>
          <a:custGeom>
            <a:avLst/>
            <a:gdLst/>
            <a:ahLst/>
            <a:cxnLst/>
            <a:rect l="l" t="t" r="r" b="b"/>
            <a:pathLst>
              <a:path w="9010" h="6894" extrusionOk="0">
                <a:moveTo>
                  <a:pt x="1" y="0"/>
                </a:moveTo>
                <a:lnTo>
                  <a:pt x="1" y="1451"/>
                </a:lnTo>
                <a:cubicBezTo>
                  <a:pt x="490" y="1875"/>
                  <a:pt x="1119" y="2167"/>
                  <a:pt x="1743" y="2365"/>
                </a:cubicBezTo>
                <a:cubicBezTo>
                  <a:pt x="2765" y="2690"/>
                  <a:pt x="3852" y="2846"/>
                  <a:pt x="4793" y="3359"/>
                </a:cubicBezTo>
                <a:cubicBezTo>
                  <a:pt x="6304" y="4181"/>
                  <a:pt x="7253" y="5817"/>
                  <a:pt x="8560" y="6894"/>
                </a:cubicBezTo>
                <a:lnTo>
                  <a:pt x="9010" y="6894"/>
                </a:lnTo>
                <a:cubicBezTo>
                  <a:pt x="7669" y="5829"/>
                  <a:pt x="6872" y="4006"/>
                  <a:pt x="5410" y="3029"/>
                </a:cubicBezTo>
                <a:cubicBezTo>
                  <a:pt x="4427" y="2372"/>
                  <a:pt x="3222" y="2152"/>
                  <a:pt x="2125" y="1710"/>
                </a:cubicBezTo>
                <a:cubicBezTo>
                  <a:pt x="1269" y="1365"/>
                  <a:pt x="415" y="792"/>
                  <a:pt x="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996094" y="3850425"/>
            <a:ext cx="6147936" cy="1293093"/>
          </a:xfrm>
          <a:custGeom>
            <a:avLst/>
            <a:gdLst/>
            <a:ahLst/>
            <a:cxnLst/>
            <a:rect l="l" t="t" r="r" b="b"/>
            <a:pathLst>
              <a:path w="27629" h="5811" extrusionOk="0">
                <a:moveTo>
                  <a:pt x="26537" y="0"/>
                </a:moveTo>
                <a:cubicBezTo>
                  <a:pt x="24701" y="0"/>
                  <a:pt x="22865" y="264"/>
                  <a:pt x="21104" y="781"/>
                </a:cubicBezTo>
                <a:cubicBezTo>
                  <a:pt x="19866" y="1143"/>
                  <a:pt x="18576" y="1602"/>
                  <a:pt x="17494" y="2300"/>
                </a:cubicBezTo>
                <a:cubicBezTo>
                  <a:pt x="16418" y="2994"/>
                  <a:pt x="15283" y="3670"/>
                  <a:pt x="13997" y="3866"/>
                </a:cubicBezTo>
                <a:cubicBezTo>
                  <a:pt x="13715" y="3910"/>
                  <a:pt x="13433" y="3929"/>
                  <a:pt x="13151" y="3929"/>
                </a:cubicBezTo>
                <a:cubicBezTo>
                  <a:pt x="10953" y="3929"/>
                  <a:pt x="8769" y="2763"/>
                  <a:pt x="6573" y="2763"/>
                </a:cubicBezTo>
                <a:cubicBezTo>
                  <a:pt x="6284" y="2763"/>
                  <a:pt x="5995" y="2783"/>
                  <a:pt x="5705" y="2829"/>
                </a:cubicBezTo>
                <a:cubicBezTo>
                  <a:pt x="3903" y="3111"/>
                  <a:pt x="2415" y="4329"/>
                  <a:pt x="874" y="5306"/>
                </a:cubicBezTo>
                <a:cubicBezTo>
                  <a:pt x="594" y="5483"/>
                  <a:pt x="303" y="5654"/>
                  <a:pt x="1" y="5811"/>
                </a:cubicBezTo>
                <a:lnTo>
                  <a:pt x="731" y="5811"/>
                </a:lnTo>
                <a:cubicBezTo>
                  <a:pt x="1440" y="5446"/>
                  <a:pt x="2129" y="5040"/>
                  <a:pt x="2837" y="4674"/>
                </a:cubicBezTo>
                <a:cubicBezTo>
                  <a:pt x="3826" y="4162"/>
                  <a:pt x="4939" y="3703"/>
                  <a:pt x="6041" y="3523"/>
                </a:cubicBezTo>
                <a:cubicBezTo>
                  <a:pt x="6358" y="3471"/>
                  <a:pt x="6678" y="3449"/>
                  <a:pt x="6998" y="3449"/>
                </a:cubicBezTo>
                <a:cubicBezTo>
                  <a:pt x="7826" y="3449"/>
                  <a:pt x="8658" y="3600"/>
                  <a:pt x="9459" y="3783"/>
                </a:cubicBezTo>
                <a:cubicBezTo>
                  <a:pt x="10716" y="4070"/>
                  <a:pt x="11991" y="4437"/>
                  <a:pt x="13268" y="4437"/>
                </a:cubicBezTo>
                <a:cubicBezTo>
                  <a:pt x="13552" y="4437"/>
                  <a:pt x="13837" y="4419"/>
                  <a:pt x="14121" y="4377"/>
                </a:cubicBezTo>
                <a:cubicBezTo>
                  <a:pt x="15893" y="4118"/>
                  <a:pt x="17398" y="2994"/>
                  <a:pt x="19009" y="2211"/>
                </a:cubicBezTo>
                <a:cubicBezTo>
                  <a:pt x="20834" y="1324"/>
                  <a:pt x="22863" y="872"/>
                  <a:pt x="24892" y="872"/>
                </a:cubicBezTo>
                <a:cubicBezTo>
                  <a:pt x="25811" y="872"/>
                  <a:pt x="26729" y="965"/>
                  <a:pt x="27629" y="1152"/>
                </a:cubicBezTo>
                <a:lnTo>
                  <a:pt x="27629" y="31"/>
                </a:lnTo>
                <a:cubicBezTo>
                  <a:pt x="27265" y="11"/>
                  <a:pt x="26901" y="0"/>
                  <a:pt x="265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4783298" y="336263"/>
            <a:ext cx="4421244" cy="4664535"/>
            <a:chOff x="-1701361" y="3156923"/>
            <a:chExt cx="609617" cy="643145"/>
          </a:xfrm>
        </p:grpSpPr>
        <p:sp>
          <p:nvSpPr>
            <p:cNvPr id="16" name="Google Shape;16;p2"/>
            <p:cNvSpPr/>
            <p:nvPr/>
          </p:nvSpPr>
          <p:spPr>
            <a:xfrm>
              <a:off x="-1682800" y="3156923"/>
              <a:ext cx="591056" cy="643145"/>
            </a:xfrm>
            <a:custGeom>
              <a:avLst/>
              <a:gdLst/>
              <a:ahLst/>
              <a:cxnLst/>
              <a:rect l="l" t="t" r="r" b="b"/>
              <a:pathLst>
                <a:path w="15954" h="17360" extrusionOk="0">
                  <a:moveTo>
                    <a:pt x="7231" y="1"/>
                  </a:moveTo>
                  <a:cubicBezTo>
                    <a:pt x="6461" y="1"/>
                    <a:pt x="5700" y="155"/>
                    <a:pt x="5035" y="534"/>
                  </a:cubicBezTo>
                  <a:cubicBezTo>
                    <a:pt x="3964" y="1146"/>
                    <a:pt x="3237" y="2446"/>
                    <a:pt x="3554" y="3636"/>
                  </a:cubicBezTo>
                  <a:cubicBezTo>
                    <a:pt x="3768" y="4441"/>
                    <a:pt x="4421" y="5181"/>
                    <a:pt x="4250" y="5996"/>
                  </a:cubicBezTo>
                  <a:cubicBezTo>
                    <a:pt x="4069" y="6868"/>
                    <a:pt x="3088" y="7260"/>
                    <a:pt x="2345" y="7752"/>
                  </a:cubicBezTo>
                  <a:cubicBezTo>
                    <a:pt x="792" y="8780"/>
                    <a:pt x="0" y="10836"/>
                    <a:pt x="462" y="12640"/>
                  </a:cubicBezTo>
                  <a:cubicBezTo>
                    <a:pt x="880" y="14277"/>
                    <a:pt x="2242" y="15498"/>
                    <a:pt x="3848" y="15925"/>
                  </a:cubicBezTo>
                  <a:cubicBezTo>
                    <a:pt x="4739" y="16162"/>
                    <a:pt x="5506" y="16710"/>
                    <a:pt x="6407" y="16990"/>
                  </a:cubicBezTo>
                  <a:cubicBezTo>
                    <a:pt x="7177" y="17230"/>
                    <a:pt x="7983" y="17359"/>
                    <a:pt x="8789" y="17359"/>
                  </a:cubicBezTo>
                  <a:cubicBezTo>
                    <a:pt x="9009" y="17359"/>
                    <a:pt x="9229" y="17350"/>
                    <a:pt x="9448" y="17330"/>
                  </a:cubicBezTo>
                  <a:cubicBezTo>
                    <a:pt x="11201" y="17173"/>
                    <a:pt x="12904" y="16353"/>
                    <a:pt x="14039" y="15010"/>
                  </a:cubicBezTo>
                  <a:cubicBezTo>
                    <a:pt x="15093" y="13764"/>
                    <a:pt x="15620" y="12134"/>
                    <a:pt x="15759" y="10507"/>
                  </a:cubicBezTo>
                  <a:cubicBezTo>
                    <a:pt x="15953" y="8226"/>
                    <a:pt x="15405" y="5872"/>
                    <a:pt x="14136" y="3968"/>
                  </a:cubicBezTo>
                  <a:cubicBezTo>
                    <a:pt x="12866" y="2065"/>
                    <a:pt x="10866" y="639"/>
                    <a:pt x="8631" y="156"/>
                  </a:cubicBezTo>
                  <a:cubicBezTo>
                    <a:pt x="8174" y="58"/>
                    <a:pt x="7701" y="1"/>
                    <a:pt x="7231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701361" y="3296407"/>
              <a:ext cx="123331" cy="111365"/>
            </a:xfrm>
            <a:custGeom>
              <a:avLst/>
              <a:gdLst/>
              <a:ahLst/>
              <a:cxnLst/>
              <a:rect l="l" t="t" r="r" b="b"/>
              <a:pathLst>
                <a:path w="3329" h="3006" extrusionOk="0">
                  <a:moveTo>
                    <a:pt x="1947" y="0"/>
                  </a:moveTo>
                  <a:cubicBezTo>
                    <a:pt x="1763" y="0"/>
                    <a:pt x="1571" y="44"/>
                    <a:pt x="1378" y="141"/>
                  </a:cubicBezTo>
                  <a:cubicBezTo>
                    <a:pt x="452" y="605"/>
                    <a:pt x="1" y="1796"/>
                    <a:pt x="829" y="2601"/>
                  </a:cubicBezTo>
                  <a:cubicBezTo>
                    <a:pt x="1101" y="2865"/>
                    <a:pt x="1482" y="3006"/>
                    <a:pt x="1861" y="3006"/>
                  </a:cubicBezTo>
                  <a:cubicBezTo>
                    <a:pt x="2090" y="3006"/>
                    <a:pt x="2319" y="2954"/>
                    <a:pt x="2522" y="2848"/>
                  </a:cubicBezTo>
                  <a:cubicBezTo>
                    <a:pt x="3017" y="2589"/>
                    <a:pt x="3329" y="2023"/>
                    <a:pt x="3300" y="1465"/>
                  </a:cubicBezTo>
                  <a:cubicBezTo>
                    <a:pt x="3258" y="669"/>
                    <a:pt x="2665" y="0"/>
                    <a:pt x="1947" y="0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3026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20397" y="2741250"/>
            <a:ext cx="3423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774075" y="1657350"/>
            <a:ext cx="1303500" cy="1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 rot="291">
            <a:off x="620399" y="3463075"/>
            <a:ext cx="3545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/>
          <p:nvPr/>
        </p:nvSpPr>
        <p:spPr>
          <a:xfrm rot="10800000" flipH="1">
            <a:off x="12" y="-2"/>
            <a:ext cx="3423820" cy="2095059"/>
          </a:xfrm>
          <a:custGeom>
            <a:avLst/>
            <a:gdLst/>
            <a:ahLst/>
            <a:cxnLst/>
            <a:rect l="l" t="t" r="r" b="b"/>
            <a:pathLst>
              <a:path w="7712" h="4719" extrusionOk="0">
                <a:moveTo>
                  <a:pt x="1" y="0"/>
                </a:moveTo>
                <a:lnTo>
                  <a:pt x="1" y="4719"/>
                </a:lnTo>
                <a:lnTo>
                  <a:pt x="7711" y="4719"/>
                </a:lnTo>
                <a:cubicBezTo>
                  <a:pt x="6385" y="3616"/>
                  <a:pt x="5249" y="2155"/>
                  <a:pt x="3666" y="1467"/>
                </a:cubicBezTo>
                <a:cubicBezTo>
                  <a:pt x="2799" y="1090"/>
                  <a:pt x="1839" y="964"/>
                  <a:pt x="969" y="596"/>
                </a:cubicBezTo>
                <a:cubicBezTo>
                  <a:pt x="625" y="450"/>
                  <a:pt x="287" y="249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rot="10800000" flipH="1">
            <a:off x="12" y="-2"/>
            <a:ext cx="4000080" cy="3060677"/>
          </a:xfrm>
          <a:custGeom>
            <a:avLst/>
            <a:gdLst/>
            <a:ahLst/>
            <a:cxnLst/>
            <a:rect l="l" t="t" r="r" b="b"/>
            <a:pathLst>
              <a:path w="9010" h="6894" extrusionOk="0">
                <a:moveTo>
                  <a:pt x="1" y="0"/>
                </a:moveTo>
                <a:lnTo>
                  <a:pt x="1" y="1451"/>
                </a:lnTo>
                <a:cubicBezTo>
                  <a:pt x="490" y="1875"/>
                  <a:pt x="1119" y="2167"/>
                  <a:pt x="1743" y="2365"/>
                </a:cubicBezTo>
                <a:cubicBezTo>
                  <a:pt x="2765" y="2690"/>
                  <a:pt x="3852" y="2846"/>
                  <a:pt x="4793" y="3359"/>
                </a:cubicBezTo>
                <a:cubicBezTo>
                  <a:pt x="6304" y="4181"/>
                  <a:pt x="7253" y="5817"/>
                  <a:pt x="8560" y="6894"/>
                </a:cubicBezTo>
                <a:lnTo>
                  <a:pt x="9010" y="6894"/>
                </a:lnTo>
                <a:cubicBezTo>
                  <a:pt x="7669" y="5829"/>
                  <a:pt x="6872" y="4006"/>
                  <a:pt x="5410" y="3029"/>
                </a:cubicBezTo>
                <a:cubicBezTo>
                  <a:pt x="4427" y="2372"/>
                  <a:pt x="3222" y="2152"/>
                  <a:pt x="2125" y="1710"/>
                </a:cubicBezTo>
                <a:cubicBezTo>
                  <a:pt x="1269" y="1365"/>
                  <a:pt x="415" y="792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6574069" y="2418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3423821" y="337041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534819" y="4367927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277949" y="4678354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483946" y="4446503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8444621" y="1761291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1618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1158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1512800" y="2021900"/>
            <a:ext cx="46941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2"/>
          </p:nvPr>
        </p:nvSpPr>
        <p:spPr>
          <a:xfrm>
            <a:off x="1512800" y="3478225"/>
            <a:ext cx="46941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 idx="3"/>
          </p:nvPr>
        </p:nvSpPr>
        <p:spPr>
          <a:xfrm>
            <a:off x="1516595" y="1646600"/>
            <a:ext cx="4686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 idx="4"/>
          </p:nvPr>
        </p:nvSpPr>
        <p:spPr>
          <a:xfrm>
            <a:off x="1517142" y="3102925"/>
            <a:ext cx="4685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5"/>
          <p:cNvSpPr/>
          <p:nvPr/>
        </p:nvSpPr>
        <p:spPr>
          <a:xfrm flipH="1">
            <a:off x="166" y="3102925"/>
            <a:ext cx="5513272" cy="2040566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 rot="10800000" flipH="1">
            <a:off x="3287007" y="-21"/>
            <a:ext cx="5856812" cy="2167710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 rot="10800000" flipH="1">
            <a:off x="2525351" y="-29"/>
            <a:ext cx="6618641" cy="2915705"/>
          </a:xfrm>
          <a:custGeom>
            <a:avLst/>
            <a:gdLst/>
            <a:ahLst/>
            <a:cxnLst/>
            <a:rect l="l" t="t" r="r" b="b"/>
            <a:pathLst>
              <a:path w="38183" h="16820" extrusionOk="0">
                <a:moveTo>
                  <a:pt x="38183" y="1"/>
                </a:moveTo>
                <a:cubicBezTo>
                  <a:pt x="35738" y="393"/>
                  <a:pt x="33408" y="1510"/>
                  <a:pt x="31588" y="3193"/>
                </a:cubicBezTo>
                <a:cubicBezTo>
                  <a:pt x="29558" y="5075"/>
                  <a:pt x="28210" y="7561"/>
                  <a:pt x="26563" y="9787"/>
                </a:cubicBezTo>
                <a:cubicBezTo>
                  <a:pt x="24917" y="12014"/>
                  <a:pt x="22764" y="14109"/>
                  <a:pt x="20036" y="14594"/>
                </a:cubicBezTo>
                <a:cubicBezTo>
                  <a:pt x="19595" y="14672"/>
                  <a:pt x="19154" y="14707"/>
                  <a:pt x="18714" y="14707"/>
                </a:cubicBezTo>
                <a:cubicBezTo>
                  <a:pt x="16317" y="14707"/>
                  <a:pt x="13934" y="13694"/>
                  <a:pt x="11521" y="13319"/>
                </a:cubicBezTo>
                <a:cubicBezTo>
                  <a:pt x="10848" y="13215"/>
                  <a:pt x="10168" y="13164"/>
                  <a:pt x="9488" y="13164"/>
                </a:cubicBezTo>
                <a:cubicBezTo>
                  <a:pt x="6024" y="13164"/>
                  <a:pt x="2561" y="14489"/>
                  <a:pt x="0" y="16820"/>
                </a:cubicBezTo>
                <a:lnTo>
                  <a:pt x="2394" y="16820"/>
                </a:lnTo>
                <a:cubicBezTo>
                  <a:pt x="4301" y="15071"/>
                  <a:pt x="6859" y="14035"/>
                  <a:pt x="9448" y="14004"/>
                </a:cubicBezTo>
                <a:cubicBezTo>
                  <a:pt x="9491" y="14004"/>
                  <a:pt x="9533" y="14003"/>
                  <a:pt x="9575" y="14003"/>
                </a:cubicBezTo>
                <a:cubicBezTo>
                  <a:pt x="12604" y="14003"/>
                  <a:pt x="15601" y="15262"/>
                  <a:pt x="18578" y="15262"/>
                </a:cubicBezTo>
                <a:cubicBezTo>
                  <a:pt x="19160" y="15262"/>
                  <a:pt x="19741" y="15214"/>
                  <a:pt x="20322" y="15099"/>
                </a:cubicBezTo>
                <a:cubicBezTo>
                  <a:pt x="22991" y="14570"/>
                  <a:pt x="25192" y="12696"/>
                  <a:pt x="26993" y="10658"/>
                </a:cubicBezTo>
                <a:cubicBezTo>
                  <a:pt x="28795" y="8620"/>
                  <a:pt x="30346" y="6339"/>
                  <a:pt x="32408" y="4565"/>
                </a:cubicBezTo>
                <a:cubicBezTo>
                  <a:pt x="34030" y="3168"/>
                  <a:pt x="36085" y="2103"/>
                  <a:pt x="38183" y="1990"/>
                </a:cubicBezTo>
                <a:lnTo>
                  <a:pt x="3818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5"/>
          <p:cNvGrpSpPr/>
          <p:nvPr/>
        </p:nvGrpSpPr>
        <p:grpSpPr>
          <a:xfrm>
            <a:off x="3290007" y="4603509"/>
            <a:ext cx="1139683" cy="1185543"/>
            <a:chOff x="-1401413" y="4635728"/>
            <a:chExt cx="594421" cy="618340"/>
          </a:xfrm>
        </p:grpSpPr>
        <p:sp>
          <p:nvSpPr>
            <p:cNvPr id="43" name="Google Shape;43;p5"/>
            <p:cNvSpPr/>
            <p:nvPr/>
          </p:nvSpPr>
          <p:spPr>
            <a:xfrm>
              <a:off x="-1186021" y="4641093"/>
              <a:ext cx="373664" cy="510588"/>
            </a:xfrm>
            <a:custGeom>
              <a:avLst/>
              <a:gdLst/>
              <a:ahLst/>
              <a:cxnLst/>
              <a:rect l="l" t="t" r="r" b="b"/>
              <a:pathLst>
                <a:path w="3343" h="4568" extrusionOk="0">
                  <a:moveTo>
                    <a:pt x="618" y="0"/>
                  </a:moveTo>
                  <a:cubicBezTo>
                    <a:pt x="553" y="37"/>
                    <a:pt x="483" y="81"/>
                    <a:pt x="429" y="105"/>
                  </a:cubicBezTo>
                  <a:cubicBezTo>
                    <a:pt x="222" y="713"/>
                    <a:pt x="232" y="1372"/>
                    <a:pt x="243" y="2015"/>
                  </a:cubicBezTo>
                  <a:cubicBezTo>
                    <a:pt x="253" y="2570"/>
                    <a:pt x="0" y="3185"/>
                    <a:pt x="235" y="3687"/>
                  </a:cubicBezTo>
                  <a:cubicBezTo>
                    <a:pt x="374" y="3989"/>
                    <a:pt x="493" y="4265"/>
                    <a:pt x="635" y="4567"/>
                  </a:cubicBezTo>
                  <a:cubicBezTo>
                    <a:pt x="928" y="4334"/>
                    <a:pt x="1209" y="4090"/>
                    <a:pt x="1482" y="3832"/>
                  </a:cubicBezTo>
                  <a:cubicBezTo>
                    <a:pt x="1691" y="3634"/>
                    <a:pt x="1894" y="3430"/>
                    <a:pt x="2097" y="3227"/>
                  </a:cubicBezTo>
                  <a:cubicBezTo>
                    <a:pt x="2513" y="2807"/>
                    <a:pt x="2926" y="2333"/>
                    <a:pt x="3342" y="1913"/>
                  </a:cubicBezTo>
                  <a:cubicBezTo>
                    <a:pt x="3342" y="1913"/>
                    <a:pt x="1025" y="464"/>
                    <a:pt x="621" y="79"/>
                  </a:cubicBezTo>
                  <a:lnTo>
                    <a:pt x="6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-1116944" y="4636398"/>
              <a:ext cx="309952" cy="218744"/>
            </a:xfrm>
            <a:custGeom>
              <a:avLst/>
              <a:gdLst/>
              <a:ahLst/>
              <a:cxnLst/>
              <a:rect l="l" t="t" r="r" b="b"/>
              <a:pathLst>
                <a:path w="2773" h="1957" extrusionOk="0">
                  <a:moveTo>
                    <a:pt x="81" y="0"/>
                  </a:moveTo>
                  <a:cubicBezTo>
                    <a:pt x="56" y="12"/>
                    <a:pt x="28" y="26"/>
                    <a:pt x="0" y="42"/>
                  </a:cubicBezTo>
                  <a:lnTo>
                    <a:pt x="3" y="122"/>
                  </a:lnTo>
                  <a:cubicBezTo>
                    <a:pt x="407" y="509"/>
                    <a:pt x="2724" y="1956"/>
                    <a:pt x="2724" y="1956"/>
                  </a:cubicBezTo>
                  <a:lnTo>
                    <a:pt x="2773" y="1823"/>
                  </a:lnTo>
                  <a:cubicBezTo>
                    <a:pt x="1855" y="1266"/>
                    <a:pt x="940" y="645"/>
                    <a:pt x="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-1177527" y="4677197"/>
              <a:ext cx="329624" cy="475714"/>
            </a:xfrm>
            <a:custGeom>
              <a:avLst/>
              <a:gdLst/>
              <a:ahLst/>
              <a:cxnLst/>
              <a:rect l="l" t="t" r="r" b="b"/>
              <a:pathLst>
                <a:path w="2949" h="4256" extrusionOk="0">
                  <a:moveTo>
                    <a:pt x="495" y="1"/>
                  </a:moveTo>
                  <a:cubicBezTo>
                    <a:pt x="270" y="556"/>
                    <a:pt x="278" y="1229"/>
                    <a:pt x="285" y="1828"/>
                  </a:cubicBezTo>
                  <a:cubicBezTo>
                    <a:pt x="294" y="2426"/>
                    <a:pt x="279" y="3035"/>
                    <a:pt x="1" y="3567"/>
                  </a:cubicBezTo>
                  <a:cubicBezTo>
                    <a:pt x="157" y="3808"/>
                    <a:pt x="276" y="4015"/>
                    <a:pt x="432" y="4255"/>
                  </a:cubicBezTo>
                  <a:cubicBezTo>
                    <a:pt x="1322" y="3454"/>
                    <a:pt x="2214" y="2620"/>
                    <a:pt x="2948" y="1674"/>
                  </a:cubicBezTo>
                  <a:cubicBezTo>
                    <a:pt x="2227" y="1006"/>
                    <a:pt x="1372" y="446"/>
                    <a:pt x="4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-1200664" y="4677197"/>
              <a:ext cx="321353" cy="469567"/>
            </a:xfrm>
            <a:custGeom>
              <a:avLst/>
              <a:gdLst/>
              <a:ahLst/>
              <a:cxnLst/>
              <a:rect l="l" t="t" r="r" b="b"/>
              <a:pathLst>
                <a:path w="2875" h="4201" extrusionOk="0">
                  <a:moveTo>
                    <a:pt x="702" y="1"/>
                  </a:moveTo>
                  <a:cubicBezTo>
                    <a:pt x="458" y="260"/>
                    <a:pt x="332" y="698"/>
                    <a:pt x="248" y="1041"/>
                  </a:cubicBezTo>
                  <a:cubicBezTo>
                    <a:pt x="161" y="1386"/>
                    <a:pt x="134" y="1745"/>
                    <a:pt x="109" y="2098"/>
                  </a:cubicBezTo>
                  <a:cubicBezTo>
                    <a:pt x="68" y="2643"/>
                    <a:pt x="41" y="3180"/>
                    <a:pt x="1" y="3724"/>
                  </a:cubicBezTo>
                  <a:cubicBezTo>
                    <a:pt x="148" y="3899"/>
                    <a:pt x="318" y="4025"/>
                    <a:pt x="465" y="4200"/>
                  </a:cubicBezTo>
                  <a:cubicBezTo>
                    <a:pt x="1302" y="3418"/>
                    <a:pt x="2106" y="2587"/>
                    <a:pt x="2875" y="1736"/>
                  </a:cubicBezTo>
                  <a:cubicBezTo>
                    <a:pt x="2200" y="1099"/>
                    <a:pt x="1480" y="508"/>
                    <a:pt x="702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-1278125" y="4677197"/>
              <a:ext cx="343596" cy="477950"/>
            </a:xfrm>
            <a:custGeom>
              <a:avLst/>
              <a:gdLst/>
              <a:ahLst/>
              <a:cxnLst/>
              <a:rect l="l" t="t" r="r" b="b"/>
              <a:pathLst>
                <a:path w="3074" h="4276" extrusionOk="0">
                  <a:moveTo>
                    <a:pt x="1395" y="1"/>
                  </a:moveTo>
                  <a:cubicBezTo>
                    <a:pt x="927" y="592"/>
                    <a:pt x="469" y="1233"/>
                    <a:pt x="0" y="1823"/>
                  </a:cubicBezTo>
                  <a:cubicBezTo>
                    <a:pt x="257" y="2643"/>
                    <a:pt x="495" y="3456"/>
                    <a:pt x="752" y="4276"/>
                  </a:cubicBezTo>
                  <a:cubicBezTo>
                    <a:pt x="1092" y="3767"/>
                    <a:pt x="1546" y="3343"/>
                    <a:pt x="1994" y="2926"/>
                  </a:cubicBezTo>
                  <a:cubicBezTo>
                    <a:pt x="2339" y="2605"/>
                    <a:pt x="2729" y="2258"/>
                    <a:pt x="3074" y="1939"/>
                  </a:cubicBezTo>
                  <a:cubicBezTo>
                    <a:pt x="2513" y="1293"/>
                    <a:pt x="1954" y="647"/>
                    <a:pt x="1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-1399513" y="4677197"/>
              <a:ext cx="306711" cy="576871"/>
            </a:xfrm>
            <a:custGeom>
              <a:avLst/>
              <a:gdLst/>
              <a:ahLst/>
              <a:cxnLst/>
              <a:rect l="l" t="t" r="r" b="b"/>
              <a:pathLst>
                <a:path w="2744" h="5161" extrusionOk="0">
                  <a:moveTo>
                    <a:pt x="2481" y="1"/>
                  </a:moveTo>
                  <a:lnTo>
                    <a:pt x="2481" y="1"/>
                  </a:lnTo>
                  <a:cubicBezTo>
                    <a:pt x="1850" y="831"/>
                    <a:pt x="871" y="1818"/>
                    <a:pt x="352" y="2400"/>
                  </a:cubicBezTo>
                  <a:cubicBezTo>
                    <a:pt x="54" y="3281"/>
                    <a:pt x="0" y="4258"/>
                    <a:pt x="218" y="5161"/>
                  </a:cubicBezTo>
                  <a:cubicBezTo>
                    <a:pt x="1108" y="4392"/>
                    <a:pt x="1991" y="3551"/>
                    <a:pt x="2744" y="2646"/>
                  </a:cubicBezTo>
                  <a:cubicBezTo>
                    <a:pt x="2652" y="1775"/>
                    <a:pt x="2289" y="856"/>
                    <a:pt x="2481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-1401413" y="4635840"/>
              <a:ext cx="274072" cy="591625"/>
            </a:xfrm>
            <a:custGeom>
              <a:avLst/>
              <a:gdLst/>
              <a:ahLst/>
              <a:cxnLst/>
              <a:rect l="l" t="t" r="r" b="b"/>
              <a:pathLst>
                <a:path w="2452" h="5293" extrusionOk="0">
                  <a:moveTo>
                    <a:pt x="2378" y="1"/>
                  </a:moveTo>
                  <a:lnTo>
                    <a:pt x="191" y="2708"/>
                  </a:lnTo>
                  <a:cubicBezTo>
                    <a:pt x="191" y="2708"/>
                    <a:pt x="0" y="4558"/>
                    <a:pt x="23" y="5293"/>
                  </a:cubicBezTo>
                  <a:cubicBezTo>
                    <a:pt x="23" y="5293"/>
                    <a:pt x="1414" y="4030"/>
                    <a:pt x="2451" y="2772"/>
                  </a:cubicBezTo>
                  <a:cubicBezTo>
                    <a:pt x="2182" y="1695"/>
                    <a:pt x="2238" y="386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-1398842" y="4635728"/>
              <a:ext cx="291174" cy="603809"/>
            </a:xfrm>
            <a:custGeom>
              <a:avLst/>
              <a:gdLst/>
              <a:ahLst/>
              <a:cxnLst/>
              <a:rect l="l" t="t" r="r" b="b"/>
              <a:pathLst>
                <a:path w="2605" h="5402" extrusionOk="0">
                  <a:moveTo>
                    <a:pt x="2356" y="1"/>
                  </a:moveTo>
                  <a:cubicBezTo>
                    <a:pt x="2216" y="388"/>
                    <a:pt x="2161" y="1696"/>
                    <a:pt x="2430" y="2772"/>
                  </a:cubicBezTo>
                  <a:cubicBezTo>
                    <a:pt x="1392" y="4029"/>
                    <a:pt x="1" y="5294"/>
                    <a:pt x="1" y="5294"/>
                  </a:cubicBezTo>
                  <a:cubicBezTo>
                    <a:pt x="21" y="5330"/>
                    <a:pt x="44" y="5365"/>
                    <a:pt x="64" y="5401"/>
                  </a:cubicBezTo>
                  <a:cubicBezTo>
                    <a:pt x="939" y="4594"/>
                    <a:pt x="1807" y="3720"/>
                    <a:pt x="2589" y="2821"/>
                  </a:cubicBezTo>
                  <a:cubicBezTo>
                    <a:pt x="2353" y="1991"/>
                    <a:pt x="2291" y="606"/>
                    <a:pt x="2525" y="128"/>
                  </a:cubicBezTo>
                  <a:lnTo>
                    <a:pt x="2604" y="6"/>
                  </a:lnTo>
                  <a:lnTo>
                    <a:pt x="2356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5"/>
          <p:cNvGrpSpPr/>
          <p:nvPr/>
        </p:nvGrpSpPr>
        <p:grpSpPr>
          <a:xfrm>
            <a:off x="8424001" y="639294"/>
            <a:ext cx="1077770" cy="793474"/>
            <a:chOff x="-2237045" y="3972596"/>
            <a:chExt cx="757500" cy="557645"/>
          </a:xfrm>
        </p:grpSpPr>
        <p:sp>
          <p:nvSpPr>
            <p:cNvPr id="52" name="Google Shape;52;p5"/>
            <p:cNvSpPr/>
            <p:nvPr/>
          </p:nvSpPr>
          <p:spPr>
            <a:xfrm>
              <a:off x="-2177022" y="3972596"/>
              <a:ext cx="697476" cy="557645"/>
            </a:xfrm>
            <a:custGeom>
              <a:avLst/>
              <a:gdLst/>
              <a:ahLst/>
              <a:cxnLst/>
              <a:rect l="l" t="t" r="r" b="b"/>
              <a:pathLst>
                <a:path w="6240" h="4989" extrusionOk="0">
                  <a:moveTo>
                    <a:pt x="2969" y="0"/>
                  </a:moveTo>
                  <a:cubicBezTo>
                    <a:pt x="2088" y="649"/>
                    <a:pt x="971" y="1342"/>
                    <a:pt x="1" y="1846"/>
                  </a:cubicBezTo>
                  <a:cubicBezTo>
                    <a:pt x="466" y="2120"/>
                    <a:pt x="886" y="2465"/>
                    <a:pt x="1296" y="2815"/>
                  </a:cubicBezTo>
                  <a:cubicBezTo>
                    <a:pt x="2108" y="3507"/>
                    <a:pt x="2946" y="4234"/>
                    <a:pt x="3702" y="4988"/>
                  </a:cubicBezTo>
                  <a:cubicBezTo>
                    <a:pt x="4392" y="3889"/>
                    <a:pt x="5473" y="3081"/>
                    <a:pt x="6240" y="2034"/>
                  </a:cubicBezTo>
                  <a:cubicBezTo>
                    <a:pt x="5228" y="1268"/>
                    <a:pt x="4077" y="619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-2178586" y="3995622"/>
              <a:ext cx="699041" cy="491586"/>
            </a:xfrm>
            <a:custGeom>
              <a:avLst/>
              <a:gdLst/>
              <a:ahLst/>
              <a:cxnLst/>
              <a:rect l="l" t="t" r="r" b="b"/>
              <a:pathLst>
                <a:path w="6254" h="4398" extrusionOk="0">
                  <a:moveTo>
                    <a:pt x="2589" y="0"/>
                  </a:moveTo>
                  <a:cubicBezTo>
                    <a:pt x="1723" y="502"/>
                    <a:pt x="868" y="984"/>
                    <a:pt x="1" y="1485"/>
                  </a:cubicBezTo>
                  <a:cubicBezTo>
                    <a:pt x="1403" y="2195"/>
                    <a:pt x="2681" y="3180"/>
                    <a:pt x="3676" y="4397"/>
                  </a:cubicBezTo>
                  <a:cubicBezTo>
                    <a:pt x="4436" y="3466"/>
                    <a:pt x="5543" y="2798"/>
                    <a:pt x="6254" y="1828"/>
                  </a:cubicBezTo>
                  <a:cubicBezTo>
                    <a:pt x="5916" y="1658"/>
                    <a:pt x="5505" y="1476"/>
                    <a:pt x="5170" y="1304"/>
                  </a:cubicBezTo>
                  <a:cubicBezTo>
                    <a:pt x="4317" y="871"/>
                    <a:pt x="3441" y="435"/>
                    <a:pt x="2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-2174115" y="3986344"/>
              <a:ext cx="694570" cy="427428"/>
            </a:xfrm>
            <a:custGeom>
              <a:avLst/>
              <a:gdLst/>
              <a:ahLst/>
              <a:cxnLst/>
              <a:rect l="l" t="t" r="r" b="b"/>
              <a:pathLst>
                <a:path w="6214" h="3824" extrusionOk="0">
                  <a:moveTo>
                    <a:pt x="2860" y="0"/>
                  </a:moveTo>
                  <a:cubicBezTo>
                    <a:pt x="1830" y="234"/>
                    <a:pt x="828" y="680"/>
                    <a:pt x="1" y="1337"/>
                  </a:cubicBezTo>
                  <a:cubicBezTo>
                    <a:pt x="752" y="1646"/>
                    <a:pt x="1393" y="2174"/>
                    <a:pt x="2020" y="2693"/>
                  </a:cubicBezTo>
                  <a:cubicBezTo>
                    <a:pt x="2483" y="3079"/>
                    <a:pt x="2950" y="3439"/>
                    <a:pt x="3415" y="3823"/>
                  </a:cubicBezTo>
                  <a:cubicBezTo>
                    <a:pt x="4040" y="3415"/>
                    <a:pt x="4666" y="3005"/>
                    <a:pt x="5291" y="2596"/>
                  </a:cubicBezTo>
                  <a:cubicBezTo>
                    <a:pt x="5605" y="2391"/>
                    <a:pt x="5991" y="2215"/>
                    <a:pt x="6214" y="1911"/>
                  </a:cubicBezTo>
                  <a:cubicBezTo>
                    <a:pt x="5097" y="1324"/>
                    <a:pt x="3905" y="711"/>
                    <a:pt x="2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-2237045" y="3972596"/>
              <a:ext cx="757499" cy="296651"/>
            </a:xfrm>
            <a:custGeom>
              <a:avLst/>
              <a:gdLst/>
              <a:ahLst/>
              <a:cxnLst/>
              <a:rect l="l" t="t" r="r" b="b"/>
              <a:pathLst>
                <a:path w="6777" h="2654" extrusionOk="0">
                  <a:moveTo>
                    <a:pt x="3505" y="0"/>
                  </a:moveTo>
                  <a:cubicBezTo>
                    <a:pt x="2393" y="217"/>
                    <a:pt x="1133" y="340"/>
                    <a:pt x="1" y="389"/>
                  </a:cubicBezTo>
                  <a:cubicBezTo>
                    <a:pt x="1233" y="1316"/>
                    <a:pt x="2653" y="2093"/>
                    <a:pt x="4090" y="2653"/>
                  </a:cubicBezTo>
                  <a:cubicBezTo>
                    <a:pt x="4788" y="2245"/>
                    <a:pt x="5621" y="2021"/>
                    <a:pt x="6437" y="2021"/>
                  </a:cubicBezTo>
                  <a:cubicBezTo>
                    <a:pt x="6550" y="2021"/>
                    <a:pt x="6664" y="2025"/>
                    <a:pt x="6777" y="2034"/>
                  </a:cubicBezTo>
                  <a:cubicBezTo>
                    <a:pt x="5757" y="1258"/>
                    <a:pt x="4662" y="553"/>
                    <a:pt x="3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5"/>
          <p:cNvSpPr/>
          <p:nvPr/>
        </p:nvSpPr>
        <p:spPr>
          <a:xfrm>
            <a:off x="1807384" y="4400553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5"/>
          <p:cNvSpPr/>
          <p:nvPr/>
        </p:nvSpPr>
        <p:spPr>
          <a:xfrm>
            <a:off x="8424002" y="1760786"/>
            <a:ext cx="299349" cy="299349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4934652" y="339961"/>
            <a:ext cx="299349" cy="299349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086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/>
          <p:nvPr/>
        </p:nvSpPr>
        <p:spPr>
          <a:xfrm>
            <a:off x="2424239" y="2717901"/>
            <a:ext cx="6746112" cy="2496811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6"/>
          <p:cNvSpPr/>
          <p:nvPr/>
        </p:nvSpPr>
        <p:spPr>
          <a:xfrm>
            <a:off x="1546926" y="1856352"/>
            <a:ext cx="7623618" cy="3358365"/>
          </a:xfrm>
          <a:custGeom>
            <a:avLst/>
            <a:gdLst/>
            <a:ahLst/>
            <a:cxnLst/>
            <a:rect l="l" t="t" r="r" b="b"/>
            <a:pathLst>
              <a:path w="38183" h="16820" extrusionOk="0">
                <a:moveTo>
                  <a:pt x="38183" y="1"/>
                </a:moveTo>
                <a:cubicBezTo>
                  <a:pt x="35738" y="393"/>
                  <a:pt x="33408" y="1510"/>
                  <a:pt x="31588" y="3193"/>
                </a:cubicBezTo>
                <a:cubicBezTo>
                  <a:pt x="29558" y="5075"/>
                  <a:pt x="28210" y="7561"/>
                  <a:pt x="26563" y="9787"/>
                </a:cubicBezTo>
                <a:cubicBezTo>
                  <a:pt x="24917" y="12014"/>
                  <a:pt x="22764" y="14109"/>
                  <a:pt x="20036" y="14594"/>
                </a:cubicBezTo>
                <a:cubicBezTo>
                  <a:pt x="19595" y="14672"/>
                  <a:pt x="19154" y="14707"/>
                  <a:pt x="18714" y="14707"/>
                </a:cubicBezTo>
                <a:cubicBezTo>
                  <a:pt x="16317" y="14707"/>
                  <a:pt x="13934" y="13694"/>
                  <a:pt x="11521" y="13319"/>
                </a:cubicBezTo>
                <a:cubicBezTo>
                  <a:pt x="10848" y="13215"/>
                  <a:pt x="10168" y="13164"/>
                  <a:pt x="9488" y="13164"/>
                </a:cubicBezTo>
                <a:cubicBezTo>
                  <a:pt x="6024" y="13164"/>
                  <a:pt x="2561" y="14489"/>
                  <a:pt x="0" y="16820"/>
                </a:cubicBezTo>
                <a:lnTo>
                  <a:pt x="2394" y="16820"/>
                </a:lnTo>
                <a:cubicBezTo>
                  <a:pt x="4301" y="15071"/>
                  <a:pt x="6859" y="14035"/>
                  <a:pt x="9448" y="14004"/>
                </a:cubicBezTo>
                <a:cubicBezTo>
                  <a:pt x="9491" y="14004"/>
                  <a:pt x="9533" y="14003"/>
                  <a:pt x="9575" y="14003"/>
                </a:cubicBezTo>
                <a:cubicBezTo>
                  <a:pt x="12604" y="14003"/>
                  <a:pt x="15601" y="15262"/>
                  <a:pt x="18578" y="15262"/>
                </a:cubicBezTo>
                <a:cubicBezTo>
                  <a:pt x="19160" y="15262"/>
                  <a:pt x="19741" y="15214"/>
                  <a:pt x="20322" y="15099"/>
                </a:cubicBezTo>
                <a:cubicBezTo>
                  <a:pt x="22991" y="14570"/>
                  <a:pt x="25192" y="12696"/>
                  <a:pt x="26993" y="10658"/>
                </a:cubicBezTo>
                <a:cubicBezTo>
                  <a:pt x="28795" y="8620"/>
                  <a:pt x="30346" y="6339"/>
                  <a:pt x="32408" y="4565"/>
                </a:cubicBezTo>
                <a:cubicBezTo>
                  <a:pt x="34030" y="3168"/>
                  <a:pt x="36085" y="2103"/>
                  <a:pt x="38183" y="1990"/>
                </a:cubicBezTo>
                <a:lnTo>
                  <a:pt x="3818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6"/>
          <p:cNvGrpSpPr/>
          <p:nvPr/>
        </p:nvGrpSpPr>
        <p:grpSpPr>
          <a:xfrm>
            <a:off x="87841" y="4294463"/>
            <a:ext cx="1604529" cy="1505102"/>
            <a:chOff x="-4147849" y="5763916"/>
            <a:chExt cx="954225" cy="895095"/>
          </a:xfrm>
        </p:grpSpPr>
        <p:sp>
          <p:nvSpPr>
            <p:cNvPr id="64" name="Google Shape;64;p6"/>
            <p:cNvSpPr/>
            <p:nvPr/>
          </p:nvSpPr>
          <p:spPr>
            <a:xfrm>
              <a:off x="-3872434" y="5834111"/>
              <a:ext cx="678810" cy="824899"/>
            </a:xfrm>
            <a:custGeom>
              <a:avLst/>
              <a:gdLst/>
              <a:ahLst/>
              <a:cxnLst/>
              <a:rect l="l" t="t" r="r" b="b"/>
              <a:pathLst>
                <a:path w="6073" h="7380" extrusionOk="0">
                  <a:moveTo>
                    <a:pt x="1626" y="0"/>
                  </a:moveTo>
                  <a:lnTo>
                    <a:pt x="1" y="2896"/>
                  </a:lnTo>
                  <a:lnTo>
                    <a:pt x="3109" y="7379"/>
                  </a:lnTo>
                  <a:cubicBezTo>
                    <a:pt x="4152" y="5856"/>
                    <a:pt x="5183" y="4284"/>
                    <a:pt x="6072" y="2741"/>
                  </a:cubicBezTo>
                  <a:cubicBezTo>
                    <a:pt x="4646" y="1759"/>
                    <a:pt x="3139" y="842"/>
                    <a:pt x="1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-3903172" y="5794543"/>
              <a:ext cx="660478" cy="847366"/>
            </a:xfrm>
            <a:custGeom>
              <a:avLst/>
              <a:gdLst/>
              <a:ahLst/>
              <a:cxnLst/>
              <a:rect l="l" t="t" r="r" b="b"/>
              <a:pathLst>
                <a:path w="5909" h="7581" extrusionOk="0">
                  <a:moveTo>
                    <a:pt x="1098" y="1"/>
                  </a:moveTo>
                  <a:cubicBezTo>
                    <a:pt x="731" y="1061"/>
                    <a:pt x="366" y="2121"/>
                    <a:pt x="1" y="3182"/>
                  </a:cubicBezTo>
                  <a:cubicBezTo>
                    <a:pt x="444" y="3676"/>
                    <a:pt x="891" y="4293"/>
                    <a:pt x="1286" y="4826"/>
                  </a:cubicBezTo>
                  <a:cubicBezTo>
                    <a:pt x="1957" y="5723"/>
                    <a:pt x="2615" y="6683"/>
                    <a:pt x="3285" y="7581"/>
                  </a:cubicBezTo>
                  <a:cubicBezTo>
                    <a:pt x="4239" y="6119"/>
                    <a:pt x="5091" y="4574"/>
                    <a:pt x="5908" y="3031"/>
                  </a:cubicBezTo>
                  <a:cubicBezTo>
                    <a:pt x="4310" y="2012"/>
                    <a:pt x="2697" y="1023"/>
                    <a:pt x="10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-3950454" y="5772411"/>
              <a:ext cx="604479" cy="858767"/>
            </a:xfrm>
            <a:custGeom>
              <a:avLst/>
              <a:gdLst/>
              <a:ahLst/>
              <a:cxnLst/>
              <a:rect l="l" t="t" r="r" b="b"/>
              <a:pathLst>
                <a:path w="5408" h="7683" extrusionOk="0">
                  <a:moveTo>
                    <a:pt x="712" y="0"/>
                  </a:moveTo>
                  <a:cubicBezTo>
                    <a:pt x="548" y="1250"/>
                    <a:pt x="311" y="2490"/>
                    <a:pt x="0" y="3712"/>
                  </a:cubicBezTo>
                  <a:cubicBezTo>
                    <a:pt x="444" y="4565"/>
                    <a:pt x="1163" y="5331"/>
                    <a:pt x="1880" y="5972"/>
                  </a:cubicBezTo>
                  <a:cubicBezTo>
                    <a:pt x="2478" y="6505"/>
                    <a:pt x="3206" y="6966"/>
                    <a:pt x="3564" y="7683"/>
                  </a:cubicBezTo>
                  <a:cubicBezTo>
                    <a:pt x="4394" y="6297"/>
                    <a:pt x="4977" y="4781"/>
                    <a:pt x="5407" y="3224"/>
                  </a:cubicBezTo>
                  <a:cubicBezTo>
                    <a:pt x="3845" y="2168"/>
                    <a:pt x="2274" y="1056"/>
                    <a:pt x="712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-3976386" y="5763916"/>
              <a:ext cx="590172" cy="872180"/>
            </a:xfrm>
            <a:custGeom>
              <a:avLst/>
              <a:gdLst/>
              <a:ahLst/>
              <a:cxnLst/>
              <a:rect l="l" t="t" r="r" b="b"/>
              <a:pathLst>
                <a:path w="5280" h="7803" extrusionOk="0">
                  <a:moveTo>
                    <a:pt x="452" y="1"/>
                  </a:moveTo>
                  <a:cubicBezTo>
                    <a:pt x="301" y="1400"/>
                    <a:pt x="151" y="2798"/>
                    <a:pt x="0" y="4198"/>
                  </a:cubicBezTo>
                  <a:cubicBezTo>
                    <a:pt x="1303" y="5412"/>
                    <a:pt x="2623" y="6588"/>
                    <a:pt x="3928" y="7802"/>
                  </a:cubicBezTo>
                  <a:cubicBezTo>
                    <a:pt x="4383" y="6307"/>
                    <a:pt x="4824" y="4853"/>
                    <a:pt x="5279" y="3358"/>
                  </a:cubicBezTo>
                  <a:cubicBezTo>
                    <a:pt x="3577" y="2381"/>
                    <a:pt x="1994" y="1216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-4147849" y="5793537"/>
              <a:ext cx="622922" cy="865474"/>
            </a:xfrm>
            <a:custGeom>
              <a:avLst/>
              <a:gdLst/>
              <a:ahLst/>
              <a:cxnLst/>
              <a:rect l="l" t="t" r="r" b="b"/>
              <a:pathLst>
                <a:path w="5573" h="7743" extrusionOk="0">
                  <a:moveTo>
                    <a:pt x="1" y="0"/>
                  </a:moveTo>
                  <a:lnTo>
                    <a:pt x="1" y="0"/>
                  </a:lnTo>
                  <a:cubicBezTo>
                    <a:pt x="422" y="1385"/>
                    <a:pt x="844" y="2770"/>
                    <a:pt x="1267" y="4155"/>
                  </a:cubicBezTo>
                  <a:cubicBezTo>
                    <a:pt x="2774" y="5243"/>
                    <a:pt x="4235" y="6449"/>
                    <a:pt x="5573" y="7742"/>
                  </a:cubicBezTo>
                  <a:cubicBezTo>
                    <a:pt x="5317" y="6419"/>
                    <a:pt x="5005" y="5039"/>
                    <a:pt x="4748" y="3715"/>
                  </a:cubicBezTo>
                  <a:cubicBezTo>
                    <a:pt x="3145" y="2480"/>
                    <a:pt x="1602" y="123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6"/>
          <p:cNvSpPr/>
          <p:nvPr/>
        </p:nvSpPr>
        <p:spPr>
          <a:xfrm>
            <a:off x="104034" y="4801887"/>
            <a:ext cx="236243" cy="236243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Google Shape;70;p6"/>
          <p:cNvGrpSpPr/>
          <p:nvPr/>
        </p:nvGrpSpPr>
        <p:grpSpPr>
          <a:xfrm>
            <a:off x="7078821" y="-367013"/>
            <a:ext cx="1604564" cy="1185531"/>
            <a:chOff x="589090" y="5784483"/>
            <a:chExt cx="897106" cy="662826"/>
          </a:xfrm>
        </p:grpSpPr>
        <p:sp>
          <p:nvSpPr>
            <p:cNvPr id="71" name="Google Shape;71;p6"/>
            <p:cNvSpPr/>
            <p:nvPr/>
          </p:nvSpPr>
          <p:spPr>
            <a:xfrm>
              <a:off x="589090" y="5869992"/>
              <a:ext cx="749451" cy="577318"/>
            </a:xfrm>
            <a:custGeom>
              <a:avLst/>
              <a:gdLst/>
              <a:ahLst/>
              <a:cxnLst/>
              <a:rect l="l" t="t" r="r" b="b"/>
              <a:pathLst>
                <a:path w="6705" h="5165" extrusionOk="0">
                  <a:moveTo>
                    <a:pt x="4323" y="1"/>
                  </a:moveTo>
                  <a:cubicBezTo>
                    <a:pt x="2910" y="392"/>
                    <a:pt x="1415" y="677"/>
                    <a:pt x="0" y="1067"/>
                  </a:cubicBezTo>
                  <a:cubicBezTo>
                    <a:pt x="598" y="2433"/>
                    <a:pt x="1196" y="3799"/>
                    <a:pt x="1794" y="5164"/>
                  </a:cubicBezTo>
                  <a:cubicBezTo>
                    <a:pt x="3441" y="4389"/>
                    <a:pt x="5057" y="3622"/>
                    <a:pt x="6705" y="2847"/>
                  </a:cubicBezTo>
                  <a:cubicBezTo>
                    <a:pt x="6037" y="1821"/>
                    <a:pt x="5219" y="834"/>
                    <a:pt x="43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589090" y="5889105"/>
              <a:ext cx="752246" cy="521989"/>
            </a:xfrm>
            <a:custGeom>
              <a:avLst/>
              <a:gdLst/>
              <a:ahLst/>
              <a:cxnLst/>
              <a:rect l="l" t="t" r="r" b="b"/>
              <a:pathLst>
                <a:path w="6730" h="4670" extrusionOk="0">
                  <a:moveTo>
                    <a:pt x="4529" y="0"/>
                  </a:moveTo>
                  <a:cubicBezTo>
                    <a:pt x="3200" y="707"/>
                    <a:pt x="1427" y="410"/>
                    <a:pt x="0" y="896"/>
                  </a:cubicBezTo>
                  <a:cubicBezTo>
                    <a:pt x="645" y="2159"/>
                    <a:pt x="1324" y="3407"/>
                    <a:pt x="1966" y="4670"/>
                  </a:cubicBezTo>
                  <a:cubicBezTo>
                    <a:pt x="3562" y="3900"/>
                    <a:pt x="5136" y="3130"/>
                    <a:pt x="6730" y="2362"/>
                  </a:cubicBezTo>
                  <a:cubicBezTo>
                    <a:pt x="5989" y="1592"/>
                    <a:pt x="5271" y="771"/>
                    <a:pt x="4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589090" y="5884746"/>
              <a:ext cx="801874" cy="481303"/>
            </a:xfrm>
            <a:custGeom>
              <a:avLst/>
              <a:gdLst/>
              <a:ahLst/>
              <a:cxnLst/>
              <a:rect l="l" t="t" r="r" b="b"/>
              <a:pathLst>
                <a:path w="7174" h="4306" extrusionOk="0">
                  <a:moveTo>
                    <a:pt x="4586" y="0"/>
                  </a:moveTo>
                  <a:cubicBezTo>
                    <a:pt x="3219" y="708"/>
                    <a:pt x="1537" y="931"/>
                    <a:pt x="0" y="939"/>
                  </a:cubicBezTo>
                  <a:cubicBezTo>
                    <a:pt x="944" y="1878"/>
                    <a:pt x="1703" y="3039"/>
                    <a:pt x="2116" y="4305"/>
                  </a:cubicBezTo>
                  <a:cubicBezTo>
                    <a:pt x="3734" y="3421"/>
                    <a:pt x="5452" y="2657"/>
                    <a:pt x="7174" y="1995"/>
                  </a:cubicBezTo>
                  <a:cubicBezTo>
                    <a:pt x="6453" y="1168"/>
                    <a:pt x="5561" y="502"/>
                    <a:pt x="4586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589090" y="5884969"/>
              <a:ext cx="809475" cy="419380"/>
            </a:xfrm>
            <a:custGeom>
              <a:avLst/>
              <a:gdLst/>
              <a:ahLst/>
              <a:cxnLst/>
              <a:rect l="l" t="t" r="r" b="b"/>
              <a:pathLst>
                <a:path w="7242" h="3752" extrusionOk="0">
                  <a:moveTo>
                    <a:pt x="4448" y="1"/>
                  </a:moveTo>
                  <a:cubicBezTo>
                    <a:pt x="3736" y="242"/>
                    <a:pt x="2996" y="381"/>
                    <a:pt x="2254" y="511"/>
                  </a:cubicBezTo>
                  <a:cubicBezTo>
                    <a:pt x="1552" y="633"/>
                    <a:pt x="705" y="814"/>
                    <a:pt x="0" y="937"/>
                  </a:cubicBezTo>
                  <a:cubicBezTo>
                    <a:pt x="1106" y="1589"/>
                    <a:pt x="2055" y="2583"/>
                    <a:pt x="2589" y="3751"/>
                  </a:cubicBezTo>
                  <a:cubicBezTo>
                    <a:pt x="4129" y="2957"/>
                    <a:pt x="5640" y="2245"/>
                    <a:pt x="7242" y="1585"/>
                  </a:cubicBezTo>
                  <a:cubicBezTo>
                    <a:pt x="6405" y="934"/>
                    <a:pt x="5441" y="372"/>
                    <a:pt x="4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589090" y="5852443"/>
              <a:ext cx="887605" cy="286368"/>
            </a:xfrm>
            <a:custGeom>
              <a:avLst/>
              <a:gdLst/>
              <a:ahLst/>
              <a:cxnLst/>
              <a:rect l="l" t="t" r="r" b="b"/>
              <a:pathLst>
                <a:path w="7941" h="2562" extrusionOk="0">
                  <a:moveTo>
                    <a:pt x="4846" y="1"/>
                  </a:moveTo>
                  <a:cubicBezTo>
                    <a:pt x="3200" y="1"/>
                    <a:pt x="1641" y="1051"/>
                    <a:pt x="0" y="1228"/>
                  </a:cubicBezTo>
                  <a:cubicBezTo>
                    <a:pt x="1124" y="1298"/>
                    <a:pt x="2247" y="1770"/>
                    <a:pt x="3046" y="2562"/>
                  </a:cubicBezTo>
                  <a:cubicBezTo>
                    <a:pt x="4614" y="1837"/>
                    <a:pt x="6252" y="1251"/>
                    <a:pt x="7941" y="889"/>
                  </a:cubicBezTo>
                  <a:cubicBezTo>
                    <a:pt x="7024" y="359"/>
                    <a:pt x="5991" y="26"/>
                    <a:pt x="4932" y="1"/>
                  </a:cubicBezTo>
                  <a:cubicBezTo>
                    <a:pt x="4903" y="1"/>
                    <a:pt x="4875" y="1"/>
                    <a:pt x="4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589090" y="5784483"/>
              <a:ext cx="897106" cy="311517"/>
            </a:xfrm>
            <a:custGeom>
              <a:avLst/>
              <a:gdLst/>
              <a:ahLst/>
              <a:cxnLst/>
              <a:rect l="l" t="t" r="r" b="b"/>
              <a:pathLst>
                <a:path w="8026" h="2787" extrusionOk="0">
                  <a:moveTo>
                    <a:pt x="4541" y="0"/>
                  </a:moveTo>
                  <a:cubicBezTo>
                    <a:pt x="3084" y="707"/>
                    <a:pt x="1547" y="1354"/>
                    <a:pt x="0" y="1836"/>
                  </a:cubicBezTo>
                  <a:cubicBezTo>
                    <a:pt x="129" y="1822"/>
                    <a:pt x="262" y="1815"/>
                    <a:pt x="396" y="1815"/>
                  </a:cubicBezTo>
                  <a:cubicBezTo>
                    <a:pt x="1336" y="1815"/>
                    <a:pt x="2366" y="2150"/>
                    <a:pt x="3015" y="2787"/>
                  </a:cubicBezTo>
                  <a:cubicBezTo>
                    <a:pt x="4645" y="2138"/>
                    <a:pt x="6320" y="1544"/>
                    <a:pt x="8026" y="1126"/>
                  </a:cubicBezTo>
                  <a:cubicBezTo>
                    <a:pt x="6958" y="499"/>
                    <a:pt x="5774" y="117"/>
                    <a:pt x="45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6"/>
          <p:cNvGrpSpPr/>
          <p:nvPr/>
        </p:nvGrpSpPr>
        <p:grpSpPr>
          <a:xfrm>
            <a:off x="6012538" y="381156"/>
            <a:ext cx="1077770" cy="793474"/>
            <a:chOff x="-2237045" y="3972596"/>
            <a:chExt cx="757500" cy="557645"/>
          </a:xfrm>
        </p:grpSpPr>
        <p:sp>
          <p:nvSpPr>
            <p:cNvPr id="78" name="Google Shape;78;p6"/>
            <p:cNvSpPr/>
            <p:nvPr/>
          </p:nvSpPr>
          <p:spPr>
            <a:xfrm>
              <a:off x="-2177022" y="3972596"/>
              <a:ext cx="697476" cy="557645"/>
            </a:xfrm>
            <a:custGeom>
              <a:avLst/>
              <a:gdLst/>
              <a:ahLst/>
              <a:cxnLst/>
              <a:rect l="l" t="t" r="r" b="b"/>
              <a:pathLst>
                <a:path w="6240" h="4989" extrusionOk="0">
                  <a:moveTo>
                    <a:pt x="2969" y="0"/>
                  </a:moveTo>
                  <a:cubicBezTo>
                    <a:pt x="2088" y="649"/>
                    <a:pt x="971" y="1342"/>
                    <a:pt x="1" y="1846"/>
                  </a:cubicBezTo>
                  <a:cubicBezTo>
                    <a:pt x="466" y="2120"/>
                    <a:pt x="886" y="2465"/>
                    <a:pt x="1296" y="2815"/>
                  </a:cubicBezTo>
                  <a:cubicBezTo>
                    <a:pt x="2108" y="3507"/>
                    <a:pt x="2946" y="4234"/>
                    <a:pt x="3702" y="4988"/>
                  </a:cubicBezTo>
                  <a:cubicBezTo>
                    <a:pt x="4392" y="3889"/>
                    <a:pt x="5473" y="3081"/>
                    <a:pt x="6240" y="2034"/>
                  </a:cubicBezTo>
                  <a:cubicBezTo>
                    <a:pt x="5228" y="1268"/>
                    <a:pt x="4077" y="619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6"/>
            <p:cNvSpPr/>
            <p:nvPr/>
          </p:nvSpPr>
          <p:spPr>
            <a:xfrm>
              <a:off x="-2178586" y="3995622"/>
              <a:ext cx="699041" cy="491586"/>
            </a:xfrm>
            <a:custGeom>
              <a:avLst/>
              <a:gdLst/>
              <a:ahLst/>
              <a:cxnLst/>
              <a:rect l="l" t="t" r="r" b="b"/>
              <a:pathLst>
                <a:path w="6254" h="4398" extrusionOk="0">
                  <a:moveTo>
                    <a:pt x="2589" y="0"/>
                  </a:moveTo>
                  <a:cubicBezTo>
                    <a:pt x="1723" y="502"/>
                    <a:pt x="868" y="984"/>
                    <a:pt x="1" y="1485"/>
                  </a:cubicBezTo>
                  <a:cubicBezTo>
                    <a:pt x="1403" y="2195"/>
                    <a:pt x="2681" y="3180"/>
                    <a:pt x="3676" y="4397"/>
                  </a:cubicBezTo>
                  <a:cubicBezTo>
                    <a:pt x="4436" y="3466"/>
                    <a:pt x="5543" y="2798"/>
                    <a:pt x="6254" y="1828"/>
                  </a:cubicBezTo>
                  <a:cubicBezTo>
                    <a:pt x="5916" y="1658"/>
                    <a:pt x="5505" y="1476"/>
                    <a:pt x="5170" y="1304"/>
                  </a:cubicBezTo>
                  <a:cubicBezTo>
                    <a:pt x="4317" y="871"/>
                    <a:pt x="3441" y="435"/>
                    <a:pt x="2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-2174115" y="3986344"/>
              <a:ext cx="694570" cy="427428"/>
            </a:xfrm>
            <a:custGeom>
              <a:avLst/>
              <a:gdLst/>
              <a:ahLst/>
              <a:cxnLst/>
              <a:rect l="l" t="t" r="r" b="b"/>
              <a:pathLst>
                <a:path w="6214" h="3824" extrusionOk="0">
                  <a:moveTo>
                    <a:pt x="2860" y="0"/>
                  </a:moveTo>
                  <a:cubicBezTo>
                    <a:pt x="1830" y="234"/>
                    <a:pt x="828" y="680"/>
                    <a:pt x="1" y="1337"/>
                  </a:cubicBezTo>
                  <a:cubicBezTo>
                    <a:pt x="752" y="1646"/>
                    <a:pt x="1393" y="2174"/>
                    <a:pt x="2020" y="2693"/>
                  </a:cubicBezTo>
                  <a:cubicBezTo>
                    <a:pt x="2483" y="3079"/>
                    <a:pt x="2950" y="3439"/>
                    <a:pt x="3415" y="3823"/>
                  </a:cubicBezTo>
                  <a:cubicBezTo>
                    <a:pt x="4040" y="3415"/>
                    <a:pt x="4666" y="3005"/>
                    <a:pt x="5291" y="2596"/>
                  </a:cubicBezTo>
                  <a:cubicBezTo>
                    <a:pt x="5605" y="2391"/>
                    <a:pt x="5991" y="2215"/>
                    <a:pt x="6214" y="1911"/>
                  </a:cubicBezTo>
                  <a:cubicBezTo>
                    <a:pt x="5097" y="1324"/>
                    <a:pt x="3905" y="711"/>
                    <a:pt x="2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-2237045" y="3972596"/>
              <a:ext cx="757499" cy="296651"/>
            </a:xfrm>
            <a:custGeom>
              <a:avLst/>
              <a:gdLst/>
              <a:ahLst/>
              <a:cxnLst/>
              <a:rect l="l" t="t" r="r" b="b"/>
              <a:pathLst>
                <a:path w="6777" h="2654" extrusionOk="0">
                  <a:moveTo>
                    <a:pt x="3505" y="0"/>
                  </a:moveTo>
                  <a:cubicBezTo>
                    <a:pt x="2393" y="217"/>
                    <a:pt x="1133" y="340"/>
                    <a:pt x="1" y="389"/>
                  </a:cubicBezTo>
                  <a:cubicBezTo>
                    <a:pt x="1233" y="1316"/>
                    <a:pt x="2653" y="2093"/>
                    <a:pt x="4090" y="2653"/>
                  </a:cubicBezTo>
                  <a:cubicBezTo>
                    <a:pt x="4788" y="2245"/>
                    <a:pt x="5621" y="2021"/>
                    <a:pt x="6437" y="2021"/>
                  </a:cubicBezTo>
                  <a:cubicBezTo>
                    <a:pt x="6550" y="2021"/>
                    <a:pt x="6664" y="2025"/>
                    <a:pt x="6777" y="2034"/>
                  </a:cubicBezTo>
                  <a:cubicBezTo>
                    <a:pt x="5757" y="1258"/>
                    <a:pt x="4662" y="553"/>
                    <a:pt x="3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6"/>
          <p:cNvSpPr/>
          <p:nvPr/>
        </p:nvSpPr>
        <p:spPr>
          <a:xfrm>
            <a:off x="6366476" y="182274"/>
            <a:ext cx="369899" cy="369899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/>
          <p:cNvSpPr/>
          <p:nvPr/>
        </p:nvSpPr>
        <p:spPr>
          <a:xfrm>
            <a:off x="7896284" y="421887"/>
            <a:ext cx="236243" cy="236243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1671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 txBox="1">
            <a:spLocks noGrp="1"/>
          </p:cNvSpPr>
          <p:nvPr>
            <p:ph type="title"/>
          </p:nvPr>
        </p:nvSpPr>
        <p:spPr>
          <a:xfrm>
            <a:off x="4651200" y="1295850"/>
            <a:ext cx="3041400" cy="13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ubTitle" idx="1"/>
          </p:nvPr>
        </p:nvSpPr>
        <p:spPr>
          <a:xfrm rot="-363">
            <a:off x="4658375" y="2602793"/>
            <a:ext cx="2842200" cy="10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>
            <a:spLocks noGrp="1"/>
          </p:cNvSpPr>
          <p:nvPr>
            <p:ph type="pic" idx="2"/>
          </p:nvPr>
        </p:nvSpPr>
        <p:spPr>
          <a:xfrm>
            <a:off x="1411400" y="714000"/>
            <a:ext cx="2894400" cy="3715500"/>
          </a:xfrm>
          <a:prstGeom prst="rect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70546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3769025" y="1337850"/>
            <a:ext cx="4655100" cy="24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8"/>
          <p:cNvSpPr/>
          <p:nvPr/>
        </p:nvSpPr>
        <p:spPr>
          <a:xfrm flipH="1">
            <a:off x="-1" y="2571751"/>
            <a:ext cx="6955091" cy="2574217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7793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 txBox="1">
            <a:spLocks noGrp="1"/>
          </p:cNvSpPr>
          <p:nvPr>
            <p:ph type="title"/>
          </p:nvPr>
        </p:nvSpPr>
        <p:spPr>
          <a:xfrm>
            <a:off x="1131850" y="1294750"/>
            <a:ext cx="4162800" cy="11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subTitle" idx="1"/>
          </p:nvPr>
        </p:nvSpPr>
        <p:spPr>
          <a:xfrm>
            <a:off x="1442600" y="2589925"/>
            <a:ext cx="3541200" cy="12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9780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"/>
          <p:cNvSpPr txBox="1">
            <a:spLocks noGrp="1"/>
          </p:cNvSpPr>
          <p:nvPr>
            <p:ph type="title"/>
          </p:nvPr>
        </p:nvSpPr>
        <p:spPr>
          <a:xfrm>
            <a:off x="5008150" y="3654700"/>
            <a:ext cx="3415800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111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1"/>
          <p:cNvSpPr txBox="1">
            <a:spLocks noGrp="1"/>
          </p:cNvSpPr>
          <p:nvPr>
            <p:ph type="title" hasCustomPrompt="1"/>
          </p:nvPr>
        </p:nvSpPr>
        <p:spPr>
          <a:xfrm rot="236">
            <a:off x="719999" y="1672050"/>
            <a:ext cx="4377600" cy="15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8" name="Google Shape;98;p11"/>
          <p:cNvSpPr txBox="1">
            <a:spLocks noGrp="1"/>
          </p:cNvSpPr>
          <p:nvPr>
            <p:ph type="subTitle" idx="1"/>
          </p:nvPr>
        </p:nvSpPr>
        <p:spPr>
          <a:xfrm>
            <a:off x="720000" y="3031200"/>
            <a:ext cx="43776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1"/>
          <p:cNvSpPr/>
          <p:nvPr/>
        </p:nvSpPr>
        <p:spPr>
          <a:xfrm>
            <a:off x="1748526" y="1885600"/>
            <a:ext cx="7395474" cy="3257908"/>
          </a:xfrm>
          <a:custGeom>
            <a:avLst/>
            <a:gdLst/>
            <a:ahLst/>
            <a:cxnLst/>
            <a:rect l="l" t="t" r="r" b="b"/>
            <a:pathLst>
              <a:path w="38183" h="16820" extrusionOk="0">
                <a:moveTo>
                  <a:pt x="38183" y="1"/>
                </a:moveTo>
                <a:cubicBezTo>
                  <a:pt x="35738" y="393"/>
                  <a:pt x="33408" y="1510"/>
                  <a:pt x="31588" y="3193"/>
                </a:cubicBezTo>
                <a:cubicBezTo>
                  <a:pt x="29558" y="5075"/>
                  <a:pt x="28210" y="7561"/>
                  <a:pt x="26563" y="9787"/>
                </a:cubicBezTo>
                <a:cubicBezTo>
                  <a:pt x="24917" y="12014"/>
                  <a:pt x="22764" y="14109"/>
                  <a:pt x="20036" y="14594"/>
                </a:cubicBezTo>
                <a:cubicBezTo>
                  <a:pt x="19595" y="14672"/>
                  <a:pt x="19154" y="14707"/>
                  <a:pt x="18714" y="14707"/>
                </a:cubicBezTo>
                <a:cubicBezTo>
                  <a:pt x="16317" y="14707"/>
                  <a:pt x="13934" y="13694"/>
                  <a:pt x="11521" y="13319"/>
                </a:cubicBezTo>
                <a:cubicBezTo>
                  <a:pt x="10848" y="13215"/>
                  <a:pt x="10168" y="13164"/>
                  <a:pt x="9488" y="13164"/>
                </a:cubicBezTo>
                <a:cubicBezTo>
                  <a:pt x="6024" y="13164"/>
                  <a:pt x="2561" y="14489"/>
                  <a:pt x="0" y="16820"/>
                </a:cubicBezTo>
                <a:lnTo>
                  <a:pt x="2394" y="16820"/>
                </a:lnTo>
                <a:cubicBezTo>
                  <a:pt x="4301" y="15071"/>
                  <a:pt x="6859" y="14035"/>
                  <a:pt x="9448" y="14004"/>
                </a:cubicBezTo>
                <a:cubicBezTo>
                  <a:pt x="9491" y="14004"/>
                  <a:pt x="9533" y="14003"/>
                  <a:pt x="9575" y="14003"/>
                </a:cubicBezTo>
                <a:cubicBezTo>
                  <a:pt x="12604" y="14003"/>
                  <a:pt x="15601" y="15262"/>
                  <a:pt x="18578" y="15262"/>
                </a:cubicBezTo>
                <a:cubicBezTo>
                  <a:pt x="19160" y="15262"/>
                  <a:pt x="19741" y="15214"/>
                  <a:pt x="20322" y="15099"/>
                </a:cubicBezTo>
                <a:cubicBezTo>
                  <a:pt x="22991" y="14570"/>
                  <a:pt x="25192" y="12696"/>
                  <a:pt x="26993" y="10658"/>
                </a:cubicBezTo>
                <a:cubicBezTo>
                  <a:pt x="28795" y="8620"/>
                  <a:pt x="30346" y="6339"/>
                  <a:pt x="32408" y="4565"/>
                </a:cubicBezTo>
                <a:cubicBezTo>
                  <a:pt x="34030" y="3168"/>
                  <a:pt x="36085" y="2103"/>
                  <a:pt x="38183" y="1990"/>
                </a:cubicBezTo>
                <a:lnTo>
                  <a:pt x="3818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1"/>
          <p:cNvSpPr/>
          <p:nvPr/>
        </p:nvSpPr>
        <p:spPr>
          <a:xfrm rot="10800000">
            <a:off x="3" y="7"/>
            <a:ext cx="6819597" cy="1434344"/>
          </a:xfrm>
          <a:custGeom>
            <a:avLst/>
            <a:gdLst/>
            <a:ahLst/>
            <a:cxnLst/>
            <a:rect l="l" t="t" r="r" b="b"/>
            <a:pathLst>
              <a:path w="27629" h="5811" extrusionOk="0">
                <a:moveTo>
                  <a:pt x="26537" y="0"/>
                </a:moveTo>
                <a:cubicBezTo>
                  <a:pt x="24701" y="0"/>
                  <a:pt x="22865" y="264"/>
                  <a:pt x="21104" y="781"/>
                </a:cubicBezTo>
                <a:cubicBezTo>
                  <a:pt x="19866" y="1143"/>
                  <a:pt x="18576" y="1602"/>
                  <a:pt x="17494" y="2300"/>
                </a:cubicBezTo>
                <a:cubicBezTo>
                  <a:pt x="16418" y="2994"/>
                  <a:pt x="15283" y="3670"/>
                  <a:pt x="13997" y="3866"/>
                </a:cubicBezTo>
                <a:cubicBezTo>
                  <a:pt x="13715" y="3910"/>
                  <a:pt x="13433" y="3929"/>
                  <a:pt x="13151" y="3929"/>
                </a:cubicBezTo>
                <a:cubicBezTo>
                  <a:pt x="10953" y="3929"/>
                  <a:pt x="8769" y="2763"/>
                  <a:pt x="6573" y="2763"/>
                </a:cubicBezTo>
                <a:cubicBezTo>
                  <a:pt x="6284" y="2763"/>
                  <a:pt x="5995" y="2783"/>
                  <a:pt x="5705" y="2829"/>
                </a:cubicBezTo>
                <a:cubicBezTo>
                  <a:pt x="3903" y="3111"/>
                  <a:pt x="2415" y="4329"/>
                  <a:pt x="874" y="5306"/>
                </a:cubicBezTo>
                <a:cubicBezTo>
                  <a:pt x="594" y="5483"/>
                  <a:pt x="303" y="5654"/>
                  <a:pt x="1" y="5811"/>
                </a:cubicBezTo>
                <a:lnTo>
                  <a:pt x="731" y="5811"/>
                </a:lnTo>
                <a:cubicBezTo>
                  <a:pt x="1440" y="5446"/>
                  <a:pt x="2129" y="5040"/>
                  <a:pt x="2837" y="4674"/>
                </a:cubicBezTo>
                <a:cubicBezTo>
                  <a:pt x="3826" y="4162"/>
                  <a:pt x="4939" y="3703"/>
                  <a:pt x="6041" y="3523"/>
                </a:cubicBezTo>
                <a:cubicBezTo>
                  <a:pt x="6358" y="3471"/>
                  <a:pt x="6678" y="3449"/>
                  <a:pt x="6998" y="3449"/>
                </a:cubicBezTo>
                <a:cubicBezTo>
                  <a:pt x="7826" y="3449"/>
                  <a:pt x="8658" y="3600"/>
                  <a:pt x="9459" y="3783"/>
                </a:cubicBezTo>
                <a:cubicBezTo>
                  <a:pt x="10716" y="4070"/>
                  <a:pt x="11991" y="4437"/>
                  <a:pt x="13268" y="4437"/>
                </a:cubicBezTo>
                <a:cubicBezTo>
                  <a:pt x="13552" y="4437"/>
                  <a:pt x="13837" y="4419"/>
                  <a:pt x="14121" y="4377"/>
                </a:cubicBezTo>
                <a:cubicBezTo>
                  <a:pt x="15893" y="4118"/>
                  <a:pt x="17398" y="2994"/>
                  <a:pt x="19009" y="2211"/>
                </a:cubicBezTo>
                <a:cubicBezTo>
                  <a:pt x="20834" y="1324"/>
                  <a:pt x="22863" y="872"/>
                  <a:pt x="24892" y="872"/>
                </a:cubicBezTo>
                <a:cubicBezTo>
                  <a:pt x="25811" y="872"/>
                  <a:pt x="26729" y="965"/>
                  <a:pt x="27629" y="1152"/>
                </a:cubicBezTo>
                <a:lnTo>
                  <a:pt x="27629" y="31"/>
                </a:lnTo>
                <a:cubicBezTo>
                  <a:pt x="27265" y="11"/>
                  <a:pt x="26901" y="0"/>
                  <a:pt x="2653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1"/>
          <p:cNvSpPr/>
          <p:nvPr/>
        </p:nvSpPr>
        <p:spPr>
          <a:xfrm rot="10800000">
            <a:off x="6" y="4"/>
            <a:ext cx="6424920" cy="1051753"/>
          </a:xfrm>
          <a:custGeom>
            <a:avLst/>
            <a:gdLst/>
            <a:ahLst/>
            <a:cxnLst/>
            <a:rect l="l" t="t" r="r" b="b"/>
            <a:pathLst>
              <a:path w="26030" h="4261" extrusionOk="0">
                <a:moveTo>
                  <a:pt x="23410" y="0"/>
                </a:moveTo>
                <a:cubicBezTo>
                  <a:pt x="21774" y="0"/>
                  <a:pt x="20137" y="307"/>
                  <a:pt x="18619" y="922"/>
                </a:cubicBezTo>
                <a:cubicBezTo>
                  <a:pt x="16535" y="1765"/>
                  <a:pt x="14824" y="3452"/>
                  <a:pt x="12572" y="3816"/>
                </a:cubicBezTo>
                <a:cubicBezTo>
                  <a:pt x="12285" y="3863"/>
                  <a:pt x="12000" y="3883"/>
                  <a:pt x="11715" y="3883"/>
                </a:cubicBezTo>
                <a:cubicBezTo>
                  <a:pt x="9496" y="3883"/>
                  <a:pt x="7319" y="2636"/>
                  <a:pt x="5064" y="2636"/>
                </a:cubicBezTo>
                <a:cubicBezTo>
                  <a:pt x="5006" y="2636"/>
                  <a:pt x="4948" y="2637"/>
                  <a:pt x="4890" y="2639"/>
                </a:cubicBezTo>
                <a:cubicBezTo>
                  <a:pt x="3160" y="2688"/>
                  <a:pt x="1569" y="3497"/>
                  <a:pt x="1" y="4261"/>
                </a:cubicBezTo>
                <a:lnTo>
                  <a:pt x="26030" y="4261"/>
                </a:lnTo>
                <a:lnTo>
                  <a:pt x="26030" y="265"/>
                </a:lnTo>
                <a:cubicBezTo>
                  <a:pt x="25169" y="89"/>
                  <a:pt x="24290" y="0"/>
                  <a:pt x="2341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1"/>
          <p:cNvSpPr/>
          <p:nvPr/>
        </p:nvSpPr>
        <p:spPr>
          <a:xfrm>
            <a:off x="2599584" y="2721385"/>
            <a:ext cx="6544229" cy="2422125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Google Shape;103;p11"/>
          <p:cNvGrpSpPr/>
          <p:nvPr/>
        </p:nvGrpSpPr>
        <p:grpSpPr>
          <a:xfrm>
            <a:off x="2507629" y="182476"/>
            <a:ext cx="660221" cy="686785"/>
            <a:chOff x="2507629" y="182476"/>
            <a:chExt cx="660221" cy="686785"/>
          </a:xfrm>
        </p:grpSpPr>
        <p:sp>
          <p:nvSpPr>
            <p:cNvPr id="104" name="Google Shape;104;p11"/>
            <p:cNvSpPr/>
            <p:nvPr/>
          </p:nvSpPr>
          <p:spPr>
            <a:xfrm>
              <a:off x="2746864" y="188435"/>
              <a:ext cx="415025" cy="567106"/>
            </a:xfrm>
            <a:custGeom>
              <a:avLst/>
              <a:gdLst/>
              <a:ahLst/>
              <a:cxnLst/>
              <a:rect l="l" t="t" r="r" b="b"/>
              <a:pathLst>
                <a:path w="3343" h="4568" extrusionOk="0">
                  <a:moveTo>
                    <a:pt x="618" y="0"/>
                  </a:moveTo>
                  <a:cubicBezTo>
                    <a:pt x="553" y="37"/>
                    <a:pt x="483" y="81"/>
                    <a:pt x="429" y="105"/>
                  </a:cubicBezTo>
                  <a:cubicBezTo>
                    <a:pt x="222" y="713"/>
                    <a:pt x="232" y="1372"/>
                    <a:pt x="243" y="2015"/>
                  </a:cubicBezTo>
                  <a:cubicBezTo>
                    <a:pt x="253" y="2570"/>
                    <a:pt x="0" y="3185"/>
                    <a:pt x="235" y="3687"/>
                  </a:cubicBezTo>
                  <a:cubicBezTo>
                    <a:pt x="374" y="3989"/>
                    <a:pt x="493" y="4265"/>
                    <a:pt x="635" y="4567"/>
                  </a:cubicBezTo>
                  <a:cubicBezTo>
                    <a:pt x="928" y="4334"/>
                    <a:pt x="1209" y="4090"/>
                    <a:pt x="1482" y="3832"/>
                  </a:cubicBezTo>
                  <a:cubicBezTo>
                    <a:pt x="1691" y="3634"/>
                    <a:pt x="1894" y="3430"/>
                    <a:pt x="2097" y="3227"/>
                  </a:cubicBezTo>
                  <a:cubicBezTo>
                    <a:pt x="2513" y="2807"/>
                    <a:pt x="2926" y="2333"/>
                    <a:pt x="3342" y="1913"/>
                  </a:cubicBezTo>
                  <a:cubicBezTo>
                    <a:pt x="3342" y="1913"/>
                    <a:pt x="1025" y="464"/>
                    <a:pt x="621" y="79"/>
                  </a:cubicBezTo>
                  <a:lnTo>
                    <a:pt x="6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1"/>
            <p:cNvSpPr/>
            <p:nvPr/>
          </p:nvSpPr>
          <p:spPr>
            <a:xfrm>
              <a:off x="2823588" y="183221"/>
              <a:ext cx="344261" cy="242957"/>
            </a:xfrm>
            <a:custGeom>
              <a:avLst/>
              <a:gdLst/>
              <a:ahLst/>
              <a:cxnLst/>
              <a:rect l="l" t="t" r="r" b="b"/>
              <a:pathLst>
                <a:path w="2773" h="1957" extrusionOk="0">
                  <a:moveTo>
                    <a:pt x="81" y="0"/>
                  </a:moveTo>
                  <a:cubicBezTo>
                    <a:pt x="56" y="12"/>
                    <a:pt x="28" y="26"/>
                    <a:pt x="0" y="42"/>
                  </a:cubicBezTo>
                  <a:lnTo>
                    <a:pt x="3" y="122"/>
                  </a:lnTo>
                  <a:cubicBezTo>
                    <a:pt x="407" y="509"/>
                    <a:pt x="2724" y="1956"/>
                    <a:pt x="2724" y="1956"/>
                  </a:cubicBezTo>
                  <a:lnTo>
                    <a:pt x="2773" y="1823"/>
                  </a:lnTo>
                  <a:cubicBezTo>
                    <a:pt x="1855" y="1266"/>
                    <a:pt x="940" y="645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2756299" y="228535"/>
              <a:ext cx="366111" cy="528372"/>
            </a:xfrm>
            <a:custGeom>
              <a:avLst/>
              <a:gdLst/>
              <a:ahLst/>
              <a:cxnLst/>
              <a:rect l="l" t="t" r="r" b="b"/>
              <a:pathLst>
                <a:path w="2949" h="4256" extrusionOk="0">
                  <a:moveTo>
                    <a:pt x="495" y="1"/>
                  </a:moveTo>
                  <a:cubicBezTo>
                    <a:pt x="270" y="556"/>
                    <a:pt x="278" y="1229"/>
                    <a:pt x="285" y="1828"/>
                  </a:cubicBezTo>
                  <a:cubicBezTo>
                    <a:pt x="294" y="2426"/>
                    <a:pt x="279" y="3035"/>
                    <a:pt x="1" y="3567"/>
                  </a:cubicBezTo>
                  <a:cubicBezTo>
                    <a:pt x="157" y="3808"/>
                    <a:pt x="276" y="4015"/>
                    <a:pt x="432" y="4255"/>
                  </a:cubicBezTo>
                  <a:cubicBezTo>
                    <a:pt x="1322" y="3454"/>
                    <a:pt x="2214" y="2620"/>
                    <a:pt x="2948" y="1674"/>
                  </a:cubicBezTo>
                  <a:cubicBezTo>
                    <a:pt x="2227" y="1006"/>
                    <a:pt x="1372" y="446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1"/>
            <p:cNvSpPr/>
            <p:nvPr/>
          </p:nvSpPr>
          <p:spPr>
            <a:xfrm>
              <a:off x="2730600" y="228535"/>
              <a:ext cx="356924" cy="521544"/>
            </a:xfrm>
            <a:custGeom>
              <a:avLst/>
              <a:gdLst/>
              <a:ahLst/>
              <a:cxnLst/>
              <a:rect l="l" t="t" r="r" b="b"/>
              <a:pathLst>
                <a:path w="2875" h="4201" extrusionOk="0">
                  <a:moveTo>
                    <a:pt x="702" y="1"/>
                  </a:moveTo>
                  <a:cubicBezTo>
                    <a:pt x="458" y="260"/>
                    <a:pt x="332" y="698"/>
                    <a:pt x="248" y="1041"/>
                  </a:cubicBezTo>
                  <a:cubicBezTo>
                    <a:pt x="161" y="1386"/>
                    <a:pt x="134" y="1745"/>
                    <a:pt x="109" y="2098"/>
                  </a:cubicBezTo>
                  <a:cubicBezTo>
                    <a:pt x="68" y="2643"/>
                    <a:pt x="41" y="3180"/>
                    <a:pt x="1" y="3724"/>
                  </a:cubicBezTo>
                  <a:cubicBezTo>
                    <a:pt x="148" y="3899"/>
                    <a:pt x="318" y="4025"/>
                    <a:pt x="465" y="4200"/>
                  </a:cubicBezTo>
                  <a:cubicBezTo>
                    <a:pt x="1302" y="3418"/>
                    <a:pt x="2106" y="2587"/>
                    <a:pt x="2875" y="1736"/>
                  </a:cubicBezTo>
                  <a:cubicBezTo>
                    <a:pt x="2200" y="1099"/>
                    <a:pt x="1480" y="508"/>
                    <a:pt x="702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2644565" y="228535"/>
              <a:ext cx="381629" cy="530855"/>
            </a:xfrm>
            <a:custGeom>
              <a:avLst/>
              <a:gdLst/>
              <a:ahLst/>
              <a:cxnLst/>
              <a:rect l="l" t="t" r="r" b="b"/>
              <a:pathLst>
                <a:path w="3074" h="4276" extrusionOk="0">
                  <a:moveTo>
                    <a:pt x="1395" y="1"/>
                  </a:moveTo>
                  <a:cubicBezTo>
                    <a:pt x="927" y="592"/>
                    <a:pt x="469" y="1233"/>
                    <a:pt x="0" y="1823"/>
                  </a:cubicBezTo>
                  <a:cubicBezTo>
                    <a:pt x="257" y="2643"/>
                    <a:pt x="495" y="3456"/>
                    <a:pt x="752" y="4276"/>
                  </a:cubicBezTo>
                  <a:cubicBezTo>
                    <a:pt x="1092" y="3767"/>
                    <a:pt x="1546" y="3343"/>
                    <a:pt x="1994" y="2926"/>
                  </a:cubicBezTo>
                  <a:cubicBezTo>
                    <a:pt x="2339" y="2605"/>
                    <a:pt x="2729" y="2258"/>
                    <a:pt x="3074" y="1939"/>
                  </a:cubicBezTo>
                  <a:cubicBezTo>
                    <a:pt x="2513" y="1293"/>
                    <a:pt x="1954" y="647"/>
                    <a:pt x="1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2509739" y="228535"/>
              <a:ext cx="340661" cy="640725"/>
            </a:xfrm>
            <a:custGeom>
              <a:avLst/>
              <a:gdLst/>
              <a:ahLst/>
              <a:cxnLst/>
              <a:rect l="l" t="t" r="r" b="b"/>
              <a:pathLst>
                <a:path w="2744" h="5161" extrusionOk="0">
                  <a:moveTo>
                    <a:pt x="2481" y="1"/>
                  </a:moveTo>
                  <a:lnTo>
                    <a:pt x="2481" y="1"/>
                  </a:lnTo>
                  <a:cubicBezTo>
                    <a:pt x="1850" y="831"/>
                    <a:pt x="871" y="1818"/>
                    <a:pt x="352" y="2400"/>
                  </a:cubicBezTo>
                  <a:cubicBezTo>
                    <a:pt x="54" y="3281"/>
                    <a:pt x="0" y="4258"/>
                    <a:pt x="218" y="5161"/>
                  </a:cubicBezTo>
                  <a:cubicBezTo>
                    <a:pt x="1108" y="4392"/>
                    <a:pt x="1991" y="3551"/>
                    <a:pt x="2744" y="2646"/>
                  </a:cubicBezTo>
                  <a:cubicBezTo>
                    <a:pt x="2652" y="1775"/>
                    <a:pt x="2289" y="856"/>
                    <a:pt x="2481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>
              <a:off x="2507629" y="182600"/>
              <a:ext cx="304410" cy="657113"/>
            </a:xfrm>
            <a:custGeom>
              <a:avLst/>
              <a:gdLst/>
              <a:ahLst/>
              <a:cxnLst/>
              <a:rect l="l" t="t" r="r" b="b"/>
              <a:pathLst>
                <a:path w="2452" h="5293" extrusionOk="0">
                  <a:moveTo>
                    <a:pt x="2378" y="1"/>
                  </a:moveTo>
                  <a:lnTo>
                    <a:pt x="191" y="2708"/>
                  </a:lnTo>
                  <a:cubicBezTo>
                    <a:pt x="191" y="2708"/>
                    <a:pt x="0" y="4558"/>
                    <a:pt x="23" y="5293"/>
                  </a:cubicBezTo>
                  <a:cubicBezTo>
                    <a:pt x="23" y="5293"/>
                    <a:pt x="1414" y="4030"/>
                    <a:pt x="2451" y="2772"/>
                  </a:cubicBezTo>
                  <a:cubicBezTo>
                    <a:pt x="2182" y="1695"/>
                    <a:pt x="2238" y="386"/>
                    <a:pt x="2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>
              <a:off x="2510484" y="182476"/>
              <a:ext cx="323404" cy="670645"/>
            </a:xfrm>
            <a:custGeom>
              <a:avLst/>
              <a:gdLst/>
              <a:ahLst/>
              <a:cxnLst/>
              <a:rect l="l" t="t" r="r" b="b"/>
              <a:pathLst>
                <a:path w="2605" h="5402" extrusionOk="0">
                  <a:moveTo>
                    <a:pt x="2356" y="1"/>
                  </a:moveTo>
                  <a:cubicBezTo>
                    <a:pt x="2216" y="388"/>
                    <a:pt x="2161" y="1696"/>
                    <a:pt x="2430" y="2772"/>
                  </a:cubicBezTo>
                  <a:cubicBezTo>
                    <a:pt x="1392" y="4029"/>
                    <a:pt x="1" y="5294"/>
                    <a:pt x="1" y="5294"/>
                  </a:cubicBezTo>
                  <a:cubicBezTo>
                    <a:pt x="21" y="5330"/>
                    <a:pt x="44" y="5365"/>
                    <a:pt x="64" y="5401"/>
                  </a:cubicBezTo>
                  <a:cubicBezTo>
                    <a:pt x="939" y="4594"/>
                    <a:pt x="1807" y="3720"/>
                    <a:pt x="2589" y="2821"/>
                  </a:cubicBezTo>
                  <a:cubicBezTo>
                    <a:pt x="2353" y="1991"/>
                    <a:pt x="2291" y="606"/>
                    <a:pt x="2525" y="128"/>
                  </a:cubicBezTo>
                  <a:lnTo>
                    <a:pt x="2604" y="6"/>
                  </a:lnTo>
                  <a:lnTo>
                    <a:pt x="2356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11"/>
          <p:cNvGrpSpPr/>
          <p:nvPr/>
        </p:nvGrpSpPr>
        <p:grpSpPr>
          <a:xfrm>
            <a:off x="591509" y="4163121"/>
            <a:ext cx="1263865" cy="1185546"/>
            <a:chOff x="-94291" y="4010721"/>
            <a:chExt cx="1263865" cy="1185546"/>
          </a:xfrm>
        </p:grpSpPr>
        <p:sp>
          <p:nvSpPr>
            <p:cNvPr id="113" name="Google Shape;113;p11"/>
            <p:cNvSpPr/>
            <p:nvPr/>
          </p:nvSpPr>
          <p:spPr>
            <a:xfrm>
              <a:off x="270496" y="4103694"/>
              <a:ext cx="899077" cy="1092572"/>
            </a:xfrm>
            <a:custGeom>
              <a:avLst/>
              <a:gdLst/>
              <a:ahLst/>
              <a:cxnLst/>
              <a:rect l="l" t="t" r="r" b="b"/>
              <a:pathLst>
                <a:path w="6073" h="7380" extrusionOk="0">
                  <a:moveTo>
                    <a:pt x="1626" y="0"/>
                  </a:moveTo>
                  <a:lnTo>
                    <a:pt x="1" y="2896"/>
                  </a:lnTo>
                  <a:lnTo>
                    <a:pt x="3109" y="7379"/>
                  </a:lnTo>
                  <a:cubicBezTo>
                    <a:pt x="4152" y="5856"/>
                    <a:pt x="5183" y="4284"/>
                    <a:pt x="6072" y="2741"/>
                  </a:cubicBezTo>
                  <a:cubicBezTo>
                    <a:pt x="4646" y="1759"/>
                    <a:pt x="3139" y="842"/>
                    <a:pt x="1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229783" y="4051286"/>
              <a:ext cx="874798" cy="1122329"/>
            </a:xfrm>
            <a:custGeom>
              <a:avLst/>
              <a:gdLst/>
              <a:ahLst/>
              <a:cxnLst/>
              <a:rect l="l" t="t" r="r" b="b"/>
              <a:pathLst>
                <a:path w="5909" h="7581" extrusionOk="0">
                  <a:moveTo>
                    <a:pt x="1098" y="1"/>
                  </a:moveTo>
                  <a:cubicBezTo>
                    <a:pt x="731" y="1061"/>
                    <a:pt x="366" y="2121"/>
                    <a:pt x="1" y="3182"/>
                  </a:cubicBezTo>
                  <a:cubicBezTo>
                    <a:pt x="444" y="3676"/>
                    <a:pt x="891" y="4293"/>
                    <a:pt x="1286" y="4826"/>
                  </a:cubicBezTo>
                  <a:cubicBezTo>
                    <a:pt x="1957" y="5723"/>
                    <a:pt x="2615" y="6683"/>
                    <a:pt x="3285" y="7581"/>
                  </a:cubicBezTo>
                  <a:cubicBezTo>
                    <a:pt x="4239" y="6119"/>
                    <a:pt x="5091" y="4574"/>
                    <a:pt x="5908" y="3031"/>
                  </a:cubicBezTo>
                  <a:cubicBezTo>
                    <a:pt x="4310" y="2012"/>
                    <a:pt x="2697" y="1023"/>
                    <a:pt x="10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167160" y="4021972"/>
              <a:ext cx="800627" cy="1137430"/>
            </a:xfrm>
            <a:custGeom>
              <a:avLst/>
              <a:gdLst/>
              <a:ahLst/>
              <a:cxnLst/>
              <a:rect l="l" t="t" r="r" b="b"/>
              <a:pathLst>
                <a:path w="5408" h="7683" extrusionOk="0">
                  <a:moveTo>
                    <a:pt x="712" y="0"/>
                  </a:moveTo>
                  <a:cubicBezTo>
                    <a:pt x="548" y="1250"/>
                    <a:pt x="311" y="2490"/>
                    <a:pt x="0" y="3712"/>
                  </a:cubicBezTo>
                  <a:cubicBezTo>
                    <a:pt x="444" y="4565"/>
                    <a:pt x="1163" y="5331"/>
                    <a:pt x="1880" y="5972"/>
                  </a:cubicBezTo>
                  <a:cubicBezTo>
                    <a:pt x="2478" y="6505"/>
                    <a:pt x="3206" y="6966"/>
                    <a:pt x="3564" y="7683"/>
                  </a:cubicBezTo>
                  <a:cubicBezTo>
                    <a:pt x="4394" y="6297"/>
                    <a:pt x="4977" y="4781"/>
                    <a:pt x="5407" y="3224"/>
                  </a:cubicBezTo>
                  <a:cubicBezTo>
                    <a:pt x="3845" y="2168"/>
                    <a:pt x="2274" y="1056"/>
                    <a:pt x="712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132813" y="4010721"/>
              <a:ext cx="781678" cy="1155195"/>
            </a:xfrm>
            <a:custGeom>
              <a:avLst/>
              <a:gdLst/>
              <a:ahLst/>
              <a:cxnLst/>
              <a:rect l="l" t="t" r="r" b="b"/>
              <a:pathLst>
                <a:path w="5280" h="7803" extrusionOk="0">
                  <a:moveTo>
                    <a:pt x="452" y="1"/>
                  </a:moveTo>
                  <a:cubicBezTo>
                    <a:pt x="301" y="1400"/>
                    <a:pt x="151" y="2798"/>
                    <a:pt x="0" y="4198"/>
                  </a:cubicBezTo>
                  <a:cubicBezTo>
                    <a:pt x="1303" y="5412"/>
                    <a:pt x="2623" y="6588"/>
                    <a:pt x="3928" y="7802"/>
                  </a:cubicBezTo>
                  <a:cubicBezTo>
                    <a:pt x="4383" y="6307"/>
                    <a:pt x="4824" y="4853"/>
                    <a:pt x="5279" y="3358"/>
                  </a:cubicBezTo>
                  <a:cubicBezTo>
                    <a:pt x="3577" y="2381"/>
                    <a:pt x="1994" y="1216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-94291" y="4049953"/>
              <a:ext cx="825055" cy="1146312"/>
            </a:xfrm>
            <a:custGeom>
              <a:avLst/>
              <a:gdLst/>
              <a:ahLst/>
              <a:cxnLst/>
              <a:rect l="l" t="t" r="r" b="b"/>
              <a:pathLst>
                <a:path w="5573" h="7743" extrusionOk="0">
                  <a:moveTo>
                    <a:pt x="1" y="0"/>
                  </a:moveTo>
                  <a:lnTo>
                    <a:pt x="1" y="0"/>
                  </a:lnTo>
                  <a:cubicBezTo>
                    <a:pt x="422" y="1385"/>
                    <a:pt x="844" y="2770"/>
                    <a:pt x="1267" y="4155"/>
                  </a:cubicBezTo>
                  <a:cubicBezTo>
                    <a:pt x="2774" y="5243"/>
                    <a:pt x="4235" y="6449"/>
                    <a:pt x="5573" y="7742"/>
                  </a:cubicBezTo>
                  <a:cubicBezTo>
                    <a:pt x="5317" y="6419"/>
                    <a:pt x="5005" y="5039"/>
                    <a:pt x="4748" y="3715"/>
                  </a:cubicBezTo>
                  <a:cubicBezTo>
                    <a:pt x="3145" y="2480"/>
                    <a:pt x="1602" y="123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11"/>
          <p:cNvGrpSpPr/>
          <p:nvPr/>
        </p:nvGrpSpPr>
        <p:grpSpPr>
          <a:xfrm>
            <a:off x="-501054" y="-240388"/>
            <a:ext cx="1604558" cy="1185527"/>
            <a:chOff x="-501054" y="-240388"/>
            <a:chExt cx="1604558" cy="1185527"/>
          </a:xfrm>
        </p:grpSpPr>
        <p:sp>
          <p:nvSpPr>
            <p:cNvPr id="119" name="Google Shape;119;p11"/>
            <p:cNvSpPr/>
            <p:nvPr/>
          </p:nvSpPr>
          <p:spPr>
            <a:xfrm>
              <a:off x="-501054" y="-87448"/>
              <a:ext cx="1340464" cy="1032587"/>
            </a:xfrm>
            <a:custGeom>
              <a:avLst/>
              <a:gdLst/>
              <a:ahLst/>
              <a:cxnLst/>
              <a:rect l="l" t="t" r="r" b="b"/>
              <a:pathLst>
                <a:path w="6705" h="5165" extrusionOk="0">
                  <a:moveTo>
                    <a:pt x="4323" y="1"/>
                  </a:moveTo>
                  <a:cubicBezTo>
                    <a:pt x="2910" y="392"/>
                    <a:pt x="1415" y="677"/>
                    <a:pt x="0" y="1067"/>
                  </a:cubicBezTo>
                  <a:cubicBezTo>
                    <a:pt x="598" y="2433"/>
                    <a:pt x="1196" y="3799"/>
                    <a:pt x="1794" y="5164"/>
                  </a:cubicBezTo>
                  <a:cubicBezTo>
                    <a:pt x="3441" y="4389"/>
                    <a:pt x="5057" y="3622"/>
                    <a:pt x="6705" y="2847"/>
                  </a:cubicBezTo>
                  <a:cubicBezTo>
                    <a:pt x="6037" y="1821"/>
                    <a:pt x="5219" y="834"/>
                    <a:pt x="4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-501054" y="-53261"/>
              <a:ext cx="1345462" cy="933626"/>
            </a:xfrm>
            <a:custGeom>
              <a:avLst/>
              <a:gdLst/>
              <a:ahLst/>
              <a:cxnLst/>
              <a:rect l="l" t="t" r="r" b="b"/>
              <a:pathLst>
                <a:path w="6730" h="4670" extrusionOk="0">
                  <a:moveTo>
                    <a:pt x="4529" y="0"/>
                  </a:moveTo>
                  <a:cubicBezTo>
                    <a:pt x="3200" y="707"/>
                    <a:pt x="1427" y="410"/>
                    <a:pt x="0" y="896"/>
                  </a:cubicBezTo>
                  <a:cubicBezTo>
                    <a:pt x="645" y="2159"/>
                    <a:pt x="1324" y="3407"/>
                    <a:pt x="1966" y="4670"/>
                  </a:cubicBezTo>
                  <a:cubicBezTo>
                    <a:pt x="3562" y="3900"/>
                    <a:pt x="5136" y="3130"/>
                    <a:pt x="6730" y="2362"/>
                  </a:cubicBezTo>
                  <a:cubicBezTo>
                    <a:pt x="5989" y="1592"/>
                    <a:pt x="5271" y="771"/>
                    <a:pt x="45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>
              <a:off x="-501054" y="-61058"/>
              <a:ext cx="1434226" cy="860856"/>
            </a:xfrm>
            <a:custGeom>
              <a:avLst/>
              <a:gdLst/>
              <a:ahLst/>
              <a:cxnLst/>
              <a:rect l="l" t="t" r="r" b="b"/>
              <a:pathLst>
                <a:path w="7174" h="4306" extrusionOk="0">
                  <a:moveTo>
                    <a:pt x="4586" y="0"/>
                  </a:moveTo>
                  <a:cubicBezTo>
                    <a:pt x="3219" y="708"/>
                    <a:pt x="1537" y="931"/>
                    <a:pt x="0" y="939"/>
                  </a:cubicBezTo>
                  <a:cubicBezTo>
                    <a:pt x="944" y="1878"/>
                    <a:pt x="1703" y="3039"/>
                    <a:pt x="2116" y="4305"/>
                  </a:cubicBezTo>
                  <a:cubicBezTo>
                    <a:pt x="3734" y="3421"/>
                    <a:pt x="5452" y="2657"/>
                    <a:pt x="7174" y="1995"/>
                  </a:cubicBezTo>
                  <a:cubicBezTo>
                    <a:pt x="6453" y="1168"/>
                    <a:pt x="5561" y="502"/>
                    <a:pt x="4586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>
              <a:off x="-501054" y="-60658"/>
              <a:ext cx="1447821" cy="750100"/>
            </a:xfrm>
            <a:custGeom>
              <a:avLst/>
              <a:gdLst/>
              <a:ahLst/>
              <a:cxnLst/>
              <a:rect l="l" t="t" r="r" b="b"/>
              <a:pathLst>
                <a:path w="7242" h="3752" extrusionOk="0">
                  <a:moveTo>
                    <a:pt x="4448" y="1"/>
                  </a:moveTo>
                  <a:cubicBezTo>
                    <a:pt x="3736" y="242"/>
                    <a:pt x="2996" y="381"/>
                    <a:pt x="2254" y="511"/>
                  </a:cubicBezTo>
                  <a:cubicBezTo>
                    <a:pt x="1552" y="633"/>
                    <a:pt x="705" y="814"/>
                    <a:pt x="0" y="937"/>
                  </a:cubicBezTo>
                  <a:cubicBezTo>
                    <a:pt x="1106" y="1589"/>
                    <a:pt x="2055" y="2583"/>
                    <a:pt x="2589" y="3751"/>
                  </a:cubicBezTo>
                  <a:cubicBezTo>
                    <a:pt x="4129" y="2957"/>
                    <a:pt x="5640" y="2245"/>
                    <a:pt x="7242" y="1585"/>
                  </a:cubicBezTo>
                  <a:cubicBezTo>
                    <a:pt x="6405" y="934"/>
                    <a:pt x="5441" y="372"/>
                    <a:pt x="4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>
              <a:off x="-501054" y="-118835"/>
              <a:ext cx="1587565" cy="512195"/>
            </a:xfrm>
            <a:custGeom>
              <a:avLst/>
              <a:gdLst/>
              <a:ahLst/>
              <a:cxnLst/>
              <a:rect l="l" t="t" r="r" b="b"/>
              <a:pathLst>
                <a:path w="7941" h="2562" extrusionOk="0">
                  <a:moveTo>
                    <a:pt x="4846" y="1"/>
                  </a:moveTo>
                  <a:cubicBezTo>
                    <a:pt x="3200" y="1"/>
                    <a:pt x="1641" y="1051"/>
                    <a:pt x="0" y="1228"/>
                  </a:cubicBezTo>
                  <a:cubicBezTo>
                    <a:pt x="1124" y="1298"/>
                    <a:pt x="2247" y="1770"/>
                    <a:pt x="3046" y="2562"/>
                  </a:cubicBezTo>
                  <a:cubicBezTo>
                    <a:pt x="4614" y="1837"/>
                    <a:pt x="6252" y="1251"/>
                    <a:pt x="7941" y="889"/>
                  </a:cubicBezTo>
                  <a:cubicBezTo>
                    <a:pt x="7024" y="359"/>
                    <a:pt x="5991" y="26"/>
                    <a:pt x="4932" y="1"/>
                  </a:cubicBezTo>
                  <a:cubicBezTo>
                    <a:pt x="4903" y="1"/>
                    <a:pt x="4875" y="1"/>
                    <a:pt x="48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>
              <a:off x="-501054" y="-240388"/>
              <a:ext cx="1604558" cy="557177"/>
            </a:xfrm>
            <a:custGeom>
              <a:avLst/>
              <a:gdLst/>
              <a:ahLst/>
              <a:cxnLst/>
              <a:rect l="l" t="t" r="r" b="b"/>
              <a:pathLst>
                <a:path w="8026" h="2787" extrusionOk="0">
                  <a:moveTo>
                    <a:pt x="4541" y="0"/>
                  </a:moveTo>
                  <a:cubicBezTo>
                    <a:pt x="3084" y="707"/>
                    <a:pt x="1547" y="1354"/>
                    <a:pt x="0" y="1836"/>
                  </a:cubicBezTo>
                  <a:cubicBezTo>
                    <a:pt x="129" y="1822"/>
                    <a:pt x="262" y="1815"/>
                    <a:pt x="396" y="1815"/>
                  </a:cubicBezTo>
                  <a:cubicBezTo>
                    <a:pt x="1336" y="1815"/>
                    <a:pt x="2366" y="2150"/>
                    <a:pt x="3015" y="2787"/>
                  </a:cubicBezTo>
                  <a:cubicBezTo>
                    <a:pt x="4645" y="2138"/>
                    <a:pt x="6320" y="1544"/>
                    <a:pt x="8026" y="1126"/>
                  </a:cubicBezTo>
                  <a:cubicBezTo>
                    <a:pt x="6958" y="499"/>
                    <a:pt x="5774" y="117"/>
                    <a:pt x="45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11"/>
          <p:cNvGrpSpPr/>
          <p:nvPr/>
        </p:nvGrpSpPr>
        <p:grpSpPr>
          <a:xfrm>
            <a:off x="4571988" y="-320556"/>
            <a:ext cx="1077764" cy="793476"/>
            <a:chOff x="4571988" y="-320556"/>
            <a:chExt cx="1077764" cy="793476"/>
          </a:xfrm>
        </p:grpSpPr>
        <p:sp>
          <p:nvSpPr>
            <p:cNvPr id="126" name="Google Shape;126;p11"/>
            <p:cNvSpPr/>
            <p:nvPr/>
          </p:nvSpPr>
          <p:spPr>
            <a:xfrm>
              <a:off x="4657389" y="-320556"/>
              <a:ext cx="992363" cy="793476"/>
            </a:xfrm>
            <a:custGeom>
              <a:avLst/>
              <a:gdLst/>
              <a:ahLst/>
              <a:cxnLst/>
              <a:rect l="l" t="t" r="r" b="b"/>
              <a:pathLst>
                <a:path w="6240" h="4989" extrusionOk="0">
                  <a:moveTo>
                    <a:pt x="2969" y="0"/>
                  </a:moveTo>
                  <a:cubicBezTo>
                    <a:pt x="2088" y="649"/>
                    <a:pt x="971" y="1342"/>
                    <a:pt x="1" y="1846"/>
                  </a:cubicBezTo>
                  <a:cubicBezTo>
                    <a:pt x="466" y="2120"/>
                    <a:pt x="886" y="2465"/>
                    <a:pt x="1296" y="2815"/>
                  </a:cubicBezTo>
                  <a:cubicBezTo>
                    <a:pt x="2108" y="3507"/>
                    <a:pt x="2946" y="4234"/>
                    <a:pt x="3702" y="4988"/>
                  </a:cubicBezTo>
                  <a:cubicBezTo>
                    <a:pt x="4392" y="3889"/>
                    <a:pt x="5473" y="3081"/>
                    <a:pt x="6240" y="2034"/>
                  </a:cubicBezTo>
                  <a:cubicBezTo>
                    <a:pt x="5228" y="1268"/>
                    <a:pt x="4077" y="619"/>
                    <a:pt x="2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1"/>
            <p:cNvSpPr/>
            <p:nvPr/>
          </p:nvSpPr>
          <p:spPr>
            <a:xfrm>
              <a:off x="4655163" y="-287793"/>
              <a:ext cx="994589" cy="699480"/>
            </a:xfrm>
            <a:custGeom>
              <a:avLst/>
              <a:gdLst/>
              <a:ahLst/>
              <a:cxnLst/>
              <a:rect l="l" t="t" r="r" b="b"/>
              <a:pathLst>
                <a:path w="6254" h="4398" extrusionOk="0">
                  <a:moveTo>
                    <a:pt x="2589" y="0"/>
                  </a:moveTo>
                  <a:cubicBezTo>
                    <a:pt x="1723" y="502"/>
                    <a:pt x="868" y="984"/>
                    <a:pt x="1" y="1485"/>
                  </a:cubicBezTo>
                  <a:cubicBezTo>
                    <a:pt x="1403" y="2195"/>
                    <a:pt x="2681" y="3180"/>
                    <a:pt x="3676" y="4397"/>
                  </a:cubicBezTo>
                  <a:cubicBezTo>
                    <a:pt x="4436" y="3466"/>
                    <a:pt x="5543" y="2798"/>
                    <a:pt x="6254" y="1828"/>
                  </a:cubicBezTo>
                  <a:cubicBezTo>
                    <a:pt x="5916" y="1658"/>
                    <a:pt x="5505" y="1476"/>
                    <a:pt x="5170" y="1304"/>
                  </a:cubicBezTo>
                  <a:cubicBezTo>
                    <a:pt x="4317" y="871"/>
                    <a:pt x="3441" y="435"/>
                    <a:pt x="25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1"/>
            <p:cNvSpPr/>
            <p:nvPr/>
          </p:nvSpPr>
          <p:spPr>
            <a:xfrm>
              <a:off x="4661524" y="-300994"/>
              <a:ext cx="988228" cy="608188"/>
            </a:xfrm>
            <a:custGeom>
              <a:avLst/>
              <a:gdLst/>
              <a:ahLst/>
              <a:cxnLst/>
              <a:rect l="l" t="t" r="r" b="b"/>
              <a:pathLst>
                <a:path w="6214" h="3824" extrusionOk="0">
                  <a:moveTo>
                    <a:pt x="2860" y="0"/>
                  </a:moveTo>
                  <a:cubicBezTo>
                    <a:pt x="1830" y="234"/>
                    <a:pt x="828" y="680"/>
                    <a:pt x="1" y="1337"/>
                  </a:cubicBezTo>
                  <a:cubicBezTo>
                    <a:pt x="752" y="1646"/>
                    <a:pt x="1393" y="2174"/>
                    <a:pt x="2020" y="2693"/>
                  </a:cubicBezTo>
                  <a:cubicBezTo>
                    <a:pt x="2483" y="3079"/>
                    <a:pt x="2950" y="3439"/>
                    <a:pt x="3415" y="3823"/>
                  </a:cubicBezTo>
                  <a:cubicBezTo>
                    <a:pt x="4040" y="3415"/>
                    <a:pt x="4666" y="3005"/>
                    <a:pt x="5291" y="2596"/>
                  </a:cubicBezTo>
                  <a:cubicBezTo>
                    <a:pt x="5605" y="2391"/>
                    <a:pt x="5991" y="2215"/>
                    <a:pt x="6214" y="1911"/>
                  </a:cubicBezTo>
                  <a:cubicBezTo>
                    <a:pt x="5097" y="1324"/>
                    <a:pt x="3905" y="711"/>
                    <a:pt x="2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1"/>
            <p:cNvSpPr/>
            <p:nvPr/>
          </p:nvSpPr>
          <p:spPr>
            <a:xfrm>
              <a:off x="4571988" y="-320556"/>
              <a:ext cx="1077763" cy="422105"/>
            </a:xfrm>
            <a:custGeom>
              <a:avLst/>
              <a:gdLst/>
              <a:ahLst/>
              <a:cxnLst/>
              <a:rect l="l" t="t" r="r" b="b"/>
              <a:pathLst>
                <a:path w="6777" h="2654" extrusionOk="0">
                  <a:moveTo>
                    <a:pt x="3505" y="0"/>
                  </a:moveTo>
                  <a:cubicBezTo>
                    <a:pt x="2393" y="217"/>
                    <a:pt x="1133" y="340"/>
                    <a:pt x="1" y="389"/>
                  </a:cubicBezTo>
                  <a:cubicBezTo>
                    <a:pt x="1233" y="1316"/>
                    <a:pt x="2653" y="2093"/>
                    <a:pt x="4090" y="2653"/>
                  </a:cubicBezTo>
                  <a:cubicBezTo>
                    <a:pt x="4788" y="2245"/>
                    <a:pt x="5621" y="2021"/>
                    <a:pt x="6437" y="2021"/>
                  </a:cubicBezTo>
                  <a:cubicBezTo>
                    <a:pt x="6550" y="2021"/>
                    <a:pt x="6664" y="2025"/>
                    <a:pt x="6777" y="2034"/>
                  </a:cubicBezTo>
                  <a:cubicBezTo>
                    <a:pt x="5757" y="1258"/>
                    <a:pt x="4662" y="553"/>
                    <a:pt x="3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11"/>
          <p:cNvSpPr/>
          <p:nvPr/>
        </p:nvSpPr>
        <p:spPr>
          <a:xfrm>
            <a:off x="4436394" y="182477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1"/>
          <p:cNvSpPr/>
          <p:nvPr/>
        </p:nvSpPr>
        <p:spPr>
          <a:xfrm>
            <a:off x="851419" y="47559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"/>
          <p:cNvSpPr/>
          <p:nvPr/>
        </p:nvSpPr>
        <p:spPr>
          <a:xfrm>
            <a:off x="2574684" y="4476741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1"/>
          <p:cNvSpPr/>
          <p:nvPr/>
        </p:nvSpPr>
        <p:spPr>
          <a:xfrm>
            <a:off x="8424009" y="3311591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834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20397" y="2741250"/>
            <a:ext cx="3423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774075" y="1657350"/>
            <a:ext cx="1303500" cy="1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 rot="291">
            <a:off x="620399" y="3463075"/>
            <a:ext cx="3545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/>
          <p:nvPr/>
        </p:nvSpPr>
        <p:spPr>
          <a:xfrm rot="10800000" flipH="1">
            <a:off x="12" y="-2"/>
            <a:ext cx="3423820" cy="2095059"/>
          </a:xfrm>
          <a:custGeom>
            <a:avLst/>
            <a:gdLst/>
            <a:ahLst/>
            <a:cxnLst/>
            <a:rect l="l" t="t" r="r" b="b"/>
            <a:pathLst>
              <a:path w="7712" h="4719" extrusionOk="0">
                <a:moveTo>
                  <a:pt x="1" y="0"/>
                </a:moveTo>
                <a:lnTo>
                  <a:pt x="1" y="4719"/>
                </a:lnTo>
                <a:lnTo>
                  <a:pt x="7711" y="4719"/>
                </a:lnTo>
                <a:cubicBezTo>
                  <a:pt x="6385" y="3616"/>
                  <a:pt x="5249" y="2155"/>
                  <a:pt x="3666" y="1467"/>
                </a:cubicBezTo>
                <a:cubicBezTo>
                  <a:pt x="2799" y="1090"/>
                  <a:pt x="1839" y="964"/>
                  <a:pt x="969" y="596"/>
                </a:cubicBezTo>
                <a:cubicBezTo>
                  <a:pt x="625" y="450"/>
                  <a:pt x="287" y="249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rot="10800000" flipH="1">
            <a:off x="12" y="-2"/>
            <a:ext cx="4000080" cy="3060677"/>
          </a:xfrm>
          <a:custGeom>
            <a:avLst/>
            <a:gdLst/>
            <a:ahLst/>
            <a:cxnLst/>
            <a:rect l="l" t="t" r="r" b="b"/>
            <a:pathLst>
              <a:path w="9010" h="6894" extrusionOk="0">
                <a:moveTo>
                  <a:pt x="1" y="0"/>
                </a:moveTo>
                <a:lnTo>
                  <a:pt x="1" y="1451"/>
                </a:lnTo>
                <a:cubicBezTo>
                  <a:pt x="490" y="1875"/>
                  <a:pt x="1119" y="2167"/>
                  <a:pt x="1743" y="2365"/>
                </a:cubicBezTo>
                <a:cubicBezTo>
                  <a:pt x="2765" y="2690"/>
                  <a:pt x="3852" y="2846"/>
                  <a:pt x="4793" y="3359"/>
                </a:cubicBezTo>
                <a:cubicBezTo>
                  <a:pt x="6304" y="4181"/>
                  <a:pt x="7253" y="5817"/>
                  <a:pt x="8560" y="6894"/>
                </a:cubicBezTo>
                <a:lnTo>
                  <a:pt x="9010" y="6894"/>
                </a:lnTo>
                <a:cubicBezTo>
                  <a:pt x="7669" y="5829"/>
                  <a:pt x="6872" y="4006"/>
                  <a:pt x="5410" y="3029"/>
                </a:cubicBezTo>
                <a:cubicBezTo>
                  <a:pt x="4427" y="2372"/>
                  <a:pt x="3222" y="2152"/>
                  <a:pt x="2125" y="1710"/>
                </a:cubicBezTo>
                <a:cubicBezTo>
                  <a:pt x="1269" y="1365"/>
                  <a:pt x="415" y="792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6574069" y="2418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3423821" y="337041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534819" y="4367927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277949" y="4678354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483946" y="4446503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8444621" y="1761291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726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2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"/>
          <p:cNvSpPr txBox="1">
            <a:spLocks noGrp="1"/>
          </p:cNvSpPr>
          <p:nvPr>
            <p:ph type="title"/>
          </p:nvPr>
        </p:nvSpPr>
        <p:spPr>
          <a:xfrm rot="-804">
            <a:off x="3288603" y="3207151"/>
            <a:ext cx="25668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6" name="Google Shape;186;p14"/>
          <p:cNvSpPr txBox="1">
            <a:spLocks noGrp="1"/>
          </p:cNvSpPr>
          <p:nvPr>
            <p:ph type="subTitle" idx="1"/>
          </p:nvPr>
        </p:nvSpPr>
        <p:spPr>
          <a:xfrm>
            <a:off x="1974300" y="1745400"/>
            <a:ext cx="5195400" cy="15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4"/>
          <p:cNvSpPr/>
          <p:nvPr/>
        </p:nvSpPr>
        <p:spPr>
          <a:xfrm>
            <a:off x="4542659" y="4175638"/>
            <a:ext cx="4601334" cy="967851"/>
          </a:xfrm>
          <a:custGeom>
            <a:avLst/>
            <a:gdLst/>
            <a:ahLst/>
            <a:cxnLst/>
            <a:rect l="l" t="t" r="r" b="b"/>
            <a:pathLst>
              <a:path w="27629" h="5811" extrusionOk="0">
                <a:moveTo>
                  <a:pt x="26537" y="0"/>
                </a:moveTo>
                <a:cubicBezTo>
                  <a:pt x="24701" y="0"/>
                  <a:pt x="22865" y="264"/>
                  <a:pt x="21104" y="781"/>
                </a:cubicBezTo>
                <a:cubicBezTo>
                  <a:pt x="19866" y="1143"/>
                  <a:pt x="18576" y="1602"/>
                  <a:pt x="17494" y="2300"/>
                </a:cubicBezTo>
                <a:cubicBezTo>
                  <a:pt x="16418" y="2994"/>
                  <a:pt x="15283" y="3670"/>
                  <a:pt x="13997" y="3866"/>
                </a:cubicBezTo>
                <a:cubicBezTo>
                  <a:pt x="13715" y="3910"/>
                  <a:pt x="13433" y="3929"/>
                  <a:pt x="13151" y="3929"/>
                </a:cubicBezTo>
                <a:cubicBezTo>
                  <a:pt x="10953" y="3929"/>
                  <a:pt x="8769" y="2763"/>
                  <a:pt x="6573" y="2763"/>
                </a:cubicBezTo>
                <a:cubicBezTo>
                  <a:pt x="6284" y="2763"/>
                  <a:pt x="5995" y="2783"/>
                  <a:pt x="5705" y="2829"/>
                </a:cubicBezTo>
                <a:cubicBezTo>
                  <a:pt x="3903" y="3111"/>
                  <a:pt x="2415" y="4329"/>
                  <a:pt x="874" y="5306"/>
                </a:cubicBezTo>
                <a:cubicBezTo>
                  <a:pt x="594" y="5483"/>
                  <a:pt x="303" y="5654"/>
                  <a:pt x="1" y="5811"/>
                </a:cubicBezTo>
                <a:lnTo>
                  <a:pt x="731" y="5811"/>
                </a:lnTo>
                <a:cubicBezTo>
                  <a:pt x="1440" y="5446"/>
                  <a:pt x="2129" y="5040"/>
                  <a:pt x="2837" y="4674"/>
                </a:cubicBezTo>
                <a:cubicBezTo>
                  <a:pt x="3826" y="4162"/>
                  <a:pt x="4939" y="3703"/>
                  <a:pt x="6041" y="3523"/>
                </a:cubicBezTo>
                <a:cubicBezTo>
                  <a:pt x="6358" y="3471"/>
                  <a:pt x="6678" y="3449"/>
                  <a:pt x="6998" y="3449"/>
                </a:cubicBezTo>
                <a:cubicBezTo>
                  <a:pt x="7826" y="3449"/>
                  <a:pt x="8658" y="3600"/>
                  <a:pt x="9459" y="3783"/>
                </a:cubicBezTo>
                <a:cubicBezTo>
                  <a:pt x="10716" y="4070"/>
                  <a:pt x="11991" y="4437"/>
                  <a:pt x="13268" y="4437"/>
                </a:cubicBezTo>
                <a:cubicBezTo>
                  <a:pt x="13552" y="4437"/>
                  <a:pt x="13837" y="4419"/>
                  <a:pt x="14121" y="4377"/>
                </a:cubicBezTo>
                <a:cubicBezTo>
                  <a:pt x="15893" y="4118"/>
                  <a:pt x="17398" y="2994"/>
                  <a:pt x="19009" y="2211"/>
                </a:cubicBezTo>
                <a:cubicBezTo>
                  <a:pt x="20834" y="1324"/>
                  <a:pt x="22863" y="872"/>
                  <a:pt x="24892" y="872"/>
                </a:cubicBezTo>
                <a:cubicBezTo>
                  <a:pt x="25811" y="872"/>
                  <a:pt x="26729" y="965"/>
                  <a:pt x="27629" y="1152"/>
                </a:cubicBezTo>
                <a:lnTo>
                  <a:pt x="27629" y="31"/>
                </a:lnTo>
                <a:cubicBezTo>
                  <a:pt x="27265" y="11"/>
                  <a:pt x="26901" y="0"/>
                  <a:pt x="265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4"/>
          <p:cNvSpPr/>
          <p:nvPr/>
        </p:nvSpPr>
        <p:spPr>
          <a:xfrm>
            <a:off x="4808957" y="4433798"/>
            <a:ext cx="4335036" cy="709691"/>
          </a:xfrm>
          <a:custGeom>
            <a:avLst/>
            <a:gdLst/>
            <a:ahLst/>
            <a:cxnLst/>
            <a:rect l="l" t="t" r="r" b="b"/>
            <a:pathLst>
              <a:path w="26030" h="4261" extrusionOk="0">
                <a:moveTo>
                  <a:pt x="23410" y="0"/>
                </a:moveTo>
                <a:cubicBezTo>
                  <a:pt x="21774" y="0"/>
                  <a:pt x="20137" y="307"/>
                  <a:pt x="18619" y="922"/>
                </a:cubicBezTo>
                <a:cubicBezTo>
                  <a:pt x="16535" y="1765"/>
                  <a:pt x="14824" y="3452"/>
                  <a:pt x="12572" y="3816"/>
                </a:cubicBezTo>
                <a:cubicBezTo>
                  <a:pt x="12285" y="3863"/>
                  <a:pt x="12000" y="3883"/>
                  <a:pt x="11715" y="3883"/>
                </a:cubicBezTo>
                <a:cubicBezTo>
                  <a:pt x="9496" y="3883"/>
                  <a:pt x="7319" y="2636"/>
                  <a:pt x="5064" y="2636"/>
                </a:cubicBezTo>
                <a:cubicBezTo>
                  <a:pt x="5006" y="2636"/>
                  <a:pt x="4948" y="2637"/>
                  <a:pt x="4890" y="2639"/>
                </a:cubicBezTo>
                <a:cubicBezTo>
                  <a:pt x="3160" y="2688"/>
                  <a:pt x="1569" y="3497"/>
                  <a:pt x="1" y="4261"/>
                </a:cubicBezTo>
                <a:lnTo>
                  <a:pt x="26030" y="4261"/>
                </a:lnTo>
                <a:lnTo>
                  <a:pt x="26030" y="265"/>
                </a:lnTo>
                <a:cubicBezTo>
                  <a:pt x="25169" y="89"/>
                  <a:pt x="24290" y="0"/>
                  <a:pt x="234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4"/>
          <p:cNvSpPr/>
          <p:nvPr/>
        </p:nvSpPr>
        <p:spPr>
          <a:xfrm flipH="1">
            <a:off x="9" y="4175638"/>
            <a:ext cx="4601334" cy="967851"/>
          </a:xfrm>
          <a:custGeom>
            <a:avLst/>
            <a:gdLst/>
            <a:ahLst/>
            <a:cxnLst/>
            <a:rect l="l" t="t" r="r" b="b"/>
            <a:pathLst>
              <a:path w="27629" h="5811" extrusionOk="0">
                <a:moveTo>
                  <a:pt x="26537" y="0"/>
                </a:moveTo>
                <a:cubicBezTo>
                  <a:pt x="24701" y="0"/>
                  <a:pt x="22865" y="264"/>
                  <a:pt x="21104" y="781"/>
                </a:cubicBezTo>
                <a:cubicBezTo>
                  <a:pt x="19866" y="1143"/>
                  <a:pt x="18576" y="1602"/>
                  <a:pt x="17494" y="2300"/>
                </a:cubicBezTo>
                <a:cubicBezTo>
                  <a:pt x="16418" y="2994"/>
                  <a:pt x="15283" y="3670"/>
                  <a:pt x="13997" y="3866"/>
                </a:cubicBezTo>
                <a:cubicBezTo>
                  <a:pt x="13715" y="3910"/>
                  <a:pt x="13433" y="3929"/>
                  <a:pt x="13151" y="3929"/>
                </a:cubicBezTo>
                <a:cubicBezTo>
                  <a:pt x="10953" y="3929"/>
                  <a:pt x="8769" y="2763"/>
                  <a:pt x="6573" y="2763"/>
                </a:cubicBezTo>
                <a:cubicBezTo>
                  <a:pt x="6284" y="2763"/>
                  <a:pt x="5995" y="2783"/>
                  <a:pt x="5705" y="2829"/>
                </a:cubicBezTo>
                <a:cubicBezTo>
                  <a:pt x="3903" y="3111"/>
                  <a:pt x="2415" y="4329"/>
                  <a:pt x="874" y="5306"/>
                </a:cubicBezTo>
                <a:cubicBezTo>
                  <a:pt x="594" y="5483"/>
                  <a:pt x="303" y="5654"/>
                  <a:pt x="1" y="5811"/>
                </a:cubicBezTo>
                <a:lnTo>
                  <a:pt x="731" y="5811"/>
                </a:lnTo>
                <a:cubicBezTo>
                  <a:pt x="1440" y="5446"/>
                  <a:pt x="2129" y="5040"/>
                  <a:pt x="2837" y="4674"/>
                </a:cubicBezTo>
                <a:cubicBezTo>
                  <a:pt x="3826" y="4162"/>
                  <a:pt x="4939" y="3703"/>
                  <a:pt x="6041" y="3523"/>
                </a:cubicBezTo>
                <a:cubicBezTo>
                  <a:pt x="6358" y="3471"/>
                  <a:pt x="6678" y="3449"/>
                  <a:pt x="6998" y="3449"/>
                </a:cubicBezTo>
                <a:cubicBezTo>
                  <a:pt x="7826" y="3449"/>
                  <a:pt x="8658" y="3600"/>
                  <a:pt x="9459" y="3783"/>
                </a:cubicBezTo>
                <a:cubicBezTo>
                  <a:pt x="10716" y="4070"/>
                  <a:pt x="11991" y="4437"/>
                  <a:pt x="13268" y="4437"/>
                </a:cubicBezTo>
                <a:cubicBezTo>
                  <a:pt x="13552" y="4437"/>
                  <a:pt x="13837" y="4419"/>
                  <a:pt x="14121" y="4377"/>
                </a:cubicBezTo>
                <a:cubicBezTo>
                  <a:pt x="15893" y="4118"/>
                  <a:pt x="17398" y="2994"/>
                  <a:pt x="19009" y="2211"/>
                </a:cubicBezTo>
                <a:cubicBezTo>
                  <a:pt x="20834" y="1324"/>
                  <a:pt x="22863" y="872"/>
                  <a:pt x="24892" y="872"/>
                </a:cubicBezTo>
                <a:cubicBezTo>
                  <a:pt x="25811" y="872"/>
                  <a:pt x="26729" y="965"/>
                  <a:pt x="27629" y="1152"/>
                </a:cubicBezTo>
                <a:lnTo>
                  <a:pt x="27629" y="31"/>
                </a:lnTo>
                <a:cubicBezTo>
                  <a:pt x="27265" y="11"/>
                  <a:pt x="26901" y="0"/>
                  <a:pt x="265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4"/>
          <p:cNvSpPr/>
          <p:nvPr/>
        </p:nvSpPr>
        <p:spPr>
          <a:xfrm flipH="1">
            <a:off x="9" y="4433798"/>
            <a:ext cx="4335036" cy="709691"/>
          </a:xfrm>
          <a:custGeom>
            <a:avLst/>
            <a:gdLst/>
            <a:ahLst/>
            <a:cxnLst/>
            <a:rect l="l" t="t" r="r" b="b"/>
            <a:pathLst>
              <a:path w="26030" h="4261" extrusionOk="0">
                <a:moveTo>
                  <a:pt x="23410" y="0"/>
                </a:moveTo>
                <a:cubicBezTo>
                  <a:pt x="21774" y="0"/>
                  <a:pt x="20137" y="307"/>
                  <a:pt x="18619" y="922"/>
                </a:cubicBezTo>
                <a:cubicBezTo>
                  <a:pt x="16535" y="1765"/>
                  <a:pt x="14824" y="3452"/>
                  <a:pt x="12572" y="3816"/>
                </a:cubicBezTo>
                <a:cubicBezTo>
                  <a:pt x="12285" y="3863"/>
                  <a:pt x="12000" y="3883"/>
                  <a:pt x="11715" y="3883"/>
                </a:cubicBezTo>
                <a:cubicBezTo>
                  <a:pt x="9496" y="3883"/>
                  <a:pt x="7319" y="2636"/>
                  <a:pt x="5064" y="2636"/>
                </a:cubicBezTo>
                <a:cubicBezTo>
                  <a:pt x="5006" y="2636"/>
                  <a:pt x="4948" y="2637"/>
                  <a:pt x="4890" y="2639"/>
                </a:cubicBezTo>
                <a:cubicBezTo>
                  <a:pt x="3160" y="2688"/>
                  <a:pt x="1569" y="3497"/>
                  <a:pt x="1" y="4261"/>
                </a:cubicBezTo>
                <a:lnTo>
                  <a:pt x="26030" y="4261"/>
                </a:lnTo>
                <a:lnTo>
                  <a:pt x="26030" y="265"/>
                </a:lnTo>
                <a:cubicBezTo>
                  <a:pt x="25169" y="89"/>
                  <a:pt x="24290" y="0"/>
                  <a:pt x="234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8512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"/>
          <p:cNvSpPr txBox="1">
            <a:spLocks noGrp="1"/>
          </p:cNvSpPr>
          <p:nvPr>
            <p:ph type="title"/>
          </p:nvPr>
        </p:nvSpPr>
        <p:spPr>
          <a:xfrm>
            <a:off x="4061169" y="2650700"/>
            <a:ext cx="3864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3" name="Google Shape;193;p15"/>
          <p:cNvSpPr txBox="1">
            <a:spLocks noGrp="1"/>
          </p:cNvSpPr>
          <p:nvPr>
            <p:ph type="title" idx="2" hasCustomPrompt="1"/>
          </p:nvPr>
        </p:nvSpPr>
        <p:spPr>
          <a:xfrm>
            <a:off x="5207726" y="1261698"/>
            <a:ext cx="15501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4" name="Google Shape;194;p15"/>
          <p:cNvSpPr txBox="1">
            <a:spLocks noGrp="1"/>
          </p:cNvSpPr>
          <p:nvPr>
            <p:ph type="subTitle" idx="1"/>
          </p:nvPr>
        </p:nvSpPr>
        <p:spPr>
          <a:xfrm rot="267">
            <a:off x="4061169" y="3340250"/>
            <a:ext cx="38646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5"/>
          <p:cNvSpPr/>
          <p:nvPr/>
        </p:nvSpPr>
        <p:spPr>
          <a:xfrm flipH="1">
            <a:off x="19" y="4358550"/>
            <a:ext cx="5142292" cy="841803"/>
          </a:xfrm>
          <a:custGeom>
            <a:avLst/>
            <a:gdLst/>
            <a:ahLst/>
            <a:cxnLst/>
            <a:rect l="l" t="t" r="r" b="b"/>
            <a:pathLst>
              <a:path w="26030" h="4261" extrusionOk="0">
                <a:moveTo>
                  <a:pt x="23410" y="0"/>
                </a:moveTo>
                <a:cubicBezTo>
                  <a:pt x="21774" y="0"/>
                  <a:pt x="20137" y="307"/>
                  <a:pt x="18619" y="922"/>
                </a:cubicBezTo>
                <a:cubicBezTo>
                  <a:pt x="16535" y="1765"/>
                  <a:pt x="14824" y="3452"/>
                  <a:pt x="12572" y="3816"/>
                </a:cubicBezTo>
                <a:cubicBezTo>
                  <a:pt x="12285" y="3863"/>
                  <a:pt x="12000" y="3883"/>
                  <a:pt x="11715" y="3883"/>
                </a:cubicBezTo>
                <a:cubicBezTo>
                  <a:pt x="9496" y="3883"/>
                  <a:pt x="7319" y="2636"/>
                  <a:pt x="5064" y="2636"/>
                </a:cubicBezTo>
                <a:cubicBezTo>
                  <a:pt x="5006" y="2636"/>
                  <a:pt x="4948" y="2637"/>
                  <a:pt x="4890" y="2639"/>
                </a:cubicBezTo>
                <a:cubicBezTo>
                  <a:pt x="3160" y="2688"/>
                  <a:pt x="1569" y="3497"/>
                  <a:pt x="1" y="4261"/>
                </a:cubicBezTo>
                <a:lnTo>
                  <a:pt x="26030" y="4261"/>
                </a:lnTo>
                <a:lnTo>
                  <a:pt x="26030" y="265"/>
                </a:lnTo>
                <a:cubicBezTo>
                  <a:pt x="25169" y="89"/>
                  <a:pt x="24290" y="0"/>
                  <a:pt x="234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5"/>
          <p:cNvSpPr/>
          <p:nvPr/>
        </p:nvSpPr>
        <p:spPr>
          <a:xfrm rot="-5350553" flipH="1">
            <a:off x="5949464" y="354974"/>
            <a:ext cx="3733500" cy="2856704"/>
          </a:xfrm>
          <a:custGeom>
            <a:avLst/>
            <a:gdLst/>
            <a:ahLst/>
            <a:cxnLst/>
            <a:rect l="l" t="t" r="r" b="b"/>
            <a:pathLst>
              <a:path w="9010" h="6894" extrusionOk="0">
                <a:moveTo>
                  <a:pt x="1" y="0"/>
                </a:moveTo>
                <a:lnTo>
                  <a:pt x="1" y="1451"/>
                </a:lnTo>
                <a:cubicBezTo>
                  <a:pt x="490" y="1875"/>
                  <a:pt x="1119" y="2167"/>
                  <a:pt x="1743" y="2365"/>
                </a:cubicBezTo>
                <a:cubicBezTo>
                  <a:pt x="2765" y="2690"/>
                  <a:pt x="3852" y="2846"/>
                  <a:pt x="4793" y="3359"/>
                </a:cubicBezTo>
                <a:cubicBezTo>
                  <a:pt x="6304" y="4181"/>
                  <a:pt x="7253" y="5817"/>
                  <a:pt x="8560" y="6894"/>
                </a:cubicBezTo>
                <a:lnTo>
                  <a:pt x="9010" y="6894"/>
                </a:lnTo>
                <a:cubicBezTo>
                  <a:pt x="7669" y="5829"/>
                  <a:pt x="6872" y="4006"/>
                  <a:pt x="5410" y="3029"/>
                </a:cubicBezTo>
                <a:cubicBezTo>
                  <a:pt x="4427" y="2372"/>
                  <a:pt x="3222" y="2152"/>
                  <a:pt x="2125" y="1710"/>
                </a:cubicBezTo>
                <a:cubicBezTo>
                  <a:pt x="1269" y="1365"/>
                  <a:pt x="415" y="792"/>
                  <a:pt x="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5"/>
          <p:cNvSpPr/>
          <p:nvPr/>
        </p:nvSpPr>
        <p:spPr>
          <a:xfrm rot="-5350553" flipH="1">
            <a:off x="6672846" y="543193"/>
            <a:ext cx="3195644" cy="1955437"/>
          </a:xfrm>
          <a:custGeom>
            <a:avLst/>
            <a:gdLst/>
            <a:ahLst/>
            <a:cxnLst/>
            <a:rect l="l" t="t" r="r" b="b"/>
            <a:pathLst>
              <a:path w="7712" h="4719" extrusionOk="0">
                <a:moveTo>
                  <a:pt x="1" y="0"/>
                </a:moveTo>
                <a:lnTo>
                  <a:pt x="1" y="4719"/>
                </a:lnTo>
                <a:lnTo>
                  <a:pt x="7711" y="4719"/>
                </a:lnTo>
                <a:cubicBezTo>
                  <a:pt x="6385" y="3616"/>
                  <a:pt x="5249" y="2155"/>
                  <a:pt x="3666" y="1467"/>
                </a:cubicBezTo>
                <a:cubicBezTo>
                  <a:pt x="2799" y="1090"/>
                  <a:pt x="1839" y="964"/>
                  <a:pt x="969" y="596"/>
                </a:cubicBezTo>
                <a:cubicBezTo>
                  <a:pt x="625" y="450"/>
                  <a:pt x="287" y="249"/>
                  <a:pt x="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5"/>
          <p:cNvSpPr/>
          <p:nvPr/>
        </p:nvSpPr>
        <p:spPr>
          <a:xfrm>
            <a:off x="4503729" y="4739121"/>
            <a:ext cx="271225" cy="271225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5"/>
          <p:cNvSpPr/>
          <p:nvPr/>
        </p:nvSpPr>
        <p:spPr>
          <a:xfrm>
            <a:off x="7925782" y="4467890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4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"/>
          <p:cNvSpPr txBox="1">
            <a:spLocks noGrp="1"/>
          </p:cNvSpPr>
          <p:nvPr>
            <p:ph type="title"/>
          </p:nvPr>
        </p:nvSpPr>
        <p:spPr>
          <a:xfrm>
            <a:off x="4725725" y="2497800"/>
            <a:ext cx="3786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title" idx="2" hasCustomPrompt="1"/>
          </p:nvPr>
        </p:nvSpPr>
        <p:spPr>
          <a:xfrm>
            <a:off x="6888901" y="1197910"/>
            <a:ext cx="15501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3" name="Google Shape;203;p16"/>
          <p:cNvSpPr txBox="1">
            <a:spLocks noGrp="1"/>
          </p:cNvSpPr>
          <p:nvPr>
            <p:ph type="subTitle" idx="1"/>
          </p:nvPr>
        </p:nvSpPr>
        <p:spPr>
          <a:xfrm rot="272">
            <a:off x="4725775" y="3263575"/>
            <a:ext cx="37869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6"/>
          <p:cNvSpPr/>
          <p:nvPr/>
        </p:nvSpPr>
        <p:spPr>
          <a:xfrm flipH="1">
            <a:off x="-1704579" y="1010499"/>
            <a:ext cx="8098054" cy="4159913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6"/>
          <p:cNvSpPr/>
          <p:nvPr/>
        </p:nvSpPr>
        <p:spPr>
          <a:xfrm rot="10800000" flipH="1">
            <a:off x="3910348" y="6"/>
            <a:ext cx="5233508" cy="1936993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6"/>
          <p:cNvSpPr/>
          <p:nvPr/>
        </p:nvSpPr>
        <p:spPr>
          <a:xfrm rot="10800000" flipH="1">
            <a:off x="3229750" y="-1"/>
            <a:ext cx="5914260" cy="2605376"/>
          </a:xfrm>
          <a:custGeom>
            <a:avLst/>
            <a:gdLst/>
            <a:ahLst/>
            <a:cxnLst/>
            <a:rect l="l" t="t" r="r" b="b"/>
            <a:pathLst>
              <a:path w="38183" h="16820" extrusionOk="0">
                <a:moveTo>
                  <a:pt x="38183" y="1"/>
                </a:moveTo>
                <a:cubicBezTo>
                  <a:pt x="35738" y="393"/>
                  <a:pt x="33408" y="1510"/>
                  <a:pt x="31588" y="3193"/>
                </a:cubicBezTo>
                <a:cubicBezTo>
                  <a:pt x="29558" y="5075"/>
                  <a:pt x="28210" y="7561"/>
                  <a:pt x="26563" y="9787"/>
                </a:cubicBezTo>
                <a:cubicBezTo>
                  <a:pt x="24917" y="12014"/>
                  <a:pt x="22764" y="14109"/>
                  <a:pt x="20036" y="14594"/>
                </a:cubicBezTo>
                <a:cubicBezTo>
                  <a:pt x="19595" y="14672"/>
                  <a:pt x="19154" y="14707"/>
                  <a:pt x="18714" y="14707"/>
                </a:cubicBezTo>
                <a:cubicBezTo>
                  <a:pt x="16317" y="14707"/>
                  <a:pt x="13934" y="13694"/>
                  <a:pt x="11521" y="13319"/>
                </a:cubicBezTo>
                <a:cubicBezTo>
                  <a:pt x="10848" y="13215"/>
                  <a:pt x="10168" y="13164"/>
                  <a:pt x="9488" y="13164"/>
                </a:cubicBezTo>
                <a:cubicBezTo>
                  <a:pt x="6024" y="13164"/>
                  <a:pt x="2561" y="14489"/>
                  <a:pt x="0" y="16820"/>
                </a:cubicBezTo>
                <a:lnTo>
                  <a:pt x="2394" y="16820"/>
                </a:lnTo>
                <a:cubicBezTo>
                  <a:pt x="4301" y="15071"/>
                  <a:pt x="6859" y="14035"/>
                  <a:pt x="9448" y="14004"/>
                </a:cubicBezTo>
                <a:cubicBezTo>
                  <a:pt x="9491" y="14004"/>
                  <a:pt x="9533" y="14003"/>
                  <a:pt x="9575" y="14003"/>
                </a:cubicBezTo>
                <a:cubicBezTo>
                  <a:pt x="12604" y="14003"/>
                  <a:pt x="15601" y="15262"/>
                  <a:pt x="18578" y="15262"/>
                </a:cubicBezTo>
                <a:cubicBezTo>
                  <a:pt x="19160" y="15262"/>
                  <a:pt x="19741" y="15214"/>
                  <a:pt x="20322" y="15099"/>
                </a:cubicBezTo>
                <a:cubicBezTo>
                  <a:pt x="22991" y="14570"/>
                  <a:pt x="25192" y="12696"/>
                  <a:pt x="26993" y="10658"/>
                </a:cubicBezTo>
                <a:cubicBezTo>
                  <a:pt x="28795" y="8620"/>
                  <a:pt x="30346" y="6339"/>
                  <a:pt x="32408" y="4565"/>
                </a:cubicBezTo>
                <a:cubicBezTo>
                  <a:pt x="34030" y="3168"/>
                  <a:pt x="36085" y="2103"/>
                  <a:pt x="38183" y="1990"/>
                </a:cubicBezTo>
                <a:lnTo>
                  <a:pt x="3818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6"/>
          <p:cNvSpPr/>
          <p:nvPr/>
        </p:nvSpPr>
        <p:spPr>
          <a:xfrm>
            <a:off x="6649001" y="2291874"/>
            <a:ext cx="6516311" cy="2870669"/>
          </a:xfrm>
          <a:custGeom>
            <a:avLst/>
            <a:gdLst/>
            <a:ahLst/>
            <a:cxnLst/>
            <a:rect l="l" t="t" r="r" b="b"/>
            <a:pathLst>
              <a:path w="38183" h="16820" extrusionOk="0">
                <a:moveTo>
                  <a:pt x="38183" y="1"/>
                </a:moveTo>
                <a:cubicBezTo>
                  <a:pt x="35738" y="393"/>
                  <a:pt x="33408" y="1510"/>
                  <a:pt x="31588" y="3193"/>
                </a:cubicBezTo>
                <a:cubicBezTo>
                  <a:pt x="29558" y="5075"/>
                  <a:pt x="28210" y="7561"/>
                  <a:pt x="26563" y="9787"/>
                </a:cubicBezTo>
                <a:cubicBezTo>
                  <a:pt x="24917" y="12014"/>
                  <a:pt x="22764" y="14109"/>
                  <a:pt x="20036" y="14594"/>
                </a:cubicBezTo>
                <a:cubicBezTo>
                  <a:pt x="19595" y="14672"/>
                  <a:pt x="19154" y="14707"/>
                  <a:pt x="18714" y="14707"/>
                </a:cubicBezTo>
                <a:cubicBezTo>
                  <a:pt x="16317" y="14707"/>
                  <a:pt x="13934" y="13694"/>
                  <a:pt x="11521" y="13319"/>
                </a:cubicBezTo>
                <a:cubicBezTo>
                  <a:pt x="10848" y="13215"/>
                  <a:pt x="10168" y="13164"/>
                  <a:pt x="9488" y="13164"/>
                </a:cubicBezTo>
                <a:cubicBezTo>
                  <a:pt x="6024" y="13164"/>
                  <a:pt x="2561" y="14489"/>
                  <a:pt x="0" y="16820"/>
                </a:cubicBezTo>
                <a:lnTo>
                  <a:pt x="2394" y="16820"/>
                </a:lnTo>
                <a:cubicBezTo>
                  <a:pt x="4301" y="15071"/>
                  <a:pt x="6859" y="14035"/>
                  <a:pt x="9448" y="14004"/>
                </a:cubicBezTo>
                <a:cubicBezTo>
                  <a:pt x="9491" y="14004"/>
                  <a:pt x="9533" y="14003"/>
                  <a:pt x="9575" y="14003"/>
                </a:cubicBezTo>
                <a:cubicBezTo>
                  <a:pt x="12604" y="14003"/>
                  <a:pt x="15601" y="15262"/>
                  <a:pt x="18578" y="15262"/>
                </a:cubicBezTo>
                <a:cubicBezTo>
                  <a:pt x="19160" y="15262"/>
                  <a:pt x="19741" y="15214"/>
                  <a:pt x="20322" y="15099"/>
                </a:cubicBezTo>
                <a:cubicBezTo>
                  <a:pt x="22991" y="14570"/>
                  <a:pt x="25192" y="12696"/>
                  <a:pt x="26993" y="10658"/>
                </a:cubicBezTo>
                <a:cubicBezTo>
                  <a:pt x="28795" y="8620"/>
                  <a:pt x="30346" y="6339"/>
                  <a:pt x="32408" y="4565"/>
                </a:cubicBezTo>
                <a:cubicBezTo>
                  <a:pt x="34030" y="3168"/>
                  <a:pt x="36085" y="2103"/>
                  <a:pt x="38183" y="1990"/>
                </a:cubicBezTo>
                <a:lnTo>
                  <a:pt x="3818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6"/>
          <p:cNvSpPr/>
          <p:nvPr/>
        </p:nvSpPr>
        <p:spPr>
          <a:xfrm>
            <a:off x="7367300" y="4387454"/>
            <a:ext cx="378233" cy="378243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6"/>
          <p:cNvSpPr/>
          <p:nvPr/>
        </p:nvSpPr>
        <p:spPr>
          <a:xfrm>
            <a:off x="5844659" y="147191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6"/>
          <p:cNvSpPr/>
          <p:nvPr/>
        </p:nvSpPr>
        <p:spPr>
          <a:xfrm>
            <a:off x="6856676" y="2624424"/>
            <a:ext cx="6516311" cy="2870669"/>
          </a:xfrm>
          <a:custGeom>
            <a:avLst/>
            <a:gdLst/>
            <a:ahLst/>
            <a:cxnLst/>
            <a:rect l="l" t="t" r="r" b="b"/>
            <a:pathLst>
              <a:path w="38183" h="16820" extrusionOk="0">
                <a:moveTo>
                  <a:pt x="38183" y="1"/>
                </a:moveTo>
                <a:cubicBezTo>
                  <a:pt x="35738" y="393"/>
                  <a:pt x="33408" y="1510"/>
                  <a:pt x="31588" y="3193"/>
                </a:cubicBezTo>
                <a:cubicBezTo>
                  <a:pt x="29558" y="5075"/>
                  <a:pt x="28210" y="7561"/>
                  <a:pt x="26563" y="9787"/>
                </a:cubicBezTo>
                <a:cubicBezTo>
                  <a:pt x="24917" y="12014"/>
                  <a:pt x="22764" y="14109"/>
                  <a:pt x="20036" y="14594"/>
                </a:cubicBezTo>
                <a:cubicBezTo>
                  <a:pt x="19595" y="14672"/>
                  <a:pt x="19154" y="14707"/>
                  <a:pt x="18714" y="14707"/>
                </a:cubicBezTo>
                <a:cubicBezTo>
                  <a:pt x="16317" y="14707"/>
                  <a:pt x="13934" y="13694"/>
                  <a:pt x="11521" y="13319"/>
                </a:cubicBezTo>
                <a:cubicBezTo>
                  <a:pt x="10848" y="13215"/>
                  <a:pt x="10168" y="13164"/>
                  <a:pt x="9488" y="13164"/>
                </a:cubicBezTo>
                <a:cubicBezTo>
                  <a:pt x="6024" y="13164"/>
                  <a:pt x="2561" y="14489"/>
                  <a:pt x="0" y="16820"/>
                </a:cubicBezTo>
                <a:lnTo>
                  <a:pt x="2394" y="16820"/>
                </a:lnTo>
                <a:cubicBezTo>
                  <a:pt x="4301" y="15071"/>
                  <a:pt x="6859" y="14035"/>
                  <a:pt x="9448" y="14004"/>
                </a:cubicBezTo>
                <a:cubicBezTo>
                  <a:pt x="9491" y="14004"/>
                  <a:pt x="9533" y="14003"/>
                  <a:pt x="9575" y="14003"/>
                </a:cubicBezTo>
                <a:cubicBezTo>
                  <a:pt x="12604" y="14003"/>
                  <a:pt x="15601" y="15262"/>
                  <a:pt x="18578" y="15262"/>
                </a:cubicBezTo>
                <a:cubicBezTo>
                  <a:pt x="19160" y="15262"/>
                  <a:pt x="19741" y="15214"/>
                  <a:pt x="20322" y="15099"/>
                </a:cubicBezTo>
                <a:cubicBezTo>
                  <a:pt x="22991" y="14570"/>
                  <a:pt x="25192" y="12696"/>
                  <a:pt x="26993" y="10658"/>
                </a:cubicBezTo>
                <a:cubicBezTo>
                  <a:pt x="28795" y="8620"/>
                  <a:pt x="30346" y="6339"/>
                  <a:pt x="32408" y="4565"/>
                </a:cubicBezTo>
                <a:cubicBezTo>
                  <a:pt x="34030" y="3168"/>
                  <a:pt x="36085" y="2103"/>
                  <a:pt x="38183" y="1990"/>
                </a:cubicBezTo>
                <a:lnTo>
                  <a:pt x="3818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6"/>
          <p:cNvSpPr/>
          <p:nvPr/>
        </p:nvSpPr>
        <p:spPr>
          <a:xfrm>
            <a:off x="2186403" y="300748"/>
            <a:ext cx="478524" cy="478524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7865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solidFill>
          <a:schemeClr val="dk2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"/>
          <p:cNvSpPr txBox="1">
            <a:spLocks noGrp="1"/>
          </p:cNvSpPr>
          <p:nvPr>
            <p:ph type="title"/>
          </p:nvPr>
        </p:nvSpPr>
        <p:spPr>
          <a:xfrm>
            <a:off x="2945538" y="1987075"/>
            <a:ext cx="3710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4" name="Google Shape;214;p17"/>
          <p:cNvSpPr txBox="1">
            <a:spLocks noGrp="1"/>
          </p:cNvSpPr>
          <p:nvPr>
            <p:ph type="title" idx="2" hasCustomPrompt="1"/>
          </p:nvPr>
        </p:nvSpPr>
        <p:spPr>
          <a:xfrm>
            <a:off x="6873889" y="1924485"/>
            <a:ext cx="15501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15" name="Google Shape;215;p17"/>
          <p:cNvSpPr txBox="1">
            <a:spLocks noGrp="1"/>
          </p:cNvSpPr>
          <p:nvPr>
            <p:ph type="subTitle" idx="1"/>
          </p:nvPr>
        </p:nvSpPr>
        <p:spPr>
          <a:xfrm rot="278">
            <a:off x="2945537" y="2676625"/>
            <a:ext cx="3710100" cy="4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7"/>
          <p:cNvSpPr/>
          <p:nvPr/>
        </p:nvSpPr>
        <p:spPr>
          <a:xfrm rot="10800000">
            <a:off x="-1" y="1"/>
            <a:ext cx="6147936" cy="1293093"/>
          </a:xfrm>
          <a:custGeom>
            <a:avLst/>
            <a:gdLst/>
            <a:ahLst/>
            <a:cxnLst/>
            <a:rect l="l" t="t" r="r" b="b"/>
            <a:pathLst>
              <a:path w="27629" h="5811" extrusionOk="0">
                <a:moveTo>
                  <a:pt x="26537" y="0"/>
                </a:moveTo>
                <a:cubicBezTo>
                  <a:pt x="24701" y="0"/>
                  <a:pt x="22865" y="264"/>
                  <a:pt x="21104" y="781"/>
                </a:cubicBezTo>
                <a:cubicBezTo>
                  <a:pt x="19866" y="1143"/>
                  <a:pt x="18576" y="1602"/>
                  <a:pt x="17494" y="2300"/>
                </a:cubicBezTo>
                <a:cubicBezTo>
                  <a:pt x="16418" y="2994"/>
                  <a:pt x="15283" y="3670"/>
                  <a:pt x="13997" y="3866"/>
                </a:cubicBezTo>
                <a:cubicBezTo>
                  <a:pt x="13715" y="3910"/>
                  <a:pt x="13433" y="3929"/>
                  <a:pt x="13151" y="3929"/>
                </a:cubicBezTo>
                <a:cubicBezTo>
                  <a:pt x="10953" y="3929"/>
                  <a:pt x="8769" y="2763"/>
                  <a:pt x="6573" y="2763"/>
                </a:cubicBezTo>
                <a:cubicBezTo>
                  <a:pt x="6284" y="2763"/>
                  <a:pt x="5995" y="2783"/>
                  <a:pt x="5705" y="2829"/>
                </a:cubicBezTo>
                <a:cubicBezTo>
                  <a:pt x="3903" y="3111"/>
                  <a:pt x="2415" y="4329"/>
                  <a:pt x="874" y="5306"/>
                </a:cubicBezTo>
                <a:cubicBezTo>
                  <a:pt x="594" y="5483"/>
                  <a:pt x="303" y="5654"/>
                  <a:pt x="1" y="5811"/>
                </a:cubicBezTo>
                <a:lnTo>
                  <a:pt x="731" y="5811"/>
                </a:lnTo>
                <a:cubicBezTo>
                  <a:pt x="1440" y="5446"/>
                  <a:pt x="2129" y="5040"/>
                  <a:pt x="2837" y="4674"/>
                </a:cubicBezTo>
                <a:cubicBezTo>
                  <a:pt x="3826" y="4162"/>
                  <a:pt x="4939" y="3703"/>
                  <a:pt x="6041" y="3523"/>
                </a:cubicBezTo>
                <a:cubicBezTo>
                  <a:pt x="6358" y="3471"/>
                  <a:pt x="6678" y="3449"/>
                  <a:pt x="6998" y="3449"/>
                </a:cubicBezTo>
                <a:cubicBezTo>
                  <a:pt x="7826" y="3449"/>
                  <a:pt x="8658" y="3600"/>
                  <a:pt x="9459" y="3783"/>
                </a:cubicBezTo>
                <a:cubicBezTo>
                  <a:pt x="10716" y="4070"/>
                  <a:pt x="11991" y="4437"/>
                  <a:pt x="13268" y="4437"/>
                </a:cubicBezTo>
                <a:cubicBezTo>
                  <a:pt x="13552" y="4437"/>
                  <a:pt x="13837" y="4419"/>
                  <a:pt x="14121" y="4377"/>
                </a:cubicBezTo>
                <a:cubicBezTo>
                  <a:pt x="15893" y="4118"/>
                  <a:pt x="17398" y="2994"/>
                  <a:pt x="19009" y="2211"/>
                </a:cubicBezTo>
                <a:cubicBezTo>
                  <a:pt x="20834" y="1324"/>
                  <a:pt x="22863" y="872"/>
                  <a:pt x="24892" y="872"/>
                </a:cubicBezTo>
                <a:cubicBezTo>
                  <a:pt x="25811" y="872"/>
                  <a:pt x="26729" y="965"/>
                  <a:pt x="27629" y="1152"/>
                </a:cubicBezTo>
                <a:lnTo>
                  <a:pt x="27629" y="31"/>
                </a:lnTo>
                <a:cubicBezTo>
                  <a:pt x="27265" y="11"/>
                  <a:pt x="26901" y="0"/>
                  <a:pt x="2653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7"/>
          <p:cNvSpPr/>
          <p:nvPr/>
        </p:nvSpPr>
        <p:spPr>
          <a:xfrm rot="10800000">
            <a:off x="0" y="0"/>
            <a:ext cx="5792131" cy="948179"/>
          </a:xfrm>
          <a:custGeom>
            <a:avLst/>
            <a:gdLst/>
            <a:ahLst/>
            <a:cxnLst/>
            <a:rect l="l" t="t" r="r" b="b"/>
            <a:pathLst>
              <a:path w="26030" h="4261" extrusionOk="0">
                <a:moveTo>
                  <a:pt x="23410" y="0"/>
                </a:moveTo>
                <a:cubicBezTo>
                  <a:pt x="21774" y="0"/>
                  <a:pt x="20137" y="307"/>
                  <a:pt x="18619" y="922"/>
                </a:cubicBezTo>
                <a:cubicBezTo>
                  <a:pt x="16535" y="1765"/>
                  <a:pt x="14824" y="3452"/>
                  <a:pt x="12572" y="3816"/>
                </a:cubicBezTo>
                <a:cubicBezTo>
                  <a:pt x="12285" y="3863"/>
                  <a:pt x="12000" y="3883"/>
                  <a:pt x="11715" y="3883"/>
                </a:cubicBezTo>
                <a:cubicBezTo>
                  <a:pt x="9496" y="3883"/>
                  <a:pt x="7319" y="2636"/>
                  <a:pt x="5064" y="2636"/>
                </a:cubicBezTo>
                <a:cubicBezTo>
                  <a:pt x="5006" y="2636"/>
                  <a:pt x="4948" y="2637"/>
                  <a:pt x="4890" y="2639"/>
                </a:cubicBezTo>
                <a:cubicBezTo>
                  <a:pt x="3160" y="2688"/>
                  <a:pt x="1569" y="3497"/>
                  <a:pt x="1" y="4261"/>
                </a:cubicBezTo>
                <a:lnTo>
                  <a:pt x="26030" y="4261"/>
                </a:lnTo>
                <a:lnTo>
                  <a:pt x="26030" y="265"/>
                </a:lnTo>
                <a:cubicBezTo>
                  <a:pt x="25169" y="89"/>
                  <a:pt x="24290" y="0"/>
                  <a:pt x="2341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7"/>
          <p:cNvSpPr/>
          <p:nvPr/>
        </p:nvSpPr>
        <p:spPr>
          <a:xfrm>
            <a:off x="363505" y="3706124"/>
            <a:ext cx="8780505" cy="1437374"/>
          </a:xfrm>
          <a:custGeom>
            <a:avLst/>
            <a:gdLst/>
            <a:ahLst/>
            <a:cxnLst/>
            <a:rect l="l" t="t" r="r" b="b"/>
            <a:pathLst>
              <a:path w="26030" h="4261" extrusionOk="0">
                <a:moveTo>
                  <a:pt x="23410" y="0"/>
                </a:moveTo>
                <a:cubicBezTo>
                  <a:pt x="21774" y="0"/>
                  <a:pt x="20137" y="307"/>
                  <a:pt x="18619" y="922"/>
                </a:cubicBezTo>
                <a:cubicBezTo>
                  <a:pt x="16535" y="1765"/>
                  <a:pt x="14824" y="3452"/>
                  <a:pt x="12572" y="3816"/>
                </a:cubicBezTo>
                <a:cubicBezTo>
                  <a:pt x="12285" y="3863"/>
                  <a:pt x="12000" y="3883"/>
                  <a:pt x="11715" y="3883"/>
                </a:cubicBezTo>
                <a:cubicBezTo>
                  <a:pt x="9496" y="3883"/>
                  <a:pt x="7319" y="2636"/>
                  <a:pt x="5064" y="2636"/>
                </a:cubicBezTo>
                <a:cubicBezTo>
                  <a:pt x="5006" y="2636"/>
                  <a:pt x="4948" y="2637"/>
                  <a:pt x="4890" y="2639"/>
                </a:cubicBezTo>
                <a:cubicBezTo>
                  <a:pt x="3160" y="2688"/>
                  <a:pt x="1569" y="3497"/>
                  <a:pt x="1" y="4261"/>
                </a:cubicBezTo>
                <a:lnTo>
                  <a:pt x="26030" y="4261"/>
                </a:lnTo>
                <a:lnTo>
                  <a:pt x="26030" y="265"/>
                </a:lnTo>
                <a:cubicBezTo>
                  <a:pt x="25169" y="89"/>
                  <a:pt x="24290" y="0"/>
                  <a:pt x="2341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7"/>
          <p:cNvSpPr/>
          <p:nvPr/>
        </p:nvSpPr>
        <p:spPr>
          <a:xfrm>
            <a:off x="6876424" y="4448526"/>
            <a:ext cx="309950" cy="309950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5543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"/>
          <p:cNvSpPr txBox="1">
            <a:spLocks noGrp="1"/>
          </p:cNvSpPr>
          <p:nvPr>
            <p:ph type="title"/>
          </p:nvPr>
        </p:nvSpPr>
        <p:spPr>
          <a:xfrm>
            <a:off x="2391900" y="2602400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2" name="Google Shape;222;p18"/>
          <p:cNvSpPr txBox="1">
            <a:spLocks noGrp="1"/>
          </p:cNvSpPr>
          <p:nvPr>
            <p:ph type="title" idx="2" hasCustomPrompt="1"/>
          </p:nvPr>
        </p:nvSpPr>
        <p:spPr>
          <a:xfrm>
            <a:off x="3796951" y="1319098"/>
            <a:ext cx="15501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3" name="Google Shape;223;p18"/>
          <p:cNvSpPr txBox="1">
            <a:spLocks noGrp="1"/>
          </p:cNvSpPr>
          <p:nvPr>
            <p:ph type="subTitle" idx="1"/>
          </p:nvPr>
        </p:nvSpPr>
        <p:spPr>
          <a:xfrm rot="279">
            <a:off x="2720475" y="3291950"/>
            <a:ext cx="36924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8"/>
          <p:cNvSpPr/>
          <p:nvPr/>
        </p:nvSpPr>
        <p:spPr>
          <a:xfrm>
            <a:off x="3634523" y="3051973"/>
            <a:ext cx="5856812" cy="2167710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8"/>
          <p:cNvSpPr/>
          <p:nvPr/>
        </p:nvSpPr>
        <p:spPr>
          <a:xfrm>
            <a:off x="2872866" y="2303986"/>
            <a:ext cx="6618641" cy="2915705"/>
          </a:xfrm>
          <a:custGeom>
            <a:avLst/>
            <a:gdLst/>
            <a:ahLst/>
            <a:cxnLst/>
            <a:rect l="l" t="t" r="r" b="b"/>
            <a:pathLst>
              <a:path w="38183" h="16820" extrusionOk="0">
                <a:moveTo>
                  <a:pt x="38183" y="1"/>
                </a:moveTo>
                <a:cubicBezTo>
                  <a:pt x="35738" y="393"/>
                  <a:pt x="33408" y="1510"/>
                  <a:pt x="31588" y="3193"/>
                </a:cubicBezTo>
                <a:cubicBezTo>
                  <a:pt x="29558" y="5075"/>
                  <a:pt x="28210" y="7561"/>
                  <a:pt x="26563" y="9787"/>
                </a:cubicBezTo>
                <a:cubicBezTo>
                  <a:pt x="24917" y="12014"/>
                  <a:pt x="22764" y="14109"/>
                  <a:pt x="20036" y="14594"/>
                </a:cubicBezTo>
                <a:cubicBezTo>
                  <a:pt x="19595" y="14672"/>
                  <a:pt x="19154" y="14707"/>
                  <a:pt x="18714" y="14707"/>
                </a:cubicBezTo>
                <a:cubicBezTo>
                  <a:pt x="16317" y="14707"/>
                  <a:pt x="13934" y="13694"/>
                  <a:pt x="11521" y="13319"/>
                </a:cubicBezTo>
                <a:cubicBezTo>
                  <a:pt x="10848" y="13215"/>
                  <a:pt x="10168" y="13164"/>
                  <a:pt x="9488" y="13164"/>
                </a:cubicBezTo>
                <a:cubicBezTo>
                  <a:pt x="6024" y="13164"/>
                  <a:pt x="2561" y="14489"/>
                  <a:pt x="0" y="16820"/>
                </a:cubicBezTo>
                <a:lnTo>
                  <a:pt x="2394" y="16820"/>
                </a:lnTo>
                <a:cubicBezTo>
                  <a:pt x="4301" y="15071"/>
                  <a:pt x="6859" y="14035"/>
                  <a:pt x="9448" y="14004"/>
                </a:cubicBezTo>
                <a:cubicBezTo>
                  <a:pt x="9491" y="14004"/>
                  <a:pt x="9533" y="14003"/>
                  <a:pt x="9575" y="14003"/>
                </a:cubicBezTo>
                <a:cubicBezTo>
                  <a:pt x="12604" y="14003"/>
                  <a:pt x="15601" y="15262"/>
                  <a:pt x="18578" y="15262"/>
                </a:cubicBezTo>
                <a:cubicBezTo>
                  <a:pt x="19160" y="15262"/>
                  <a:pt x="19741" y="15214"/>
                  <a:pt x="20322" y="15099"/>
                </a:cubicBezTo>
                <a:cubicBezTo>
                  <a:pt x="22991" y="14570"/>
                  <a:pt x="25192" y="12696"/>
                  <a:pt x="26993" y="10658"/>
                </a:cubicBezTo>
                <a:cubicBezTo>
                  <a:pt x="28795" y="8620"/>
                  <a:pt x="30346" y="6339"/>
                  <a:pt x="32408" y="4565"/>
                </a:cubicBezTo>
                <a:cubicBezTo>
                  <a:pt x="34030" y="3168"/>
                  <a:pt x="36085" y="2103"/>
                  <a:pt x="38183" y="1990"/>
                </a:cubicBezTo>
                <a:lnTo>
                  <a:pt x="3818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8"/>
          <p:cNvSpPr/>
          <p:nvPr/>
        </p:nvSpPr>
        <p:spPr>
          <a:xfrm rot="10800000">
            <a:off x="-8" y="-32497"/>
            <a:ext cx="7504906" cy="2777736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1071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"/>
          <p:cNvSpPr txBox="1">
            <a:spLocks noGrp="1"/>
          </p:cNvSpPr>
          <p:nvPr>
            <p:ph type="title"/>
          </p:nvPr>
        </p:nvSpPr>
        <p:spPr>
          <a:xfrm>
            <a:off x="5002200" y="2618550"/>
            <a:ext cx="3421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title" idx="2" hasCustomPrompt="1"/>
          </p:nvPr>
        </p:nvSpPr>
        <p:spPr>
          <a:xfrm>
            <a:off x="5938051" y="1232860"/>
            <a:ext cx="15501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0" name="Google Shape;230;p19"/>
          <p:cNvSpPr txBox="1">
            <a:spLocks noGrp="1"/>
          </p:cNvSpPr>
          <p:nvPr>
            <p:ph type="subTitle" idx="1"/>
          </p:nvPr>
        </p:nvSpPr>
        <p:spPr>
          <a:xfrm rot="301">
            <a:off x="5002200" y="3308100"/>
            <a:ext cx="34218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9"/>
          <p:cNvSpPr/>
          <p:nvPr/>
        </p:nvSpPr>
        <p:spPr>
          <a:xfrm rot="935363" flipH="1">
            <a:off x="-1021058" y="-182093"/>
            <a:ext cx="5694157" cy="4053563"/>
          </a:xfrm>
          <a:custGeom>
            <a:avLst/>
            <a:gdLst/>
            <a:ahLst/>
            <a:cxnLst/>
            <a:rect l="l" t="t" r="r" b="b"/>
            <a:pathLst>
              <a:path w="16810" h="11967" extrusionOk="0">
                <a:moveTo>
                  <a:pt x="14394" y="0"/>
                </a:moveTo>
                <a:cubicBezTo>
                  <a:pt x="13958" y="987"/>
                  <a:pt x="13249" y="1856"/>
                  <a:pt x="12350" y="2456"/>
                </a:cubicBezTo>
                <a:cubicBezTo>
                  <a:pt x="11763" y="2848"/>
                  <a:pt x="11059" y="3129"/>
                  <a:pt x="10366" y="3129"/>
                </a:cubicBezTo>
                <a:cubicBezTo>
                  <a:pt x="10118" y="3129"/>
                  <a:pt x="9872" y="3093"/>
                  <a:pt x="9633" y="3013"/>
                </a:cubicBezTo>
                <a:cubicBezTo>
                  <a:pt x="9204" y="2870"/>
                  <a:pt x="8829" y="2600"/>
                  <a:pt x="8412" y="2427"/>
                </a:cubicBezTo>
                <a:cubicBezTo>
                  <a:pt x="8196" y="2337"/>
                  <a:pt x="7954" y="2277"/>
                  <a:pt x="7720" y="2277"/>
                </a:cubicBezTo>
                <a:cubicBezTo>
                  <a:pt x="7503" y="2277"/>
                  <a:pt x="7293" y="2328"/>
                  <a:pt x="7116" y="2455"/>
                </a:cubicBezTo>
                <a:cubicBezTo>
                  <a:pt x="6327" y="3022"/>
                  <a:pt x="6865" y="4469"/>
                  <a:pt x="6133" y="5108"/>
                </a:cubicBezTo>
                <a:cubicBezTo>
                  <a:pt x="5906" y="5306"/>
                  <a:pt x="5635" y="5366"/>
                  <a:pt x="5341" y="5366"/>
                </a:cubicBezTo>
                <a:cubicBezTo>
                  <a:pt x="4877" y="5366"/>
                  <a:pt x="4359" y="5215"/>
                  <a:pt x="3873" y="5215"/>
                </a:cubicBezTo>
                <a:cubicBezTo>
                  <a:pt x="3677" y="5215"/>
                  <a:pt x="3487" y="5239"/>
                  <a:pt x="3308" y="5308"/>
                </a:cubicBezTo>
                <a:cubicBezTo>
                  <a:pt x="2701" y="5542"/>
                  <a:pt x="2392" y="6233"/>
                  <a:pt x="2329" y="6880"/>
                </a:cubicBezTo>
                <a:cubicBezTo>
                  <a:pt x="2265" y="7527"/>
                  <a:pt x="2386" y="8180"/>
                  <a:pt x="2334" y="8827"/>
                </a:cubicBezTo>
                <a:cubicBezTo>
                  <a:pt x="2224" y="10197"/>
                  <a:pt x="1282" y="11465"/>
                  <a:pt x="0" y="11966"/>
                </a:cubicBezTo>
                <a:cubicBezTo>
                  <a:pt x="1480" y="11948"/>
                  <a:pt x="2842" y="10706"/>
                  <a:pt x="3001" y="9235"/>
                </a:cubicBezTo>
                <a:cubicBezTo>
                  <a:pt x="3077" y="8509"/>
                  <a:pt x="2939" y="7650"/>
                  <a:pt x="3482" y="7161"/>
                </a:cubicBezTo>
                <a:cubicBezTo>
                  <a:pt x="3737" y="6930"/>
                  <a:pt x="4066" y="6856"/>
                  <a:pt x="4413" y="6856"/>
                </a:cubicBezTo>
                <a:cubicBezTo>
                  <a:pt x="4719" y="6856"/>
                  <a:pt x="5040" y="6914"/>
                  <a:pt x="5336" y="6972"/>
                </a:cubicBezTo>
                <a:cubicBezTo>
                  <a:pt x="5584" y="7021"/>
                  <a:pt x="5852" y="7060"/>
                  <a:pt x="6112" y="7060"/>
                </a:cubicBezTo>
                <a:cubicBezTo>
                  <a:pt x="6516" y="7060"/>
                  <a:pt x="6900" y="6966"/>
                  <a:pt x="7155" y="6666"/>
                </a:cubicBezTo>
                <a:cubicBezTo>
                  <a:pt x="7503" y="6257"/>
                  <a:pt x="7441" y="5656"/>
                  <a:pt x="7408" y="5120"/>
                </a:cubicBezTo>
                <a:cubicBezTo>
                  <a:pt x="7375" y="4585"/>
                  <a:pt x="7441" y="3947"/>
                  <a:pt x="7907" y="3680"/>
                </a:cubicBezTo>
                <a:cubicBezTo>
                  <a:pt x="8051" y="3598"/>
                  <a:pt x="8205" y="3566"/>
                  <a:pt x="8364" y="3566"/>
                </a:cubicBezTo>
                <a:cubicBezTo>
                  <a:pt x="8717" y="3566"/>
                  <a:pt x="9096" y="3723"/>
                  <a:pt x="9444" y="3836"/>
                </a:cubicBezTo>
                <a:cubicBezTo>
                  <a:pt x="9898" y="3985"/>
                  <a:pt x="10367" y="4053"/>
                  <a:pt x="10838" y="4053"/>
                </a:cubicBezTo>
                <a:cubicBezTo>
                  <a:pt x="12137" y="4053"/>
                  <a:pt x="13451" y="3531"/>
                  <a:pt x="14489" y="2720"/>
                </a:cubicBezTo>
                <a:cubicBezTo>
                  <a:pt x="15436" y="1981"/>
                  <a:pt x="16184" y="1031"/>
                  <a:pt x="168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9"/>
          <p:cNvSpPr/>
          <p:nvPr/>
        </p:nvSpPr>
        <p:spPr>
          <a:xfrm rot="935363" flipH="1">
            <a:off x="-1782045" y="907382"/>
            <a:ext cx="5694157" cy="4053563"/>
          </a:xfrm>
          <a:custGeom>
            <a:avLst/>
            <a:gdLst/>
            <a:ahLst/>
            <a:cxnLst/>
            <a:rect l="l" t="t" r="r" b="b"/>
            <a:pathLst>
              <a:path w="16810" h="11967" extrusionOk="0">
                <a:moveTo>
                  <a:pt x="14394" y="0"/>
                </a:moveTo>
                <a:cubicBezTo>
                  <a:pt x="13958" y="987"/>
                  <a:pt x="13249" y="1856"/>
                  <a:pt x="12350" y="2456"/>
                </a:cubicBezTo>
                <a:cubicBezTo>
                  <a:pt x="11763" y="2848"/>
                  <a:pt x="11059" y="3129"/>
                  <a:pt x="10366" y="3129"/>
                </a:cubicBezTo>
                <a:cubicBezTo>
                  <a:pt x="10118" y="3129"/>
                  <a:pt x="9872" y="3093"/>
                  <a:pt x="9633" y="3013"/>
                </a:cubicBezTo>
                <a:cubicBezTo>
                  <a:pt x="9204" y="2870"/>
                  <a:pt x="8829" y="2600"/>
                  <a:pt x="8412" y="2427"/>
                </a:cubicBezTo>
                <a:cubicBezTo>
                  <a:pt x="8196" y="2337"/>
                  <a:pt x="7954" y="2277"/>
                  <a:pt x="7720" y="2277"/>
                </a:cubicBezTo>
                <a:cubicBezTo>
                  <a:pt x="7503" y="2277"/>
                  <a:pt x="7293" y="2328"/>
                  <a:pt x="7116" y="2455"/>
                </a:cubicBezTo>
                <a:cubicBezTo>
                  <a:pt x="6327" y="3022"/>
                  <a:pt x="6865" y="4469"/>
                  <a:pt x="6133" y="5108"/>
                </a:cubicBezTo>
                <a:cubicBezTo>
                  <a:pt x="5906" y="5306"/>
                  <a:pt x="5635" y="5366"/>
                  <a:pt x="5341" y="5366"/>
                </a:cubicBezTo>
                <a:cubicBezTo>
                  <a:pt x="4877" y="5366"/>
                  <a:pt x="4359" y="5215"/>
                  <a:pt x="3873" y="5215"/>
                </a:cubicBezTo>
                <a:cubicBezTo>
                  <a:pt x="3677" y="5215"/>
                  <a:pt x="3487" y="5239"/>
                  <a:pt x="3308" y="5308"/>
                </a:cubicBezTo>
                <a:cubicBezTo>
                  <a:pt x="2701" y="5542"/>
                  <a:pt x="2392" y="6233"/>
                  <a:pt x="2329" y="6880"/>
                </a:cubicBezTo>
                <a:cubicBezTo>
                  <a:pt x="2265" y="7527"/>
                  <a:pt x="2386" y="8180"/>
                  <a:pt x="2334" y="8827"/>
                </a:cubicBezTo>
                <a:cubicBezTo>
                  <a:pt x="2224" y="10197"/>
                  <a:pt x="1282" y="11465"/>
                  <a:pt x="0" y="11966"/>
                </a:cubicBezTo>
                <a:cubicBezTo>
                  <a:pt x="1480" y="11948"/>
                  <a:pt x="2842" y="10706"/>
                  <a:pt x="3001" y="9235"/>
                </a:cubicBezTo>
                <a:cubicBezTo>
                  <a:pt x="3077" y="8509"/>
                  <a:pt x="2939" y="7650"/>
                  <a:pt x="3482" y="7161"/>
                </a:cubicBezTo>
                <a:cubicBezTo>
                  <a:pt x="3737" y="6930"/>
                  <a:pt x="4066" y="6856"/>
                  <a:pt x="4413" y="6856"/>
                </a:cubicBezTo>
                <a:cubicBezTo>
                  <a:pt x="4719" y="6856"/>
                  <a:pt x="5040" y="6914"/>
                  <a:pt x="5336" y="6972"/>
                </a:cubicBezTo>
                <a:cubicBezTo>
                  <a:pt x="5584" y="7021"/>
                  <a:pt x="5852" y="7060"/>
                  <a:pt x="6112" y="7060"/>
                </a:cubicBezTo>
                <a:cubicBezTo>
                  <a:pt x="6516" y="7060"/>
                  <a:pt x="6900" y="6966"/>
                  <a:pt x="7155" y="6666"/>
                </a:cubicBezTo>
                <a:cubicBezTo>
                  <a:pt x="7503" y="6257"/>
                  <a:pt x="7441" y="5656"/>
                  <a:pt x="7408" y="5120"/>
                </a:cubicBezTo>
                <a:cubicBezTo>
                  <a:pt x="7375" y="4585"/>
                  <a:pt x="7441" y="3947"/>
                  <a:pt x="7907" y="3680"/>
                </a:cubicBezTo>
                <a:cubicBezTo>
                  <a:pt x="8051" y="3598"/>
                  <a:pt x="8205" y="3566"/>
                  <a:pt x="8364" y="3566"/>
                </a:cubicBezTo>
                <a:cubicBezTo>
                  <a:pt x="8717" y="3566"/>
                  <a:pt x="9096" y="3723"/>
                  <a:pt x="9444" y="3836"/>
                </a:cubicBezTo>
                <a:cubicBezTo>
                  <a:pt x="9898" y="3985"/>
                  <a:pt x="10367" y="4053"/>
                  <a:pt x="10838" y="4053"/>
                </a:cubicBezTo>
                <a:cubicBezTo>
                  <a:pt x="12137" y="4053"/>
                  <a:pt x="13451" y="3531"/>
                  <a:pt x="14489" y="2720"/>
                </a:cubicBezTo>
                <a:cubicBezTo>
                  <a:pt x="15436" y="1981"/>
                  <a:pt x="16184" y="1031"/>
                  <a:pt x="168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9"/>
          <p:cNvSpPr/>
          <p:nvPr/>
        </p:nvSpPr>
        <p:spPr>
          <a:xfrm rot="-1506687" flipH="1">
            <a:off x="5453239" y="4011366"/>
            <a:ext cx="5631342" cy="1155421"/>
          </a:xfrm>
          <a:custGeom>
            <a:avLst/>
            <a:gdLst/>
            <a:ahLst/>
            <a:cxnLst/>
            <a:rect l="l" t="t" r="r" b="b"/>
            <a:pathLst>
              <a:path w="26172" h="5370" extrusionOk="0">
                <a:moveTo>
                  <a:pt x="21154" y="1"/>
                </a:moveTo>
                <a:cubicBezTo>
                  <a:pt x="18967" y="1"/>
                  <a:pt x="16779" y="562"/>
                  <a:pt x="14894" y="1675"/>
                </a:cubicBezTo>
                <a:cubicBezTo>
                  <a:pt x="12813" y="2906"/>
                  <a:pt x="10940" y="4807"/>
                  <a:pt x="8526" y="4960"/>
                </a:cubicBezTo>
                <a:cubicBezTo>
                  <a:pt x="8393" y="4969"/>
                  <a:pt x="8259" y="4973"/>
                  <a:pt x="8125" y="4973"/>
                </a:cubicBezTo>
                <a:cubicBezTo>
                  <a:pt x="7326" y="4973"/>
                  <a:pt x="6525" y="4820"/>
                  <a:pt x="5801" y="4502"/>
                </a:cubicBezTo>
                <a:cubicBezTo>
                  <a:pt x="4833" y="4076"/>
                  <a:pt x="3882" y="3611"/>
                  <a:pt x="2889" y="3247"/>
                </a:cubicBezTo>
                <a:cubicBezTo>
                  <a:pt x="1962" y="2907"/>
                  <a:pt x="981" y="2659"/>
                  <a:pt x="0" y="2630"/>
                </a:cubicBezTo>
                <a:lnTo>
                  <a:pt x="0" y="3359"/>
                </a:lnTo>
                <a:cubicBezTo>
                  <a:pt x="1224" y="3400"/>
                  <a:pt x="2457" y="3809"/>
                  <a:pt x="3619" y="4246"/>
                </a:cubicBezTo>
                <a:cubicBezTo>
                  <a:pt x="5051" y="4783"/>
                  <a:pt x="6526" y="5370"/>
                  <a:pt x="8036" y="5370"/>
                </a:cubicBezTo>
                <a:cubicBezTo>
                  <a:pt x="8223" y="5370"/>
                  <a:pt x="8410" y="5361"/>
                  <a:pt x="8597" y="5342"/>
                </a:cubicBezTo>
                <a:cubicBezTo>
                  <a:pt x="10992" y="5098"/>
                  <a:pt x="12879" y="3283"/>
                  <a:pt x="14996" y="2140"/>
                </a:cubicBezTo>
                <a:cubicBezTo>
                  <a:pt x="16737" y="1202"/>
                  <a:pt x="18712" y="737"/>
                  <a:pt x="20688" y="737"/>
                </a:cubicBezTo>
                <a:cubicBezTo>
                  <a:pt x="22583" y="737"/>
                  <a:pt x="24479" y="1164"/>
                  <a:pt x="26171" y="2010"/>
                </a:cubicBezTo>
                <a:lnTo>
                  <a:pt x="26171" y="1049"/>
                </a:lnTo>
                <a:cubicBezTo>
                  <a:pt x="24599" y="349"/>
                  <a:pt x="22877" y="1"/>
                  <a:pt x="211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9"/>
          <p:cNvSpPr/>
          <p:nvPr/>
        </p:nvSpPr>
        <p:spPr>
          <a:xfrm rot="-1506687" flipH="1">
            <a:off x="5592000" y="4303037"/>
            <a:ext cx="5631127" cy="1164242"/>
          </a:xfrm>
          <a:custGeom>
            <a:avLst/>
            <a:gdLst/>
            <a:ahLst/>
            <a:cxnLst/>
            <a:rect l="l" t="t" r="r" b="b"/>
            <a:pathLst>
              <a:path w="26171" h="5411" extrusionOk="0">
                <a:moveTo>
                  <a:pt x="20127" y="1"/>
                </a:moveTo>
                <a:cubicBezTo>
                  <a:pt x="18199" y="1"/>
                  <a:pt x="16274" y="468"/>
                  <a:pt x="14593" y="1419"/>
                </a:cubicBezTo>
                <a:cubicBezTo>
                  <a:pt x="13015" y="2312"/>
                  <a:pt x="11624" y="3595"/>
                  <a:pt x="9884" y="4106"/>
                </a:cubicBezTo>
                <a:cubicBezTo>
                  <a:pt x="9254" y="4291"/>
                  <a:pt x="8604" y="4366"/>
                  <a:pt x="7949" y="4366"/>
                </a:cubicBezTo>
                <a:cubicBezTo>
                  <a:pt x="7012" y="4366"/>
                  <a:pt x="6065" y="4212"/>
                  <a:pt x="5148" y="4007"/>
                </a:cubicBezTo>
                <a:cubicBezTo>
                  <a:pt x="3589" y="3659"/>
                  <a:pt x="2055" y="3165"/>
                  <a:pt x="464" y="3028"/>
                </a:cubicBezTo>
                <a:cubicBezTo>
                  <a:pt x="311" y="3014"/>
                  <a:pt x="155" y="3004"/>
                  <a:pt x="0" y="2999"/>
                </a:cubicBezTo>
                <a:lnTo>
                  <a:pt x="0" y="4099"/>
                </a:lnTo>
                <a:cubicBezTo>
                  <a:pt x="1251" y="4489"/>
                  <a:pt x="2501" y="4878"/>
                  <a:pt x="3752" y="5269"/>
                </a:cubicBezTo>
                <a:cubicBezTo>
                  <a:pt x="3903" y="5316"/>
                  <a:pt x="4055" y="5363"/>
                  <a:pt x="4208" y="5411"/>
                </a:cubicBezTo>
                <a:lnTo>
                  <a:pt x="13157" y="5411"/>
                </a:lnTo>
                <a:cubicBezTo>
                  <a:pt x="14167" y="5096"/>
                  <a:pt x="15176" y="4756"/>
                  <a:pt x="16197" y="4507"/>
                </a:cubicBezTo>
                <a:cubicBezTo>
                  <a:pt x="17598" y="4166"/>
                  <a:pt x="19039" y="3998"/>
                  <a:pt x="20482" y="3998"/>
                </a:cubicBezTo>
                <a:cubicBezTo>
                  <a:pt x="22409" y="3998"/>
                  <a:pt x="24337" y="4299"/>
                  <a:pt x="26170" y="4892"/>
                </a:cubicBezTo>
                <a:lnTo>
                  <a:pt x="26170" y="1670"/>
                </a:lnTo>
                <a:cubicBezTo>
                  <a:pt x="24367" y="565"/>
                  <a:pt x="22246" y="1"/>
                  <a:pt x="20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9"/>
          <p:cNvSpPr/>
          <p:nvPr/>
        </p:nvSpPr>
        <p:spPr>
          <a:xfrm rot="10800000" flipH="1">
            <a:off x="4179975" y="-177175"/>
            <a:ext cx="5291299" cy="1112908"/>
          </a:xfrm>
          <a:custGeom>
            <a:avLst/>
            <a:gdLst/>
            <a:ahLst/>
            <a:cxnLst/>
            <a:rect l="l" t="t" r="r" b="b"/>
            <a:pathLst>
              <a:path w="27629" h="5811" extrusionOk="0">
                <a:moveTo>
                  <a:pt x="26537" y="0"/>
                </a:moveTo>
                <a:cubicBezTo>
                  <a:pt x="24701" y="0"/>
                  <a:pt x="22865" y="264"/>
                  <a:pt x="21104" y="781"/>
                </a:cubicBezTo>
                <a:cubicBezTo>
                  <a:pt x="19866" y="1143"/>
                  <a:pt x="18576" y="1602"/>
                  <a:pt x="17494" y="2300"/>
                </a:cubicBezTo>
                <a:cubicBezTo>
                  <a:pt x="16418" y="2994"/>
                  <a:pt x="15283" y="3670"/>
                  <a:pt x="13997" y="3866"/>
                </a:cubicBezTo>
                <a:cubicBezTo>
                  <a:pt x="13715" y="3910"/>
                  <a:pt x="13433" y="3929"/>
                  <a:pt x="13151" y="3929"/>
                </a:cubicBezTo>
                <a:cubicBezTo>
                  <a:pt x="10953" y="3929"/>
                  <a:pt x="8769" y="2763"/>
                  <a:pt x="6573" y="2763"/>
                </a:cubicBezTo>
                <a:cubicBezTo>
                  <a:pt x="6284" y="2763"/>
                  <a:pt x="5995" y="2783"/>
                  <a:pt x="5705" y="2829"/>
                </a:cubicBezTo>
                <a:cubicBezTo>
                  <a:pt x="3903" y="3111"/>
                  <a:pt x="2415" y="4329"/>
                  <a:pt x="874" y="5306"/>
                </a:cubicBezTo>
                <a:cubicBezTo>
                  <a:pt x="594" y="5483"/>
                  <a:pt x="303" y="5654"/>
                  <a:pt x="1" y="5811"/>
                </a:cubicBezTo>
                <a:lnTo>
                  <a:pt x="731" y="5811"/>
                </a:lnTo>
                <a:cubicBezTo>
                  <a:pt x="1440" y="5446"/>
                  <a:pt x="2129" y="5040"/>
                  <a:pt x="2837" y="4674"/>
                </a:cubicBezTo>
                <a:cubicBezTo>
                  <a:pt x="3826" y="4162"/>
                  <a:pt x="4939" y="3703"/>
                  <a:pt x="6041" y="3523"/>
                </a:cubicBezTo>
                <a:cubicBezTo>
                  <a:pt x="6358" y="3471"/>
                  <a:pt x="6678" y="3449"/>
                  <a:pt x="6998" y="3449"/>
                </a:cubicBezTo>
                <a:cubicBezTo>
                  <a:pt x="7826" y="3449"/>
                  <a:pt x="8658" y="3600"/>
                  <a:pt x="9459" y="3783"/>
                </a:cubicBezTo>
                <a:cubicBezTo>
                  <a:pt x="10716" y="4070"/>
                  <a:pt x="11991" y="4437"/>
                  <a:pt x="13268" y="4437"/>
                </a:cubicBezTo>
                <a:cubicBezTo>
                  <a:pt x="13552" y="4437"/>
                  <a:pt x="13837" y="4419"/>
                  <a:pt x="14121" y="4377"/>
                </a:cubicBezTo>
                <a:cubicBezTo>
                  <a:pt x="15893" y="4118"/>
                  <a:pt x="17398" y="2994"/>
                  <a:pt x="19009" y="2211"/>
                </a:cubicBezTo>
                <a:cubicBezTo>
                  <a:pt x="20834" y="1324"/>
                  <a:pt x="22863" y="872"/>
                  <a:pt x="24892" y="872"/>
                </a:cubicBezTo>
                <a:cubicBezTo>
                  <a:pt x="25811" y="872"/>
                  <a:pt x="26729" y="965"/>
                  <a:pt x="27629" y="1152"/>
                </a:cubicBezTo>
                <a:lnTo>
                  <a:pt x="27629" y="31"/>
                </a:lnTo>
                <a:cubicBezTo>
                  <a:pt x="27265" y="11"/>
                  <a:pt x="26901" y="0"/>
                  <a:pt x="265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9"/>
          <p:cNvSpPr/>
          <p:nvPr/>
        </p:nvSpPr>
        <p:spPr>
          <a:xfrm rot="10800000" flipH="1">
            <a:off x="4486202" y="-135841"/>
            <a:ext cx="4985070" cy="816056"/>
          </a:xfrm>
          <a:custGeom>
            <a:avLst/>
            <a:gdLst/>
            <a:ahLst/>
            <a:cxnLst/>
            <a:rect l="l" t="t" r="r" b="b"/>
            <a:pathLst>
              <a:path w="26030" h="4261" extrusionOk="0">
                <a:moveTo>
                  <a:pt x="23410" y="0"/>
                </a:moveTo>
                <a:cubicBezTo>
                  <a:pt x="21774" y="0"/>
                  <a:pt x="20137" y="307"/>
                  <a:pt x="18619" y="922"/>
                </a:cubicBezTo>
                <a:cubicBezTo>
                  <a:pt x="16535" y="1765"/>
                  <a:pt x="14824" y="3452"/>
                  <a:pt x="12572" y="3816"/>
                </a:cubicBezTo>
                <a:cubicBezTo>
                  <a:pt x="12285" y="3863"/>
                  <a:pt x="12000" y="3883"/>
                  <a:pt x="11715" y="3883"/>
                </a:cubicBezTo>
                <a:cubicBezTo>
                  <a:pt x="9496" y="3883"/>
                  <a:pt x="7319" y="2636"/>
                  <a:pt x="5064" y="2636"/>
                </a:cubicBezTo>
                <a:cubicBezTo>
                  <a:pt x="5006" y="2636"/>
                  <a:pt x="4948" y="2637"/>
                  <a:pt x="4890" y="2639"/>
                </a:cubicBezTo>
                <a:cubicBezTo>
                  <a:pt x="3160" y="2688"/>
                  <a:pt x="1569" y="3497"/>
                  <a:pt x="1" y="4261"/>
                </a:cubicBezTo>
                <a:lnTo>
                  <a:pt x="26030" y="4261"/>
                </a:lnTo>
                <a:lnTo>
                  <a:pt x="26030" y="265"/>
                </a:lnTo>
                <a:cubicBezTo>
                  <a:pt x="25169" y="89"/>
                  <a:pt x="24290" y="0"/>
                  <a:pt x="234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9"/>
          <p:cNvSpPr/>
          <p:nvPr/>
        </p:nvSpPr>
        <p:spPr>
          <a:xfrm>
            <a:off x="8221071" y="1846503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9"/>
          <p:cNvSpPr/>
          <p:nvPr/>
        </p:nvSpPr>
        <p:spPr>
          <a:xfrm>
            <a:off x="8288394" y="14865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9"/>
          <p:cNvSpPr/>
          <p:nvPr/>
        </p:nvSpPr>
        <p:spPr>
          <a:xfrm>
            <a:off x="552632" y="3423340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9"/>
          <p:cNvSpPr/>
          <p:nvPr/>
        </p:nvSpPr>
        <p:spPr>
          <a:xfrm>
            <a:off x="4179976" y="293024"/>
            <a:ext cx="524949" cy="524949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18593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0"/>
          <p:cNvSpPr/>
          <p:nvPr/>
        </p:nvSpPr>
        <p:spPr>
          <a:xfrm>
            <a:off x="3770104" y="3119225"/>
            <a:ext cx="5513272" cy="2040566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0"/>
          <p:cNvSpPr/>
          <p:nvPr/>
        </p:nvSpPr>
        <p:spPr>
          <a:xfrm flipH="1">
            <a:off x="8076567" y="-8496"/>
            <a:ext cx="1067186" cy="1674638"/>
          </a:xfrm>
          <a:custGeom>
            <a:avLst/>
            <a:gdLst/>
            <a:ahLst/>
            <a:cxnLst/>
            <a:rect l="l" t="t" r="r" b="b"/>
            <a:pathLst>
              <a:path w="4315" h="6771" extrusionOk="0">
                <a:moveTo>
                  <a:pt x="0" y="0"/>
                </a:moveTo>
                <a:lnTo>
                  <a:pt x="0" y="6770"/>
                </a:lnTo>
                <a:cubicBezTo>
                  <a:pt x="695" y="5912"/>
                  <a:pt x="1555" y="5201"/>
                  <a:pt x="2334" y="4417"/>
                </a:cubicBezTo>
                <a:cubicBezTo>
                  <a:pt x="3160" y="3586"/>
                  <a:pt x="3919" y="2626"/>
                  <a:pt x="4193" y="1486"/>
                </a:cubicBezTo>
                <a:cubicBezTo>
                  <a:pt x="4307" y="1004"/>
                  <a:pt x="4315" y="487"/>
                  <a:pt x="42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0"/>
          <p:cNvSpPr/>
          <p:nvPr/>
        </p:nvSpPr>
        <p:spPr>
          <a:xfrm rot="-5400000">
            <a:off x="108942" y="4039973"/>
            <a:ext cx="1947892" cy="2318177"/>
          </a:xfrm>
          <a:custGeom>
            <a:avLst/>
            <a:gdLst/>
            <a:ahLst/>
            <a:cxnLst/>
            <a:rect l="l" t="t" r="r" b="b"/>
            <a:pathLst>
              <a:path w="7876" h="9373" extrusionOk="0">
                <a:moveTo>
                  <a:pt x="5633" y="0"/>
                </a:moveTo>
                <a:cubicBezTo>
                  <a:pt x="5725" y="1055"/>
                  <a:pt x="5423" y="2155"/>
                  <a:pt x="4902" y="3090"/>
                </a:cubicBezTo>
                <a:cubicBezTo>
                  <a:pt x="4094" y="4535"/>
                  <a:pt x="2908" y="5530"/>
                  <a:pt x="1651" y="6571"/>
                </a:cubicBezTo>
                <a:cubicBezTo>
                  <a:pt x="1052" y="7068"/>
                  <a:pt x="458" y="7614"/>
                  <a:pt x="0" y="8238"/>
                </a:cubicBezTo>
                <a:lnTo>
                  <a:pt x="0" y="9373"/>
                </a:lnTo>
                <a:cubicBezTo>
                  <a:pt x="366" y="8648"/>
                  <a:pt x="879" y="7990"/>
                  <a:pt x="1451" y="7410"/>
                </a:cubicBezTo>
                <a:cubicBezTo>
                  <a:pt x="2358" y="6490"/>
                  <a:pt x="3418" y="5737"/>
                  <a:pt x="4427" y="4932"/>
                </a:cubicBezTo>
                <a:cubicBezTo>
                  <a:pt x="5436" y="4125"/>
                  <a:pt x="6415" y="3245"/>
                  <a:pt x="7091" y="2145"/>
                </a:cubicBezTo>
                <a:cubicBezTo>
                  <a:pt x="7491" y="1494"/>
                  <a:pt x="7777" y="754"/>
                  <a:pt x="78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0"/>
          <p:cNvSpPr/>
          <p:nvPr/>
        </p:nvSpPr>
        <p:spPr>
          <a:xfrm flipH="1">
            <a:off x="7196108" y="-8249"/>
            <a:ext cx="1947892" cy="2318177"/>
          </a:xfrm>
          <a:custGeom>
            <a:avLst/>
            <a:gdLst/>
            <a:ahLst/>
            <a:cxnLst/>
            <a:rect l="l" t="t" r="r" b="b"/>
            <a:pathLst>
              <a:path w="7876" h="9373" extrusionOk="0">
                <a:moveTo>
                  <a:pt x="5633" y="0"/>
                </a:moveTo>
                <a:cubicBezTo>
                  <a:pt x="5725" y="1055"/>
                  <a:pt x="5423" y="2155"/>
                  <a:pt x="4902" y="3090"/>
                </a:cubicBezTo>
                <a:cubicBezTo>
                  <a:pt x="4094" y="4535"/>
                  <a:pt x="2908" y="5530"/>
                  <a:pt x="1651" y="6571"/>
                </a:cubicBezTo>
                <a:cubicBezTo>
                  <a:pt x="1052" y="7068"/>
                  <a:pt x="458" y="7614"/>
                  <a:pt x="0" y="8238"/>
                </a:cubicBezTo>
                <a:lnTo>
                  <a:pt x="0" y="9373"/>
                </a:lnTo>
                <a:cubicBezTo>
                  <a:pt x="366" y="8648"/>
                  <a:pt x="879" y="7990"/>
                  <a:pt x="1451" y="7410"/>
                </a:cubicBezTo>
                <a:cubicBezTo>
                  <a:pt x="2358" y="6490"/>
                  <a:pt x="3418" y="5737"/>
                  <a:pt x="4427" y="4932"/>
                </a:cubicBezTo>
                <a:cubicBezTo>
                  <a:pt x="5436" y="4125"/>
                  <a:pt x="6415" y="3245"/>
                  <a:pt x="7091" y="2145"/>
                </a:cubicBezTo>
                <a:cubicBezTo>
                  <a:pt x="7491" y="1494"/>
                  <a:pt x="7777" y="754"/>
                  <a:pt x="78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7" name="Google Shape;247;p20"/>
          <p:cNvGrpSpPr/>
          <p:nvPr/>
        </p:nvGrpSpPr>
        <p:grpSpPr>
          <a:xfrm>
            <a:off x="3393282" y="-392966"/>
            <a:ext cx="1139683" cy="1185543"/>
            <a:chOff x="-1401413" y="4635728"/>
            <a:chExt cx="594421" cy="618340"/>
          </a:xfrm>
        </p:grpSpPr>
        <p:sp>
          <p:nvSpPr>
            <p:cNvPr id="248" name="Google Shape;248;p20"/>
            <p:cNvSpPr/>
            <p:nvPr/>
          </p:nvSpPr>
          <p:spPr>
            <a:xfrm>
              <a:off x="-1186021" y="4641093"/>
              <a:ext cx="373664" cy="510588"/>
            </a:xfrm>
            <a:custGeom>
              <a:avLst/>
              <a:gdLst/>
              <a:ahLst/>
              <a:cxnLst/>
              <a:rect l="l" t="t" r="r" b="b"/>
              <a:pathLst>
                <a:path w="3343" h="4568" extrusionOk="0">
                  <a:moveTo>
                    <a:pt x="618" y="0"/>
                  </a:moveTo>
                  <a:cubicBezTo>
                    <a:pt x="553" y="37"/>
                    <a:pt x="483" y="81"/>
                    <a:pt x="429" y="105"/>
                  </a:cubicBezTo>
                  <a:cubicBezTo>
                    <a:pt x="222" y="713"/>
                    <a:pt x="232" y="1372"/>
                    <a:pt x="243" y="2015"/>
                  </a:cubicBezTo>
                  <a:cubicBezTo>
                    <a:pt x="253" y="2570"/>
                    <a:pt x="0" y="3185"/>
                    <a:pt x="235" y="3687"/>
                  </a:cubicBezTo>
                  <a:cubicBezTo>
                    <a:pt x="374" y="3989"/>
                    <a:pt x="493" y="4265"/>
                    <a:pt x="635" y="4567"/>
                  </a:cubicBezTo>
                  <a:cubicBezTo>
                    <a:pt x="928" y="4334"/>
                    <a:pt x="1209" y="4090"/>
                    <a:pt x="1482" y="3832"/>
                  </a:cubicBezTo>
                  <a:cubicBezTo>
                    <a:pt x="1691" y="3634"/>
                    <a:pt x="1894" y="3430"/>
                    <a:pt x="2097" y="3227"/>
                  </a:cubicBezTo>
                  <a:cubicBezTo>
                    <a:pt x="2513" y="2807"/>
                    <a:pt x="2926" y="2333"/>
                    <a:pt x="3342" y="1913"/>
                  </a:cubicBezTo>
                  <a:cubicBezTo>
                    <a:pt x="3342" y="1913"/>
                    <a:pt x="1025" y="464"/>
                    <a:pt x="621" y="79"/>
                  </a:cubicBezTo>
                  <a:lnTo>
                    <a:pt x="6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0"/>
            <p:cNvSpPr/>
            <p:nvPr/>
          </p:nvSpPr>
          <p:spPr>
            <a:xfrm>
              <a:off x="-1116944" y="4636398"/>
              <a:ext cx="309952" cy="218744"/>
            </a:xfrm>
            <a:custGeom>
              <a:avLst/>
              <a:gdLst/>
              <a:ahLst/>
              <a:cxnLst/>
              <a:rect l="l" t="t" r="r" b="b"/>
              <a:pathLst>
                <a:path w="2773" h="1957" extrusionOk="0">
                  <a:moveTo>
                    <a:pt x="81" y="0"/>
                  </a:moveTo>
                  <a:cubicBezTo>
                    <a:pt x="56" y="12"/>
                    <a:pt x="28" y="26"/>
                    <a:pt x="0" y="42"/>
                  </a:cubicBezTo>
                  <a:lnTo>
                    <a:pt x="3" y="122"/>
                  </a:lnTo>
                  <a:cubicBezTo>
                    <a:pt x="407" y="509"/>
                    <a:pt x="2724" y="1956"/>
                    <a:pt x="2724" y="1956"/>
                  </a:cubicBezTo>
                  <a:lnTo>
                    <a:pt x="2773" y="1823"/>
                  </a:lnTo>
                  <a:cubicBezTo>
                    <a:pt x="1855" y="1266"/>
                    <a:pt x="940" y="645"/>
                    <a:pt x="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-1177527" y="4677197"/>
              <a:ext cx="329624" cy="475714"/>
            </a:xfrm>
            <a:custGeom>
              <a:avLst/>
              <a:gdLst/>
              <a:ahLst/>
              <a:cxnLst/>
              <a:rect l="l" t="t" r="r" b="b"/>
              <a:pathLst>
                <a:path w="2949" h="4256" extrusionOk="0">
                  <a:moveTo>
                    <a:pt x="495" y="1"/>
                  </a:moveTo>
                  <a:cubicBezTo>
                    <a:pt x="270" y="556"/>
                    <a:pt x="278" y="1229"/>
                    <a:pt x="285" y="1828"/>
                  </a:cubicBezTo>
                  <a:cubicBezTo>
                    <a:pt x="294" y="2426"/>
                    <a:pt x="279" y="3035"/>
                    <a:pt x="1" y="3567"/>
                  </a:cubicBezTo>
                  <a:cubicBezTo>
                    <a:pt x="157" y="3808"/>
                    <a:pt x="276" y="4015"/>
                    <a:pt x="432" y="4255"/>
                  </a:cubicBezTo>
                  <a:cubicBezTo>
                    <a:pt x="1322" y="3454"/>
                    <a:pt x="2214" y="2620"/>
                    <a:pt x="2948" y="1674"/>
                  </a:cubicBezTo>
                  <a:cubicBezTo>
                    <a:pt x="2227" y="1006"/>
                    <a:pt x="1372" y="446"/>
                    <a:pt x="4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-1200664" y="4677197"/>
              <a:ext cx="321353" cy="469567"/>
            </a:xfrm>
            <a:custGeom>
              <a:avLst/>
              <a:gdLst/>
              <a:ahLst/>
              <a:cxnLst/>
              <a:rect l="l" t="t" r="r" b="b"/>
              <a:pathLst>
                <a:path w="2875" h="4201" extrusionOk="0">
                  <a:moveTo>
                    <a:pt x="702" y="1"/>
                  </a:moveTo>
                  <a:cubicBezTo>
                    <a:pt x="458" y="260"/>
                    <a:pt x="332" y="698"/>
                    <a:pt x="248" y="1041"/>
                  </a:cubicBezTo>
                  <a:cubicBezTo>
                    <a:pt x="161" y="1386"/>
                    <a:pt x="134" y="1745"/>
                    <a:pt x="109" y="2098"/>
                  </a:cubicBezTo>
                  <a:cubicBezTo>
                    <a:pt x="68" y="2643"/>
                    <a:pt x="41" y="3180"/>
                    <a:pt x="1" y="3724"/>
                  </a:cubicBezTo>
                  <a:cubicBezTo>
                    <a:pt x="148" y="3899"/>
                    <a:pt x="318" y="4025"/>
                    <a:pt x="465" y="4200"/>
                  </a:cubicBezTo>
                  <a:cubicBezTo>
                    <a:pt x="1302" y="3418"/>
                    <a:pt x="2106" y="2587"/>
                    <a:pt x="2875" y="1736"/>
                  </a:cubicBezTo>
                  <a:cubicBezTo>
                    <a:pt x="2200" y="1099"/>
                    <a:pt x="1480" y="508"/>
                    <a:pt x="702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0"/>
            <p:cNvSpPr/>
            <p:nvPr/>
          </p:nvSpPr>
          <p:spPr>
            <a:xfrm>
              <a:off x="-1278125" y="4677197"/>
              <a:ext cx="343596" cy="477950"/>
            </a:xfrm>
            <a:custGeom>
              <a:avLst/>
              <a:gdLst/>
              <a:ahLst/>
              <a:cxnLst/>
              <a:rect l="l" t="t" r="r" b="b"/>
              <a:pathLst>
                <a:path w="3074" h="4276" extrusionOk="0">
                  <a:moveTo>
                    <a:pt x="1395" y="1"/>
                  </a:moveTo>
                  <a:cubicBezTo>
                    <a:pt x="927" y="592"/>
                    <a:pt x="469" y="1233"/>
                    <a:pt x="0" y="1823"/>
                  </a:cubicBezTo>
                  <a:cubicBezTo>
                    <a:pt x="257" y="2643"/>
                    <a:pt x="495" y="3456"/>
                    <a:pt x="752" y="4276"/>
                  </a:cubicBezTo>
                  <a:cubicBezTo>
                    <a:pt x="1092" y="3767"/>
                    <a:pt x="1546" y="3343"/>
                    <a:pt x="1994" y="2926"/>
                  </a:cubicBezTo>
                  <a:cubicBezTo>
                    <a:pt x="2339" y="2605"/>
                    <a:pt x="2729" y="2258"/>
                    <a:pt x="3074" y="1939"/>
                  </a:cubicBezTo>
                  <a:cubicBezTo>
                    <a:pt x="2513" y="1293"/>
                    <a:pt x="1954" y="647"/>
                    <a:pt x="1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-1399513" y="4677197"/>
              <a:ext cx="306711" cy="576871"/>
            </a:xfrm>
            <a:custGeom>
              <a:avLst/>
              <a:gdLst/>
              <a:ahLst/>
              <a:cxnLst/>
              <a:rect l="l" t="t" r="r" b="b"/>
              <a:pathLst>
                <a:path w="2744" h="5161" extrusionOk="0">
                  <a:moveTo>
                    <a:pt x="2481" y="1"/>
                  </a:moveTo>
                  <a:lnTo>
                    <a:pt x="2481" y="1"/>
                  </a:lnTo>
                  <a:cubicBezTo>
                    <a:pt x="1850" y="831"/>
                    <a:pt x="871" y="1818"/>
                    <a:pt x="352" y="2400"/>
                  </a:cubicBezTo>
                  <a:cubicBezTo>
                    <a:pt x="54" y="3281"/>
                    <a:pt x="0" y="4258"/>
                    <a:pt x="218" y="5161"/>
                  </a:cubicBezTo>
                  <a:cubicBezTo>
                    <a:pt x="1108" y="4392"/>
                    <a:pt x="1991" y="3551"/>
                    <a:pt x="2744" y="2646"/>
                  </a:cubicBezTo>
                  <a:cubicBezTo>
                    <a:pt x="2652" y="1775"/>
                    <a:pt x="2289" y="856"/>
                    <a:pt x="2481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0"/>
            <p:cNvSpPr/>
            <p:nvPr/>
          </p:nvSpPr>
          <p:spPr>
            <a:xfrm>
              <a:off x="-1401413" y="4635840"/>
              <a:ext cx="274072" cy="591625"/>
            </a:xfrm>
            <a:custGeom>
              <a:avLst/>
              <a:gdLst/>
              <a:ahLst/>
              <a:cxnLst/>
              <a:rect l="l" t="t" r="r" b="b"/>
              <a:pathLst>
                <a:path w="2452" h="5293" extrusionOk="0">
                  <a:moveTo>
                    <a:pt x="2378" y="1"/>
                  </a:moveTo>
                  <a:lnTo>
                    <a:pt x="191" y="2708"/>
                  </a:lnTo>
                  <a:cubicBezTo>
                    <a:pt x="191" y="2708"/>
                    <a:pt x="0" y="4558"/>
                    <a:pt x="23" y="5293"/>
                  </a:cubicBezTo>
                  <a:cubicBezTo>
                    <a:pt x="23" y="5293"/>
                    <a:pt x="1414" y="4030"/>
                    <a:pt x="2451" y="2772"/>
                  </a:cubicBezTo>
                  <a:cubicBezTo>
                    <a:pt x="2182" y="1695"/>
                    <a:pt x="2238" y="386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-1398842" y="4635728"/>
              <a:ext cx="291174" cy="603809"/>
            </a:xfrm>
            <a:custGeom>
              <a:avLst/>
              <a:gdLst/>
              <a:ahLst/>
              <a:cxnLst/>
              <a:rect l="l" t="t" r="r" b="b"/>
              <a:pathLst>
                <a:path w="2605" h="5402" extrusionOk="0">
                  <a:moveTo>
                    <a:pt x="2356" y="1"/>
                  </a:moveTo>
                  <a:cubicBezTo>
                    <a:pt x="2216" y="388"/>
                    <a:pt x="2161" y="1696"/>
                    <a:pt x="2430" y="2772"/>
                  </a:cubicBezTo>
                  <a:cubicBezTo>
                    <a:pt x="1392" y="4029"/>
                    <a:pt x="1" y="5294"/>
                    <a:pt x="1" y="5294"/>
                  </a:cubicBezTo>
                  <a:cubicBezTo>
                    <a:pt x="21" y="5330"/>
                    <a:pt x="44" y="5365"/>
                    <a:pt x="64" y="5401"/>
                  </a:cubicBezTo>
                  <a:cubicBezTo>
                    <a:pt x="939" y="4594"/>
                    <a:pt x="1807" y="3720"/>
                    <a:pt x="2589" y="2821"/>
                  </a:cubicBezTo>
                  <a:cubicBezTo>
                    <a:pt x="2353" y="1991"/>
                    <a:pt x="2291" y="606"/>
                    <a:pt x="2525" y="128"/>
                  </a:cubicBezTo>
                  <a:lnTo>
                    <a:pt x="2604" y="6"/>
                  </a:lnTo>
                  <a:lnTo>
                    <a:pt x="2356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256;p20"/>
          <p:cNvGrpSpPr/>
          <p:nvPr/>
        </p:nvGrpSpPr>
        <p:grpSpPr>
          <a:xfrm>
            <a:off x="6296613" y="-298256"/>
            <a:ext cx="1077770" cy="793474"/>
            <a:chOff x="-2237045" y="3972596"/>
            <a:chExt cx="757500" cy="557645"/>
          </a:xfrm>
        </p:grpSpPr>
        <p:sp>
          <p:nvSpPr>
            <p:cNvPr id="257" name="Google Shape;257;p20"/>
            <p:cNvSpPr/>
            <p:nvPr/>
          </p:nvSpPr>
          <p:spPr>
            <a:xfrm>
              <a:off x="-2177022" y="3972596"/>
              <a:ext cx="697476" cy="557645"/>
            </a:xfrm>
            <a:custGeom>
              <a:avLst/>
              <a:gdLst/>
              <a:ahLst/>
              <a:cxnLst/>
              <a:rect l="l" t="t" r="r" b="b"/>
              <a:pathLst>
                <a:path w="6240" h="4989" extrusionOk="0">
                  <a:moveTo>
                    <a:pt x="2969" y="0"/>
                  </a:moveTo>
                  <a:cubicBezTo>
                    <a:pt x="2088" y="649"/>
                    <a:pt x="971" y="1342"/>
                    <a:pt x="1" y="1846"/>
                  </a:cubicBezTo>
                  <a:cubicBezTo>
                    <a:pt x="466" y="2120"/>
                    <a:pt x="886" y="2465"/>
                    <a:pt x="1296" y="2815"/>
                  </a:cubicBezTo>
                  <a:cubicBezTo>
                    <a:pt x="2108" y="3507"/>
                    <a:pt x="2946" y="4234"/>
                    <a:pt x="3702" y="4988"/>
                  </a:cubicBezTo>
                  <a:cubicBezTo>
                    <a:pt x="4392" y="3889"/>
                    <a:pt x="5473" y="3081"/>
                    <a:pt x="6240" y="2034"/>
                  </a:cubicBezTo>
                  <a:cubicBezTo>
                    <a:pt x="5228" y="1268"/>
                    <a:pt x="4077" y="619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-2178586" y="3995622"/>
              <a:ext cx="699041" cy="491586"/>
            </a:xfrm>
            <a:custGeom>
              <a:avLst/>
              <a:gdLst/>
              <a:ahLst/>
              <a:cxnLst/>
              <a:rect l="l" t="t" r="r" b="b"/>
              <a:pathLst>
                <a:path w="6254" h="4398" extrusionOk="0">
                  <a:moveTo>
                    <a:pt x="2589" y="0"/>
                  </a:moveTo>
                  <a:cubicBezTo>
                    <a:pt x="1723" y="502"/>
                    <a:pt x="868" y="984"/>
                    <a:pt x="1" y="1485"/>
                  </a:cubicBezTo>
                  <a:cubicBezTo>
                    <a:pt x="1403" y="2195"/>
                    <a:pt x="2681" y="3180"/>
                    <a:pt x="3676" y="4397"/>
                  </a:cubicBezTo>
                  <a:cubicBezTo>
                    <a:pt x="4436" y="3466"/>
                    <a:pt x="5543" y="2798"/>
                    <a:pt x="6254" y="1828"/>
                  </a:cubicBezTo>
                  <a:cubicBezTo>
                    <a:pt x="5916" y="1658"/>
                    <a:pt x="5505" y="1476"/>
                    <a:pt x="5170" y="1304"/>
                  </a:cubicBezTo>
                  <a:cubicBezTo>
                    <a:pt x="4317" y="871"/>
                    <a:pt x="3441" y="435"/>
                    <a:pt x="2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-2174115" y="3986344"/>
              <a:ext cx="694570" cy="427428"/>
            </a:xfrm>
            <a:custGeom>
              <a:avLst/>
              <a:gdLst/>
              <a:ahLst/>
              <a:cxnLst/>
              <a:rect l="l" t="t" r="r" b="b"/>
              <a:pathLst>
                <a:path w="6214" h="3824" extrusionOk="0">
                  <a:moveTo>
                    <a:pt x="2860" y="0"/>
                  </a:moveTo>
                  <a:cubicBezTo>
                    <a:pt x="1830" y="234"/>
                    <a:pt x="828" y="680"/>
                    <a:pt x="1" y="1337"/>
                  </a:cubicBezTo>
                  <a:cubicBezTo>
                    <a:pt x="752" y="1646"/>
                    <a:pt x="1393" y="2174"/>
                    <a:pt x="2020" y="2693"/>
                  </a:cubicBezTo>
                  <a:cubicBezTo>
                    <a:pt x="2483" y="3079"/>
                    <a:pt x="2950" y="3439"/>
                    <a:pt x="3415" y="3823"/>
                  </a:cubicBezTo>
                  <a:cubicBezTo>
                    <a:pt x="4040" y="3415"/>
                    <a:pt x="4666" y="3005"/>
                    <a:pt x="5291" y="2596"/>
                  </a:cubicBezTo>
                  <a:cubicBezTo>
                    <a:pt x="5605" y="2391"/>
                    <a:pt x="5991" y="2215"/>
                    <a:pt x="6214" y="1911"/>
                  </a:cubicBezTo>
                  <a:cubicBezTo>
                    <a:pt x="5097" y="1324"/>
                    <a:pt x="3905" y="711"/>
                    <a:pt x="2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-2237045" y="3972596"/>
              <a:ext cx="757499" cy="296651"/>
            </a:xfrm>
            <a:custGeom>
              <a:avLst/>
              <a:gdLst/>
              <a:ahLst/>
              <a:cxnLst/>
              <a:rect l="l" t="t" r="r" b="b"/>
              <a:pathLst>
                <a:path w="6777" h="2654" extrusionOk="0">
                  <a:moveTo>
                    <a:pt x="3505" y="0"/>
                  </a:moveTo>
                  <a:cubicBezTo>
                    <a:pt x="2393" y="217"/>
                    <a:pt x="1133" y="340"/>
                    <a:pt x="1" y="389"/>
                  </a:cubicBezTo>
                  <a:cubicBezTo>
                    <a:pt x="1233" y="1316"/>
                    <a:pt x="2653" y="2093"/>
                    <a:pt x="4090" y="2653"/>
                  </a:cubicBezTo>
                  <a:cubicBezTo>
                    <a:pt x="4788" y="2245"/>
                    <a:pt x="5621" y="2021"/>
                    <a:pt x="6437" y="2021"/>
                  </a:cubicBezTo>
                  <a:cubicBezTo>
                    <a:pt x="6550" y="2021"/>
                    <a:pt x="6664" y="2025"/>
                    <a:pt x="6777" y="2034"/>
                  </a:cubicBezTo>
                  <a:cubicBezTo>
                    <a:pt x="5757" y="1258"/>
                    <a:pt x="4662" y="553"/>
                    <a:pt x="3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20"/>
          <p:cNvSpPr/>
          <p:nvPr/>
        </p:nvSpPr>
        <p:spPr>
          <a:xfrm>
            <a:off x="7196107" y="2240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0"/>
          <p:cNvSpPr/>
          <p:nvPr/>
        </p:nvSpPr>
        <p:spPr>
          <a:xfrm>
            <a:off x="6296636" y="29729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0"/>
          <p:cNvSpPr/>
          <p:nvPr/>
        </p:nvSpPr>
        <p:spPr>
          <a:xfrm>
            <a:off x="199309" y="3389303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0"/>
          <p:cNvSpPr/>
          <p:nvPr/>
        </p:nvSpPr>
        <p:spPr>
          <a:xfrm>
            <a:off x="6223357" y="4780915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5" name="Google Shape;265;p20"/>
          <p:cNvGrpSpPr/>
          <p:nvPr/>
        </p:nvGrpSpPr>
        <p:grpSpPr>
          <a:xfrm rot="1868902" flipH="1">
            <a:off x="6603679" y="4257915"/>
            <a:ext cx="601004" cy="823743"/>
            <a:chOff x="-3635246" y="3850201"/>
            <a:chExt cx="613645" cy="840996"/>
          </a:xfrm>
        </p:grpSpPr>
        <p:sp>
          <p:nvSpPr>
            <p:cNvPr id="266" name="Google Shape;266;p20"/>
            <p:cNvSpPr/>
            <p:nvPr/>
          </p:nvSpPr>
          <p:spPr>
            <a:xfrm>
              <a:off x="-3555439" y="3994280"/>
              <a:ext cx="533837" cy="696805"/>
            </a:xfrm>
            <a:custGeom>
              <a:avLst/>
              <a:gdLst/>
              <a:ahLst/>
              <a:cxnLst/>
              <a:rect l="l" t="t" r="r" b="b"/>
              <a:pathLst>
                <a:path w="4776" h="6234" extrusionOk="0">
                  <a:moveTo>
                    <a:pt x="2714" y="1"/>
                  </a:moveTo>
                  <a:cubicBezTo>
                    <a:pt x="1740" y="601"/>
                    <a:pt x="799" y="1347"/>
                    <a:pt x="0" y="2167"/>
                  </a:cubicBezTo>
                  <a:cubicBezTo>
                    <a:pt x="334" y="3499"/>
                    <a:pt x="568" y="4902"/>
                    <a:pt x="903" y="6234"/>
                  </a:cubicBezTo>
                  <a:cubicBezTo>
                    <a:pt x="2195" y="5704"/>
                    <a:pt x="3484" y="5176"/>
                    <a:pt x="4775" y="4645"/>
                  </a:cubicBezTo>
                  <a:cubicBezTo>
                    <a:pt x="4087" y="3088"/>
                    <a:pt x="3404" y="1559"/>
                    <a:pt x="2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0"/>
            <p:cNvSpPr/>
            <p:nvPr/>
          </p:nvSpPr>
          <p:spPr>
            <a:xfrm>
              <a:off x="-3537219" y="3990704"/>
              <a:ext cx="482197" cy="700382"/>
            </a:xfrm>
            <a:custGeom>
              <a:avLst/>
              <a:gdLst/>
              <a:ahLst/>
              <a:cxnLst/>
              <a:rect l="l" t="t" r="r" b="b"/>
              <a:pathLst>
                <a:path w="4314" h="6266" extrusionOk="0">
                  <a:moveTo>
                    <a:pt x="2259" y="0"/>
                  </a:moveTo>
                  <a:cubicBezTo>
                    <a:pt x="1522" y="676"/>
                    <a:pt x="739" y="1332"/>
                    <a:pt x="1" y="2008"/>
                  </a:cubicBezTo>
                  <a:cubicBezTo>
                    <a:pt x="632" y="3269"/>
                    <a:pt x="315" y="4922"/>
                    <a:pt x="740" y="6266"/>
                  </a:cubicBezTo>
                  <a:cubicBezTo>
                    <a:pt x="1936" y="5692"/>
                    <a:pt x="3118" y="5084"/>
                    <a:pt x="4314" y="4509"/>
                  </a:cubicBezTo>
                  <a:cubicBezTo>
                    <a:pt x="3629" y="2999"/>
                    <a:pt x="2943" y="1510"/>
                    <a:pt x="22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0"/>
            <p:cNvSpPr/>
            <p:nvPr/>
          </p:nvSpPr>
          <p:spPr>
            <a:xfrm>
              <a:off x="-3541243" y="3943646"/>
              <a:ext cx="444306" cy="747551"/>
            </a:xfrm>
            <a:custGeom>
              <a:avLst/>
              <a:gdLst/>
              <a:ahLst/>
              <a:cxnLst/>
              <a:rect l="l" t="t" r="r" b="b"/>
              <a:pathLst>
                <a:path w="3975" h="6688" extrusionOk="0">
                  <a:moveTo>
                    <a:pt x="1924" y="1"/>
                  </a:moveTo>
                  <a:cubicBezTo>
                    <a:pt x="1136" y="657"/>
                    <a:pt x="491" y="1477"/>
                    <a:pt x="0" y="2379"/>
                  </a:cubicBezTo>
                  <a:cubicBezTo>
                    <a:pt x="633" y="3669"/>
                    <a:pt x="806" y="5250"/>
                    <a:pt x="777" y="6688"/>
                  </a:cubicBezTo>
                  <a:cubicBezTo>
                    <a:pt x="1677" y="5826"/>
                    <a:pt x="2782" y="5143"/>
                    <a:pt x="3974" y="4783"/>
                  </a:cubicBezTo>
                  <a:cubicBezTo>
                    <a:pt x="3182" y="3249"/>
                    <a:pt x="2505" y="1625"/>
                    <a:pt x="1924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0"/>
            <p:cNvSpPr/>
            <p:nvPr/>
          </p:nvSpPr>
          <p:spPr>
            <a:xfrm>
              <a:off x="-3541243" y="3935375"/>
              <a:ext cx="387636" cy="755823"/>
            </a:xfrm>
            <a:custGeom>
              <a:avLst/>
              <a:gdLst/>
              <a:ahLst/>
              <a:cxnLst/>
              <a:rect l="l" t="t" r="r" b="b"/>
              <a:pathLst>
                <a:path w="3468" h="6762" extrusionOk="0">
                  <a:moveTo>
                    <a:pt x="1545" y="0"/>
                  </a:moveTo>
                  <a:cubicBezTo>
                    <a:pt x="917" y="770"/>
                    <a:pt x="370" y="1660"/>
                    <a:pt x="0" y="2581"/>
                  </a:cubicBezTo>
                  <a:cubicBezTo>
                    <a:pt x="211" y="3252"/>
                    <a:pt x="324" y="3947"/>
                    <a:pt x="430" y="4643"/>
                  </a:cubicBezTo>
                  <a:cubicBezTo>
                    <a:pt x="528" y="5303"/>
                    <a:pt x="679" y="6101"/>
                    <a:pt x="777" y="6762"/>
                  </a:cubicBezTo>
                  <a:cubicBezTo>
                    <a:pt x="1411" y="5742"/>
                    <a:pt x="2363" y="4875"/>
                    <a:pt x="3467" y="4402"/>
                  </a:cubicBezTo>
                  <a:cubicBezTo>
                    <a:pt x="2759" y="2943"/>
                    <a:pt x="2127" y="1513"/>
                    <a:pt x="15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0"/>
            <p:cNvSpPr/>
            <p:nvPr/>
          </p:nvSpPr>
          <p:spPr>
            <a:xfrm>
              <a:off x="-3578353" y="3859926"/>
              <a:ext cx="271054" cy="831271"/>
            </a:xfrm>
            <a:custGeom>
              <a:avLst/>
              <a:gdLst/>
              <a:ahLst/>
              <a:cxnLst/>
              <a:rect l="l" t="t" r="r" b="b"/>
              <a:pathLst>
                <a:path w="2425" h="7437" extrusionOk="0">
                  <a:moveTo>
                    <a:pt x="966" y="0"/>
                  </a:moveTo>
                  <a:cubicBezTo>
                    <a:pt x="450" y="847"/>
                    <a:pt x="116" y="1805"/>
                    <a:pt x="71" y="2796"/>
                  </a:cubicBezTo>
                  <a:cubicBezTo>
                    <a:pt x="0" y="4364"/>
                    <a:pt x="979" y="5871"/>
                    <a:pt x="1109" y="7437"/>
                  </a:cubicBezTo>
                  <a:cubicBezTo>
                    <a:pt x="1199" y="6389"/>
                    <a:pt x="1667" y="5348"/>
                    <a:pt x="2424" y="4617"/>
                  </a:cubicBezTo>
                  <a:cubicBezTo>
                    <a:pt x="1782" y="3134"/>
                    <a:pt x="1269" y="1589"/>
                    <a:pt x="9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0"/>
            <p:cNvSpPr/>
            <p:nvPr/>
          </p:nvSpPr>
          <p:spPr>
            <a:xfrm>
              <a:off x="-3635246" y="3850201"/>
              <a:ext cx="287821" cy="840995"/>
            </a:xfrm>
            <a:custGeom>
              <a:avLst/>
              <a:gdLst/>
              <a:ahLst/>
              <a:cxnLst/>
              <a:rect l="l" t="t" r="r" b="b"/>
              <a:pathLst>
                <a:path w="2575" h="7524" extrusionOk="0">
                  <a:moveTo>
                    <a:pt x="1130" y="1"/>
                  </a:moveTo>
                  <a:cubicBezTo>
                    <a:pt x="519" y="987"/>
                    <a:pt x="137" y="2085"/>
                    <a:pt x="0" y="3236"/>
                  </a:cubicBezTo>
                  <a:cubicBezTo>
                    <a:pt x="630" y="4615"/>
                    <a:pt x="1201" y="6067"/>
                    <a:pt x="1618" y="7524"/>
                  </a:cubicBezTo>
                  <a:cubicBezTo>
                    <a:pt x="1540" y="6554"/>
                    <a:pt x="1879" y="5403"/>
                    <a:pt x="2574" y="4725"/>
                  </a:cubicBezTo>
                  <a:cubicBezTo>
                    <a:pt x="2002" y="3186"/>
                    <a:pt x="1483" y="1606"/>
                    <a:pt x="11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21429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21"/>
          <p:cNvSpPr/>
          <p:nvPr/>
        </p:nvSpPr>
        <p:spPr>
          <a:xfrm rot="10800000" flipH="1">
            <a:off x="255" y="3461279"/>
            <a:ext cx="1067186" cy="1674638"/>
          </a:xfrm>
          <a:custGeom>
            <a:avLst/>
            <a:gdLst/>
            <a:ahLst/>
            <a:cxnLst/>
            <a:rect l="l" t="t" r="r" b="b"/>
            <a:pathLst>
              <a:path w="4315" h="6771" extrusionOk="0">
                <a:moveTo>
                  <a:pt x="0" y="0"/>
                </a:moveTo>
                <a:lnTo>
                  <a:pt x="0" y="6770"/>
                </a:lnTo>
                <a:cubicBezTo>
                  <a:pt x="695" y="5912"/>
                  <a:pt x="1555" y="5201"/>
                  <a:pt x="2334" y="4417"/>
                </a:cubicBezTo>
                <a:cubicBezTo>
                  <a:pt x="3160" y="3586"/>
                  <a:pt x="3919" y="2626"/>
                  <a:pt x="4193" y="1486"/>
                </a:cubicBezTo>
                <a:cubicBezTo>
                  <a:pt x="4307" y="1004"/>
                  <a:pt x="4315" y="487"/>
                  <a:pt x="42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1"/>
          <p:cNvSpPr/>
          <p:nvPr/>
        </p:nvSpPr>
        <p:spPr>
          <a:xfrm rot="10800000" flipH="1">
            <a:off x="3351875" y="2"/>
            <a:ext cx="5792131" cy="948179"/>
          </a:xfrm>
          <a:custGeom>
            <a:avLst/>
            <a:gdLst/>
            <a:ahLst/>
            <a:cxnLst/>
            <a:rect l="l" t="t" r="r" b="b"/>
            <a:pathLst>
              <a:path w="26030" h="4261" extrusionOk="0">
                <a:moveTo>
                  <a:pt x="23410" y="0"/>
                </a:moveTo>
                <a:cubicBezTo>
                  <a:pt x="21774" y="0"/>
                  <a:pt x="20137" y="307"/>
                  <a:pt x="18619" y="922"/>
                </a:cubicBezTo>
                <a:cubicBezTo>
                  <a:pt x="16535" y="1765"/>
                  <a:pt x="14824" y="3452"/>
                  <a:pt x="12572" y="3816"/>
                </a:cubicBezTo>
                <a:cubicBezTo>
                  <a:pt x="12285" y="3863"/>
                  <a:pt x="12000" y="3883"/>
                  <a:pt x="11715" y="3883"/>
                </a:cubicBezTo>
                <a:cubicBezTo>
                  <a:pt x="9496" y="3883"/>
                  <a:pt x="7319" y="2636"/>
                  <a:pt x="5064" y="2636"/>
                </a:cubicBezTo>
                <a:cubicBezTo>
                  <a:pt x="5006" y="2636"/>
                  <a:pt x="4948" y="2637"/>
                  <a:pt x="4890" y="2639"/>
                </a:cubicBezTo>
                <a:cubicBezTo>
                  <a:pt x="3160" y="2688"/>
                  <a:pt x="1569" y="3497"/>
                  <a:pt x="1" y="4261"/>
                </a:cubicBezTo>
                <a:lnTo>
                  <a:pt x="26030" y="4261"/>
                </a:lnTo>
                <a:lnTo>
                  <a:pt x="26030" y="265"/>
                </a:lnTo>
                <a:cubicBezTo>
                  <a:pt x="25169" y="89"/>
                  <a:pt x="24290" y="0"/>
                  <a:pt x="234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1"/>
          <p:cNvSpPr/>
          <p:nvPr/>
        </p:nvSpPr>
        <p:spPr>
          <a:xfrm rot="10800000" flipH="1">
            <a:off x="8" y="2817492"/>
            <a:ext cx="1947892" cy="2318177"/>
          </a:xfrm>
          <a:custGeom>
            <a:avLst/>
            <a:gdLst/>
            <a:ahLst/>
            <a:cxnLst/>
            <a:rect l="l" t="t" r="r" b="b"/>
            <a:pathLst>
              <a:path w="7876" h="9373" extrusionOk="0">
                <a:moveTo>
                  <a:pt x="5633" y="0"/>
                </a:moveTo>
                <a:cubicBezTo>
                  <a:pt x="5725" y="1055"/>
                  <a:pt x="5423" y="2155"/>
                  <a:pt x="4902" y="3090"/>
                </a:cubicBezTo>
                <a:cubicBezTo>
                  <a:pt x="4094" y="4535"/>
                  <a:pt x="2908" y="5530"/>
                  <a:pt x="1651" y="6571"/>
                </a:cubicBezTo>
                <a:cubicBezTo>
                  <a:pt x="1052" y="7068"/>
                  <a:pt x="458" y="7614"/>
                  <a:pt x="0" y="8238"/>
                </a:cubicBezTo>
                <a:lnTo>
                  <a:pt x="0" y="9373"/>
                </a:lnTo>
                <a:cubicBezTo>
                  <a:pt x="366" y="8648"/>
                  <a:pt x="879" y="7990"/>
                  <a:pt x="1451" y="7410"/>
                </a:cubicBezTo>
                <a:cubicBezTo>
                  <a:pt x="2358" y="6490"/>
                  <a:pt x="3418" y="5737"/>
                  <a:pt x="4427" y="4932"/>
                </a:cubicBezTo>
                <a:cubicBezTo>
                  <a:pt x="5436" y="4125"/>
                  <a:pt x="6415" y="3245"/>
                  <a:pt x="7091" y="2145"/>
                </a:cubicBezTo>
                <a:cubicBezTo>
                  <a:pt x="7491" y="1494"/>
                  <a:pt x="7777" y="754"/>
                  <a:pt x="78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7" name="Google Shape;277;p21"/>
          <p:cNvGrpSpPr/>
          <p:nvPr/>
        </p:nvGrpSpPr>
        <p:grpSpPr>
          <a:xfrm flipH="1">
            <a:off x="6193400" y="134689"/>
            <a:ext cx="911485" cy="948162"/>
            <a:chOff x="-1401413" y="4635728"/>
            <a:chExt cx="594421" cy="618340"/>
          </a:xfrm>
        </p:grpSpPr>
        <p:sp>
          <p:nvSpPr>
            <p:cNvPr id="278" name="Google Shape;278;p21"/>
            <p:cNvSpPr/>
            <p:nvPr/>
          </p:nvSpPr>
          <p:spPr>
            <a:xfrm>
              <a:off x="-1186021" y="4641093"/>
              <a:ext cx="373664" cy="510588"/>
            </a:xfrm>
            <a:custGeom>
              <a:avLst/>
              <a:gdLst/>
              <a:ahLst/>
              <a:cxnLst/>
              <a:rect l="l" t="t" r="r" b="b"/>
              <a:pathLst>
                <a:path w="3343" h="4568" extrusionOk="0">
                  <a:moveTo>
                    <a:pt x="618" y="0"/>
                  </a:moveTo>
                  <a:cubicBezTo>
                    <a:pt x="553" y="37"/>
                    <a:pt x="483" y="81"/>
                    <a:pt x="429" y="105"/>
                  </a:cubicBezTo>
                  <a:cubicBezTo>
                    <a:pt x="222" y="713"/>
                    <a:pt x="232" y="1372"/>
                    <a:pt x="243" y="2015"/>
                  </a:cubicBezTo>
                  <a:cubicBezTo>
                    <a:pt x="253" y="2570"/>
                    <a:pt x="0" y="3185"/>
                    <a:pt x="235" y="3687"/>
                  </a:cubicBezTo>
                  <a:cubicBezTo>
                    <a:pt x="374" y="3989"/>
                    <a:pt x="493" y="4265"/>
                    <a:pt x="635" y="4567"/>
                  </a:cubicBezTo>
                  <a:cubicBezTo>
                    <a:pt x="928" y="4334"/>
                    <a:pt x="1209" y="4090"/>
                    <a:pt x="1482" y="3832"/>
                  </a:cubicBezTo>
                  <a:cubicBezTo>
                    <a:pt x="1691" y="3634"/>
                    <a:pt x="1894" y="3430"/>
                    <a:pt x="2097" y="3227"/>
                  </a:cubicBezTo>
                  <a:cubicBezTo>
                    <a:pt x="2513" y="2807"/>
                    <a:pt x="2926" y="2333"/>
                    <a:pt x="3342" y="1913"/>
                  </a:cubicBezTo>
                  <a:cubicBezTo>
                    <a:pt x="3342" y="1913"/>
                    <a:pt x="1025" y="464"/>
                    <a:pt x="621" y="79"/>
                  </a:cubicBezTo>
                  <a:lnTo>
                    <a:pt x="6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1"/>
            <p:cNvSpPr/>
            <p:nvPr/>
          </p:nvSpPr>
          <p:spPr>
            <a:xfrm>
              <a:off x="-1116944" y="4636398"/>
              <a:ext cx="309952" cy="218744"/>
            </a:xfrm>
            <a:custGeom>
              <a:avLst/>
              <a:gdLst/>
              <a:ahLst/>
              <a:cxnLst/>
              <a:rect l="l" t="t" r="r" b="b"/>
              <a:pathLst>
                <a:path w="2773" h="1957" extrusionOk="0">
                  <a:moveTo>
                    <a:pt x="81" y="0"/>
                  </a:moveTo>
                  <a:cubicBezTo>
                    <a:pt x="56" y="12"/>
                    <a:pt x="28" y="26"/>
                    <a:pt x="0" y="42"/>
                  </a:cubicBezTo>
                  <a:lnTo>
                    <a:pt x="3" y="122"/>
                  </a:lnTo>
                  <a:cubicBezTo>
                    <a:pt x="407" y="509"/>
                    <a:pt x="2724" y="1956"/>
                    <a:pt x="2724" y="1956"/>
                  </a:cubicBezTo>
                  <a:lnTo>
                    <a:pt x="2773" y="1823"/>
                  </a:lnTo>
                  <a:cubicBezTo>
                    <a:pt x="1855" y="1266"/>
                    <a:pt x="940" y="645"/>
                    <a:pt x="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1"/>
            <p:cNvSpPr/>
            <p:nvPr/>
          </p:nvSpPr>
          <p:spPr>
            <a:xfrm>
              <a:off x="-1177527" y="4677197"/>
              <a:ext cx="329624" cy="475714"/>
            </a:xfrm>
            <a:custGeom>
              <a:avLst/>
              <a:gdLst/>
              <a:ahLst/>
              <a:cxnLst/>
              <a:rect l="l" t="t" r="r" b="b"/>
              <a:pathLst>
                <a:path w="2949" h="4256" extrusionOk="0">
                  <a:moveTo>
                    <a:pt x="495" y="1"/>
                  </a:moveTo>
                  <a:cubicBezTo>
                    <a:pt x="270" y="556"/>
                    <a:pt x="278" y="1229"/>
                    <a:pt x="285" y="1828"/>
                  </a:cubicBezTo>
                  <a:cubicBezTo>
                    <a:pt x="294" y="2426"/>
                    <a:pt x="279" y="3035"/>
                    <a:pt x="1" y="3567"/>
                  </a:cubicBezTo>
                  <a:cubicBezTo>
                    <a:pt x="157" y="3808"/>
                    <a:pt x="276" y="4015"/>
                    <a:pt x="432" y="4255"/>
                  </a:cubicBezTo>
                  <a:cubicBezTo>
                    <a:pt x="1322" y="3454"/>
                    <a:pt x="2214" y="2620"/>
                    <a:pt x="2948" y="1674"/>
                  </a:cubicBezTo>
                  <a:cubicBezTo>
                    <a:pt x="2227" y="1006"/>
                    <a:pt x="1372" y="446"/>
                    <a:pt x="4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1"/>
            <p:cNvSpPr/>
            <p:nvPr/>
          </p:nvSpPr>
          <p:spPr>
            <a:xfrm>
              <a:off x="-1200664" y="4677197"/>
              <a:ext cx="321353" cy="469567"/>
            </a:xfrm>
            <a:custGeom>
              <a:avLst/>
              <a:gdLst/>
              <a:ahLst/>
              <a:cxnLst/>
              <a:rect l="l" t="t" r="r" b="b"/>
              <a:pathLst>
                <a:path w="2875" h="4201" extrusionOk="0">
                  <a:moveTo>
                    <a:pt x="702" y="1"/>
                  </a:moveTo>
                  <a:cubicBezTo>
                    <a:pt x="458" y="260"/>
                    <a:pt x="332" y="698"/>
                    <a:pt x="248" y="1041"/>
                  </a:cubicBezTo>
                  <a:cubicBezTo>
                    <a:pt x="161" y="1386"/>
                    <a:pt x="134" y="1745"/>
                    <a:pt x="109" y="2098"/>
                  </a:cubicBezTo>
                  <a:cubicBezTo>
                    <a:pt x="68" y="2643"/>
                    <a:pt x="41" y="3180"/>
                    <a:pt x="1" y="3724"/>
                  </a:cubicBezTo>
                  <a:cubicBezTo>
                    <a:pt x="148" y="3899"/>
                    <a:pt x="318" y="4025"/>
                    <a:pt x="465" y="4200"/>
                  </a:cubicBezTo>
                  <a:cubicBezTo>
                    <a:pt x="1302" y="3418"/>
                    <a:pt x="2106" y="2587"/>
                    <a:pt x="2875" y="1736"/>
                  </a:cubicBezTo>
                  <a:cubicBezTo>
                    <a:pt x="2200" y="1099"/>
                    <a:pt x="1480" y="508"/>
                    <a:pt x="702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1"/>
            <p:cNvSpPr/>
            <p:nvPr/>
          </p:nvSpPr>
          <p:spPr>
            <a:xfrm>
              <a:off x="-1278125" y="4677197"/>
              <a:ext cx="343596" cy="477950"/>
            </a:xfrm>
            <a:custGeom>
              <a:avLst/>
              <a:gdLst/>
              <a:ahLst/>
              <a:cxnLst/>
              <a:rect l="l" t="t" r="r" b="b"/>
              <a:pathLst>
                <a:path w="3074" h="4276" extrusionOk="0">
                  <a:moveTo>
                    <a:pt x="1395" y="1"/>
                  </a:moveTo>
                  <a:cubicBezTo>
                    <a:pt x="927" y="592"/>
                    <a:pt x="469" y="1233"/>
                    <a:pt x="0" y="1823"/>
                  </a:cubicBezTo>
                  <a:cubicBezTo>
                    <a:pt x="257" y="2643"/>
                    <a:pt x="495" y="3456"/>
                    <a:pt x="752" y="4276"/>
                  </a:cubicBezTo>
                  <a:cubicBezTo>
                    <a:pt x="1092" y="3767"/>
                    <a:pt x="1546" y="3343"/>
                    <a:pt x="1994" y="2926"/>
                  </a:cubicBezTo>
                  <a:cubicBezTo>
                    <a:pt x="2339" y="2605"/>
                    <a:pt x="2729" y="2258"/>
                    <a:pt x="3074" y="1939"/>
                  </a:cubicBezTo>
                  <a:cubicBezTo>
                    <a:pt x="2513" y="1293"/>
                    <a:pt x="1954" y="647"/>
                    <a:pt x="1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1"/>
            <p:cNvSpPr/>
            <p:nvPr/>
          </p:nvSpPr>
          <p:spPr>
            <a:xfrm>
              <a:off x="-1399513" y="4677197"/>
              <a:ext cx="306711" cy="576871"/>
            </a:xfrm>
            <a:custGeom>
              <a:avLst/>
              <a:gdLst/>
              <a:ahLst/>
              <a:cxnLst/>
              <a:rect l="l" t="t" r="r" b="b"/>
              <a:pathLst>
                <a:path w="2744" h="5161" extrusionOk="0">
                  <a:moveTo>
                    <a:pt x="2481" y="1"/>
                  </a:moveTo>
                  <a:lnTo>
                    <a:pt x="2481" y="1"/>
                  </a:lnTo>
                  <a:cubicBezTo>
                    <a:pt x="1850" y="831"/>
                    <a:pt x="871" y="1818"/>
                    <a:pt x="352" y="2400"/>
                  </a:cubicBezTo>
                  <a:cubicBezTo>
                    <a:pt x="54" y="3281"/>
                    <a:pt x="0" y="4258"/>
                    <a:pt x="218" y="5161"/>
                  </a:cubicBezTo>
                  <a:cubicBezTo>
                    <a:pt x="1108" y="4392"/>
                    <a:pt x="1991" y="3551"/>
                    <a:pt x="2744" y="2646"/>
                  </a:cubicBezTo>
                  <a:cubicBezTo>
                    <a:pt x="2652" y="1775"/>
                    <a:pt x="2289" y="856"/>
                    <a:pt x="2481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1"/>
            <p:cNvSpPr/>
            <p:nvPr/>
          </p:nvSpPr>
          <p:spPr>
            <a:xfrm>
              <a:off x="-1401413" y="4635840"/>
              <a:ext cx="274072" cy="591625"/>
            </a:xfrm>
            <a:custGeom>
              <a:avLst/>
              <a:gdLst/>
              <a:ahLst/>
              <a:cxnLst/>
              <a:rect l="l" t="t" r="r" b="b"/>
              <a:pathLst>
                <a:path w="2452" h="5293" extrusionOk="0">
                  <a:moveTo>
                    <a:pt x="2378" y="1"/>
                  </a:moveTo>
                  <a:lnTo>
                    <a:pt x="191" y="2708"/>
                  </a:lnTo>
                  <a:cubicBezTo>
                    <a:pt x="191" y="2708"/>
                    <a:pt x="0" y="4558"/>
                    <a:pt x="23" y="5293"/>
                  </a:cubicBezTo>
                  <a:cubicBezTo>
                    <a:pt x="23" y="5293"/>
                    <a:pt x="1414" y="4030"/>
                    <a:pt x="2451" y="2772"/>
                  </a:cubicBezTo>
                  <a:cubicBezTo>
                    <a:pt x="2182" y="1695"/>
                    <a:pt x="2238" y="386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1"/>
            <p:cNvSpPr/>
            <p:nvPr/>
          </p:nvSpPr>
          <p:spPr>
            <a:xfrm>
              <a:off x="-1398842" y="4635728"/>
              <a:ext cx="291174" cy="603809"/>
            </a:xfrm>
            <a:custGeom>
              <a:avLst/>
              <a:gdLst/>
              <a:ahLst/>
              <a:cxnLst/>
              <a:rect l="l" t="t" r="r" b="b"/>
              <a:pathLst>
                <a:path w="2605" h="5402" extrusionOk="0">
                  <a:moveTo>
                    <a:pt x="2356" y="1"/>
                  </a:moveTo>
                  <a:cubicBezTo>
                    <a:pt x="2216" y="388"/>
                    <a:pt x="2161" y="1696"/>
                    <a:pt x="2430" y="2772"/>
                  </a:cubicBezTo>
                  <a:cubicBezTo>
                    <a:pt x="1392" y="4029"/>
                    <a:pt x="1" y="5294"/>
                    <a:pt x="1" y="5294"/>
                  </a:cubicBezTo>
                  <a:cubicBezTo>
                    <a:pt x="21" y="5330"/>
                    <a:pt x="44" y="5365"/>
                    <a:pt x="64" y="5401"/>
                  </a:cubicBezTo>
                  <a:cubicBezTo>
                    <a:pt x="939" y="4594"/>
                    <a:pt x="1807" y="3720"/>
                    <a:pt x="2589" y="2821"/>
                  </a:cubicBezTo>
                  <a:cubicBezTo>
                    <a:pt x="2353" y="1991"/>
                    <a:pt x="2291" y="606"/>
                    <a:pt x="2525" y="128"/>
                  </a:cubicBezTo>
                  <a:lnTo>
                    <a:pt x="2604" y="6"/>
                  </a:lnTo>
                  <a:lnTo>
                    <a:pt x="2356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21"/>
          <p:cNvSpPr/>
          <p:nvPr/>
        </p:nvSpPr>
        <p:spPr>
          <a:xfrm>
            <a:off x="8776611" y="159519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1"/>
          <p:cNvSpPr/>
          <p:nvPr/>
        </p:nvSpPr>
        <p:spPr>
          <a:xfrm>
            <a:off x="4992534" y="81316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1"/>
          <p:cNvSpPr/>
          <p:nvPr/>
        </p:nvSpPr>
        <p:spPr>
          <a:xfrm>
            <a:off x="1244386" y="22194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1"/>
          <p:cNvSpPr/>
          <p:nvPr/>
        </p:nvSpPr>
        <p:spPr>
          <a:xfrm>
            <a:off x="6866744" y="152327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1"/>
          <p:cNvSpPr/>
          <p:nvPr/>
        </p:nvSpPr>
        <p:spPr>
          <a:xfrm>
            <a:off x="308207" y="3704027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1" name="Google Shape;291;p21"/>
          <p:cNvGrpSpPr/>
          <p:nvPr/>
        </p:nvGrpSpPr>
        <p:grpSpPr>
          <a:xfrm flipH="1">
            <a:off x="8180961" y="409662"/>
            <a:ext cx="1604564" cy="1185531"/>
            <a:chOff x="589090" y="5784483"/>
            <a:chExt cx="897106" cy="662826"/>
          </a:xfrm>
        </p:grpSpPr>
        <p:sp>
          <p:nvSpPr>
            <p:cNvPr id="292" name="Google Shape;292;p21"/>
            <p:cNvSpPr/>
            <p:nvPr/>
          </p:nvSpPr>
          <p:spPr>
            <a:xfrm>
              <a:off x="589090" y="5869992"/>
              <a:ext cx="749451" cy="577318"/>
            </a:xfrm>
            <a:custGeom>
              <a:avLst/>
              <a:gdLst/>
              <a:ahLst/>
              <a:cxnLst/>
              <a:rect l="l" t="t" r="r" b="b"/>
              <a:pathLst>
                <a:path w="6705" h="5165" extrusionOk="0">
                  <a:moveTo>
                    <a:pt x="4323" y="1"/>
                  </a:moveTo>
                  <a:cubicBezTo>
                    <a:pt x="2910" y="392"/>
                    <a:pt x="1415" y="677"/>
                    <a:pt x="0" y="1067"/>
                  </a:cubicBezTo>
                  <a:cubicBezTo>
                    <a:pt x="598" y="2433"/>
                    <a:pt x="1196" y="3799"/>
                    <a:pt x="1794" y="5164"/>
                  </a:cubicBezTo>
                  <a:cubicBezTo>
                    <a:pt x="3441" y="4389"/>
                    <a:pt x="5057" y="3622"/>
                    <a:pt x="6705" y="2847"/>
                  </a:cubicBezTo>
                  <a:cubicBezTo>
                    <a:pt x="6037" y="1821"/>
                    <a:pt x="5219" y="834"/>
                    <a:pt x="43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1"/>
            <p:cNvSpPr/>
            <p:nvPr/>
          </p:nvSpPr>
          <p:spPr>
            <a:xfrm>
              <a:off x="589090" y="5889105"/>
              <a:ext cx="752246" cy="521989"/>
            </a:xfrm>
            <a:custGeom>
              <a:avLst/>
              <a:gdLst/>
              <a:ahLst/>
              <a:cxnLst/>
              <a:rect l="l" t="t" r="r" b="b"/>
              <a:pathLst>
                <a:path w="6730" h="4670" extrusionOk="0">
                  <a:moveTo>
                    <a:pt x="4529" y="0"/>
                  </a:moveTo>
                  <a:cubicBezTo>
                    <a:pt x="3200" y="707"/>
                    <a:pt x="1427" y="410"/>
                    <a:pt x="0" y="896"/>
                  </a:cubicBezTo>
                  <a:cubicBezTo>
                    <a:pt x="645" y="2159"/>
                    <a:pt x="1324" y="3407"/>
                    <a:pt x="1966" y="4670"/>
                  </a:cubicBezTo>
                  <a:cubicBezTo>
                    <a:pt x="3562" y="3900"/>
                    <a:pt x="5136" y="3130"/>
                    <a:pt x="6730" y="2362"/>
                  </a:cubicBezTo>
                  <a:cubicBezTo>
                    <a:pt x="5989" y="1592"/>
                    <a:pt x="5271" y="771"/>
                    <a:pt x="4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1"/>
            <p:cNvSpPr/>
            <p:nvPr/>
          </p:nvSpPr>
          <p:spPr>
            <a:xfrm>
              <a:off x="589090" y="5884746"/>
              <a:ext cx="801874" cy="481303"/>
            </a:xfrm>
            <a:custGeom>
              <a:avLst/>
              <a:gdLst/>
              <a:ahLst/>
              <a:cxnLst/>
              <a:rect l="l" t="t" r="r" b="b"/>
              <a:pathLst>
                <a:path w="7174" h="4306" extrusionOk="0">
                  <a:moveTo>
                    <a:pt x="4586" y="0"/>
                  </a:moveTo>
                  <a:cubicBezTo>
                    <a:pt x="3219" y="708"/>
                    <a:pt x="1537" y="931"/>
                    <a:pt x="0" y="939"/>
                  </a:cubicBezTo>
                  <a:cubicBezTo>
                    <a:pt x="944" y="1878"/>
                    <a:pt x="1703" y="3039"/>
                    <a:pt x="2116" y="4305"/>
                  </a:cubicBezTo>
                  <a:cubicBezTo>
                    <a:pt x="3734" y="3421"/>
                    <a:pt x="5452" y="2657"/>
                    <a:pt x="7174" y="1995"/>
                  </a:cubicBezTo>
                  <a:cubicBezTo>
                    <a:pt x="6453" y="1168"/>
                    <a:pt x="5561" y="502"/>
                    <a:pt x="4586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1"/>
            <p:cNvSpPr/>
            <p:nvPr/>
          </p:nvSpPr>
          <p:spPr>
            <a:xfrm>
              <a:off x="589090" y="5884969"/>
              <a:ext cx="809475" cy="419380"/>
            </a:xfrm>
            <a:custGeom>
              <a:avLst/>
              <a:gdLst/>
              <a:ahLst/>
              <a:cxnLst/>
              <a:rect l="l" t="t" r="r" b="b"/>
              <a:pathLst>
                <a:path w="7242" h="3752" extrusionOk="0">
                  <a:moveTo>
                    <a:pt x="4448" y="1"/>
                  </a:moveTo>
                  <a:cubicBezTo>
                    <a:pt x="3736" y="242"/>
                    <a:pt x="2996" y="381"/>
                    <a:pt x="2254" y="511"/>
                  </a:cubicBezTo>
                  <a:cubicBezTo>
                    <a:pt x="1552" y="633"/>
                    <a:pt x="705" y="814"/>
                    <a:pt x="0" y="937"/>
                  </a:cubicBezTo>
                  <a:cubicBezTo>
                    <a:pt x="1106" y="1589"/>
                    <a:pt x="2055" y="2583"/>
                    <a:pt x="2589" y="3751"/>
                  </a:cubicBezTo>
                  <a:cubicBezTo>
                    <a:pt x="4129" y="2957"/>
                    <a:pt x="5640" y="2245"/>
                    <a:pt x="7242" y="1585"/>
                  </a:cubicBezTo>
                  <a:cubicBezTo>
                    <a:pt x="6405" y="934"/>
                    <a:pt x="5441" y="372"/>
                    <a:pt x="4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1"/>
            <p:cNvSpPr/>
            <p:nvPr/>
          </p:nvSpPr>
          <p:spPr>
            <a:xfrm>
              <a:off x="589090" y="5852443"/>
              <a:ext cx="887605" cy="286368"/>
            </a:xfrm>
            <a:custGeom>
              <a:avLst/>
              <a:gdLst/>
              <a:ahLst/>
              <a:cxnLst/>
              <a:rect l="l" t="t" r="r" b="b"/>
              <a:pathLst>
                <a:path w="7941" h="2562" extrusionOk="0">
                  <a:moveTo>
                    <a:pt x="4846" y="1"/>
                  </a:moveTo>
                  <a:cubicBezTo>
                    <a:pt x="3200" y="1"/>
                    <a:pt x="1641" y="1051"/>
                    <a:pt x="0" y="1228"/>
                  </a:cubicBezTo>
                  <a:cubicBezTo>
                    <a:pt x="1124" y="1298"/>
                    <a:pt x="2247" y="1770"/>
                    <a:pt x="3046" y="2562"/>
                  </a:cubicBezTo>
                  <a:cubicBezTo>
                    <a:pt x="4614" y="1837"/>
                    <a:pt x="6252" y="1251"/>
                    <a:pt x="7941" y="889"/>
                  </a:cubicBezTo>
                  <a:cubicBezTo>
                    <a:pt x="7024" y="359"/>
                    <a:pt x="5991" y="26"/>
                    <a:pt x="4932" y="1"/>
                  </a:cubicBezTo>
                  <a:cubicBezTo>
                    <a:pt x="4903" y="1"/>
                    <a:pt x="4875" y="1"/>
                    <a:pt x="4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1"/>
            <p:cNvSpPr/>
            <p:nvPr/>
          </p:nvSpPr>
          <p:spPr>
            <a:xfrm>
              <a:off x="589090" y="5784483"/>
              <a:ext cx="897106" cy="311517"/>
            </a:xfrm>
            <a:custGeom>
              <a:avLst/>
              <a:gdLst/>
              <a:ahLst/>
              <a:cxnLst/>
              <a:rect l="l" t="t" r="r" b="b"/>
              <a:pathLst>
                <a:path w="8026" h="2787" extrusionOk="0">
                  <a:moveTo>
                    <a:pt x="4541" y="0"/>
                  </a:moveTo>
                  <a:cubicBezTo>
                    <a:pt x="3084" y="707"/>
                    <a:pt x="1547" y="1354"/>
                    <a:pt x="0" y="1836"/>
                  </a:cubicBezTo>
                  <a:cubicBezTo>
                    <a:pt x="129" y="1822"/>
                    <a:pt x="262" y="1815"/>
                    <a:pt x="396" y="1815"/>
                  </a:cubicBezTo>
                  <a:cubicBezTo>
                    <a:pt x="1336" y="1815"/>
                    <a:pt x="2366" y="2150"/>
                    <a:pt x="3015" y="2787"/>
                  </a:cubicBezTo>
                  <a:cubicBezTo>
                    <a:pt x="4645" y="2138"/>
                    <a:pt x="6320" y="1544"/>
                    <a:pt x="8026" y="1126"/>
                  </a:cubicBezTo>
                  <a:cubicBezTo>
                    <a:pt x="6958" y="499"/>
                    <a:pt x="5774" y="117"/>
                    <a:pt x="45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728580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22"/>
          <p:cNvSpPr>
            <a:spLocks noGrp="1"/>
          </p:cNvSpPr>
          <p:nvPr>
            <p:ph type="pic" idx="2"/>
          </p:nvPr>
        </p:nvSpPr>
        <p:spPr>
          <a:xfrm>
            <a:off x="3707100" y="1280425"/>
            <a:ext cx="1723800" cy="17310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22"/>
          <p:cNvSpPr/>
          <p:nvPr/>
        </p:nvSpPr>
        <p:spPr>
          <a:xfrm rot="10800000" flipH="1">
            <a:off x="4768508" y="-42038"/>
            <a:ext cx="4582582" cy="1696084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2"/>
          <p:cNvSpPr/>
          <p:nvPr/>
        </p:nvSpPr>
        <p:spPr>
          <a:xfrm rot="10800000" flipH="1">
            <a:off x="4172562" y="-42044"/>
            <a:ext cx="5178665" cy="2281339"/>
          </a:xfrm>
          <a:custGeom>
            <a:avLst/>
            <a:gdLst/>
            <a:ahLst/>
            <a:cxnLst/>
            <a:rect l="l" t="t" r="r" b="b"/>
            <a:pathLst>
              <a:path w="38183" h="16820" extrusionOk="0">
                <a:moveTo>
                  <a:pt x="38183" y="1"/>
                </a:moveTo>
                <a:cubicBezTo>
                  <a:pt x="35738" y="393"/>
                  <a:pt x="33408" y="1510"/>
                  <a:pt x="31588" y="3193"/>
                </a:cubicBezTo>
                <a:cubicBezTo>
                  <a:pt x="29558" y="5075"/>
                  <a:pt x="28210" y="7561"/>
                  <a:pt x="26563" y="9787"/>
                </a:cubicBezTo>
                <a:cubicBezTo>
                  <a:pt x="24917" y="12014"/>
                  <a:pt x="22764" y="14109"/>
                  <a:pt x="20036" y="14594"/>
                </a:cubicBezTo>
                <a:cubicBezTo>
                  <a:pt x="19595" y="14672"/>
                  <a:pt x="19154" y="14707"/>
                  <a:pt x="18714" y="14707"/>
                </a:cubicBezTo>
                <a:cubicBezTo>
                  <a:pt x="16317" y="14707"/>
                  <a:pt x="13934" y="13694"/>
                  <a:pt x="11521" y="13319"/>
                </a:cubicBezTo>
                <a:cubicBezTo>
                  <a:pt x="10848" y="13215"/>
                  <a:pt x="10168" y="13164"/>
                  <a:pt x="9488" y="13164"/>
                </a:cubicBezTo>
                <a:cubicBezTo>
                  <a:pt x="6024" y="13164"/>
                  <a:pt x="2561" y="14489"/>
                  <a:pt x="0" y="16820"/>
                </a:cubicBezTo>
                <a:lnTo>
                  <a:pt x="2394" y="16820"/>
                </a:lnTo>
                <a:cubicBezTo>
                  <a:pt x="4301" y="15071"/>
                  <a:pt x="6859" y="14035"/>
                  <a:pt x="9448" y="14004"/>
                </a:cubicBezTo>
                <a:cubicBezTo>
                  <a:pt x="9491" y="14004"/>
                  <a:pt x="9533" y="14003"/>
                  <a:pt x="9575" y="14003"/>
                </a:cubicBezTo>
                <a:cubicBezTo>
                  <a:pt x="12604" y="14003"/>
                  <a:pt x="15601" y="15262"/>
                  <a:pt x="18578" y="15262"/>
                </a:cubicBezTo>
                <a:cubicBezTo>
                  <a:pt x="19160" y="15262"/>
                  <a:pt x="19741" y="15214"/>
                  <a:pt x="20322" y="15099"/>
                </a:cubicBezTo>
                <a:cubicBezTo>
                  <a:pt x="22991" y="14570"/>
                  <a:pt x="25192" y="12696"/>
                  <a:pt x="26993" y="10658"/>
                </a:cubicBezTo>
                <a:cubicBezTo>
                  <a:pt x="28795" y="8620"/>
                  <a:pt x="30346" y="6339"/>
                  <a:pt x="32408" y="4565"/>
                </a:cubicBezTo>
                <a:cubicBezTo>
                  <a:pt x="34030" y="3168"/>
                  <a:pt x="36085" y="2103"/>
                  <a:pt x="38183" y="1990"/>
                </a:cubicBezTo>
                <a:lnTo>
                  <a:pt x="3818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2"/>
          <p:cNvSpPr/>
          <p:nvPr/>
        </p:nvSpPr>
        <p:spPr>
          <a:xfrm rot="5400000">
            <a:off x="-1446142" y="2627212"/>
            <a:ext cx="4582582" cy="1696084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4" name="Google Shape;304;p22"/>
          <p:cNvGrpSpPr/>
          <p:nvPr/>
        </p:nvGrpSpPr>
        <p:grpSpPr>
          <a:xfrm rot="-8550720">
            <a:off x="-101738" y="1820436"/>
            <a:ext cx="587340" cy="550945"/>
            <a:chOff x="-4147849" y="5763916"/>
            <a:chExt cx="954225" cy="895095"/>
          </a:xfrm>
        </p:grpSpPr>
        <p:sp>
          <p:nvSpPr>
            <p:cNvPr id="305" name="Google Shape;305;p22"/>
            <p:cNvSpPr/>
            <p:nvPr/>
          </p:nvSpPr>
          <p:spPr>
            <a:xfrm>
              <a:off x="-3872434" y="5834111"/>
              <a:ext cx="678810" cy="824899"/>
            </a:xfrm>
            <a:custGeom>
              <a:avLst/>
              <a:gdLst/>
              <a:ahLst/>
              <a:cxnLst/>
              <a:rect l="l" t="t" r="r" b="b"/>
              <a:pathLst>
                <a:path w="6073" h="7380" extrusionOk="0">
                  <a:moveTo>
                    <a:pt x="1626" y="0"/>
                  </a:moveTo>
                  <a:lnTo>
                    <a:pt x="1" y="2896"/>
                  </a:lnTo>
                  <a:lnTo>
                    <a:pt x="3109" y="7379"/>
                  </a:lnTo>
                  <a:cubicBezTo>
                    <a:pt x="4152" y="5856"/>
                    <a:pt x="5183" y="4284"/>
                    <a:pt x="6072" y="2741"/>
                  </a:cubicBezTo>
                  <a:cubicBezTo>
                    <a:pt x="4646" y="1759"/>
                    <a:pt x="3139" y="842"/>
                    <a:pt x="1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2"/>
            <p:cNvSpPr/>
            <p:nvPr/>
          </p:nvSpPr>
          <p:spPr>
            <a:xfrm>
              <a:off x="-3903172" y="5794543"/>
              <a:ext cx="660478" cy="847366"/>
            </a:xfrm>
            <a:custGeom>
              <a:avLst/>
              <a:gdLst/>
              <a:ahLst/>
              <a:cxnLst/>
              <a:rect l="l" t="t" r="r" b="b"/>
              <a:pathLst>
                <a:path w="5909" h="7581" extrusionOk="0">
                  <a:moveTo>
                    <a:pt x="1098" y="1"/>
                  </a:moveTo>
                  <a:cubicBezTo>
                    <a:pt x="731" y="1061"/>
                    <a:pt x="366" y="2121"/>
                    <a:pt x="1" y="3182"/>
                  </a:cubicBezTo>
                  <a:cubicBezTo>
                    <a:pt x="444" y="3676"/>
                    <a:pt x="891" y="4293"/>
                    <a:pt x="1286" y="4826"/>
                  </a:cubicBezTo>
                  <a:cubicBezTo>
                    <a:pt x="1957" y="5723"/>
                    <a:pt x="2615" y="6683"/>
                    <a:pt x="3285" y="7581"/>
                  </a:cubicBezTo>
                  <a:cubicBezTo>
                    <a:pt x="4239" y="6119"/>
                    <a:pt x="5091" y="4574"/>
                    <a:pt x="5908" y="3031"/>
                  </a:cubicBezTo>
                  <a:cubicBezTo>
                    <a:pt x="4310" y="2012"/>
                    <a:pt x="2697" y="1023"/>
                    <a:pt x="10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2"/>
            <p:cNvSpPr/>
            <p:nvPr/>
          </p:nvSpPr>
          <p:spPr>
            <a:xfrm>
              <a:off x="-3950454" y="5772411"/>
              <a:ext cx="604479" cy="858767"/>
            </a:xfrm>
            <a:custGeom>
              <a:avLst/>
              <a:gdLst/>
              <a:ahLst/>
              <a:cxnLst/>
              <a:rect l="l" t="t" r="r" b="b"/>
              <a:pathLst>
                <a:path w="5408" h="7683" extrusionOk="0">
                  <a:moveTo>
                    <a:pt x="712" y="0"/>
                  </a:moveTo>
                  <a:cubicBezTo>
                    <a:pt x="548" y="1250"/>
                    <a:pt x="311" y="2490"/>
                    <a:pt x="0" y="3712"/>
                  </a:cubicBezTo>
                  <a:cubicBezTo>
                    <a:pt x="444" y="4565"/>
                    <a:pt x="1163" y="5331"/>
                    <a:pt x="1880" y="5972"/>
                  </a:cubicBezTo>
                  <a:cubicBezTo>
                    <a:pt x="2478" y="6505"/>
                    <a:pt x="3206" y="6966"/>
                    <a:pt x="3564" y="7683"/>
                  </a:cubicBezTo>
                  <a:cubicBezTo>
                    <a:pt x="4394" y="6297"/>
                    <a:pt x="4977" y="4781"/>
                    <a:pt x="5407" y="3224"/>
                  </a:cubicBezTo>
                  <a:cubicBezTo>
                    <a:pt x="3845" y="2168"/>
                    <a:pt x="2274" y="1056"/>
                    <a:pt x="712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2"/>
            <p:cNvSpPr/>
            <p:nvPr/>
          </p:nvSpPr>
          <p:spPr>
            <a:xfrm>
              <a:off x="-3976386" y="5763916"/>
              <a:ext cx="590172" cy="872180"/>
            </a:xfrm>
            <a:custGeom>
              <a:avLst/>
              <a:gdLst/>
              <a:ahLst/>
              <a:cxnLst/>
              <a:rect l="l" t="t" r="r" b="b"/>
              <a:pathLst>
                <a:path w="5280" h="7803" extrusionOk="0">
                  <a:moveTo>
                    <a:pt x="452" y="1"/>
                  </a:moveTo>
                  <a:cubicBezTo>
                    <a:pt x="301" y="1400"/>
                    <a:pt x="151" y="2798"/>
                    <a:pt x="0" y="4198"/>
                  </a:cubicBezTo>
                  <a:cubicBezTo>
                    <a:pt x="1303" y="5412"/>
                    <a:pt x="2623" y="6588"/>
                    <a:pt x="3928" y="7802"/>
                  </a:cubicBezTo>
                  <a:cubicBezTo>
                    <a:pt x="4383" y="6307"/>
                    <a:pt x="4824" y="4853"/>
                    <a:pt x="5279" y="3358"/>
                  </a:cubicBezTo>
                  <a:cubicBezTo>
                    <a:pt x="3577" y="2381"/>
                    <a:pt x="1994" y="1216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2"/>
            <p:cNvSpPr/>
            <p:nvPr/>
          </p:nvSpPr>
          <p:spPr>
            <a:xfrm>
              <a:off x="-4147849" y="5793537"/>
              <a:ext cx="622922" cy="865474"/>
            </a:xfrm>
            <a:custGeom>
              <a:avLst/>
              <a:gdLst/>
              <a:ahLst/>
              <a:cxnLst/>
              <a:rect l="l" t="t" r="r" b="b"/>
              <a:pathLst>
                <a:path w="5573" h="7743" extrusionOk="0">
                  <a:moveTo>
                    <a:pt x="1" y="0"/>
                  </a:moveTo>
                  <a:lnTo>
                    <a:pt x="1" y="0"/>
                  </a:lnTo>
                  <a:cubicBezTo>
                    <a:pt x="422" y="1385"/>
                    <a:pt x="844" y="2770"/>
                    <a:pt x="1267" y="4155"/>
                  </a:cubicBezTo>
                  <a:cubicBezTo>
                    <a:pt x="2774" y="5243"/>
                    <a:pt x="4235" y="6449"/>
                    <a:pt x="5573" y="7742"/>
                  </a:cubicBezTo>
                  <a:cubicBezTo>
                    <a:pt x="5317" y="6419"/>
                    <a:pt x="5005" y="5039"/>
                    <a:pt x="4748" y="3715"/>
                  </a:cubicBezTo>
                  <a:cubicBezTo>
                    <a:pt x="3145" y="2480"/>
                    <a:pt x="1602" y="123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" name="Google Shape;310;p22"/>
          <p:cNvSpPr/>
          <p:nvPr/>
        </p:nvSpPr>
        <p:spPr>
          <a:xfrm>
            <a:off x="7196107" y="2240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2"/>
          <p:cNvSpPr/>
          <p:nvPr/>
        </p:nvSpPr>
        <p:spPr>
          <a:xfrm>
            <a:off x="6296636" y="29729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2"/>
          <p:cNvSpPr/>
          <p:nvPr/>
        </p:nvSpPr>
        <p:spPr>
          <a:xfrm>
            <a:off x="8578259" y="1226416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2"/>
          <p:cNvSpPr/>
          <p:nvPr/>
        </p:nvSpPr>
        <p:spPr>
          <a:xfrm>
            <a:off x="8797257" y="3794090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2"/>
          <p:cNvSpPr/>
          <p:nvPr/>
        </p:nvSpPr>
        <p:spPr>
          <a:xfrm>
            <a:off x="448782" y="4672915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2"/>
          <p:cNvSpPr/>
          <p:nvPr/>
        </p:nvSpPr>
        <p:spPr>
          <a:xfrm>
            <a:off x="265261" y="257174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2"/>
          <p:cNvSpPr/>
          <p:nvPr/>
        </p:nvSpPr>
        <p:spPr>
          <a:xfrm>
            <a:off x="8672586" y="3555466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7" name="Google Shape;317;p22"/>
          <p:cNvGrpSpPr/>
          <p:nvPr/>
        </p:nvGrpSpPr>
        <p:grpSpPr>
          <a:xfrm rot="-9020911">
            <a:off x="-430452" y="3426042"/>
            <a:ext cx="1077783" cy="793455"/>
            <a:chOff x="-2237045" y="3972596"/>
            <a:chExt cx="757500" cy="557645"/>
          </a:xfrm>
        </p:grpSpPr>
        <p:sp>
          <p:nvSpPr>
            <p:cNvPr id="318" name="Google Shape;318;p22"/>
            <p:cNvSpPr/>
            <p:nvPr/>
          </p:nvSpPr>
          <p:spPr>
            <a:xfrm>
              <a:off x="-2177022" y="3972596"/>
              <a:ext cx="697476" cy="557645"/>
            </a:xfrm>
            <a:custGeom>
              <a:avLst/>
              <a:gdLst/>
              <a:ahLst/>
              <a:cxnLst/>
              <a:rect l="l" t="t" r="r" b="b"/>
              <a:pathLst>
                <a:path w="6240" h="4989" extrusionOk="0">
                  <a:moveTo>
                    <a:pt x="2969" y="0"/>
                  </a:moveTo>
                  <a:cubicBezTo>
                    <a:pt x="2088" y="649"/>
                    <a:pt x="971" y="1342"/>
                    <a:pt x="1" y="1846"/>
                  </a:cubicBezTo>
                  <a:cubicBezTo>
                    <a:pt x="466" y="2120"/>
                    <a:pt x="886" y="2465"/>
                    <a:pt x="1296" y="2815"/>
                  </a:cubicBezTo>
                  <a:cubicBezTo>
                    <a:pt x="2108" y="3507"/>
                    <a:pt x="2946" y="4234"/>
                    <a:pt x="3702" y="4988"/>
                  </a:cubicBezTo>
                  <a:cubicBezTo>
                    <a:pt x="4392" y="3889"/>
                    <a:pt x="5473" y="3081"/>
                    <a:pt x="6240" y="2034"/>
                  </a:cubicBezTo>
                  <a:cubicBezTo>
                    <a:pt x="5228" y="1268"/>
                    <a:pt x="4077" y="619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2"/>
            <p:cNvSpPr/>
            <p:nvPr/>
          </p:nvSpPr>
          <p:spPr>
            <a:xfrm>
              <a:off x="-2178586" y="3995622"/>
              <a:ext cx="699041" cy="491586"/>
            </a:xfrm>
            <a:custGeom>
              <a:avLst/>
              <a:gdLst/>
              <a:ahLst/>
              <a:cxnLst/>
              <a:rect l="l" t="t" r="r" b="b"/>
              <a:pathLst>
                <a:path w="6254" h="4398" extrusionOk="0">
                  <a:moveTo>
                    <a:pt x="2589" y="0"/>
                  </a:moveTo>
                  <a:cubicBezTo>
                    <a:pt x="1723" y="502"/>
                    <a:pt x="868" y="984"/>
                    <a:pt x="1" y="1485"/>
                  </a:cubicBezTo>
                  <a:cubicBezTo>
                    <a:pt x="1403" y="2195"/>
                    <a:pt x="2681" y="3180"/>
                    <a:pt x="3676" y="4397"/>
                  </a:cubicBezTo>
                  <a:cubicBezTo>
                    <a:pt x="4436" y="3466"/>
                    <a:pt x="5543" y="2798"/>
                    <a:pt x="6254" y="1828"/>
                  </a:cubicBezTo>
                  <a:cubicBezTo>
                    <a:pt x="5916" y="1658"/>
                    <a:pt x="5505" y="1476"/>
                    <a:pt x="5170" y="1304"/>
                  </a:cubicBezTo>
                  <a:cubicBezTo>
                    <a:pt x="4317" y="871"/>
                    <a:pt x="3441" y="435"/>
                    <a:pt x="2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2"/>
            <p:cNvSpPr/>
            <p:nvPr/>
          </p:nvSpPr>
          <p:spPr>
            <a:xfrm>
              <a:off x="-2174115" y="3986344"/>
              <a:ext cx="694570" cy="427428"/>
            </a:xfrm>
            <a:custGeom>
              <a:avLst/>
              <a:gdLst/>
              <a:ahLst/>
              <a:cxnLst/>
              <a:rect l="l" t="t" r="r" b="b"/>
              <a:pathLst>
                <a:path w="6214" h="3824" extrusionOk="0">
                  <a:moveTo>
                    <a:pt x="2860" y="0"/>
                  </a:moveTo>
                  <a:cubicBezTo>
                    <a:pt x="1830" y="234"/>
                    <a:pt x="828" y="680"/>
                    <a:pt x="1" y="1337"/>
                  </a:cubicBezTo>
                  <a:cubicBezTo>
                    <a:pt x="752" y="1646"/>
                    <a:pt x="1393" y="2174"/>
                    <a:pt x="2020" y="2693"/>
                  </a:cubicBezTo>
                  <a:cubicBezTo>
                    <a:pt x="2483" y="3079"/>
                    <a:pt x="2950" y="3439"/>
                    <a:pt x="3415" y="3823"/>
                  </a:cubicBezTo>
                  <a:cubicBezTo>
                    <a:pt x="4040" y="3415"/>
                    <a:pt x="4666" y="3005"/>
                    <a:pt x="5291" y="2596"/>
                  </a:cubicBezTo>
                  <a:cubicBezTo>
                    <a:pt x="5605" y="2391"/>
                    <a:pt x="5991" y="2215"/>
                    <a:pt x="6214" y="1911"/>
                  </a:cubicBezTo>
                  <a:cubicBezTo>
                    <a:pt x="5097" y="1324"/>
                    <a:pt x="3905" y="711"/>
                    <a:pt x="2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2"/>
            <p:cNvSpPr/>
            <p:nvPr/>
          </p:nvSpPr>
          <p:spPr>
            <a:xfrm>
              <a:off x="-2237045" y="3972596"/>
              <a:ext cx="757499" cy="296651"/>
            </a:xfrm>
            <a:custGeom>
              <a:avLst/>
              <a:gdLst/>
              <a:ahLst/>
              <a:cxnLst/>
              <a:rect l="l" t="t" r="r" b="b"/>
              <a:pathLst>
                <a:path w="6777" h="2654" extrusionOk="0">
                  <a:moveTo>
                    <a:pt x="3505" y="0"/>
                  </a:moveTo>
                  <a:cubicBezTo>
                    <a:pt x="2393" y="217"/>
                    <a:pt x="1133" y="340"/>
                    <a:pt x="1" y="389"/>
                  </a:cubicBezTo>
                  <a:cubicBezTo>
                    <a:pt x="1233" y="1316"/>
                    <a:pt x="2653" y="2093"/>
                    <a:pt x="4090" y="2653"/>
                  </a:cubicBezTo>
                  <a:cubicBezTo>
                    <a:pt x="4788" y="2245"/>
                    <a:pt x="5621" y="2021"/>
                    <a:pt x="6437" y="2021"/>
                  </a:cubicBezTo>
                  <a:cubicBezTo>
                    <a:pt x="6550" y="2021"/>
                    <a:pt x="6664" y="2025"/>
                    <a:pt x="6777" y="2034"/>
                  </a:cubicBezTo>
                  <a:cubicBezTo>
                    <a:pt x="5757" y="1258"/>
                    <a:pt x="4662" y="553"/>
                    <a:pt x="3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7165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/>
          <p:nvPr/>
        </p:nvSpPr>
        <p:spPr>
          <a:xfrm>
            <a:off x="2424239" y="2717901"/>
            <a:ext cx="6746112" cy="2496811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6"/>
          <p:cNvSpPr/>
          <p:nvPr/>
        </p:nvSpPr>
        <p:spPr>
          <a:xfrm>
            <a:off x="1546926" y="1856352"/>
            <a:ext cx="7623618" cy="3358365"/>
          </a:xfrm>
          <a:custGeom>
            <a:avLst/>
            <a:gdLst/>
            <a:ahLst/>
            <a:cxnLst/>
            <a:rect l="l" t="t" r="r" b="b"/>
            <a:pathLst>
              <a:path w="38183" h="16820" extrusionOk="0">
                <a:moveTo>
                  <a:pt x="38183" y="1"/>
                </a:moveTo>
                <a:cubicBezTo>
                  <a:pt x="35738" y="393"/>
                  <a:pt x="33408" y="1510"/>
                  <a:pt x="31588" y="3193"/>
                </a:cubicBezTo>
                <a:cubicBezTo>
                  <a:pt x="29558" y="5075"/>
                  <a:pt x="28210" y="7561"/>
                  <a:pt x="26563" y="9787"/>
                </a:cubicBezTo>
                <a:cubicBezTo>
                  <a:pt x="24917" y="12014"/>
                  <a:pt x="22764" y="14109"/>
                  <a:pt x="20036" y="14594"/>
                </a:cubicBezTo>
                <a:cubicBezTo>
                  <a:pt x="19595" y="14672"/>
                  <a:pt x="19154" y="14707"/>
                  <a:pt x="18714" y="14707"/>
                </a:cubicBezTo>
                <a:cubicBezTo>
                  <a:pt x="16317" y="14707"/>
                  <a:pt x="13934" y="13694"/>
                  <a:pt x="11521" y="13319"/>
                </a:cubicBezTo>
                <a:cubicBezTo>
                  <a:pt x="10848" y="13215"/>
                  <a:pt x="10168" y="13164"/>
                  <a:pt x="9488" y="13164"/>
                </a:cubicBezTo>
                <a:cubicBezTo>
                  <a:pt x="6024" y="13164"/>
                  <a:pt x="2561" y="14489"/>
                  <a:pt x="0" y="16820"/>
                </a:cubicBezTo>
                <a:lnTo>
                  <a:pt x="2394" y="16820"/>
                </a:lnTo>
                <a:cubicBezTo>
                  <a:pt x="4301" y="15071"/>
                  <a:pt x="6859" y="14035"/>
                  <a:pt x="9448" y="14004"/>
                </a:cubicBezTo>
                <a:cubicBezTo>
                  <a:pt x="9491" y="14004"/>
                  <a:pt x="9533" y="14003"/>
                  <a:pt x="9575" y="14003"/>
                </a:cubicBezTo>
                <a:cubicBezTo>
                  <a:pt x="12604" y="14003"/>
                  <a:pt x="15601" y="15262"/>
                  <a:pt x="18578" y="15262"/>
                </a:cubicBezTo>
                <a:cubicBezTo>
                  <a:pt x="19160" y="15262"/>
                  <a:pt x="19741" y="15214"/>
                  <a:pt x="20322" y="15099"/>
                </a:cubicBezTo>
                <a:cubicBezTo>
                  <a:pt x="22991" y="14570"/>
                  <a:pt x="25192" y="12696"/>
                  <a:pt x="26993" y="10658"/>
                </a:cubicBezTo>
                <a:cubicBezTo>
                  <a:pt x="28795" y="8620"/>
                  <a:pt x="30346" y="6339"/>
                  <a:pt x="32408" y="4565"/>
                </a:cubicBezTo>
                <a:cubicBezTo>
                  <a:pt x="34030" y="3168"/>
                  <a:pt x="36085" y="2103"/>
                  <a:pt x="38183" y="1990"/>
                </a:cubicBezTo>
                <a:lnTo>
                  <a:pt x="3818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6"/>
          <p:cNvGrpSpPr/>
          <p:nvPr/>
        </p:nvGrpSpPr>
        <p:grpSpPr>
          <a:xfrm>
            <a:off x="87841" y="4294463"/>
            <a:ext cx="1604529" cy="1505102"/>
            <a:chOff x="-4147849" y="5763916"/>
            <a:chExt cx="954225" cy="895095"/>
          </a:xfrm>
        </p:grpSpPr>
        <p:sp>
          <p:nvSpPr>
            <p:cNvPr id="64" name="Google Shape;64;p6"/>
            <p:cNvSpPr/>
            <p:nvPr/>
          </p:nvSpPr>
          <p:spPr>
            <a:xfrm>
              <a:off x="-3872434" y="5834111"/>
              <a:ext cx="678810" cy="824899"/>
            </a:xfrm>
            <a:custGeom>
              <a:avLst/>
              <a:gdLst/>
              <a:ahLst/>
              <a:cxnLst/>
              <a:rect l="l" t="t" r="r" b="b"/>
              <a:pathLst>
                <a:path w="6073" h="7380" extrusionOk="0">
                  <a:moveTo>
                    <a:pt x="1626" y="0"/>
                  </a:moveTo>
                  <a:lnTo>
                    <a:pt x="1" y="2896"/>
                  </a:lnTo>
                  <a:lnTo>
                    <a:pt x="3109" y="7379"/>
                  </a:lnTo>
                  <a:cubicBezTo>
                    <a:pt x="4152" y="5856"/>
                    <a:pt x="5183" y="4284"/>
                    <a:pt x="6072" y="2741"/>
                  </a:cubicBezTo>
                  <a:cubicBezTo>
                    <a:pt x="4646" y="1759"/>
                    <a:pt x="3139" y="842"/>
                    <a:pt x="1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-3903172" y="5794543"/>
              <a:ext cx="660478" cy="847366"/>
            </a:xfrm>
            <a:custGeom>
              <a:avLst/>
              <a:gdLst/>
              <a:ahLst/>
              <a:cxnLst/>
              <a:rect l="l" t="t" r="r" b="b"/>
              <a:pathLst>
                <a:path w="5909" h="7581" extrusionOk="0">
                  <a:moveTo>
                    <a:pt x="1098" y="1"/>
                  </a:moveTo>
                  <a:cubicBezTo>
                    <a:pt x="731" y="1061"/>
                    <a:pt x="366" y="2121"/>
                    <a:pt x="1" y="3182"/>
                  </a:cubicBezTo>
                  <a:cubicBezTo>
                    <a:pt x="444" y="3676"/>
                    <a:pt x="891" y="4293"/>
                    <a:pt x="1286" y="4826"/>
                  </a:cubicBezTo>
                  <a:cubicBezTo>
                    <a:pt x="1957" y="5723"/>
                    <a:pt x="2615" y="6683"/>
                    <a:pt x="3285" y="7581"/>
                  </a:cubicBezTo>
                  <a:cubicBezTo>
                    <a:pt x="4239" y="6119"/>
                    <a:pt x="5091" y="4574"/>
                    <a:pt x="5908" y="3031"/>
                  </a:cubicBezTo>
                  <a:cubicBezTo>
                    <a:pt x="4310" y="2012"/>
                    <a:pt x="2697" y="1023"/>
                    <a:pt x="10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-3950454" y="5772411"/>
              <a:ext cx="604479" cy="858767"/>
            </a:xfrm>
            <a:custGeom>
              <a:avLst/>
              <a:gdLst/>
              <a:ahLst/>
              <a:cxnLst/>
              <a:rect l="l" t="t" r="r" b="b"/>
              <a:pathLst>
                <a:path w="5408" h="7683" extrusionOk="0">
                  <a:moveTo>
                    <a:pt x="712" y="0"/>
                  </a:moveTo>
                  <a:cubicBezTo>
                    <a:pt x="548" y="1250"/>
                    <a:pt x="311" y="2490"/>
                    <a:pt x="0" y="3712"/>
                  </a:cubicBezTo>
                  <a:cubicBezTo>
                    <a:pt x="444" y="4565"/>
                    <a:pt x="1163" y="5331"/>
                    <a:pt x="1880" y="5972"/>
                  </a:cubicBezTo>
                  <a:cubicBezTo>
                    <a:pt x="2478" y="6505"/>
                    <a:pt x="3206" y="6966"/>
                    <a:pt x="3564" y="7683"/>
                  </a:cubicBezTo>
                  <a:cubicBezTo>
                    <a:pt x="4394" y="6297"/>
                    <a:pt x="4977" y="4781"/>
                    <a:pt x="5407" y="3224"/>
                  </a:cubicBezTo>
                  <a:cubicBezTo>
                    <a:pt x="3845" y="2168"/>
                    <a:pt x="2274" y="1056"/>
                    <a:pt x="712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-3976386" y="5763916"/>
              <a:ext cx="590172" cy="872180"/>
            </a:xfrm>
            <a:custGeom>
              <a:avLst/>
              <a:gdLst/>
              <a:ahLst/>
              <a:cxnLst/>
              <a:rect l="l" t="t" r="r" b="b"/>
              <a:pathLst>
                <a:path w="5280" h="7803" extrusionOk="0">
                  <a:moveTo>
                    <a:pt x="452" y="1"/>
                  </a:moveTo>
                  <a:cubicBezTo>
                    <a:pt x="301" y="1400"/>
                    <a:pt x="151" y="2798"/>
                    <a:pt x="0" y="4198"/>
                  </a:cubicBezTo>
                  <a:cubicBezTo>
                    <a:pt x="1303" y="5412"/>
                    <a:pt x="2623" y="6588"/>
                    <a:pt x="3928" y="7802"/>
                  </a:cubicBezTo>
                  <a:cubicBezTo>
                    <a:pt x="4383" y="6307"/>
                    <a:pt x="4824" y="4853"/>
                    <a:pt x="5279" y="3358"/>
                  </a:cubicBezTo>
                  <a:cubicBezTo>
                    <a:pt x="3577" y="2381"/>
                    <a:pt x="1994" y="1216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-4147849" y="5793537"/>
              <a:ext cx="622922" cy="865474"/>
            </a:xfrm>
            <a:custGeom>
              <a:avLst/>
              <a:gdLst/>
              <a:ahLst/>
              <a:cxnLst/>
              <a:rect l="l" t="t" r="r" b="b"/>
              <a:pathLst>
                <a:path w="5573" h="7743" extrusionOk="0">
                  <a:moveTo>
                    <a:pt x="1" y="0"/>
                  </a:moveTo>
                  <a:lnTo>
                    <a:pt x="1" y="0"/>
                  </a:lnTo>
                  <a:cubicBezTo>
                    <a:pt x="422" y="1385"/>
                    <a:pt x="844" y="2770"/>
                    <a:pt x="1267" y="4155"/>
                  </a:cubicBezTo>
                  <a:cubicBezTo>
                    <a:pt x="2774" y="5243"/>
                    <a:pt x="4235" y="6449"/>
                    <a:pt x="5573" y="7742"/>
                  </a:cubicBezTo>
                  <a:cubicBezTo>
                    <a:pt x="5317" y="6419"/>
                    <a:pt x="5005" y="5039"/>
                    <a:pt x="4748" y="3715"/>
                  </a:cubicBezTo>
                  <a:cubicBezTo>
                    <a:pt x="3145" y="2480"/>
                    <a:pt x="1602" y="123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6"/>
          <p:cNvSpPr/>
          <p:nvPr/>
        </p:nvSpPr>
        <p:spPr>
          <a:xfrm>
            <a:off x="104034" y="4801887"/>
            <a:ext cx="236243" cy="236243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Google Shape;70;p6"/>
          <p:cNvGrpSpPr/>
          <p:nvPr/>
        </p:nvGrpSpPr>
        <p:grpSpPr>
          <a:xfrm>
            <a:off x="7078821" y="-367013"/>
            <a:ext cx="1604564" cy="1185531"/>
            <a:chOff x="589090" y="5784483"/>
            <a:chExt cx="897106" cy="662826"/>
          </a:xfrm>
        </p:grpSpPr>
        <p:sp>
          <p:nvSpPr>
            <p:cNvPr id="71" name="Google Shape;71;p6"/>
            <p:cNvSpPr/>
            <p:nvPr/>
          </p:nvSpPr>
          <p:spPr>
            <a:xfrm>
              <a:off x="589090" y="5869992"/>
              <a:ext cx="749451" cy="577318"/>
            </a:xfrm>
            <a:custGeom>
              <a:avLst/>
              <a:gdLst/>
              <a:ahLst/>
              <a:cxnLst/>
              <a:rect l="l" t="t" r="r" b="b"/>
              <a:pathLst>
                <a:path w="6705" h="5165" extrusionOk="0">
                  <a:moveTo>
                    <a:pt x="4323" y="1"/>
                  </a:moveTo>
                  <a:cubicBezTo>
                    <a:pt x="2910" y="392"/>
                    <a:pt x="1415" y="677"/>
                    <a:pt x="0" y="1067"/>
                  </a:cubicBezTo>
                  <a:cubicBezTo>
                    <a:pt x="598" y="2433"/>
                    <a:pt x="1196" y="3799"/>
                    <a:pt x="1794" y="5164"/>
                  </a:cubicBezTo>
                  <a:cubicBezTo>
                    <a:pt x="3441" y="4389"/>
                    <a:pt x="5057" y="3622"/>
                    <a:pt x="6705" y="2847"/>
                  </a:cubicBezTo>
                  <a:cubicBezTo>
                    <a:pt x="6037" y="1821"/>
                    <a:pt x="5219" y="834"/>
                    <a:pt x="43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589090" y="5889105"/>
              <a:ext cx="752246" cy="521989"/>
            </a:xfrm>
            <a:custGeom>
              <a:avLst/>
              <a:gdLst/>
              <a:ahLst/>
              <a:cxnLst/>
              <a:rect l="l" t="t" r="r" b="b"/>
              <a:pathLst>
                <a:path w="6730" h="4670" extrusionOk="0">
                  <a:moveTo>
                    <a:pt x="4529" y="0"/>
                  </a:moveTo>
                  <a:cubicBezTo>
                    <a:pt x="3200" y="707"/>
                    <a:pt x="1427" y="410"/>
                    <a:pt x="0" y="896"/>
                  </a:cubicBezTo>
                  <a:cubicBezTo>
                    <a:pt x="645" y="2159"/>
                    <a:pt x="1324" y="3407"/>
                    <a:pt x="1966" y="4670"/>
                  </a:cubicBezTo>
                  <a:cubicBezTo>
                    <a:pt x="3562" y="3900"/>
                    <a:pt x="5136" y="3130"/>
                    <a:pt x="6730" y="2362"/>
                  </a:cubicBezTo>
                  <a:cubicBezTo>
                    <a:pt x="5989" y="1592"/>
                    <a:pt x="5271" y="771"/>
                    <a:pt x="4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589090" y="5884746"/>
              <a:ext cx="801874" cy="481303"/>
            </a:xfrm>
            <a:custGeom>
              <a:avLst/>
              <a:gdLst/>
              <a:ahLst/>
              <a:cxnLst/>
              <a:rect l="l" t="t" r="r" b="b"/>
              <a:pathLst>
                <a:path w="7174" h="4306" extrusionOk="0">
                  <a:moveTo>
                    <a:pt x="4586" y="0"/>
                  </a:moveTo>
                  <a:cubicBezTo>
                    <a:pt x="3219" y="708"/>
                    <a:pt x="1537" y="931"/>
                    <a:pt x="0" y="939"/>
                  </a:cubicBezTo>
                  <a:cubicBezTo>
                    <a:pt x="944" y="1878"/>
                    <a:pt x="1703" y="3039"/>
                    <a:pt x="2116" y="4305"/>
                  </a:cubicBezTo>
                  <a:cubicBezTo>
                    <a:pt x="3734" y="3421"/>
                    <a:pt x="5452" y="2657"/>
                    <a:pt x="7174" y="1995"/>
                  </a:cubicBezTo>
                  <a:cubicBezTo>
                    <a:pt x="6453" y="1168"/>
                    <a:pt x="5561" y="502"/>
                    <a:pt x="4586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589090" y="5884969"/>
              <a:ext cx="809475" cy="419380"/>
            </a:xfrm>
            <a:custGeom>
              <a:avLst/>
              <a:gdLst/>
              <a:ahLst/>
              <a:cxnLst/>
              <a:rect l="l" t="t" r="r" b="b"/>
              <a:pathLst>
                <a:path w="7242" h="3752" extrusionOk="0">
                  <a:moveTo>
                    <a:pt x="4448" y="1"/>
                  </a:moveTo>
                  <a:cubicBezTo>
                    <a:pt x="3736" y="242"/>
                    <a:pt x="2996" y="381"/>
                    <a:pt x="2254" y="511"/>
                  </a:cubicBezTo>
                  <a:cubicBezTo>
                    <a:pt x="1552" y="633"/>
                    <a:pt x="705" y="814"/>
                    <a:pt x="0" y="937"/>
                  </a:cubicBezTo>
                  <a:cubicBezTo>
                    <a:pt x="1106" y="1589"/>
                    <a:pt x="2055" y="2583"/>
                    <a:pt x="2589" y="3751"/>
                  </a:cubicBezTo>
                  <a:cubicBezTo>
                    <a:pt x="4129" y="2957"/>
                    <a:pt x="5640" y="2245"/>
                    <a:pt x="7242" y="1585"/>
                  </a:cubicBezTo>
                  <a:cubicBezTo>
                    <a:pt x="6405" y="934"/>
                    <a:pt x="5441" y="372"/>
                    <a:pt x="4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589090" y="5852443"/>
              <a:ext cx="887605" cy="286368"/>
            </a:xfrm>
            <a:custGeom>
              <a:avLst/>
              <a:gdLst/>
              <a:ahLst/>
              <a:cxnLst/>
              <a:rect l="l" t="t" r="r" b="b"/>
              <a:pathLst>
                <a:path w="7941" h="2562" extrusionOk="0">
                  <a:moveTo>
                    <a:pt x="4846" y="1"/>
                  </a:moveTo>
                  <a:cubicBezTo>
                    <a:pt x="3200" y="1"/>
                    <a:pt x="1641" y="1051"/>
                    <a:pt x="0" y="1228"/>
                  </a:cubicBezTo>
                  <a:cubicBezTo>
                    <a:pt x="1124" y="1298"/>
                    <a:pt x="2247" y="1770"/>
                    <a:pt x="3046" y="2562"/>
                  </a:cubicBezTo>
                  <a:cubicBezTo>
                    <a:pt x="4614" y="1837"/>
                    <a:pt x="6252" y="1251"/>
                    <a:pt x="7941" y="889"/>
                  </a:cubicBezTo>
                  <a:cubicBezTo>
                    <a:pt x="7024" y="359"/>
                    <a:pt x="5991" y="26"/>
                    <a:pt x="4932" y="1"/>
                  </a:cubicBezTo>
                  <a:cubicBezTo>
                    <a:pt x="4903" y="1"/>
                    <a:pt x="4875" y="1"/>
                    <a:pt x="4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589090" y="5784483"/>
              <a:ext cx="897106" cy="311517"/>
            </a:xfrm>
            <a:custGeom>
              <a:avLst/>
              <a:gdLst/>
              <a:ahLst/>
              <a:cxnLst/>
              <a:rect l="l" t="t" r="r" b="b"/>
              <a:pathLst>
                <a:path w="8026" h="2787" extrusionOk="0">
                  <a:moveTo>
                    <a:pt x="4541" y="0"/>
                  </a:moveTo>
                  <a:cubicBezTo>
                    <a:pt x="3084" y="707"/>
                    <a:pt x="1547" y="1354"/>
                    <a:pt x="0" y="1836"/>
                  </a:cubicBezTo>
                  <a:cubicBezTo>
                    <a:pt x="129" y="1822"/>
                    <a:pt x="262" y="1815"/>
                    <a:pt x="396" y="1815"/>
                  </a:cubicBezTo>
                  <a:cubicBezTo>
                    <a:pt x="1336" y="1815"/>
                    <a:pt x="2366" y="2150"/>
                    <a:pt x="3015" y="2787"/>
                  </a:cubicBezTo>
                  <a:cubicBezTo>
                    <a:pt x="4645" y="2138"/>
                    <a:pt x="6320" y="1544"/>
                    <a:pt x="8026" y="1126"/>
                  </a:cubicBezTo>
                  <a:cubicBezTo>
                    <a:pt x="6958" y="499"/>
                    <a:pt x="5774" y="117"/>
                    <a:pt x="45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6"/>
          <p:cNvGrpSpPr/>
          <p:nvPr/>
        </p:nvGrpSpPr>
        <p:grpSpPr>
          <a:xfrm>
            <a:off x="6012538" y="381156"/>
            <a:ext cx="1077770" cy="793474"/>
            <a:chOff x="-2237045" y="3972596"/>
            <a:chExt cx="757500" cy="557645"/>
          </a:xfrm>
        </p:grpSpPr>
        <p:sp>
          <p:nvSpPr>
            <p:cNvPr id="78" name="Google Shape;78;p6"/>
            <p:cNvSpPr/>
            <p:nvPr/>
          </p:nvSpPr>
          <p:spPr>
            <a:xfrm>
              <a:off x="-2177022" y="3972596"/>
              <a:ext cx="697476" cy="557645"/>
            </a:xfrm>
            <a:custGeom>
              <a:avLst/>
              <a:gdLst/>
              <a:ahLst/>
              <a:cxnLst/>
              <a:rect l="l" t="t" r="r" b="b"/>
              <a:pathLst>
                <a:path w="6240" h="4989" extrusionOk="0">
                  <a:moveTo>
                    <a:pt x="2969" y="0"/>
                  </a:moveTo>
                  <a:cubicBezTo>
                    <a:pt x="2088" y="649"/>
                    <a:pt x="971" y="1342"/>
                    <a:pt x="1" y="1846"/>
                  </a:cubicBezTo>
                  <a:cubicBezTo>
                    <a:pt x="466" y="2120"/>
                    <a:pt x="886" y="2465"/>
                    <a:pt x="1296" y="2815"/>
                  </a:cubicBezTo>
                  <a:cubicBezTo>
                    <a:pt x="2108" y="3507"/>
                    <a:pt x="2946" y="4234"/>
                    <a:pt x="3702" y="4988"/>
                  </a:cubicBezTo>
                  <a:cubicBezTo>
                    <a:pt x="4392" y="3889"/>
                    <a:pt x="5473" y="3081"/>
                    <a:pt x="6240" y="2034"/>
                  </a:cubicBezTo>
                  <a:cubicBezTo>
                    <a:pt x="5228" y="1268"/>
                    <a:pt x="4077" y="619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6"/>
            <p:cNvSpPr/>
            <p:nvPr/>
          </p:nvSpPr>
          <p:spPr>
            <a:xfrm>
              <a:off x="-2178586" y="3995622"/>
              <a:ext cx="699041" cy="491586"/>
            </a:xfrm>
            <a:custGeom>
              <a:avLst/>
              <a:gdLst/>
              <a:ahLst/>
              <a:cxnLst/>
              <a:rect l="l" t="t" r="r" b="b"/>
              <a:pathLst>
                <a:path w="6254" h="4398" extrusionOk="0">
                  <a:moveTo>
                    <a:pt x="2589" y="0"/>
                  </a:moveTo>
                  <a:cubicBezTo>
                    <a:pt x="1723" y="502"/>
                    <a:pt x="868" y="984"/>
                    <a:pt x="1" y="1485"/>
                  </a:cubicBezTo>
                  <a:cubicBezTo>
                    <a:pt x="1403" y="2195"/>
                    <a:pt x="2681" y="3180"/>
                    <a:pt x="3676" y="4397"/>
                  </a:cubicBezTo>
                  <a:cubicBezTo>
                    <a:pt x="4436" y="3466"/>
                    <a:pt x="5543" y="2798"/>
                    <a:pt x="6254" y="1828"/>
                  </a:cubicBezTo>
                  <a:cubicBezTo>
                    <a:pt x="5916" y="1658"/>
                    <a:pt x="5505" y="1476"/>
                    <a:pt x="5170" y="1304"/>
                  </a:cubicBezTo>
                  <a:cubicBezTo>
                    <a:pt x="4317" y="871"/>
                    <a:pt x="3441" y="435"/>
                    <a:pt x="2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-2174115" y="3986344"/>
              <a:ext cx="694570" cy="427428"/>
            </a:xfrm>
            <a:custGeom>
              <a:avLst/>
              <a:gdLst/>
              <a:ahLst/>
              <a:cxnLst/>
              <a:rect l="l" t="t" r="r" b="b"/>
              <a:pathLst>
                <a:path w="6214" h="3824" extrusionOk="0">
                  <a:moveTo>
                    <a:pt x="2860" y="0"/>
                  </a:moveTo>
                  <a:cubicBezTo>
                    <a:pt x="1830" y="234"/>
                    <a:pt x="828" y="680"/>
                    <a:pt x="1" y="1337"/>
                  </a:cubicBezTo>
                  <a:cubicBezTo>
                    <a:pt x="752" y="1646"/>
                    <a:pt x="1393" y="2174"/>
                    <a:pt x="2020" y="2693"/>
                  </a:cubicBezTo>
                  <a:cubicBezTo>
                    <a:pt x="2483" y="3079"/>
                    <a:pt x="2950" y="3439"/>
                    <a:pt x="3415" y="3823"/>
                  </a:cubicBezTo>
                  <a:cubicBezTo>
                    <a:pt x="4040" y="3415"/>
                    <a:pt x="4666" y="3005"/>
                    <a:pt x="5291" y="2596"/>
                  </a:cubicBezTo>
                  <a:cubicBezTo>
                    <a:pt x="5605" y="2391"/>
                    <a:pt x="5991" y="2215"/>
                    <a:pt x="6214" y="1911"/>
                  </a:cubicBezTo>
                  <a:cubicBezTo>
                    <a:pt x="5097" y="1324"/>
                    <a:pt x="3905" y="711"/>
                    <a:pt x="2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-2237045" y="3972596"/>
              <a:ext cx="757499" cy="296651"/>
            </a:xfrm>
            <a:custGeom>
              <a:avLst/>
              <a:gdLst/>
              <a:ahLst/>
              <a:cxnLst/>
              <a:rect l="l" t="t" r="r" b="b"/>
              <a:pathLst>
                <a:path w="6777" h="2654" extrusionOk="0">
                  <a:moveTo>
                    <a:pt x="3505" y="0"/>
                  </a:moveTo>
                  <a:cubicBezTo>
                    <a:pt x="2393" y="217"/>
                    <a:pt x="1133" y="340"/>
                    <a:pt x="1" y="389"/>
                  </a:cubicBezTo>
                  <a:cubicBezTo>
                    <a:pt x="1233" y="1316"/>
                    <a:pt x="2653" y="2093"/>
                    <a:pt x="4090" y="2653"/>
                  </a:cubicBezTo>
                  <a:cubicBezTo>
                    <a:pt x="4788" y="2245"/>
                    <a:pt x="5621" y="2021"/>
                    <a:pt x="6437" y="2021"/>
                  </a:cubicBezTo>
                  <a:cubicBezTo>
                    <a:pt x="6550" y="2021"/>
                    <a:pt x="6664" y="2025"/>
                    <a:pt x="6777" y="2034"/>
                  </a:cubicBezTo>
                  <a:cubicBezTo>
                    <a:pt x="5757" y="1258"/>
                    <a:pt x="4662" y="553"/>
                    <a:pt x="3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6"/>
          <p:cNvSpPr/>
          <p:nvPr/>
        </p:nvSpPr>
        <p:spPr>
          <a:xfrm>
            <a:off x="6366476" y="182274"/>
            <a:ext cx="369899" cy="369899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/>
          <p:cNvSpPr/>
          <p:nvPr/>
        </p:nvSpPr>
        <p:spPr>
          <a:xfrm>
            <a:off x="7896284" y="421887"/>
            <a:ext cx="236243" cy="236243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23"/>
          <p:cNvSpPr/>
          <p:nvPr/>
        </p:nvSpPr>
        <p:spPr>
          <a:xfrm>
            <a:off x="5985266" y="-7"/>
            <a:ext cx="3208774" cy="572838"/>
          </a:xfrm>
          <a:custGeom>
            <a:avLst/>
            <a:gdLst/>
            <a:ahLst/>
            <a:cxnLst/>
            <a:rect l="l" t="t" r="r" b="b"/>
            <a:pathLst>
              <a:path w="15253" h="2723" extrusionOk="0">
                <a:moveTo>
                  <a:pt x="0" y="0"/>
                </a:moveTo>
                <a:cubicBezTo>
                  <a:pt x="1226" y="1417"/>
                  <a:pt x="3021" y="2294"/>
                  <a:pt x="4876" y="2594"/>
                </a:cubicBezTo>
                <a:cubicBezTo>
                  <a:pt x="5424" y="2682"/>
                  <a:pt x="5976" y="2723"/>
                  <a:pt x="6529" y="2723"/>
                </a:cubicBezTo>
                <a:cubicBezTo>
                  <a:pt x="7977" y="2723"/>
                  <a:pt x="9428" y="2442"/>
                  <a:pt x="10808" y="1991"/>
                </a:cubicBezTo>
                <a:cubicBezTo>
                  <a:pt x="12355" y="1487"/>
                  <a:pt x="13822" y="775"/>
                  <a:pt x="15253" y="1"/>
                </a:cubicBezTo>
                <a:lnTo>
                  <a:pt x="13121" y="1"/>
                </a:lnTo>
                <a:cubicBezTo>
                  <a:pt x="12255" y="540"/>
                  <a:pt x="11358" y="1025"/>
                  <a:pt x="10409" y="1396"/>
                </a:cubicBezTo>
                <a:cubicBezTo>
                  <a:pt x="9289" y="1832"/>
                  <a:pt x="8087" y="2107"/>
                  <a:pt x="6889" y="2107"/>
                </a:cubicBezTo>
                <a:cubicBezTo>
                  <a:pt x="6466" y="2107"/>
                  <a:pt x="6044" y="2073"/>
                  <a:pt x="5627" y="1999"/>
                </a:cubicBezTo>
                <a:cubicBezTo>
                  <a:pt x="4255" y="1759"/>
                  <a:pt x="2935" y="1068"/>
                  <a:pt x="205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3"/>
          <p:cNvSpPr/>
          <p:nvPr/>
        </p:nvSpPr>
        <p:spPr>
          <a:xfrm>
            <a:off x="8" y="3"/>
            <a:ext cx="907747" cy="1424415"/>
          </a:xfrm>
          <a:custGeom>
            <a:avLst/>
            <a:gdLst/>
            <a:ahLst/>
            <a:cxnLst/>
            <a:rect l="l" t="t" r="r" b="b"/>
            <a:pathLst>
              <a:path w="4315" h="6771" extrusionOk="0">
                <a:moveTo>
                  <a:pt x="0" y="0"/>
                </a:moveTo>
                <a:lnTo>
                  <a:pt x="0" y="6770"/>
                </a:lnTo>
                <a:cubicBezTo>
                  <a:pt x="695" y="5912"/>
                  <a:pt x="1555" y="5201"/>
                  <a:pt x="2334" y="4417"/>
                </a:cubicBezTo>
                <a:cubicBezTo>
                  <a:pt x="3160" y="3586"/>
                  <a:pt x="3919" y="2626"/>
                  <a:pt x="4193" y="1486"/>
                </a:cubicBezTo>
                <a:cubicBezTo>
                  <a:pt x="4307" y="1004"/>
                  <a:pt x="4315" y="487"/>
                  <a:pt x="42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6" name="Google Shape;326;p23"/>
          <p:cNvGrpSpPr/>
          <p:nvPr/>
        </p:nvGrpSpPr>
        <p:grpSpPr>
          <a:xfrm>
            <a:off x="4801788" y="-220656"/>
            <a:ext cx="1077770" cy="793474"/>
            <a:chOff x="-2237045" y="3972596"/>
            <a:chExt cx="757500" cy="557645"/>
          </a:xfrm>
        </p:grpSpPr>
        <p:sp>
          <p:nvSpPr>
            <p:cNvPr id="327" name="Google Shape;327;p23"/>
            <p:cNvSpPr/>
            <p:nvPr/>
          </p:nvSpPr>
          <p:spPr>
            <a:xfrm>
              <a:off x="-2177022" y="3972596"/>
              <a:ext cx="697476" cy="557645"/>
            </a:xfrm>
            <a:custGeom>
              <a:avLst/>
              <a:gdLst/>
              <a:ahLst/>
              <a:cxnLst/>
              <a:rect l="l" t="t" r="r" b="b"/>
              <a:pathLst>
                <a:path w="6240" h="4989" extrusionOk="0">
                  <a:moveTo>
                    <a:pt x="2969" y="0"/>
                  </a:moveTo>
                  <a:cubicBezTo>
                    <a:pt x="2088" y="649"/>
                    <a:pt x="971" y="1342"/>
                    <a:pt x="1" y="1846"/>
                  </a:cubicBezTo>
                  <a:cubicBezTo>
                    <a:pt x="466" y="2120"/>
                    <a:pt x="886" y="2465"/>
                    <a:pt x="1296" y="2815"/>
                  </a:cubicBezTo>
                  <a:cubicBezTo>
                    <a:pt x="2108" y="3507"/>
                    <a:pt x="2946" y="4234"/>
                    <a:pt x="3702" y="4988"/>
                  </a:cubicBezTo>
                  <a:cubicBezTo>
                    <a:pt x="4392" y="3889"/>
                    <a:pt x="5473" y="3081"/>
                    <a:pt x="6240" y="2034"/>
                  </a:cubicBezTo>
                  <a:cubicBezTo>
                    <a:pt x="5228" y="1268"/>
                    <a:pt x="4077" y="619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3"/>
            <p:cNvSpPr/>
            <p:nvPr/>
          </p:nvSpPr>
          <p:spPr>
            <a:xfrm>
              <a:off x="-2178586" y="3995622"/>
              <a:ext cx="699041" cy="491586"/>
            </a:xfrm>
            <a:custGeom>
              <a:avLst/>
              <a:gdLst/>
              <a:ahLst/>
              <a:cxnLst/>
              <a:rect l="l" t="t" r="r" b="b"/>
              <a:pathLst>
                <a:path w="6254" h="4398" extrusionOk="0">
                  <a:moveTo>
                    <a:pt x="2589" y="0"/>
                  </a:moveTo>
                  <a:cubicBezTo>
                    <a:pt x="1723" y="502"/>
                    <a:pt x="868" y="984"/>
                    <a:pt x="1" y="1485"/>
                  </a:cubicBezTo>
                  <a:cubicBezTo>
                    <a:pt x="1403" y="2195"/>
                    <a:pt x="2681" y="3180"/>
                    <a:pt x="3676" y="4397"/>
                  </a:cubicBezTo>
                  <a:cubicBezTo>
                    <a:pt x="4436" y="3466"/>
                    <a:pt x="5543" y="2798"/>
                    <a:pt x="6254" y="1828"/>
                  </a:cubicBezTo>
                  <a:cubicBezTo>
                    <a:pt x="5916" y="1658"/>
                    <a:pt x="5505" y="1476"/>
                    <a:pt x="5170" y="1304"/>
                  </a:cubicBezTo>
                  <a:cubicBezTo>
                    <a:pt x="4317" y="871"/>
                    <a:pt x="3441" y="435"/>
                    <a:pt x="2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3"/>
            <p:cNvSpPr/>
            <p:nvPr/>
          </p:nvSpPr>
          <p:spPr>
            <a:xfrm>
              <a:off x="-2174115" y="3986344"/>
              <a:ext cx="694570" cy="427428"/>
            </a:xfrm>
            <a:custGeom>
              <a:avLst/>
              <a:gdLst/>
              <a:ahLst/>
              <a:cxnLst/>
              <a:rect l="l" t="t" r="r" b="b"/>
              <a:pathLst>
                <a:path w="6214" h="3824" extrusionOk="0">
                  <a:moveTo>
                    <a:pt x="2860" y="0"/>
                  </a:moveTo>
                  <a:cubicBezTo>
                    <a:pt x="1830" y="234"/>
                    <a:pt x="828" y="680"/>
                    <a:pt x="1" y="1337"/>
                  </a:cubicBezTo>
                  <a:cubicBezTo>
                    <a:pt x="752" y="1646"/>
                    <a:pt x="1393" y="2174"/>
                    <a:pt x="2020" y="2693"/>
                  </a:cubicBezTo>
                  <a:cubicBezTo>
                    <a:pt x="2483" y="3079"/>
                    <a:pt x="2950" y="3439"/>
                    <a:pt x="3415" y="3823"/>
                  </a:cubicBezTo>
                  <a:cubicBezTo>
                    <a:pt x="4040" y="3415"/>
                    <a:pt x="4666" y="3005"/>
                    <a:pt x="5291" y="2596"/>
                  </a:cubicBezTo>
                  <a:cubicBezTo>
                    <a:pt x="5605" y="2391"/>
                    <a:pt x="5991" y="2215"/>
                    <a:pt x="6214" y="1911"/>
                  </a:cubicBezTo>
                  <a:cubicBezTo>
                    <a:pt x="5097" y="1324"/>
                    <a:pt x="3905" y="711"/>
                    <a:pt x="2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3"/>
            <p:cNvSpPr/>
            <p:nvPr/>
          </p:nvSpPr>
          <p:spPr>
            <a:xfrm>
              <a:off x="-2237045" y="3972596"/>
              <a:ext cx="757499" cy="296651"/>
            </a:xfrm>
            <a:custGeom>
              <a:avLst/>
              <a:gdLst/>
              <a:ahLst/>
              <a:cxnLst/>
              <a:rect l="l" t="t" r="r" b="b"/>
              <a:pathLst>
                <a:path w="6777" h="2654" extrusionOk="0">
                  <a:moveTo>
                    <a:pt x="3505" y="0"/>
                  </a:moveTo>
                  <a:cubicBezTo>
                    <a:pt x="2393" y="217"/>
                    <a:pt x="1133" y="340"/>
                    <a:pt x="1" y="389"/>
                  </a:cubicBezTo>
                  <a:cubicBezTo>
                    <a:pt x="1233" y="1316"/>
                    <a:pt x="2653" y="2093"/>
                    <a:pt x="4090" y="2653"/>
                  </a:cubicBezTo>
                  <a:cubicBezTo>
                    <a:pt x="4788" y="2245"/>
                    <a:pt x="5621" y="2021"/>
                    <a:pt x="6437" y="2021"/>
                  </a:cubicBezTo>
                  <a:cubicBezTo>
                    <a:pt x="6550" y="2021"/>
                    <a:pt x="6664" y="2025"/>
                    <a:pt x="6777" y="2034"/>
                  </a:cubicBezTo>
                  <a:cubicBezTo>
                    <a:pt x="5757" y="1258"/>
                    <a:pt x="4662" y="553"/>
                    <a:pt x="3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23"/>
          <p:cNvSpPr/>
          <p:nvPr/>
        </p:nvSpPr>
        <p:spPr>
          <a:xfrm>
            <a:off x="7196107" y="2240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3"/>
          <p:cNvSpPr/>
          <p:nvPr/>
        </p:nvSpPr>
        <p:spPr>
          <a:xfrm>
            <a:off x="6152186" y="224079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3"/>
          <p:cNvSpPr/>
          <p:nvPr/>
        </p:nvSpPr>
        <p:spPr>
          <a:xfrm>
            <a:off x="8688907" y="3970377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3"/>
          <p:cNvSpPr/>
          <p:nvPr/>
        </p:nvSpPr>
        <p:spPr>
          <a:xfrm>
            <a:off x="7467336" y="4774629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3"/>
          <p:cNvSpPr/>
          <p:nvPr/>
        </p:nvSpPr>
        <p:spPr>
          <a:xfrm>
            <a:off x="318257" y="2857990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6" name="Google Shape;336;p23"/>
          <p:cNvGrpSpPr/>
          <p:nvPr/>
        </p:nvGrpSpPr>
        <p:grpSpPr>
          <a:xfrm rot="6292362" flipH="1">
            <a:off x="7759848" y="-157224"/>
            <a:ext cx="1176499" cy="1612383"/>
            <a:chOff x="-3635246" y="3850201"/>
            <a:chExt cx="613645" cy="840996"/>
          </a:xfrm>
        </p:grpSpPr>
        <p:sp>
          <p:nvSpPr>
            <p:cNvPr id="337" name="Google Shape;337;p23"/>
            <p:cNvSpPr/>
            <p:nvPr/>
          </p:nvSpPr>
          <p:spPr>
            <a:xfrm>
              <a:off x="-3555439" y="3994280"/>
              <a:ext cx="533837" cy="696805"/>
            </a:xfrm>
            <a:custGeom>
              <a:avLst/>
              <a:gdLst/>
              <a:ahLst/>
              <a:cxnLst/>
              <a:rect l="l" t="t" r="r" b="b"/>
              <a:pathLst>
                <a:path w="4776" h="6234" extrusionOk="0">
                  <a:moveTo>
                    <a:pt x="2714" y="1"/>
                  </a:moveTo>
                  <a:cubicBezTo>
                    <a:pt x="1740" y="601"/>
                    <a:pt x="799" y="1347"/>
                    <a:pt x="0" y="2167"/>
                  </a:cubicBezTo>
                  <a:cubicBezTo>
                    <a:pt x="334" y="3499"/>
                    <a:pt x="568" y="4902"/>
                    <a:pt x="903" y="6234"/>
                  </a:cubicBezTo>
                  <a:cubicBezTo>
                    <a:pt x="2195" y="5704"/>
                    <a:pt x="3484" y="5176"/>
                    <a:pt x="4775" y="4645"/>
                  </a:cubicBezTo>
                  <a:cubicBezTo>
                    <a:pt x="4087" y="3088"/>
                    <a:pt x="3404" y="1559"/>
                    <a:pt x="2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3"/>
            <p:cNvSpPr/>
            <p:nvPr/>
          </p:nvSpPr>
          <p:spPr>
            <a:xfrm>
              <a:off x="-3537219" y="3990704"/>
              <a:ext cx="482197" cy="700382"/>
            </a:xfrm>
            <a:custGeom>
              <a:avLst/>
              <a:gdLst/>
              <a:ahLst/>
              <a:cxnLst/>
              <a:rect l="l" t="t" r="r" b="b"/>
              <a:pathLst>
                <a:path w="4314" h="6266" extrusionOk="0">
                  <a:moveTo>
                    <a:pt x="2259" y="0"/>
                  </a:moveTo>
                  <a:cubicBezTo>
                    <a:pt x="1522" y="676"/>
                    <a:pt x="739" y="1332"/>
                    <a:pt x="1" y="2008"/>
                  </a:cubicBezTo>
                  <a:cubicBezTo>
                    <a:pt x="632" y="3269"/>
                    <a:pt x="315" y="4922"/>
                    <a:pt x="740" y="6266"/>
                  </a:cubicBezTo>
                  <a:cubicBezTo>
                    <a:pt x="1936" y="5692"/>
                    <a:pt x="3118" y="5084"/>
                    <a:pt x="4314" y="4509"/>
                  </a:cubicBezTo>
                  <a:cubicBezTo>
                    <a:pt x="3629" y="2999"/>
                    <a:pt x="2943" y="1510"/>
                    <a:pt x="22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3"/>
            <p:cNvSpPr/>
            <p:nvPr/>
          </p:nvSpPr>
          <p:spPr>
            <a:xfrm>
              <a:off x="-3541243" y="3943646"/>
              <a:ext cx="444306" cy="747551"/>
            </a:xfrm>
            <a:custGeom>
              <a:avLst/>
              <a:gdLst/>
              <a:ahLst/>
              <a:cxnLst/>
              <a:rect l="l" t="t" r="r" b="b"/>
              <a:pathLst>
                <a:path w="3975" h="6688" extrusionOk="0">
                  <a:moveTo>
                    <a:pt x="1924" y="1"/>
                  </a:moveTo>
                  <a:cubicBezTo>
                    <a:pt x="1136" y="657"/>
                    <a:pt x="491" y="1477"/>
                    <a:pt x="0" y="2379"/>
                  </a:cubicBezTo>
                  <a:cubicBezTo>
                    <a:pt x="633" y="3669"/>
                    <a:pt x="806" y="5250"/>
                    <a:pt x="777" y="6688"/>
                  </a:cubicBezTo>
                  <a:cubicBezTo>
                    <a:pt x="1677" y="5826"/>
                    <a:pt x="2782" y="5143"/>
                    <a:pt x="3974" y="4783"/>
                  </a:cubicBezTo>
                  <a:cubicBezTo>
                    <a:pt x="3182" y="3249"/>
                    <a:pt x="2505" y="1625"/>
                    <a:pt x="1924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3"/>
            <p:cNvSpPr/>
            <p:nvPr/>
          </p:nvSpPr>
          <p:spPr>
            <a:xfrm>
              <a:off x="-3541243" y="3935375"/>
              <a:ext cx="387636" cy="755823"/>
            </a:xfrm>
            <a:custGeom>
              <a:avLst/>
              <a:gdLst/>
              <a:ahLst/>
              <a:cxnLst/>
              <a:rect l="l" t="t" r="r" b="b"/>
              <a:pathLst>
                <a:path w="3468" h="6762" extrusionOk="0">
                  <a:moveTo>
                    <a:pt x="1545" y="0"/>
                  </a:moveTo>
                  <a:cubicBezTo>
                    <a:pt x="917" y="770"/>
                    <a:pt x="370" y="1660"/>
                    <a:pt x="0" y="2581"/>
                  </a:cubicBezTo>
                  <a:cubicBezTo>
                    <a:pt x="211" y="3252"/>
                    <a:pt x="324" y="3947"/>
                    <a:pt x="430" y="4643"/>
                  </a:cubicBezTo>
                  <a:cubicBezTo>
                    <a:pt x="528" y="5303"/>
                    <a:pt x="679" y="6101"/>
                    <a:pt x="777" y="6762"/>
                  </a:cubicBezTo>
                  <a:cubicBezTo>
                    <a:pt x="1411" y="5742"/>
                    <a:pt x="2363" y="4875"/>
                    <a:pt x="3467" y="4402"/>
                  </a:cubicBezTo>
                  <a:cubicBezTo>
                    <a:pt x="2759" y="2943"/>
                    <a:pt x="2127" y="1513"/>
                    <a:pt x="15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3"/>
            <p:cNvSpPr/>
            <p:nvPr/>
          </p:nvSpPr>
          <p:spPr>
            <a:xfrm>
              <a:off x="-3578353" y="3859926"/>
              <a:ext cx="271054" cy="831271"/>
            </a:xfrm>
            <a:custGeom>
              <a:avLst/>
              <a:gdLst/>
              <a:ahLst/>
              <a:cxnLst/>
              <a:rect l="l" t="t" r="r" b="b"/>
              <a:pathLst>
                <a:path w="2425" h="7437" extrusionOk="0">
                  <a:moveTo>
                    <a:pt x="966" y="0"/>
                  </a:moveTo>
                  <a:cubicBezTo>
                    <a:pt x="450" y="847"/>
                    <a:pt x="116" y="1805"/>
                    <a:pt x="71" y="2796"/>
                  </a:cubicBezTo>
                  <a:cubicBezTo>
                    <a:pt x="0" y="4364"/>
                    <a:pt x="979" y="5871"/>
                    <a:pt x="1109" y="7437"/>
                  </a:cubicBezTo>
                  <a:cubicBezTo>
                    <a:pt x="1199" y="6389"/>
                    <a:pt x="1667" y="5348"/>
                    <a:pt x="2424" y="4617"/>
                  </a:cubicBezTo>
                  <a:cubicBezTo>
                    <a:pt x="1782" y="3134"/>
                    <a:pt x="1269" y="1589"/>
                    <a:pt x="9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3"/>
            <p:cNvSpPr/>
            <p:nvPr/>
          </p:nvSpPr>
          <p:spPr>
            <a:xfrm>
              <a:off x="-3635246" y="3850201"/>
              <a:ext cx="287821" cy="840995"/>
            </a:xfrm>
            <a:custGeom>
              <a:avLst/>
              <a:gdLst/>
              <a:ahLst/>
              <a:cxnLst/>
              <a:rect l="l" t="t" r="r" b="b"/>
              <a:pathLst>
                <a:path w="2575" h="7524" extrusionOk="0">
                  <a:moveTo>
                    <a:pt x="1130" y="1"/>
                  </a:moveTo>
                  <a:cubicBezTo>
                    <a:pt x="519" y="987"/>
                    <a:pt x="137" y="2085"/>
                    <a:pt x="0" y="3236"/>
                  </a:cubicBezTo>
                  <a:cubicBezTo>
                    <a:pt x="630" y="4615"/>
                    <a:pt x="1201" y="6067"/>
                    <a:pt x="1618" y="7524"/>
                  </a:cubicBezTo>
                  <a:cubicBezTo>
                    <a:pt x="1540" y="6554"/>
                    <a:pt x="1879" y="5403"/>
                    <a:pt x="2574" y="4725"/>
                  </a:cubicBezTo>
                  <a:cubicBezTo>
                    <a:pt x="2002" y="3186"/>
                    <a:pt x="1483" y="1606"/>
                    <a:pt x="11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4204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24"/>
          <p:cNvSpPr/>
          <p:nvPr/>
        </p:nvSpPr>
        <p:spPr>
          <a:xfrm rot="10800000" flipH="1">
            <a:off x="2979124" y="1"/>
            <a:ext cx="6147936" cy="1293093"/>
          </a:xfrm>
          <a:custGeom>
            <a:avLst/>
            <a:gdLst/>
            <a:ahLst/>
            <a:cxnLst/>
            <a:rect l="l" t="t" r="r" b="b"/>
            <a:pathLst>
              <a:path w="27629" h="5811" extrusionOk="0">
                <a:moveTo>
                  <a:pt x="26537" y="0"/>
                </a:moveTo>
                <a:cubicBezTo>
                  <a:pt x="24701" y="0"/>
                  <a:pt x="22865" y="264"/>
                  <a:pt x="21104" y="781"/>
                </a:cubicBezTo>
                <a:cubicBezTo>
                  <a:pt x="19866" y="1143"/>
                  <a:pt x="18576" y="1602"/>
                  <a:pt x="17494" y="2300"/>
                </a:cubicBezTo>
                <a:cubicBezTo>
                  <a:pt x="16418" y="2994"/>
                  <a:pt x="15283" y="3670"/>
                  <a:pt x="13997" y="3866"/>
                </a:cubicBezTo>
                <a:cubicBezTo>
                  <a:pt x="13715" y="3910"/>
                  <a:pt x="13433" y="3929"/>
                  <a:pt x="13151" y="3929"/>
                </a:cubicBezTo>
                <a:cubicBezTo>
                  <a:pt x="10953" y="3929"/>
                  <a:pt x="8769" y="2763"/>
                  <a:pt x="6573" y="2763"/>
                </a:cubicBezTo>
                <a:cubicBezTo>
                  <a:pt x="6284" y="2763"/>
                  <a:pt x="5995" y="2783"/>
                  <a:pt x="5705" y="2829"/>
                </a:cubicBezTo>
                <a:cubicBezTo>
                  <a:pt x="3903" y="3111"/>
                  <a:pt x="2415" y="4329"/>
                  <a:pt x="874" y="5306"/>
                </a:cubicBezTo>
                <a:cubicBezTo>
                  <a:pt x="594" y="5483"/>
                  <a:pt x="303" y="5654"/>
                  <a:pt x="1" y="5811"/>
                </a:cubicBezTo>
                <a:lnTo>
                  <a:pt x="731" y="5811"/>
                </a:lnTo>
                <a:cubicBezTo>
                  <a:pt x="1440" y="5446"/>
                  <a:pt x="2129" y="5040"/>
                  <a:pt x="2837" y="4674"/>
                </a:cubicBezTo>
                <a:cubicBezTo>
                  <a:pt x="3826" y="4162"/>
                  <a:pt x="4939" y="3703"/>
                  <a:pt x="6041" y="3523"/>
                </a:cubicBezTo>
                <a:cubicBezTo>
                  <a:pt x="6358" y="3471"/>
                  <a:pt x="6678" y="3449"/>
                  <a:pt x="6998" y="3449"/>
                </a:cubicBezTo>
                <a:cubicBezTo>
                  <a:pt x="7826" y="3449"/>
                  <a:pt x="8658" y="3600"/>
                  <a:pt x="9459" y="3783"/>
                </a:cubicBezTo>
                <a:cubicBezTo>
                  <a:pt x="10716" y="4070"/>
                  <a:pt x="11991" y="4437"/>
                  <a:pt x="13268" y="4437"/>
                </a:cubicBezTo>
                <a:cubicBezTo>
                  <a:pt x="13552" y="4437"/>
                  <a:pt x="13837" y="4419"/>
                  <a:pt x="14121" y="4377"/>
                </a:cubicBezTo>
                <a:cubicBezTo>
                  <a:pt x="15893" y="4118"/>
                  <a:pt x="17398" y="2994"/>
                  <a:pt x="19009" y="2211"/>
                </a:cubicBezTo>
                <a:cubicBezTo>
                  <a:pt x="20834" y="1324"/>
                  <a:pt x="22863" y="872"/>
                  <a:pt x="24892" y="872"/>
                </a:cubicBezTo>
                <a:cubicBezTo>
                  <a:pt x="25811" y="872"/>
                  <a:pt x="26729" y="965"/>
                  <a:pt x="27629" y="1152"/>
                </a:cubicBezTo>
                <a:lnTo>
                  <a:pt x="27629" y="31"/>
                </a:lnTo>
                <a:cubicBezTo>
                  <a:pt x="27265" y="11"/>
                  <a:pt x="26901" y="0"/>
                  <a:pt x="265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4"/>
          <p:cNvSpPr/>
          <p:nvPr/>
        </p:nvSpPr>
        <p:spPr>
          <a:xfrm rot="10800000" flipH="1">
            <a:off x="3334928" y="0"/>
            <a:ext cx="5792131" cy="948179"/>
          </a:xfrm>
          <a:custGeom>
            <a:avLst/>
            <a:gdLst/>
            <a:ahLst/>
            <a:cxnLst/>
            <a:rect l="l" t="t" r="r" b="b"/>
            <a:pathLst>
              <a:path w="26030" h="4261" extrusionOk="0">
                <a:moveTo>
                  <a:pt x="23410" y="0"/>
                </a:moveTo>
                <a:cubicBezTo>
                  <a:pt x="21774" y="0"/>
                  <a:pt x="20137" y="307"/>
                  <a:pt x="18619" y="922"/>
                </a:cubicBezTo>
                <a:cubicBezTo>
                  <a:pt x="16535" y="1765"/>
                  <a:pt x="14824" y="3452"/>
                  <a:pt x="12572" y="3816"/>
                </a:cubicBezTo>
                <a:cubicBezTo>
                  <a:pt x="12285" y="3863"/>
                  <a:pt x="12000" y="3883"/>
                  <a:pt x="11715" y="3883"/>
                </a:cubicBezTo>
                <a:cubicBezTo>
                  <a:pt x="9496" y="3883"/>
                  <a:pt x="7319" y="2636"/>
                  <a:pt x="5064" y="2636"/>
                </a:cubicBezTo>
                <a:cubicBezTo>
                  <a:pt x="5006" y="2636"/>
                  <a:pt x="4948" y="2637"/>
                  <a:pt x="4890" y="2639"/>
                </a:cubicBezTo>
                <a:cubicBezTo>
                  <a:pt x="3160" y="2688"/>
                  <a:pt x="1569" y="3497"/>
                  <a:pt x="1" y="4261"/>
                </a:cubicBezTo>
                <a:lnTo>
                  <a:pt x="26030" y="4261"/>
                </a:lnTo>
                <a:lnTo>
                  <a:pt x="26030" y="265"/>
                </a:lnTo>
                <a:cubicBezTo>
                  <a:pt x="25169" y="89"/>
                  <a:pt x="24290" y="0"/>
                  <a:pt x="234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4"/>
          <p:cNvSpPr/>
          <p:nvPr/>
        </p:nvSpPr>
        <p:spPr>
          <a:xfrm rot="10800000" flipH="1">
            <a:off x="-347745" y="3585391"/>
            <a:ext cx="1067186" cy="1674638"/>
          </a:xfrm>
          <a:custGeom>
            <a:avLst/>
            <a:gdLst/>
            <a:ahLst/>
            <a:cxnLst/>
            <a:rect l="l" t="t" r="r" b="b"/>
            <a:pathLst>
              <a:path w="4315" h="6771" extrusionOk="0">
                <a:moveTo>
                  <a:pt x="0" y="0"/>
                </a:moveTo>
                <a:lnTo>
                  <a:pt x="0" y="6770"/>
                </a:lnTo>
                <a:cubicBezTo>
                  <a:pt x="695" y="5912"/>
                  <a:pt x="1555" y="5201"/>
                  <a:pt x="2334" y="4417"/>
                </a:cubicBezTo>
                <a:cubicBezTo>
                  <a:pt x="3160" y="3586"/>
                  <a:pt x="3919" y="2626"/>
                  <a:pt x="4193" y="1486"/>
                </a:cubicBezTo>
                <a:cubicBezTo>
                  <a:pt x="4307" y="1004"/>
                  <a:pt x="4315" y="487"/>
                  <a:pt x="42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4"/>
          <p:cNvSpPr/>
          <p:nvPr/>
        </p:nvSpPr>
        <p:spPr>
          <a:xfrm rot="10800000" flipH="1">
            <a:off x="-347992" y="2941604"/>
            <a:ext cx="1947892" cy="2318177"/>
          </a:xfrm>
          <a:custGeom>
            <a:avLst/>
            <a:gdLst/>
            <a:ahLst/>
            <a:cxnLst/>
            <a:rect l="l" t="t" r="r" b="b"/>
            <a:pathLst>
              <a:path w="7876" h="9373" extrusionOk="0">
                <a:moveTo>
                  <a:pt x="5633" y="0"/>
                </a:moveTo>
                <a:cubicBezTo>
                  <a:pt x="5725" y="1055"/>
                  <a:pt x="5423" y="2155"/>
                  <a:pt x="4902" y="3090"/>
                </a:cubicBezTo>
                <a:cubicBezTo>
                  <a:pt x="4094" y="4535"/>
                  <a:pt x="2908" y="5530"/>
                  <a:pt x="1651" y="6571"/>
                </a:cubicBezTo>
                <a:cubicBezTo>
                  <a:pt x="1052" y="7068"/>
                  <a:pt x="458" y="7614"/>
                  <a:pt x="0" y="8238"/>
                </a:cubicBezTo>
                <a:lnTo>
                  <a:pt x="0" y="9373"/>
                </a:lnTo>
                <a:cubicBezTo>
                  <a:pt x="366" y="8648"/>
                  <a:pt x="879" y="7990"/>
                  <a:pt x="1451" y="7410"/>
                </a:cubicBezTo>
                <a:cubicBezTo>
                  <a:pt x="2358" y="6490"/>
                  <a:pt x="3418" y="5737"/>
                  <a:pt x="4427" y="4932"/>
                </a:cubicBezTo>
                <a:cubicBezTo>
                  <a:pt x="5436" y="4125"/>
                  <a:pt x="6415" y="3245"/>
                  <a:pt x="7091" y="2145"/>
                </a:cubicBezTo>
                <a:cubicBezTo>
                  <a:pt x="7491" y="1494"/>
                  <a:pt x="7777" y="754"/>
                  <a:pt x="78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9" name="Google Shape;349;p24"/>
          <p:cNvGrpSpPr/>
          <p:nvPr/>
        </p:nvGrpSpPr>
        <p:grpSpPr>
          <a:xfrm rot="-1838940" flipH="1">
            <a:off x="8302247" y="4096606"/>
            <a:ext cx="944346" cy="885828"/>
            <a:chOff x="-4147849" y="5763916"/>
            <a:chExt cx="954225" cy="895095"/>
          </a:xfrm>
        </p:grpSpPr>
        <p:sp>
          <p:nvSpPr>
            <p:cNvPr id="350" name="Google Shape;350;p24"/>
            <p:cNvSpPr/>
            <p:nvPr/>
          </p:nvSpPr>
          <p:spPr>
            <a:xfrm>
              <a:off x="-3872434" y="5834111"/>
              <a:ext cx="678810" cy="824899"/>
            </a:xfrm>
            <a:custGeom>
              <a:avLst/>
              <a:gdLst/>
              <a:ahLst/>
              <a:cxnLst/>
              <a:rect l="l" t="t" r="r" b="b"/>
              <a:pathLst>
                <a:path w="6073" h="7380" extrusionOk="0">
                  <a:moveTo>
                    <a:pt x="1626" y="0"/>
                  </a:moveTo>
                  <a:lnTo>
                    <a:pt x="1" y="2896"/>
                  </a:lnTo>
                  <a:lnTo>
                    <a:pt x="3109" y="7379"/>
                  </a:lnTo>
                  <a:cubicBezTo>
                    <a:pt x="4152" y="5856"/>
                    <a:pt x="5183" y="4284"/>
                    <a:pt x="6072" y="2741"/>
                  </a:cubicBezTo>
                  <a:cubicBezTo>
                    <a:pt x="4646" y="1759"/>
                    <a:pt x="3139" y="842"/>
                    <a:pt x="1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4"/>
            <p:cNvSpPr/>
            <p:nvPr/>
          </p:nvSpPr>
          <p:spPr>
            <a:xfrm>
              <a:off x="-3903172" y="5794543"/>
              <a:ext cx="660478" cy="847366"/>
            </a:xfrm>
            <a:custGeom>
              <a:avLst/>
              <a:gdLst/>
              <a:ahLst/>
              <a:cxnLst/>
              <a:rect l="l" t="t" r="r" b="b"/>
              <a:pathLst>
                <a:path w="5909" h="7581" extrusionOk="0">
                  <a:moveTo>
                    <a:pt x="1098" y="1"/>
                  </a:moveTo>
                  <a:cubicBezTo>
                    <a:pt x="731" y="1061"/>
                    <a:pt x="366" y="2121"/>
                    <a:pt x="1" y="3182"/>
                  </a:cubicBezTo>
                  <a:cubicBezTo>
                    <a:pt x="444" y="3676"/>
                    <a:pt x="891" y="4293"/>
                    <a:pt x="1286" y="4826"/>
                  </a:cubicBezTo>
                  <a:cubicBezTo>
                    <a:pt x="1957" y="5723"/>
                    <a:pt x="2615" y="6683"/>
                    <a:pt x="3285" y="7581"/>
                  </a:cubicBezTo>
                  <a:cubicBezTo>
                    <a:pt x="4239" y="6119"/>
                    <a:pt x="5091" y="4574"/>
                    <a:pt x="5908" y="3031"/>
                  </a:cubicBezTo>
                  <a:cubicBezTo>
                    <a:pt x="4310" y="2012"/>
                    <a:pt x="2697" y="1023"/>
                    <a:pt x="10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4"/>
            <p:cNvSpPr/>
            <p:nvPr/>
          </p:nvSpPr>
          <p:spPr>
            <a:xfrm>
              <a:off x="-3950454" y="5772411"/>
              <a:ext cx="604479" cy="858767"/>
            </a:xfrm>
            <a:custGeom>
              <a:avLst/>
              <a:gdLst/>
              <a:ahLst/>
              <a:cxnLst/>
              <a:rect l="l" t="t" r="r" b="b"/>
              <a:pathLst>
                <a:path w="5408" h="7683" extrusionOk="0">
                  <a:moveTo>
                    <a:pt x="712" y="0"/>
                  </a:moveTo>
                  <a:cubicBezTo>
                    <a:pt x="548" y="1250"/>
                    <a:pt x="311" y="2490"/>
                    <a:pt x="0" y="3712"/>
                  </a:cubicBezTo>
                  <a:cubicBezTo>
                    <a:pt x="444" y="4565"/>
                    <a:pt x="1163" y="5331"/>
                    <a:pt x="1880" y="5972"/>
                  </a:cubicBezTo>
                  <a:cubicBezTo>
                    <a:pt x="2478" y="6505"/>
                    <a:pt x="3206" y="6966"/>
                    <a:pt x="3564" y="7683"/>
                  </a:cubicBezTo>
                  <a:cubicBezTo>
                    <a:pt x="4394" y="6297"/>
                    <a:pt x="4977" y="4781"/>
                    <a:pt x="5407" y="3224"/>
                  </a:cubicBezTo>
                  <a:cubicBezTo>
                    <a:pt x="3845" y="2168"/>
                    <a:pt x="2274" y="1056"/>
                    <a:pt x="712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4"/>
            <p:cNvSpPr/>
            <p:nvPr/>
          </p:nvSpPr>
          <p:spPr>
            <a:xfrm>
              <a:off x="-3976386" y="5763916"/>
              <a:ext cx="590172" cy="872180"/>
            </a:xfrm>
            <a:custGeom>
              <a:avLst/>
              <a:gdLst/>
              <a:ahLst/>
              <a:cxnLst/>
              <a:rect l="l" t="t" r="r" b="b"/>
              <a:pathLst>
                <a:path w="5280" h="7803" extrusionOk="0">
                  <a:moveTo>
                    <a:pt x="452" y="1"/>
                  </a:moveTo>
                  <a:cubicBezTo>
                    <a:pt x="301" y="1400"/>
                    <a:pt x="151" y="2798"/>
                    <a:pt x="0" y="4198"/>
                  </a:cubicBezTo>
                  <a:cubicBezTo>
                    <a:pt x="1303" y="5412"/>
                    <a:pt x="2623" y="6588"/>
                    <a:pt x="3928" y="7802"/>
                  </a:cubicBezTo>
                  <a:cubicBezTo>
                    <a:pt x="4383" y="6307"/>
                    <a:pt x="4824" y="4853"/>
                    <a:pt x="5279" y="3358"/>
                  </a:cubicBezTo>
                  <a:cubicBezTo>
                    <a:pt x="3577" y="2381"/>
                    <a:pt x="1994" y="1216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4"/>
            <p:cNvSpPr/>
            <p:nvPr/>
          </p:nvSpPr>
          <p:spPr>
            <a:xfrm>
              <a:off x="-4147849" y="5793537"/>
              <a:ext cx="622922" cy="865474"/>
            </a:xfrm>
            <a:custGeom>
              <a:avLst/>
              <a:gdLst/>
              <a:ahLst/>
              <a:cxnLst/>
              <a:rect l="l" t="t" r="r" b="b"/>
              <a:pathLst>
                <a:path w="5573" h="7743" extrusionOk="0">
                  <a:moveTo>
                    <a:pt x="1" y="0"/>
                  </a:moveTo>
                  <a:lnTo>
                    <a:pt x="1" y="0"/>
                  </a:lnTo>
                  <a:cubicBezTo>
                    <a:pt x="422" y="1385"/>
                    <a:pt x="844" y="2770"/>
                    <a:pt x="1267" y="4155"/>
                  </a:cubicBezTo>
                  <a:cubicBezTo>
                    <a:pt x="2774" y="5243"/>
                    <a:pt x="4235" y="6449"/>
                    <a:pt x="5573" y="7742"/>
                  </a:cubicBezTo>
                  <a:cubicBezTo>
                    <a:pt x="5317" y="6419"/>
                    <a:pt x="5005" y="5039"/>
                    <a:pt x="4748" y="3715"/>
                  </a:cubicBezTo>
                  <a:cubicBezTo>
                    <a:pt x="3145" y="2480"/>
                    <a:pt x="1602" y="123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" name="Google Shape;355;p24"/>
          <p:cNvGrpSpPr/>
          <p:nvPr/>
        </p:nvGrpSpPr>
        <p:grpSpPr>
          <a:xfrm flipH="1">
            <a:off x="8229891" y="-394656"/>
            <a:ext cx="1176542" cy="1612441"/>
            <a:chOff x="-3635246" y="3850201"/>
            <a:chExt cx="613645" cy="840996"/>
          </a:xfrm>
        </p:grpSpPr>
        <p:sp>
          <p:nvSpPr>
            <p:cNvPr id="356" name="Google Shape;356;p24"/>
            <p:cNvSpPr/>
            <p:nvPr/>
          </p:nvSpPr>
          <p:spPr>
            <a:xfrm>
              <a:off x="-3555439" y="3994280"/>
              <a:ext cx="533837" cy="696805"/>
            </a:xfrm>
            <a:custGeom>
              <a:avLst/>
              <a:gdLst/>
              <a:ahLst/>
              <a:cxnLst/>
              <a:rect l="l" t="t" r="r" b="b"/>
              <a:pathLst>
                <a:path w="4776" h="6234" extrusionOk="0">
                  <a:moveTo>
                    <a:pt x="2714" y="1"/>
                  </a:moveTo>
                  <a:cubicBezTo>
                    <a:pt x="1740" y="601"/>
                    <a:pt x="799" y="1347"/>
                    <a:pt x="0" y="2167"/>
                  </a:cubicBezTo>
                  <a:cubicBezTo>
                    <a:pt x="334" y="3499"/>
                    <a:pt x="568" y="4902"/>
                    <a:pt x="903" y="6234"/>
                  </a:cubicBezTo>
                  <a:cubicBezTo>
                    <a:pt x="2195" y="5704"/>
                    <a:pt x="3484" y="5176"/>
                    <a:pt x="4775" y="4645"/>
                  </a:cubicBezTo>
                  <a:cubicBezTo>
                    <a:pt x="4087" y="3088"/>
                    <a:pt x="3404" y="1559"/>
                    <a:pt x="2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4"/>
            <p:cNvSpPr/>
            <p:nvPr/>
          </p:nvSpPr>
          <p:spPr>
            <a:xfrm>
              <a:off x="-3537219" y="3990704"/>
              <a:ext cx="482197" cy="700382"/>
            </a:xfrm>
            <a:custGeom>
              <a:avLst/>
              <a:gdLst/>
              <a:ahLst/>
              <a:cxnLst/>
              <a:rect l="l" t="t" r="r" b="b"/>
              <a:pathLst>
                <a:path w="4314" h="6266" extrusionOk="0">
                  <a:moveTo>
                    <a:pt x="2259" y="0"/>
                  </a:moveTo>
                  <a:cubicBezTo>
                    <a:pt x="1522" y="676"/>
                    <a:pt x="739" y="1332"/>
                    <a:pt x="1" y="2008"/>
                  </a:cubicBezTo>
                  <a:cubicBezTo>
                    <a:pt x="632" y="3269"/>
                    <a:pt x="315" y="4922"/>
                    <a:pt x="740" y="6266"/>
                  </a:cubicBezTo>
                  <a:cubicBezTo>
                    <a:pt x="1936" y="5692"/>
                    <a:pt x="3118" y="5084"/>
                    <a:pt x="4314" y="4509"/>
                  </a:cubicBezTo>
                  <a:cubicBezTo>
                    <a:pt x="3629" y="2999"/>
                    <a:pt x="2943" y="1510"/>
                    <a:pt x="22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4"/>
            <p:cNvSpPr/>
            <p:nvPr/>
          </p:nvSpPr>
          <p:spPr>
            <a:xfrm>
              <a:off x="-3541243" y="3943646"/>
              <a:ext cx="444306" cy="747551"/>
            </a:xfrm>
            <a:custGeom>
              <a:avLst/>
              <a:gdLst/>
              <a:ahLst/>
              <a:cxnLst/>
              <a:rect l="l" t="t" r="r" b="b"/>
              <a:pathLst>
                <a:path w="3975" h="6688" extrusionOk="0">
                  <a:moveTo>
                    <a:pt x="1924" y="1"/>
                  </a:moveTo>
                  <a:cubicBezTo>
                    <a:pt x="1136" y="657"/>
                    <a:pt x="491" y="1477"/>
                    <a:pt x="0" y="2379"/>
                  </a:cubicBezTo>
                  <a:cubicBezTo>
                    <a:pt x="633" y="3669"/>
                    <a:pt x="806" y="5250"/>
                    <a:pt x="777" y="6688"/>
                  </a:cubicBezTo>
                  <a:cubicBezTo>
                    <a:pt x="1677" y="5826"/>
                    <a:pt x="2782" y="5143"/>
                    <a:pt x="3974" y="4783"/>
                  </a:cubicBezTo>
                  <a:cubicBezTo>
                    <a:pt x="3182" y="3249"/>
                    <a:pt x="2505" y="1625"/>
                    <a:pt x="1924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4"/>
            <p:cNvSpPr/>
            <p:nvPr/>
          </p:nvSpPr>
          <p:spPr>
            <a:xfrm>
              <a:off x="-3541243" y="3935375"/>
              <a:ext cx="387636" cy="755823"/>
            </a:xfrm>
            <a:custGeom>
              <a:avLst/>
              <a:gdLst/>
              <a:ahLst/>
              <a:cxnLst/>
              <a:rect l="l" t="t" r="r" b="b"/>
              <a:pathLst>
                <a:path w="3468" h="6762" extrusionOk="0">
                  <a:moveTo>
                    <a:pt x="1545" y="0"/>
                  </a:moveTo>
                  <a:cubicBezTo>
                    <a:pt x="917" y="770"/>
                    <a:pt x="370" y="1660"/>
                    <a:pt x="0" y="2581"/>
                  </a:cubicBezTo>
                  <a:cubicBezTo>
                    <a:pt x="211" y="3252"/>
                    <a:pt x="324" y="3947"/>
                    <a:pt x="430" y="4643"/>
                  </a:cubicBezTo>
                  <a:cubicBezTo>
                    <a:pt x="528" y="5303"/>
                    <a:pt x="679" y="6101"/>
                    <a:pt x="777" y="6762"/>
                  </a:cubicBezTo>
                  <a:cubicBezTo>
                    <a:pt x="1411" y="5742"/>
                    <a:pt x="2363" y="4875"/>
                    <a:pt x="3467" y="4402"/>
                  </a:cubicBezTo>
                  <a:cubicBezTo>
                    <a:pt x="2759" y="2943"/>
                    <a:pt x="2127" y="1513"/>
                    <a:pt x="15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4"/>
            <p:cNvSpPr/>
            <p:nvPr/>
          </p:nvSpPr>
          <p:spPr>
            <a:xfrm>
              <a:off x="-3578353" y="3859926"/>
              <a:ext cx="271054" cy="831271"/>
            </a:xfrm>
            <a:custGeom>
              <a:avLst/>
              <a:gdLst/>
              <a:ahLst/>
              <a:cxnLst/>
              <a:rect l="l" t="t" r="r" b="b"/>
              <a:pathLst>
                <a:path w="2425" h="7437" extrusionOk="0">
                  <a:moveTo>
                    <a:pt x="966" y="0"/>
                  </a:moveTo>
                  <a:cubicBezTo>
                    <a:pt x="450" y="847"/>
                    <a:pt x="116" y="1805"/>
                    <a:pt x="71" y="2796"/>
                  </a:cubicBezTo>
                  <a:cubicBezTo>
                    <a:pt x="0" y="4364"/>
                    <a:pt x="979" y="5871"/>
                    <a:pt x="1109" y="7437"/>
                  </a:cubicBezTo>
                  <a:cubicBezTo>
                    <a:pt x="1199" y="6389"/>
                    <a:pt x="1667" y="5348"/>
                    <a:pt x="2424" y="4617"/>
                  </a:cubicBezTo>
                  <a:cubicBezTo>
                    <a:pt x="1782" y="3134"/>
                    <a:pt x="1269" y="1589"/>
                    <a:pt x="9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4"/>
            <p:cNvSpPr/>
            <p:nvPr/>
          </p:nvSpPr>
          <p:spPr>
            <a:xfrm>
              <a:off x="-3635246" y="3850201"/>
              <a:ext cx="287821" cy="840995"/>
            </a:xfrm>
            <a:custGeom>
              <a:avLst/>
              <a:gdLst/>
              <a:ahLst/>
              <a:cxnLst/>
              <a:rect l="l" t="t" r="r" b="b"/>
              <a:pathLst>
                <a:path w="2575" h="7524" extrusionOk="0">
                  <a:moveTo>
                    <a:pt x="1130" y="1"/>
                  </a:moveTo>
                  <a:cubicBezTo>
                    <a:pt x="519" y="987"/>
                    <a:pt x="137" y="2085"/>
                    <a:pt x="0" y="3236"/>
                  </a:cubicBezTo>
                  <a:cubicBezTo>
                    <a:pt x="630" y="4615"/>
                    <a:pt x="1201" y="6067"/>
                    <a:pt x="1618" y="7524"/>
                  </a:cubicBezTo>
                  <a:cubicBezTo>
                    <a:pt x="1540" y="6554"/>
                    <a:pt x="1879" y="5403"/>
                    <a:pt x="2574" y="4725"/>
                  </a:cubicBezTo>
                  <a:cubicBezTo>
                    <a:pt x="2002" y="3186"/>
                    <a:pt x="1483" y="1606"/>
                    <a:pt x="11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362;p24"/>
          <p:cNvGrpSpPr/>
          <p:nvPr/>
        </p:nvGrpSpPr>
        <p:grpSpPr>
          <a:xfrm>
            <a:off x="4420788" y="-240406"/>
            <a:ext cx="1077770" cy="793474"/>
            <a:chOff x="-2237045" y="3972596"/>
            <a:chExt cx="757500" cy="557645"/>
          </a:xfrm>
        </p:grpSpPr>
        <p:sp>
          <p:nvSpPr>
            <p:cNvPr id="363" name="Google Shape;363;p24"/>
            <p:cNvSpPr/>
            <p:nvPr/>
          </p:nvSpPr>
          <p:spPr>
            <a:xfrm>
              <a:off x="-2177022" y="3972596"/>
              <a:ext cx="697476" cy="557645"/>
            </a:xfrm>
            <a:custGeom>
              <a:avLst/>
              <a:gdLst/>
              <a:ahLst/>
              <a:cxnLst/>
              <a:rect l="l" t="t" r="r" b="b"/>
              <a:pathLst>
                <a:path w="6240" h="4989" extrusionOk="0">
                  <a:moveTo>
                    <a:pt x="2969" y="0"/>
                  </a:moveTo>
                  <a:cubicBezTo>
                    <a:pt x="2088" y="649"/>
                    <a:pt x="971" y="1342"/>
                    <a:pt x="1" y="1846"/>
                  </a:cubicBezTo>
                  <a:cubicBezTo>
                    <a:pt x="466" y="2120"/>
                    <a:pt x="886" y="2465"/>
                    <a:pt x="1296" y="2815"/>
                  </a:cubicBezTo>
                  <a:cubicBezTo>
                    <a:pt x="2108" y="3507"/>
                    <a:pt x="2946" y="4234"/>
                    <a:pt x="3702" y="4988"/>
                  </a:cubicBezTo>
                  <a:cubicBezTo>
                    <a:pt x="4392" y="3889"/>
                    <a:pt x="5473" y="3081"/>
                    <a:pt x="6240" y="2034"/>
                  </a:cubicBezTo>
                  <a:cubicBezTo>
                    <a:pt x="5228" y="1268"/>
                    <a:pt x="4077" y="619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4"/>
            <p:cNvSpPr/>
            <p:nvPr/>
          </p:nvSpPr>
          <p:spPr>
            <a:xfrm>
              <a:off x="-2178586" y="3995622"/>
              <a:ext cx="699041" cy="491586"/>
            </a:xfrm>
            <a:custGeom>
              <a:avLst/>
              <a:gdLst/>
              <a:ahLst/>
              <a:cxnLst/>
              <a:rect l="l" t="t" r="r" b="b"/>
              <a:pathLst>
                <a:path w="6254" h="4398" extrusionOk="0">
                  <a:moveTo>
                    <a:pt x="2589" y="0"/>
                  </a:moveTo>
                  <a:cubicBezTo>
                    <a:pt x="1723" y="502"/>
                    <a:pt x="868" y="984"/>
                    <a:pt x="1" y="1485"/>
                  </a:cubicBezTo>
                  <a:cubicBezTo>
                    <a:pt x="1403" y="2195"/>
                    <a:pt x="2681" y="3180"/>
                    <a:pt x="3676" y="4397"/>
                  </a:cubicBezTo>
                  <a:cubicBezTo>
                    <a:pt x="4436" y="3466"/>
                    <a:pt x="5543" y="2798"/>
                    <a:pt x="6254" y="1828"/>
                  </a:cubicBezTo>
                  <a:cubicBezTo>
                    <a:pt x="5916" y="1658"/>
                    <a:pt x="5505" y="1476"/>
                    <a:pt x="5170" y="1304"/>
                  </a:cubicBezTo>
                  <a:cubicBezTo>
                    <a:pt x="4317" y="871"/>
                    <a:pt x="3441" y="435"/>
                    <a:pt x="2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4"/>
            <p:cNvSpPr/>
            <p:nvPr/>
          </p:nvSpPr>
          <p:spPr>
            <a:xfrm>
              <a:off x="-2174115" y="3986344"/>
              <a:ext cx="694570" cy="427428"/>
            </a:xfrm>
            <a:custGeom>
              <a:avLst/>
              <a:gdLst/>
              <a:ahLst/>
              <a:cxnLst/>
              <a:rect l="l" t="t" r="r" b="b"/>
              <a:pathLst>
                <a:path w="6214" h="3824" extrusionOk="0">
                  <a:moveTo>
                    <a:pt x="2860" y="0"/>
                  </a:moveTo>
                  <a:cubicBezTo>
                    <a:pt x="1830" y="234"/>
                    <a:pt x="828" y="680"/>
                    <a:pt x="1" y="1337"/>
                  </a:cubicBezTo>
                  <a:cubicBezTo>
                    <a:pt x="752" y="1646"/>
                    <a:pt x="1393" y="2174"/>
                    <a:pt x="2020" y="2693"/>
                  </a:cubicBezTo>
                  <a:cubicBezTo>
                    <a:pt x="2483" y="3079"/>
                    <a:pt x="2950" y="3439"/>
                    <a:pt x="3415" y="3823"/>
                  </a:cubicBezTo>
                  <a:cubicBezTo>
                    <a:pt x="4040" y="3415"/>
                    <a:pt x="4666" y="3005"/>
                    <a:pt x="5291" y="2596"/>
                  </a:cubicBezTo>
                  <a:cubicBezTo>
                    <a:pt x="5605" y="2391"/>
                    <a:pt x="5991" y="2215"/>
                    <a:pt x="6214" y="1911"/>
                  </a:cubicBezTo>
                  <a:cubicBezTo>
                    <a:pt x="5097" y="1324"/>
                    <a:pt x="3905" y="711"/>
                    <a:pt x="2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4"/>
            <p:cNvSpPr/>
            <p:nvPr/>
          </p:nvSpPr>
          <p:spPr>
            <a:xfrm>
              <a:off x="-2237045" y="3972596"/>
              <a:ext cx="757499" cy="296651"/>
            </a:xfrm>
            <a:custGeom>
              <a:avLst/>
              <a:gdLst/>
              <a:ahLst/>
              <a:cxnLst/>
              <a:rect l="l" t="t" r="r" b="b"/>
              <a:pathLst>
                <a:path w="6777" h="2654" extrusionOk="0">
                  <a:moveTo>
                    <a:pt x="3505" y="0"/>
                  </a:moveTo>
                  <a:cubicBezTo>
                    <a:pt x="2393" y="217"/>
                    <a:pt x="1133" y="340"/>
                    <a:pt x="1" y="389"/>
                  </a:cubicBezTo>
                  <a:cubicBezTo>
                    <a:pt x="1233" y="1316"/>
                    <a:pt x="2653" y="2093"/>
                    <a:pt x="4090" y="2653"/>
                  </a:cubicBezTo>
                  <a:cubicBezTo>
                    <a:pt x="4788" y="2245"/>
                    <a:pt x="5621" y="2021"/>
                    <a:pt x="6437" y="2021"/>
                  </a:cubicBezTo>
                  <a:cubicBezTo>
                    <a:pt x="6550" y="2021"/>
                    <a:pt x="6664" y="2025"/>
                    <a:pt x="6777" y="2034"/>
                  </a:cubicBezTo>
                  <a:cubicBezTo>
                    <a:pt x="5757" y="1258"/>
                    <a:pt x="4662" y="553"/>
                    <a:pt x="3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24"/>
          <p:cNvSpPr/>
          <p:nvPr/>
        </p:nvSpPr>
        <p:spPr>
          <a:xfrm>
            <a:off x="7966132" y="15665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4"/>
          <p:cNvSpPr/>
          <p:nvPr/>
        </p:nvSpPr>
        <p:spPr>
          <a:xfrm>
            <a:off x="7695399" y="411754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4"/>
          <p:cNvSpPr/>
          <p:nvPr/>
        </p:nvSpPr>
        <p:spPr>
          <a:xfrm>
            <a:off x="2209809" y="156653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4"/>
          <p:cNvSpPr/>
          <p:nvPr/>
        </p:nvSpPr>
        <p:spPr>
          <a:xfrm>
            <a:off x="8568057" y="3527477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4"/>
          <p:cNvSpPr/>
          <p:nvPr/>
        </p:nvSpPr>
        <p:spPr>
          <a:xfrm>
            <a:off x="299457" y="4538077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4"/>
          <p:cNvSpPr/>
          <p:nvPr/>
        </p:nvSpPr>
        <p:spPr>
          <a:xfrm>
            <a:off x="8839286" y="3031466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6432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25"/>
          <p:cNvSpPr/>
          <p:nvPr/>
        </p:nvSpPr>
        <p:spPr>
          <a:xfrm flipH="1">
            <a:off x="-615789" y="3570980"/>
            <a:ext cx="4582582" cy="1696084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5"/>
          <p:cNvSpPr/>
          <p:nvPr/>
        </p:nvSpPr>
        <p:spPr>
          <a:xfrm flipH="1">
            <a:off x="-615926" y="2985731"/>
            <a:ext cx="5178665" cy="2281339"/>
          </a:xfrm>
          <a:custGeom>
            <a:avLst/>
            <a:gdLst/>
            <a:ahLst/>
            <a:cxnLst/>
            <a:rect l="l" t="t" r="r" b="b"/>
            <a:pathLst>
              <a:path w="38183" h="16820" extrusionOk="0">
                <a:moveTo>
                  <a:pt x="38183" y="1"/>
                </a:moveTo>
                <a:cubicBezTo>
                  <a:pt x="35738" y="393"/>
                  <a:pt x="33408" y="1510"/>
                  <a:pt x="31588" y="3193"/>
                </a:cubicBezTo>
                <a:cubicBezTo>
                  <a:pt x="29558" y="5075"/>
                  <a:pt x="28210" y="7561"/>
                  <a:pt x="26563" y="9787"/>
                </a:cubicBezTo>
                <a:cubicBezTo>
                  <a:pt x="24917" y="12014"/>
                  <a:pt x="22764" y="14109"/>
                  <a:pt x="20036" y="14594"/>
                </a:cubicBezTo>
                <a:cubicBezTo>
                  <a:pt x="19595" y="14672"/>
                  <a:pt x="19154" y="14707"/>
                  <a:pt x="18714" y="14707"/>
                </a:cubicBezTo>
                <a:cubicBezTo>
                  <a:pt x="16317" y="14707"/>
                  <a:pt x="13934" y="13694"/>
                  <a:pt x="11521" y="13319"/>
                </a:cubicBezTo>
                <a:cubicBezTo>
                  <a:pt x="10848" y="13215"/>
                  <a:pt x="10168" y="13164"/>
                  <a:pt x="9488" y="13164"/>
                </a:cubicBezTo>
                <a:cubicBezTo>
                  <a:pt x="6024" y="13164"/>
                  <a:pt x="2561" y="14489"/>
                  <a:pt x="0" y="16820"/>
                </a:cubicBezTo>
                <a:lnTo>
                  <a:pt x="2394" y="16820"/>
                </a:lnTo>
                <a:cubicBezTo>
                  <a:pt x="4301" y="15071"/>
                  <a:pt x="6859" y="14035"/>
                  <a:pt x="9448" y="14004"/>
                </a:cubicBezTo>
                <a:cubicBezTo>
                  <a:pt x="9491" y="14004"/>
                  <a:pt x="9533" y="14003"/>
                  <a:pt x="9575" y="14003"/>
                </a:cubicBezTo>
                <a:cubicBezTo>
                  <a:pt x="12604" y="14003"/>
                  <a:pt x="15601" y="15262"/>
                  <a:pt x="18578" y="15262"/>
                </a:cubicBezTo>
                <a:cubicBezTo>
                  <a:pt x="19160" y="15262"/>
                  <a:pt x="19741" y="15214"/>
                  <a:pt x="20322" y="15099"/>
                </a:cubicBezTo>
                <a:cubicBezTo>
                  <a:pt x="22991" y="14570"/>
                  <a:pt x="25192" y="12696"/>
                  <a:pt x="26993" y="10658"/>
                </a:cubicBezTo>
                <a:cubicBezTo>
                  <a:pt x="28795" y="8620"/>
                  <a:pt x="30346" y="6339"/>
                  <a:pt x="32408" y="4565"/>
                </a:cubicBezTo>
                <a:cubicBezTo>
                  <a:pt x="34030" y="3168"/>
                  <a:pt x="36085" y="2103"/>
                  <a:pt x="38183" y="1990"/>
                </a:cubicBezTo>
                <a:lnTo>
                  <a:pt x="3818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5"/>
          <p:cNvSpPr/>
          <p:nvPr/>
        </p:nvSpPr>
        <p:spPr>
          <a:xfrm rot="10800000" flipH="1">
            <a:off x="4562745" y="-146638"/>
            <a:ext cx="4582582" cy="1696084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5"/>
          <p:cNvSpPr/>
          <p:nvPr/>
        </p:nvSpPr>
        <p:spPr>
          <a:xfrm rot="10800000" flipH="1">
            <a:off x="3966799" y="-146644"/>
            <a:ext cx="5178665" cy="2281339"/>
          </a:xfrm>
          <a:custGeom>
            <a:avLst/>
            <a:gdLst/>
            <a:ahLst/>
            <a:cxnLst/>
            <a:rect l="l" t="t" r="r" b="b"/>
            <a:pathLst>
              <a:path w="38183" h="16820" extrusionOk="0">
                <a:moveTo>
                  <a:pt x="38183" y="1"/>
                </a:moveTo>
                <a:cubicBezTo>
                  <a:pt x="35738" y="393"/>
                  <a:pt x="33408" y="1510"/>
                  <a:pt x="31588" y="3193"/>
                </a:cubicBezTo>
                <a:cubicBezTo>
                  <a:pt x="29558" y="5075"/>
                  <a:pt x="28210" y="7561"/>
                  <a:pt x="26563" y="9787"/>
                </a:cubicBezTo>
                <a:cubicBezTo>
                  <a:pt x="24917" y="12014"/>
                  <a:pt x="22764" y="14109"/>
                  <a:pt x="20036" y="14594"/>
                </a:cubicBezTo>
                <a:cubicBezTo>
                  <a:pt x="19595" y="14672"/>
                  <a:pt x="19154" y="14707"/>
                  <a:pt x="18714" y="14707"/>
                </a:cubicBezTo>
                <a:cubicBezTo>
                  <a:pt x="16317" y="14707"/>
                  <a:pt x="13934" y="13694"/>
                  <a:pt x="11521" y="13319"/>
                </a:cubicBezTo>
                <a:cubicBezTo>
                  <a:pt x="10848" y="13215"/>
                  <a:pt x="10168" y="13164"/>
                  <a:pt x="9488" y="13164"/>
                </a:cubicBezTo>
                <a:cubicBezTo>
                  <a:pt x="6024" y="13164"/>
                  <a:pt x="2561" y="14489"/>
                  <a:pt x="0" y="16820"/>
                </a:cubicBezTo>
                <a:lnTo>
                  <a:pt x="2394" y="16820"/>
                </a:lnTo>
                <a:cubicBezTo>
                  <a:pt x="4301" y="15071"/>
                  <a:pt x="6859" y="14035"/>
                  <a:pt x="9448" y="14004"/>
                </a:cubicBezTo>
                <a:cubicBezTo>
                  <a:pt x="9491" y="14004"/>
                  <a:pt x="9533" y="14003"/>
                  <a:pt x="9575" y="14003"/>
                </a:cubicBezTo>
                <a:cubicBezTo>
                  <a:pt x="12604" y="14003"/>
                  <a:pt x="15601" y="15262"/>
                  <a:pt x="18578" y="15262"/>
                </a:cubicBezTo>
                <a:cubicBezTo>
                  <a:pt x="19160" y="15262"/>
                  <a:pt x="19741" y="15214"/>
                  <a:pt x="20322" y="15099"/>
                </a:cubicBezTo>
                <a:cubicBezTo>
                  <a:pt x="22991" y="14570"/>
                  <a:pt x="25192" y="12696"/>
                  <a:pt x="26993" y="10658"/>
                </a:cubicBezTo>
                <a:cubicBezTo>
                  <a:pt x="28795" y="8620"/>
                  <a:pt x="30346" y="6339"/>
                  <a:pt x="32408" y="4565"/>
                </a:cubicBezTo>
                <a:cubicBezTo>
                  <a:pt x="34030" y="3168"/>
                  <a:pt x="36085" y="2103"/>
                  <a:pt x="38183" y="1990"/>
                </a:cubicBezTo>
                <a:lnTo>
                  <a:pt x="3818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9" name="Google Shape;379;p25"/>
          <p:cNvGrpSpPr/>
          <p:nvPr/>
        </p:nvGrpSpPr>
        <p:grpSpPr>
          <a:xfrm rot="10800000">
            <a:off x="8104931" y="1452240"/>
            <a:ext cx="1139683" cy="1185543"/>
            <a:chOff x="-1401413" y="4635728"/>
            <a:chExt cx="594421" cy="618340"/>
          </a:xfrm>
        </p:grpSpPr>
        <p:sp>
          <p:nvSpPr>
            <p:cNvPr id="380" name="Google Shape;380;p25"/>
            <p:cNvSpPr/>
            <p:nvPr/>
          </p:nvSpPr>
          <p:spPr>
            <a:xfrm>
              <a:off x="-1186021" y="4641093"/>
              <a:ext cx="373664" cy="510588"/>
            </a:xfrm>
            <a:custGeom>
              <a:avLst/>
              <a:gdLst/>
              <a:ahLst/>
              <a:cxnLst/>
              <a:rect l="l" t="t" r="r" b="b"/>
              <a:pathLst>
                <a:path w="3343" h="4568" extrusionOk="0">
                  <a:moveTo>
                    <a:pt x="618" y="0"/>
                  </a:moveTo>
                  <a:cubicBezTo>
                    <a:pt x="553" y="37"/>
                    <a:pt x="483" y="81"/>
                    <a:pt x="429" y="105"/>
                  </a:cubicBezTo>
                  <a:cubicBezTo>
                    <a:pt x="222" y="713"/>
                    <a:pt x="232" y="1372"/>
                    <a:pt x="243" y="2015"/>
                  </a:cubicBezTo>
                  <a:cubicBezTo>
                    <a:pt x="253" y="2570"/>
                    <a:pt x="0" y="3185"/>
                    <a:pt x="235" y="3687"/>
                  </a:cubicBezTo>
                  <a:cubicBezTo>
                    <a:pt x="374" y="3989"/>
                    <a:pt x="493" y="4265"/>
                    <a:pt x="635" y="4567"/>
                  </a:cubicBezTo>
                  <a:cubicBezTo>
                    <a:pt x="928" y="4334"/>
                    <a:pt x="1209" y="4090"/>
                    <a:pt x="1482" y="3832"/>
                  </a:cubicBezTo>
                  <a:cubicBezTo>
                    <a:pt x="1691" y="3634"/>
                    <a:pt x="1894" y="3430"/>
                    <a:pt x="2097" y="3227"/>
                  </a:cubicBezTo>
                  <a:cubicBezTo>
                    <a:pt x="2513" y="2807"/>
                    <a:pt x="2926" y="2333"/>
                    <a:pt x="3342" y="1913"/>
                  </a:cubicBezTo>
                  <a:cubicBezTo>
                    <a:pt x="3342" y="1913"/>
                    <a:pt x="1025" y="464"/>
                    <a:pt x="621" y="79"/>
                  </a:cubicBezTo>
                  <a:lnTo>
                    <a:pt x="6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5"/>
            <p:cNvSpPr/>
            <p:nvPr/>
          </p:nvSpPr>
          <p:spPr>
            <a:xfrm>
              <a:off x="-1116944" y="4636398"/>
              <a:ext cx="309952" cy="218744"/>
            </a:xfrm>
            <a:custGeom>
              <a:avLst/>
              <a:gdLst/>
              <a:ahLst/>
              <a:cxnLst/>
              <a:rect l="l" t="t" r="r" b="b"/>
              <a:pathLst>
                <a:path w="2773" h="1957" extrusionOk="0">
                  <a:moveTo>
                    <a:pt x="81" y="0"/>
                  </a:moveTo>
                  <a:cubicBezTo>
                    <a:pt x="56" y="12"/>
                    <a:pt x="28" y="26"/>
                    <a:pt x="0" y="42"/>
                  </a:cubicBezTo>
                  <a:lnTo>
                    <a:pt x="3" y="122"/>
                  </a:lnTo>
                  <a:cubicBezTo>
                    <a:pt x="407" y="509"/>
                    <a:pt x="2724" y="1956"/>
                    <a:pt x="2724" y="1956"/>
                  </a:cubicBezTo>
                  <a:lnTo>
                    <a:pt x="2773" y="1823"/>
                  </a:lnTo>
                  <a:cubicBezTo>
                    <a:pt x="1855" y="1266"/>
                    <a:pt x="940" y="645"/>
                    <a:pt x="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5"/>
            <p:cNvSpPr/>
            <p:nvPr/>
          </p:nvSpPr>
          <p:spPr>
            <a:xfrm>
              <a:off x="-1177527" y="4677197"/>
              <a:ext cx="329624" cy="475714"/>
            </a:xfrm>
            <a:custGeom>
              <a:avLst/>
              <a:gdLst/>
              <a:ahLst/>
              <a:cxnLst/>
              <a:rect l="l" t="t" r="r" b="b"/>
              <a:pathLst>
                <a:path w="2949" h="4256" extrusionOk="0">
                  <a:moveTo>
                    <a:pt x="495" y="1"/>
                  </a:moveTo>
                  <a:cubicBezTo>
                    <a:pt x="270" y="556"/>
                    <a:pt x="278" y="1229"/>
                    <a:pt x="285" y="1828"/>
                  </a:cubicBezTo>
                  <a:cubicBezTo>
                    <a:pt x="294" y="2426"/>
                    <a:pt x="279" y="3035"/>
                    <a:pt x="1" y="3567"/>
                  </a:cubicBezTo>
                  <a:cubicBezTo>
                    <a:pt x="157" y="3808"/>
                    <a:pt x="276" y="4015"/>
                    <a:pt x="432" y="4255"/>
                  </a:cubicBezTo>
                  <a:cubicBezTo>
                    <a:pt x="1322" y="3454"/>
                    <a:pt x="2214" y="2620"/>
                    <a:pt x="2948" y="1674"/>
                  </a:cubicBezTo>
                  <a:cubicBezTo>
                    <a:pt x="2227" y="1006"/>
                    <a:pt x="1372" y="446"/>
                    <a:pt x="4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5"/>
            <p:cNvSpPr/>
            <p:nvPr/>
          </p:nvSpPr>
          <p:spPr>
            <a:xfrm>
              <a:off x="-1200664" y="4677197"/>
              <a:ext cx="321353" cy="469567"/>
            </a:xfrm>
            <a:custGeom>
              <a:avLst/>
              <a:gdLst/>
              <a:ahLst/>
              <a:cxnLst/>
              <a:rect l="l" t="t" r="r" b="b"/>
              <a:pathLst>
                <a:path w="2875" h="4201" extrusionOk="0">
                  <a:moveTo>
                    <a:pt x="702" y="1"/>
                  </a:moveTo>
                  <a:cubicBezTo>
                    <a:pt x="458" y="260"/>
                    <a:pt x="332" y="698"/>
                    <a:pt x="248" y="1041"/>
                  </a:cubicBezTo>
                  <a:cubicBezTo>
                    <a:pt x="161" y="1386"/>
                    <a:pt x="134" y="1745"/>
                    <a:pt x="109" y="2098"/>
                  </a:cubicBezTo>
                  <a:cubicBezTo>
                    <a:pt x="68" y="2643"/>
                    <a:pt x="41" y="3180"/>
                    <a:pt x="1" y="3724"/>
                  </a:cubicBezTo>
                  <a:cubicBezTo>
                    <a:pt x="148" y="3899"/>
                    <a:pt x="318" y="4025"/>
                    <a:pt x="465" y="4200"/>
                  </a:cubicBezTo>
                  <a:cubicBezTo>
                    <a:pt x="1302" y="3418"/>
                    <a:pt x="2106" y="2587"/>
                    <a:pt x="2875" y="1736"/>
                  </a:cubicBezTo>
                  <a:cubicBezTo>
                    <a:pt x="2200" y="1099"/>
                    <a:pt x="1480" y="508"/>
                    <a:pt x="702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5"/>
            <p:cNvSpPr/>
            <p:nvPr/>
          </p:nvSpPr>
          <p:spPr>
            <a:xfrm>
              <a:off x="-1278125" y="4677197"/>
              <a:ext cx="343596" cy="477950"/>
            </a:xfrm>
            <a:custGeom>
              <a:avLst/>
              <a:gdLst/>
              <a:ahLst/>
              <a:cxnLst/>
              <a:rect l="l" t="t" r="r" b="b"/>
              <a:pathLst>
                <a:path w="3074" h="4276" extrusionOk="0">
                  <a:moveTo>
                    <a:pt x="1395" y="1"/>
                  </a:moveTo>
                  <a:cubicBezTo>
                    <a:pt x="927" y="592"/>
                    <a:pt x="469" y="1233"/>
                    <a:pt x="0" y="1823"/>
                  </a:cubicBezTo>
                  <a:cubicBezTo>
                    <a:pt x="257" y="2643"/>
                    <a:pt x="495" y="3456"/>
                    <a:pt x="752" y="4276"/>
                  </a:cubicBezTo>
                  <a:cubicBezTo>
                    <a:pt x="1092" y="3767"/>
                    <a:pt x="1546" y="3343"/>
                    <a:pt x="1994" y="2926"/>
                  </a:cubicBezTo>
                  <a:cubicBezTo>
                    <a:pt x="2339" y="2605"/>
                    <a:pt x="2729" y="2258"/>
                    <a:pt x="3074" y="1939"/>
                  </a:cubicBezTo>
                  <a:cubicBezTo>
                    <a:pt x="2513" y="1293"/>
                    <a:pt x="1954" y="647"/>
                    <a:pt x="1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5"/>
            <p:cNvSpPr/>
            <p:nvPr/>
          </p:nvSpPr>
          <p:spPr>
            <a:xfrm>
              <a:off x="-1399513" y="4677197"/>
              <a:ext cx="306711" cy="576871"/>
            </a:xfrm>
            <a:custGeom>
              <a:avLst/>
              <a:gdLst/>
              <a:ahLst/>
              <a:cxnLst/>
              <a:rect l="l" t="t" r="r" b="b"/>
              <a:pathLst>
                <a:path w="2744" h="5161" extrusionOk="0">
                  <a:moveTo>
                    <a:pt x="2481" y="1"/>
                  </a:moveTo>
                  <a:lnTo>
                    <a:pt x="2481" y="1"/>
                  </a:lnTo>
                  <a:cubicBezTo>
                    <a:pt x="1850" y="831"/>
                    <a:pt x="871" y="1818"/>
                    <a:pt x="352" y="2400"/>
                  </a:cubicBezTo>
                  <a:cubicBezTo>
                    <a:pt x="54" y="3281"/>
                    <a:pt x="0" y="4258"/>
                    <a:pt x="218" y="5161"/>
                  </a:cubicBezTo>
                  <a:cubicBezTo>
                    <a:pt x="1108" y="4392"/>
                    <a:pt x="1991" y="3551"/>
                    <a:pt x="2744" y="2646"/>
                  </a:cubicBezTo>
                  <a:cubicBezTo>
                    <a:pt x="2652" y="1775"/>
                    <a:pt x="2289" y="856"/>
                    <a:pt x="2481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5"/>
            <p:cNvSpPr/>
            <p:nvPr/>
          </p:nvSpPr>
          <p:spPr>
            <a:xfrm>
              <a:off x="-1401413" y="4635840"/>
              <a:ext cx="274072" cy="591625"/>
            </a:xfrm>
            <a:custGeom>
              <a:avLst/>
              <a:gdLst/>
              <a:ahLst/>
              <a:cxnLst/>
              <a:rect l="l" t="t" r="r" b="b"/>
              <a:pathLst>
                <a:path w="2452" h="5293" extrusionOk="0">
                  <a:moveTo>
                    <a:pt x="2378" y="1"/>
                  </a:moveTo>
                  <a:lnTo>
                    <a:pt x="191" y="2708"/>
                  </a:lnTo>
                  <a:cubicBezTo>
                    <a:pt x="191" y="2708"/>
                    <a:pt x="0" y="4558"/>
                    <a:pt x="23" y="5293"/>
                  </a:cubicBezTo>
                  <a:cubicBezTo>
                    <a:pt x="23" y="5293"/>
                    <a:pt x="1414" y="4030"/>
                    <a:pt x="2451" y="2772"/>
                  </a:cubicBezTo>
                  <a:cubicBezTo>
                    <a:pt x="2182" y="1695"/>
                    <a:pt x="2238" y="386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5"/>
            <p:cNvSpPr/>
            <p:nvPr/>
          </p:nvSpPr>
          <p:spPr>
            <a:xfrm>
              <a:off x="-1398842" y="4635728"/>
              <a:ext cx="291174" cy="603809"/>
            </a:xfrm>
            <a:custGeom>
              <a:avLst/>
              <a:gdLst/>
              <a:ahLst/>
              <a:cxnLst/>
              <a:rect l="l" t="t" r="r" b="b"/>
              <a:pathLst>
                <a:path w="2605" h="5402" extrusionOk="0">
                  <a:moveTo>
                    <a:pt x="2356" y="1"/>
                  </a:moveTo>
                  <a:cubicBezTo>
                    <a:pt x="2216" y="388"/>
                    <a:pt x="2161" y="1696"/>
                    <a:pt x="2430" y="2772"/>
                  </a:cubicBezTo>
                  <a:cubicBezTo>
                    <a:pt x="1392" y="4029"/>
                    <a:pt x="1" y="5294"/>
                    <a:pt x="1" y="5294"/>
                  </a:cubicBezTo>
                  <a:cubicBezTo>
                    <a:pt x="21" y="5330"/>
                    <a:pt x="44" y="5365"/>
                    <a:pt x="64" y="5401"/>
                  </a:cubicBezTo>
                  <a:cubicBezTo>
                    <a:pt x="939" y="4594"/>
                    <a:pt x="1807" y="3720"/>
                    <a:pt x="2589" y="2821"/>
                  </a:cubicBezTo>
                  <a:cubicBezTo>
                    <a:pt x="2353" y="1991"/>
                    <a:pt x="2291" y="606"/>
                    <a:pt x="2525" y="128"/>
                  </a:cubicBezTo>
                  <a:lnTo>
                    <a:pt x="2604" y="6"/>
                  </a:lnTo>
                  <a:lnTo>
                    <a:pt x="2356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25"/>
          <p:cNvGrpSpPr/>
          <p:nvPr/>
        </p:nvGrpSpPr>
        <p:grpSpPr>
          <a:xfrm rot="5918585" flipH="1">
            <a:off x="-592391" y="2526285"/>
            <a:ext cx="1427413" cy="1338961"/>
            <a:chOff x="-4147849" y="5763916"/>
            <a:chExt cx="954225" cy="895095"/>
          </a:xfrm>
        </p:grpSpPr>
        <p:sp>
          <p:nvSpPr>
            <p:cNvPr id="389" name="Google Shape;389;p25"/>
            <p:cNvSpPr/>
            <p:nvPr/>
          </p:nvSpPr>
          <p:spPr>
            <a:xfrm>
              <a:off x="-3872434" y="5834111"/>
              <a:ext cx="678810" cy="824899"/>
            </a:xfrm>
            <a:custGeom>
              <a:avLst/>
              <a:gdLst/>
              <a:ahLst/>
              <a:cxnLst/>
              <a:rect l="l" t="t" r="r" b="b"/>
              <a:pathLst>
                <a:path w="6073" h="7380" extrusionOk="0">
                  <a:moveTo>
                    <a:pt x="1626" y="0"/>
                  </a:moveTo>
                  <a:lnTo>
                    <a:pt x="1" y="2896"/>
                  </a:lnTo>
                  <a:lnTo>
                    <a:pt x="3109" y="7379"/>
                  </a:lnTo>
                  <a:cubicBezTo>
                    <a:pt x="4152" y="5856"/>
                    <a:pt x="5183" y="4284"/>
                    <a:pt x="6072" y="2741"/>
                  </a:cubicBezTo>
                  <a:cubicBezTo>
                    <a:pt x="4646" y="1759"/>
                    <a:pt x="3139" y="842"/>
                    <a:pt x="1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5"/>
            <p:cNvSpPr/>
            <p:nvPr/>
          </p:nvSpPr>
          <p:spPr>
            <a:xfrm>
              <a:off x="-3903172" y="5794543"/>
              <a:ext cx="660478" cy="847366"/>
            </a:xfrm>
            <a:custGeom>
              <a:avLst/>
              <a:gdLst/>
              <a:ahLst/>
              <a:cxnLst/>
              <a:rect l="l" t="t" r="r" b="b"/>
              <a:pathLst>
                <a:path w="5909" h="7581" extrusionOk="0">
                  <a:moveTo>
                    <a:pt x="1098" y="1"/>
                  </a:moveTo>
                  <a:cubicBezTo>
                    <a:pt x="731" y="1061"/>
                    <a:pt x="366" y="2121"/>
                    <a:pt x="1" y="3182"/>
                  </a:cubicBezTo>
                  <a:cubicBezTo>
                    <a:pt x="444" y="3676"/>
                    <a:pt x="891" y="4293"/>
                    <a:pt x="1286" y="4826"/>
                  </a:cubicBezTo>
                  <a:cubicBezTo>
                    <a:pt x="1957" y="5723"/>
                    <a:pt x="2615" y="6683"/>
                    <a:pt x="3285" y="7581"/>
                  </a:cubicBezTo>
                  <a:cubicBezTo>
                    <a:pt x="4239" y="6119"/>
                    <a:pt x="5091" y="4574"/>
                    <a:pt x="5908" y="3031"/>
                  </a:cubicBezTo>
                  <a:cubicBezTo>
                    <a:pt x="4310" y="2012"/>
                    <a:pt x="2697" y="1023"/>
                    <a:pt x="10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5"/>
            <p:cNvSpPr/>
            <p:nvPr/>
          </p:nvSpPr>
          <p:spPr>
            <a:xfrm>
              <a:off x="-3950454" y="5772411"/>
              <a:ext cx="604479" cy="858767"/>
            </a:xfrm>
            <a:custGeom>
              <a:avLst/>
              <a:gdLst/>
              <a:ahLst/>
              <a:cxnLst/>
              <a:rect l="l" t="t" r="r" b="b"/>
              <a:pathLst>
                <a:path w="5408" h="7683" extrusionOk="0">
                  <a:moveTo>
                    <a:pt x="712" y="0"/>
                  </a:moveTo>
                  <a:cubicBezTo>
                    <a:pt x="548" y="1250"/>
                    <a:pt x="311" y="2490"/>
                    <a:pt x="0" y="3712"/>
                  </a:cubicBezTo>
                  <a:cubicBezTo>
                    <a:pt x="444" y="4565"/>
                    <a:pt x="1163" y="5331"/>
                    <a:pt x="1880" y="5972"/>
                  </a:cubicBezTo>
                  <a:cubicBezTo>
                    <a:pt x="2478" y="6505"/>
                    <a:pt x="3206" y="6966"/>
                    <a:pt x="3564" y="7683"/>
                  </a:cubicBezTo>
                  <a:cubicBezTo>
                    <a:pt x="4394" y="6297"/>
                    <a:pt x="4977" y="4781"/>
                    <a:pt x="5407" y="3224"/>
                  </a:cubicBezTo>
                  <a:cubicBezTo>
                    <a:pt x="3845" y="2168"/>
                    <a:pt x="2274" y="1056"/>
                    <a:pt x="712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5"/>
            <p:cNvSpPr/>
            <p:nvPr/>
          </p:nvSpPr>
          <p:spPr>
            <a:xfrm>
              <a:off x="-3976386" y="5763916"/>
              <a:ext cx="590172" cy="872180"/>
            </a:xfrm>
            <a:custGeom>
              <a:avLst/>
              <a:gdLst/>
              <a:ahLst/>
              <a:cxnLst/>
              <a:rect l="l" t="t" r="r" b="b"/>
              <a:pathLst>
                <a:path w="5280" h="7803" extrusionOk="0">
                  <a:moveTo>
                    <a:pt x="452" y="1"/>
                  </a:moveTo>
                  <a:cubicBezTo>
                    <a:pt x="301" y="1400"/>
                    <a:pt x="151" y="2798"/>
                    <a:pt x="0" y="4198"/>
                  </a:cubicBezTo>
                  <a:cubicBezTo>
                    <a:pt x="1303" y="5412"/>
                    <a:pt x="2623" y="6588"/>
                    <a:pt x="3928" y="7802"/>
                  </a:cubicBezTo>
                  <a:cubicBezTo>
                    <a:pt x="4383" y="6307"/>
                    <a:pt x="4824" y="4853"/>
                    <a:pt x="5279" y="3358"/>
                  </a:cubicBezTo>
                  <a:cubicBezTo>
                    <a:pt x="3577" y="2381"/>
                    <a:pt x="1994" y="1216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5"/>
            <p:cNvSpPr/>
            <p:nvPr/>
          </p:nvSpPr>
          <p:spPr>
            <a:xfrm>
              <a:off x="-4147849" y="5793537"/>
              <a:ext cx="622922" cy="865474"/>
            </a:xfrm>
            <a:custGeom>
              <a:avLst/>
              <a:gdLst/>
              <a:ahLst/>
              <a:cxnLst/>
              <a:rect l="l" t="t" r="r" b="b"/>
              <a:pathLst>
                <a:path w="5573" h="7743" extrusionOk="0">
                  <a:moveTo>
                    <a:pt x="1" y="0"/>
                  </a:moveTo>
                  <a:lnTo>
                    <a:pt x="1" y="0"/>
                  </a:lnTo>
                  <a:cubicBezTo>
                    <a:pt x="422" y="1385"/>
                    <a:pt x="844" y="2770"/>
                    <a:pt x="1267" y="4155"/>
                  </a:cubicBezTo>
                  <a:cubicBezTo>
                    <a:pt x="2774" y="5243"/>
                    <a:pt x="4235" y="6449"/>
                    <a:pt x="5573" y="7742"/>
                  </a:cubicBezTo>
                  <a:cubicBezTo>
                    <a:pt x="5317" y="6419"/>
                    <a:pt x="5005" y="5039"/>
                    <a:pt x="4748" y="3715"/>
                  </a:cubicBezTo>
                  <a:cubicBezTo>
                    <a:pt x="3145" y="2480"/>
                    <a:pt x="1602" y="123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25"/>
          <p:cNvGrpSpPr/>
          <p:nvPr/>
        </p:nvGrpSpPr>
        <p:grpSpPr>
          <a:xfrm rot="10410566">
            <a:off x="8140064" y="4266791"/>
            <a:ext cx="914711" cy="673434"/>
            <a:chOff x="-2237045" y="3972596"/>
            <a:chExt cx="757500" cy="557645"/>
          </a:xfrm>
        </p:grpSpPr>
        <p:sp>
          <p:nvSpPr>
            <p:cNvPr id="395" name="Google Shape;395;p25"/>
            <p:cNvSpPr/>
            <p:nvPr/>
          </p:nvSpPr>
          <p:spPr>
            <a:xfrm>
              <a:off x="-2177022" y="3972596"/>
              <a:ext cx="697476" cy="557645"/>
            </a:xfrm>
            <a:custGeom>
              <a:avLst/>
              <a:gdLst/>
              <a:ahLst/>
              <a:cxnLst/>
              <a:rect l="l" t="t" r="r" b="b"/>
              <a:pathLst>
                <a:path w="6240" h="4989" extrusionOk="0">
                  <a:moveTo>
                    <a:pt x="2969" y="0"/>
                  </a:moveTo>
                  <a:cubicBezTo>
                    <a:pt x="2088" y="649"/>
                    <a:pt x="971" y="1342"/>
                    <a:pt x="1" y="1846"/>
                  </a:cubicBezTo>
                  <a:cubicBezTo>
                    <a:pt x="466" y="2120"/>
                    <a:pt x="886" y="2465"/>
                    <a:pt x="1296" y="2815"/>
                  </a:cubicBezTo>
                  <a:cubicBezTo>
                    <a:pt x="2108" y="3507"/>
                    <a:pt x="2946" y="4234"/>
                    <a:pt x="3702" y="4988"/>
                  </a:cubicBezTo>
                  <a:cubicBezTo>
                    <a:pt x="4392" y="3889"/>
                    <a:pt x="5473" y="3081"/>
                    <a:pt x="6240" y="2034"/>
                  </a:cubicBezTo>
                  <a:cubicBezTo>
                    <a:pt x="5228" y="1268"/>
                    <a:pt x="4077" y="619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5"/>
            <p:cNvSpPr/>
            <p:nvPr/>
          </p:nvSpPr>
          <p:spPr>
            <a:xfrm>
              <a:off x="-2178586" y="3995622"/>
              <a:ext cx="699041" cy="491586"/>
            </a:xfrm>
            <a:custGeom>
              <a:avLst/>
              <a:gdLst/>
              <a:ahLst/>
              <a:cxnLst/>
              <a:rect l="l" t="t" r="r" b="b"/>
              <a:pathLst>
                <a:path w="6254" h="4398" extrusionOk="0">
                  <a:moveTo>
                    <a:pt x="2589" y="0"/>
                  </a:moveTo>
                  <a:cubicBezTo>
                    <a:pt x="1723" y="502"/>
                    <a:pt x="868" y="984"/>
                    <a:pt x="1" y="1485"/>
                  </a:cubicBezTo>
                  <a:cubicBezTo>
                    <a:pt x="1403" y="2195"/>
                    <a:pt x="2681" y="3180"/>
                    <a:pt x="3676" y="4397"/>
                  </a:cubicBezTo>
                  <a:cubicBezTo>
                    <a:pt x="4436" y="3466"/>
                    <a:pt x="5543" y="2798"/>
                    <a:pt x="6254" y="1828"/>
                  </a:cubicBezTo>
                  <a:cubicBezTo>
                    <a:pt x="5916" y="1658"/>
                    <a:pt x="5505" y="1476"/>
                    <a:pt x="5170" y="1304"/>
                  </a:cubicBezTo>
                  <a:cubicBezTo>
                    <a:pt x="4317" y="871"/>
                    <a:pt x="3441" y="435"/>
                    <a:pt x="2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5"/>
            <p:cNvSpPr/>
            <p:nvPr/>
          </p:nvSpPr>
          <p:spPr>
            <a:xfrm>
              <a:off x="-2174115" y="3986344"/>
              <a:ext cx="694570" cy="427428"/>
            </a:xfrm>
            <a:custGeom>
              <a:avLst/>
              <a:gdLst/>
              <a:ahLst/>
              <a:cxnLst/>
              <a:rect l="l" t="t" r="r" b="b"/>
              <a:pathLst>
                <a:path w="6214" h="3824" extrusionOk="0">
                  <a:moveTo>
                    <a:pt x="2860" y="0"/>
                  </a:moveTo>
                  <a:cubicBezTo>
                    <a:pt x="1830" y="234"/>
                    <a:pt x="828" y="680"/>
                    <a:pt x="1" y="1337"/>
                  </a:cubicBezTo>
                  <a:cubicBezTo>
                    <a:pt x="752" y="1646"/>
                    <a:pt x="1393" y="2174"/>
                    <a:pt x="2020" y="2693"/>
                  </a:cubicBezTo>
                  <a:cubicBezTo>
                    <a:pt x="2483" y="3079"/>
                    <a:pt x="2950" y="3439"/>
                    <a:pt x="3415" y="3823"/>
                  </a:cubicBezTo>
                  <a:cubicBezTo>
                    <a:pt x="4040" y="3415"/>
                    <a:pt x="4666" y="3005"/>
                    <a:pt x="5291" y="2596"/>
                  </a:cubicBezTo>
                  <a:cubicBezTo>
                    <a:pt x="5605" y="2391"/>
                    <a:pt x="5991" y="2215"/>
                    <a:pt x="6214" y="1911"/>
                  </a:cubicBezTo>
                  <a:cubicBezTo>
                    <a:pt x="5097" y="1324"/>
                    <a:pt x="3905" y="711"/>
                    <a:pt x="2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5"/>
            <p:cNvSpPr/>
            <p:nvPr/>
          </p:nvSpPr>
          <p:spPr>
            <a:xfrm>
              <a:off x="-2237045" y="3972596"/>
              <a:ext cx="757499" cy="296651"/>
            </a:xfrm>
            <a:custGeom>
              <a:avLst/>
              <a:gdLst/>
              <a:ahLst/>
              <a:cxnLst/>
              <a:rect l="l" t="t" r="r" b="b"/>
              <a:pathLst>
                <a:path w="6777" h="2654" extrusionOk="0">
                  <a:moveTo>
                    <a:pt x="3505" y="0"/>
                  </a:moveTo>
                  <a:cubicBezTo>
                    <a:pt x="2393" y="217"/>
                    <a:pt x="1133" y="340"/>
                    <a:pt x="1" y="389"/>
                  </a:cubicBezTo>
                  <a:cubicBezTo>
                    <a:pt x="1233" y="1316"/>
                    <a:pt x="2653" y="2093"/>
                    <a:pt x="4090" y="2653"/>
                  </a:cubicBezTo>
                  <a:cubicBezTo>
                    <a:pt x="4788" y="2245"/>
                    <a:pt x="5621" y="2021"/>
                    <a:pt x="6437" y="2021"/>
                  </a:cubicBezTo>
                  <a:cubicBezTo>
                    <a:pt x="6550" y="2021"/>
                    <a:pt x="6664" y="2025"/>
                    <a:pt x="6777" y="2034"/>
                  </a:cubicBezTo>
                  <a:cubicBezTo>
                    <a:pt x="5757" y="1258"/>
                    <a:pt x="4662" y="553"/>
                    <a:pt x="3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25"/>
          <p:cNvSpPr/>
          <p:nvPr/>
        </p:nvSpPr>
        <p:spPr>
          <a:xfrm>
            <a:off x="469911" y="183394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5"/>
          <p:cNvSpPr/>
          <p:nvPr/>
        </p:nvSpPr>
        <p:spPr>
          <a:xfrm>
            <a:off x="537534" y="2134678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5"/>
          <p:cNvSpPr/>
          <p:nvPr/>
        </p:nvSpPr>
        <p:spPr>
          <a:xfrm>
            <a:off x="8647257" y="3843827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5"/>
          <p:cNvSpPr/>
          <p:nvPr/>
        </p:nvSpPr>
        <p:spPr>
          <a:xfrm>
            <a:off x="8535086" y="3457616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5"/>
          <p:cNvSpPr/>
          <p:nvPr/>
        </p:nvSpPr>
        <p:spPr>
          <a:xfrm>
            <a:off x="8612449" y="93169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5"/>
          <p:cNvSpPr/>
          <p:nvPr/>
        </p:nvSpPr>
        <p:spPr>
          <a:xfrm>
            <a:off x="5446274" y="9934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5"/>
          <p:cNvSpPr/>
          <p:nvPr/>
        </p:nvSpPr>
        <p:spPr>
          <a:xfrm>
            <a:off x="2435282" y="48142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7696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26"/>
          <p:cNvSpPr/>
          <p:nvPr/>
        </p:nvSpPr>
        <p:spPr>
          <a:xfrm flipH="1">
            <a:off x="7264312" y="-29496"/>
            <a:ext cx="4996037" cy="2357743"/>
          </a:xfrm>
          <a:custGeom>
            <a:avLst/>
            <a:gdLst/>
            <a:ahLst/>
            <a:cxnLst/>
            <a:rect l="l" t="t" r="r" b="b"/>
            <a:pathLst>
              <a:path w="26207" h="12368" extrusionOk="0">
                <a:moveTo>
                  <a:pt x="0" y="0"/>
                </a:moveTo>
                <a:cubicBezTo>
                  <a:pt x="158" y="76"/>
                  <a:pt x="314" y="154"/>
                  <a:pt x="465" y="242"/>
                </a:cubicBezTo>
                <a:cubicBezTo>
                  <a:pt x="1098" y="608"/>
                  <a:pt x="1678" y="1235"/>
                  <a:pt x="1632" y="1963"/>
                </a:cubicBezTo>
                <a:cubicBezTo>
                  <a:pt x="1597" y="2472"/>
                  <a:pt x="1262" y="2943"/>
                  <a:pt x="1320" y="3450"/>
                </a:cubicBezTo>
                <a:cubicBezTo>
                  <a:pt x="1401" y="4162"/>
                  <a:pt x="2207" y="4554"/>
                  <a:pt x="2921" y="4629"/>
                </a:cubicBezTo>
                <a:cubicBezTo>
                  <a:pt x="3633" y="4701"/>
                  <a:pt x="4389" y="4598"/>
                  <a:pt x="5040" y="4901"/>
                </a:cubicBezTo>
                <a:cubicBezTo>
                  <a:pt x="5813" y="5263"/>
                  <a:pt x="6237" y="6114"/>
                  <a:pt x="6432" y="6945"/>
                </a:cubicBezTo>
                <a:cubicBezTo>
                  <a:pt x="6627" y="7775"/>
                  <a:pt x="6655" y="8647"/>
                  <a:pt x="6929" y="9455"/>
                </a:cubicBezTo>
                <a:cubicBezTo>
                  <a:pt x="7506" y="11155"/>
                  <a:pt x="9257" y="12368"/>
                  <a:pt x="11044" y="12368"/>
                </a:cubicBezTo>
                <a:cubicBezTo>
                  <a:pt x="11182" y="12368"/>
                  <a:pt x="11320" y="12361"/>
                  <a:pt x="11457" y="12346"/>
                </a:cubicBezTo>
                <a:cubicBezTo>
                  <a:pt x="13381" y="12140"/>
                  <a:pt x="15050" y="10481"/>
                  <a:pt x="15270" y="8559"/>
                </a:cubicBezTo>
                <a:cubicBezTo>
                  <a:pt x="15355" y="7812"/>
                  <a:pt x="15243" y="7052"/>
                  <a:pt x="15334" y="6306"/>
                </a:cubicBezTo>
                <a:cubicBezTo>
                  <a:pt x="15426" y="5558"/>
                  <a:pt x="15789" y="4770"/>
                  <a:pt x="16490" y="4495"/>
                </a:cubicBezTo>
                <a:cubicBezTo>
                  <a:pt x="16716" y="4406"/>
                  <a:pt x="16958" y="4376"/>
                  <a:pt x="17208" y="4376"/>
                </a:cubicBezTo>
                <a:cubicBezTo>
                  <a:pt x="17748" y="4376"/>
                  <a:pt x="18324" y="4518"/>
                  <a:pt x="18837" y="4518"/>
                </a:cubicBezTo>
                <a:cubicBezTo>
                  <a:pt x="19227" y="4518"/>
                  <a:pt x="19580" y="4436"/>
                  <a:pt x="19854" y="4147"/>
                </a:cubicBezTo>
                <a:cubicBezTo>
                  <a:pt x="20583" y="3378"/>
                  <a:pt x="19925" y="1832"/>
                  <a:pt x="20779" y="1203"/>
                </a:cubicBezTo>
                <a:cubicBezTo>
                  <a:pt x="20977" y="1057"/>
                  <a:pt x="21196" y="1003"/>
                  <a:pt x="21426" y="1003"/>
                </a:cubicBezTo>
                <a:cubicBezTo>
                  <a:pt x="21978" y="1003"/>
                  <a:pt x="22598" y="1312"/>
                  <a:pt x="23176" y="1426"/>
                </a:cubicBezTo>
                <a:cubicBezTo>
                  <a:pt x="23328" y="1456"/>
                  <a:pt x="23481" y="1470"/>
                  <a:pt x="23633" y="1470"/>
                </a:cubicBezTo>
                <a:cubicBezTo>
                  <a:pt x="24636" y="1470"/>
                  <a:pt x="25591" y="846"/>
                  <a:pt x="262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6"/>
          <p:cNvSpPr/>
          <p:nvPr/>
        </p:nvSpPr>
        <p:spPr>
          <a:xfrm rot="-3915098">
            <a:off x="-391825" y="4043700"/>
            <a:ext cx="907741" cy="1424407"/>
          </a:xfrm>
          <a:custGeom>
            <a:avLst/>
            <a:gdLst/>
            <a:ahLst/>
            <a:cxnLst/>
            <a:rect l="l" t="t" r="r" b="b"/>
            <a:pathLst>
              <a:path w="4315" h="6771" extrusionOk="0">
                <a:moveTo>
                  <a:pt x="0" y="0"/>
                </a:moveTo>
                <a:lnTo>
                  <a:pt x="0" y="6770"/>
                </a:lnTo>
                <a:cubicBezTo>
                  <a:pt x="695" y="5912"/>
                  <a:pt x="1555" y="5201"/>
                  <a:pt x="2334" y="4417"/>
                </a:cubicBezTo>
                <a:cubicBezTo>
                  <a:pt x="3160" y="3586"/>
                  <a:pt x="3919" y="2626"/>
                  <a:pt x="4193" y="1486"/>
                </a:cubicBezTo>
                <a:cubicBezTo>
                  <a:pt x="4307" y="1004"/>
                  <a:pt x="4315" y="487"/>
                  <a:pt x="42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6"/>
          <p:cNvSpPr/>
          <p:nvPr/>
        </p:nvSpPr>
        <p:spPr>
          <a:xfrm rot="-3915098">
            <a:off x="-284818" y="3119595"/>
            <a:ext cx="1656865" cy="1971787"/>
          </a:xfrm>
          <a:custGeom>
            <a:avLst/>
            <a:gdLst/>
            <a:ahLst/>
            <a:cxnLst/>
            <a:rect l="l" t="t" r="r" b="b"/>
            <a:pathLst>
              <a:path w="7876" h="9373" extrusionOk="0">
                <a:moveTo>
                  <a:pt x="5633" y="0"/>
                </a:moveTo>
                <a:cubicBezTo>
                  <a:pt x="5725" y="1055"/>
                  <a:pt x="5423" y="2155"/>
                  <a:pt x="4902" y="3090"/>
                </a:cubicBezTo>
                <a:cubicBezTo>
                  <a:pt x="4094" y="4535"/>
                  <a:pt x="2908" y="5530"/>
                  <a:pt x="1651" y="6571"/>
                </a:cubicBezTo>
                <a:cubicBezTo>
                  <a:pt x="1052" y="7068"/>
                  <a:pt x="458" y="7614"/>
                  <a:pt x="0" y="8238"/>
                </a:cubicBezTo>
                <a:lnTo>
                  <a:pt x="0" y="9373"/>
                </a:lnTo>
                <a:cubicBezTo>
                  <a:pt x="366" y="8648"/>
                  <a:pt x="879" y="7990"/>
                  <a:pt x="1451" y="7410"/>
                </a:cubicBezTo>
                <a:cubicBezTo>
                  <a:pt x="2358" y="6490"/>
                  <a:pt x="3418" y="5737"/>
                  <a:pt x="4427" y="4932"/>
                </a:cubicBezTo>
                <a:cubicBezTo>
                  <a:pt x="5436" y="4125"/>
                  <a:pt x="6415" y="3245"/>
                  <a:pt x="7091" y="2145"/>
                </a:cubicBezTo>
                <a:cubicBezTo>
                  <a:pt x="7491" y="1494"/>
                  <a:pt x="7777" y="754"/>
                  <a:pt x="78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6"/>
          <p:cNvSpPr/>
          <p:nvPr/>
        </p:nvSpPr>
        <p:spPr>
          <a:xfrm flipH="1">
            <a:off x="6145459" y="-28924"/>
            <a:ext cx="3204616" cy="2281299"/>
          </a:xfrm>
          <a:custGeom>
            <a:avLst/>
            <a:gdLst/>
            <a:ahLst/>
            <a:cxnLst/>
            <a:rect l="l" t="t" r="r" b="b"/>
            <a:pathLst>
              <a:path w="16810" h="11967" extrusionOk="0">
                <a:moveTo>
                  <a:pt x="14394" y="0"/>
                </a:moveTo>
                <a:cubicBezTo>
                  <a:pt x="13958" y="987"/>
                  <a:pt x="13249" y="1856"/>
                  <a:pt x="12350" y="2456"/>
                </a:cubicBezTo>
                <a:cubicBezTo>
                  <a:pt x="11763" y="2848"/>
                  <a:pt x="11059" y="3129"/>
                  <a:pt x="10366" y="3129"/>
                </a:cubicBezTo>
                <a:cubicBezTo>
                  <a:pt x="10118" y="3129"/>
                  <a:pt x="9872" y="3093"/>
                  <a:pt x="9633" y="3013"/>
                </a:cubicBezTo>
                <a:cubicBezTo>
                  <a:pt x="9204" y="2870"/>
                  <a:pt x="8829" y="2600"/>
                  <a:pt x="8412" y="2427"/>
                </a:cubicBezTo>
                <a:cubicBezTo>
                  <a:pt x="8196" y="2337"/>
                  <a:pt x="7954" y="2277"/>
                  <a:pt x="7720" y="2277"/>
                </a:cubicBezTo>
                <a:cubicBezTo>
                  <a:pt x="7503" y="2277"/>
                  <a:pt x="7293" y="2328"/>
                  <a:pt x="7116" y="2455"/>
                </a:cubicBezTo>
                <a:cubicBezTo>
                  <a:pt x="6327" y="3022"/>
                  <a:pt x="6865" y="4469"/>
                  <a:pt x="6133" y="5108"/>
                </a:cubicBezTo>
                <a:cubicBezTo>
                  <a:pt x="5906" y="5306"/>
                  <a:pt x="5635" y="5366"/>
                  <a:pt x="5341" y="5366"/>
                </a:cubicBezTo>
                <a:cubicBezTo>
                  <a:pt x="4877" y="5366"/>
                  <a:pt x="4359" y="5215"/>
                  <a:pt x="3873" y="5215"/>
                </a:cubicBezTo>
                <a:cubicBezTo>
                  <a:pt x="3677" y="5215"/>
                  <a:pt x="3487" y="5239"/>
                  <a:pt x="3308" y="5308"/>
                </a:cubicBezTo>
                <a:cubicBezTo>
                  <a:pt x="2701" y="5542"/>
                  <a:pt x="2392" y="6233"/>
                  <a:pt x="2329" y="6880"/>
                </a:cubicBezTo>
                <a:cubicBezTo>
                  <a:pt x="2265" y="7527"/>
                  <a:pt x="2386" y="8180"/>
                  <a:pt x="2334" y="8827"/>
                </a:cubicBezTo>
                <a:cubicBezTo>
                  <a:pt x="2224" y="10197"/>
                  <a:pt x="1282" y="11465"/>
                  <a:pt x="0" y="11966"/>
                </a:cubicBezTo>
                <a:cubicBezTo>
                  <a:pt x="1480" y="11948"/>
                  <a:pt x="2842" y="10706"/>
                  <a:pt x="3001" y="9235"/>
                </a:cubicBezTo>
                <a:cubicBezTo>
                  <a:pt x="3077" y="8509"/>
                  <a:pt x="2939" y="7650"/>
                  <a:pt x="3482" y="7161"/>
                </a:cubicBezTo>
                <a:cubicBezTo>
                  <a:pt x="3737" y="6930"/>
                  <a:pt x="4066" y="6856"/>
                  <a:pt x="4413" y="6856"/>
                </a:cubicBezTo>
                <a:cubicBezTo>
                  <a:pt x="4719" y="6856"/>
                  <a:pt x="5040" y="6914"/>
                  <a:pt x="5336" y="6972"/>
                </a:cubicBezTo>
                <a:cubicBezTo>
                  <a:pt x="5584" y="7021"/>
                  <a:pt x="5852" y="7060"/>
                  <a:pt x="6112" y="7060"/>
                </a:cubicBezTo>
                <a:cubicBezTo>
                  <a:pt x="6516" y="7060"/>
                  <a:pt x="6900" y="6966"/>
                  <a:pt x="7155" y="6666"/>
                </a:cubicBezTo>
                <a:cubicBezTo>
                  <a:pt x="7503" y="6257"/>
                  <a:pt x="7441" y="5656"/>
                  <a:pt x="7408" y="5120"/>
                </a:cubicBezTo>
                <a:cubicBezTo>
                  <a:pt x="7375" y="4585"/>
                  <a:pt x="7441" y="3947"/>
                  <a:pt x="7907" y="3680"/>
                </a:cubicBezTo>
                <a:cubicBezTo>
                  <a:pt x="8051" y="3598"/>
                  <a:pt x="8205" y="3566"/>
                  <a:pt x="8364" y="3566"/>
                </a:cubicBezTo>
                <a:cubicBezTo>
                  <a:pt x="8717" y="3566"/>
                  <a:pt x="9096" y="3723"/>
                  <a:pt x="9444" y="3836"/>
                </a:cubicBezTo>
                <a:cubicBezTo>
                  <a:pt x="9898" y="3985"/>
                  <a:pt x="10367" y="4053"/>
                  <a:pt x="10838" y="4053"/>
                </a:cubicBezTo>
                <a:cubicBezTo>
                  <a:pt x="12137" y="4053"/>
                  <a:pt x="13451" y="3531"/>
                  <a:pt x="14489" y="2720"/>
                </a:cubicBezTo>
                <a:cubicBezTo>
                  <a:pt x="15436" y="1981"/>
                  <a:pt x="16184" y="1031"/>
                  <a:pt x="168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2" name="Google Shape;412;p26"/>
          <p:cNvGrpSpPr/>
          <p:nvPr/>
        </p:nvGrpSpPr>
        <p:grpSpPr>
          <a:xfrm rot="10800000">
            <a:off x="7854156" y="4486140"/>
            <a:ext cx="1139683" cy="1185543"/>
            <a:chOff x="-1401413" y="4635728"/>
            <a:chExt cx="594421" cy="618340"/>
          </a:xfrm>
        </p:grpSpPr>
        <p:sp>
          <p:nvSpPr>
            <p:cNvPr id="413" name="Google Shape;413;p26"/>
            <p:cNvSpPr/>
            <p:nvPr/>
          </p:nvSpPr>
          <p:spPr>
            <a:xfrm>
              <a:off x="-1186021" y="4641093"/>
              <a:ext cx="373664" cy="510588"/>
            </a:xfrm>
            <a:custGeom>
              <a:avLst/>
              <a:gdLst/>
              <a:ahLst/>
              <a:cxnLst/>
              <a:rect l="l" t="t" r="r" b="b"/>
              <a:pathLst>
                <a:path w="3343" h="4568" extrusionOk="0">
                  <a:moveTo>
                    <a:pt x="618" y="0"/>
                  </a:moveTo>
                  <a:cubicBezTo>
                    <a:pt x="553" y="37"/>
                    <a:pt x="483" y="81"/>
                    <a:pt x="429" y="105"/>
                  </a:cubicBezTo>
                  <a:cubicBezTo>
                    <a:pt x="222" y="713"/>
                    <a:pt x="232" y="1372"/>
                    <a:pt x="243" y="2015"/>
                  </a:cubicBezTo>
                  <a:cubicBezTo>
                    <a:pt x="253" y="2570"/>
                    <a:pt x="0" y="3185"/>
                    <a:pt x="235" y="3687"/>
                  </a:cubicBezTo>
                  <a:cubicBezTo>
                    <a:pt x="374" y="3989"/>
                    <a:pt x="493" y="4265"/>
                    <a:pt x="635" y="4567"/>
                  </a:cubicBezTo>
                  <a:cubicBezTo>
                    <a:pt x="928" y="4334"/>
                    <a:pt x="1209" y="4090"/>
                    <a:pt x="1482" y="3832"/>
                  </a:cubicBezTo>
                  <a:cubicBezTo>
                    <a:pt x="1691" y="3634"/>
                    <a:pt x="1894" y="3430"/>
                    <a:pt x="2097" y="3227"/>
                  </a:cubicBezTo>
                  <a:cubicBezTo>
                    <a:pt x="2513" y="2807"/>
                    <a:pt x="2926" y="2333"/>
                    <a:pt x="3342" y="1913"/>
                  </a:cubicBezTo>
                  <a:cubicBezTo>
                    <a:pt x="3342" y="1913"/>
                    <a:pt x="1025" y="464"/>
                    <a:pt x="621" y="79"/>
                  </a:cubicBezTo>
                  <a:lnTo>
                    <a:pt x="6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6"/>
            <p:cNvSpPr/>
            <p:nvPr/>
          </p:nvSpPr>
          <p:spPr>
            <a:xfrm>
              <a:off x="-1116944" y="4636398"/>
              <a:ext cx="309952" cy="218744"/>
            </a:xfrm>
            <a:custGeom>
              <a:avLst/>
              <a:gdLst/>
              <a:ahLst/>
              <a:cxnLst/>
              <a:rect l="l" t="t" r="r" b="b"/>
              <a:pathLst>
                <a:path w="2773" h="1957" extrusionOk="0">
                  <a:moveTo>
                    <a:pt x="81" y="0"/>
                  </a:moveTo>
                  <a:cubicBezTo>
                    <a:pt x="56" y="12"/>
                    <a:pt x="28" y="26"/>
                    <a:pt x="0" y="42"/>
                  </a:cubicBezTo>
                  <a:lnTo>
                    <a:pt x="3" y="122"/>
                  </a:lnTo>
                  <a:cubicBezTo>
                    <a:pt x="407" y="509"/>
                    <a:pt x="2724" y="1956"/>
                    <a:pt x="2724" y="1956"/>
                  </a:cubicBezTo>
                  <a:lnTo>
                    <a:pt x="2773" y="1823"/>
                  </a:lnTo>
                  <a:cubicBezTo>
                    <a:pt x="1855" y="1266"/>
                    <a:pt x="940" y="645"/>
                    <a:pt x="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6"/>
            <p:cNvSpPr/>
            <p:nvPr/>
          </p:nvSpPr>
          <p:spPr>
            <a:xfrm>
              <a:off x="-1177527" y="4677197"/>
              <a:ext cx="329624" cy="475714"/>
            </a:xfrm>
            <a:custGeom>
              <a:avLst/>
              <a:gdLst/>
              <a:ahLst/>
              <a:cxnLst/>
              <a:rect l="l" t="t" r="r" b="b"/>
              <a:pathLst>
                <a:path w="2949" h="4256" extrusionOk="0">
                  <a:moveTo>
                    <a:pt x="495" y="1"/>
                  </a:moveTo>
                  <a:cubicBezTo>
                    <a:pt x="270" y="556"/>
                    <a:pt x="278" y="1229"/>
                    <a:pt x="285" y="1828"/>
                  </a:cubicBezTo>
                  <a:cubicBezTo>
                    <a:pt x="294" y="2426"/>
                    <a:pt x="279" y="3035"/>
                    <a:pt x="1" y="3567"/>
                  </a:cubicBezTo>
                  <a:cubicBezTo>
                    <a:pt x="157" y="3808"/>
                    <a:pt x="276" y="4015"/>
                    <a:pt x="432" y="4255"/>
                  </a:cubicBezTo>
                  <a:cubicBezTo>
                    <a:pt x="1322" y="3454"/>
                    <a:pt x="2214" y="2620"/>
                    <a:pt x="2948" y="1674"/>
                  </a:cubicBezTo>
                  <a:cubicBezTo>
                    <a:pt x="2227" y="1006"/>
                    <a:pt x="1372" y="446"/>
                    <a:pt x="4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6"/>
            <p:cNvSpPr/>
            <p:nvPr/>
          </p:nvSpPr>
          <p:spPr>
            <a:xfrm>
              <a:off x="-1200664" y="4677197"/>
              <a:ext cx="321353" cy="469567"/>
            </a:xfrm>
            <a:custGeom>
              <a:avLst/>
              <a:gdLst/>
              <a:ahLst/>
              <a:cxnLst/>
              <a:rect l="l" t="t" r="r" b="b"/>
              <a:pathLst>
                <a:path w="2875" h="4201" extrusionOk="0">
                  <a:moveTo>
                    <a:pt x="702" y="1"/>
                  </a:moveTo>
                  <a:cubicBezTo>
                    <a:pt x="458" y="260"/>
                    <a:pt x="332" y="698"/>
                    <a:pt x="248" y="1041"/>
                  </a:cubicBezTo>
                  <a:cubicBezTo>
                    <a:pt x="161" y="1386"/>
                    <a:pt x="134" y="1745"/>
                    <a:pt x="109" y="2098"/>
                  </a:cubicBezTo>
                  <a:cubicBezTo>
                    <a:pt x="68" y="2643"/>
                    <a:pt x="41" y="3180"/>
                    <a:pt x="1" y="3724"/>
                  </a:cubicBezTo>
                  <a:cubicBezTo>
                    <a:pt x="148" y="3899"/>
                    <a:pt x="318" y="4025"/>
                    <a:pt x="465" y="4200"/>
                  </a:cubicBezTo>
                  <a:cubicBezTo>
                    <a:pt x="1302" y="3418"/>
                    <a:pt x="2106" y="2587"/>
                    <a:pt x="2875" y="1736"/>
                  </a:cubicBezTo>
                  <a:cubicBezTo>
                    <a:pt x="2200" y="1099"/>
                    <a:pt x="1480" y="508"/>
                    <a:pt x="702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6"/>
            <p:cNvSpPr/>
            <p:nvPr/>
          </p:nvSpPr>
          <p:spPr>
            <a:xfrm>
              <a:off x="-1278125" y="4677197"/>
              <a:ext cx="343596" cy="477950"/>
            </a:xfrm>
            <a:custGeom>
              <a:avLst/>
              <a:gdLst/>
              <a:ahLst/>
              <a:cxnLst/>
              <a:rect l="l" t="t" r="r" b="b"/>
              <a:pathLst>
                <a:path w="3074" h="4276" extrusionOk="0">
                  <a:moveTo>
                    <a:pt x="1395" y="1"/>
                  </a:moveTo>
                  <a:cubicBezTo>
                    <a:pt x="927" y="592"/>
                    <a:pt x="469" y="1233"/>
                    <a:pt x="0" y="1823"/>
                  </a:cubicBezTo>
                  <a:cubicBezTo>
                    <a:pt x="257" y="2643"/>
                    <a:pt x="495" y="3456"/>
                    <a:pt x="752" y="4276"/>
                  </a:cubicBezTo>
                  <a:cubicBezTo>
                    <a:pt x="1092" y="3767"/>
                    <a:pt x="1546" y="3343"/>
                    <a:pt x="1994" y="2926"/>
                  </a:cubicBezTo>
                  <a:cubicBezTo>
                    <a:pt x="2339" y="2605"/>
                    <a:pt x="2729" y="2258"/>
                    <a:pt x="3074" y="1939"/>
                  </a:cubicBezTo>
                  <a:cubicBezTo>
                    <a:pt x="2513" y="1293"/>
                    <a:pt x="1954" y="647"/>
                    <a:pt x="1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6"/>
            <p:cNvSpPr/>
            <p:nvPr/>
          </p:nvSpPr>
          <p:spPr>
            <a:xfrm>
              <a:off x="-1399513" y="4677197"/>
              <a:ext cx="306711" cy="576871"/>
            </a:xfrm>
            <a:custGeom>
              <a:avLst/>
              <a:gdLst/>
              <a:ahLst/>
              <a:cxnLst/>
              <a:rect l="l" t="t" r="r" b="b"/>
              <a:pathLst>
                <a:path w="2744" h="5161" extrusionOk="0">
                  <a:moveTo>
                    <a:pt x="2481" y="1"/>
                  </a:moveTo>
                  <a:lnTo>
                    <a:pt x="2481" y="1"/>
                  </a:lnTo>
                  <a:cubicBezTo>
                    <a:pt x="1850" y="831"/>
                    <a:pt x="871" y="1818"/>
                    <a:pt x="352" y="2400"/>
                  </a:cubicBezTo>
                  <a:cubicBezTo>
                    <a:pt x="54" y="3281"/>
                    <a:pt x="0" y="4258"/>
                    <a:pt x="218" y="5161"/>
                  </a:cubicBezTo>
                  <a:cubicBezTo>
                    <a:pt x="1108" y="4392"/>
                    <a:pt x="1991" y="3551"/>
                    <a:pt x="2744" y="2646"/>
                  </a:cubicBezTo>
                  <a:cubicBezTo>
                    <a:pt x="2652" y="1775"/>
                    <a:pt x="2289" y="856"/>
                    <a:pt x="2481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6"/>
            <p:cNvSpPr/>
            <p:nvPr/>
          </p:nvSpPr>
          <p:spPr>
            <a:xfrm>
              <a:off x="-1401413" y="4635840"/>
              <a:ext cx="274072" cy="591625"/>
            </a:xfrm>
            <a:custGeom>
              <a:avLst/>
              <a:gdLst/>
              <a:ahLst/>
              <a:cxnLst/>
              <a:rect l="l" t="t" r="r" b="b"/>
              <a:pathLst>
                <a:path w="2452" h="5293" extrusionOk="0">
                  <a:moveTo>
                    <a:pt x="2378" y="1"/>
                  </a:moveTo>
                  <a:lnTo>
                    <a:pt x="191" y="2708"/>
                  </a:lnTo>
                  <a:cubicBezTo>
                    <a:pt x="191" y="2708"/>
                    <a:pt x="0" y="4558"/>
                    <a:pt x="23" y="5293"/>
                  </a:cubicBezTo>
                  <a:cubicBezTo>
                    <a:pt x="23" y="5293"/>
                    <a:pt x="1414" y="4030"/>
                    <a:pt x="2451" y="2772"/>
                  </a:cubicBezTo>
                  <a:cubicBezTo>
                    <a:pt x="2182" y="1695"/>
                    <a:pt x="2238" y="386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6"/>
            <p:cNvSpPr/>
            <p:nvPr/>
          </p:nvSpPr>
          <p:spPr>
            <a:xfrm>
              <a:off x="-1398842" y="4635728"/>
              <a:ext cx="291174" cy="603809"/>
            </a:xfrm>
            <a:custGeom>
              <a:avLst/>
              <a:gdLst/>
              <a:ahLst/>
              <a:cxnLst/>
              <a:rect l="l" t="t" r="r" b="b"/>
              <a:pathLst>
                <a:path w="2605" h="5402" extrusionOk="0">
                  <a:moveTo>
                    <a:pt x="2356" y="1"/>
                  </a:moveTo>
                  <a:cubicBezTo>
                    <a:pt x="2216" y="388"/>
                    <a:pt x="2161" y="1696"/>
                    <a:pt x="2430" y="2772"/>
                  </a:cubicBezTo>
                  <a:cubicBezTo>
                    <a:pt x="1392" y="4029"/>
                    <a:pt x="1" y="5294"/>
                    <a:pt x="1" y="5294"/>
                  </a:cubicBezTo>
                  <a:cubicBezTo>
                    <a:pt x="21" y="5330"/>
                    <a:pt x="44" y="5365"/>
                    <a:pt x="64" y="5401"/>
                  </a:cubicBezTo>
                  <a:cubicBezTo>
                    <a:pt x="939" y="4594"/>
                    <a:pt x="1807" y="3720"/>
                    <a:pt x="2589" y="2821"/>
                  </a:cubicBezTo>
                  <a:cubicBezTo>
                    <a:pt x="2353" y="1991"/>
                    <a:pt x="2291" y="606"/>
                    <a:pt x="2525" y="128"/>
                  </a:cubicBezTo>
                  <a:lnTo>
                    <a:pt x="2604" y="6"/>
                  </a:lnTo>
                  <a:lnTo>
                    <a:pt x="2356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26"/>
          <p:cNvGrpSpPr/>
          <p:nvPr/>
        </p:nvGrpSpPr>
        <p:grpSpPr>
          <a:xfrm rot="10800000">
            <a:off x="8219986" y="3052061"/>
            <a:ext cx="1604564" cy="1185531"/>
            <a:chOff x="589090" y="5784483"/>
            <a:chExt cx="897106" cy="662826"/>
          </a:xfrm>
        </p:grpSpPr>
        <p:sp>
          <p:nvSpPr>
            <p:cNvPr id="422" name="Google Shape;422;p26"/>
            <p:cNvSpPr/>
            <p:nvPr/>
          </p:nvSpPr>
          <p:spPr>
            <a:xfrm>
              <a:off x="589090" y="5869992"/>
              <a:ext cx="749451" cy="577318"/>
            </a:xfrm>
            <a:custGeom>
              <a:avLst/>
              <a:gdLst/>
              <a:ahLst/>
              <a:cxnLst/>
              <a:rect l="l" t="t" r="r" b="b"/>
              <a:pathLst>
                <a:path w="6705" h="5165" extrusionOk="0">
                  <a:moveTo>
                    <a:pt x="4323" y="1"/>
                  </a:moveTo>
                  <a:cubicBezTo>
                    <a:pt x="2910" y="392"/>
                    <a:pt x="1415" y="677"/>
                    <a:pt x="0" y="1067"/>
                  </a:cubicBezTo>
                  <a:cubicBezTo>
                    <a:pt x="598" y="2433"/>
                    <a:pt x="1196" y="3799"/>
                    <a:pt x="1794" y="5164"/>
                  </a:cubicBezTo>
                  <a:cubicBezTo>
                    <a:pt x="3441" y="4389"/>
                    <a:pt x="5057" y="3622"/>
                    <a:pt x="6705" y="2847"/>
                  </a:cubicBezTo>
                  <a:cubicBezTo>
                    <a:pt x="6037" y="1821"/>
                    <a:pt x="5219" y="834"/>
                    <a:pt x="43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6"/>
            <p:cNvSpPr/>
            <p:nvPr/>
          </p:nvSpPr>
          <p:spPr>
            <a:xfrm>
              <a:off x="589090" y="5889105"/>
              <a:ext cx="752246" cy="521989"/>
            </a:xfrm>
            <a:custGeom>
              <a:avLst/>
              <a:gdLst/>
              <a:ahLst/>
              <a:cxnLst/>
              <a:rect l="l" t="t" r="r" b="b"/>
              <a:pathLst>
                <a:path w="6730" h="4670" extrusionOk="0">
                  <a:moveTo>
                    <a:pt x="4529" y="0"/>
                  </a:moveTo>
                  <a:cubicBezTo>
                    <a:pt x="3200" y="707"/>
                    <a:pt x="1427" y="410"/>
                    <a:pt x="0" y="896"/>
                  </a:cubicBezTo>
                  <a:cubicBezTo>
                    <a:pt x="645" y="2159"/>
                    <a:pt x="1324" y="3407"/>
                    <a:pt x="1966" y="4670"/>
                  </a:cubicBezTo>
                  <a:cubicBezTo>
                    <a:pt x="3562" y="3900"/>
                    <a:pt x="5136" y="3130"/>
                    <a:pt x="6730" y="2362"/>
                  </a:cubicBezTo>
                  <a:cubicBezTo>
                    <a:pt x="5989" y="1592"/>
                    <a:pt x="5271" y="771"/>
                    <a:pt x="4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6"/>
            <p:cNvSpPr/>
            <p:nvPr/>
          </p:nvSpPr>
          <p:spPr>
            <a:xfrm>
              <a:off x="589090" y="5884746"/>
              <a:ext cx="801874" cy="481303"/>
            </a:xfrm>
            <a:custGeom>
              <a:avLst/>
              <a:gdLst/>
              <a:ahLst/>
              <a:cxnLst/>
              <a:rect l="l" t="t" r="r" b="b"/>
              <a:pathLst>
                <a:path w="7174" h="4306" extrusionOk="0">
                  <a:moveTo>
                    <a:pt x="4586" y="0"/>
                  </a:moveTo>
                  <a:cubicBezTo>
                    <a:pt x="3219" y="708"/>
                    <a:pt x="1537" y="931"/>
                    <a:pt x="0" y="939"/>
                  </a:cubicBezTo>
                  <a:cubicBezTo>
                    <a:pt x="944" y="1878"/>
                    <a:pt x="1703" y="3039"/>
                    <a:pt x="2116" y="4305"/>
                  </a:cubicBezTo>
                  <a:cubicBezTo>
                    <a:pt x="3734" y="3421"/>
                    <a:pt x="5452" y="2657"/>
                    <a:pt x="7174" y="1995"/>
                  </a:cubicBezTo>
                  <a:cubicBezTo>
                    <a:pt x="6453" y="1168"/>
                    <a:pt x="5561" y="502"/>
                    <a:pt x="4586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6"/>
            <p:cNvSpPr/>
            <p:nvPr/>
          </p:nvSpPr>
          <p:spPr>
            <a:xfrm>
              <a:off x="589090" y="5884969"/>
              <a:ext cx="809475" cy="419380"/>
            </a:xfrm>
            <a:custGeom>
              <a:avLst/>
              <a:gdLst/>
              <a:ahLst/>
              <a:cxnLst/>
              <a:rect l="l" t="t" r="r" b="b"/>
              <a:pathLst>
                <a:path w="7242" h="3752" extrusionOk="0">
                  <a:moveTo>
                    <a:pt x="4448" y="1"/>
                  </a:moveTo>
                  <a:cubicBezTo>
                    <a:pt x="3736" y="242"/>
                    <a:pt x="2996" y="381"/>
                    <a:pt x="2254" y="511"/>
                  </a:cubicBezTo>
                  <a:cubicBezTo>
                    <a:pt x="1552" y="633"/>
                    <a:pt x="705" y="814"/>
                    <a:pt x="0" y="937"/>
                  </a:cubicBezTo>
                  <a:cubicBezTo>
                    <a:pt x="1106" y="1589"/>
                    <a:pt x="2055" y="2583"/>
                    <a:pt x="2589" y="3751"/>
                  </a:cubicBezTo>
                  <a:cubicBezTo>
                    <a:pt x="4129" y="2957"/>
                    <a:pt x="5640" y="2245"/>
                    <a:pt x="7242" y="1585"/>
                  </a:cubicBezTo>
                  <a:cubicBezTo>
                    <a:pt x="6405" y="934"/>
                    <a:pt x="5441" y="372"/>
                    <a:pt x="4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6"/>
            <p:cNvSpPr/>
            <p:nvPr/>
          </p:nvSpPr>
          <p:spPr>
            <a:xfrm>
              <a:off x="589090" y="5852443"/>
              <a:ext cx="887605" cy="286368"/>
            </a:xfrm>
            <a:custGeom>
              <a:avLst/>
              <a:gdLst/>
              <a:ahLst/>
              <a:cxnLst/>
              <a:rect l="l" t="t" r="r" b="b"/>
              <a:pathLst>
                <a:path w="7941" h="2562" extrusionOk="0">
                  <a:moveTo>
                    <a:pt x="4846" y="1"/>
                  </a:moveTo>
                  <a:cubicBezTo>
                    <a:pt x="3200" y="1"/>
                    <a:pt x="1641" y="1051"/>
                    <a:pt x="0" y="1228"/>
                  </a:cubicBezTo>
                  <a:cubicBezTo>
                    <a:pt x="1124" y="1298"/>
                    <a:pt x="2247" y="1770"/>
                    <a:pt x="3046" y="2562"/>
                  </a:cubicBezTo>
                  <a:cubicBezTo>
                    <a:pt x="4614" y="1837"/>
                    <a:pt x="6252" y="1251"/>
                    <a:pt x="7941" y="889"/>
                  </a:cubicBezTo>
                  <a:cubicBezTo>
                    <a:pt x="7024" y="359"/>
                    <a:pt x="5991" y="26"/>
                    <a:pt x="4932" y="1"/>
                  </a:cubicBezTo>
                  <a:cubicBezTo>
                    <a:pt x="4903" y="1"/>
                    <a:pt x="4875" y="1"/>
                    <a:pt x="4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6"/>
            <p:cNvSpPr/>
            <p:nvPr/>
          </p:nvSpPr>
          <p:spPr>
            <a:xfrm>
              <a:off x="589090" y="5784483"/>
              <a:ext cx="897106" cy="311517"/>
            </a:xfrm>
            <a:custGeom>
              <a:avLst/>
              <a:gdLst/>
              <a:ahLst/>
              <a:cxnLst/>
              <a:rect l="l" t="t" r="r" b="b"/>
              <a:pathLst>
                <a:path w="8026" h="2787" extrusionOk="0">
                  <a:moveTo>
                    <a:pt x="4541" y="0"/>
                  </a:moveTo>
                  <a:cubicBezTo>
                    <a:pt x="3084" y="707"/>
                    <a:pt x="1547" y="1354"/>
                    <a:pt x="0" y="1836"/>
                  </a:cubicBezTo>
                  <a:cubicBezTo>
                    <a:pt x="129" y="1822"/>
                    <a:pt x="262" y="1815"/>
                    <a:pt x="396" y="1815"/>
                  </a:cubicBezTo>
                  <a:cubicBezTo>
                    <a:pt x="1336" y="1815"/>
                    <a:pt x="2366" y="2150"/>
                    <a:pt x="3015" y="2787"/>
                  </a:cubicBezTo>
                  <a:cubicBezTo>
                    <a:pt x="4645" y="2138"/>
                    <a:pt x="6320" y="1544"/>
                    <a:pt x="8026" y="1126"/>
                  </a:cubicBezTo>
                  <a:cubicBezTo>
                    <a:pt x="6958" y="499"/>
                    <a:pt x="5774" y="117"/>
                    <a:pt x="45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26"/>
          <p:cNvGrpSpPr/>
          <p:nvPr/>
        </p:nvGrpSpPr>
        <p:grpSpPr>
          <a:xfrm rot="-7213605" flipH="1">
            <a:off x="4909285" y="-716920"/>
            <a:ext cx="1176525" cy="1612418"/>
            <a:chOff x="-3635246" y="3850201"/>
            <a:chExt cx="613645" cy="840996"/>
          </a:xfrm>
        </p:grpSpPr>
        <p:sp>
          <p:nvSpPr>
            <p:cNvPr id="429" name="Google Shape;429;p26"/>
            <p:cNvSpPr/>
            <p:nvPr/>
          </p:nvSpPr>
          <p:spPr>
            <a:xfrm>
              <a:off x="-3555439" y="3994280"/>
              <a:ext cx="533837" cy="696805"/>
            </a:xfrm>
            <a:custGeom>
              <a:avLst/>
              <a:gdLst/>
              <a:ahLst/>
              <a:cxnLst/>
              <a:rect l="l" t="t" r="r" b="b"/>
              <a:pathLst>
                <a:path w="4776" h="6234" extrusionOk="0">
                  <a:moveTo>
                    <a:pt x="2714" y="1"/>
                  </a:moveTo>
                  <a:cubicBezTo>
                    <a:pt x="1740" y="601"/>
                    <a:pt x="799" y="1347"/>
                    <a:pt x="0" y="2167"/>
                  </a:cubicBezTo>
                  <a:cubicBezTo>
                    <a:pt x="334" y="3499"/>
                    <a:pt x="568" y="4902"/>
                    <a:pt x="903" y="6234"/>
                  </a:cubicBezTo>
                  <a:cubicBezTo>
                    <a:pt x="2195" y="5704"/>
                    <a:pt x="3484" y="5176"/>
                    <a:pt x="4775" y="4645"/>
                  </a:cubicBezTo>
                  <a:cubicBezTo>
                    <a:pt x="4087" y="3088"/>
                    <a:pt x="3404" y="1559"/>
                    <a:pt x="2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6"/>
            <p:cNvSpPr/>
            <p:nvPr/>
          </p:nvSpPr>
          <p:spPr>
            <a:xfrm>
              <a:off x="-3537219" y="3990704"/>
              <a:ext cx="482197" cy="700382"/>
            </a:xfrm>
            <a:custGeom>
              <a:avLst/>
              <a:gdLst/>
              <a:ahLst/>
              <a:cxnLst/>
              <a:rect l="l" t="t" r="r" b="b"/>
              <a:pathLst>
                <a:path w="4314" h="6266" extrusionOk="0">
                  <a:moveTo>
                    <a:pt x="2259" y="0"/>
                  </a:moveTo>
                  <a:cubicBezTo>
                    <a:pt x="1522" y="676"/>
                    <a:pt x="739" y="1332"/>
                    <a:pt x="1" y="2008"/>
                  </a:cubicBezTo>
                  <a:cubicBezTo>
                    <a:pt x="632" y="3269"/>
                    <a:pt x="315" y="4922"/>
                    <a:pt x="740" y="6266"/>
                  </a:cubicBezTo>
                  <a:cubicBezTo>
                    <a:pt x="1936" y="5692"/>
                    <a:pt x="3118" y="5084"/>
                    <a:pt x="4314" y="4509"/>
                  </a:cubicBezTo>
                  <a:cubicBezTo>
                    <a:pt x="3629" y="2999"/>
                    <a:pt x="2943" y="1510"/>
                    <a:pt x="22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6"/>
            <p:cNvSpPr/>
            <p:nvPr/>
          </p:nvSpPr>
          <p:spPr>
            <a:xfrm>
              <a:off x="-3541243" y="3943646"/>
              <a:ext cx="444306" cy="747551"/>
            </a:xfrm>
            <a:custGeom>
              <a:avLst/>
              <a:gdLst/>
              <a:ahLst/>
              <a:cxnLst/>
              <a:rect l="l" t="t" r="r" b="b"/>
              <a:pathLst>
                <a:path w="3975" h="6688" extrusionOk="0">
                  <a:moveTo>
                    <a:pt x="1924" y="1"/>
                  </a:moveTo>
                  <a:cubicBezTo>
                    <a:pt x="1136" y="657"/>
                    <a:pt x="491" y="1477"/>
                    <a:pt x="0" y="2379"/>
                  </a:cubicBezTo>
                  <a:cubicBezTo>
                    <a:pt x="633" y="3669"/>
                    <a:pt x="806" y="5250"/>
                    <a:pt x="777" y="6688"/>
                  </a:cubicBezTo>
                  <a:cubicBezTo>
                    <a:pt x="1677" y="5826"/>
                    <a:pt x="2782" y="5143"/>
                    <a:pt x="3974" y="4783"/>
                  </a:cubicBezTo>
                  <a:cubicBezTo>
                    <a:pt x="3182" y="3249"/>
                    <a:pt x="2505" y="1625"/>
                    <a:pt x="1924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6"/>
            <p:cNvSpPr/>
            <p:nvPr/>
          </p:nvSpPr>
          <p:spPr>
            <a:xfrm>
              <a:off x="-3541243" y="3935375"/>
              <a:ext cx="387636" cy="755823"/>
            </a:xfrm>
            <a:custGeom>
              <a:avLst/>
              <a:gdLst/>
              <a:ahLst/>
              <a:cxnLst/>
              <a:rect l="l" t="t" r="r" b="b"/>
              <a:pathLst>
                <a:path w="3468" h="6762" extrusionOk="0">
                  <a:moveTo>
                    <a:pt x="1545" y="0"/>
                  </a:moveTo>
                  <a:cubicBezTo>
                    <a:pt x="917" y="770"/>
                    <a:pt x="370" y="1660"/>
                    <a:pt x="0" y="2581"/>
                  </a:cubicBezTo>
                  <a:cubicBezTo>
                    <a:pt x="211" y="3252"/>
                    <a:pt x="324" y="3947"/>
                    <a:pt x="430" y="4643"/>
                  </a:cubicBezTo>
                  <a:cubicBezTo>
                    <a:pt x="528" y="5303"/>
                    <a:pt x="679" y="6101"/>
                    <a:pt x="777" y="6762"/>
                  </a:cubicBezTo>
                  <a:cubicBezTo>
                    <a:pt x="1411" y="5742"/>
                    <a:pt x="2363" y="4875"/>
                    <a:pt x="3467" y="4402"/>
                  </a:cubicBezTo>
                  <a:cubicBezTo>
                    <a:pt x="2759" y="2943"/>
                    <a:pt x="2127" y="1513"/>
                    <a:pt x="15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6"/>
            <p:cNvSpPr/>
            <p:nvPr/>
          </p:nvSpPr>
          <p:spPr>
            <a:xfrm>
              <a:off x="-3578353" y="3859926"/>
              <a:ext cx="271054" cy="831271"/>
            </a:xfrm>
            <a:custGeom>
              <a:avLst/>
              <a:gdLst/>
              <a:ahLst/>
              <a:cxnLst/>
              <a:rect l="l" t="t" r="r" b="b"/>
              <a:pathLst>
                <a:path w="2425" h="7437" extrusionOk="0">
                  <a:moveTo>
                    <a:pt x="966" y="0"/>
                  </a:moveTo>
                  <a:cubicBezTo>
                    <a:pt x="450" y="847"/>
                    <a:pt x="116" y="1805"/>
                    <a:pt x="71" y="2796"/>
                  </a:cubicBezTo>
                  <a:cubicBezTo>
                    <a:pt x="0" y="4364"/>
                    <a:pt x="979" y="5871"/>
                    <a:pt x="1109" y="7437"/>
                  </a:cubicBezTo>
                  <a:cubicBezTo>
                    <a:pt x="1199" y="6389"/>
                    <a:pt x="1667" y="5348"/>
                    <a:pt x="2424" y="4617"/>
                  </a:cubicBezTo>
                  <a:cubicBezTo>
                    <a:pt x="1782" y="3134"/>
                    <a:pt x="1269" y="1589"/>
                    <a:pt x="9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6"/>
            <p:cNvSpPr/>
            <p:nvPr/>
          </p:nvSpPr>
          <p:spPr>
            <a:xfrm>
              <a:off x="-3635246" y="3850201"/>
              <a:ext cx="287821" cy="840995"/>
            </a:xfrm>
            <a:custGeom>
              <a:avLst/>
              <a:gdLst/>
              <a:ahLst/>
              <a:cxnLst/>
              <a:rect l="l" t="t" r="r" b="b"/>
              <a:pathLst>
                <a:path w="2575" h="7524" extrusionOk="0">
                  <a:moveTo>
                    <a:pt x="1130" y="1"/>
                  </a:moveTo>
                  <a:cubicBezTo>
                    <a:pt x="519" y="987"/>
                    <a:pt x="137" y="2085"/>
                    <a:pt x="0" y="3236"/>
                  </a:cubicBezTo>
                  <a:cubicBezTo>
                    <a:pt x="630" y="4615"/>
                    <a:pt x="1201" y="6067"/>
                    <a:pt x="1618" y="7524"/>
                  </a:cubicBezTo>
                  <a:cubicBezTo>
                    <a:pt x="1540" y="6554"/>
                    <a:pt x="1879" y="5403"/>
                    <a:pt x="2574" y="4725"/>
                  </a:cubicBezTo>
                  <a:cubicBezTo>
                    <a:pt x="2002" y="3186"/>
                    <a:pt x="1483" y="1606"/>
                    <a:pt x="11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5" name="Google Shape;435;p26"/>
          <p:cNvSpPr/>
          <p:nvPr/>
        </p:nvSpPr>
        <p:spPr>
          <a:xfrm>
            <a:off x="408007" y="2780827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6"/>
          <p:cNvSpPr/>
          <p:nvPr/>
        </p:nvSpPr>
        <p:spPr>
          <a:xfrm>
            <a:off x="6296636" y="29729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6"/>
          <p:cNvSpPr/>
          <p:nvPr/>
        </p:nvSpPr>
        <p:spPr>
          <a:xfrm>
            <a:off x="8424009" y="2243578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6"/>
          <p:cNvSpPr/>
          <p:nvPr/>
        </p:nvSpPr>
        <p:spPr>
          <a:xfrm>
            <a:off x="8722632" y="1013765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6"/>
          <p:cNvSpPr/>
          <p:nvPr/>
        </p:nvSpPr>
        <p:spPr>
          <a:xfrm>
            <a:off x="8869186" y="148554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6"/>
          <p:cNvSpPr/>
          <p:nvPr/>
        </p:nvSpPr>
        <p:spPr>
          <a:xfrm>
            <a:off x="1044911" y="479239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6"/>
          <p:cNvSpPr/>
          <p:nvPr/>
        </p:nvSpPr>
        <p:spPr>
          <a:xfrm>
            <a:off x="517046" y="4264941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6"/>
          <p:cNvSpPr/>
          <p:nvPr/>
        </p:nvSpPr>
        <p:spPr>
          <a:xfrm>
            <a:off x="8005957" y="4332277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48551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27"/>
          <p:cNvSpPr/>
          <p:nvPr/>
        </p:nvSpPr>
        <p:spPr>
          <a:xfrm flipH="1">
            <a:off x="8220441" y="-4"/>
            <a:ext cx="923345" cy="1448926"/>
          </a:xfrm>
          <a:custGeom>
            <a:avLst/>
            <a:gdLst/>
            <a:ahLst/>
            <a:cxnLst/>
            <a:rect l="l" t="t" r="r" b="b"/>
            <a:pathLst>
              <a:path w="4315" h="6771" extrusionOk="0">
                <a:moveTo>
                  <a:pt x="0" y="0"/>
                </a:moveTo>
                <a:lnTo>
                  <a:pt x="0" y="6770"/>
                </a:lnTo>
                <a:cubicBezTo>
                  <a:pt x="695" y="5912"/>
                  <a:pt x="1555" y="5201"/>
                  <a:pt x="2334" y="4417"/>
                </a:cubicBezTo>
                <a:cubicBezTo>
                  <a:pt x="3160" y="3586"/>
                  <a:pt x="3919" y="2626"/>
                  <a:pt x="4193" y="1486"/>
                </a:cubicBezTo>
                <a:cubicBezTo>
                  <a:pt x="4307" y="1004"/>
                  <a:pt x="4315" y="487"/>
                  <a:pt x="42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7"/>
          <p:cNvSpPr/>
          <p:nvPr/>
        </p:nvSpPr>
        <p:spPr>
          <a:xfrm flipH="1">
            <a:off x="7458655" y="210"/>
            <a:ext cx="1685346" cy="2005728"/>
          </a:xfrm>
          <a:custGeom>
            <a:avLst/>
            <a:gdLst/>
            <a:ahLst/>
            <a:cxnLst/>
            <a:rect l="l" t="t" r="r" b="b"/>
            <a:pathLst>
              <a:path w="7876" h="9373" extrusionOk="0">
                <a:moveTo>
                  <a:pt x="5633" y="0"/>
                </a:moveTo>
                <a:cubicBezTo>
                  <a:pt x="5725" y="1055"/>
                  <a:pt x="5423" y="2155"/>
                  <a:pt x="4902" y="3090"/>
                </a:cubicBezTo>
                <a:cubicBezTo>
                  <a:pt x="4094" y="4535"/>
                  <a:pt x="2908" y="5530"/>
                  <a:pt x="1651" y="6571"/>
                </a:cubicBezTo>
                <a:cubicBezTo>
                  <a:pt x="1052" y="7068"/>
                  <a:pt x="458" y="7614"/>
                  <a:pt x="0" y="8238"/>
                </a:cubicBezTo>
                <a:lnTo>
                  <a:pt x="0" y="9373"/>
                </a:lnTo>
                <a:cubicBezTo>
                  <a:pt x="366" y="8648"/>
                  <a:pt x="879" y="7990"/>
                  <a:pt x="1451" y="7410"/>
                </a:cubicBezTo>
                <a:cubicBezTo>
                  <a:pt x="2358" y="6490"/>
                  <a:pt x="3418" y="5737"/>
                  <a:pt x="4427" y="4932"/>
                </a:cubicBezTo>
                <a:cubicBezTo>
                  <a:pt x="5436" y="4125"/>
                  <a:pt x="6415" y="3245"/>
                  <a:pt x="7091" y="2145"/>
                </a:cubicBezTo>
                <a:cubicBezTo>
                  <a:pt x="7491" y="1494"/>
                  <a:pt x="7777" y="754"/>
                  <a:pt x="78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7"/>
          <p:cNvSpPr/>
          <p:nvPr/>
        </p:nvSpPr>
        <p:spPr>
          <a:xfrm rot="10800000" flipH="1">
            <a:off x="-360045" y="3264635"/>
            <a:ext cx="1685346" cy="2005728"/>
          </a:xfrm>
          <a:custGeom>
            <a:avLst/>
            <a:gdLst/>
            <a:ahLst/>
            <a:cxnLst/>
            <a:rect l="l" t="t" r="r" b="b"/>
            <a:pathLst>
              <a:path w="7876" h="9373" extrusionOk="0">
                <a:moveTo>
                  <a:pt x="5633" y="0"/>
                </a:moveTo>
                <a:cubicBezTo>
                  <a:pt x="5725" y="1055"/>
                  <a:pt x="5423" y="2155"/>
                  <a:pt x="4902" y="3090"/>
                </a:cubicBezTo>
                <a:cubicBezTo>
                  <a:pt x="4094" y="4535"/>
                  <a:pt x="2908" y="5530"/>
                  <a:pt x="1651" y="6571"/>
                </a:cubicBezTo>
                <a:cubicBezTo>
                  <a:pt x="1052" y="7068"/>
                  <a:pt x="458" y="7614"/>
                  <a:pt x="0" y="8238"/>
                </a:cubicBezTo>
                <a:lnTo>
                  <a:pt x="0" y="9373"/>
                </a:lnTo>
                <a:cubicBezTo>
                  <a:pt x="366" y="8648"/>
                  <a:pt x="879" y="7990"/>
                  <a:pt x="1451" y="7410"/>
                </a:cubicBezTo>
                <a:cubicBezTo>
                  <a:pt x="2358" y="6490"/>
                  <a:pt x="3418" y="5737"/>
                  <a:pt x="4427" y="4932"/>
                </a:cubicBezTo>
                <a:cubicBezTo>
                  <a:pt x="5436" y="4125"/>
                  <a:pt x="6415" y="3245"/>
                  <a:pt x="7091" y="2145"/>
                </a:cubicBezTo>
                <a:cubicBezTo>
                  <a:pt x="7491" y="1494"/>
                  <a:pt x="7777" y="754"/>
                  <a:pt x="78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7"/>
          <p:cNvSpPr/>
          <p:nvPr/>
        </p:nvSpPr>
        <p:spPr>
          <a:xfrm rot="10800000" flipH="1">
            <a:off x="-965345" y="3137760"/>
            <a:ext cx="1685346" cy="2005728"/>
          </a:xfrm>
          <a:custGeom>
            <a:avLst/>
            <a:gdLst/>
            <a:ahLst/>
            <a:cxnLst/>
            <a:rect l="l" t="t" r="r" b="b"/>
            <a:pathLst>
              <a:path w="7876" h="9373" extrusionOk="0">
                <a:moveTo>
                  <a:pt x="5633" y="0"/>
                </a:moveTo>
                <a:cubicBezTo>
                  <a:pt x="5725" y="1055"/>
                  <a:pt x="5423" y="2155"/>
                  <a:pt x="4902" y="3090"/>
                </a:cubicBezTo>
                <a:cubicBezTo>
                  <a:pt x="4094" y="4535"/>
                  <a:pt x="2908" y="5530"/>
                  <a:pt x="1651" y="6571"/>
                </a:cubicBezTo>
                <a:cubicBezTo>
                  <a:pt x="1052" y="7068"/>
                  <a:pt x="458" y="7614"/>
                  <a:pt x="0" y="8238"/>
                </a:cubicBezTo>
                <a:lnTo>
                  <a:pt x="0" y="9373"/>
                </a:lnTo>
                <a:cubicBezTo>
                  <a:pt x="366" y="8648"/>
                  <a:pt x="879" y="7990"/>
                  <a:pt x="1451" y="7410"/>
                </a:cubicBezTo>
                <a:cubicBezTo>
                  <a:pt x="2358" y="6490"/>
                  <a:pt x="3418" y="5737"/>
                  <a:pt x="4427" y="4932"/>
                </a:cubicBezTo>
                <a:cubicBezTo>
                  <a:pt x="5436" y="4125"/>
                  <a:pt x="6415" y="3245"/>
                  <a:pt x="7091" y="2145"/>
                </a:cubicBezTo>
                <a:cubicBezTo>
                  <a:pt x="7491" y="1494"/>
                  <a:pt x="7777" y="754"/>
                  <a:pt x="78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7"/>
          <p:cNvSpPr/>
          <p:nvPr/>
        </p:nvSpPr>
        <p:spPr>
          <a:xfrm>
            <a:off x="8769969" y="10949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7"/>
          <p:cNvSpPr/>
          <p:nvPr/>
        </p:nvSpPr>
        <p:spPr>
          <a:xfrm>
            <a:off x="8626434" y="3264616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7"/>
          <p:cNvSpPr/>
          <p:nvPr/>
        </p:nvSpPr>
        <p:spPr>
          <a:xfrm>
            <a:off x="8318107" y="4719877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7"/>
          <p:cNvSpPr/>
          <p:nvPr/>
        </p:nvSpPr>
        <p:spPr>
          <a:xfrm>
            <a:off x="77094" y="313775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7"/>
          <p:cNvSpPr/>
          <p:nvPr/>
        </p:nvSpPr>
        <p:spPr>
          <a:xfrm>
            <a:off x="6379184" y="102091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1584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28"/>
          <p:cNvSpPr/>
          <p:nvPr/>
        </p:nvSpPr>
        <p:spPr>
          <a:xfrm>
            <a:off x="4044953" y="0"/>
            <a:ext cx="5099040" cy="910224"/>
          </a:xfrm>
          <a:custGeom>
            <a:avLst/>
            <a:gdLst/>
            <a:ahLst/>
            <a:cxnLst/>
            <a:rect l="l" t="t" r="r" b="b"/>
            <a:pathLst>
              <a:path w="15253" h="2723" extrusionOk="0">
                <a:moveTo>
                  <a:pt x="0" y="0"/>
                </a:moveTo>
                <a:cubicBezTo>
                  <a:pt x="1226" y="1417"/>
                  <a:pt x="3021" y="2294"/>
                  <a:pt x="4876" y="2594"/>
                </a:cubicBezTo>
                <a:cubicBezTo>
                  <a:pt x="5424" y="2682"/>
                  <a:pt x="5976" y="2723"/>
                  <a:pt x="6529" y="2723"/>
                </a:cubicBezTo>
                <a:cubicBezTo>
                  <a:pt x="7977" y="2723"/>
                  <a:pt x="9428" y="2442"/>
                  <a:pt x="10808" y="1991"/>
                </a:cubicBezTo>
                <a:cubicBezTo>
                  <a:pt x="12355" y="1487"/>
                  <a:pt x="13822" y="775"/>
                  <a:pt x="15253" y="1"/>
                </a:cubicBezTo>
                <a:lnTo>
                  <a:pt x="13121" y="1"/>
                </a:lnTo>
                <a:cubicBezTo>
                  <a:pt x="12255" y="540"/>
                  <a:pt x="11358" y="1025"/>
                  <a:pt x="10409" y="1396"/>
                </a:cubicBezTo>
                <a:cubicBezTo>
                  <a:pt x="9289" y="1832"/>
                  <a:pt x="8087" y="2107"/>
                  <a:pt x="6889" y="2107"/>
                </a:cubicBezTo>
                <a:cubicBezTo>
                  <a:pt x="6466" y="2107"/>
                  <a:pt x="6044" y="2073"/>
                  <a:pt x="5627" y="1999"/>
                </a:cubicBezTo>
                <a:cubicBezTo>
                  <a:pt x="4255" y="1759"/>
                  <a:pt x="2935" y="1068"/>
                  <a:pt x="205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8"/>
          <p:cNvSpPr/>
          <p:nvPr/>
        </p:nvSpPr>
        <p:spPr>
          <a:xfrm>
            <a:off x="5496137" y="334"/>
            <a:ext cx="2563393" cy="473998"/>
          </a:xfrm>
          <a:custGeom>
            <a:avLst/>
            <a:gdLst/>
            <a:ahLst/>
            <a:cxnLst/>
            <a:rect l="l" t="t" r="r" b="b"/>
            <a:pathLst>
              <a:path w="7668" h="1418" extrusionOk="0">
                <a:moveTo>
                  <a:pt x="0" y="0"/>
                </a:moveTo>
                <a:cubicBezTo>
                  <a:pt x="739" y="664"/>
                  <a:pt x="1630" y="1157"/>
                  <a:pt x="2602" y="1337"/>
                </a:cubicBezTo>
                <a:cubicBezTo>
                  <a:pt x="2898" y="1392"/>
                  <a:pt x="3196" y="1418"/>
                  <a:pt x="3495" y="1418"/>
                </a:cubicBezTo>
                <a:cubicBezTo>
                  <a:pt x="4460" y="1418"/>
                  <a:pt x="5428" y="1151"/>
                  <a:pt x="6311" y="745"/>
                </a:cubicBezTo>
                <a:cubicBezTo>
                  <a:pt x="6780" y="530"/>
                  <a:pt x="7231" y="275"/>
                  <a:pt x="76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8"/>
          <p:cNvSpPr/>
          <p:nvPr/>
        </p:nvSpPr>
        <p:spPr>
          <a:xfrm flipH="1">
            <a:off x="-819814" y="3513605"/>
            <a:ext cx="4582582" cy="1696084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8"/>
          <p:cNvSpPr/>
          <p:nvPr/>
        </p:nvSpPr>
        <p:spPr>
          <a:xfrm rot="-818045">
            <a:off x="5225692" y="3888443"/>
            <a:ext cx="4582560" cy="1696082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0" name="Google Shape;460;p28"/>
          <p:cNvGrpSpPr/>
          <p:nvPr/>
        </p:nvGrpSpPr>
        <p:grpSpPr>
          <a:xfrm rot="696494" flipH="1">
            <a:off x="8241477" y="-952623"/>
            <a:ext cx="1176552" cy="1612455"/>
            <a:chOff x="-3635246" y="3850201"/>
            <a:chExt cx="613645" cy="840996"/>
          </a:xfrm>
        </p:grpSpPr>
        <p:sp>
          <p:nvSpPr>
            <p:cNvPr id="461" name="Google Shape;461;p28"/>
            <p:cNvSpPr/>
            <p:nvPr/>
          </p:nvSpPr>
          <p:spPr>
            <a:xfrm>
              <a:off x="-3555439" y="3994280"/>
              <a:ext cx="533837" cy="696805"/>
            </a:xfrm>
            <a:custGeom>
              <a:avLst/>
              <a:gdLst/>
              <a:ahLst/>
              <a:cxnLst/>
              <a:rect l="l" t="t" r="r" b="b"/>
              <a:pathLst>
                <a:path w="4776" h="6234" extrusionOk="0">
                  <a:moveTo>
                    <a:pt x="2714" y="1"/>
                  </a:moveTo>
                  <a:cubicBezTo>
                    <a:pt x="1740" y="601"/>
                    <a:pt x="799" y="1347"/>
                    <a:pt x="0" y="2167"/>
                  </a:cubicBezTo>
                  <a:cubicBezTo>
                    <a:pt x="334" y="3499"/>
                    <a:pt x="568" y="4902"/>
                    <a:pt x="903" y="6234"/>
                  </a:cubicBezTo>
                  <a:cubicBezTo>
                    <a:pt x="2195" y="5704"/>
                    <a:pt x="3484" y="5176"/>
                    <a:pt x="4775" y="4645"/>
                  </a:cubicBezTo>
                  <a:cubicBezTo>
                    <a:pt x="4087" y="3088"/>
                    <a:pt x="3404" y="1559"/>
                    <a:pt x="2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-3537219" y="3990704"/>
              <a:ext cx="482197" cy="700382"/>
            </a:xfrm>
            <a:custGeom>
              <a:avLst/>
              <a:gdLst/>
              <a:ahLst/>
              <a:cxnLst/>
              <a:rect l="l" t="t" r="r" b="b"/>
              <a:pathLst>
                <a:path w="4314" h="6266" extrusionOk="0">
                  <a:moveTo>
                    <a:pt x="2259" y="0"/>
                  </a:moveTo>
                  <a:cubicBezTo>
                    <a:pt x="1522" y="676"/>
                    <a:pt x="739" y="1332"/>
                    <a:pt x="1" y="2008"/>
                  </a:cubicBezTo>
                  <a:cubicBezTo>
                    <a:pt x="632" y="3269"/>
                    <a:pt x="315" y="4922"/>
                    <a:pt x="740" y="6266"/>
                  </a:cubicBezTo>
                  <a:cubicBezTo>
                    <a:pt x="1936" y="5692"/>
                    <a:pt x="3118" y="5084"/>
                    <a:pt x="4314" y="4509"/>
                  </a:cubicBezTo>
                  <a:cubicBezTo>
                    <a:pt x="3629" y="2999"/>
                    <a:pt x="2943" y="1510"/>
                    <a:pt x="22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-3541243" y="3943646"/>
              <a:ext cx="444306" cy="747551"/>
            </a:xfrm>
            <a:custGeom>
              <a:avLst/>
              <a:gdLst/>
              <a:ahLst/>
              <a:cxnLst/>
              <a:rect l="l" t="t" r="r" b="b"/>
              <a:pathLst>
                <a:path w="3975" h="6688" extrusionOk="0">
                  <a:moveTo>
                    <a:pt x="1924" y="1"/>
                  </a:moveTo>
                  <a:cubicBezTo>
                    <a:pt x="1136" y="657"/>
                    <a:pt x="491" y="1477"/>
                    <a:pt x="0" y="2379"/>
                  </a:cubicBezTo>
                  <a:cubicBezTo>
                    <a:pt x="633" y="3669"/>
                    <a:pt x="806" y="5250"/>
                    <a:pt x="777" y="6688"/>
                  </a:cubicBezTo>
                  <a:cubicBezTo>
                    <a:pt x="1677" y="5826"/>
                    <a:pt x="2782" y="5143"/>
                    <a:pt x="3974" y="4783"/>
                  </a:cubicBezTo>
                  <a:cubicBezTo>
                    <a:pt x="3182" y="3249"/>
                    <a:pt x="2505" y="1625"/>
                    <a:pt x="1924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8"/>
            <p:cNvSpPr/>
            <p:nvPr/>
          </p:nvSpPr>
          <p:spPr>
            <a:xfrm>
              <a:off x="-3541243" y="3935375"/>
              <a:ext cx="387636" cy="755823"/>
            </a:xfrm>
            <a:custGeom>
              <a:avLst/>
              <a:gdLst/>
              <a:ahLst/>
              <a:cxnLst/>
              <a:rect l="l" t="t" r="r" b="b"/>
              <a:pathLst>
                <a:path w="3468" h="6762" extrusionOk="0">
                  <a:moveTo>
                    <a:pt x="1545" y="0"/>
                  </a:moveTo>
                  <a:cubicBezTo>
                    <a:pt x="917" y="770"/>
                    <a:pt x="370" y="1660"/>
                    <a:pt x="0" y="2581"/>
                  </a:cubicBezTo>
                  <a:cubicBezTo>
                    <a:pt x="211" y="3252"/>
                    <a:pt x="324" y="3947"/>
                    <a:pt x="430" y="4643"/>
                  </a:cubicBezTo>
                  <a:cubicBezTo>
                    <a:pt x="528" y="5303"/>
                    <a:pt x="679" y="6101"/>
                    <a:pt x="777" y="6762"/>
                  </a:cubicBezTo>
                  <a:cubicBezTo>
                    <a:pt x="1411" y="5742"/>
                    <a:pt x="2363" y="4875"/>
                    <a:pt x="3467" y="4402"/>
                  </a:cubicBezTo>
                  <a:cubicBezTo>
                    <a:pt x="2759" y="2943"/>
                    <a:pt x="2127" y="1513"/>
                    <a:pt x="15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8"/>
            <p:cNvSpPr/>
            <p:nvPr/>
          </p:nvSpPr>
          <p:spPr>
            <a:xfrm>
              <a:off x="-3578353" y="3859926"/>
              <a:ext cx="271054" cy="831271"/>
            </a:xfrm>
            <a:custGeom>
              <a:avLst/>
              <a:gdLst/>
              <a:ahLst/>
              <a:cxnLst/>
              <a:rect l="l" t="t" r="r" b="b"/>
              <a:pathLst>
                <a:path w="2425" h="7437" extrusionOk="0">
                  <a:moveTo>
                    <a:pt x="966" y="0"/>
                  </a:moveTo>
                  <a:cubicBezTo>
                    <a:pt x="450" y="847"/>
                    <a:pt x="116" y="1805"/>
                    <a:pt x="71" y="2796"/>
                  </a:cubicBezTo>
                  <a:cubicBezTo>
                    <a:pt x="0" y="4364"/>
                    <a:pt x="979" y="5871"/>
                    <a:pt x="1109" y="7437"/>
                  </a:cubicBezTo>
                  <a:cubicBezTo>
                    <a:pt x="1199" y="6389"/>
                    <a:pt x="1667" y="5348"/>
                    <a:pt x="2424" y="4617"/>
                  </a:cubicBezTo>
                  <a:cubicBezTo>
                    <a:pt x="1782" y="3134"/>
                    <a:pt x="1269" y="1589"/>
                    <a:pt x="9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-3635246" y="3850201"/>
              <a:ext cx="287821" cy="840995"/>
            </a:xfrm>
            <a:custGeom>
              <a:avLst/>
              <a:gdLst/>
              <a:ahLst/>
              <a:cxnLst/>
              <a:rect l="l" t="t" r="r" b="b"/>
              <a:pathLst>
                <a:path w="2575" h="7524" extrusionOk="0">
                  <a:moveTo>
                    <a:pt x="1130" y="1"/>
                  </a:moveTo>
                  <a:cubicBezTo>
                    <a:pt x="519" y="987"/>
                    <a:pt x="137" y="2085"/>
                    <a:pt x="0" y="3236"/>
                  </a:cubicBezTo>
                  <a:cubicBezTo>
                    <a:pt x="630" y="4615"/>
                    <a:pt x="1201" y="6067"/>
                    <a:pt x="1618" y="7524"/>
                  </a:cubicBezTo>
                  <a:cubicBezTo>
                    <a:pt x="1540" y="6554"/>
                    <a:pt x="1879" y="5403"/>
                    <a:pt x="2574" y="4725"/>
                  </a:cubicBezTo>
                  <a:cubicBezTo>
                    <a:pt x="2002" y="3186"/>
                    <a:pt x="1483" y="1606"/>
                    <a:pt x="11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" name="Google Shape;467;p28"/>
          <p:cNvGrpSpPr/>
          <p:nvPr/>
        </p:nvGrpSpPr>
        <p:grpSpPr>
          <a:xfrm rot="-565038">
            <a:off x="3250974" y="4569431"/>
            <a:ext cx="1077751" cy="793459"/>
            <a:chOff x="-2237045" y="3972596"/>
            <a:chExt cx="757500" cy="557645"/>
          </a:xfrm>
        </p:grpSpPr>
        <p:sp>
          <p:nvSpPr>
            <p:cNvPr id="468" name="Google Shape;468;p28"/>
            <p:cNvSpPr/>
            <p:nvPr/>
          </p:nvSpPr>
          <p:spPr>
            <a:xfrm>
              <a:off x="-2177022" y="3972596"/>
              <a:ext cx="697476" cy="557645"/>
            </a:xfrm>
            <a:custGeom>
              <a:avLst/>
              <a:gdLst/>
              <a:ahLst/>
              <a:cxnLst/>
              <a:rect l="l" t="t" r="r" b="b"/>
              <a:pathLst>
                <a:path w="6240" h="4989" extrusionOk="0">
                  <a:moveTo>
                    <a:pt x="2969" y="0"/>
                  </a:moveTo>
                  <a:cubicBezTo>
                    <a:pt x="2088" y="649"/>
                    <a:pt x="971" y="1342"/>
                    <a:pt x="1" y="1846"/>
                  </a:cubicBezTo>
                  <a:cubicBezTo>
                    <a:pt x="466" y="2120"/>
                    <a:pt x="886" y="2465"/>
                    <a:pt x="1296" y="2815"/>
                  </a:cubicBezTo>
                  <a:cubicBezTo>
                    <a:pt x="2108" y="3507"/>
                    <a:pt x="2946" y="4234"/>
                    <a:pt x="3702" y="4988"/>
                  </a:cubicBezTo>
                  <a:cubicBezTo>
                    <a:pt x="4392" y="3889"/>
                    <a:pt x="5473" y="3081"/>
                    <a:pt x="6240" y="2034"/>
                  </a:cubicBezTo>
                  <a:cubicBezTo>
                    <a:pt x="5228" y="1268"/>
                    <a:pt x="4077" y="619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8"/>
            <p:cNvSpPr/>
            <p:nvPr/>
          </p:nvSpPr>
          <p:spPr>
            <a:xfrm>
              <a:off x="-2178586" y="3995622"/>
              <a:ext cx="699041" cy="491586"/>
            </a:xfrm>
            <a:custGeom>
              <a:avLst/>
              <a:gdLst/>
              <a:ahLst/>
              <a:cxnLst/>
              <a:rect l="l" t="t" r="r" b="b"/>
              <a:pathLst>
                <a:path w="6254" h="4398" extrusionOk="0">
                  <a:moveTo>
                    <a:pt x="2589" y="0"/>
                  </a:moveTo>
                  <a:cubicBezTo>
                    <a:pt x="1723" y="502"/>
                    <a:pt x="868" y="984"/>
                    <a:pt x="1" y="1485"/>
                  </a:cubicBezTo>
                  <a:cubicBezTo>
                    <a:pt x="1403" y="2195"/>
                    <a:pt x="2681" y="3180"/>
                    <a:pt x="3676" y="4397"/>
                  </a:cubicBezTo>
                  <a:cubicBezTo>
                    <a:pt x="4436" y="3466"/>
                    <a:pt x="5543" y="2798"/>
                    <a:pt x="6254" y="1828"/>
                  </a:cubicBezTo>
                  <a:cubicBezTo>
                    <a:pt x="5916" y="1658"/>
                    <a:pt x="5505" y="1476"/>
                    <a:pt x="5170" y="1304"/>
                  </a:cubicBezTo>
                  <a:cubicBezTo>
                    <a:pt x="4317" y="871"/>
                    <a:pt x="3441" y="435"/>
                    <a:pt x="2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8"/>
            <p:cNvSpPr/>
            <p:nvPr/>
          </p:nvSpPr>
          <p:spPr>
            <a:xfrm>
              <a:off x="-2174115" y="3986344"/>
              <a:ext cx="694570" cy="427428"/>
            </a:xfrm>
            <a:custGeom>
              <a:avLst/>
              <a:gdLst/>
              <a:ahLst/>
              <a:cxnLst/>
              <a:rect l="l" t="t" r="r" b="b"/>
              <a:pathLst>
                <a:path w="6214" h="3824" extrusionOk="0">
                  <a:moveTo>
                    <a:pt x="2860" y="0"/>
                  </a:moveTo>
                  <a:cubicBezTo>
                    <a:pt x="1830" y="234"/>
                    <a:pt x="828" y="680"/>
                    <a:pt x="1" y="1337"/>
                  </a:cubicBezTo>
                  <a:cubicBezTo>
                    <a:pt x="752" y="1646"/>
                    <a:pt x="1393" y="2174"/>
                    <a:pt x="2020" y="2693"/>
                  </a:cubicBezTo>
                  <a:cubicBezTo>
                    <a:pt x="2483" y="3079"/>
                    <a:pt x="2950" y="3439"/>
                    <a:pt x="3415" y="3823"/>
                  </a:cubicBezTo>
                  <a:cubicBezTo>
                    <a:pt x="4040" y="3415"/>
                    <a:pt x="4666" y="3005"/>
                    <a:pt x="5291" y="2596"/>
                  </a:cubicBezTo>
                  <a:cubicBezTo>
                    <a:pt x="5605" y="2391"/>
                    <a:pt x="5991" y="2215"/>
                    <a:pt x="6214" y="1911"/>
                  </a:cubicBezTo>
                  <a:cubicBezTo>
                    <a:pt x="5097" y="1324"/>
                    <a:pt x="3905" y="711"/>
                    <a:pt x="2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8"/>
            <p:cNvSpPr/>
            <p:nvPr/>
          </p:nvSpPr>
          <p:spPr>
            <a:xfrm>
              <a:off x="-2237045" y="3972596"/>
              <a:ext cx="757499" cy="296651"/>
            </a:xfrm>
            <a:custGeom>
              <a:avLst/>
              <a:gdLst/>
              <a:ahLst/>
              <a:cxnLst/>
              <a:rect l="l" t="t" r="r" b="b"/>
              <a:pathLst>
                <a:path w="6777" h="2654" extrusionOk="0">
                  <a:moveTo>
                    <a:pt x="3505" y="0"/>
                  </a:moveTo>
                  <a:cubicBezTo>
                    <a:pt x="2393" y="217"/>
                    <a:pt x="1133" y="340"/>
                    <a:pt x="1" y="389"/>
                  </a:cubicBezTo>
                  <a:cubicBezTo>
                    <a:pt x="1233" y="1316"/>
                    <a:pt x="2653" y="2093"/>
                    <a:pt x="4090" y="2653"/>
                  </a:cubicBezTo>
                  <a:cubicBezTo>
                    <a:pt x="4788" y="2245"/>
                    <a:pt x="5621" y="2021"/>
                    <a:pt x="6437" y="2021"/>
                  </a:cubicBezTo>
                  <a:cubicBezTo>
                    <a:pt x="6550" y="2021"/>
                    <a:pt x="6664" y="2025"/>
                    <a:pt x="6777" y="2034"/>
                  </a:cubicBezTo>
                  <a:cubicBezTo>
                    <a:pt x="5757" y="1258"/>
                    <a:pt x="4662" y="553"/>
                    <a:pt x="3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2" name="Google Shape;472;p28"/>
          <p:cNvSpPr/>
          <p:nvPr/>
        </p:nvSpPr>
        <p:spPr>
          <a:xfrm>
            <a:off x="7641532" y="2061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8"/>
          <p:cNvSpPr/>
          <p:nvPr/>
        </p:nvSpPr>
        <p:spPr>
          <a:xfrm>
            <a:off x="7169786" y="81454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8"/>
          <p:cNvSpPr/>
          <p:nvPr/>
        </p:nvSpPr>
        <p:spPr>
          <a:xfrm>
            <a:off x="8626809" y="910216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8"/>
          <p:cNvSpPr/>
          <p:nvPr/>
        </p:nvSpPr>
        <p:spPr>
          <a:xfrm>
            <a:off x="4222532" y="4600877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8"/>
          <p:cNvSpPr/>
          <p:nvPr/>
        </p:nvSpPr>
        <p:spPr>
          <a:xfrm>
            <a:off x="225682" y="6390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8"/>
          <p:cNvSpPr/>
          <p:nvPr/>
        </p:nvSpPr>
        <p:spPr>
          <a:xfrm>
            <a:off x="8221059" y="4603491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8"/>
          <p:cNvSpPr/>
          <p:nvPr/>
        </p:nvSpPr>
        <p:spPr>
          <a:xfrm>
            <a:off x="496911" y="39279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90390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 only 10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29"/>
          <p:cNvSpPr/>
          <p:nvPr/>
        </p:nvSpPr>
        <p:spPr>
          <a:xfrm flipH="1">
            <a:off x="339" y="2975773"/>
            <a:ext cx="5856812" cy="2167710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9"/>
          <p:cNvSpPr/>
          <p:nvPr/>
        </p:nvSpPr>
        <p:spPr>
          <a:xfrm flipH="1">
            <a:off x="166" y="2227786"/>
            <a:ext cx="6618641" cy="2915705"/>
          </a:xfrm>
          <a:custGeom>
            <a:avLst/>
            <a:gdLst/>
            <a:ahLst/>
            <a:cxnLst/>
            <a:rect l="l" t="t" r="r" b="b"/>
            <a:pathLst>
              <a:path w="38183" h="16820" extrusionOk="0">
                <a:moveTo>
                  <a:pt x="38183" y="1"/>
                </a:moveTo>
                <a:cubicBezTo>
                  <a:pt x="35738" y="393"/>
                  <a:pt x="33408" y="1510"/>
                  <a:pt x="31588" y="3193"/>
                </a:cubicBezTo>
                <a:cubicBezTo>
                  <a:pt x="29558" y="5075"/>
                  <a:pt x="28210" y="7561"/>
                  <a:pt x="26563" y="9787"/>
                </a:cubicBezTo>
                <a:cubicBezTo>
                  <a:pt x="24917" y="12014"/>
                  <a:pt x="22764" y="14109"/>
                  <a:pt x="20036" y="14594"/>
                </a:cubicBezTo>
                <a:cubicBezTo>
                  <a:pt x="19595" y="14672"/>
                  <a:pt x="19154" y="14707"/>
                  <a:pt x="18714" y="14707"/>
                </a:cubicBezTo>
                <a:cubicBezTo>
                  <a:pt x="16317" y="14707"/>
                  <a:pt x="13934" y="13694"/>
                  <a:pt x="11521" y="13319"/>
                </a:cubicBezTo>
                <a:cubicBezTo>
                  <a:pt x="10848" y="13215"/>
                  <a:pt x="10168" y="13164"/>
                  <a:pt x="9488" y="13164"/>
                </a:cubicBezTo>
                <a:cubicBezTo>
                  <a:pt x="6024" y="13164"/>
                  <a:pt x="2561" y="14489"/>
                  <a:pt x="0" y="16820"/>
                </a:cubicBezTo>
                <a:lnTo>
                  <a:pt x="2394" y="16820"/>
                </a:lnTo>
                <a:cubicBezTo>
                  <a:pt x="4301" y="15071"/>
                  <a:pt x="6859" y="14035"/>
                  <a:pt x="9448" y="14004"/>
                </a:cubicBezTo>
                <a:cubicBezTo>
                  <a:pt x="9491" y="14004"/>
                  <a:pt x="9533" y="14003"/>
                  <a:pt x="9575" y="14003"/>
                </a:cubicBezTo>
                <a:cubicBezTo>
                  <a:pt x="12604" y="14003"/>
                  <a:pt x="15601" y="15262"/>
                  <a:pt x="18578" y="15262"/>
                </a:cubicBezTo>
                <a:cubicBezTo>
                  <a:pt x="19160" y="15262"/>
                  <a:pt x="19741" y="15214"/>
                  <a:pt x="20322" y="15099"/>
                </a:cubicBezTo>
                <a:cubicBezTo>
                  <a:pt x="22991" y="14570"/>
                  <a:pt x="25192" y="12696"/>
                  <a:pt x="26993" y="10658"/>
                </a:cubicBezTo>
                <a:cubicBezTo>
                  <a:pt x="28795" y="8620"/>
                  <a:pt x="30346" y="6339"/>
                  <a:pt x="32408" y="4565"/>
                </a:cubicBezTo>
                <a:cubicBezTo>
                  <a:pt x="34030" y="3168"/>
                  <a:pt x="36085" y="2103"/>
                  <a:pt x="38183" y="1990"/>
                </a:cubicBezTo>
                <a:lnTo>
                  <a:pt x="3818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9"/>
          <p:cNvSpPr/>
          <p:nvPr/>
        </p:nvSpPr>
        <p:spPr>
          <a:xfrm rot="10800000" flipH="1">
            <a:off x="4630600" y="-13112"/>
            <a:ext cx="4513401" cy="1670512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4" name="Google Shape;484;p29"/>
          <p:cNvGrpSpPr/>
          <p:nvPr/>
        </p:nvGrpSpPr>
        <p:grpSpPr>
          <a:xfrm rot="10800000">
            <a:off x="-1109529" y="1637692"/>
            <a:ext cx="1829535" cy="1716165"/>
            <a:chOff x="-4147849" y="5763916"/>
            <a:chExt cx="954225" cy="895095"/>
          </a:xfrm>
        </p:grpSpPr>
        <p:sp>
          <p:nvSpPr>
            <p:cNvPr id="485" name="Google Shape;485;p29"/>
            <p:cNvSpPr/>
            <p:nvPr/>
          </p:nvSpPr>
          <p:spPr>
            <a:xfrm>
              <a:off x="-3872434" y="5834111"/>
              <a:ext cx="678810" cy="824899"/>
            </a:xfrm>
            <a:custGeom>
              <a:avLst/>
              <a:gdLst/>
              <a:ahLst/>
              <a:cxnLst/>
              <a:rect l="l" t="t" r="r" b="b"/>
              <a:pathLst>
                <a:path w="6073" h="7380" extrusionOk="0">
                  <a:moveTo>
                    <a:pt x="1626" y="0"/>
                  </a:moveTo>
                  <a:lnTo>
                    <a:pt x="1" y="2896"/>
                  </a:lnTo>
                  <a:lnTo>
                    <a:pt x="3109" y="7379"/>
                  </a:lnTo>
                  <a:cubicBezTo>
                    <a:pt x="4152" y="5856"/>
                    <a:pt x="5183" y="4284"/>
                    <a:pt x="6072" y="2741"/>
                  </a:cubicBezTo>
                  <a:cubicBezTo>
                    <a:pt x="4646" y="1759"/>
                    <a:pt x="3139" y="842"/>
                    <a:pt x="1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9"/>
            <p:cNvSpPr/>
            <p:nvPr/>
          </p:nvSpPr>
          <p:spPr>
            <a:xfrm>
              <a:off x="-3903172" y="5794543"/>
              <a:ext cx="660478" cy="847366"/>
            </a:xfrm>
            <a:custGeom>
              <a:avLst/>
              <a:gdLst/>
              <a:ahLst/>
              <a:cxnLst/>
              <a:rect l="l" t="t" r="r" b="b"/>
              <a:pathLst>
                <a:path w="5909" h="7581" extrusionOk="0">
                  <a:moveTo>
                    <a:pt x="1098" y="1"/>
                  </a:moveTo>
                  <a:cubicBezTo>
                    <a:pt x="731" y="1061"/>
                    <a:pt x="366" y="2121"/>
                    <a:pt x="1" y="3182"/>
                  </a:cubicBezTo>
                  <a:cubicBezTo>
                    <a:pt x="444" y="3676"/>
                    <a:pt x="891" y="4293"/>
                    <a:pt x="1286" y="4826"/>
                  </a:cubicBezTo>
                  <a:cubicBezTo>
                    <a:pt x="1957" y="5723"/>
                    <a:pt x="2615" y="6683"/>
                    <a:pt x="3285" y="7581"/>
                  </a:cubicBezTo>
                  <a:cubicBezTo>
                    <a:pt x="4239" y="6119"/>
                    <a:pt x="5091" y="4574"/>
                    <a:pt x="5908" y="3031"/>
                  </a:cubicBezTo>
                  <a:cubicBezTo>
                    <a:pt x="4310" y="2012"/>
                    <a:pt x="2697" y="1023"/>
                    <a:pt x="10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9"/>
            <p:cNvSpPr/>
            <p:nvPr/>
          </p:nvSpPr>
          <p:spPr>
            <a:xfrm>
              <a:off x="-3950454" y="5772411"/>
              <a:ext cx="604479" cy="858767"/>
            </a:xfrm>
            <a:custGeom>
              <a:avLst/>
              <a:gdLst/>
              <a:ahLst/>
              <a:cxnLst/>
              <a:rect l="l" t="t" r="r" b="b"/>
              <a:pathLst>
                <a:path w="5408" h="7683" extrusionOk="0">
                  <a:moveTo>
                    <a:pt x="712" y="0"/>
                  </a:moveTo>
                  <a:cubicBezTo>
                    <a:pt x="548" y="1250"/>
                    <a:pt x="311" y="2490"/>
                    <a:pt x="0" y="3712"/>
                  </a:cubicBezTo>
                  <a:cubicBezTo>
                    <a:pt x="444" y="4565"/>
                    <a:pt x="1163" y="5331"/>
                    <a:pt x="1880" y="5972"/>
                  </a:cubicBezTo>
                  <a:cubicBezTo>
                    <a:pt x="2478" y="6505"/>
                    <a:pt x="3206" y="6966"/>
                    <a:pt x="3564" y="7683"/>
                  </a:cubicBezTo>
                  <a:cubicBezTo>
                    <a:pt x="4394" y="6297"/>
                    <a:pt x="4977" y="4781"/>
                    <a:pt x="5407" y="3224"/>
                  </a:cubicBezTo>
                  <a:cubicBezTo>
                    <a:pt x="3845" y="2168"/>
                    <a:pt x="2274" y="1056"/>
                    <a:pt x="712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9"/>
            <p:cNvSpPr/>
            <p:nvPr/>
          </p:nvSpPr>
          <p:spPr>
            <a:xfrm>
              <a:off x="-3976386" y="5763916"/>
              <a:ext cx="590172" cy="872180"/>
            </a:xfrm>
            <a:custGeom>
              <a:avLst/>
              <a:gdLst/>
              <a:ahLst/>
              <a:cxnLst/>
              <a:rect l="l" t="t" r="r" b="b"/>
              <a:pathLst>
                <a:path w="5280" h="7803" extrusionOk="0">
                  <a:moveTo>
                    <a:pt x="452" y="1"/>
                  </a:moveTo>
                  <a:cubicBezTo>
                    <a:pt x="301" y="1400"/>
                    <a:pt x="151" y="2798"/>
                    <a:pt x="0" y="4198"/>
                  </a:cubicBezTo>
                  <a:cubicBezTo>
                    <a:pt x="1303" y="5412"/>
                    <a:pt x="2623" y="6588"/>
                    <a:pt x="3928" y="7802"/>
                  </a:cubicBezTo>
                  <a:cubicBezTo>
                    <a:pt x="4383" y="6307"/>
                    <a:pt x="4824" y="4853"/>
                    <a:pt x="5279" y="3358"/>
                  </a:cubicBezTo>
                  <a:cubicBezTo>
                    <a:pt x="3577" y="2381"/>
                    <a:pt x="1994" y="1216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9"/>
            <p:cNvSpPr/>
            <p:nvPr/>
          </p:nvSpPr>
          <p:spPr>
            <a:xfrm>
              <a:off x="-4147849" y="5793537"/>
              <a:ext cx="622922" cy="865474"/>
            </a:xfrm>
            <a:custGeom>
              <a:avLst/>
              <a:gdLst/>
              <a:ahLst/>
              <a:cxnLst/>
              <a:rect l="l" t="t" r="r" b="b"/>
              <a:pathLst>
                <a:path w="5573" h="7743" extrusionOk="0">
                  <a:moveTo>
                    <a:pt x="1" y="0"/>
                  </a:moveTo>
                  <a:lnTo>
                    <a:pt x="1" y="0"/>
                  </a:lnTo>
                  <a:cubicBezTo>
                    <a:pt x="422" y="1385"/>
                    <a:pt x="844" y="2770"/>
                    <a:pt x="1267" y="4155"/>
                  </a:cubicBezTo>
                  <a:cubicBezTo>
                    <a:pt x="2774" y="5243"/>
                    <a:pt x="4235" y="6449"/>
                    <a:pt x="5573" y="7742"/>
                  </a:cubicBezTo>
                  <a:cubicBezTo>
                    <a:pt x="5317" y="6419"/>
                    <a:pt x="5005" y="5039"/>
                    <a:pt x="4748" y="3715"/>
                  </a:cubicBezTo>
                  <a:cubicBezTo>
                    <a:pt x="3145" y="2480"/>
                    <a:pt x="1602" y="123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29"/>
          <p:cNvGrpSpPr/>
          <p:nvPr/>
        </p:nvGrpSpPr>
        <p:grpSpPr>
          <a:xfrm rot="10800000">
            <a:off x="3673738" y="4682187"/>
            <a:ext cx="1077770" cy="793474"/>
            <a:chOff x="-2237045" y="3972596"/>
            <a:chExt cx="757500" cy="557645"/>
          </a:xfrm>
        </p:grpSpPr>
        <p:sp>
          <p:nvSpPr>
            <p:cNvPr id="491" name="Google Shape;491;p29"/>
            <p:cNvSpPr/>
            <p:nvPr/>
          </p:nvSpPr>
          <p:spPr>
            <a:xfrm>
              <a:off x="-2177022" y="3972596"/>
              <a:ext cx="697476" cy="557645"/>
            </a:xfrm>
            <a:custGeom>
              <a:avLst/>
              <a:gdLst/>
              <a:ahLst/>
              <a:cxnLst/>
              <a:rect l="l" t="t" r="r" b="b"/>
              <a:pathLst>
                <a:path w="6240" h="4989" extrusionOk="0">
                  <a:moveTo>
                    <a:pt x="2969" y="0"/>
                  </a:moveTo>
                  <a:cubicBezTo>
                    <a:pt x="2088" y="649"/>
                    <a:pt x="971" y="1342"/>
                    <a:pt x="1" y="1846"/>
                  </a:cubicBezTo>
                  <a:cubicBezTo>
                    <a:pt x="466" y="2120"/>
                    <a:pt x="886" y="2465"/>
                    <a:pt x="1296" y="2815"/>
                  </a:cubicBezTo>
                  <a:cubicBezTo>
                    <a:pt x="2108" y="3507"/>
                    <a:pt x="2946" y="4234"/>
                    <a:pt x="3702" y="4988"/>
                  </a:cubicBezTo>
                  <a:cubicBezTo>
                    <a:pt x="4392" y="3889"/>
                    <a:pt x="5473" y="3081"/>
                    <a:pt x="6240" y="2034"/>
                  </a:cubicBezTo>
                  <a:cubicBezTo>
                    <a:pt x="5228" y="1268"/>
                    <a:pt x="4077" y="619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9"/>
            <p:cNvSpPr/>
            <p:nvPr/>
          </p:nvSpPr>
          <p:spPr>
            <a:xfrm>
              <a:off x="-2178586" y="3995622"/>
              <a:ext cx="699041" cy="491586"/>
            </a:xfrm>
            <a:custGeom>
              <a:avLst/>
              <a:gdLst/>
              <a:ahLst/>
              <a:cxnLst/>
              <a:rect l="l" t="t" r="r" b="b"/>
              <a:pathLst>
                <a:path w="6254" h="4398" extrusionOk="0">
                  <a:moveTo>
                    <a:pt x="2589" y="0"/>
                  </a:moveTo>
                  <a:cubicBezTo>
                    <a:pt x="1723" y="502"/>
                    <a:pt x="868" y="984"/>
                    <a:pt x="1" y="1485"/>
                  </a:cubicBezTo>
                  <a:cubicBezTo>
                    <a:pt x="1403" y="2195"/>
                    <a:pt x="2681" y="3180"/>
                    <a:pt x="3676" y="4397"/>
                  </a:cubicBezTo>
                  <a:cubicBezTo>
                    <a:pt x="4436" y="3466"/>
                    <a:pt x="5543" y="2798"/>
                    <a:pt x="6254" y="1828"/>
                  </a:cubicBezTo>
                  <a:cubicBezTo>
                    <a:pt x="5916" y="1658"/>
                    <a:pt x="5505" y="1476"/>
                    <a:pt x="5170" y="1304"/>
                  </a:cubicBezTo>
                  <a:cubicBezTo>
                    <a:pt x="4317" y="871"/>
                    <a:pt x="3441" y="435"/>
                    <a:pt x="2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9"/>
            <p:cNvSpPr/>
            <p:nvPr/>
          </p:nvSpPr>
          <p:spPr>
            <a:xfrm>
              <a:off x="-2174115" y="3986344"/>
              <a:ext cx="694570" cy="427428"/>
            </a:xfrm>
            <a:custGeom>
              <a:avLst/>
              <a:gdLst/>
              <a:ahLst/>
              <a:cxnLst/>
              <a:rect l="l" t="t" r="r" b="b"/>
              <a:pathLst>
                <a:path w="6214" h="3824" extrusionOk="0">
                  <a:moveTo>
                    <a:pt x="2860" y="0"/>
                  </a:moveTo>
                  <a:cubicBezTo>
                    <a:pt x="1830" y="234"/>
                    <a:pt x="828" y="680"/>
                    <a:pt x="1" y="1337"/>
                  </a:cubicBezTo>
                  <a:cubicBezTo>
                    <a:pt x="752" y="1646"/>
                    <a:pt x="1393" y="2174"/>
                    <a:pt x="2020" y="2693"/>
                  </a:cubicBezTo>
                  <a:cubicBezTo>
                    <a:pt x="2483" y="3079"/>
                    <a:pt x="2950" y="3439"/>
                    <a:pt x="3415" y="3823"/>
                  </a:cubicBezTo>
                  <a:cubicBezTo>
                    <a:pt x="4040" y="3415"/>
                    <a:pt x="4666" y="3005"/>
                    <a:pt x="5291" y="2596"/>
                  </a:cubicBezTo>
                  <a:cubicBezTo>
                    <a:pt x="5605" y="2391"/>
                    <a:pt x="5991" y="2215"/>
                    <a:pt x="6214" y="1911"/>
                  </a:cubicBezTo>
                  <a:cubicBezTo>
                    <a:pt x="5097" y="1324"/>
                    <a:pt x="3905" y="711"/>
                    <a:pt x="2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9"/>
            <p:cNvSpPr/>
            <p:nvPr/>
          </p:nvSpPr>
          <p:spPr>
            <a:xfrm>
              <a:off x="-2237045" y="3972596"/>
              <a:ext cx="757499" cy="296651"/>
            </a:xfrm>
            <a:custGeom>
              <a:avLst/>
              <a:gdLst/>
              <a:ahLst/>
              <a:cxnLst/>
              <a:rect l="l" t="t" r="r" b="b"/>
              <a:pathLst>
                <a:path w="6777" h="2654" extrusionOk="0">
                  <a:moveTo>
                    <a:pt x="3505" y="0"/>
                  </a:moveTo>
                  <a:cubicBezTo>
                    <a:pt x="2393" y="217"/>
                    <a:pt x="1133" y="340"/>
                    <a:pt x="1" y="389"/>
                  </a:cubicBezTo>
                  <a:cubicBezTo>
                    <a:pt x="1233" y="1316"/>
                    <a:pt x="2653" y="2093"/>
                    <a:pt x="4090" y="2653"/>
                  </a:cubicBezTo>
                  <a:cubicBezTo>
                    <a:pt x="4788" y="2245"/>
                    <a:pt x="5621" y="2021"/>
                    <a:pt x="6437" y="2021"/>
                  </a:cubicBezTo>
                  <a:cubicBezTo>
                    <a:pt x="6550" y="2021"/>
                    <a:pt x="6664" y="2025"/>
                    <a:pt x="6777" y="2034"/>
                  </a:cubicBezTo>
                  <a:cubicBezTo>
                    <a:pt x="5757" y="1258"/>
                    <a:pt x="4662" y="553"/>
                    <a:pt x="3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495;p29"/>
          <p:cNvGrpSpPr/>
          <p:nvPr/>
        </p:nvGrpSpPr>
        <p:grpSpPr>
          <a:xfrm rot="10800000">
            <a:off x="4229617" y="168554"/>
            <a:ext cx="684780" cy="504112"/>
            <a:chOff x="-2237045" y="3972596"/>
            <a:chExt cx="757500" cy="557645"/>
          </a:xfrm>
        </p:grpSpPr>
        <p:sp>
          <p:nvSpPr>
            <p:cNvPr id="496" name="Google Shape;496;p29"/>
            <p:cNvSpPr/>
            <p:nvPr/>
          </p:nvSpPr>
          <p:spPr>
            <a:xfrm>
              <a:off x="-2177022" y="3972596"/>
              <a:ext cx="697476" cy="557645"/>
            </a:xfrm>
            <a:custGeom>
              <a:avLst/>
              <a:gdLst/>
              <a:ahLst/>
              <a:cxnLst/>
              <a:rect l="l" t="t" r="r" b="b"/>
              <a:pathLst>
                <a:path w="6240" h="4989" extrusionOk="0">
                  <a:moveTo>
                    <a:pt x="2969" y="0"/>
                  </a:moveTo>
                  <a:cubicBezTo>
                    <a:pt x="2088" y="649"/>
                    <a:pt x="971" y="1342"/>
                    <a:pt x="1" y="1846"/>
                  </a:cubicBezTo>
                  <a:cubicBezTo>
                    <a:pt x="466" y="2120"/>
                    <a:pt x="886" y="2465"/>
                    <a:pt x="1296" y="2815"/>
                  </a:cubicBezTo>
                  <a:cubicBezTo>
                    <a:pt x="2108" y="3507"/>
                    <a:pt x="2946" y="4234"/>
                    <a:pt x="3702" y="4988"/>
                  </a:cubicBezTo>
                  <a:cubicBezTo>
                    <a:pt x="4392" y="3889"/>
                    <a:pt x="5473" y="3081"/>
                    <a:pt x="6240" y="2034"/>
                  </a:cubicBezTo>
                  <a:cubicBezTo>
                    <a:pt x="5228" y="1268"/>
                    <a:pt x="4077" y="619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-2178586" y="3995622"/>
              <a:ext cx="699041" cy="491586"/>
            </a:xfrm>
            <a:custGeom>
              <a:avLst/>
              <a:gdLst/>
              <a:ahLst/>
              <a:cxnLst/>
              <a:rect l="l" t="t" r="r" b="b"/>
              <a:pathLst>
                <a:path w="6254" h="4398" extrusionOk="0">
                  <a:moveTo>
                    <a:pt x="2589" y="0"/>
                  </a:moveTo>
                  <a:cubicBezTo>
                    <a:pt x="1723" y="502"/>
                    <a:pt x="868" y="984"/>
                    <a:pt x="1" y="1485"/>
                  </a:cubicBezTo>
                  <a:cubicBezTo>
                    <a:pt x="1403" y="2195"/>
                    <a:pt x="2681" y="3180"/>
                    <a:pt x="3676" y="4397"/>
                  </a:cubicBezTo>
                  <a:cubicBezTo>
                    <a:pt x="4436" y="3466"/>
                    <a:pt x="5543" y="2798"/>
                    <a:pt x="6254" y="1828"/>
                  </a:cubicBezTo>
                  <a:cubicBezTo>
                    <a:pt x="5916" y="1658"/>
                    <a:pt x="5505" y="1476"/>
                    <a:pt x="5170" y="1304"/>
                  </a:cubicBezTo>
                  <a:cubicBezTo>
                    <a:pt x="4317" y="871"/>
                    <a:pt x="3441" y="435"/>
                    <a:pt x="2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-2174115" y="3986344"/>
              <a:ext cx="694570" cy="427428"/>
            </a:xfrm>
            <a:custGeom>
              <a:avLst/>
              <a:gdLst/>
              <a:ahLst/>
              <a:cxnLst/>
              <a:rect l="l" t="t" r="r" b="b"/>
              <a:pathLst>
                <a:path w="6214" h="3824" extrusionOk="0">
                  <a:moveTo>
                    <a:pt x="2860" y="0"/>
                  </a:moveTo>
                  <a:cubicBezTo>
                    <a:pt x="1830" y="234"/>
                    <a:pt x="828" y="680"/>
                    <a:pt x="1" y="1337"/>
                  </a:cubicBezTo>
                  <a:cubicBezTo>
                    <a:pt x="752" y="1646"/>
                    <a:pt x="1393" y="2174"/>
                    <a:pt x="2020" y="2693"/>
                  </a:cubicBezTo>
                  <a:cubicBezTo>
                    <a:pt x="2483" y="3079"/>
                    <a:pt x="2950" y="3439"/>
                    <a:pt x="3415" y="3823"/>
                  </a:cubicBezTo>
                  <a:cubicBezTo>
                    <a:pt x="4040" y="3415"/>
                    <a:pt x="4666" y="3005"/>
                    <a:pt x="5291" y="2596"/>
                  </a:cubicBezTo>
                  <a:cubicBezTo>
                    <a:pt x="5605" y="2391"/>
                    <a:pt x="5991" y="2215"/>
                    <a:pt x="6214" y="1911"/>
                  </a:cubicBezTo>
                  <a:cubicBezTo>
                    <a:pt x="5097" y="1324"/>
                    <a:pt x="3905" y="711"/>
                    <a:pt x="2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-2237045" y="3972596"/>
              <a:ext cx="757499" cy="296651"/>
            </a:xfrm>
            <a:custGeom>
              <a:avLst/>
              <a:gdLst/>
              <a:ahLst/>
              <a:cxnLst/>
              <a:rect l="l" t="t" r="r" b="b"/>
              <a:pathLst>
                <a:path w="6777" h="2654" extrusionOk="0">
                  <a:moveTo>
                    <a:pt x="3505" y="0"/>
                  </a:moveTo>
                  <a:cubicBezTo>
                    <a:pt x="2393" y="217"/>
                    <a:pt x="1133" y="340"/>
                    <a:pt x="1" y="389"/>
                  </a:cubicBezTo>
                  <a:cubicBezTo>
                    <a:pt x="1233" y="1316"/>
                    <a:pt x="2653" y="2093"/>
                    <a:pt x="4090" y="2653"/>
                  </a:cubicBezTo>
                  <a:cubicBezTo>
                    <a:pt x="4788" y="2245"/>
                    <a:pt x="5621" y="2021"/>
                    <a:pt x="6437" y="2021"/>
                  </a:cubicBezTo>
                  <a:cubicBezTo>
                    <a:pt x="6550" y="2021"/>
                    <a:pt x="6664" y="2025"/>
                    <a:pt x="6777" y="2034"/>
                  </a:cubicBezTo>
                  <a:cubicBezTo>
                    <a:pt x="5757" y="1258"/>
                    <a:pt x="4662" y="553"/>
                    <a:pt x="3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0" name="Google Shape;500;p29"/>
          <p:cNvSpPr/>
          <p:nvPr/>
        </p:nvSpPr>
        <p:spPr>
          <a:xfrm>
            <a:off x="87609" y="1452316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9"/>
          <p:cNvSpPr/>
          <p:nvPr/>
        </p:nvSpPr>
        <p:spPr>
          <a:xfrm>
            <a:off x="382207" y="324085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9"/>
          <p:cNvSpPr/>
          <p:nvPr/>
        </p:nvSpPr>
        <p:spPr>
          <a:xfrm>
            <a:off x="4751500" y="4931550"/>
            <a:ext cx="211925" cy="211925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9"/>
          <p:cNvSpPr/>
          <p:nvPr/>
        </p:nvSpPr>
        <p:spPr>
          <a:xfrm>
            <a:off x="382211" y="3619116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9"/>
          <p:cNvSpPr/>
          <p:nvPr/>
        </p:nvSpPr>
        <p:spPr>
          <a:xfrm>
            <a:off x="5456250" y="137200"/>
            <a:ext cx="211925" cy="211925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47452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Title only 11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30"/>
          <p:cNvSpPr/>
          <p:nvPr/>
        </p:nvSpPr>
        <p:spPr>
          <a:xfrm rot="-10525389" flipH="1">
            <a:off x="-308999" y="3176169"/>
            <a:ext cx="2910814" cy="2072172"/>
          </a:xfrm>
          <a:custGeom>
            <a:avLst/>
            <a:gdLst/>
            <a:ahLst/>
            <a:cxnLst/>
            <a:rect l="l" t="t" r="r" b="b"/>
            <a:pathLst>
              <a:path w="16810" h="11967" extrusionOk="0">
                <a:moveTo>
                  <a:pt x="14394" y="0"/>
                </a:moveTo>
                <a:cubicBezTo>
                  <a:pt x="13958" y="987"/>
                  <a:pt x="13249" y="1856"/>
                  <a:pt x="12350" y="2456"/>
                </a:cubicBezTo>
                <a:cubicBezTo>
                  <a:pt x="11763" y="2848"/>
                  <a:pt x="11059" y="3129"/>
                  <a:pt x="10366" y="3129"/>
                </a:cubicBezTo>
                <a:cubicBezTo>
                  <a:pt x="10118" y="3129"/>
                  <a:pt x="9872" y="3093"/>
                  <a:pt x="9633" y="3013"/>
                </a:cubicBezTo>
                <a:cubicBezTo>
                  <a:pt x="9204" y="2870"/>
                  <a:pt x="8829" y="2600"/>
                  <a:pt x="8412" y="2427"/>
                </a:cubicBezTo>
                <a:cubicBezTo>
                  <a:pt x="8196" y="2337"/>
                  <a:pt x="7954" y="2277"/>
                  <a:pt x="7720" y="2277"/>
                </a:cubicBezTo>
                <a:cubicBezTo>
                  <a:pt x="7503" y="2277"/>
                  <a:pt x="7293" y="2328"/>
                  <a:pt x="7116" y="2455"/>
                </a:cubicBezTo>
                <a:cubicBezTo>
                  <a:pt x="6327" y="3022"/>
                  <a:pt x="6865" y="4469"/>
                  <a:pt x="6133" y="5108"/>
                </a:cubicBezTo>
                <a:cubicBezTo>
                  <a:pt x="5906" y="5306"/>
                  <a:pt x="5635" y="5366"/>
                  <a:pt x="5341" y="5366"/>
                </a:cubicBezTo>
                <a:cubicBezTo>
                  <a:pt x="4877" y="5366"/>
                  <a:pt x="4359" y="5215"/>
                  <a:pt x="3873" y="5215"/>
                </a:cubicBezTo>
                <a:cubicBezTo>
                  <a:pt x="3677" y="5215"/>
                  <a:pt x="3487" y="5239"/>
                  <a:pt x="3308" y="5308"/>
                </a:cubicBezTo>
                <a:cubicBezTo>
                  <a:pt x="2701" y="5542"/>
                  <a:pt x="2392" y="6233"/>
                  <a:pt x="2329" y="6880"/>
                </a:cubicBezTo>
                <a:cubicBezTo>
                  <a:pt x="2265" y="7527"/>
                  <a:pt x="2386" y="8180"/>
                  <a:pt x="2334" y="8827"/>
                </a:cubicBezTo>
                <a:cubicBezTo>
                  <a:pt x="2224" y="10197"/>
                  <a:pt x="1282" y="11465"/>
                  <a:pt x="0" y="11966"/>
                </a:cubicBezTo>
                <a:cubicBezTo>
                  <a:pt x="1480" y="11948"/>
                  <a:pt x="2842" y="10706"/>
                  <a:pt x="3001" y="9235"/>
                </a:cubicBezTo>
                <a:cubicBezTo>
                  <a:pt x="3077" y="8509"/>
                  <a:pt x="2939" y="7650"/>
                  <a:pt x="3482" y="7161"/>
                </a:cubicBezTo>
                <a:cubicBezTo>
                  <a:pt x="3737" y="6930"/>
                  <a:pt x="4066" y="6856"/>
                  <a:pt x="4413" y="6856"/>
                </a:cubicBezTo>
                <a:cubicBezTo>
                  <a:pt x="4719" y="6856"/>
                  <a:pt x="5040" y="6914"/>
                  <a:pt x="5336" y="6972"/>
                </a:cubicBezTo>
                <a:cubicBezTo>
                  <a:pt x="5584" y="7021"/>
                  <a:pt x="5852" y="7060"/>
                  <a:pt x="6112" y="7060"/>
                </a:cubicBezTo>
                <a:cubicBezTo>
                  <a:pt x="6516" y="7060"/>
                  <a:pt x="6900" y="6966"/>
                  <a:pt x="7155" y="6666"/>
                </a:cubicBezTo>
                <a:cubicBezTo>
                  <a:pt x="7503" y="6257"/>
                  <a:pt x="7441" y="5656"/>
                  <a:pt x="7408" y="5120"/>
                </a:cubicBezTo>
                <a:cubicBezTo>
                  <a:pt x="7375" y="4585"/>
                  <a:pt x="7441" y="3947"/>
                  <a:pt x="7907" y="3680"/>
                </a:cubicBezTo>
                <a:cubicBezTo>
                  <a:pt x="8051" y="3598"/>
                  <a:pt x="8205" y="3566"/>
                  <a:pt x="8364" y="3566"/>
                </a:cubicBezTo>
                <a:cubicBezTo>
                  <a:pt x="8717" y="3566"/>
                  <a:pt x="9096" y="3723"/>
                  <a:pt x="9444" y="3836"/>
                </a:cubicBezTo>
                <a:cubicBezTo>
                  <a:pt x="9898" y="3985"/>
                  <a:pt x="10367" y="4053"/>
                  <a:pt x="10838" y="4053"/>
                </a:cubicBezTo>
                <a:cubicBezTo>
                  <a:pt x="12137" y="4053"/>
                  <a:pt x="13451" y="3531"/>
                  <a:pt x="14489" y="2720"/>
                </a:cubicBezTo>
                <a:cubicBezTo>
                  <a:pt x="15436" y="1981"/>
                  <a:pt x="16184" y="1031"/>
                  <a:pt x="168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30"/>
          <p:cNvSpPr/>
          <p:nvPr/>
        </p:nvSpPr>
        <p:spPr>
          <a:xfrm rot="-10525389" flipH="1">
            <a:off x="-2943909" y="2961336"/>
            <a:ext cx="4537996" cy="2141608"/>
          </a:xfrm>
          <a:custGeom>
            <a:avLst/>
            <a:gdLst/>
            <a:ahLst/>
            <a:cxnLst/>
            <a:rect l="l" t="t" r="r" b="b"/>
            <a:pathLst>
              <a:path w="26207" h="12368" extrusionOk="0">
                <a:moveTo>
                  <a:pt x="0" y="0"/>
                </a:moveTo>
                <a:cubicBezTo>
                  <a:pt x="158" y="76"/>
                  <a:pt x="314" y="154"/>
                  <a:pt x="465" y="242"/>
                </a:cubicBezTo>
                <a:cubicBezTo>
                  <a:pt x="1098" y="608"/>
                  <a:pt x="1678" y="1235"/>
                  <a:pt x="1632" y="1963"/>
                </a:cubicBezTo>
                <a:cubicBezTo>
                  <a:pt x="1597" y="2472"/>
                  <a:pt x="1262" y="2943"/>
                  <a:pt x="1320" y="3450"/>
                </a:cubicBezTo>
                <a:cubicBezTo>
                  <a:pt x="1401" y="4162"/>
                  <a:pt x="2207" y="4554"/>
                  <a:pt x="2921" y="4629"/>
                </a:cubicBezTo>
                <a:cubicBezTo>
                  <a:pt x="3633" y="4701"/>
                  <a:pt x="4389" y="4598"/>
                  <a:pt x="5040" y="4901"/>
                </a:cubicBezTo>
                <a:cubicBezTo>
                  <a:pt x="5813" y="5263"/>
                  <a:pt x="6237" y="6114"/>
                  <a:pt x="6432" y="6945"/>
                </a:cubicBezTo>
                <a:cubicBezTo>
                  <a:pt x="6627" y="7775"/>
                  <a:pt x="6655" y="8647"/>
                  <a:pt x="6929" y="9455"/>
                </a:cubicBezTo>
                <a:cubicBezTo>
                  <a:pt x="7506" y="11155"/>
                  <a:pt x="9257" y="12368"/>
                  <a:pt x="11044" y="12368"/>
                </a:cubicBezTo>
                <a:cubicBezTo>
                  <a:pt x="11182" y="12368"/>
                  <a:pt x="11320" y="12361"/>
                  <a:pt x="11457" y="12346"/>
                </a:cubicBezTo>
                <a:cubicBezTo>
                  <a:pt x="13381" y="12140"/>
                  <a:pt x="15050" y="10481"/>
                  <a:pt x="15270" y="8559"/>
                </a:cubicBezTo>
                <a:cubicBezTo>
                  <a:pt x="15355" y="7812"/>
                  <a:pt x="15243" y="7052"/>
                  <a:pt x="15334" y="6306"/>
                </a:cubicBezTo>
                <a:cubicBezTo>
                  <a:pt x="15426" y="5558"/>
                  <a:pt x="15789" y="4770"/>
                  <a:pt x="16490" y="4495"/>
                </a:cubicBezTo>
                <a:cubicBezTo>
                  <a:pt x="16716" y="4406"/>
                  <a:pt x="16958" y="4376"/>
                  <a:pt x="17208" y="4376"/>
                </a:cubicBezTo>
                <a:cubicBezTo>
                  <a:pt x="17748" y="4376"/>
                  <a:pt x="18324" y="4518"/>
                  <a:pt x="18837" y="4518"/>
                </a:cubicBezTo>
                <a:cubicBezTo>
                  <a:pt x="19227" y="4518"/>
                  <a:pt x="19580" y="4436"/>
                  <a:pt x="19854" y="4147"/>
                </a:cubicBezTo>
                <a:cubicBezTo>
                  <a:pt x="20583" y="3378"/>
                  <a:pt x="19925" y="1832"/>
                  <a:pt x="20779" y="1203"/>
                </a:cubicBezTo>
                <a:cubicBezTo>
                  <a:pt x="20977" y="1057"/>
                  <a:pt x="21196" y="1003"/>
                  <a:pt x="21426" y="1003"/>
                </a:cubicBezTo>
                <a:cubicBezTo>
                  <a:pt x="21978" y="1003"/>
                  <a:pt x="22598" y="1312"/>
                  <a:pt x="23176" y="1426"/>
                </a:cubicBezTo>
                <a:cubicBezTo>
                  <a:pt x="23328" y="1456"/>
                  <a:pt x="23481" y="1470"/>
                  <a:pt x="23633" y="1470"/>
                </a:cubicBezTo>
                <a:cubicBezTo>
                  <a:pt x="24636" y="1470"/>
                  <a:pt x="25591" y="846"/>
                  <a:pt x="262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0"/>
          <p:cNvSpPr/>
          <p:nvPr/>
        </p:nvSpPr>
        <p:spPr>
          <a:xfrm rot="608848" flipH="1">
            <a:off x="6596639" y="-33438"/>
            <a:ext cx="2910797" cy="2072160"/>
          </a:xfrm>
          <a:custGeom>
            <a:avLst/>
            <a:gdLst/>
            <a:ahLst/>
            <a:cxnLst/>
            <a:rect l="l" t="t" r="r" b="b"/>
            <a:pathLst>
              <a:path w="16810" h="11967" extrusionOk="0">
                <a:moveTo>
                  <a:pt x="14394" y="0"/>
                </a:moveTo>
                <a:cubicBezTo>
                  <a:pt x="13958" y="987"/>
                  <a:pt x="13249" y="1856"/>
                  <a:pt x="12350" y="2456"/>
                </a:cubicBezTo>
                <a:cubicBezTo>
                  <a:pt x="11763" y="2848"/>
                  <a:pt x="11059" y="3129"/>
                  <a:pt x="10366" y="3129"/>
                </a:cubicBezTo>
                <a:cubicBezTo>
                  <a:pt x="10118" y="3129"/>
                  <a:pt x="9872" y="3093"/>
                  <a:pt x="9633" y="3013"/>
                </a:cubicBezTo>
                <a:cubicBezTo>
                  <a:pt x="9204" y="2870"/>
                  <a:pt x="8829" y="2600"/>
                  <a:pt x="8412" y="2427"/>
                </a:cubicBezTo>
                <a:cubicBezTo>
                  <a:pt x="8196" y="2337"/>
                  <a:pt x="7954" y="2277"/>
                  <a:pt x="7720" y="2277"/>
                </a:cubicBezTo>
                <a:cubicBezTo>
                  <a:pt x="7503" y="2277"/>
                  <a:pt x="7293" y="2328"/>
                  <a:pt x="7116" y="2455"/>
                </a:cubicBezTo>
                <a:cubicBezTo>
                  <a:pt x="6327" y="3022"/>
                  <a:pt x="6865" y="4469"/>
                  <a:pt x="6133" y="5108"/>
                </a:cubicBezTo>
                <a:cubicBezTo>
                  <a:pt x="5906" y="5306"/>
                  <a:pt x="5635" y="5366"/>
                  <a:pt x="5341" y="5366"/>
                </a:cubicBezTo>
                <a:cubicBezTo>
                  <a:pt x="4877" y="5366"/>
                  <a:pt x="4359" y="5215"/>
                  <a:pt x="3873" y="5215"/>
                </a:cubicBezTo>
                <a:cubicBezTo>
                  <a:pt x="3677" y="5215"/>
                  <a:pt x="3487" y="5239"/>
                  <a:pt x="3308" y="5308"/>
                </a:cubicBezTo>
                <a:cubicBezTo>
                  <a:pt x="2701" y="5542"/>
                  <a:pt x="2392" y="6233"/>
                  <a:pt x="2329" y="6880"/>
                </a:cubicBezTo>
                <a:cubicBezTo>
                  <a:pt x="2265" y="7527"/>
                  <a:pt x="2386" y="8180"/>
                  <a:pt x="2334" y="8827"/>
                </a:cubicBezTo>
                <a:cubicBezTo>
                  <a:pt x="2224" y="10197"/>
                  <a:pt x="1282" y="11465"/>
                  <a:pt x="0" y="11966"/>
                </a:cubicBezTo>
                <a:cubicBezTo>
                  <a:pt x="1480" y="11948"/>
                  <a:pt x="2842" y="10706"/>
                  <a:pt x="3001" y="9235"/>
                </a:cubicBezTo>
                <a:cubicBezTo>
                  <a:pt x="3077" y="8509"/>
                  <a:pt x="2939" y="7650"/>
                  <a:pt x="3482" y="7161"/>
                </a:cubicBezTo>
                <a:cubicBezTo>
                  <a:pt x="3737" y="6930"/>
                  <a:pt x="4066" y="6856"/>
                  <a:pt x="4413" y="6856"/>
                </a:cubicBezTo>
                <a:cubicBezTo>
                  <a:pt x="4719" y="6856"/>
                  <a:pt x="5040" y="6914"/>
                  <a:pt x="5336" y="6972"/>
                </a:cubicBezTo>
                <a:cubicBezTo>
                  <a:pt x="5584" y="7021"/>
                  <a:pt x="5852" y="7060"/>
                  <a:pt x="6112" y="7060"/>
                </a:cubicBezTo>
                <a:cubicBezTo>
                  <a:pt x="6516" y="7060"/>
                  <a:pt x="6900" y="6966"/>
                  <a:pt x="7155" y="6666"/>
                </a:cubicBezTo>
                <a:cubicBezTo>
                  <a:pt x="7503" y="6257"/>
                  <a:pt x="7441" y="5656"/>
                  <a:pt x="7408" y="5120"/>
                </a:cubicBezTo>
                <a:cubicBezTo>
                  <a:pt x="7375" y="4585"/>
                  <a:pt x="7441" y="3947"/>
                  <a:pt x="7907" y="3680"/>
                </a:cubicBezTo>
                <a:cubicBezTo>
                  <a:pt x="8051" y="3598"/>
                  <a:pt x="8205" y="3566"/>
                  <a:pt x="8364" y="3566"/>
                </a:cubicBezTo>
                <a:cubicBezTo>
                  <a:pt x="8717" y="3566"/>
                  <a:pt x="9096" y="3723"/>
                  <a:pt x="9444" y="3836"/>
                </a:cubicBezTo>
                <a:cubicBezTo>
                  <a:pt x="9898" y="3985"/>
                  <a:pt x="10367" y="4053"/>
                  <a:pt x="10838" y="4053"/>
                </a:cubicBezTo>
                <a:cubicBezTo>
                  <a:pt x="12137" y="4053"/>
                  <a:pt x="13451" y="3531"/>
                  <a:pt x="14489" y="2720"/>
                </a:cubicBezTo>
                <a:cubicBezTo>
                  <a:pt x="15436" y="1981"/>
                  <a:pt x="16184" y="1031"/>
                  <a:pt x="168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0" name="Google Shape;510;p30"/>
          <p:cNvGrpSpPr/>
          <p:nvPr/>
        </p:nvGrpSpPr>
        <p:grpSpPr>
          <a:xfrm rot="484104" flipH="1">
            <a:off x="-704302" y="1019742"/>
            <a:ext cx="1176529" cy="1612423"/>
            <a:chOff x="-3635246" y="3850201"/>
            <a:chExt cx="613645" cy="840996"/>
          </a:xfrm>
        </p:grpSpPr>
        <p:sp>
          <p:nvSpPr>
            <p:cNvPr id="511" name="Google Shape;511;p30"/>
            <p:cNvSpPr/>
            <p:nvPr/>
          </p:nvSpPr>
          <p:spPr>
            <a:xfrm>
              <a:off x="-3555439" y="3994280"/>
              <a:ext cx="533837" cy="696805"/>
            </a:xfrm>
            <a:custGeom>
              <a:avLst/>
              <a:gdLst/>
              <a:ahLst/>
              <a:cxnLst/>
              <a:rect l="l" t="t" r="r" b="b"/>
              <a:pathLst>
                <a:path w="4776" h="6234" extrusionOk="0">
                  <a:moveTo>
                    <a:pt x="2714" y="1"/>
                  </a:moveTo>
                  <a:cubicBezTo>
                    <a:pt x="1740" y="601"/>
                    <a:pt x="799" y="1347"/>
                    <a:pt x="0" y="2167"/>
                  </a:cubicBezTo>
                  <a:cubicBezTo>
                    <a:pt x="334" y="3499"/>
                    <a:pt x="568" y="4902"/>
                    <a:pt x="903" y="6234"/>
                  </a:cubicBezTo>
                  <a:cubicBezTo>
                    <a:pt x="2195" y="5704"/>
                    <a:pt x="3484" y="5176"/>
                    <a:pt x="4775" y="4645"/>
                  </a:cubicBezTo>
                  <a:cubicBezTo>
                    <a:pt x="4087" y="3088"/>
                    <a:pt x="3404" y="1559"/>
                    <a:pt x="2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0"/>
            <p:cNvSpPr/>
            <p:nvPr/>
          </p:nvSpPr>
          <p:spPr>
            <a:xfrm>
              <a:off x="-3537219" y="3990704"/>
              <a:ext cx="482197" cy="700382"/>
            </a:xfrm>
            <a:custGeom>
              <a:avLst/>
              <a:gdLst/>
              <a:ahLst/>
              <a:cxnLst/>
              <a:rect l="l" t="t" r="r" b="b"/>
              <a:pathLst>
                <a:path w="4314" h="6266" extrusionOk="0">
                  <a:moveTo>
                    <a:pt x="2259" y="0"/>
                  </a:moveTo>
                  <a:cubicBezTo>
                    <a:pt x="1522" y="676"/>
                    <a:pt x="739" y="1332"/>
                    <a:pt x="1" y="2008"/>
                  </a:cubicBezTo>
                  <a:cubicBezTo>
                    <a:pt x="632" y="3269"/>
                    <a:pt x="315" y="4922"/>
                    <a:pt x="740" y="6266"/>
                  </a:cubicBezTo>
                  <a:cubicBezTo>
                    <a:pt x="1936" y="5692"/>
                    <a:pt x="3118" y="5084"/>
                    <a:pt x="4314" y="4509"/>
                  </a:cubicBezTo>
                  <a:cubicBezTo>
                    <a:pt x="3629" y="2999"/>
                    <a:pt x="2943" y="1510"/>
                    <a:pt x="22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0"/>
            <p:cNvSpPr/>
            <p:nvPr/>
          </p:nvSpPr>
          <p:spPr>
            <a:xfrm>
              <a:off x="-3541243" y="3943646"/>
              <a:ext cx="444306" cy="747551"/>
            </a:xfrm>
            <a:custGeom>
              <a:avLst/>
              <a:gdLst/>
              <a:ahLst/>
              <a:cxnLst/>
              <a:rect l="l" t="t" r="r" b="b"/>
              <a:pathLst>
                <a:path w="3975" h="6688" extrusionOk="0">
                  <a:moveTo>
                    <a:pt x="1924" y="1"/>
                  </a:moveTo>
                  <a:cubicBezTo>
                    <a:pt x="1136" y="657"/>
                    <a:pt x="491" y="1477"/>
                    <a:pt x="0" y="2379"/>
                  </a:cubicBezTo>
                  <a:cubicBezTo>
                    <a:pt x="633" y="3669"/>
                    <a:pt x="806" y="5250"/>
                    <a:pt x="777" y="6688"/>
                  </a:cubicBezTo>
                  <a:cubicBezTo>
                    <a:pt x="1677" y="5826"/>
                    <a:pt x="2782" y="5143"/>
                    <a:pt x="3974" y="4783"/>
                  </a:cubicBezTo>
                  <a:cubicBezTo>
                    <a:pt x="3182" y="3249"/>
                    <a:pt x="2505" y="1625"/>
                    <a:pt x="1924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0"/>
            <p:cNvSpPr/>
            <p:nvPr/>
          </p:nvSpPr>
          <p:spPr>
            <a:xfrm>
              <a:off x="-3541243" y="3935375"/>
              <a:ext cx="387636" cy="755823"/>
            </a:xfrm>
            <a:custGeom>
              <a:avLst/>
              <a:gdLst/>
              <a:ahLst/>
              <a:cxnLst/>
              <a:rect l="l" t="t" r="r" b="b"/>
              <a:pathLst>
                <a:path w="3468" h="6762" extrusionOk="0">
                  <a:moveTo>
                    <a:pt x="1545" y="0"/>
                  </a:moveTo>
                  <a:cubicBezTo>
                    <a:pt x="917" y="770"/>
                    <a:pt x="370" y="1660"/>
                    <a:pt x="0" y="2581"/>
                  </a:cubicBezTo>
                  <a:cubicBezTo>
                    <a:pt x="211" y="3252"/>
                    <a:pt x="324" y="3947"/>
                    <a:pt x="430" y="4643"/>
                  </a:cubicBezTo>
                  <a:cubicBezTo>
                    <a:pt x="528" y="5303"/>
                    <a:pt x="679" y="6101"/>
                    <a:pt x="777" y="6762"/>
                  </a:cubicBezTo>
                  <a:cubicBezTo>
                    <a:pt x="1411" y="5742"/>
                    <a:pt x="2363" y="4875"/>
                    <a:pt x="3467" y="4402"/>
                  </a:cubicBezTo>
                  <a:cubicBezTo>
                    <a:pt x="2759" y="2943"/>
                    <a:pt x="2127" y="1513"/>
                    <a:pt x="15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0"/>
            <p:cNvSpPr/>
            <p:nvPr/>
          </p:nvSpPr>
          <p:spPr>
            <a:xfrm>
              <a:off x="-3578353" y="3859926"/>
              <a:ext cx="271054" cy="831271"/>
            </a:xfrm>
            <a:custGeom>
              <a:avLst/>
              <a:gdLst/>
              <a:ahLst/>
              <a:cxnLst/>
              <a:rect l="l" t="t" r="r" b="b"/>
              <a:pathLst>
                <a:path w="2425" h="7437" extrusionOk="0">
                  <a:moveTo>
                    <a:pt x="966" y="0"/>
                  </a:moveTo>
                  <a:cubicBezTo>
                    <a:pt x="450" y="847"/>
                    <a:pt x="116" y="1805"/>
                    <a:pt x="71" y="2796"/>
                  </a:cubicBezTo>
                  <a:cubicBezTo>
                    <a:pt x="0" y="4364"/>
                    <a:pt x="979" y="5871"/>
                    <a:pt x="1109" y="7437"/>
                  </a:cubicBezTo>
                  <a:cubicBezTo>
                    <a:pt x="1199" y="6389"/>
                    <a:pt x="1667" y="5348"/>
                    <a:pt x="2424" y="4617"/>
                  </a:cubicBezTo>
                  <a:cubicBezTo>
                    <a:pt x="1782" y="3134"/>
                    <a:pt x="1269" y="1589"/>
                    <a:pt x="9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0"/>
            <p:cNvSpPr/>
            <p:nvPr/>
          </p:nvSpPr>
          <p:spPr>
            <a:xfrm>
              <a:off x="-3635246" y="3850201"/>
              <a:ext cx="287821" cy="840995"/>
            </a:xfrm>
            <a:custGeom>
              <a:avLst/>
              <a:gdLst/>
              <a:ahLst/>
              <a:cxnLst/>
              <a:rect l="l" t="t" r="r" b="b"/>
              <a:pathLst>
                <a:path w="2575" h="7524" extrusionOk="0">
                  <a:moveTo>
                    <a:pt x="1130" y="1"/>
                  </a:moveTo>
                  <a:cubicBezTo>
                    <a:pt x="519" y="987"/>
                    <a:pt x="137" y="2085"/>
                    <a:pt x="0" y="3236"/>
                  </a:cubicBezTo>
                  <a:cubicBezTo>
                    <a:pt x="630" y="4615"/>
                    <a:pt x="1201" y="6067"/>
                    <a:pt x="1618" y="7524"/>
                  </a:cubicBezTo>
                  <a:cubicBezTo>
                    <a:pt x="1540" y="6554"/>
                    <a:pt x="1879" y="5403"/>
                    <a:pt x="2574" y="4725"/>
                  </a:cubicBezTo>
                  <a:cubicBezTo>
                    <a:pt x="2002" y="3186"/>
                    <a:pt x="1483" y="1606"/>
                    <a:pt x="11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7" name="Google Shape;517;p30"/>
          <p:cNvSpPr/>
          <p:nvPr/>
        </p:nvSpPr>
        <p:spPr>
          <a:xfrm>
            <a:off x="6947407" y="4038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0"/>
          <p:cNvSpPr/>
          <p:nvPr/>
        </p:nvSpPr>
        <p:spPr>
          <a:xfrm>
            <a:off x="144861" y="684066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0"/>
          <p:cNvSpPr/>
          <p:nvPr/>
        </p:nvSpPr>
        <p:spPr>
          <a:xfrm>
            <a:off x="8032032" y="47618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0"/>
          <p:cNvSpPr/>
          <p:nvPr/>
        </p:nvSpPr>
        <p:spPr>
          <a:xfrm>
            <a:off x="144857" y="200725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0"/>
          <p:cNvSpPr/>
          <p:nvPr/>
        </p:nvSpPr>
        <p:spPr>
          <a:xfrm>
            <a:off x="8632136" y="82049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0"/>
          <p:cNvSpPr/>
          <p:nvPr/>
        </p:nvSpPr>
        <p:spPr>
          <a:xfrm>
            <a:off x="8632136" y="169319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0"/>
          <p:cNvSpPr/>
          <p:nvPr/>
        </p:nvSpPr>
        <p:spPr>
          <a:xfrm>
            <a:off x="2161644" y="489585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4" name="Google Shape;524;p30"/>
          <p:cNvGrpSpPr/>
          <p:nvPr/>
        </p:nvGrpSpPr>
        <p:grpSpPr>
          <a:xfrm>
            <a:off x="5055691" y="-447565"/>
            <a:ext cx="1891704" cy="1392720"/>
            <a:chOff x="-2237045" y="3972596"/>
            <a:chExt cx="757500" cy="557645"/>
          </a:xfrm>
        </p:grpSpPr>
        <p:sp>
          <p:nvSpPr>
            <p:cNvPr id="525" name="Google Shape;525;p30"/>
            <p:cNvSpPr/>
            <p:nvPr/>
          </p:nvSpPr>
          <p:spPr>
            <a:xfrm>
              <a:off x="-2177022" y="3972596"/>
              <a:ext cx="697476" cy="557645"/>
            </a:xfrm>
            <a:custGeom>
              <a:avLst/>
              <a:gdLst/>
              <a:ahLst/>
              <a:cxnLst/>
              <a:rect l="l" t="t" r="r" b="b"/>
              <a:pathLst>
                <a:path w="6240" h="4989" extrusionOk="0">
                  <a:moveTo>
                    <a:pt x="2969" y="0"/>
                  </a:moveTo>
                  <a:cubicBezTo>
                    <a:pt x="2088" y="649"/>
                    <a:pt x="971" y="1342"/>
                    <a:pt x="1" y="1846"/>
                  </a:cubicBezTo>
                  <a:cubicBezTo>
                    <a:pt x="466" y="2120"/>
                    <a:pt x="886" y="2465"/>
                    <a:pt x="1296" y="2815"/>
                  </a:cubicBezTo>
                  <a:cubicBezTo>
                    <a:pt x="2108" y="3507"/>
                    <a:pt x="2946" y="4234"/>
                    <a:pt x="3702" y="4988"/>
                  </a:cubicBezTo>
                  <a:cubicBezTo>
                    <a:pt x="4392" y="3889"/>
                    <a:pt x="5473" y="3081"/>
                    <a:pt x="6240" y="2034"/>
                  </a:cubicBezTo>
                  <a:cubicBezTo>
                    <a:pt x="5228" y="1268"/>
                    <a:pt x="4077" y="619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0"/>
            <p:cNvSpPr/>
            <p:nvPr/>
          </p:nvSpPr>
          <p:spPr>
            <a:xfrm>
              <a:off x="-2178586" y="3995622"/>
              <a:ext cx="699041" cy="491586"/>
            </a:xfrm>
            <a:custGeom>
              <a:avLst/>
              <a:gdLst/>
              <a:ahLst/>
              <a:cxnLst/>
              <a:rect l="l" t="t" r="r" b="b"/>
              <a:pathLst>
                <a:path w="6254" h="4398" extrusionOk="0">
                  <a:moveTo>
                    <a:pt x="2589" y="0"/>
                  </a:moveTo>
                  <a:cubicBezTo>
                    <a:pt x="1723" y="502"/>
                    <a:pt x="868" y="984"/>
                    <a:pt x="1" y="1485"/>
                  </a:cubicBezTo>
                  <a:cubicBezTo>
                    <a:pt x="1403" y="2195"/>
                    <a:pt x="2681" y="3180"/>
                    <a:pt x="3676" y="4397"/>
                  </a:cubicBezTo>
                  <a:cubicBezTo>
                    <a:pt x="4436" y="3466"/>
                    <a:pt x="5543" y="2798"/>
                    <a:pt x="6254" y="1828"/>
                  </a:cubicBezTo>
                  <a:cubicBezTo>
                    <a:pt x="5916" y="1658"/>
                    <a:pt x="5505" y="1476"/>
                    <a:pt x="5170" y="1304"/>
                  </a:cubicBezTo>
                  <a:cubicBezTo>
                    <a:pt x="4317" y="871"/>
                    <a:pt x="3441" y="435"/>
                    <a:pt x="2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0"/>
            <p:cNvSpPr/>
            <p:nvPr/>
          </p:nvSpPr>
          <p:spPr>
            <a:xfrm>
              <a:off x="-2174115" y="3986344"/>
              <a:ext cx="694570" cy="427428"/>
            </a:xfrm>
            <a:custGeom>
              <a:avLst/>
              <a:gdLst/>
              <a:ahLst/>
              <a:cxnLst/>
              <a:rect l="l" t="t" r="r" b="b"/>
              <a:pathLst>
                <a:path w="6214" h="3824" extrusionOk="0">
                  <a:moveTo>
                    <a:pt x="2860" y="0"/>
                  </a:moveTo>
                  <a:cubicBezTo>
                    <a:pt x="1830" y="234"/>
                    <a:pt x="828" y="680"/>
                    <a:pt x="1" y="1337"/>
                  </a:cubicBezTo>
                  <a:cubicBezTo>
                    <a:pt x="752" y="1646"/>
                    <a:pt x="1393" y="2174"/>
                    <a:pt x="2020" y="2693"/>
                  </a:cubicBezTo>
                  <a:cubicBezTo>
                    <a:pt x="2483" y="3079"/>
                    <a:pt x="2950" y="3439"/>
                    <a:pt x="3415" y="3823"/>
                  </a:cubicBezTo>
                  <a:cubicBezTo>
                    <a:pt x="4040" y="3415"/>
                    <a:pt x="4666" y="3005"/>
                    <a:pt x="5291" y="2596"/>
                  </a:cubicBezTo>
                  <a:cubicBezTo>
                    <a:pt x="5605" y="2391"/>
                    <a:pt x="5991" y="2215"/>
                    <a:pt x="6214" y="1911"/>
                  </a:cubicBezTo>
                  <a:cubicBezTo>
                    <a:pt x="5097" y="1324"/>
                    <a:pt x="3905" y="711"/>
                    <a:pt x="2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0"/>
            <p:cNvSpPr/>
            <p:nvPr/>
          </p:nvSpPr>
          <p:spPr>
            <a:xfrm>
              <a:off x="-2237045" y="3972596"/>
              <a:ext cx="757499" cy="296651"/>
            </a:xfrm>
            <a:custGeom>
              <a:avLst/>
              <a:gdLst/>
              <a:ahLst/>
              <a:cxnLst/>
              <a:rect l="l" t="t" r="r" b="b"/>
              <a:pathLst>
                <a:path w="6777" h="2654" extrusionOk="0">
                  <a:moveTo>
                    <a:pt x="3505" y="0"/>
                  </a:moveTo>
                  <a:cubicBezTo>
                    <a:pt x="2393" y="217"/>
                    <a:pt x="1133" y="340"/>
                    <a:pt x="1" y="389"/>
                  </a:cubicBezTo>
                  <a:cubicBezTo>
                    <a:pt x="1233" y="1316"/>
                    <a:pt x="2653" y="2093"/>
                    <a:pt x="4090" y="2653"/>
                  </a:cubicBezTo>
                  <a:cubicBezTo>
                    <a:pt x="4788" y="2245"/>
                    <a:pt x="5621" y="2021"/>
                    <a:pt x="6437" y="2021"/>
                  </a:cubicBezTo>
                  <a:cubicBezTo>
                    <a:pt x="6550" y="2021"/>
                    <a:pt x="6664" y="2025"/>
                    <a:pt x="6777" y="2034"/>
                  </a:cubicBezTo>
                  <a:cubicBezTo>
                    <a:pt x="5757" y="1258"/>
                    <a:pt x="4662" y="553"/>
                    <a:pt x="3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45785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1"/>
          <p:cNvSpPr txBox="1">
            <a:spLocks noGrp="1"/>
          </p:cNvSpPr>
          <p:nvPr>
            <p:ph type="title"/>
          </p:nvPr>
        </p:nvSpPr>
        <p:spPr>
          <a:xfrm>
            <a:off x="1415575" y="867150"/>
            <a:ext cx="41229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31"/>
          <p:cNvSpPr txBox="1">
            <a:spLocks noGrp="1"/>
          </p:cNvSpPr>
          <p:nvPr>
            <p:ph type="subTitle" idx="1"/>
          </p:nvPr>
        </p:nvSpPr>
        <p:spPr>
          <a:xfrm rot="-250">
            <a:off x="1415475" y="1441250"/>
            <a:ext cx="4122900" cy="20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2" name="Google Shape;532;p31"/>
          <p:cNvSpPr/>
          <p:nvPr/>
        </p:nvSpPr>
        <p:spPr>
          <a:xfrm rot="10800000" flipH="1">
            <a:off x="5513135" y="3058129"/>
            <a:ext cx="4621277" cy="2180880"/>
          </a:xfrm>
          <a:custGeom>
            <a:avLst/>
            <a:gdLst/>
            <a:ahLst/>
            <a:cxnLst/>
            <a:rect l="l" t="t" r="r" b="b"/>
            <a:pathLst>
              <a:path w="26207" h="12368" extrusionOk="0">
                <a:moveTo>
                  <a:pt x="0" y="0"/>
                </a:moveTo>
                <a:cubicBezTo>
                  <a:pt x="158" y="76"/>
                  <a:pt x="314" y="154"/>
                  <a:pt x="465" y="242"/>
                </a:cubicBezTo>
                <a:cubicBezTo>
                  <a:pt x="1098" y="608"/>
                  <a:pt x="1678" y="1235"/>
                  <a:pt x="1632" y="1963"/>
                </a:cubicBezTo>
                <a:cubicBezTo>
                  <a:pt x="1597" y="2472"/>
                  <a:pt x="1262" y="2943"/>
                  <a:pt x="1320" y="3450"/>
                </a:cubicBezTo>
                <a:cubicBezTo>
                  <a:pt x="1401" y="4162"/>
                  <a:pt x="2207" y="4554"/>
                  <a:pt x="2921" y="4629"/>
                </a:cubicBezTo>
                <a:cubicBezTo>
                  <a:pt x="3633" y="4701"/>
                  <a:pt x="4389" y="4598"/>
                  <a:pt x="5040" y="4901"/>
                </a:cubicBezTo>
                <a:cubicBezTo>
                  <a:pt x="5813" y="5263"/>
                  <a:pt x="6237" y="6114"/>
                  <a:pt x="6432" y="6945"/>
                </a:cubicBezTo>
                <a:cubicBezTo>
                  <a:pt x="6627" y="7775"/>
                  <a:pt x="6655" y="8647"/>
                  <a:pt x="6929" y="9455"/>
                </a:cubicBezTo>
                <a:cubicBezTo>
                  <a:pt x="7506" y="11155"/>
                  <a:pt x="9257" y="12368"/>
                  <a:pt x="11044" y="12368"/>
                </a:cubicBezTo>
                <a:cubicBezTo>
                  <a:pt x="11182" y="12368"/>
                  <a:pt x="11320" y="12361"/>
                  <a:pt x="11457" y="12346"/>
                </a:cubicBezTo>
                <a:cubicBezTo>
                  <a:pt x="13381" y="12140"/>
                  <a:pt x="15050" y="10481"/>
                  <a:pt x="15270" y="8559"/>
                </a:cubicBezTo>
                <a:cubicBezTo>
                  <a:pt x="15355" y="7812"/>
                  <a:pt x="15243" y="7052"/>
                  <a:pt x="15334" y="6306"/>
                </a:cubicBezTo>
                <a:cubicBezTo>
                  <a:pt x="15426" y="5558"/>
                  <a:pt x="15789" y="4770"/>
                  <a:pt x="16490" y="4495"/>
                </a:cubicBezTo>
                <a:cubicBezTo>
                  <a:pt x="16716" y="4406"/>
                  <a:pt x="16958" y="4376"/>
                  <a:pt x="17208" y="4376"/>
                </a:cubicBezTo>
                <a:cubicBezTo>
                  <a:pt x="17748" y="4376"/>
                  <a:pt x="18324" y="4518"/>
                  <a:pt x="18837" y="4518"/>
                </a:cubicBezTo>
                <a:cubicBezTo>
                  <a:pt x="19227" y="4518"/>
                  <a:pt x="19580" y="4436"/>
                  <a:pt x="19854" y="4147"/>
                </a:cubicBezTo>
                <a:cubicBezTo>
                  <a:pt x="20583" y="3378"/>
                  <a:pt x="19925" y="1832"/>
                  <a:pt x="20779" y="1203"/>
                </a:cubicBezTo>
                <a:cubicBezTo>
                  <a:pt x="20977" y="1057"/>
                  <a:pt x="21196" y="1003"/>
                  <a:pt x="21426" y="1003"/>
                </a:cubicBezTo>
                <a:cubicBezTo>
                  <a:pt x="21978" y="1003"/>
                  <a:pt x="22598" y="1312"/>
                  <a:pt x="23176" y="1426"/>
                </a:cubicBezTo>
                <a:cubicBezTo>
                  <a:pt x="23328" y="1456"/>
                  <a:pt x="23481" y="1470"/>
                  <a:pt x="23633" y="1470"/>
                </a:cubicBezTo>
                <a:cubicBezTo>
                  <a:pt x="24636" y="1470"/>
                  <a:pt x="25591" y="846"/>
                  <a:pt x="262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31"/>
          <p:cNvSpPr/>
          <p:nvPr/>
        </p:nvSpPr>
        <p:spPr>
          <a:xfrm rot="10800000" flipH="1">
            <a:off x="4284775" y="3097274"/>
            <a:ext cx="2451797" cy="2141382"/>
          </a:xfrm>
          <a:custGeom>
            <a:avLst/>
            <a:gdLst/>
            <a:ahLst/>
            <a:cxnLst/>
            <a:rect l="l" t="t" r="r" b="b"/>
            <a:pathLst>
              <a:path w="13904" h="12144" extrusionOk="0">
                <a:moveTo>
                  <a:pt x="1" y="0"/>
                </a:moveTo>
                <a:lnTo>
                  <a:pt x="1" y="89"/>
                </a:lnTo>
                <a:cubicBezTo>
                  <a:pt x="705" y="767"/>
                  <a:pt x="1550" y="1301"/>
                  <a:pt x="2469" y="1635"/>
                </a:cubicBezTo>
                <a:cubicBezTo>
                  <a:pt x="3039" y="1841"/>
                  <a:pt x="3660" y="1990"/>
                  <a:pt x="4099" y="2407"/>
                </a:cubicBezTo>
                <a:cubicBezTo>
                  <a:pt x="5134" y="3395"/>
                  <a:pt x="4636" y="5349"/>
                  <a:pt x="5700" y="6305"/>
                </a:cubicBezTo>
                <a:cubicBezTo>
                  <a:pt x="6592" y="7105"/>
                  <a:pt x="8049" y="6735"/>
                  <a:pt x="9105" y="7302"/>
                </a:cubicBezTo>
                <a:cubicBezTo>
                  <a:pt x="9826" y="7692"/>
                  <a:pt x="10253" y="8463"/>
                  <a:pt x="10571" y="9219"/>
                </a:cubicBezTo>
                <a:cubicBezTo>
                  <a:pt x="10888" y="9976"/>
                  <a:pt x="11154" y="10780"/>
                  <a:pt x="11699" y="11394"/>
                </a:cubicBezTo>
                <a:cubicBezTo>
                  <a:pt x="12090" y="11832"/>
                  <a:pt x="12680" y="12144"/>
                  <a:pt x="13248" y="12144"/>
                </a:cubicBezTo>
                <a:cubicBezTo>
                  <a:pt x="13475" y="12144"/>
                  <a:pt x="13698" y="12094"/>
                  <a:pt x="13904" y="11984"/>
                </a:cubicBezTo>
                <a:cubicBezTo>
                  <a:pt x="13134" y="11746"/>
                  <a:pt x="12558" y="11090"/>
                  <a:pt x="12179" y="10380"/>
                </a:cubicBezTo>
                <a:cubicBezTo>
                  <a:pt x="11801" y="9669"/>
                  <a:pt x="11577" y="8886"/>
                  <a:pt x="11250" y="8150"/>
                </a:cubicBezTo>
                <a:cubicBezTo>
                  <a:pt x="10924" y="7414"/>
                  <a:pt x="10465" y="6695"/>
                  <a:pt x="9765" y="6295"/>
                </a:cubicBezTo>
                <a:cubicBezTo>
                  <a:pt x="9276" y="6016"/>
                  <a:pt x="8710" y="5915"/>
                  <a:pt x="8175" y="5741"/>
                </a:cubicBezTo>
                <a:cubicBezTo>
                  <a:pt x="7640" y="5567"/>
                  <a:pt x="7097" y="5287"/>
                  <a:pt x="6831" y="4791"/>
                </a:cubicBezTo>
                <a:cubicBezTo>
                  <a:pt x="6432" y="4042"/>
                  <a:pt x="6801" y="3093"/>
                  <a:pt x="6539" y="2288"/>
                </a:cubicBezTo>
                <a:cubicBezTo>
                  <a:pt x="6340" y="1677"/>
                  <a:pt x="5804" y="1235"/>
                  <a:pt x="5241" y="928"/>
                </a:cubicBezTo>
                <a:cubicBezTo>
                  <a:pt x="4677" y="618"/>
                  <a:pt x="4061" y="408"/>
                  <a:pt x="3520" y="65"/>
                </a:cubicBezTo>
                <a:cubicBezTo>
                  <a:pt x="3485" y="43"/>
                  <a:pt x="3453" y="22"/>
                  <a:pt x="342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1"/>
          <p:cNvSpPr/>
          <p:nvPr/>
        </p:nvSpPr>
        <p:spPr>
          <a:xfrm>
            <a:off x="568907" y="2436140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1"/>
          <p:cNvSpPr/>
          <p:nvPr/>
        </p:nvSpPr>
        <p:spPr>
          <a:xfrm>
            <a:off x="4887546" y="4473528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1"/>
          <p:cNvSpPr/>
          <p:nvPr/>
        </p:nvSpPr>
        <p:spPr>
          <a:xfrm>
            <a:off x="8182480" y="298484"/>
            <a:ext cx="483026" cy="483026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31"/>
          <p:cNvSpPr/>
          <p:nvPr/>
        </p:nvSpPr>
        <p:spPr>
          <a:xfrm>
            <a:off x="230352" y="1624549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98768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solidFill>
          <a:schemeClr val="dk2"/>
        </a:solidFill>
        <a:effectLst/>
      </p:bgPr>
    </p:bg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2"/>
          <p:cNvSpPr txBox="1">
            <a:spLocks noGrp="1"/>
          </p:cNvSpPr>
          <p:nvPr>
            <p:ph type="title"/>
          </p:nvPr>
        </p:nvSpPr>
        <p:spPr>
          <a:xfrm>
            <a:off x="1626263" y="1444150"/>
            <a:ext cx="2706000" cy="8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32"/>
          <p:cNvSpPr txBox="1">
            <a:spLocks noGrp="1"/>
          </p:cNvSpPr>
          <p:nvPr>
            <p:ph type="subTitle" idx="1"/>
          </p:nvPr>
        </p:nvSpPr>
        <p:spPr>
          <a:xfrm rot="-371">
            <a:off x="1554387" y="2499410"/>
            <a:ext cx="2778000" cy="10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32"/>
          <p:cNvSpPr>
            <a:spLocks noGrp="1"/>
          </p:cNvSpPr>
          <p:nvPr>
            <p:ph type="pic" idx="2"/>
          </p:nvPr>
        </p:nvSpPr>
        <p:spPr>
          <a:xfrm>
            <a:off x="4745988" y="1444150"/>
            <a:ext cx="3288300" cy="1829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2" name="Google Shape;542;p32"/>
          <p:cNvSpPr/>
          <p:nvPr/>
        </p:nvSpPr>
        <p:spPr>
          <a:xfrm flipH="1">
            <a:off x="-430912" y="2721385"/>
            <a:ext cx="6544229" cy="2422125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32"/>
          <p:cNvSpPr/>
          <p:nvPr/>
        </p:nvSpPr>
        <p:spPr>
          <a:xfrm flipH="1">
            <a:off x="-431099" y="1885600"/>
            <a:ext cx="7395474" cy="3257908"/>
          </a:xfrm>
          <a:custGeom>
            <a:avLst/>
            <a:gdLst/>
            <a:ahLst/>
            <a:cxnLst/>
            <a:rect l="l" t="t" r="r" b="b"/>
            <a:pathLst>
              <a:path w="38183" h="16820" extrusionOk="0">
                <a:moveTo>
                  <a:pt x="38183" y="1"/>
                </a:moveTo>
                <a:cubicBezTo>
                  <a:pt x="35738" y="393"/>
                  <a:pt x="33408" y="1510"/>
                  <a:pt x="31588" y="3193"/>
                </a:cubicBezTo>
                <a:cubicBezTo>
                  <a:pt x="29558" y="5075"/>
                  <a:pt x="28210" y="7561"/>
                  <a:pt x="26563" y="9787"/>
                </a:cubicBezTo>
                <a:cubicBezTo>
                  <a:pt x="24917" y="12014"/>
                  <a:pt x="22764" y="14109"/>
                  <a:pt x="20036" y="14594"/>
                </a:cubicBezTo>
                <a:cubicBezTo>
                  <a:pt x="19595" y="14672"/>
                  <a:pt x="19154" y="14707"/>
                  <a:pt x="18714" y="14707"/>
                </a:cubicBezTo>
                <a:cubicBezTo>
                  <a:pt x="16317" y="14707"/>
                  <a:pt x="13934" y="13694"/>
                  <a:pt x="11521" y="13319"/>
                </a:cubicBezTo>
                <a:cubicBezTo>
                  <a:pt x="10848" y="13215"/>
                  <a:pt x="10168" y="13164"/>
                  <a:pt x="9488" y="13164"/>
                </a:cubicBezTo>
                <a:cubicBezTo>
                  <a:pt x="6024" y="13164"/>
                  <a:pt x="2561" y="14489"/>
                  <a:pt x="0" y="16820"/>
                </a:cubicBezTo>
                <a:lnTo>
                  <a:pt x="2394" y="16820"/>
                </a:lnTo>
                <a:cubicBezTo>
                  <a:pt x="4301" y="15071"/>
                  <a:pt x="6859" y="14035"/>
                  <a:pt x="9448" y="14004"/>
                </a:cubicBezTo>
                <a:cubicBezTo>
                  <a:pt x="9491" y="14004"/>
                  <a:pt x="9533" y="14003"/>
                  <a:pt x="9575" y="14003"/>
                </a:cubicBezTo>
                <a:cubicBezTo>
                  <a:pt x="12604" y="14003"/>
                  <a:pt x="15601" y="15262"/>
                  <a:pt x="18578" y="15262"/>
                </a:cubicBezTo>
                <a:cubicBezTo>
                  <a:pt x="19160" y="15262"/>
                  <a:pt x="19741" y="15214"/>
                  <a:pt x="20322" y="15099"/>
                </a:cubicBezTo>
                <a:cubicBezTo>
                  <a:pt x="22991" y="14570"/>
                  <a:pt x="25192" y="12696"/>
                  <a:pt x="26993" y="10658"/>
                </a:cubicBezTo>
                <a:cubicBezTo>
                  <a:pt x="28795" y="8620"/>
                  <a:pt x="30346" y="6339"/>
                  <a:pt x="32408" y="4565"/>
                </a:cubicBezTo>
                <a:cubicBezTo>
                  <a:pt x="34030" y="3168"/>
                  <a:pt x="36085" y="2103"/>
                  <a:pt x="38183" y="1990"/>
                </a:cubicBezTo>
                <a:lnTo>
                  <a:pt x="3818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4" name="Google Shape;544;p32"/>
          <p:cNvGrpSpPr/>
          <p:nvPr/>
        </p:nvGrpSpPr>
        <p:grpSpPr>
          <a:xfrm>
            <a:off x="8231032" y="164024"/>
            <a:ext cx="1139680" cy="1185322"/>
            <a:chOff x="8231032" y="164024"/>
            <a:chExt cx="1139680" cy="1185322"/>
          </a:xfrm>
        </p:grpSpPr>
        <p:sp>
          <p:nvSpPr>
            <p:cNvPr id="545" name="Google Shape;545;p32"/>
            <p:cNvSpPr/>
            <p:nvPr/>
          </p:nvSpPr>
          <p:spPr>
            <a:xfrm>
              <a:off x="8644002" y="174096"/>
              <a:ext cx="716422" cy="978945"/>
            </a:xfrm>
            <a:custGeom>
              <a:avLst/>
              <a:gdLst/>
              <a:ahLst/>
              <a:cxnLst/>
              <a:rect l="l" t="t" r="r" b="b"/>
              <a:pathLst>
                <a:path w="3343" h="4568" extrusionOk="0">
                  <a:moveTo>
                    <a:pt x="618" y="0"/>
                  </a:moveTo>
                  <a:cubicBezTo>
                    <a:pt x="553" y="37"/>
                    <a:pt x="483" y="81"/>
                    <a:pt x="429" y="105"/>
                  </a:cubicBezTo>
                  <a:cubicBezTo>
                    <a:pt x="222" y="713"/>
                    <a:pt x="232" y="1372"/>
                    <a:pt x="243" y="2015"/>
                  </a:cubicBezTo>
                  <a:cubicBezTo>
                    <a:pt x="253" y="2570"/>
                    <a:pt x="0" y="3185"/>
                    <a:pt x="235" y="3687"/>
                  </a:cubicBezTo>
                  <a:cubicBezTo>
                    <a:pt x="374" y="3989"/>
                    <a:pt x="493" y="4265"/>
                    <a:pt x="635" y="4567"/>
                  </a:cubicBezTo>
                  <a:cubicBezTo>
                    <a:pt x="928" y="4334"/>
                    <a:pt x="1209" y="4090"/>
                    <a:pt x="1482" y="3832"/>
                  </a:cubicBezTo>
                  <a:cubicBezTo>
                    <a:pt x="1691" y="3634"/>
                    <a:pt x="1894" y="3430"/>
                    <a:pt x="2097" y="3227"/>
                  </a:cubicBezTo>
                  <a:cubicBezTo>
                    <a:pt x="2513" y="2807"/>
                    <a:pt x="2926" y="2333"/>
                    <a:pt x="3342" y="1913"/>
                  </a:cubicBezTo>
                  <a:cubicBezTo>
                    <a:pt x="3342" y="1913"/>
                    <a:pt x="1025" y="464"/>
                    <a:pt x="621" y="79"/>
                  </a:cubicBezTo>
                  <a:lnTo>
                    <a:pt x="6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2"/>
            <p:cNvSpPr/>
            <p:nvPr/>
          </p:nvSpPr>
          <p:spPr>
            <a:xfrm>
              <a:off x="8776444" y="165095"/>
              <a:ext cx="594268" cy="419395"/>
            </a:xfrm>
            <a:custGeom>
              <a:avLst/>
              <a:gdLst/>
              <a:ahLst/>
              <a:cxnLst/>
              <a:rect l="l" t="t" r="r" b="b"/>
              <a:pathLst>
                <a:path w="2773" h="1957" extrusionOk="0">
                  <a:moveTo>
                    <a:pt x="81" y="0"/>
                  </a:moveTo>
                  <a:cubicBezTo>
                    <a:pt x="56" y="12"/>
                    <a:pt x="28" y="26"/>
                    <a:pt x="0" y="42"/>
                  </a:cubicBezTo>
                  <a:lnTo>
                    <a:pt x="3" y="122"/>
                  </a:lnTo>
                  <a:cubicBezTo>
                    <a:pt x="407" y="509"/>
                    <a:pt x="2724" y="1956"/>
                    <a:pt x="2724" y="1956"/>
                  </a:cubicBezTo>
                  <a:lnTo>
                    <a:pt x="2773" y="1823"/>
                  </a:lnTo>
                  <a:cubicBezTo>
                    <a:pt x="1855" y="1266"/>
                    <a:pt x="940" y="645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2"/>
            <p:cNvSpPr/>
            <p:nvPr/>
          </p:nvSpPr>
          <p:spPr>
            <a:xfrm>
              <a:off x="8660290" y="243318"/>
              <a:ext cx="631985" cy="912082"/>
            </a:xfrm>
            <a:custGeom>
              <a:avLst/>
              <a:gdLst/>
              <a:ahLst/>
              <a:cxnLst/>
              <a:rect l="l" t="t" r="r" b="b"/>
              <a:pathLst>
                <a:path w="2949" h="4256" extrusionOk="0">
                  <a:moveTo>
                    <a:pt x="495" y="1"/>
                  </a:moveTo>
                  <a:cubicBezTo>
                    <a:pt x="270" y="556"/>
                    <a:pt x="278" y="1229"/>
                    <a:pt x="285" y="1828"/>
                  </a:cubicBezTo>
                  <a:cubicBezTo>
                    <a:pt x="294" y="2426"/>
                    <a:pt x="279" y="3035"/>
                    <a:pt x="1" y="3567"/>
                  </a:cubicBezTo>
                  <a:cubicBezTo>
                    <a:pt x="157" y="3808"/>
                    <a:pt x="276" y="4015"/>
                    <a:pt x="432" y="4255"/>
                  </a:cubicBezTo>
                  <a:cubicBezTo>
                    <a:pt x="1322" y="3454"/>
                    <a:pt x="2214" y="2620"/>
                    <a:pt x="2948" y="1674"/>
                  </a:cubicBezTo>
                  <a:cubicBezTo>
                    <a:pt x="2227" y="1006"/>
                    <a:pt x="1372" y="446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2"/>
            <p:cNvSpPr/>
            <p:nvPr/>
          </p:nvSpPr>
          <p:spPr>
            <a:xfrm>
              <a:off x="8615928" y="243318"/>
              <a:ext cx="616127" cy="900295"/>
            </a:xfrm>
            <a:custGeom>
              <a:avLst/>
              <a:gdLst/>
              <a:ahLst/>
              <a:cxnLst/>
              <a:rect l="l" t="t" r="r" b="b"/>
              <a:pathLst>
                <a:path w="2875" h="4201" extrusionOk="0">
                  <a:moveTo>
                    <a:pt x="702" y="1"/>
                  </a:moveTo>
                  <a:cubicBezTo>
                    <a:pt x="458" y="260"/>
                    <a:pt x="332" y="698"/>
                    <a:pt x="248" y="1041"/>
                  </a:cubicBezTo>
                  <a:cubicBezTo>
                    <a:pt x="161" y="1386"/>
                    <a:pt x="134" y="1745"/>
                    <a:pt x="109" y="2098"/>
                  </a:cubicBezTo>
                  <a:cubicBezTo>
                    <a:pt x="68" y="2643"/>
                    <a:pt x="41" y="3180"/>
                    <a:pt x="1" y="3724"/>
                  </a:cubicBezTo>
                  <a:cubicBezTo>
                    <a:pt x="148" y="3899"/>
                    <a:pt x="318" y="4025"/>
                    <a:pt x="465" y="4200"/>
                  </a:cubicBezTo>
                  <a:cubicBezTo>
                    <a:pt x="1302" y="3418"/>
                    <a:pt x="2106" y="2587"/>
                    <a:pt x="2875" y="1736"/>
                  </a:cubicBezTo>
                  <a:cubicBezTo>
                    <a:pt x="2200" y="1099"/>
                    <a:pt x="1480" y="508"/>
                    <a:pt x="702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2"/>
            <p:cNvSpPr/>
            <p:nvPr/>
          </p:nvSpPr>
          <p:spPr>
            <a:xfrm>
              <a:off x="8467413" y="243318"/>
              <a:ext cx="658774" cy="916368"/>
            </a:xfrm>
            <a:custGeom>
              <a:avLst/>
              <a:gdLst/>
              <a:ahLst/>
              <a:cxnLst/>
              <a:rect l="l" t="t" r="r" b="b"/>
              <a:pathLst>
                <a:path w="3074" h="4276" extrusionOk="0">
                  <a:moveTo>
                    <a:pt x="1395" y="1"/>
                  </a:moveTo>
                  <a:cubicBezTo>
                    <a:pt x="927" y="592"/>
                    <a:pt x="469" y="1233"/>
                    <a:pt x="0" y="1823"/>
                  </a:cubicBezTo>
                  <a:cubicBezTo>
                    <a:pt x="257" y="2643"/>
                    <a:pt x="495" y="3456"/>
                    <a:pt x="752" y="4276"/>
                  </a:cubicBezTo>
                  <a:cubicBezTo>
                    <a:pt x="1092" y="3767"/>
                    <a:pt x="1546" y="3343"/>
                    <a:pt x="1994" y="2926"/>
                  </a:cubicBezTo>
                  <a:cubicBezTo>
                    <a:pt x="2339" y="2605"/>
                    <a:pt x="2729" y="2258"/>
                    <a:pt x="3074" y="1939"/>
                  </a:cubicBezTo>
                  <a:cubicBezTo>
                    <a:pt x="2513" y="1293"/>
                    <a:pt x="1954" y="647"/>
                    <a:pt x="1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2"/>
            <p:cNvSpPr/>
            <p:nvPr/>
          </p:nvSpPr>
          <p:spPr>
            <a:xfrm>
              <a:off x="8234675" y="243318"/>
              <a:ext cx="588053" cy="1106028"/>
            </a:xfrm>
            <a:custGeom>
              <a:avLst/>
              <a:gdLst/>
              <a:ahLst/>
              <a:cxnLst/>
              <a:rect l="l" t="t" r="r" b="b"/>
              <a:pathLst>
                <a:path w="2744" h="5161" extrusionOk="0">
                  <a:moveTo>
                    <a:pt x="2481" y="1"/>
                  </a:moveTo>
                  <a:lnTo>
                    <a:pt x="2481" y="1"/>
                  </a:lnTo>
                  <a:cubicBezTo>
                    <a:pt x="1850" y="831"/>
                    <a:pt x="871" y="1818"/>
                    <a:pt x="352" y="2400"/>
                  </a:cubicBezTo>
                  <a:cubicBezTo>
                    <a:pt x="54" y="3281"/>
                    <a:pt x="0" y="4258"/>
                    <a:pt x="218" y="5161"/>
                  </a:cubicBezTo>
                  <a:cubicBezTo>
                    <a:pt x="1108" y="4392"/>
                    <a:pt x="1991" y="3551"/>
                    <a:pt x="2744" y="2646"/>
                  </a:cubicBezTo>
                  <a:cubicBezTo>
                    <a:pt x="2652" y="1775"/>
                    <a:pt x="2289" y="856"/>
                    <a:pt x="2481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2"/>
            <p:cNvSpPr/>
            <p:nvPr/>
          </p:nvSpPr>
          <p:spPr>
            <a:xfrm>
              <a:off x="8231032" y="164024"/>
              <a:ext cx="525476" cy="1134316"/>
            </a:xfrm>
            <a:custGeom>
              <a:avLst/>
              <a:gdLst/>
              <a:ahLst/>
              <a:cxnLst/>
              <a:rect l="l" t="t" r="r" b="b"/>
              <a:pathLst>
                <a:path w="2452" h="5293" extrusionOk="0">
                  <a:moveTo>
                    <a:pt x="2378" y="1"/>
                  </a:moveTo>
                  <a:lnTo>
                    <a:pt x="191" y="2708"/>
                  </a:lnTo>
                  <a:cubicBezTo>
                    <a:pt x="191" y="2708"/>
                    <a:pt x="0" y="4558"/>
                    <a:pt x="23" y="5293"/>
                  </a:cubicBezTo>
                  <a:cubicBezTo>
                    <a:pt x="23" y="5293"/>
                    <a:pt x="1414" y="4030"/>
                    <a:pt x="2451" y="2772"/>
                  </a:cubicBezTo>
                  <a:cubicBezTo>
                    <a:pt x="2182" y="1695"/>
                    <a:pt x="2238" y="386"/>
                    <a:pt x="2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" name="Google Shape;552;p32"/>
          <p:cNvSpPr/>
          <p:nvPr/>
        </p:nvSpPr>
        <p:spPr>
          <a:xfrm>
            <a:off x="8235961" y="163809"/>
            <a:ext cx="558265" cy="1157676"/>
          </a:xfrm>
          <a:custGeom>
            <a:avLst/>
            <a:gdLst/>
            <a:ahLst/>
            <a:cxnLst/>
            <a:rect l="l" t="t" r="r" b="b"/>
            <a:pathLst>
              <a:path w="2605" h="5402" extrusionOk="0">
                <a:moveTo>
                  <a:pt x="2356" y="1"/>
                </a:moveTo>
                <a:cubicBezTo>
                  <a:pt x="2216" y="388"/>
                  <a:pt x="2161" y="1696"/>
                  <a:pt x="2430" y="2772"/>
                </a:cubicBezTo>
                <a:cubicBezTo>
                  <a:pt x="1392" y="4029"/>
                  <a:pt x="1" y="5294"/>
                  <a:pt x="1" y="5294"/>
                </a:cubicBezTo>
                <a:cubicBezTo>
                  <a:pt x="21" y="5330"/>
                  <a:pt x="44" y="5365"/>
                  <a:pt x="64" y="5401"/>
                </a:cubicBezTo>
                <a:cubicBezTo>
                  <a:pt x="939" y="4594"/>
                  <a:pt x="1807" y="3720"/>
                  <a:pt x="2589" y="2821"/>
                </a:cubicBezTo>
                <a:cubicBezTo>
                  <a:pt x="2353" y="1991"/>
                  <a:pt x="2291" y="606"/>
                  <a:pt x="2525" y="128"/>
                </a:cubicBezTo>
                <a:lnTo>
                  <a:pt x="2604" y="6"/>
                </a:lnTo>
                <a:lnTo>
                  <a:pt x="2356" y="1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3" name="Google Shape;553;p32"/>
          <p:cNvGrpSpPr/>
          <p:nvPr/>
        </p:nvGrpSpPr>
        <p:grpSpPr>
          <a:xfrm>
            <a:off x="-813410" y="-510115"/>
            <a:ext cx="1829528" cy="1716156"/>
            <a:chOff x="-813410" y="-510115"/>
            <a:chExt cx="1829528" cy="1716156"/>
          </a:xfrm>
        </p:grpSpPr>
        <p:sp>
          <p:nvSpPr>
            <p:cNvPr id="554" name="Google Shape;554;p32"/>
            <p:cNvSpPr/>
            <p:nvPr/>
          </p:nvSpPr>
          <p:spPr>
            <a:xfrm>
              <a:off x="-285357" y="-375530"/>
              <a:ext cx="1301474" cy="1581571"/>
            </a:xfrm>
            <a:custGeom>
              <a:avLst/>
              <a:gdLst/>
              <a:ahLst/>
              <a:cxnLst/>
              <a:rect l="l" t="t" r="r" b="b"/>
              <a:pathLst>
                <a:path w="6073" h="7380" extrusionOk="0">
                  <a:moveTo>
                    <a:pt x="1626" y="0"/>
                  </a:moveTo>
                  <a:lnTo>
                    <a:pt x="1" y="2896"/>
                  </a:lnTo>
                  <a:lnTo>
                    <a:pt x="3109" y="7379"/>
                  </a:lnTo>
                  <a:cubicBezTo>
                    <a:pt x="4152" y="5856"/>
                    <a:pt x="5183" y="4284"/>
                    <a:pt x="6072" y="2741"/>
                  </a:cubicBezTo>
                  <a:cubicBezTo>
                    <a:pt x="4646" y="1759"/>
                    <a:pt x="3139" y="842"/>
                    <a:pt x="1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2"/>
            <p:cNvSpPr/>
            <p:nvPr/>
          </p:nvSpPr>
          <p:spPr>
            <a:xfrm>
              <a:off x="-344291" y="-451395"/>
              <a:ext cx="1266328" cy="1624646"/>
            </a:xfrm>
            <a:custGeom>
              <a:avLst/>
              <a:gdLst/>
              <a:ahLst/>
              <a:cxnLst/>
              <a:rect l="l" t="t" r="r" b="b"/>
              <a:pathLst>
                <a:path w="5909" h="7581" extrusionOk="0">
                  <a:moveTo>
                    <a:pt x="1098" y="1"/>
                  </a:moveTo>
                  <a:cubicBezTo>
                    <a:pt x="731" y="1061"/>
                    <a:pt x="366" y="2121"/>
                    <a:pt x="1" y="3182"/>
                  </a:cubicBezTo>
                  <a:cubicBezTo>
                    <a:pt x="444" y="3676"/>
                    <a:pt x="891" y="4293"/>
                    <a:pt x="1286" y="4826"/>
                  </a:cubicBezTo>
                  <a:cubicBezTo>
                    <a:pt x="1957" y="5723"/>
                    <a:pt x="2615" y="6683"/>
                    <a:pt x="3285" y="7581"/>
                  </a:cubicBezTo>
                  <a:cubicBezTo>
                    <a:pt x="4239" y="6119"/>
                    <a:pt x="5091" y="4574"/>
                    <a:pt x="5908" y="3031"/>
                  </a:cubicBezTo>
                  <a:cubicBezTo>
                    <a:pt x="4310" y="2012"/>
                    <a:pt x="2697" y="1023"/>
                    <a:pt x="10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2"/>
            <p:cNvSpPr/>
            <p:nvPr/>
          </p:nvSpPr>
          <p:spPr>
            <a:xfrm>
              <a:off x="-434943" y="-493828"/>
              <a:ext cx="1158961" cy="1646505"/>
            </a:xfrm>
            <a:custGeom>
              <a:avLst/>
              <a:gdLst/>
              <a:ahLst/>
              <a:cxnLst/>
              <a:rect l="l" t="t" r="r" b="b"/>
              <a:pathLst>
                <a:path w="5408" h="7683" extrusionOk="0">
                  <a:moveTo>
                    <a:pt x="712" y="0"/>
                  </a:moveTo>
                  <a:cubicBezTo>
                    <a:pt x="548" y="1250"/>
                    <a:pt x="311" y="2490"/>
                    <a:pt x="0" y="3712"/>
                  </a:cubicBezTo>
                  <a:cubicBezTo>
                    <a:pt x="444" y="4565"/>
                    <a:pt x="1163" y="5331"/>
                    <a:pt x="1880" y="5972"/>
                  </a:cubicBezTo>
                  <a:cubicBezTo>
                    <a:pt x="2478" y="6505"/>
                    <a:pt x="3206" y="6966"/>
                    <a:pt x="3564" y="7683"/>
                  </a:cubicBezTo>
                  <a:cubicBezTo>
                    <a:pt x="4394" y="6297"/>
                    <a:pt x="4977" y="4781"/>
                    <a:pt x="5407" y="3224"/>
                  </a:cubicBezTo>
                  <a:cubicBezTo>
                    <a:pt x="3845" y="2168"/>
                    <a:pt x="2274" y="1056"/>
                    <a:pt x="712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2"/>
            <p:cNvSpPr/>
            <p:nvPr/>
          </p:nvSpPr>
          <p:spPr>
            <a:xfrm>
              <a:off x="-484663" y="-510115"/>
              <a:ext cx="1131530" cy="1672222"/>
            </a:xfrm>
            <a:custGeom>
              <a:avLst/>
              <a:gdLst/>
              <a:ahLst/>
              <a:cxnLst/>
              <a:rect l="l" t="t" r="r" b="b"/>
              <a:pathLst>
                <a:path w="5280" h="7803" extrusionOk="0">
                  <a:moveTo>
                    <a:pt x="452" y="1"/>
                  </a:moveTo>
                  <a:cubicBezTo>
                    <a:pt x="301" y="1400"/>
                    <a:pt x="151" y="2798"/>
                    <a:pt x="0" y="4198"/>
                  </a:cubicBezTo>
                  <a:cubicBezTo>
                    <a:pt x="1303" y="5412"/>
                    <a:pt x="2623" y="6588"/>
                    <a:pt x="3928" y="7802"/>
                  </a:cubicBezTo>
                  <a:cubicBezTo>
                    <a:pt x="4383" y="6307"/>
                    <a:pt x="4824" y="4853"/>
                    <a:pt x="5279" y="3358"/>
                  </a:cubicBezTo>
                  <a:cubicBezTo>
                    <a:pt x="3577" y="2381"/>
                    <a:pt x="1994" y="1216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-813410" y="-453323"/>
              <a:ext cx="1194322" cy="1659364"/>
            </a:xfrm>
            <a:custGeom>
              <a:avLst/>
              <a:gdLst/>
              <a:ahLst/>
              <a:cxnLst/>
              <a:rect l="l" t="t" r="r" b="b"/>
              <a:pathLst>
                <a:path w="5573" h="7743" extrusionOk="0">
                  <a:moveTo>
                    <a:pt x="1" y="0"/>
                  </a:moveTo>
                  <a:lnTo>
                    <a:pt x="1" y="0"/>
                  </a:lnTo>
                  <a:cubicBezTo>
                    <a:pt x="422" y="1385"/>
                    <a:pt x="844" y="2770"/>
                    <a:pt x="1267" y="4155"/>
                  </a:cubicBezTo>
                  <a:cubicBezTo>
                    <a:pt x="2774" y="5243"/>
                    <a:pt x="4235" y="6449"/>
                    <a:pt x="5573" y="7742"/>
                  </a:cubicBezTo>
                  <a:cubicBezTo>
                    <a:pt x="5317" y="6419"/>
                    <a:pt x="5005" y="5039"/>
                    <a:pt x="4748" y="3715"/>
                  </a:cubicBezTo>
                  <a:cubicBezTo>
                    <a:pt x="3145" y="2480"/>
                    <a:pt x="1602" y="123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32"/>
          <p:cNvGrpSpPr/>
          <p:nvPr/>
        </p:nvGrpSpPr>
        <p:grpSpPr>
          <a:xfrm>
            <a:off x="5524269" y="-330481"/>
            <a:ext cx="1731728" cy="1484673"/>
            <a:chOff x="5524269" y="-330481"/>
            <a:chExt cx="1731728" cy="1484673"/>
          </a:xfrm>
        </p:grpSpPr>
        <p:sp>
          <p:nvSpPr>
            <p:cNvPr id="560" name="Google Shape;560;p32"/>
            <p:cNvSpPr/>
            <p:nvPr/>
          </p:nvSpPr>
          <p:spPr>
            <a:xfrm rot="3472204" flipH="1">
              <a:off x="5807897" y="-225538"/>
              <a:ext cx="890222" cy="1161986"/>
            </a:xfrm>
            <a:custGeom>
              <a:avLst/>
              <a:gdLst/>
              <a:ahLst/>
              <a:cxnLst/>
              <a:rect l="l" t="t" r="r" b="b"/>
              <a:pathLst>
                <a:path w="4776" h="6234" extrusionOk="0">
                  <a:moveTo>
                    <a:pt x="2714" y="1"/>
                  </a:moveTo>
                  <a:cubicBezTo>
                    <a:pt x="1740" y="601"/>
                    <a:pt x="799" y="1347"/>
                    <a:pt x="0" y="2167"/>
                  </a:cubicBezTo>
                  <a:cubicBezTo>
                    <a:pt x="334" y="3499"/>
                    <a:pt x="568" y="4902"/>
                    <a:pt x="903" y="6234"/>
                  </a:cubicBezTo>
                  <a:cubicBezTo>
                    <a:pt x="2195" y="5704"/>
                    <a:pt x="3484" y="5176"/>
                    <a:pt x="4775" y="4645"/>
                  </a:cubicBezTo>
                  <a:cubicBezTo>
                    <a:pt x="4087" y="3088"/>
                    <a:pt x="3404" y="1559"/>
                    <a:pt x="2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2"/>
            <p:cNvSpPr/>
            <p:nvPr/>
          </p:nvSpPr>
          <p:spPr>
            <a:xfrm rot="3472204" flipH="1">
              <a:off x="5860221" y="-219373"/>
              <a:ext cx="804108" cy="1167951"/>
            </a:xfrm>
            <a:custGeom>
              <a:avLst/>
              <a:gdLst/>
              <a:ahLst/>
              <a:cxnLst/>
              <a:rect l="l" t="t" r="r" b="b"/>
              <a:pathLst>
                <a:path w="4314" h="6266" extrusionOk="0">
                  <a:moveTo>
                    <a:pt x="2259" y="0"/>
                  </a:moveTo>
                  <a:cubicBezTo>
                    <a:pt x="1522" y="676"/>
                    <a:pt x="739" y="1332"/>
                    <a:pt x="1" y="2008"/>
                  </a:cubicBezTo>
                  <a:cubicBezTo>
                    <a:pt x="632" y="3269"/>
                    <a:pt x="315" y="4922"/>
                    <a:pt x="740" y="6266"/>
                  </a:cubicBezTo>
                  <a:cubicBezTo>
                    <a:pt x="1936" y="5692"/>
                    <a:pt x="3118" y="5084"/>
                    <a:pt x="4314" y="4509"/>
                  </a:cubicBezTo>
                  <a:cubicBezTo>
                    <a:pt x="3629" y="2999"/>
                    <a:pt x="2943" y="1510"/>
                    <a:pt x="2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2"/>
            <p:cNvSpPr/>
            <p:nvPr/>
          </p:nvSpPr>
          <p:spPr>
            <a:xfrm rot="3472204" flipH="1">
              <a:off x="5945336" y="-247083"/>
              <a:ext cx="740920" cy="1246610"/>
            </a:xfrm>
            <a:custGeom>
              <a:avLst/>
              <a:gdLst/>
              <a:ahLst/>
              <a:cxnLst/>
              <a:rect l="l" t="t" r="r" b="b"/>
              <a:pathLst>
                <a:path w="3975" h="6688" extrusionOk="0">
                  <a:moveTo>
                    <a:pt x="1924" y="1"/>
                  </a:moveTo>
                  <a:cubicBezTo>
                    <a:pt x="1136" y="657"/>
                    <a:pt x="491" y="1477"/>
                    <a:pt x="0" y="2379"/>
                  </a:cubicBezTo>
                  <a:cubicBezTo>
                    <a:pt x="633" y="3669"/>
                    <a:pt x="806" y="5250"/>
                    <a:pt x="777" y="6688"/>
                  </a:cubicBezTo>
                  <a:cubicBezTo>
                    <a:pt x="1677" y="5826"/>
                    <a:pt x="2782" y="5143"/>
                    <a:pt x="3974" y="4783"/>
                  </a:cubicBezTo>
                  <a:cubicBezTo>
                    <a:pt x="3182" y="3249"/>
                    <a:pt x="2505" y="1625"/>
                    <a:pt x="1924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2"/>
            <p:cNvSpPr/>
            <p:nvPr/>
          </p:nvSpPr>
          <p:spPr>
            <a:xfrm rot="3472204" flipH="1">
              <a:off x="6023557" y="-217633"/>
              <a:ext cx="646418" cy="1260403"/>
            </a:xfrm>
            <a:custGeom>
              <a:avLst/>
              <a:gdLst/>
              <a:ahLst/>
              <a:cxnLst/>
              <a:rect l="l" t="t" r="r" b="b"/>
              <a:pathLst>
                <a:path w="3468" h="6762" extrusionOk="0">
                  <a:moveTo>
                    <a:pt x="1545" y="0"/>
                  </a:moveTo>
                  <a:cubicBezTo>
                    <a:pt x="917" y="770"/>
                    <a:pt x="370" y="1660"/>
                    <a:pt x="0" y="2581"/>
                  </a:cubicBezTo>
                  <a:cubicBezTo>
                    <a:pt x="211" y="3252"/>
                    <a:pt x="324" y="3947"/>
                    <a:pt x="430" y="4643"/>
                  </a:cubicBezTo>
                  <a:cubicBezTo>
                    <a:pt x="528" y="5303"/>
                    <a:pt x="679" y="6101"/>
                    <a:pt x="777" y="6762"/>
                  </a:cubicBezTo>
                  <a:cubicBezTo>
                    <a:pt x="1411" y="5742"/>
                    <a:pt x="2363" y="4875"/>
                    <a:pt x="3467" y="4402"/>
                  </a:cubicBezTo>
                  <a:cubicBezTo>
                    <a:pt x="2759" y="2943"/>
                    <a:pt x="2127" y="1513"/>
                    <a:pt x="15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2"/>
            <p:cNvSpPr/>
            <p:nvPr/>
          </p:nvSpPr>
          <p:spPr>
            <a:xfrm rot="3472204" flipH="1">
              <a:off x="6258647" y="-179276"/>
              <a:ext cx="452008" cy="1386219"/>
            </a:xfrm>
            <a:custGeom>
              <a:avLst/>
              <a:gdLst/>
              <a:ahLst/>
              <a:cxnLst/>
              <a:rect l="l" t="t" r="r" b="b"/>
              <a:pathLst>
                <a:path w="2425" h="7437" extrusionOk="0">
                  <a:moveTo>
                    <a:pt x="966" y="0"/>
                  </a:moveTo>
                  <a:cubicBezTo>
                    <a:pt x="450" y="847"/>
                    <a:pt x="116" y="1805"/>
                    <a:pt x="71" y="2796"/>
                  </a:cubicBezTo>
                  <a:cubicBezTo>
                    <a:pt x="0" y="4364"/>
                    <a:pt x="979" y="5871"/>
                    <a:pt x="1109" y="7437"/>
                  </a:cubicBezTo>
                  <a:cubicBezTo>
                    <a:pt x="1199" y="6389"/>
                    <a:pt x="1667" y="5348"/>
                    <a:pt x="2424" y="4617"/>
                  </a:cubicBezTo>
                  <a:cubicBezTo>
                    <a:pt x="1782" y="3134"/>
                    <a:pt x="1269" y="1589"/>
                    <a:pt x="9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2"/>
            <p:cNvSpPr/>
            <p:nvPr/>
          </p:nvSpPr>
          <p:spPr>
            <a:xfrm rot="3472204" flipH="1">
              <a:off x="6294559" y="-123190"/>
              <a:ext cx="479967" cy="1402436"/>
            </a:xfrm>
            <a:custGeom>
              <a:avLst/>
              <a:gdLst/>
              <a:ahLst/>
              <a:cxnLst/>
              <a:rect l="l" t="t" r="r" b="b"/>
              <a:pathLst>
                <a:path w="2575" h="7524" extrusionOk="0">
                  <a:moveTo>
                    <a:pt x="1130" y="1"/>
                  </a:moveTo>
                  <a:cubicBezTo>
                    <a:pt x="519" y="987"/>
                    <a:pt x="137" y="2085"/>
                    <a:pt x="0" y="3236"/>
                  </a:cubicBezTo>
                  <a:cubicBezTo>
                    <a:pt x="630" y="4615"/>
                    <a:pt x="1201" y="6067"/>
                    <a:pt x="1618" y="7524"/>
                  </a:cubicBezTo>
                  <a:cubicBezTo>
                    <a:pt x="1540" y="6554"/>
                    <a:pt x="1879" y="5403"/>
                    <a:pt x="2574" y="4725"/>
                  </a:cubicBezTo>
                  <a:cubicBezTo>
                    <a:pt x="2002" y="3186"/>
                    <a:pt x="1483" y="1606"/>
                    <a:pt x="1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6" name="Google Shape;566;p32"/>
          <p:cNvSpPr/>
          <p:nvPr/>
        </p:nvSpPr>
        <p:spPr>
          <a:xfrm>
            <a:off x="240886" y="1824766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32"/>
          <p:cNvSpPr/>
          <p:nvPr/>
        </p:nvSpPr>
        <p:spPr>
          <a:xfrm>
            <a:off x="720009" y="4296116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32"/>
          <p:cNvSpPr/>
          <p:nvPr/>
        </p:nvSpPr>
        <p:spPr>
          <a:xfrm>
            <a:off x="489107" y="12838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32"/>
          <p:cNvSpPr/>
          <p:nvPr/>
        </p:nvSpPr>
        <p:spPr>
          <a:xfrm>
            <a:off x="7401194" y="163790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32"/>
          <p:cNvSpPr/>
          <p:nvPr/>
        </p:nvSpPr>
        <p:spPr>
          <a:xfrm>
            <a:off x="365557" y="3089627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32"/>
          <p:cNvSpPr/>
          <p:nvPr/>
        </p:nvSpPr>
        <p:spPr>
          <a:xfrm>
            <a:off x="8665269" y="1751490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865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 txBox="1">
            <a:spLocks noGrp="1"/>
          </p:cNvSpPr>
          <p:nvPr>
            <p:ph type="title"/>
          </p:nvPr>
        </p:nvSpPr>
        <p:spPr>
          <a:xfrm>
            <a:off x="4651200" y="1295850"/>
            <a:ext cx="3041400" cy="13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ubTitle" idx="1"/>
          </p:nvPr>
        </p:nvSpPr>
        <p:spPr>
          <a:xfrm rot="-363">
            <a:off x="4658375" y="2602793"/>
            <a:ext cx="2842200" cy="10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>
            <a:spLocks noGrp="1"/>
          </p:cNvSpPr>
          <p:nvPr>
            <p:ph type="pic" idx="2"/>
          </p:nvPr>
        </p:nvSpPr>
        <p:spPr>
          <a:xfrm>
            <a:off x="1411400" y="714000"/>
            <a:ext cx="2894400" cy="3715500"/>
          </a:xfrm>
          <a:prstGeom prst="rect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750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33"/>
          <p:cNvSpPr txBox="1">
            <a:spLocks noGrp="1"/>
          </p:cNvSpPr>
          <p:nvPr>
            <p:ph type="body" idx="1"/>
          </p:nvPr>
        </p:nvSpPr>
        <p:spPr>
          <a:xfrm>
            <a:off x="720000" y="1116400"/>
            <a:ext cx="4140600" cy="16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48179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34"/>
          <p:cNvSpPr txBox="1">
            <a:spLocks noGrp="1"/>
          </p:cNvSpPr>
          <p:nvPr>
            <p:ph type="subTitle" idx="1"/>
          </p:nvPr>
        </p:nvSpPr>
        <p:spPr>
          <a:xfrm>
            <a:off x="5187900" y="3842238"/>
            <a:ext cx="26088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34"/>
          <p:cNvSpPr txBox="1">
            <a:spLocks noGrp="1"/>
          </p:cNvSpPr>
          <p:nvPr>
            <p:ph type="subTitle" idx="2"/>
          </p:nvPr>
        </p:nvSpPr>
        <p:spPr>
          <a:xfrm>
            <a:off x="1334675" y="3842238"/>
            <a:ext cx="26088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3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34"/>
          <p:cNvSpPr txBox="1">
            <a:spLocks noGrp="1"/>
          </p:cNvSpPr>
          <p:nvPr>
            <p:ph type="title" idx="3"/>
          </p:nvPr>
        </p:nvSpPr>
        <p:spPr>
          <a:xfrm>
            <a:off x="5192847" y="3430800"/>
            <a:ext cx="2598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0" name="Google Shape;580;p34"/>
          <p:cNvSpPr txBox="1">
            <a:spLocks noGrp="1"/>
          </p:cNvSpPr>
          <p:nvPr>
            <p:ph type="title" idx="4"/>
          </p:nvPr>
        </p:nvSpPr>
        <p:spPr>
          <a:xfrm>
            <a:off x="1337222" y="3430800"/>
            <a:ext cx="2603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1" name="Google Shape;581;p34"/>
          <p:cNvSpPr>
            <a:spLocks noGrp="1"/>
          </p:cNvSpPr>
          <p:nvPr>
            <p:ph type="pic" idx="5"/>
          </p:nvPr>
        </p:nvSpPr>
        <p:spPr>
          <a:xfrm>
            <a:off x="1731413" y="1359900"/>
            <a:ext cx="1815300" cy="18153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2" name="Google Shape;582;p34"/>
          <p:cNvSpPr>
            <a:spLocks noGrp="1"/>
          </p:cNvSpPr>
          <p:nvPr>
            <p:ph type="pic" idx="6"/>
          </p:nvPr>
        </p:nvSpPr>
        <p:spPr>
          <a:xfrm>
            <a:off x="5584638" y="1359900"/>
            <a:ext cx="1815300" cy="18153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3" name="Google Shape;583;p34"/>
          <p:cNvSpPr/>
          <p:nvPr/>
        </p:nvSpPr>
        <p:spPr>
          <a:xfrm rot="-9716639" flipH="1">
            <a:off x="3895416" y="119766"/>
            <a:ext cx="5631327" cy="1155425"/>
          </a:xfrm>
          <a:custGeom>
            <a:avLst/>
            <a:gdLst/>
            <a:ahLst/>
            <a:cxnLst/>
            <a:rect l="l" t="t" r="r" b="b"/>
            <a:pathLst>
              <a:path w="26172" h="5370" extrusionOk="0">
                <a:moveTo>
                  <a:pt x="21154" y="1"/>
                </a:moveTo>
                <a:cubicBezTo>
                  <a:pt x="18967" y="1"/>
                  <a:pt x="16779" y="562"/>
                  <a:pt x="14894" y="1675"/>
                </a:cubicBezTo>
                <a:cubicBezTo>
                  <a:pt x="12813" y="2906"/>
                  <a:pt x="10940" y="4807"/>
                  <a:pt x="8526" y="4960"/>
                </a:cubicBezTo>
                <a:cubicBezTo>
                  <a:pt x="8393" y="4969"/>
                  <a:pt x="8259" y="4973"/>
                  <a:pt x="8125" y="4973"/>
                </a:cubicBezTo>
                <a:cubicBezTo>
                  <a:pt x="7326" y="4973"/>
                  <a:pt x="6525" y="4820"/>
                  <a:pt x="5801" y="4502"/>
                </a:cubicBezTo>
                <a:cubicBezTo>
                  <a:pt x="4833" y="4076"/>
                  <a:pt x="3882" y="3611"/>
                  <a:pt x="2889" y="3247"/>
                </a:cubicBezTo>
                <a:cubicBezTo>
                  <a:pt x="1962" y="2907"/>
                  <a:pt x="981" y="2659"/>
                  <a:pt x="0" y="2630"/>
                </a:cubicBezTo>
                <a:lnTo>
                  <a:pt x="0" y="3359"/>
                </a:lnTo>
                <a:cubicBezTo>
                  <a:pt x="1224" y="3400"/>
                  <a:pt x="2457" y="3809"/>
                  <a:pt x="3619" y="4246"/>
                </a:cubicBezTo>
                <a:cubicBezTo>
                  <a:pt x="5051" y="4783"/>
                  <a:pt x="6526" y="5370"/>
                  <a:pt x="8036" y="5370"/>
                </a:cubicBezTo>
                <a:cubicBezTo>
                  <a:pt x="8223" y="5370"/>
                  <a:pt x="8410" y="5361"/>
                  <a:pt x="8597" y="5342"/>
                </a:cubicBezTo>
                <a:cubicBezTo>
                  <a:pt x="10992" y="5098"/>
                  <a:pt x="12879" y="3283"/>
                  <a:pt x="14996" y="2140"/>
                </a:cubicBezTo>
                <a:cubicBezTo>
                  <a:pt x="16737" y="1202"/>
                  <a:pt x="18712" y="737"/>
                  <a:pt x="20688" y="737"/>
                </a:cubicBezTo>
                <a:cubicBezTo>
                  <a:pt x="22583" y="737"/>
                  <a:pt x="24479" y="1164"/>
                  <a:pt x="26171" y="2010"/>
                </a:cubicBezTo>
                <a:lnTo>
                  <a:pt x="26171" y="1049"/>
                </a:lnTo>
                <a:cubicBezTo>
                  <a:pt x="24599" y="349"/>
                  <a:pt x="22877" y="1"/>
                  <a:pt x="211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4"/>
          <p:cNvSpPr/>
          <p:nvPr/>
        </p:nvSpPr>
        <p:spPr>
          <a:xfrm rot="-9716639" flipH="1">
            <a:off x="3996957" y="-195451"/>
            <a:ext cx="5631111" cy="1164247"/>
          </a:xfrm>
          <a:custGeom>
            <a:avLst/>
            <a:gdLst/>
            <a:ahLst/>
            <a:cxnLst/>
            <a:rect l="l" t="t" r="r" b="b"/>
            <a:pathLst>
              <a:path w="26171" h="5411" extrusionOk="0">
                <a:moveTo>
                  <a:pt x="20127" y="1"/>
                </a:moveTo>
                <a:cubicBezTo>
                  <a:pt x="18199" y="1"/>
                  <a:pt x="16274" y="468"/>
                  <a:pt x="14593" y="1419"/>
                </a:cubicBezTo>
                <a:cubicBezTo>
                  <a:pt x="13015" y="2312"/>
                  <a:pt x="11624" y="3595"/>
                  <a:pt x="9884" y="4106"/>
                </a:cubicBezTo>
                <a:cubicBezTo>
                  <a:pt x="9254" y="4291"/>
                  <a:pt x="8604" y="4366"/>
                  <a:pt x="7949" y="4366"/>
                </a:cubicBezTo>
                <a:cubicBezTo>
                  <a:pt x="7012" y="4366"/>
                  <a:pt x="6065" y="4212"/>
                  <a:pt x="5148" y="4007"/>
                </a:cubicBezTo>
                <a:cubicBezTo>
                  <a:pt x="3589" y="3659"/>
                  <a:pt x="2055" y="3165"/>
                  <a:pt x="464" y="3028"/>
                </a:cubicBezTo>
                <a:cubicBezTo>
                  <a:pt x="311" y="3014"/>
                  <a:pt x="155" y="3004"/>
                  <a:pt x="0" y="2999"/>
                </a:cubicBezTo>
                <a:lnTo>
                  <a:pt x="0" y="4099"/>
                </a:lnTo>
                <a:cubicBezTo>
                  <a:pt x="1251" y="4489"/>
                  <a:pt x="2501" y="4878"/>
                  <a:pt x="3752" y="5269"/>
                </a:cubicBezTo>
                <a:cubicBezTo>
                  <a:pt x="3903" y="5316"/>
                  <a:pt x="4055" y="5363"/>
                  <a:pt x="4208" y="5411"/>
                </a:cubicBezTo>
                <a:lnTo>
                  <a:pt x="13157" y="5411"/>
                </a:lnTo>
                <a:cubicBezTo>
                  <a:pt x="14167" y="5096"/>
                  <a:pt x="15176" y="4756"/>
                  <a:pt x="16197" y="4507"/>
                </a:cubicBezTo>
                <a:cubicBezTo>
                  <a:pt x="17598" y="4166"/>
                  <a:pt x="19039" y="3998"/>
                  <a:pt x="20482" y="3998"/>
                </a:cubicBezTo>
                <a:cubicBezTo>
                  <a:pt x="22409" y="3998"/>
                  <a:pt x="24337" y="4299"/>
                  <a:pt x="26170" y="4892"/>
                </a:cubicBezTo>
                <a:lnTo>
                  <a:pt x="26170" y="1670"/>
                </a:lnTo>
                <a:cubicBezTo>
                  <a:pt x="24367" y="565"/>
                  <a:pt x="22246" y="1"/>
                  <a:pt x="20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4"/>
          <p:cNvSpPr/>
          <p:nvPr/>
        </p:nvSpPr>
        <p:spPr>
          <a:xfrm rot="10800000" flipH="1">
            <a:off x="219" y="3732212"/>
            <a:ext cx="923345" cy="1448926"/>
          </a:xfrm>
          <a:custGeom>
            <a:avLst/>
            <a:gdLst/>
            <a:ahLst/>
            <a:cxnLst/>
            <a:rect l="l" t="t" r="r" b="b"/>
            <a:pathLst>
              <a:path w="4315" h="6771" extrusionOk="0">
                <a:moveTo>
                  <a:pt x="0" y="0"/>
                </a:moveTo>
                <a:lnTo>
                  <a:pt x="0" y="6770"/>
                </a:lnTo>
                <a:cubicBezTo>
                  <a:pt x="695" y="5912"/>
                  <a:pt x="1555" y="5201"/>
                  <a:pt x="2334" y="4417"/>
                </a:cubicBezTo>
                <a:cubicBezTo>
                  <a:pt x="3160" y="3586"/>
                  <a:pt x="3919" y="2626"/>
                  <a:pt x="4193" y="1486"/>
                </a:cubicBezTo>
                <a:cubicBezTo>
                  <a:pt x="4307" y="1004"/>
                  <a:pt x="4315" y="487"/>
                  <a:pt x="42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4"/>
          <p:cNvSpPr/>
          <p:nvPr/>
        </p:nvSpPr>
        <p:spPr>
          <a:xfrm rot="10800000" flipH="1">
            <a:off x="5" y="3175196"/>
            <a:ext cx="1685346" cy="2005728"/>
          </a:xfrm>
          <a:custGeom>
            <a:avLst/>
            <a:gdLst/>
            <a:ahLst/>
            <a:cxnLst/>
            <a:rect l="l" t="t" r="r" b="b"/>
            <a:pathLst>
              <a:path w="7876" h="9373" extrusionOk="0">
                <a:moveTo>
                  <a:pt x="5633" y="0"/>
                </a:moveTo>
                <a:cubicBezTo>
                  <a:pt x="5725" y="1055"/>
                  <a:pt x="5423" y="2155"/>
                  <a:pt x="4902" y="3090"/>
                </a:cubicBezTo>
                <a:cubicBezTo>
                  <a:pt x="4094" y="4535"/>
                  <a:pt x="2908" y="5530"/>
                  <a:pt x="1651" y="6571"/>
                </a:cubicBezTo>
                <a:cubicBezTo>
                  <a:pt x="1052" y="7068"/>
                  <a:pt x="458" y="7614"/>
                  <a:pt x="0" y="8238"/>
                </a:cubicBezTo>
                <a:lnTo>
                  <a:pt x="0" y="9373"/>
                </a:lnTo>
                <a:cubicBezTo>
                  <a:pt x="366" y="8648"/>
                  <a:pt x="879" y="7990"/>
                  <a:pt x="1451" y="7410"/>
                </a:cubicBezTo>
                <a:cubicBezTo>
                  <a:pt x="2358" y="6490"/>
                  <a:pt x="3418" y="5737"/>
                  <a:pt x="4427" y="4932"/>
                </a:cubicBezTo>
                <a:cubicBezTo>
                  <a:pt x="5436" y="4125"/>
                  <a:pt x="6415" y="3245"/>
                  <a:pt x="7091" y="2145"/>
                </a:cubicBezTo>
                <a:cubicBezTo>
                  <a:pt x="7491" y="1494"/>
                  <a:pt x="7777" y="754"/>
                  <a:pt x="78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7" name="Google Shape;587;p34"/>
          <p:cNvGrpSpPr/>
          <p:nvPr/>
        </p:nvGrpSpPr>
        <p:grpSpPr>
          <a:xfrm rot="10800000" flipH="1">
            <a:off x="4073682" y="4150877"/>
            <a:ext cx="1139683" cy="1185543"/>
            <a:chOff x="-1401413" y="4635728"/>
            <a:chExt cx="594421" cy="618340"/>
          </a:xfrm>
        </p:grpSpPr>
        <p:sp>
          <p:nvSpPr>
            <p:cNvPr id="588" name="Google Shape;588;p34"/>
            <p:cNvSpPr/>
            <p:nvPr/>
          </p:nvSpPr>
          <p:spPr>
            <a:xfrm>
              <a:off x="-1186021" y="4641093"/>
              <a:ext cx="373664" cy="510588"/>
            </a:xfrm>
            <a:custGeom>
              <a:avLst/>
              <a:gdLst/>
              <a:ahLst/>
              <a:cxnLst/>
              <a:rect l="l" t="t" r="r" b="b"/>
              <a:pathLst>
                <a:path w="3343" h="4568" extrusionOk="0">
                  <a:moveTo>
                    <a:pt x="618" y="0"/>
                  </a:moveTo>
                  <a:cubicBezTo>
                    <a:pt x="553" y="37"/>
                    <a:pt x="483" y="81"/>
                    <a:pt x="429" y="105"/>
                  </a:cubicBezTo>
                  <a:cubicBezTo>
                    <a:pt x="222" y="713"/>
                    <a:pt x="232" y="1372"/>
                    <a:pt x="243" y="2015"/>
                  </a:cubicBezTo>
                  <a:cubicBezTo>
                    <a:pt x="253" y="2570"/>
                    <a:pt x="0" y="3185"/>
                    <a:pt x="235" y="3687"/>
                  </a:cubicBezTo>
                  <a:cubicBezTo>
                    <a:pt x="374" y="3989"/>
                    <a:pt x="493" y="4265"/>
                    <a:pt x="635" y="4567"/>
                  </a:cubicBezTo>
                  <a:cubicBezTo>
                    <a:pt x="928" y="4334"/>
                    <a:pt x="1209" y="4090"/>
                    <a:pt x="1482" y="3832"/>
                  </a:cubicBezTo>
                  <a:cubicBezTo>
                    <a:pt x="1691" y="3634"/>
                    <a:pt x="1894" y="3430"/>
                    <a:pt x="2097" y="3227"/>
                  </a:cubicBezTo>
                  <a:cubicBezTo>
                    <a:pt x="2513" y="2807"/>
                    <a:pt x="2926" y="2333"/>
                    <a:pt x="3342" y="1913"/>
                  </a:cubicBezTo>
                  <a:cubicBezTo>
                    <a:pt x="3342" y="1913"/>
                    <a:pt x="1025" y="464"/>
                    <a:pt x="621" y="79"/>
                  </a:cubicBezTo>
                  <a:lnTo>
                    <a:pt x="6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4"/>
            <p:cNvSpPr/>
            <p:nvPr/>
          </p:nvSpPr>
          <p:spPr>
            <a:xfrm>
              <a:off x="-1116944" y="4636398"/>
              <a:ext cx="309952" cy="218744"/>
            </a:xfrm>
            <a:custGeom>
              <a:avLst/>
              <a:gdLst/>
              <a:ahLst/>
              <a:cxnLst/>
              <a:rect l="l" t="t" r="r" b="b"/>
              <a:pathLst>
                <a:path w="2773" h="1957" extrusionOk="0">
                  <a:moveTo>
                    <a:pt x="81" y="0"/>
                  </a:moveTo>
                  <a:cubicBezTo>
                    <a:pt x="56" y="12"/>
                    <a:pt x="28" y="26"/>
                    <a:pt x="0" y="42"/>
                  </a:cubicBezTo>
                  <a:lnTo>
                    <a:pt x="3" y="122"/>
                  </a:lnTo>
                  <a:cubicBezTo>
                    <a:pt x="407" y="509"/>
                    <a:pt x="2724" y="1956"/>
                    <a:pt x="2724" y="1956"/>
                  </a:cubicBezTo>
                  <a:lnTo>
                    <a:pt x="2773" y="1823"/>
                  </a:lnTo>
                  <a:cubicBezTo>
                    <a:pt x="1855" y="1266"/>
                    <a:pt x="940" y="645"/>
                    <a:pt x="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4"/>
            <p:cNvSpPr/>
            <p:nvPr/>
          </p:nvSpPr>
          <p:spPr>
            <a:xfrm>
              <a:off x="-1177527" y="4677197"/>
              <a:ext cx="329624" cy="475714"/>
            </a:xfrm>
            <a:custGeom>
              <a:avLst/>
              <a:gdLst/>
              <a:ahLst/>
              <a:cxnLst/>
              <a:rect l="l" t="t" r="r" b="b"/>
              <a:pathLst>
                <a:path w="2949" h="4256" extrusionOk="0">
                  <a:moveTo>
                    <a:pt x="495" y="1"/>
                  </a:moveTo>
                  <a:cubicBezTo>
                    <a:pt x="270" y="556"/>
                    <a:pt x="278" y="1229"/>
                    <a:pt x="285" y="1828"/>
                  </a:cubicBezTo>
                  <a:cubicBezTo>
                    <a:pt x="294" y="2426"/>
                    <a:pt x="279" y="3035"/>
                    <a:pt x="1" y="3567"/>
                  </a:cubicBezTo>
                  <a:cubicBezTo>
                    <a:pt x="157" y="3808"/>
                    <a:pt x="276" y="4015"/>
                    <a:pt x="432" y="4255"/>
                  </a:cubicBezTo>
                  <a:cubicBezTo>
                    <a:pt x="1322" y="3454"/>
                    <a:pt x="2214" y="2620"/>
                    <a:pt x="2948" y="1674"/>
                  </a:cubicBezTo>
                  <a:cubicBezTo>
                    <a:pt x="2227" y="1006"/>
                    <a:pt x="1372" y="446"/>
                    <a:pt x="4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4"/>
            <p:cNvSpPr/>
            <p:nvPr/>
          </p:nvSpPr>
          <p:spPr>
            <a:xfrm>
              <a:off x="-1200664" y="4677197"/>
              <a:ext cx="321353" cy="469567"/>
            </a:xfrm>
            <a:custGeom>
              <a:avLst/>
              <a:gdLst/>
              <a:ahLst/>
              <a:cxnLst/>
              <a:rect l="l" t="t" r="r" b="b"/>
              <a:pathLst>
                <a:path w="2875" h="4201" extrusionOk="0">
                  <a:moveTo>
                    <a:pt x="702" y="1"/>
                  </a:moveTo>
                  <a:cubicBezTo>
                    <a:pt x="458" y="260"/>
                    <a:pt x="332" y="698"/>
                    <a:pt x="248" y="1041"/>
                  </a:cubicBezTo>
                  <a:cubicBezTo>
                    <a:pt x="161" y="1386"/>
                    <a:pt x="134" y="1745"/>
                    <a:pt x="109" y="2098"/>
                  </a:cubicBezTo>
                  <a:cubicBezTo>
                    <a:pt x="68" y="2643"/>
                    <a:pt x="41" y="3180"/>
                    <a:pt x="1" y="3724"/>
                  </a:cubicBezTo>
                  <a:cubicBezTo>
                    <a:pt x="148" y="3899"/>
                    <a:pt x="318" y="4025"/>
                    <a:pt x="465" y="4200"/>
                  </a:cubicBezTo>
                  <a:cubicBezTo>
                    <a:pt x="1302" y="3418"/>
                    <a:pt x="2106" y="2587"/>
                    <a:pt x="2875" y="1736"/>
                  </a:cubicBezTo>
                  <a:cubicBezTo>
                    <a:pt x="2200" y="1099"/>
                    <a:pt x="1480" y="508"/>
                    <a:pt x="702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4"/>
            <p:cNvSpPr/>
            <p:nvPr/>
          </p:nvSpPr>
          <p:spPr>
            <a:xfrm>
              <a:off x="-1278125" y="4677197"/>
              <a:ext cx="343596" cy="477950"/>
            </a:xfrm>
            <a:custGeom>
              <a:avLst/>
              <a:gdLst/>
              <a:ahLst/>
              <a:cxnLst/>
              <a:rect l="l" t="t" r="r" b="b"/>
              <a:pathLst>
                <a:path w="3074" h="4276" extrusionOk="0">
                  <a:moveTo>
                    <a:pt x="1395" y="1"/>
                  </a:moveTo>
                  <a:cubicBezTo>
                    <a:pt x="927" y="592"/>
                    <a:pt x="469" y="1233"/>
                    <a:pt x="0" y="1823"/>
                  </a:cubicBezTo>
                  <a:cubicBezTo>
                    <a:pt x="257" y="2643"/>
                    <a:pt x="495" y="3456"/>
                    <a:pt x="752" y="4276"/>
                  </a:cubicBezTo>
                  <a:cubicBezTo>
                    <a:pt x="1092" y="3767"/>
                    <a:pt x="1546" y="3343"/>
                    <a:pt x="1994" y="2926"/>
                  </a:cubicBezTo>
                  <a:cubicBezTo>
                    <a:pt x="2339" y="2605"/>
                    <a:pt x="2729" y="2258"/>
                    <a:pt x="3074" y="1939"/>
                  </a:cubicBezTo>
                  <a:cubicBezTo>
                    <a:pt x="2513" y="1293"/>
                    <a:pt x="1954" y="647"/>
                    <a:pt x="1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4"/>
            <p:cNvSpPr/>
            <p:nvPr/>
          </p:nvSpPr>
          <p:spPr>
            <a:xfrm>
              <a:off x="-1399513" y="4677197"/>
              <a:ext cx="306711" cy="576871"/>
            </a:xfrm>
            <a:custGeom>
              <a:avLst/>
              <a:gdLst/>
              <a:ahLst/>
              <a:cxnLst/>
              <a:rect l="l" t="t" r="r" b="b"/>
              <a:pathLst>
                <a:path w="2744" h="5161" extrusionOk="0">
                  <a:moveTo>
                    <a:pt x="2481" y="1"/>
                  </a:moveTo>
                  <a:lnTo>
                    <a:pt x="2481" y="1"/>
                  </a:lnTo>
                  <a:cubicBezTo>
                    <a:pt x="1850" y="831"/>
                    <a:pt x="871" y="1818"/>
                    <a:pt x="352" y="2400"/>
                  </a:cubicBezTo>
                  <a:cubicBezTo>
                    <a:pt x="54" y="3281"/>
                    <a:pt x="0" y="4258"/>
                    <a:pt x="218" y="5161"/>
                  </a:cubicBezTo>
                  <a:cubicBezTo>
                    <a:pt x="1108" y="4392"/>
                    <a:pt x="1991" y="3551"/>
                    <a:pt x="2744" y="2646"/>
                  </a:cubicBezTo>
                  <a:cubicBezTo>
                    <a:pt x="2652" y="1775"/>
                    <a:pt x="2289" y="856"/>
                    <a:pt x="2481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4"/>
            <p:cNvSpPr/>
            <p:nvPr/>
          </p:nvSpPr>
          <p:spPr>
            <a:xfrm>
              <a:off x="-1401413" y="4635840"/>
              <a:ext cx="274072" cy="591625"/>
            </a:xfrm>
            <a:custGeom>
              <a:avLst/>
              <a:gdLst/>
              <a:ahLst/>
              <a:cxnLst/>
              <a:rect l="l" t="t" r="r" b="b"/>
              <a:pathLst>
                <a:path w="2452" h="5293" extrusionOk="0">
                  <a:moveTo>
                    <a:pt x="2378" y="1"/>
                  </a:moveTo>
                  <a:lnTo>
                    <a:pt x="191" y="2708"/>
                  </a:lnTo>
                  <a:cubicBezTo>
                    <a:pt x="191" y="2708"/>
                    <a:pt x="0" y="4558"/>
                    <a:pt x="23" y="5293"/>
                  </a:cubicBezTo>
                  <a:cubicBezTo>
                    <a:pt x="23" y="5293"/>
                    <a:pt x="1414" y="4030"/>
                    <a:pt x="2451" y="2772"/>
                  </a:cubicBezTo>
                  <a:cubicBezTo>
                    <a:pt x="2182" y="1695"/>
                    <a:pt x="2238" y="386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4"/>
            <p:cNvSpPr/>
            <p:nvPr/>
          </p:nvSpPr>
          <p:spPr>
            <a:xfrm>
              <a:off x="-1398842" y="4635728"/>
              <a:ext cx="291174" cy="603809"/>
            </a:xfrm>
            <a:custGeom>
              <a:avLst/>
              <a:gdLst/>
              <a:ahLst/>
              <a:cxnLst/>
              <a:rect l="l" t="t" r="r" b="b"/>
              <a:pathLst>
                <a:path w="2605" h="5402" extrusionOk="0">
                  <a:moveTo>
                    <a:pt x="2356" y="1"/>
                  </a:moveTo>
                  <a:cubicBezTo>
                    <a:pt x="2216" y="388"/>
                    <a:pt x="2161" y="1696"/>
                    <a:pt x="2430" y="2772"/>
                  </a:cubicBezTo>
                  <a:cubicBezTo>
                    <a:pt x="1392" y="4029"/>
                    <a:pt x="1" y="5294"/>
                    <a:pt x="1" y="5294"/>
                  </a:cubicBezTo>
                  <a:cubicBezTo>
                    <a:pt x="21" y="5330"/>
                    <a:pt x="44" y="5365"/>
                    <a:pt x="64" y="5401"/>
                  </a:cubicBezTo>
                  <a:cubicBezTo>
                    <a:pt x="939" y="4594"/>
                    <a:pt x="1807" y="3720"/>
                    <a:pt x="2589" y="2821"/>
                  </a:cubicBezTo>
                  <a:cubicBezTo>
                    <a:pt x="2353" y="1991"/>
                    <a:pt x="2291" y="606"/>
                    <a:pt x="2525" y="128"/>
                  </a:cubicBezTo>
                  <a:lnTo>
                    <a:pt x="2604" y="6"/>
                  </a:lnTo>
                  <a:lnTo>
                    <a:pt x="2356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" name="Google Shape;596;p34"/>
          <p:cNvGrpSpPr/>
          <p:nvPr/>
        </p:nvGrpSpPr>
        <p:grpSpPr>
          <a:xfrm rot="-9677732" flipH="1">
            <a:off x="4885868" y="-923167"/>
            <a:ext cx="1815266" cy="1341272"/>
            <a:chOff x="589090" y="5784483"/>
            <a:chExt cx="897106" cy="662826"/>
          </a:xfrm>
        </p:grpSpPr>
        <p:sp>
          <p:nvSpPr>
            <p:cNvPr id="597" name="Google Shape;597;p34"/>
            <p:cNvSpPr/>
            <p:nvPr/>
          </p:nvSpPr>
          <p:spPr>
            <a:xfrm>
              <a:off x="589090" y="5869992"/>
              <a:ext cx="749451" cy="577318"/>
            </a:xfrm>
            <a:custGeom>
              <a:avLst/>
              <a:gdLst/>
              <a:ahLst/>
              <a:cxnLst/>
              <a:rect l="l" t="t" r="r" b="b"/>
              <a:pathLst>
                <a:path w="6705" h="5165" extrusionOk="0">
                  <a:moveTo>
                    <a:pt x="4323" y="1"/>
                  </a:moveTo>
                  <a:cubicBezTo>
                    <a:pt x="2910" y="392"/>
                    <a:pt x="1415" y="677"/>
                    <a:pt x="0" y="1067"/>
                  </a:cubicBezTo>
                  <a:cubicBezTo>
                    <a:pt x="598" y="2433"/>
                    <a:pt x="1196" y="3799"/>
                    <a:pt x="1794" y="5164"/>
                  </a:cubicBezTo>
                  <a:cubicBezTo>
                    <a:pt x="3441" y="4389"/>
                    <a:pt x="5057" y="3622"/>
                    <a:pt x="6705" y="2847"/>
                  </a:cubicBezTo>
                  <a:cubicBezTo>
                    <a:pt x="6037" y="1821"/>
                    <a:pt x="5219" y="834"/>
                    <a:pt x="43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4"/>
            <p:cNvSpPr/>
            <p:nvPr/>
          </p:nvSpPr>
          <p:spPr>
            <a:xfrm>
              <a:off x="589090" y="5889105"/>
              <a:ext cx="752246" cy="521989"/>
            </a:xfrm>
            <a:custGeom>
              <a:avLst/>
              <a:gdLst/>
              <a:ahLst/>
              <a:cxnLst/>
              <a:rect l="l" t="t" r="r" b="b"/>
              <a:pathLst>
                <a:path w="6730" h="4670" extrusionOk="0">
                  <a:moveTo>
                    <a:pt x="4529" y="0"/>
                  </a:moveTo>
                  <a:cubicBezTo>
                    <a:pt x="3200" y="707"/>
                    <a:pt x="1427" y="410"/>
                    <a:pt x="0" y="896"/>
                  </a:cubicBezTo>
                  <a:cubicBezTo>
                    <a:pt x="645" y="2159"/>
                    <a:pt x="1324" y="3407"/>
                    <a:pt x="1966" y="4670"/>
                  </a:cubicBezTo>
                  <a:cubicBezTo>
                    <a:pt x="3562" y="3900"/>
                    <a:pt x="5136" y="3130"/>
                    <a:pt x="6730" y="2362"/>
                  </a:cubicBezTo>
                  <a:cubicBezTo>
                    <a:pt x="5989" y="1592"/>
                    <a:pt x="5271" y="771"/>
                    <a:pt x="4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4"/>
            <p:cNvSpPr/>
            <p:nvPr/>
          </p:nvSpPr>
          <p:spPr>
            <a:xfrm>
              <a:off x="589090" y="5884746"/>
              <a:ext cx="801874" cy="481303"/>
            </a:xfrm>
            <a:custGeom>
              <a:avLst/>
              <a:gdLst/>
              <a:ahLst/>
              <a:cxnLst/>
              <a:rect l="l" t="t" r="r" b="b"/>
              <a:pathLst>
                <a:path w="7174" h="4306" extrusionOk="0">
                  <a:moveTo>
                    <a:pt x="4586" y="0"/>
                  </a:moveTo>
                  <a:cubicBezTo>
                    <a:pt x="3219" y="708"/>
                    <a:pt x="1537" y="931"/>
                    <a:pt x="0" y="939"/>
                  </a:cubicBezTo>
                  <a:cubicBezTo>
                    <a:pt x="944" y="1878"/>
                    <a:pt x="1703" y="3039"/>
                    <a:pt x="2116" y="4305"/>
                  </a:cubicBezTo>
                  <a:cubicBezTo>
                    <a:pt x="3734" y="3421"/>
                    <a:pt x="5452" y="2657"/>
                    <a:pt x="7174" y="1995"/>
                  </a:cubicBezTo>
                  <a:cubicBezTo>
                    <a:pt x="6453" y="1168"/>
                    <a:pt x="5561" y="502"/>
                    <a:pt x="4586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4"/>
            <p:cNvSpPr/>
            <p:nvPr/>
          </p:nvSpPr>
          <p:spPr>
            <a:xfrm>
              <a:off x="589090" y="5884969"/>
              <a:ext cx="809475" cy="419380"/>
            </a:xfrm>
            <a:custGeom>
              <a:avLst/>
              <a:gdLst/>
              <a:ahLst/>
              <a:cxnLst/>
              <a:rect l="l" t="t" r="r" b="b"/>
              <a:pathLst>
                <a:path w="7242" h="3752" extrusionOk="0">
                  <a:moveTo>
                    <a:pt x="4448" y="1"/>
                  </a:moveTo>
                  <a:cubicBezTo>
                    <a:pt x="3736" y="242"/>
                    <a:pt x="2996" y="381"/>
                    <a:pt x="2254" y="511"/>
                  </a:cubicBezTo>
                  <a:cubicBezTo>
                    <a:pt x="1552" y="633"/>
                    <a:pt x="705" y="814"/>
                    <a:pt x="0" y="937"/>
                  </a:cubicBezTo>
                  <a:cubicBezTo>
                    <a:pt x="1106" y="1589"/>
                    <a:pt x="2055" y="2583"/>
                    <a:pt x="2589" y="3751"/>
                  </a:cubicBezTo>
                  <a:cubicBezTo>
                    <a:pt x="4129" y="2957"/>
                    <a:pt x="5640" y="2245"/>
                    <a:pt x="7242" y="1585"/>
                  </a:cubicBezTo>
                  <a:cubicBezTo>
                    <a:pt x="6405" y="934"/>
                    <a:pt x="5441" y="372"/>
                    <a:pt x="4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4"/>
            <p:cNvSpPr/>
            <p:nvPr/>
          </p:nvSpPr>
          <p:spPr>
            <a:xfrm>
              <a:off x="589090" y="5852443"/>
              <a:ext cx="887605" cy="286368"/>
            </a:xfrm>
            <a:custGeom>
              <a:avLst/>
              <a:gdLst/>
              <a:ahLst/>
              <a:cxnLst/>
              <a:rect l="l" t="t" r="r" b="b"/>
              <a:pathLst>
                <a:path w="7941" h="2562" extrusionOk="0">
                  <a:moveTo>
                    <a:pt x="4846" y="1"/>
                  </a:moveTo>
                  <a:cubicBezTo>
                    <a:pt x="3200" y="1"/>
                    <a:pt x="1641" y="1051"/>
                    <a:pt x="0" y="1228"/>
                  </a:cubicBezTo>
                  <a:cubicBezTo>
                    <a:pt x="1124" y="1298"/>
                    <a:pt x="2247" y="1770"/>
                    <a:pt x="3046" y="2562"/>
                  </a:cubicBezTo>
                  <a:cubicBezTo>
                    <a:pt x="4614" y="1837"/>
                    <a:pt x="6252" y="1251"/>
                    <a:pt x="7941" y="889"/>
                  </a:cubicBezTo>
                  <a:cubicBezTo>
                    <a:pt x="7024" y="359"/>
                    <a:pt x="5991" y="26"/>
                    <a:pt x="4932" y="1"/>
                  </a:cubicBezTo>
                  <a:cubicBezTo>
                    <a:pt x="4903" y="1"/>
                    <a:pt x="4875" y="1"/>
                    <a:pt x="4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4"/>
            <p:cNvSpPr/>
            <p:nvPr/>
          </p:nvSpPr>
          <p:spPr>
            <a:xfrm>
              <a:off x="589090" y="5784483"/>
              <a:ext cx="897106" cy="311517"/>
            </a:xfrm>
            <a:custGeom>
              <a:avLst/>
              <a:gdLst/>
              <a:ahLst/>
              <a:cxnLst/>
              <a:rect l="l" t="t" r="r" b="b"/>
              <a:pathLst>
                <a:path w="8026" h="2787" extrusionOk="0">
                  <a:moveTo>
                    <a:pt x="4541" y="0"/>
                  </a:moveTo>
                  <a:cubicBezTo>
                    <a:pt x="3084" y="707"/>
                    <a:pt x="1547" y="1354"/>
                    <a:pt x="0" y="1836"/>
                  </a:cubicBezTo>
                  <a:cubicBezTo>
                    <a:pt x="129" y="1822"/>
                    <a:pt x="262" y="1815"/>
                    <a:pt x="396" y="1815"/>
                  </a:cubicBezTo>
                  <a:cubicBezTo>
                    <a:pt x="1336" y="1815"/>
                    <a:pt x="2366" y="2150"/>
                    <a:pt x="3015" y="2787"/>
                  </a:cubicBezTo>
                  <a:cubicBezTo>
                    <a:pt x="4645" y="2138"/>
                    <a:pt x="6320" y="1544"/>
                    <a:pt x="8026" y="1126"/>
                  </a:cubicBezTo>
                  <a:cubicBezTo>
                    <a:pt x="6958" y="499"/>
                    <a:pt x="5774" y="117"/>
                    <a:pt x="45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" name="Google Shape;603;p34"/>
          <p:cNvGrpSpPr/>
          <p:nvPr/>
        </p:nvGrpSpPr>
        <p:grpSpPr>
          <a:xfrm rot="10800000">
            <a:off x="7617966" y="-266219"/>
            <a:ext cx="1176542" cy="1612441"/>
            <a:chOff x="-3635246" y="3850201"/>
            <a:chExt cx="613645" cy="840996"/>
          </a:xfrm>
        </p:grpSpPr>
        <p:sp>
          <p:nvSpPr>
            <p:cNvPr id="604" name="Google Shape;604;p34"/>
            <p:cNvSpPr/>
            <p:nvPr/>
          </p:nvSpPr>
          <p:spPr>
            <a:xfrm>
              <a:off x="-3555439" y="3994280"/>
              <a:ext cx="533837" cy="696805"/>
            </a:xfrm>
            <a:custGeom>
              <a:avLst/>
              <a:gdLst/>
              <a:ahLst/>
              <a:cxnLst/>
              <a:rect l="l" t="t" r="r" b="b"/>
              <a:pathLst>
                <a:path w="4776" h="6234" extrusionOk="0">
                  <a:moveTo>
                    <a:pt x="2714" y="1"/>
                  </a:moveTo>
                  <a:cubicBezTo>
                    <a:pt x="1740" y="601"/>
                    <a:pt x="799" y="1347"/>
                    <a:pt x="0" y="2167"/>
                  </a:cubicBezTo>
                  <a:cubicBezTo>
                    <a:pt x="334" y="3499"/>
                    <a:pt x="568" y="4902"/>
                    <a:pt x="903" y="6234"/>
                  </a:cubicBezTo>
                  <a:cubicBezTo>
                    <a:pt x="2195" y="5704"/>
                    <a:pt x="3484" y="5176"/>
                    <a:pt x="4775" y="4645"/>
                  </a:cubicBezTo>
                  <a:cubicBezTo>
                    <a:pt x="4087" y="3088"/>
                    <a:pt x="3404" y="1559"/>
                    <a:pt x="2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4"/>
            <p:cNvSpPr/>
            <p:nvPr/>
          </p:nvSpPr>
          <p:spPr>
            <a:xfrm>
              <a:off x="-3537219" y="3990704"/>
              <a:ext cx="482197" cy="700382"/>
            </a:xfrm>
            <a:custGeom>
              <a:avLst/>
              <a:gdLst/>
              <a:ahLst/>
              <a:cxnLst/>
              <a:rect l="l" t="t" r="r" b="b"/>
              <a:pathLst>
                <a:path w="4314" h="6266" extrusionOk="0">
                  <a:moveTo>
                    <a:pt x="2259" y="0"/>
                  </a:moveTo>
                  <a:cubicBezTo>
                    <a:pt x="1522" y="676"/>
                    <a:pt x="739" y="1332"/>
                    <a:pt x="1" y="2008"/>
                  </a:cubicBezTo>
                  <a:cubicBezTo>
                    <a:pt x="632" y="3269"/>
                    <a:pt x="315" y="4922"/>
                    <a:pt x="740" y="6266"/>
                  </a:cubicBezTo>
                  <a:cubicBezTo>
                    <a:pt x="1936" y="5692"/>
                    <a:pt x="3118" y="5084"/>
                    <a:pt x="4314" y="4509"/>
                  </a:cubicBezTo>
                  <a:cubicBezTo>
                    <a:pt x="3629" y="2999"/>
                    <a:pt x="2943" y="1510"/>
                    <a:pt x="22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4"/>
            <p:cNvSpPr/>
            <p:nvPr/>
          </p:nvSpPr>
          <p:spPr>
            <a:xfrm>
              <a:off x="-3541243" y="3943646"/>
              <a:ext cx="444306" cy="747551"/>
            </a:xfrm>
            <a:custGeom>
              <a:avLst/>
              <a:gdLst/>
              <a:ahLst/>
              <a:cxnLst/>
              <a:rect l="l" t="t" r="r" b="b"/>
              <a:pathLst>
                <a:path w="3975" h="6688" extrusionOk="0">
                  <a:moveTo>
                    <a:pt x="1924" y="1"/>
                  </a:moveTo>
                  <a:cubicBezTo>
                    <a:pt x="1136" y="657"/>
                    <a:pt x="491" y="1477"/>
                    <a:pt x="0" y="2379"/>
                  </a:cubicBezTo>
                  <a:cubicBezTo>
                    <a:pt x="633" y="3669"/>
                    <a:pt x="806" y="5250"/>
                    <a:pt x="777" y="6688"/>
                  </a:cubicBezTo>
                  <a:cubicBezTo>
                    <a:pt x="1677" y="5826"/>
                    <a:pt x="2782" y="5143"/>
                    <a:pt x="3974" y="4783"/>
                  </a:cubicBezTo>
                  <a:cubicBezTo>
                    <a:pt x="3182" y="3249"/>
                    <a:pt x="2505" y="1625"/>
                    <a:pt x="1924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4"/>
            <p:cNvSpPr/>
            <p:nvPr/>
          </p:nvSpPr>
          <p:spPr>
            <a:xfrm>
              <a:off x="-3541243" y="3935375"/>
              <a:ext cx="387636" cy="755823"/>
            </a:xfrm>
            <a:custGeom>
              <a:avLst/>
              <a:gdLst/>
              <a:ahLst/>
              <a:cxnLst/>
              <a:rect l="l" t="t" r="r" b="b"/>
              <a:pathLst>
                <a:path w="3468" h="6762" extrusionOk="0">
                  <a:moveTo>
                    <a:pt x="1545" y="0"/>
                  </a:moveTo>
                  <a:cubicBezTo>
                    <a:pt x="917" y="770"/>
                    <a:pt x="370" y="1660"/>
                    <a:pt x="0" y="2581"/>
                  </a:cubicBezTo>
                  <a:cubicBezTo>
                    <a:pt x="211" y="3252"/>
                    <a:pt x="324" y="3947"/>
                    <a:pt x="430" y="4643"/>
                  </a:cubicBezTo>
                  <a:cubicBezTo>
                    <a:pt x="528" y="5303"/>
                    <a:pt x="679" y="6101"/>
                    <a:pt x="777" y="6762"/>
                  </a:cubicBezTo>
                  <a:cubicBezTo>
                    <a:pt x="1411" y="5742"/>
                    <a:pt x="2363" y="4875"/>
                    <a:pt x="3467" y="4402"/>
                  </a:cubicBezTo>
                  <a:cubicBezTo>
                    <a:pt x="2759" y="2943"/>
                    <a:pt x="2127" y="1513"/>
                    <a:pt x="15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>
              <a:off x="-3578353" y="3859926"/>
              <a:ext cx="271054" cy="831271"/>
            </a:xfrm>
            <a:custGeom>
              <a:avLst/>
              <a:gdLst/>
              <a:ahLst/>
              <a:cxnLst/>
              <a:rect l="l" t="t" r="r" b="b"/>
              <a:pathLst>
                <a:path w="2425" h="7437" extrusionOk="0">
                  <a:moveTo>
                    <a:pt x="966" y="0"/>
                  </a:moveTo>
                  <a:cubicBezTo>
                    <a:pt x="450" y="847"/>
                    <a:pt x="116" y="1805"/>
                    <a:pt x="71" y="2796"/>
                  </a:cubicBezTo>
                  <a:cubicBezTo>
                    <a:pt x="0" y="4364"/>
                    <a:pt x="979" y="5871"/>
                    <a:pt x="1109" y="7437"/>
                  </a:cubicBezTo>
                  <a:cubicBezTo>
                    <a:pt x="1199" y="6389"/>
                    <a:pt x="1667" y="5348"/>
                    <a:pt x="2424" y="4617"/>
                  </a:cubicBezTo>
                  <a:cubicBezTo>
                    <a:pt x="1782" y="3134"/>
                    <a:pt x="1269" y="1589"/>
                    <a:pt x="9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4"/>
            <p:cNvSpPr/>
            <p:nvPr/>
          </p:nvSpPr>
          <p:spPr>
            <a:xfrm>
              <a:off x="-3635246" y="3850201"/>
              <a:ext cx="287821" cy="840995"/>
            </a:xfrm>
            <a:custGeom>
              <a:avLst/>
              <a:gdLst/>
              <a:ahLst/>
              <a:cxnLst/>
              <a:rect l="l" t="t" r="r" b="b"/>
              <a:pathLst>
                <a:path w="2575" h="7524" extrusionOk="0">
                  <a:moveTo>
                    <a:pt x="1130" y="1"/>
                  </a:moveTo>
                  <a:cubicBezTo>
                    <a:pt x="519" y="987"/>
                    <a:pt x="137" y="2085"/>
                    <a:pt x="0" y="3236"/>
                  </a:cubicBezTo>
                  <a:cubicBezTo>
                    <a:pt x="630" y="4615"/>
                    <a:pt x="1201" y="6067"/>
                    <a:pt x="1618" y="7524"/>
                  </a:cubicBezTo>
                  <a:cubicBezTo>
                    <a:pt x="1540" y="6554"/>
                    <a:pt x="1879" y="5403"/>
                    <a:pt x="2574" y="4725"/>
                  </a:cubicBezTo>
                  <a:cubicBezTo>
                    <a:pt x="2002" y="3186"/>
                    <a:pt x="1483" y="1606"/>
                    <a:pt x="11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34"/>
          <p:cNvGrpSpPr/>
          <p:nvPr/>
        </p:nvGrpSpPr>
        <p:grpSpPr>
          <a:xfrm rot="9613638" flipH="1">
            <a:off x="7729860" y="3629584"/>
            <a:ext cx="1348225" cy="992641"/>
            <a:chOff x="-2237045" y="3972596"/>
            <a:chExt cx="757500" cy="557645"/>
          </a:xfrm>
        </p:grpSpPr>
        <p:sp>
          <p:nvSpPr>
            <p:cNvPr id="611" name="Google Shape;611;p34"/>
            <p:cNvSpPr/>
            <p:nvPr/>
          </p:nvSpPr>
          <p:spPr>
            <a:xfrm>
              <a:off x="-2177022" y="3972596"/>
              <a:ext cx="697476" cy="557645"/>
            </a:xfrm>
            <a:custGeom>
              <a:avLst/>
              <a:gdLst/>
              <a:ahLst/>
              <a:cxnLst/>
              <a:rect l="l" t="t" r="r" b="b"/>
              <a:pathLst>
                <a:path w="6240" h="4989" extrusionOk="0">
                  <a:moveTo>
                    <a:pt x="2969" y="0"/>
                  </a:moveTo>
                  <a:cubicBezTo>
                    <a:pt x="2088" y="649"/>
                    <a:pt x="971" y="1342"/>
                    <a:pt x="1" y="1846"/>
                  </a:cubicBezTo>
                  <a:cubicBezTo>
                    <a:pt x="466" y="2120"/>
                    <a:pt x="886" y="2465"/>
                    <a:pt x="1296" y="2815"/>
                  </a:cubicBezTo>
                  <a:cubicBezTo>
                    <a:pt x="2108" y="3507"/>
                    <a:pt x="2946" y="4234"/>
                    <a:pt x="3702" y="4988"/>
                  </a:cubicBezTo>
                  <a:cubicBezTo>
                    <a:pt x="4392" y="3889"/>
                    <a:pt x="5473" y="3081"/>
                    <a:pt x="6240" y="2034"/>
                  </a:cubicBezTo>
                  <a:cubicBezTo>
                    <a:pt x="5228" y="1268"/>
                    <a:pt x="4077" y="619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4"/>
            <p:cNvSpPr/>
            <p:nvPr/>
          </p:nvSpPr>
          <p:spPr>
            <a:xfrm>
              <a:off x="-2178586" y="3995622"/>
              <a:ext cx="699041" cy="491586"/>
            </a:xfrm>
            <a:custGeom>
              <a:avLst/>
              <a:gdLst/>
              <a:ahLst/>
              <a:cxnLst/>
              <a:rect l="l" t="t" r="r" b="b"/>
              <a:pathLst>
                <a:path w="6254" h="4398" extrusionOk="0">
                  <a:moveTo>
                    <a:pt x="2589" y="0"/>
                  </a:moveTo>
                  <a:cubicBezTo>
                    <a:pt x="1723" y="502"/>
                    <a:pt x="868" y="984"/>
                    <a:pt x="1" y="1485"/>
                  </a:cubicBezTo>
                  <a:cubicBezTo>
                    <a:pt x="1403" y="2195"/>
                    <a:pt x="2681" y="3180"/>
                    <a:pt x="3676" y="4397"/>
                  </a:cubicBezTo>
                  <a:cubicBezTo>
                    <a:pt x="4436" y="3466"/>
                    <a:pt x="5543" y="2798"/>
                    <a:pt x="6254" y="1828"/>
                  </a:cubicBezTo>
                  <a:cubicBezTo>
                    <a:pt x="5916" y="1658"/>
                    <a:pt x="5505" y="1476"/>
                    <a:pt x="5170" y="1304"/>
                  </a:cubicBezTo>
                  <a:cubicBezTo>
                    <a:pt x="4317" y="871"/>
                    <a:pt x="3441" y="435"/>
                    <a:pt x="2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4"/>
            <p:cNvSpPr/>
            <p:nvPr/>
          </p:nvSpPr>
          <p:spPr>
            <a:xfrm>
              <a:off x="-2174115" y="3986344"/>
              <a:ext cx="694570" cy="427428"/>
            </a:xfrm>
            <a:custGeom>
              <a:avLst/>
              <a:gdLst/>
              <a:ahLst/>
              <a:cxnLst/>
              <a:rect l="l" t="t" r="r" b="b"/>
              <a:pathLst>
                <a:path w="6214" h="3824" extrusionOk="0">
                  <a:moveTo>
                    <a:pt x="2860" y="0"/>
                  </a:moveTo>
                  <a:cubicBezTo>
                    <a:pt x="1830" y="234"/>
                    <a:pt x="828" y="680"/>
                    <a:pt x="1" y="1337"/>
                  </a:cubicBezTo>
                  <a:cubicBezTo>
                    <a:pt x="752" y="1646"/>
                    <a:pt x="1393" y="2174"/>
                    <a:pt x="2020" y="2693"/>
                  </a:cubicBezTo>
                  <a:cubicBezTo>
                    <a:pt x="2483" y="3079"/>
                    <a:pt x="2950" y="3439"/>
                    <a:pt x="3415" y="3823"/>
                  </a:cubicBezTo>
                  <a:cubicBezTo>
                    <a:pt x="4040" y="3415"/>
                    <a:pt x="4666" y="3005"/>
                    <a:pt x="5291" y="2596"/>
                  </a:cubicBezTo>
                  <a:cubicBezTo>
                    <a:pt x="5605" y="2391"/>
                    <a:pt x="5991" y="2215"/>
                    <a:pt x="6214" y="1911"/>
                  </a:cubicBezTo>
                  <a:cubicBezTo>
                    <a:pt x="5097" y="1324"/>
                    <a:pt x="3905" y="711"/>
                    <a:pt x="2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>
              <a:off x="-2237045" y="3972596"/>
              <a:ext cx="757499" cy="296651"/>
            </a:xfrm>
            <a:custGeom>
              <a:avLst/>
              <a:gdLst/>
              <a:ahLst/>
              <a:cxnLst/>
              <a:rect l="l" t="t" r="r" b="b"/>
              <a:pathLst>
                <a:path w="6777" h="2654" extrusionOk="0">
                  <a:moveTo>
                    <a:pt x="3505" y="0"/>
                  </a:moveTo>
                  <a:cubicBezTo>
                    <a:pt x="2393" y="217"/>
                    <a:pt x="1133" y="340"/>
                    <a:pt x="1" y="389"/>
                  </a:cubicBezTo>
                  <a:cubicBezTo>
                    <a:pt x="1233" y="1316"/>
                    <a:pt x="2653" y="2093"/>
                    <a:pt x="4090" y="2653"/>
                  </a:cubicBezTo>
                  <a:cubicBezTo>
                    <a:pt x="4788" y="2245"/>
                    <a:pt x="5621" y="2021"/>
                    <a:pt x="6437" y="2021"/>
                  </a:cubicBezTo>
                  <a:cubicBezTo>
                    <a:pt x="6550" y="2021"/>
                    <a:pt x="6664" y="2025"/>
                    <a:pt x="6777" y="2034"/>
                  </a:cubicBezTo>
                  <a:cubicBezTo>
                    <a:pt x="5757" y="1258"/>
                    <a:pt x="4662" y="553"/>
                    <a:pt x="3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/>
          <p:cNvGrpSpPr/>
          <p:nvPr/>
        </p:nvGrpSpPr>
        <p:grpSpPr>
          <a:xfrm rot="10039362" flipH="1">
            <a:off x="238695" y="2571575"/>
            <a:ext cx="684809" cy="504133"/>
            <a:chOff x="-2237045" y="3972596"/>
            <a:chExt cx="757500" cy="557645"/>
          </a:xfrm>
        </p:grpSpPr>
        <p:sp>
          <p:nvSpPr>
            <p:cNvPr id="616" name="Google Shape;616;p34"/>
            <p:cNvSpPr/>
            <p:nvPr/>
          </p:nvSpPr>
          <p:spPr>
            <a:xfrm>
              <a:off x="-2177022" y="3972596"/>
              <a:ext cx="697476" cy="557645"/>
            </a:xfrm>
            <a:custGeom>
              <a:avLst/>
              <a:gdLst/>
              <a:ahLst/>
              <a:cxnLst/>
              <a:rect l="l" t="t" r="r" b="b"/>
              <a:pathLst>
                <a:path w="6240" h="4989" extrusionOk="0">
                  <a:moveTo>
                    <a:pt x="2969" y="0"/>
                  </a:moveTo>
                  <a:cubicBezTo>
                    <a:pt x="2088" y="649"/>
                    <a:pt x="971" y="1342"/>
                    <a:pt x="1" y="1846"/>
                  </a:cubicBezTo>
                  <a:cubicBezTo>
                    <a:pt x="466" y="2120"/>
                    <a:pt x="886" y="2465"/>
                    <a:pt x="1296" y="2815"/>
                  </a:cubicBezTo>
                  <a:cubicBezTo>
                    <a:pt x="2108" y="3507"/>
                    <a:pt x="2946" y="4234"/>
                    <a:pt x="3702" y="4988"/>
                  </a:cubicBezTo>
                  <a:cubicBezTo>
                    <a:pt x="4392" y="3889"/>
                    <a:pt x="5473" y="3081"/>
                    <a:pt x="6240" y="2034"/>
                  </a:cubicBezTo>
                  <a:cubicBezTo>
                    <a:pt x="5228" y="1268"/>
                    <a:pt x="4077" y="619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>
              <a:off x="-2178586" y="3995622"/>
              <a:ext cx="699041" cy="491586"/>
            </a:xfrm>
            <a:custGeom>
              <a:avLst/>
              <a:gdLst/>
              <a:ahLst/>
              <a:cxnLst/>
              <a:rect l="l" t="t" r="r" b="b"/>
              <a:pathLst>
                <a:path w="6254" h="4398" extrusionOk="0">
                  <a:moveTo>
                    <a:pt x="2589" y="0"/>
                  </a:moveTo>
                  <a:cubicBezTo>
                    <a:pt x="1723" y="502"/>
                    <a:pt x="868" y="984"/>
                    <a:pt x="1" y="1485"/>
                  </a:cubicBezTo>
                  <a:cubicBezTo>
                    <a:pt x="1403" y="2195"/>
                    <a:pt x="2681" y="3180"/>
                    <a:pt x="3676" y="4397"/>
                  </a:cubicBezTo>
                  <a:cubicBezTo>
                    <a:pt x="4436" y="3466"/>
                    <a:pt x="5543" y="2798"/>
                    <a:pt x="6254" y="1828"/>
                  </a:cubicBezTo>
                  <a:cubicBezTo>
                    <a:pt x="5916" y="1658"/>
                    <a:pt x="5505" y="1476"/>
                    <a:pt x="5170" y="1304"/>
                  </a:cubicBezTo>
                  <a:cubicBezTo>
                    <a:pt x="4317" y="871"/>
                    <a:pt x="3441" y="435"/>
                    <a:pt x="2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4"/>
            <p:cNvSpPr/>
            <p:nvPr/>
          </p:nvSpPr>
          <p:spPr>
            <a:xfrm>
              <a:off x="-2174115" y="3986344"/>
              <a:ext cx="694570" cy="427428"/>
            </a:xfrm>
            <a:custGeom>
              <a:avLst/>
              <a:gdLst/>
              <a:ahLst/>
              <a:cxnLst/>
              <a:rect l="l" t="t" r="r" b="b"/>
              <a:pathLst>
                <a:path w="6214" h="3824" extrusionOk="0">
                  <a:moveTo>
                    <a:pt x="2860" y="0"/>
                  </a:moveTo>
                  <a:cubicBezTo>
                    <a:pt x="1830" y="234"/>
                    <a:pt x="828" y="680"/>
                    <a:pt x="1" y="1337"/>
                  </a:cubicBezTo>
                  <a:cubicBezTo>
                    <a:pt x="752" y="1646"/>
                    <a:pt x="1393" y="2174"/>
                    <a:pt x="2020" y="2693"/>
                  </a:cubicBezTo>
                  <a:cubicBezTo>
                    <a:pt x="2483" y="3079"/>
                    <a:pt x="2950" y="3439"/>
                    <a:pt x="3415" y="3823"/>
                  </a:cubicBezTo>
                  <a:cubicBezTo>
                    <a:pt x="4040" y="3415"/>
                    <a:pt x="4666" y="3005"/>
                    <a:pt x="5291" y="2596"/>
                  </a:cubicBezTo>
                  <a:cubicBezTo>
                    <a:pt x="5605" y="2391"/>
                    <a:pt x="5991" y="2215"/>
                    <a:pt x="6214" y="1911"/>
                  </a:cubicBezTo>
                  <a:cubicBezTo>
                    <a:pt x="5097" y="1324"/>
                    <a:pt x="3905" y="711"/>
                    <a:pt x="2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4"/>
            <p:cNvSpPr/>
            <p:nvPr/>
          </p:nvSpPr>
          <p:spPr>
            <a:xfrm>
              <a:off x="-2237045" y="3972596"/>
              <a:ext cx="757499" cy="296651"/>
            </a:xfrm>
            <a:custGeom>
              <a:avLst/>
              <a:gdLst/>
              <a:ahLst/>
              <a:cxnLst/>
              <a:rect l="l" t="t" r="r" b="b"/>
              <a:pathLst>
                <a:path w="6777" h="2654" extrusionOk="0">
                  <a:moveTo>
                    <a:pt x="3505" y="0"/>
                  </a:moveTo>
                  <a:cubicBezTo>
                    <a:pt x="2393" y="217"/>
                    <a:pt x="1133" y="340"/>
                    <a:pt x="1" y="389"/>
                  </a:cubicBezTo>
                  <a:cubicBezTo>
                    <a:pt x="1233" y="1316"/>
                    <a:pt x="2653" y="2093"/>
                    <a:pt x="4090" y="2653"/>
                  </a:cubicBezTo>
                  <a:cubicBezTo>
                    <a:pt x="4788" y="2245"/>
                    <a:pt x="5621" y="2021"/>
                    <a:pt x="6437" y="2021"/>
                  </a:cubicBezTo>
                  <a:cubicBezTo>
                    <a:pt x="6550" y="2021"/>
                    <a:pt x="6664" y="2025"/>
                    <a:pt x="6777" y="2034"/>
                  </a:cubicBezTo>
                  <a:cubicBezTo>
                    <a:pt x="5757" y="1258"/>
                    <a:pt x="4662" y="553"/>
                    <a:pt x="3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0" name="Google Shape;620;p34"/>
          <p:cNvSpPr/>
          <p:nvPr/>
        </p:nvSpPr>
        <p:spPr>
          <a:xfrm>
            <a:off x="4073682" y="4804940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34"/>
          <p:cNvSpPr/>
          <p:nvPr/>
        </p:nvSpPr>
        <p:spPr>
          <a:xfrm>
            <a:off x="8578284" y="1713541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4"/>
          <p:cNvSpPr/>
          <p:nvPr/>
        </p:nvSpPr>
        <p:spPr>
          <a:xfrm>
            <a:off x="7399957" y="46624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34"/>
          <p:cNvSpPr/>
          <p:nvPr/>
        </p:nvSpPr>
        <p:spPr>
          <a:xfrm>
            <a:off x="191736" y="244709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34"/>
          <p:cNvSpPr/>
          <p:nvPr/>
        </p:nvSpPr>
        <p:spPr>
          <a:xfrm>
            <a:off x="191736" y="330614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34"/>
          <p:cNvSpPr/>
          <p:nvPr/>
        </p:nvSpPr>
        <p:spPr>
          <a:xfrm>
            <a:off x="7005636" y="4933616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4"/>
          <p:cNvSpPr/>
          <p:nvPr/>
        </p:nvSpPr>
        <p:spPr>
          <a:xfrm>
            <a:off x="8209511" y="135989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34"/>
          <p:cNvSpPr/>
          <p:nvPr/>
        </p:nvSpPr>
        <p:spPr>
          <a:xfrm>
            <a:off x="707069" y="404245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34"/>
          <p:cNvSpPr/>
          <p:nvPr/>
        </p:nvSpPr>
        <p:spPr>
          <a:xfrm>
            <a:off x="1421209" y="4737591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34"/>
          <p:cNvSpPr/>
          <p:nvPr/>
        </p:nvSpPr>
        <p:spPr>
          <a:xfrm>
            <a:off x="5313432" y="7565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31950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32" name="Google Shape;632;p35"/>
          <p:cNvSpPr txBox="1">
            <a:spLocks noGrp="1"/>
          </p:cNvSpPr>
          <p:nvPr>
            <p:ph type="title" idx="2"/>
          </p:nvPr>
        </p:nvSpPr>
        <p:spPr>
          <a:xfrm>
            <a:off x="1844400" y="2263675"/>
            <a:ext cx="1763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33" name="Google Shape;633;p35"/>
          <p:cNvSpPr txBox="1">
            <a:spLocks noGrp="1"/>
          </p:cNvSpPr>
          <p:nvPr>
            <p:ph type="subTitle" idx="1"/>
          </p:nvPr>
        </p:nvSpPr>
        <p:spPr>
          <a:xfrm>
            <a:off x="1844400" y="2715200"/>
            <a:ext cx="1763100" cy="9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p35"/>
          <p:cNvSpPr txBox="1">
            <a:spLocks noGrp="1"/>
          </p:cNvSpPr>
          <p:nvPr>
            <p:ph type="title" idx="3"/>
          </p:nvPr>
        </p:nvSpPr>
        <p:spPr>
          <a:xfrm>
            <a:off x="4225700" y="2263700"/>
            <a:ext cx="1763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35" name="Google Shape;635;p35"/>
          <p:cNvSpPr txBox="1">
            <a:spLocks noGrp="1"/>
          </p:cNvSpPr>
          <p:nvPr>
            <p:ph type="subTitle" idx="4"/>
          </p:nvPr>
        </p:nvSpPr>
        <p:spPr>
          <a:xfrm>
            <a:off x="4225699" y="2715200"/>
            <a:ext cx="1763100" cy="9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p35"/>
          <p:cNvSpPr txBox="1">
            <a:spLocks noGrp="1"/>
          </p:cNvSpPr>
          <p:nvPr>
            <p:ph type="title" idx="5"/>
          </p:nvPr>
        </p:nvSpPr>
        <p:spPr>
          <a:xfrm>
            <a:off x="6607000" y="2263675"/>
            <a:ext cx="1763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37" name="Google Shape;637;p35"/>
          <p:cNvSpPr txBox="1">
            <a:spLocks noGrp="1"/>
          </p:cNvSpPr>
          <p:nvPr>
            <p:ph type="subTitle" idx="6"/>
          </p:nvPr>
        </p:nvSpPr>
        <p:spPr>
          <a:xfrm>
            <a:off x="6607001" y="2715200"/>
            <a:ext cx="1763100" cy="9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35"/>
          <p:cNvSpPr/>
          <p:nvPr/>
        </p:nvSpPr>
        <p:spPr>
          <a:xfrm rot="156005" flipH="1">
            <a:off x="-1343890" y="2816703"/>
            <a:ext cx="6746131" cy="2496818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5"/>
          <p:cNvSpPr/>
          <p:nvPr/>
        </p:nvSpPr>
        <p:spPr>
          <a:xfrm rot="156005" flipH="1">
            <a:off x="-1324997" y="1975489"/>
            <a:ext cx="7623639" cy="3358374"/>
          </a:xfrm>
          <a:custGeom>
            <a:avLst/>
            <a:gdLst/>
            <a:ahLst/>
            <a:cxnLst/>
            <a:rect l="l" t="t" r="r" b="b"/>
            <a:pathLst>
              <a:path w="38183" h="16820" extrusionOk="0">
                <a:moveTo>
                  <a:pt x="38183" y="1"/>
                </a:moveTo>
                <a:cubicBezTo>
                  <a:pt x="35738" y="393"/>
                  <a:pt x="33408" y="1510"/>
                  <a:pt x="31588" y="3193"/>
                </a:cubicBezTo>
                <a:cubicBezTo>
                  <a:pt x="29558" y="5075"/>
                  <a:pt x="28210" y="7561"/>
                  <a:pt x="26563" y="9787"/>
                </a:cubicBezTo>
                <a:cubicBezTo>
                  <a:pt x="24917" y="12014"/>
                  <a:pt x="22764" y="14109"/>
                  <a:pt x="20036" y="14594"/>
                </a:cubicBezTo>
                <a:cubicBezTo>
                  <a:pt x="19595" y="14672"/>
                  <a:pt x="19154" y="14707"/>
                  <a:pt x="18714" y="14707"/>
                </a:cubicBezTo>
                <a:cubicBezTo>
                  <a:pt x="16317" y="14707"/>
                  <a:pt x="13934" y="13694"/>
                  <a:pt x="11521" y="13319"/>
                </a:cubicBezTo>
                <a:cubicBezTo>
                  <a:pt x="10848" y="13215"/>
                  <a:pt x="10168" y="13164"/>
                  <a:pt x="9488" y="13164"/>
                </a:cubicBezTo>
                <a:cubicBezTo>
                  <a:pt x="6024" y="13164"/>
                  <a:pt x="2561" y="14489"/>
                  <a:pt x="0" y="16820"/>
                </a:cubicBezTo>
                <a:lnTo>
                  <a:pt x="2394" y="16820"/>
                </a:lnTo>
                <a:cubicBezTo>
                  <a:pt x="4301" y="15071"/>
                  <a:pt x="6859" y="14035"/>
                  <a:pt x="9448" y="14004"/>
                </a:cubicBezTo>
                <a:cubicBezTo>
                  <a:pt x="9491" y="14004"/>
                  <a:pt x="9533" y="14003"/>
                  <a:pt x="9575" y="14003"/>
                </a:cubicBezTo>
                <a:cubicBezTo>
                  <a:pt x="12604" y="14003"/>
                  <a:pt x="15601" y="15262"/>
                  <a:pt x="18578" y="15262"/>
                </a:cubicBezTo>
                <a:cubicBezTo>
                  <a:pt x="19160" y="15262"/>
                  <a:pt x="19741" y="15214"/>
                  <a:pt x="20322" y="15099"/>
                </a:cubicBezTo>
                <a:cubicBezTo>
                  <a:pt x="22991" y="14570"/>
                  <a:pt x="25192" y="12696"/>
                  <a:pt x="26993" y="10658"/>
                </a:cubicBezTo>
                <a:cubicBezTo>
                  <a:pt x="28795" y="8620"/>
                  <a:pt x="30346" y="6339"/>
                  <a:pt x="32408" y="4565"/>
                </a:cubicBezTo>
                <a:cubicBezTo>
                  <a:pt x="34030" y="3168"/>
                  <a:pt x="36085" y="2103"/>
                  <a:pt x="38183" y="1990"/>
                </a:cubicBezTo>
                <a:lnTo>
                  <a:pt x="3818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5"/>
          <p:cNvSpPr/>
          <p:nvPr/>
        </p:nvSpPr>
        <p:spPr>
          <a:xfrm rot="10800000" flipH="1">
            <a:off x="3351875" y="2"/>
            <a:ext cx="5792131" cy="948179"/>
          </a:xfrm>
          <a:custGeom>
            <a:avLst/>
            <a:gdLst/>
            <a:ahLst/>
            <a:cxnLst/>
            <a:rect l="l" t="t" r="r" b="b"/>
            <a:pathLst>
              <a:path w="26030" h="4261" extrusionOk="0">
                <a:moveTo>
                  <a:pt x="23410" y="0"/>
                </a:moveTo>
                <a:cubicBezTo>
                  <a:pt x="21774" y="0"/>
                  <a:pt x="20137" y="307"/>
                  <a:pt x="18619" y="922"/>
                </a:cubicBezTo>
                <a:cubicBezTo>
                  <a:pt x="16535" y="1765"/>
                  <a:pt x="14824" y="3452"/>
                  <a:pt x="12572" y="3816"/>
                </a:cubicBezTo>
                <a:cubicBezTo>
                  <a:pt x="12285" y="3863"/>
                  <a:pt x="12000" y="3883"/>
                  <a:pt x="11715" y="3883"/>
                </a:cubicBezTo>
                <a:cubicBezTo>
                  <a:pt x="9496" y="3883"/>
                  <a:pt x="7319" y="2636"/>
                  <a:pt x="5064" y="2636"/>
                </a:cubicBezTo>
                <a:cubicBezTo>
                  <a:pt x="5006" y="2636"/>
                  <a:pt x="4948" y="2637"/>
                  <a:pt x="4890" y="2639"/>
                </a:cubicBezTo>
                <a:cubicBezTo>
                  <a:pt x="3160" y="2688"/>
                  <a:pt x="1569" y="3497"/>
                  <a:pt x="1" y="4261"/>
                </a:cubicBezTo>
                <a:lnTo>
                  <a:pt x="26030" y="4261"/>
                </a:lnTo>
                <a:lnTo>
                  <a:pt x="26030" y="265"/>
                </a:lnTo>
                <a:cubicBezTo>
                  <a:pt x="25169" y="89"/>
                  <a:pt x="24290" y="0"/>
                  <a:pt x="234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1" name="Google Shape;641;p35"/>
          <p:cNvGrpSpPr/>
          <p:nvPr/>
        </p:nvGrpSpPr>
        <p:grpSpPr>
          <a:xfrm rot="-3970083">
            <a:off x="-453243" y="1329967"/>
            <a:ext cx="1300633" cy="1352968"/>
            <a:chOff x="-1401413" y="4635728"/>
            <a:chExt cx="594421" cy="618340"/>
          </a:xfrm>
        </p:grpSpPr>
        <p:sp>
          <p:nvSpPr>
            <p:cNvPr id="642" name="Google Shape;642;p35"/>
            <p:cNvSpPr/>
            <p:nvPr/>
          </p:nvSpPr>
          <p:spPr>
            <a:xfrm>
              <a:off x="-1186021" y="4641093"/>
              <a:ext cx="373664" cy="510588"/>
            </a:xfrm>
            <a:custGeom>
              <a:avLst/>
              <a:gdLst/>
              <a:ahLst/>
              <a:cxnLst/>
              <a:rect l="l" t="t" r="r" b="b"/>
              <a:pathLst>
                <a:path w="3343" h="4568" extrusionOk="0">
                  <a:moveTo>
                    <a:pt x="618" y="0"/>
                  </a:moveTo>
                  <a:cubicBezTo>
                    <a:pt x="553" y="37"/>
                    <a:pt x="483" y="81"/>
                    <a:pt x="429" y="105"/>
                  </a:cubicBezTo>
                  <a:cubicBezTo>
                    <a:pt x="222" y="713"/>
                    <a:pt x="232" y="1372"/>
                    <a:pt x="243" y="2015"/>
                  </a:cubicBezTo>
                  <a:cubicBezTo>
                    <a:pt x="253" y="2570"/>
                    <a:pt x="0" y="3185"/>
                    <a:pt x="235" y="3687"/>
                  </a:cubicBezTo>
                  <a:cubicBezTo>
                    <a:pt x="374" y="3989"/>
                    <a:pt x="493" y="4265"/>
                    <a:pt x="635" y="4567"/>
                  </a:cubicBezTo>
                  <a:cubicBezTo>
                    <a:pt x="928" y="4334"/>
                    <a:pt x="1209" y="4090"/>
                    <a:pt x="1482" y="3832"/>
                  </a:cubicBezTo>
                  <a:cubicBezTo>
                    <a:pt x="1691" y="3634"/>
                    <a:pt x="1894" y="3430"/>
                    <a:pt x="2097" y="3227"/>
                  </a:cubicBezTo>
                  <a:cubicBezTo>
                    <a:pt x="2513" y="2807"/>
                    <a:pt x="2926" y="2333"/>
                    <a:pt x="3342" y="1913"/>
                  </a:cubicBezTo>
                  <a:cubicBezTo>
                    <a:pt x="3342" y="1913"/>
                    <a:pt x="1025" y="464"/>
                    <a:pt x="621" y="79"/>
                  </a:cubicBezTo>
                  <a:lnTo>
                    <a:pt x="6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5"/>
            <p:cNvSpPr/>
            <p:nvPr/>
          </p:nvSpPr>
          <p:spPr>
            <a:xfrm>
              <a:off x="-1116944" y="4636398"/>
              <a:ext cx="309952" cy="218744"/>
            </a:xfrm>
            <a:custGeom>
              <a:avLst/>
              <a:gdLst/>
              <a:ahLst/>
              <a:cxnLst/>
              <a:rect l="l" t="t" r="r" b="b"/>
              <a:pathLst>
                <a:path w="2773" h="1957" extrusionOk="0">
                  <a:moveTo>
                    <a:pt x="81" y="0"/>
                  </a:moveTo>
                  <a:cubicBezTo>
                    <a:pt x="56" y="12"/>
                    <a:pt x="28" y="26"/>
                    <a:pt x="0" y="42"/>
                  </a:cubicBezTo>
                  <a:lnTo>
                    <a:pt x="3" y="122"/>
                  </a:lnTo>
                  <a:cubicBezTo>
                    <a:pt x="407" y="509"/>
                    <a:pt x="2724" y="1956"/>
                    <a:pt x="2724" y="1956"/>
                  </a:cubicBezTo>
                  <a:lnTo>
                    <a:pt x="2773" y="1823"/>
                  </a:lnTo>
                  <a:cubicBezTo>
                    <a:pt x="1855" y="1266"/>
                    <a:pt x="940" y="645"/>
                    <a:pt x="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-1177527" y="4677197"/>
              <a:ext cx="329624" cy="475714"/>
            </a:xfrm>
            <a:custGeom>
              <a:avLst/>
              <a:gdLst/>
              <a:ahLst/>
              <a:cxnLst/>
              <a:rect l="l" t="t" r="r" b="b"/>
              <a:pathLst>
                <a:path w="2949" h="4256" extrusionOk="0">
                  <a:moveTo>
                    <a:pt x="495" y="1"/>
                  </a:moveTo>
                  <a:cubicBezTo>
                    <a:pt x="270" y="556"/>
                    <a:pt x="278" y="1229"/>
                    <a:pt x="285" y="1828"/>
                  </a:cubicBezTo>
                  <a:cubicBezTo>
                    <a:pt x="294" y="2426"/>
                    <a:pt x="279" y="3035"/>
                    <a:pt x="1" y="3567"/>
                  </a:cubicBezTo>
                  <a:cubicBezTo>
                    <a:pt x="157" y="3808"/>
                    <a:pt x="276" y="4015"/>
                    <a:pt x="432" y="4255"/>
                  </a:cubicBezTo>
                  <a:cubicBezTo>
                    <a:pt x="1322" y="3454"/>
                    <a:pt x="2214" y="2620"/>
                    <a:pt x="2948" y="1674"/>
                  </a:cubicBezTo>
                  <a:cubicBezTo>
                    <a:pt x="2227" y="1006"/>
                    <a:pt x="1372" y="446"/>
                    <a:pt x="4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-1200664" y="4677197"/>
              <a:ext cx="321353" cy="469567"/>
            </a:xfrm>
            <a:custGeom>
              <a:avLst/>
              <a:gdLst/>
              <a:ahLst/>
              <a:cxnLst/>
              <a:rect l="l" t="t" r="r" b="b"/>
              <a:pathLst>
                <a:path w="2875" h="4201" extrusionOk="0">
                  <a:moveTo>
                    <a:pt x="702" y="1"/>
                  </a:moveTo>
                  <a:cubicBezTo>
                    <a:pt x="458" y="260"/>
                    <a:pt x="332" y="698"/>
                    <a:pt x="248" y="1041"/>
                  </a:cubicBezTo>
                  <a:cubicBezTo>
                    <a:pt x="161" y="1386"/>
                    <a:pt x="134" y="1745"/>
                    <a:pt x="109" y="2098"/>
                  </a:cubicBezTo>
                  <a:cubicBezTo>
                    <a:pt x="68" y="2643"/>
                    <a:pt x="41" y="3180"/>
                    <a:pt x="1" y="3724"/>
                  </a:cubicBezTo>
                  <a:cubicBezTo>
                    <a:pt x="148" y="3899"/>
                    <a:pt x="318" y="4025"/>
                    <a:pt x="465" y="4200"/>
                  </a:cubicBezTo>
                  <a:cubicBezTo>
                    <a:pt x="1302" y="3418"/>
                    <a:pt x="2106" y="2587"/>
                    <a:pt x="2875" y="1736"/>
                  </a:cubicBezTo>
                  <a:cubicBezTo>
                    <a:pt x="2200" y="1099"/>
                    <a:pt x="1480" y="508"/>
                    <a:pt x="702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5"/>
            <p:cNvSpPr/>
            <p:nvPr/>
          </p:nvSpPr>
          <p:spPr>
            <a:xfrm>
              <a:off x="-1278125" y="4677197"/>
              <a:ext cx="343596" cy="477950"/>
            </a:xfrm>
            <a:custGeom>
              <a:avLst/>
              <a:gdLst/>
              <a:ahLst/>
              <a:cxnLst/>
              <a:rect l="l" t="t" r="r" b="b"/>
              <a:pathLst>
                <a:path w="3074" h="4276" extrusionOk="0">
                  <a:moveTo>
                    <a:pt x="1395" y="1"/>
                  </a:moveTo>
                  <a:cubicBezTo>
                    <a:pt x="927" y="592"/>
                    <a:pt x="469" y="1233"/>
                    <a:pt x="0" y="1823"/>
                  </a:cubicBezTo>
                  <a:cubicBezTo>
                    <a:pt x="257" y="2643"/>
                    <a:pt x="495" y="3456"/>
                    <a:pt x="752" y="4276"/>
                  </a:cubicBezTo>
                  <a:cubicBezTo>
                    <a:pt x="1092" y="3767"/>
                    <a:pt x="1546" y="3343"/>
                    <a:pt x="1994" y="2926"/>
                  </a:cubicBezTo>
                  <a:cubicBezTo>
                    <a:pt x="2339" y="2605"/>
                    <a:pt x="2729" y="2258"/>
                    <a:pt x="3074" y="1939"/>
                  </a:cubicBezTo>
                  <a:cubicBezTo>
                    <a:pt x="2513" y="1293"/>
                    <a:pt x="1954" y="647"/>
                    <a:pt x="1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5"/>
            <p:cNvSpPr/>
            <p:nvPr/>
          </p:nvSpPr>
          <p:spPr>
            <a:xfrm>
              <a:off x="-1399513" y="4677197"/>
              <a:ext cx="306711" cy="576871"/>
            </a:xfrm>
            <a:custGeom>
              <a:avLst/>
              <a:gdLst/>
              <a:ahLst/>
              <a:cxnLst/>
              <a:rect l="l" t="t" r="r" b="b"/>
              <a:pathLst>
                <a:path w="2744" h="5161" extrusionOk="0">
                  <a:moveTo>
                    <a:pt x="2481" y="1"/>
                  </a:moveTo>
                  <a:lnTo>
                    <a:pt x="2481" y="1"/>
                  </a:lnTo>
                  <a:cubicBezTo>
                    <a:pt x="1850" y="831"/>
                    <a:pt x="871" y="1818"/>
                    <a:pt x="352" y="2400"/>
                  </a:cubicBezTo>
                  <a:cubicBezTo>
                    <a:pt x="54" y="3281"/>
                    <a:pt x="0" y="4258"/>
                    <a:pt x="218" y="5161"/>
                  </a:cubicBezTo>
                  <a:cubicBezTo>
                    <a:pt x="1108" y="4392"/>
                    <a:pt x="1991" y="3551"/>
                    <a:pt x="2744" y="2646"/>
                  </a:cubicBezTo>
                  <a:cubicBezTo>
                    <a:pt x="2652" y="1775"/>
                    <a:pt x="2289" y="856"/>
                    <a:pt x="2481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5"/>
            <p:cNvSpPr/>
            <p:nvPr/>
          </p:nvSpPr>
          <p:spPr>
            <a:xfrm>
              <a:off x="-1401413" y="4635840"/>
              <a:ext cx="274072" cy="591625"/>
            </a:xfrm>
            <a:custGeom>
              <a:avLst/>
              <a:gdLst/>
              <a:ahLst/>
              <a:cxnLst/>
              <a:rect l="l" t="t" r="r" b="b"/>
              <a:pathLst>
                <a:path w="2452" h="5293" extrusionOk="0">
                  <a:moveTo>
                    <a:pt x="2378" y="1"/>
                  </a:moveTo>
                  <a:lnTo>
                    <a:pt x="191" y="2708"/>
                  </a:lnTo>
                  <a:cubicBezTo>
                    <a:pt x="191" y="2708"/>
                    <a:pt x="0" y="4558"/>
                    <a:pt x="23" y="5293"/>
                  </a:cubicBezTo>
                  <a:cubicBezTo>
                    <a:pt x="23" y="5293"/>
                    <a:pt x="1414" y="4030"/>
                    <a:pt x="2451" y="2772"/>
                  </a:cubicBezTo>
                  <a:cubicBezTo>
                    <a:pt x="2182" y="1695"/>
                    <a:pt x="2238" y="386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-1398842" y="4635728"/>
              <a:ext cx="291174" cy="603809"/>
            </a:xfrm>
            <a:custGeom>
              <a:avLst/>
              <a:gdLst/>
              <a:ahLst/>
              <a:cxnLst/>
              <a:rect l="l" t="t" r="r" b="b"/>
              <a:pathLst>
                <a:path w="2605" h="5402" extrusionOk="0">
                  <a:moveTo>
                    <a:pt x="2356" y="1"/>
                  </a:moveTo>
                  <a:cubicBezTo>
                    <a:pt x="2216" y="388"/>
                    <a:pt x="2161" y="1696"/>
                    <a:pt x="2430" y="2772"/>
                  </a:cubicBezTo>
                  <a:cubicBezTo>
                    <a:pt x="1392" y="4029"/>
                    <a:pt x="1" y="5294"/>
                    <a:pt x="1" y="5294"/>
                  </a:cubicBezTo>
                  <a:cubicBezTo>
                    <a:pt x="21" y="5330"/>
                    <a:pt x="44" y="5365"/>
                    <a:pt x="64" y="5401"/>
                  </a:cubicBezTo>
                  <a:cubicBezTo>
                    <a:pt x="939" y="4594"/>
                    <a:pt x="1807" y="3720"/>
                    <a:pt x="2589" y="2821"/>
                  </a:cubicBezTo>
                  <a:cubicBezTo>
                    <a:pt x="2353" y="1991"/>
                    <a:pt x="2291" y="606"/>
                    <a:pt x="2525" y="128"/>
                  </a:cubicBezTo>
                  <a:lnTo>
                    <a:pt x="2604" y="6"/>
                  </a:lnTo>
                  <a:lnTo>
                    <a:pt x="2356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0" name="Google Shape;650;p35"/>
          <p:cNvGrpSpPr/>
          <p:nvPr/>
        </p:nvGrpSpPr>
        <p:grpSpPr>
          <a:xfrm rot="-1075675">
            <a:off x="2077031" y="4340757"/>
            <a:ext cx="920358" cy="677536"/>
            <a:chOff x="-2237045" y="3972596"/>
            <a:chExt cx="757500" cy="557645"/>
          </a:xfrm>
        </p:grpSpPr>
        <p:sp>
          <p:nvSpPr>
            <p:cNvPr id="651" name="Google Shape;651;p35"/>
            <p:cNvSpPr/>
            <p:nvPr/>
          </p:nvSpPr>
          <p:spPr>
            <a:xfrm>
              <a:off x="-2177022" y="3972596"/>
              <a:ext cx="697476" cy="557645"/>
            </a:xfrm>
            <a:custGeom>
              <a:avLst/>
              <a:gdLst/>
              <a:ahLst/>
              <a:cxnLst/>
              <a:rect l="l" t="t" r="r" b="b"/>
              <a:pathLst>
                <a:path w="6240" h="4989" extrusionOk="0">
                  <a:moveTo>
                    <a:pt x="2969" y="0"/>
                  </a:moveTo>
                  <a:cubicBezTo>
                    <a:pt x="2088" y="649"/>
                    <a:pt x="971" y="1342"/>
                    <a:pt x="1" y="1846"/>
                  </a:cubicBezTo>
                  <a:cubicBezTo>
                    <a:pt x="466" y="2120"/>
                    <a:pt x="886" y="2465"/>
                    <a:pt x="1296" y="2815"/>
                  </a:cubicBezTo>
                  <a:cubicBezTo>
                    <a:pt x="2108" y="3507"/>
                    <a:pt x="2946" y="4234"/>
                    <a:pt x="3702" y="4988"/>
                  </a:cubicBezTo>
                  <a:cubicBezTo>
                    <a:pt x="4392" y="3889"/>
                    <a:pt x="5473" y="3081"/>
                    <a:pt x="6240" y="2034"/>
                  </a:cubicBezTo>
                  <a:cubicBezTo>
                    <a:pt x="5228" y="1268"/>
                    <a:pt x="4077" y="619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5"/>
            <p:cNvSpPr/>
            <p:nvPr/>
          </p:nvSpPr>
          <p:spPr>
            <a:xfrm>
              <a:off x="-2178586" y="3995622"/>
              <a:ext cx="699041" cy="491586"/>
            </a:xfrm>
            <a:custGeom>
              <a:avLst/>
              <a:gdLst/>
              <a:ahLst/>
              <a:cxnLst/>
              <a:rect l="l" t="t" r="r" b="b"/>
              <a:pathLst>
                <a:path w="6254" h="4398" extrusionOk="0">
                  <a:moveTo>
                    <a:pt x="2589" y="0"/>
                  </a:moveTo>
                  <a:cubicBezTo>
                    <a:pt x="1723" y="502"/>
                    <a:pt x="868" y="984"/>
                    <a:pt x="1" y="1485"/>
                  </a:cubicBezTo>
                  <a:cubicBezTo>
                    <a:pt x="1403" y="2195"/>
                    <a:pt x="2681" y="3180"/>
                    <a:pt x="3676" y="4397"/>
                  </a:cubicBezTo>
                  <a:cubicBezTo>
                    <a:pt x="4436" y="3466"/>
                    <a:pt x="5543" y="2798"/>
                    <a:pt x="6254" y="1828"/>
                  </a:cubicBezTo>
                  <a:cubicBezTo>
                    <a:pt x="5916" y="1658"/>
                    <a:pt x="5505" y="1476"/>
                    <a:pt x="5170" y="1304"/>
                  </a:cubicBezTo>
                  <a:cubicBezTo>
                    <a:pt x="4317" y="871"/>
                    <a:pt x="3441" y="435"/>
                    <a:pt x="2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5"/>
            <p:cNvSpPr/>
            <p:nvPr/>
          </p:nvSpPr>
          <p:spPr>
            <a:xfrm>
              <a:off x="-2174115" y="3986344"/>
              <a:ext cx="694570" cy="427428"/>
            </a:xfrm>
            <a:custGeom>
              <a:avLst/>
              <a:gdLst/>
              <a:ahLst/>
              <a:cxnLst/>
              <a:rect l="l" t="t" r="r" b="b"/>
              <a:pathLst>
                <a:path w="6214" h="3824" extrusionOk="0">
                  <a:moveTo>
                    <a:pt x="2860" y="0"/>
                  </a:moveTo>
                  <a:cubicBezTo>
                    <a:pt x="1830" y="234"/>
                    <a:pt x="828" y="680"/>
                    <a:pt x="1" y="1337"/>
                  </a:cubicBezTo>
                  <a:cubicBezTo>
                    <a:pt x="752" y="1646"/>
                    <a:pt x="1393" y="2174"/>
                    <a:pt x="2020" y="2693"/>
                  </a:cubicBezTo>
                  <a:cubicBezTo>
                    <a:pt x="2483" y="3079"/>
                    <a:pt x="2950" y="3439"/>
                    <a:pt x="3415" y="3823"/>
                  </a:cubicBezTo>
                  <a:cubicBezTo>
                    <a:pt x="4040" y="3415"/>
                    <a:pt x="4666" y="3005"/>
                    <a:pt x="5291" y="2596"/>
                  </a:cubicBezTo>
                  <a:cubicBezTo>
                    <a:pt x="5605" y="2391"/>
                    <a:pt x="5991" y="2215"/>
                    <a:pt x="6214" y="1911"/>
                  </a:cubicBezTo>
                  <a:cubicBezTo>
                    <a:pt x="5097" y="1324"/>
                    <a:pt x="3905" y="711"/>
                    <a:pt x="2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5"/>
            <p:cNvSpPr/>
            <p:nvPr/>
          </p:nvSpPr>
          <p:spPr>
            <a:xfrm>
              <a:off x="-2237045" y="3972596"/>
              <a:ext cx="757499" cy="296651"/>
            </a:xfrm>
            <a:custGeom>
              <a:avLst/>
              <a:gdLst/>
              <a:ahLst/>
              <a:cxnLst/>
              <a:rect l="l" t="t" r="r" b="b"/>
              <a:pathLst>
                <a:path w="6777" h="2654" extrusionOk="0">
                  <a:moveTo>
                    <a:pt x="3505" y="0"/>
                  </a:moveTo>
                  <a:cubicBezTo>
                    <a:pt x="2393" y="217"/>
                    <a:pt x="1133" y="340"/>
                    <a:pt x="1" y="389"/>
                  </a:cubicBezTo>
                  <a:cubicBezTo>
                    <a:pt x="1233" y="1316"/>
                    <a:pt x="2653" y="2093"/>
                    <a:pt x="4090" y="2653"/>
                  </a:cubicBezTo>
                  <a:cubicBezTo>
                    <a:pt x="4788" y="2245"/>
                    <a:pt x="5621" y="2021"/>
                    <a:pt x="6437" y="2021"/>
                  </a:cubicBezTo>
                  <a:cubicBezTo>
                    <a:pt x="6550" y="2021"/>
                    <a:pt x="6664" y="2025"/>
                    <a:pt x="6777" y="2034"/>
                  </a:cubicBezTo>
                  <a:cubicBezTo>
                    <a:pt x="5757" y="1258"/>
                    <a:pt x="4662" y="553"/>
                    <a:pt x="3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5" name="Google Shape;655;p35"/>
          <p:cNvSpPr/>
          <p:nvPr/>
        </p:nvSpPr>
        <p:spPr>
          <a:xfrm>
            <a:off x="249782" y="38533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5"/>
          <p:cNvSpPr/>
          <p:nvPr/>
        </p:nvSpPr>
        <p:spPr>
          <a:xfrm>
            <a:off x="249786" y="351614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5"/>
          <p:cNvSpPr/>
          <p:nvPr/>
        </p:nvSpPr>
        <p:spPr>
          <a:xfrm>
            <a:off x="4017882" y="47962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5"/>
          <p:cNvSpPr/>
          <p:nvPr/>
        </p:nvSpPr>
        <p:spPr>
          <a:xfrm>
            <a:off x="7115457" y="224015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5"/>
          <p:cNvSpPr/>
          <p:nvPr/>
        </p:nvSpPr>
        <p:spPr>
          <a:xfrm>
            <a:off x="5750951" y="4474487"/>
            <a:ext cx="527701" cy="5277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0" name="Google Shape;660;p35"/>
          <p:cNvGrpSpPr/>
          <p:nvPr/>
        </p:nvGrpSpPr>
        <p:grpSpPr>
          <a:xfrm rot="5400000">
            <a:off x="7338558" y="-30065"/>
            <a:ext cx="1552905" cy="1456677"/>
            <a:chOff x="-4147849" y="5763916"/>
            <a:chExt cx="954225" cy="895095"/>
          </a:xfrm>
        </p:grpSpPr>
        <p:sp>
          <p:nvSpPr>
            <p:cNvPr id="661" name="Google Shape;661;p35"/>
            <p:cNvSpPr/>
            <p:nvPr/>
          </p:nvSpPr>
          <p:spPr>
            <a:xfrm>
              <a:off x="-3872434" y="5834111"/>
              <a:ext cx="678810" cy="824899"/>
            </a:xfrm>
            <a:custGeom>
              <a:avLst/>
              <a:gdLst/>
              <a:ahLst/>
              <a:cxnLst/>
              <a:rect l="l" t="t" r="r" b="b"/>
              <a:pathLst>
                <a:path w="6073" h="7380" extrusionOk="0">
                  <a:moveTo>
                    <a:pt x="1626" y="0"/>
                  </a:moveTo>
                  <a:lnTo>
                    <a:pt x="1" y="2896"/>
                  </a:lnTo>
                  <a:lnTo>
                    <a:pt x="3109" y="7379"/>
                  </a:lnTo>
                  <a:cubicBezTo>
                    <a:pt x="4152" y="5856"/>
                    <a:pt x="5183" y="4284"/>
                    <a:pt x="6072" y="2741"/>
                  </a:cubicBezTo>
                  <a:cubicBezTo>
                    <a:pt x="4646" y="1759"/>
                    <a:pt x="3139" y="842"/>
                    <a:pt x="1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5"/>
            <p:cNvSpPr/>
            <p:nvPr/>
          </p:nvSpPr>
          <p:spPr>
            <a:xfrm>
              <a:off x="-3903172" y="5794543"/>
              <a:ext cx="660478" cy="847366"/>
            </a:xfrm>
            <a:custGeom>
              <a:avLst/>
              <a:gdLst/>
              <a:ahLst/>
              <a:cxnLst/>
              <a:rect l="l" t="t" r="r" b="b"/>
              <a:pathLst>
                <a:path w="5909" h="7581" extrusionOk="0">
                  <a:moveTo>
                    <a:pt x="1098" y="1"/>
                  </a:moveTo>
                  <a:cubicBezTo>
                    <a:pt x="731" y="1061"/>
                    <a:pt x="366" y="2121"/>
                    <a:pt x="1" y="3182"/>
                  </a:cubicBezTo>
                  <a:cubicBezTo>
                    <a:pt x="444" y="3676"/>
                    <a:pt x="891" y="4293"/>
                    <a:pt x="1286" y="4826"/>
                  </a:cubicBezTo>
                  <a:cubicBezTo>
                    <a:pt x="1957" y="5723"/>
                    <a:pt x="2615" y="6683"/>
                    <a:pt x="3285" y="7581"/>
                  </a:cubicBezTo>
                  <a:cubicBezTo>
                    <a:pt x="4239" y="6119"/>
                    <a:pt x="5091" y="4574"/>
                    <a:pt x="5908" y="3031"/>
                  </a:cubicBezTo>
                  <a:cubicBezTo>
                    <a:pt x="4310" y="2012"/>
                    <a:pt x="2697" y="1023"/>
                    <a:pt x="10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5"/>
            <p:cNvSpPr/>
            <p:nvPr/>
          </p:nvSpPr>
          <p:spPr>
            <a:xfrm>
              <a:off x="-3950454" y="5772411"/>
              <a:ext cx="604479" cy="858767"/>
            </a:xfrm>
            <a:custGeom>
              <a:avLst/>
              <a:gdLst/>
              <a:ahLst/>
              <a:cxnLst/>
              <a:rect l="l" t="t" r="r" b="b"/>
              <a:pathLst>
                <a:path w="5408" h="7683" extrusionOk="0">
                  <a:moveTo>
                    <a:pt x="712" y="0"/>
                  </a:moveTo>
                  <a:cubicBezTo>
                    <a:pt x="548" y="1250"/>
                    <a:pt x="311" y="2490"/>
                    <a:pt x="0" y="3712"/>
                  </a:cubicBezTo>
                  <a:cubicBezTo>
                    <a:pt x="444" y="4565"/>
                    <a:pt x="1163" y="5331"/>
                    <a:pt x="1880" y="5972"/>
                  </a:cubicBezTo>
                  <a:cubicBezTo>
                    <a:pt x="2478" y="6505"/>
                    <a:pt x="3206" y="6966"/>
                    <a:pt x="3564" y="7683"/>
                  </a:cubicBezTo>
                  <a:cubicBezTo>
                    <a:pt x="4394" y="6297"/>
                    <a:pt x="4977" y="4781"/>
                    <a:pt x="5407" y="3224"/>
                  </a:cubicBezTo>
                  <a:cubicBezTo>
                    <a:pt x="3845" y="2168"/>
                    <a:pt x="2274" y="1056"/>
                    <a:pt x="712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5"/>
            <p:cNvSpPr/>
            <p:nvPr/>
          </p:nvSpPr>
          <p:spPr>
            <a:xfrm>
              <a:off x="-3976386" y="5763916"/>
              <a:ext cx="590172" cy="872180"/>
            </a:xfrm>
            <a:custGeom>
              <a:avLst/>
              <a:gdLst/>
              <a:ahLst/>
              <a:cxnLst/>
              <a:rect l="l" t="t" r="r" b="b"/>
              <a:pathLst>
                <a:path w="5280" h="7803" extrusionOk="0">
                  <a:moveTo>
                    <a:pt x="452" y="1"/>
                  </a:moveTo>
                  <a:cubicBezTo>
                    <a:pt x="301" y="1400"/>
                    <a:pt x="151" y="2798"/>
                    <a:pt x="0" y="4198"/>
                  </a:cubicBezTo>
                  <a:cubicBezTo>
                    <a:pt x="1303" y="5412"/>
                    <a:pt x="2623" y="6588"/>
                    <a:pt x="3928" y="7802"/>
                  </a:cubicBezTo>
                  <a:cubicBezTo>
                    <a:pt x="4383" y="6307"/>
                    <a:pt x="4824" y="4853"/>
                    <a:pt x="5279" y="3358"/>
                  </a:cubicBezTo>
                  <a:cubicBezTo>
                    <a:pt x="3577" y="2381"/>
                    <a:pt x="1994" y="1216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-4147849" y="5793537"/>
              <a:ext cx="622922" cy="865474"/>
            </a:xfrm>
            <a:custGeom>
              <a:avLst/>
              <a:gdLst/>
              <a:ahLst/>
              <a:cxnLst/>
              <a:rect l="l" t="t" r="r" b="b"/>
              <a:pathLst>
                <a:path w="5573" h="7743" extrusionOk="0">
                  <a:moveTo>
                    <a:pt x="1" y="0"/>
                  </a:moveTo>
                  <a:lnTo>
                    <a:pt x="1" y="0"/>
                  </a:lnTo>
                  <a:cubicBezTo>
                    <a:pt x="422" y="1385"/>
                    <a:pt x="844" y="2770"/>
                    <a:pt x="1267" y="4155"/>
                  </a:cubicBezTo>
                  <a:cubicBezTo>
                    <a:pt x="2774" y="5243"/>
                    <a:pt x="4235" y="6449"/>
                    <a:pt x="5573" y="7742"/>
                  </a:cubicBezTo>
                  <a:cubicBezTo>
                    <a:pt x="5317" y="6419"/>
                    <a:pt x="5005" y="5039"/>
                    <a:pt x="4748" y="3715"/>
                  </a:cubicBezTo>
                  <a:cubicBezTo>
                    <a:pt x="3145" y="2480"/>
                    <a:pt x="1602" y="123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547107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36"/>
          <p:cNvSpPr txBox="1">
            <a:spLocks noGrp="1"/>
          </p:cNvSpPr>
          <p:nvPr>
            <p:ph type="title" idx="2"/>
          </p:nvPr>
        </p:nvSpPr>
        <p:spPr>
          <a:xfrm>
            <a:off x="1035625" y="1835250"/>
            <a:ext cx="2235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9" name="Google Shape;669;p36"/>
          <p:cNvSpPr txBox="1">
            <a:spLocks noGrp="1"/>
          </p:cNvSpPr>
          <p:nvPr>
            <p:ph type="subTitle" idx="1"/>
          </p:nvPr>
        </p:nvSpPr>
        <p:spPr>
          <a:xfrm>
            <a:off x="1035625" y="2240062"/>
            <a:ext cx="22356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36"/>
          <p:cNvSpPr txBox="1">
            <a:spLocks noGrp="1"/>
          </p:cNvSpPr>
          <p:nvPr>
            <p:ph type="title" idx="3"/>
          </p:nvPr>
        </p:nvSpPr>
        <p:spPr>
          <a:xfrm>
            <a:off x="4251340" y="1835250"/>
            <a:ext cx="2235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1" name="Google Shape;671;p36"/>
          <p:cNvSpPr txBox="1">
            <a:spLocks noGrp="1"/>
          </p:cNvSpPr>
          <p:nvPr>
            <p:ph type="subTitle" idx="4"/>
          </p:nvPr>
        </p:nvSpPr>
        <p:spPr>
          <a:xfrm>
            <a:off x="4251338" y="2240059"/>
            <a:ext cx="22356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36"/>
          <p:cNvSpPr txBox="1">
            <a:spLocks noGrp="1"/>
          </p:cNvSpPr>
          <p:nvPr>
            <p:ph type="title" idx="5"/>
          </p:nvPr>
        </p:nvSpPr>
        <p:spPr>
          <a:xfrm>
            <a:off x="2644462" y="3511500"/>
            <a:ext cx="2235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3" name="Google Shape;673;p36"/>
          <p:cNvSpPr txBox="1">
            <a:spLocks noGrp="1"/>
          </p:cNvSpPr>
          <p:nvPr>
            <p:ph type="subTitle" idx="6"/>
          </p:nvPr>
        </p:nvSpPr>
        <p:spPr>
          <a:xfrm>
            <a:off x="2644472" y="3917438"/>
            <a:ext cx="22356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36"/>
          <p:cNvSpPr txBox="1">
            <a:spLocks noGrp="1"/>
          </p:cNvSpPr>
          <p:nvPr>
            <p:ph type="title" idx="7"/>
          </p:nvPr>
        </p:nvSpPr>
        <p:spPr>
          <a:xfrm>
            <a:off x="5872637" y="3511500"/>
            <a:ext cx="2235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5" name="Google Shape;675;p36"/>
          <p:cNvSpPr txBox="1">
            <a:spLocks noGrp="1"/>
          </p:cNvSpPr>
          <p:nvPr>
            <p:ph type="subTitle" idx="8"/>
          </p:nvPr>
        </p:nvSpPr>
        <p:spPr>
          <a:xfrm>
            <a:off x="5872645" y="3917438"/>
            <a:ext cx="22356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36"/>
          <p:cNvSpPr/>
          <p:nvPr/>
        </p:nvSpPr>
        <p:spPr>
          <a:xfrm rot="5090396">
            <a:off x="-2676520" y="2098209"/>
            <a:ext cx="6172398" cy="1442451"/>
          </a:xfrm>
          <a:custGeom>
            <a:avLst/>
            <a:gdLst/>
            <a:ahLst/>
            <a:cxnLst/>
            <a:rect l="l" t="t" r="r" b="b"/>
            <a:pathLst>
              <a:path w="27629" h="5811" extrusionOk="0">
                <a:moveTo>
                  <a:pt x="26537" y="0"/>
                </a:moveTo>
                <a:cubicBezTo>
                  <a:pt x="24701" y="0"/>
                  <a:pt x="22865" y="264"/>
                  <a:pt x="21104" y="781"/>
                </a:cubicBezTo>
                <a:cubicBezTo>
                  <a:pt x="19866" y="1143"/>
                  <a:pt x="18576" y="1602"/>
                  <a:pt x="17494" y="2300"/>
                </a:cubicBezTo>
                <a:cubicBezTo>
                  <a:pt x="16418" y="2994"/>
                  <a:pt x="15283" y="3670"/>
                  <a:pt x="13997" y="3866"/>
                </a:cubicBezTo>
                <a:cubicBezTo>
                  <a:pt x="13715" y="3910"/>
                  <a:pt x="13433" y="3929"/>
                  <a:pt x="13151" y="3929"/>
                </a:cubicBezTo>
                <a:cubicBezTo>
                  <a:pt x="10953" y="3929"/>
                  <a:pt x="8769" y="2763"/>
                  <a:pt x="6573" y="2763"/>
                </a:cubicBezTo>
                <a:cubicBezTo>
                  <a:pt x="6284" y="2763"/>
                  <a:pt x="5995" y="2783"/>
                  <a:pt x="5705" y="2829"/>
                </a:cubicBezTo>
                <a:cubicBezTo>
                  <a:pt x="3903" y="3111"/>
                  <a:pt x="2415" y="4329"/>
                  <a:pt x="874" y="5306"/>
                </a:cubicBezTo>
                <a:cubicBezTo>
                  <a:pt x="594" y="5483"/>
                  <a:pt x="303" y="5654"/>
                  <a:pt x="1" y="5811"/>
                </a:cubicBezTo>
                <a:lnTo>
                  <a:pt x="731" y="5811"/>
                </a:lnTo>
                <a:cubicBezTo>
                  <a:pt x="1440" y="5446"/>
                  <a:pt x="2129" y="5040"/>
                  <a:pt x="2837" y="4674"/>
                </a:cubicBezTo>
                <a:cubicBezTo>
                  <a:pt x="3826" y="4162"/>
                  <a:pt x="4939" y="3703"/>
                  <a:pt x="6041" y="3523"/>
                </a:cubicBezTo>
                <a:cubicBezTo>
                  <a:pt x="6358" y="3471"/>
                  <a:pt x="6678" y="3449"/>
                  <a:pt x="6998" y="3449"/>
                </a:cubicBezTo>
                <a:cubicBezTo>
                  <a:pt x="7826" y="3449"/>
                  <a:pt x="8658" y="3600"/>
                  <a:pt x="9459" y="3783"/>
                </a:cubicBezTo>
                <a:cubicBezTo>
                  <a:pt x="10716" y="4070"/>
                  <a:pt x="11991" y="4437"/>
                  <a:pt x="13268" y="4437"/>
                </a:cubicBezTo>
                <a:cubicBezTo>
                  <a:pt x="13552" y="4437"/>
                  <a:pt x="13837" y="4419"/>
                  <a:pt x="14121" y="4377"/>
                </a:cubicBezTo>
                <a:cubicBezTo>
                  <a:pt x="15893" y="4118"/>
                  <a:pt x="17398" y="2994"/>
                  <a:pt x="19009" y="2211"/>
                </a:cubicBezTo>
                <a:cubicBezTo>
                  <a:pt x="20834" y="1324"/>
                  <a:pt x="22863" y="872"/>
                  <a:pt x="24892" y="872"/>
                </a:cubicBezTo>
                <a:cubicBezTo>
                  <a:pt x="25811" y="872"/>
                  <a:pt x="26729" y="965"/>
                  <a:pt x="27629" y="1152"/>
                </a:cubicBezTo>
                <a:lnTo>
                  <a:pt x="27629" y="31"/>
                </a:lnTo>
                <a:cubicBezTo>
                  <a:pt x="27265" y="11"/>
                  <a:pt x="26901" y="0"/>
                  <a:pt x="265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36"/>
          <p:cNvSpPr/>
          <p:nvPr/>
        </p:nvSpPr>
        <p:spPr>
          <a:xfrm rot="5090396">
            <a:off x="-2673975" y="2478205"/>
            <a:ext cx="5815177" cy="1057698"/>
          </a:xfrm>
          <a:custGeom>
            <a:avLst/>
            <a:gdLst/>
            <a:ahLst/>
            <a:cxnLst/>
            <a:rect l="l" t="t" r="r" b="b"/>
            <a:pathLst>
              <a:path w="26030" h="4261" extrusionOk="0">
                <a:moveTo>
                  <a:pt x="23410" y="0"/>
                </a:moveTo>
                <a:cubicBezTo>
                  <a:pt x="21774" y="0"/>
                  <a:pt x="20137" y="307"/>
                  <a:pt x="18619" y="922"/>
                </a:cubicBezTo>
                <a:cubicBezTo>
                  <a:pt x="16535" y="1765"/>
                  <a:pt x="14824" y="3452"/>
                  <a:pt x="12572" y="3816"/>
                </a:cubicBezTo>
                <a:cubicBezTo>
                  <a:pt x="12285" y="3863"/>
                  <a:pt x="12000" y="3883"/>
                  <a:pt x="11715" y="3883"/>
                </a:cubicBezTo>
                <a:cubicBezTo>
                  <a:pt x="9496" y="3883"/>
                  <a:pt x="7319" y="2636"/>
                  <a:pt x="5064" y="2636"/>
                </a:cubicBezTo>
                <a:cubicBezTo>
                  <a:pt x="5006" y="2636"/>
                  <a:pt x="4948" y="2637"/>
                  <a:pt x="4890" y="2639"/>
                </a:cubicBezTo>
                <a:cubicBezTo>
                  <a:pt x="3160" y="2688"/>
                  <a:pt x="1569" y="3497"/>
                  <a:pt x="1" y="4261"/>
                </a:cubicBezTo>
                <a:lnTo>
                  <a:pt x="26030" y="4261"/>
                </a:lnTo>
                <a:lnTo>
                  <a:pt x="26030" y="265"/>
                </a:lnTo>
                <a:cubicBezTo>
                  <a:pt x="25169" y="89"/>
                  <a:pt x="24290" y="0"/>
                  <a:pt x="234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36"/>
          <p:cNvSpPr/>
          <p:nvPr/>
        </p:nvSpPr>
        <p:spPr>
          <a:xfrm rot="-365669">
            <a:off x="6576852" y="-538201"/>
            <a:ext cx="6615412" cy="3121983"/>
          </a:xfrm>
          <a:custGeom>
            <a:avLst/>
            <a:gdLst/>
            <a:ahLst/>
            <a:cxnLst/>
            <a:rect l="l" t="t" r="r" b="b"/>
            <a:pathLst>
              <a:path w="26207" h="12368" extrusionOk="0">
                <a:moveTo>
                  <a:pt x="0" y="0"/>
                </a:moveTo>
                <a:cubicBezTo>
                  <a:pt x="158" y="76"/>
                  <a:pt x="314" y="154"/>
                  <a:pt x="465" y="242"/>
                </a:cubicBezTo>
                <a:cubicBezTo>
                  <a:pt x="1098" y="608"/>
                  <a:pt x="1678" y="1235"/>
                  <a:pt x="1632" y="1963"/>
                </a:cubicBezTo>
                <a:cubicBezTo>
                  <a:pt x="1597" y="2472"/>
                  <a:pt x="1262" y="2943"/>
                  <a:pt x="1320" y="3450"/>
                </a:cubicBezTo>
                <a:cubicBezTo>
                  <a:pt x="1401" y="4162"/>
                  <a:pt x="2207" y="4554"/>
                  <a:pt x="2921" y="4629"/>
                </a:cubicBezTo>
                <a:cubicBezTo>
                  <a:pt x="3633" y="4701"/>
                  <a:pt x="4389" y="4598"/>
                  <a:pt x="5040" y="4901"/>
                </a:cubicBezTo>
                <a:cubicBezTo>
                  <a:pt x="5813" y="5263"/>
                  <a:pt x="6237" y="6114"/>
                  <a:pt x="6432" y="6945"/>
                </a:cubicBezTo>
                <a:cubicBezTo>
                  <a:pt x="6627" y="7775"/>
                  <a:pt x="6655" y="8647"/>
                  <a:pt x="6929" y="9455"/>
                </a:cubicBezTo>
                <a:cubicBezTo>
                  <a:pt x="7506" y="11155"/>
                  <a:pt x="9257" y="12368"/>
                  <a:pt x="11044" y="12368"/>
                </a:cubicBezTo>
                <a:cubicBezTo>
                  <a:pt x="11182" y="12368"/>
                  <a:pt x="11320" y="12361"/>
                  <a:pt x="11457" y="12346"/>
                </a:cubicBezTo>
                <a:cubicBezTo>
                  <a:pt x="13381" y="12140"/>
                  <a:pt x="15050" y="10481"/>
                  <a:pt x="15270" y="8559"/>
                </a:cubicBezTo>
                <a:cubicBezTo>
                  <a:pt x="15355" y="7812"/>
                  <a:pt x="15243" y="7052"/>
                  <a:pt x="15334" y="6306"/>
                </a:cubicBezTo>
                <a:cubicBezTo>
                  <a:pt x="15426" y="5558"/>
                  <a:pt x="15789" y="4770"/>
                  <a:pt x="16490" y="4495"/>
                </a:cubicBezTo>
                <a:cubicBezTo>
                  <a:pt x="16716" y="4406"/>
                  <a:pt x="16958" y="4376"/>
                  <a:pt x="17208" y="4376"/>
                </a:cubicBezTo>
                <a:cubicBezTo>
                  <a:pt x="17748" y="4376"/>
                  <a:pt x="18324" y="4518"/>
                  <a:pt x="18837" y="4518"/>
                </a:cubicBezTo>
                <a:cubicBezTo>
                  <a:pt x="19227" y="4518"/>
                  <a:pt x="19580" y="4436"/>
                  <a:pt x="19854" y="4147"/>
                </a:cubicBezTo>
                <a:cubicBezTo>
                  <a:pt x="20583" y="3378"/>
                  <a:pt x="19925" y="1832"/>
                  <a:pt x="20779" y="1203"/>
                </a:cubicBezTo>
                <a:cubicBezTo>
                  <a:pt x="20977" y="1057"/>
                  <a:pt x="21196" y="1003"/>
                  <a:pt x="21426" y="1003"/>
                </a:cubicBezTo>
                <a:cubicBezTo>
                  <a:pt x="21978" y="1003"/>
                  <a:pt x="22598" y="1312"/>
                  <a:pt x="23176" y="1426"/>
                </a:cubicBezTo>
                <a:cubicBezTo>
                  <a:pt x="23328" y="1456"/>
                  <a:pt x="23481" y="1470"/>
                  <a:pt x="23633" y="1470"/>
                </a:cubicBezTo>
                <a:cubicBezTo>
                  <a:pt x="24636" y="1470"/>
                  <a:pt x="25591" y="846"/>
                  <a:pt x="262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9" name="Google Shape;679;p36"/>
          <p:cNvGrpSpPr/>
          <p:nvPr/>
        </p:nvGrpSpPr>
        <p:grpSpPr>
          <a:xfrm rot="689919" flipH="1">
            <a:off x="7674343" y="1473691"/>
            <a:ext cx="1139672" cy="1185531"/>
            <a:chOff x="-1401413" y="4635728"/>
            <a:chExt cx="594421" cy="618340"/>
          </a:xfrm>
        </p:grpSpPr>
        <p:sp>
          <p:nvSpPr>
            <p:cNvPr id="680" name="Google Shape;680;p36"/>
            <p:cNvSpPr/>
            <p:nvPr/>
          </p:nvSpPr>
          <p:spPr>
            <a:xfrm>
              <a:off x="-1186021" y="4641093"/>
              <a:ext cx="373664" cy="510588"/>
            </a:xfrm>
            <a:custGeom>
              <a:avLst/>
              <a:gdLst/>
              <a:ahLst/>
              <a:cxnLst/>
              <a:rect l="l" t="t" r="r" b="b"/>
              <a:pathLst>
                <a:path w="3343" h="4568" extrusionOk="0">
                  <a:moveTo>
                    <a:pt x="618" y="0"/>
                  </a:moveTo>
                  <a:cubicBezTo>
                    <a:pt x="553" y="37"/>
                    <a:pt x="483" y="81"/>
                    <a:pt x="429" y="105"/>
                  </a:cubicBezTo>
                  <a:cubicBezTo>
                    <a:pt x="222" y="713"/>
                    <a:pt x="232" y="1372"/>
                    <a:pt x="243" y="2015"/>
                  </a:cubicBezTo>
                  <a:cubicBezTo>
                    <a:pt x="253" y="2570"/>
                    <a:pt x="0" y="3185"/>
                    <a:pt x="235" y="3687"/>
                  </a:cubicBezTo>
                  <a:cubicBezTo>
                    <a:pt x="374" y="3989"/>
                    <a:pt x="493" y="4265"/>
                    <a:pt x="635" y="4567"/>
                  </a:cubicBezTo>
                  <a:cubicBezTo>
                    <a:pt x="928" y="4334"/>
                    <a:pt x="1209" y="4090"/>
                    <a:pt x="1482" y="3832"/>
                  </a:cubicBezTo>
                  <a:cubicBezTo>
                    <a:pt x="1691" y="3634"/>
                    <a:pt x="1894" y="3430"/>
                    <a:pt x="2097" y="3227"/>
                  </a:cubicBezTo>
                  <a:cubicBezTo>
                    <a:pt x="2513" y="2807"/>
                    <a:pt x="2926" y="2333"/>
                    <a:pt x="3342" y="1913"/>
                  </a:cubicBezTo>
                  <a:cubicBezTo>
                    <a:pt x="3342" y="1913"/>
                    <a:pt x="1025" y="464"/>
                    <a:pt x="621" y="79"/>
                  </a:cubicBezTo>
                  <a:lnTo>
                    <a:pt x="6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6"/>
            <p:cNvSpPr/>
            <p:nvPr/>
          </p:nvSpPr>
          <p:spPr>
            <a:xfrm>
              <a:off x="-1116944" y="4636398"/>
              <a:ext cx="309952" cy="218744"/>
            </a:xfrm>
            <a:custGeom>
              <a:avLst/>
              <a:gdLst/>
              <a:ahLst/>
              <a:cxnLst/>
              <a:rect l="l" t="t" r="r" b="b"/>
              <a:pathLst>
                <a:path w="2773" h="1957" extrusionOk="0">
                  <a:moveTo>
                    <a:pt x="81" y="0"/>
                  </a:moveTo>
                  <a:cubicBezTo>
                    <a:pt x="56" y="12"/>
                    <a:pt x="28" y="26"/>
                    <a:pt x="0" y="42"/>
                  </a:cubicBezTo>
                  <a:lnTo>
                    <a:pt x="3" y="122"/>
                  </a:lnTo>
                  <a:cubicBezTo>
                    <a:pt x="407" y="509"/>
                    <a:pt x="2724" y="1956"/>
                    <a:pt x="2724" y="1956"/>
                  </a:cubicBezTo>
                  <a:lnTo>
                    <a:pt x="2773" y="1823"/>
                  </a:lnTo>
                  <a:cubicBezTo>
                    <a:pt x="1855" y="1266"/>
                    <a:pt x="940" y="645"/>
                    <a:pt x="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6"/>
            <p:cNvSpPr/>
            <p:nvPr/>
          </p:nvSpPr>
          <p:spPr>
            <a:xfrm>
              <a:off x="-1177527" y="4677197"/>
              <a:ext cx="329624" cy="475714"/>
            </a:xfrm>
            <a:custGeom>
              <a:avLst/>
              <a:gdLst/>
              <a:ahLst/>
              <a:cxnLst/>
              <a:rect l="l" t="t" r="r" b="b"/>
              <a:pathLst>
                <a:path w="2949" h="4256" extrusionOk="0">
                  <a:moveTo>
                    <a:pt x="495" y="1"/>
                  </a:moveTo>
                  <a:cubicBezTo>
                    <a:pt x="270" y="556"/>
                    <a:pt x="278" y="1229"/>
                    <a:pt x="285" y="1828"/>
                  </a:cubicBezTo>
                  <a:cubicBezTo>
                    <a:pt x="294" y="2426"/>
                    <a:pt x="279" y="3035"/>
                    <a:pt x="1" y="3567"/>
                  </a:cubicBezTo>
                  <a:cubicBezTo>
                    <a:pt x="157" y="3808"/>
                    <a:pt x="276" y="4015"/>
                    <a:pt x="432" y="4255"/>
                  </a:cubicBezTo>
                  <a:cubicBezTo>
                    <a:pt x="1322" y="3454"/>
                    <a:pt x="2214" y="2620"/>
                    <a:pt x="2948" y="1674"/>
                  </a:cubicBezTo>
                  <a:cubicBezTo>
                    <a:pt x="2227" y="1006"/>
                    <a:pt x="1372" y="446"/>
                    <a:pt x="4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6"/>
            <p:cNvSpPr/>
            <p:nvPr/>
          </p:nvSpPr>
          <p:spPr>
            <a:xfrm>
              <a:off x="-1200664" y="4677197"/>
              <a:ext cx="321353" cy="469567"/>
            </a:xfrm>
            <a:custGeom>
              <a:avLst/>
              <a:gdLst/>
              <a:ahLst/>
              <a:cxnLst/>
              <a:rect l="l" t="t" r="r" b="b"/>
              <a:pathLst>
                <a:path w="2875" h="4201" extrusionOk="0">
                  <a:moveTo>
                    <a:pt x="702" y="1"/>
                  </a:moveTo>
                  <a:cubicBezTo>
                    <a:pt x="458" y="260"/>
                    <a:pt x="332" y="698"/>
                    <a:pt x="248" y="1041"/>
                  </a:cubicBezTo>
                  <a:cubicBezTo>
                    <a:pt x="161" y="1386"/>
                    <a:pt x="134" y="1745"/>
                    <a:pt x="109" y="2098"/>
                  </a:cubicBezTo>
                  <a:cubicBezTo>
                    <a:pt x="68" y="2643"/>
                    <a:pt x="41" y="3180"/>
                    <a:pt x="1" y="3724"/>
                  </a:cubicBezTo>
                  <a:cubicBezTo>
                    <a:pt x="148" y="3899"/>
                    <a:pt x="318" y="4025"/>
                    <a:pt x="465" y="4200"/>
                  </a:cubicBezTo>
                  <a:cubicBezTo>
                    <a:pt x="1302" y="3418"/>
                    <a:pt x="2106" y="2587"/>
                    <a:pt x="2875" y="1736"/>
                  </a:cubicBezTo>
                  <a:cubicBezTo>
                    <a:pt x="2200" y="1099"/>
                    <a:pt x="1480" y="508"/>
                    <a:pt x="702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6"/>
            <p:cNvSpPr/>
            <p:nvPr/>
          </p:nvSpPr>
          <p:spPr>
            <a:xfrm>
              <a:off x="-1278125" y="4677197"/>
              <a:ext cx="343596" cy="477950"/>
            </a:xfrm>
            <a:custGeom>
              <a:avLst/>
              <a:gdLst/>
              <a:ahLst/>
              <a:cxnLst/>
              <a:rect l="l" t="t" r="r" b="b"/>
              <a:pathLst>
                <a:path w="3074" h="4276" extrusionOk="0">
                  <a:moveTo>
                    <a:pt x="1395" y="1"/>
                  </a:moveTo>
                  <a:cubicBezTo>
                    <a:pt x="927" y="592"/>
                    <a:pt x="469" y="1233"/>
                    <a:pt x="0" y="1823"/>
                  </a:cubicBezTo>
                  <a:cubicBezTo>
                    <a:pt x="257" y="2643"/>
                    <a:pt x="495" y="3456"/>
                    <a:pt x="752" y="4276"/>
                  </a:cubicBezTo>
                  <a:cubicBezTo>
                    <a:pt x="1092" y="3767"/>
                    <a:pt x="1546" y="3343"/>
                    <a:pt x="1994" y="2926"/>
                  </a:cubicBezTo>
                  <a:cubicBezTo>
                    <a:pt x="2339" y="2605"/>
                    <a:pt x="2729" y="2258"/>
                    <a:pt x="3074" y="1939"/>
                  </a:cubicBezTo>
                  <a:cubicBezTo>
                    <a:pt x="2513" y="1293"/>
                    <a:pt x="1954" y="647"/>
                    <a:pt x="1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6"/>
            <p:cNvSpPr/>
            <p:nvPr/>
          </p:nvSpPr>
          <p:spPr>
            <a:xfrm>
              <a:off x="-1399513" y="4677197"/>
              <a:ext cx="306711" cy="576871"/>
            </a:xfrm>
            <a:custGeom>
              <a:avLst/>
              <a:gdLst/>
              <a:ahLst/>
              <a:cxnLst/>
              <a:rect l="l" t="t" r="r" b="b"/>
              <a:pathLst>
                <a:path w="2744" h="5161" extrusionOk="0">
                  <a:moveTo>
                    <a:pt x="2481" y="1"/>
                  </a:moveTo>
                  <a:lnTo>
                    <a:pt x="2481" y="1"/>
                  </a:lnTo>
                  <a:cubicBezTo>
                    <a:pt x="1850" y="831"/>
                    <a:pt x="871" y="1818"/>
                    <a:pt x="352" y="2400"/>
                  </a:cubicBezTo>
                  <a:cubicBezTo>
                    <a:pt x="54" y="3281"/>
                    <a:pt x="0" y="4258"/>
                    <a:pt x="218" y="5161"/>
                  </a:cubicBezTo>
                  <a:cubicBezTo>
                    <a:pt x="1108" y="4392"/>
                    <a:pt x="1991" y="3551"/>
                    <a:pt x="2744" y="2646"/>
                  </a:cubicBezTo>
                  <a:cubicBezTo>
                    <a:pt x="2652" y="1775"/>
                    <a:pt x="2289" y="856"/>
                    <a:pt x="2481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6"/>
            <p:cNvSpPr/>
            <p:nvPr/>
          </p:nvSpPr>
          <p:spPr>
            <a:xfrm>
              <a:off x="-1401413" y="4635840"/>
              <a:ext cx="274072" cy="591625"/>
            </a:xfrm>
            <a:custGeom>
              <a:avLst/>
              <a:gdLst/>
              <a:ahLst/>
              <a:cxnLst/>
              <a:rect l="l" t="t" r="r" b="b"/>
              <a:pathLst>
                <a:path w="2452" h="5293" extrusionOk="0">
                  <a:moveTo>
                    <a:pt x="2378" y="1"/>
                  </a:moveTo>
                  <a:lnTo>
                    <a:pt x="191" y="2708"/>
                  </a:lnTo>
                  <a:cubicBezTo>
                    <a:pt x="191" y="2708"/>
                    <a:pt x="0" y="4558"/>
                    <a:pt x="23" y="5293"/>
                  </a:cubicBezTo>
                  <a:cubicBezTo>
                    <a:pt x="23" y="5293"/>
                    <a:pt x="1414" y="4030"/>
                    <a:pt x="2451" y="2772"/>
                  </a:cubicBezTo>
                  <a:cubicBezTo>
                    <a:pt x="2182" y="1695"/>
                    <a:pt x="2238" y="386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6"/>
            <p:cNvSpPr/>
            <p:nvPr/>
          </p:nvSpPr>
          <p:spPr>
            <a:xfrm>
              <a:off x="-1398842" y="4635728"/>
              <a:ext cx="291174" cy="603809"/>
            </a:xfrm>
            <a:custGeom>
              <a:avLst/>
              <a:gdLst/>
              <a:ahLst/>
              <a:cxnLst/>
              <a:rect l="l" t="t" r="r" b="b"/>
              <a:pathLst>
                <a:path w="2605" h="5402" extrusionOk="0">
                  <a:moveTo>
                    <a:pt x="2356" y="1"/>
                  </a:moveTo>
                  <a:cubicBezTo>
                    <a:pt x="2216" y="388"/>
                    <a:pt x="2161" y="1696"/>
                    <a:pt x="2430" y="2772"/>
                  </a:cubicBezTo>
                  <a:cubicBezTo>
                    <a:pt x="1392" y="4029"/>
                    <a:pt x="1" y="5294"/>
                    <a:pt x="1" y="5294"/>
                  </a:cubicBezTo>
                  <a:cubicBezTo>
                    <a:pt x="21" y="5330"/>
                    <a:pt x="44" y="5365"/>
                    <a:pt x="64" y="5401"/>
                  </a:cubicBezTo>
                  <a:cubicBezTo>
                    <a:pt x="939" y="4594"/>
                    <a:pt x="1807" y="3720"/>
                    <a:pt x="2589" y="2821"/>
                  </a:cubicBezTo>
                  <a:cubicBezTo>
                    <a:pt x="2353" y="1991"/>
                    <a:pt x="2291" y="606"/>
                    <a:pt x="2525" y="128"/>
                  </a:cubicBezTo>
                  <a:lnTo>
                    <a:pt x="2604" y="6"/>
                  </a:lnTo>
                  <a:lnTo>
                    <a:pt x="2356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" name="Google Shape;688;p36"/>
          <p:cNvGrpSpPr/>
          <p:nvPr/>
        </p:nvGrpSpPr>
        <p:grpSpPr>
          <a:xfrm flipH="1">
            <a:off x="8167594" y="-73512"/>
            <a:ext cx="1353105" cy="999741"/>
            <a:chOff x="589090" y="5784483"/>
            <a:chExt cx="897106" cy="662826"/>
          </a:xfrm>
        </p:grpSpPr>
        <p:sp>
          <p:nvSpPr>
            <p:cNvPr id="689" name="Google Shape;689;p36"/>
            <p:cNvSpPr/>
            <p:nvPr/>
          </p:nvSpPr>
          <p:spPr>
            <a:xfrm>
              <a:off x="589090" y="5869992"/>
              <a:ext cx="749451" cy="577318"/>
            </a:xfrm>
            <a:custGeom>
              <a:avLst/>
              <a:gdLst/>
              <a:ahLst/>
              <a:cxnLst/>
              <a:rect l="l" t="t" r="r" b="b"/>
              <a:pathLst>
                <a:path w="6705" h="5165" extrusionOk="0">
                  <a:moveTo>
                    <a:pt x="4323" y="1"/>
                  </a:moveTo>
                  <a:cubicBezTo>
                    <a:pt x="2910" y="392"/>
                    <a:pt x="1415" y="677"/>
                    <a:pt x="0" y="1067"/>
                  </a:cubicBezTo>
                  <a:cubicBezTo>
                    <a:pt x="598" y="2433"/>
                    <a:pt x="1196" y="3799"/>
                    <a:pt x="1794" y="5164"/>
                  </a:cubicBezTo>
                  <a:cubicBezTo>
                    <a:pt x="3441" y="4389"/>
                    <a:pt x="5057" y="3622"/>
                    <a:pt x="6705" y="2847"/>
                  </a:cubicBezTo>
                  <a:cubicBezTo>
                    <a:pt x="6037" y="1821"/>
                    <a:pt x="5219" y="834"/>
                    <a:pt x="43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6"/>
            <p:cNvSpPr/>
            <p:nvPr/>
          </p:nvSpPr>
          <p:spPr>
            <a:xfrm>
              <a:off x="589090" y="5889105"/>
              <a:ext cx="752246" cy="521989"/>
            </a:xfrm>
            <a:custGeom>
              <a:avLst/>
              <a:gdLst/>
              <a:ahLst/>
              <a:cxnLst/>
              <a:rect l="l" t="t" r="r" b="b"/>
              <a:pathLst>
                <a:path w="6730" h="4670" extrusionOk="0">
                  <a:moveTo>
                    <a:pt x="4529" y="0"/>
                  </a:moveTo>
                  <a:cubicBezTo>
                    <a:pt x="3200" y="707"/>
                    <a:pt x="1427" y="410"/>
                    <a:pt x="0" y="896"/>
                  </a:cubicBezTo>
                  <a:cubicBezTo>
                    <a:pt x="645" y="2159"/>
                    <a:pt x="1324" y="3407"/>
                    <a:pt x="1966" y="4670"/>
                  </a:cubicBezTo>
                  <a:cubicBezTo>
                    <a:pt x="3562" y="3900"/>
                    <a:pt x="5136" y="3130"/>
                    <a:pt x="6730" y="2362"/>
                  </a:cubicBezTo>
                  <a:cubicBezTo>
                    <a:pt x="5989" y="1592"/>
                    <a:pt x="5271" y="771"/>
                    <a:pt x="4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6"/>
            <p:cNvSpPr/>
            <p:nvPr/>
          </p:nvSpPr>
          <p:spPr>
            <a:xfrm>
              <a:off x="589090" y="5884746"/>
              <a:ext cx="801874" cy="481303"/>
            </a:xfrm>
            <a:custGeom>
              <a:avLst/>
              <a:gdLst/>
              <a:ahLst/>
              <a:cxnLst/>
              <a:rect l="l" t="t" r="r" b="b"/>
              <a:pathLst>
                <a:path w="7174" h="4306" extrusionOk="0">
                  <a:moveTo>
                    <a:pt x="4586" y="0"/>
                  </a:moveTo>
                  <a:cubicBezTo>
                    <a:pt x="3219" y="708"/>
                    <a:pt x="1537" y="931"/>
                    <a:pt x="0" y="939"/>
                  </a:cubicBezTo>
                  <a:cubicBezTo>
                    <a:pt x="944" y="1878"/>
                    <a:pt x="1703" y="3039"/>
                    <a:pt x="2116" y="4305"/>
                  </a:cubicBezTo>
                  <a:cubicBezTo>
                    <a:pt x="3734" y="3421"/>
                    <a:pt x="5452" y="2657"/>
                    <a:pt x="7174" y="1995"/>
                  </a:cubicBezTo>
                  <a:cubicBezTo>
                    <a:pt x="6453" y="1168"/>
                    <a:pt x="5561" y="502"/>
                    <a:pt x="4586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6"/>
            <p:cNvSpPr/>
            <p:nvPr/>
          </p:nvSpPr>
          <p:spPr>
            <a:xfrm>
              <a:off x="589090" y="5884969"/>
              <a:ext cx="809475" cy="419380"/>
            </a:xfrm>
            <a:custGeom>
              <a:avLst/>
              <a:gdLst/>
              <a:ahLst/>
              <a:cxnLst/>
              <a:rect l="l" t="t" r="r" b="b"/>
              <a:pathLst>
                <a:path w="7242" h="3752" extrusionOk="0">
                  <a:moveTo>
                    <a:pt x="4448" y="1"/>
                  </a:moveTo>
                  <a:cubicBezTo>
                    <a:pt x="3736" y="242"/>
                    <a:pt x="2996" y="381"/>
                    <a:pt x="2254" y="511"/>
                  </a:cubicBezTo>
                  <a:cubicBezTo>
                    <a:pt x="1552" y="633"/>
                    <a:pt x="705" y="814"/>
                    <a:pt x="0" y="937"/>
                  </a:cubicBezTo>
                  <a:cubicBezTo>
                    <a:pt x="1106" y="1589"/>
                    <a:pt x="2055" y="2583"/>
                    <a:pt x="2589" y="3751"/>
                  </a:cubicBezTo>
                  <a:cubicBezTo>
                    <a:pt x="4129" y="2957"/>
                    <a:pt x="5640" y="2245"/>
                    <a:pt x="7242" y="1585"/>
                  </a:cubicBezTo>
                  <a:cubicBezTo>
                    <a:pt x="6405" y="934"/>
                    <a:pt x="5441" y="372"/>
                    <a:pt x="4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6"/>
            <p:cNvSpPr/>
            <p:nvPr/>
          </p:nvSpPr>
          <p:spPr>
            <a:xfrm>
              <a:off x="589090" y="5852443"/>
              <a:ext cx="887605" cy="286368"/>
            </a:xfrm>
            <a:custGeom>
              <a:avLst/>
              <a:gdLst/>
              <a:ahLst/>
              <a:cxnLst/>
              <a:rect l="l" t="t" r="r" b="b"/>
              <a:pathLst>
                <a:path w="7941" h="2562" extrusionOk="0">
                  <a:moveTo>
                    <a:pt x="4846" y="1"/>
                  </a:moveTo>
                  <a:cubicBezTo>
                    <a:pt x="3200" y="1"/>
                    <a:pt x="1641" y="1051"/>
                    <a:pt x="0" y="1228"/>
                  </a:cubicBezTo>
                  <a:cubicBezTo>
                    <a:pt x="1124" y="1298"/>
                    <a:pt x="2247" y="1770"/>
                    <a:pt x="3046" y="2562"/>
                  </a:cubicBezTo>
                  <a:cubicBezTo>
                    <a:pt x="4614" y="1837"/>
                    <a:pt x="6252" y="1251"/>
                    <a:pt x="7941" y="889"/>
                  </a:cubicBezTo>
                  <a:cubicBezTo>
                    <a:pt x="7024" y="359"/>
                    <a:pt x="5991" y="26"/>
                    <a:pt x="4932" y="1"/>
                  </a:cubicBezTo>
                  <a:cubicBezTo>
                    <a:pt x="4903" y="1"/>
                    <a:pt x="4875" y="1"/>
                    <a:pt x="4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6"/>
            <p:cNvSpPr/>
            <p:nvPr/>
          </p:nvSpPr>
          <p:spPr>
            <a:xfrm>
              <a:off x="589090" y="5784483"/>
              <a:ext cx="897106" cy="311517"/>
            </a:xfrm>
            <a:custGeom>
              <a:avLst/>
              <a:gdLst/>
              <a:ahLst/>
              <a:cxnLst/>
              <a:rect l="l" t="t" r="r" b="b"/>
              <a:pathLst>
                <a:path w="8026" h="2787" extrusionOk="0">
                  <a:moveTo>
                    <a:pt x="4541" y="0"/>
                  </a:moveTo>
                  <a:cubicBezTo>
                    <a:pt x="3084" y="707"/>
                    <a:pt x="1547" y="1354"/>
                    <a:pt x="0" y="1836"/>
                  </a:cubicBezTo>
                  <a:cubicBezTo>
                    <a:pt x="129" y="1822"/>
                    <a:pt x="262" y="1815"/>
                    <a:pt x="396" y="1815"/>
                  </a:cubicBezTo>
                  <a:cubicBezTo>
                    <a:pt x="1336" y="1815"/>
                    <a:pt x="2366" y="2150"/>
                    <a:pt x="3015" y="2787"/>
                  </a:cubicBezTo>
                  <a:cubicBezTo>
                    <a:pt x="4645" y="2138"/>
                    <a:pt x="6320" y="1544"/>
                    <a:pt x="8026" y="1126"/>
                  </a:cubicBezTo>
                  <a:cubicBezTo>
                    <a:pt x="6958" y="499"/>
                    <a:pt x="5774" y="117"/>
                    <a:pt x="45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5" name="Google Shape;695;p36"/>
          <p:cNvSpPr/>
          <p:nvPr/>
        </p:nvSpPr>
        <p:spPr>
          <a:xfrm>
            <a:off x="7196107" y="2240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36"/>
          <p:cNvSpPr/>
          <p:nvPr/>
        </p:nvSpPr>
        <p:spPr>
          <a:xfrm>
            <a:off x="517059" y="3191266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36"/>
          <p:cNvSpPr/>
          <p:nvPr/>
        </p:nvSpPr>
        <p:spPr>
          <a:xfrm>
            <a:off x="8570959" y="1022353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6"/>
          <p:cNvSpPr/>
          <p:nvPr/>
        </p:nvSpPr>
        <p:spPr>
          <a:xfrm>
            <a:off x="8570957" y="332595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6"/>
          <p:cNvSpPr/>
          <p:nvPr/>
        </p:nvSpPr>
        <p:spPr>
          <a:xfrm>
            <a:off x="8785061" y="3800554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6"/>
          <p:cNvSpPr/>
          <p:nvPr/>
        </p:nvSpPr>
        <p:spPr>
          <a:xfrm>
            <a:off x="8100811" y="2926129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36"/>
          <p:cNvSpPr/>
          <p:nvPr/>
        </p:nvSpPr>
        <p:spPr>
          <a:xfrm>
            <a:off x="259636" y="2757154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36"/>
          <p:cNvSpPr/>
          <p:nvPr/>
        </p:nvSpPr>
        <p:spPr>
          <a:xfrm>
            <a:off x="8361674" y="801579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85384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3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05" name="Google Shape;705;p37"/>
          <p:cNvSpPr txBox="1">
            <a:spLocks noGrp="1"/>
          </p:cNvSpPr>
          <p:nvPr>
            <p:ph type="title" idx="2"/>
          </p:nvPr>
        </p:nvSpPr>
        <p:spPr>
          <a:xfrm>
            <a:off x="1587200" y="1364900"/>
            <a:ext cx="1731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6" name="Google Shape;706;p37"/>
          <p:cNvSpPr txBox="1">
            <a:spLocks noGrp="1"/>
          </p:cNvSpPr>
          <p:nvPr>
            <p:ph type="subTitle" idx="1"/>
          </p:nvPr>
        </p:nvSpPr>
        <p:spPr>
          <a:xfrm>
            <a:off x="1587200" y="1816400"/>
            <a:ext cx="17316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37"/>
          <p:cNvSpPr txBox="1">
            <a:spLocks noGrp="1"/>
          </p:cNvSpPr>
          <p:nvPr>
            <p:ph type="title" idx="3"/>
          </p:nvPr>
        </p:nvSpPr>
        <p:spPr>
          <a:xfrm>
            <a:off x="3896649" y="1364900"/>
            <a:ext cx="1731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8" name="Google Shape;708;p37"/>
          <p:cNvSpPr txBox="1">
            <a:spLocks noGrp="1"/>
          </p:cNvSpPr>
          <p:nvPr>
            <p:ph type="subTitle" idx="4"/>
          </p:nvPr>
        </p:nvSpPr>
        <p:spPr>
          <a:xfrm>
            <a:off x="3896650" y="1816400"/>
            <a:ext cx="17316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37"/>
          <p:cNvSpPr txBox="1">
            <a:spLocks noGrp="1"/>
          </p:cNvSpPr>
          <p:nvPr>
            <p:ph type="title" idx="5"/>
          </p:nvPr>
        </p:nvSpPr>
        <p:spPr>
          <a:xfrm>
            <a:off x="1587200" y="3307400"/>
            <a:ext cx="1731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0" name="Google Shape;710;p37"/>
          <p:cNvSpPr txBox="1">
            <a:spLocks noGrp="1"/>
          </p:cNvSpPr>
          <p:nvPr>
            <p:ph type="subTitle" idx="6"/>
          </p:nvPr>
        </p:nvSpPr>
        <p:spPr>
          <a:xfrm>
            <a:off x="1587200" y="3758900"/>
            <a:ext cx="17316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1" name="Google Shape;711;p37"/>
          <p:cNvSpPr txBox="1">
            <a:spLocks noGrp="1"/>
          </p:cNvSpPr>
          <p:nvPr>
            <p:ph type="title" idx="7"/>
          </p:nvPr>
        </p:nvSpPr>
        <p:spPr>
          <a:xfrm>
            <a:off x="4040248" y="3307400"/>
            <a:ext cx="1731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2" name="Google Shape;712;p37"/>
          <p:cNvSpPr txBox="1">
            <a:spLocks noGrp="1"/>
          </p:cNvSpPr>
          <p:nvPr>
            <p:ph type="subTitle" idx="8"/>
          </p:nvPr>
        </p:nvSpPr>
        <p:spPr>
          <a:xfrm>
            <a:off x="4040250" y="3758900"/>
            <a:ext cx="17316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3" name="Google Shape;713;p37"/>
          <p:cNvSpPr txBox="1">
            <a:spLocks noGrp="1"/>
          </p:cNvSpPr>
          <p:nvPr>
            <p:ph type="title" idx="9"/>
          </p:nvPr>
        </p:nvSpPr>
        <p:spPr>
          <a:xfrm>
            <a:off x="6287200" y="1364900"/>
            <a:ext cx="1731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4" name="Google Shape;714;p37"/>
          <p:cNvSpPr txBox="1">
            <a:spLocks noGrp="1"/>
          </p:cNvSpPr>
          <p:nvPr>
            <p:ph type="subTitle" idx="13"/>
          </p:nvPr>
        </p:nvSpPr>
        <p:spPr>
          <a:xfrm>
            <a:off x="6287200" y="1816400"/>
            <a:ext cx="17316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5" name="Google Shape;715;p37"/>
          <p:cNvSpPr txBox="1">
            <a:spLocks noGrp="1"/>
          </p:cNvSpPr>
          <p:nvPr>
            <p:ph type="title" idx="14"/>
          </p:nvPr>
        </p:nvSpPr>
        <p:spPr>
          <a:xfrm>
            <a:off x="6287200" y="3307400"/>
            <a:ext cx="1731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6" name="Google Shape;716;p37"/>
          <p:cNvSpPr txBox="1">
            <a:spLocks noGrp="1"/>
          </p:cNvSpPr>
          <p:nvPr>
            <p:ph type="subTitle" idx="15"/>
          </p:nvPr>
        </p:nvSpPr>
        <p:spPr>
          <a:xfrm>
            <a:off x="6287200" y="3758900"/>
            <a:ext cx="17316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7" name="Google Shape;717;p37"/>
          <p:cNvSpPr/>
          <p:nvPr/>
        </p:nvSpPr>
        <p:spPr>
          <a:xfrm rot="-5400000">
            <a:off x="6004662" y="1425803"/>
            <a:ext cx="4582582" cy="1696084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37"/>
          <p:cNvSpPr/>
          <p:nvPr/>
        </p:nvSpPr>
        <p:spPr>
          <a:xfrm rot="-5400000">
            <a:off x="5413999" y="1431081"/>
            <a:ext cx="5178665" cy="2281339"/>
          </a:xfrm>
          <a:custGeom>
            <a:avLst/>
            <a:gdLst/>
            <a:ahLst/>
            <a:cxnLst/>
            <a:rect l="l" t="t" r="r" b="b"/>
            <a:pathLst>
              <a:path w="38183" h="16820" extrusionOk="0">
                <a:moveTo>
                  <a:pt x="38183" y="1"/>
                </a:moveTo>
                <a:cubicBezTo>
                  <a:pt x="35738" y="393"/>
                  <a:pt x="33408" y="1510"/>
                  <a:pt x="31588" y="3193"/>
                </a:cubicBezTo>
                <a:cubicBezTo>
                  <a:pt x="29558" y="5075"/>
                  <a:pt x="28210" y="7561"/>
                  <a:pt x="26563" y="9787"/>
                </a:cubicBezTo>
                <a:cubicBezTo>
                  <a:pt x="24917" y="12014"/>
                  <a:pt x="22764" y="14109"/>
                  <a:pt x="20036" y="14594"/>
                </a:cubicBezTo>
                <a:cubicBezTo>
                  <a:pt x="19595" y="14672"/>
                  <a:pt x="19154" y="14707"/>
                  <a:pt x="18714" y="14707"/>
                </a:cubicBezTo>
                <a:cubicBezTo>
                  <a:pt x="16317" y="14707"/>
                  <a:pt x="13934" y="13694"/>
                  <a:pt x="11521" y="13319"/>
                </a:cubicBezTo>
                <a:cubicBezTo>
                  <a:pt x="10848" y="13215"/>
                  <a:pt x="10168" y="13164"/>
                  <a:pt x="9488" y="13164"/>
                </a:cubicBezTo>
                <a:cubicBezTo>
                  <a:pt x="6024" y="13164"/>
                  <a:pt x="2561" y="14489"/>
                  <a:pt x="0" y="16820"/>
                </a:cubicBezTo>
                <a:lnTo>
                  <a:pt x="2394" y="16820"/>
                </a:lnTo>
                <a:cubicBezTo>
                  <a:pt x="4301" y="15071"/>
                  <a:pt x="6859" y="14035"/>
                  <a:pt x="9448" y="14004"/>
                </a:cubicBezTo>
                <a:cubicBezTo>
                  <a:pt x="9491" y="14004"/>
                  <a:pt x="9533" y="14003"/>
                  <a:pt x="9575" y="14003"/>
                </a:cubicBezTo>
                <a:cubicBezTo>
                  <a:pt x="12604" y="14003"/>
                  <a:pt x="15601" y="15262"/>
                  <a:pt x="18578" y="15262"/>
                </a:cubicBezTo>
                <a:cubicBezTo>
                  <a:pt x="19160" y="15262"/>
                  <a:pt x="19741" y="15214"/>
                  <a:pt x="20322" y="15099"/>
                </a:cubicBezTo>
                <a:cubicBezTo>
                  <a:pt x="22991" y="14570"/>
                  <a:pt x="25192" y="12696"/>
                  <a:pt x="26993" y="10658"/>
                </a:cubicBezTo>
                <a:cubicBezTo>
                  <a:pt x="28795" y="8620"/>
                  <a:pt x="30346" y="6339"/>
                  <a:pt x="32408" y="4565"/>
                </a:cubicBezTo>
                <a:cubicBezTo>
                  <a:pt x="34030" y="3168"/>
                  <a:pt x="36085" y="2103"/>
                  <a:pt x="38183" y="1990"/>
                </a:cubicBezTo>
                <a:lnTo>
                  <a:pt x="3818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37"/>
          <p:cNvSpPr/>
          <p:nvPr/>
        </p:nvSpPr>
        <p:spPr>
          <a:xfrm rot="5400000">
            <a:off x="-2421986" y="3746359"/>
            <a:ext cx="5792131" cy="948179"/>
          </a:xfrm>
          <a:custGeom>
            <a:avLst/>
            <a:gdLst/>
            <a:ahLst/>
            <a:cxnLst/>
            <a:rect l="l" t="t" r="r" b="b"/>
            <a:pathLst>
              <a:path w="26030" h="4261" extrusionOk="0">
                <a:moveTo>
                  <a:pt x="23410" y="0"/>
                </a:moveTo>
                <a:cubicBezTo>
                  <a:pt x="21774" y="0"/>
                  <a:pt x="20137" y="307"/>
                  <a:pt x="18619" y="922"/>
                </a:cubicBezTo>
                <a:cubicBezTo>
                  <a:pt x="16535" y="1765"/>
                  <a:pt x="14824" y="3452"/>
                  <a:pt x="12572" y="3816"/>
                </a:cubicBezTo>
                <a:cubicBezTo>
                  <a:pt x="12285" y="3863"/>
                  <a:pt x="12000" y="3883"/>
                  <a:pt x="11715" y="3883"/>
                </a:cubicBezTo>
                <a:cubicBezTo>
                  <a:pt x="9496" y="3883"/>
                  <a:pt x="7319" y="2636"/>
                  <a:pt x="5064" y="2636"/>
                </a:cubicBezTo>
                <a:cubicBezTo>
                  <a:pt x="5006" y="2636"/>
                  <a:pt x="4948" y="2637"/>
                  <a:pt x="4890" y="2639"/>
                </a:cubicBezTo>
                <a:cubicBezTo>
                  <a:pt x="3160" y="2688"/>
                  <a:pt x="1569" y="3497"/>
                  <a:pt x="1" y="4261"/>
                </a:cubicBezTo>
                <a:lnTo>
                  <a:pt x="26030" y="4261"/>
                </a:lnTo>
                <a:lnTo>
                  <a:pt x="26030" y="265"/>
                </a:lnTo>
                <a:cubicBezTo>
                  <a:pt x="25169" y="89"/>
                  <a:pt x="24290" y="0"/>
                  <a:pt x="234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0" name="Google Shape;720;p37"/>
          <p:cNvGrpSpPr/>
          <p:nvPr/>
        </p:nvGrpSpPr>
        <p:grpSpPr>
          <a:xfrm rot="-4748799">
            <a:off x="75609" y="4264533"/>
            <a:ext cx="1139621" cy="1185477"/>
            <a:chOff x="-1401413" y="4635728"/>
            <a:chExt cx="594421" cy="618340"/>
          </a:xfrm>
        </p:grpSpPr>
        <p:sp>
          <p:nvSpPr>
            <p:cNvPr id="721" name="Google Shape;721;p37"/>
            <p:cNvSpPr/>
            <p:nvPr/>
          </p:nvSpPr>
          <p:spPr>
            <a:xfrm>
              <a:off x="-1186021" y="4641093"/>
              <a:ext cx="373664" cy="510588"/>
            </a:xfrm>
            <a:custGeom>
              <a:avLst/>
              <a:gdLst/>
              <a:ahLst/>
              <a:cxnLst/>
              <a:rect l="l" t="t" r="r" b="b"/>
              <a:pathLst>
                <a:path w="3343" h="4568" extrusionOk="0">
                  <a:moveTo>
                    <a:pt x="618" y="0"/>
                  </a:moveTo>
                  <a:cubicBezTo>
                    <a:pt x="553" y="37"/>
                    <a:pt x="483" y="81"/>
                    <a:pt x="429" y="105"/>
                  </a:cubicBezTo>
                  <a:cubicBezTo>
                    <a:pt x="222" y="713"/>
                    <a:pt x="232" y="1372"/>
                    <a:pt x="243" y="2015"/>
                  </a:cubicBezTo>
                  <a:cubicBezTo>
                    <a:pt x="253" y="2570"/>
                    <a:pt x="0" y="3185"/>
                    <a:pt x="235" y="3687"/>
                  </a:cubicBezTo>
                  <a:cubicBezTo>
                    <a:pt x="374" y="3989"/>
                    <a:pt x="493" y="4265"/>
                    <a:pt x="635" y="4567"/>
                  </a:cubicBezTo>
                  <a:cubicBezTo>
                    <a:pt x="928" y="4334"/>
                    <a:pt x="1209" y="4090"/>
                    <a:pt x="1482" y="3832"/>
                  </a:cubicBezTo>
                  <a:cubicBezTo>
                    <a:pt x="1691" y="3634"/>
                    <a:pt x="1894" y="3430"/>
                    <a:pt x="2097" y="3227"/>
                  </a:cubicBezTo>
                  <a:cubicBezTo>
                    <a:pt x="2513" y="2807"/>
                    <a:pt x="2926" y="2333"/>
                    <a:pt x="3342" y="1913"/>
                  </a:cubicBezTo>
                  <a:cubicBezTo>
                    <a:pt x="3342" y="1913"/>
                    <a:pt x="1025" y="464"/>
                    <a:pt x="621" y="79"/>
                  </a:cubicBezTo>
                  <a:lnTo>
                    <a:pt x="6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7"/>
            <p:cNvSpPr/>
            <p:nvPr/>
          </p:nvSpPr>
          <p:spPr>
            <a:xfrm>
              <a:off x="-1116944" y="4636398"/>
              <a:ext cx="309952" cy="218744"/>
            </a:xfrm>
            <a:custGeom>
              <a:avLst/>
              <a:gdLst/>
              <a:ahLst/>
              <a:cxnLst/>
              <a:rect l="l" t="t" r="r" b="b"/>
              <a:pathLst>
                <a:path w="2773" h="1957" extrusionOk="0">
                  <a:moveTo>
                    <a:pt x="81" y="0"/>
                  </a:moveTo>
                  <a:cubicBezTo>
                    <a:pt x="56" y="12"/>
                    <a:pt x="28" y="26"/>
                    <a:pt x="0" y="42"/>
                  </a:cubicBezTo>
                  <a:lnTo>
                    <a:pt x="3" y="122"/>
                  </a:lnTo>
                  <a:cubicBezTo>
                    <a:pt x="407" y="509"/>
                    <a:pt x="2724" y="1956"/>
                    <a:pt x="2724" y="1956"/>
                  </a:cubicBezTo>
                  <a:lnTo>
                    <a:pt x="2773" y="1823"/>
                  </a:lnTo>
                  <a:cubicBezTo>
                    <a:pt x="1855" y="1266"/>
                    <a:pt x="940" y="645"/>
                    <a:pt x="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7"/>
            <p:cNvSpPr/>
            <p:nvPr/>
          </p:nvSpPr>
          <p:spPr>
            <a:xfrm>
              <a:off x="-1177527" y="4677197"/>
              <a:ext cx="329624" cy="475714"/>
            </a:xfrm>
            <a:custGeom>
              <a:avLst/>
              <a:gdLst/>
              <a:ahLst/>
              <a:cxnLst/>
              <a:rect l="l" t="t" r="r" b="b"/>
              <a:pathLst>
                <a:path w="2949" h="4256" extrusionOk="0">
                  <a:moveTo>
                    <a:pt x="495" y="1"/>
                  </a:moveTo>
                  <a:cubicBezTo>
                    <a:pt x="270" y="556"/>
                    <a:pt x="278" y="1229"/>
                    <a:pt x="285" y="1828"/>
                  </a:cubicBezTo>
                  <a:cubicBezTo>
                    <a:pt x="294" y="2426"/>
                    <a:pt x="279" y="3035"/>
                    <a:pt x="1" y="3567"/>
                  </a:cubicBezTo>
                  <a:cubicBezTo>
                    <a:pt x="157" y="3808"/>
                    <a:pt x="276" y="4015"/>
                    <a:pt x="432" y="4255"/>
                  </a:cubicBezTo>
                  <a:cubicBezTo>
                    <a:pt x="1322" y="3454"/>
                    <a:pt x="2214" y="2620"/>
                    <a:pt x="2948" y="1674"/>
                  </a:cubicBezTo>
                  <a:cubicBezTo>
                    <a:pt x="2227" y="1006"/>
                    <a:pt x="1372" y="446"/>
                    <a:pt x="4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7"/>
            <p:cNvSpPr/>
            <p:nvPr/>
          </p:nvSpPr>
          <p:spPr>
            <a:xfrm>
              <a:off x="-1200664" y="4677197"/>
              <a:ext cx="321353" cy="469567"/>
            </a:xfrm>
            <a:custGeom>
              <a:avLst/>
              <a:gdLst/>
              <a:ahLst/>
              <a:cxnLst/>
              <a:rect l="l" t="t" r="r" b="b"/>
              <a:pathLst>
                <a:path w="2875" h="4201" extrusionOk="0">
                  <a:moveTo>
                    <a:pt x="702" y="1"/>
                  </a:moveTo>
                  <a:cubicBezTo>
                    <a:pt x="458" y="260"/>
                    <a:pt x="332" y="698"/>
                    <a:pt x="248" y="1041"/>
                  </a:cubicBezTo>
                  <a:cubicBezTo>
                    <a:pt x="161" y="1386"/>
                    <a:pt x="134" y="1745"/>
                    <a:pt x="109" y="2098"/>
                  </a:cubicBezTo>
                  <a:cubicBezTo>
                    <a:pt x="68" y="2643"/>
                    <a:pt x="41" y="3180"/>
                    <a:pt x="1" y="3724"/>
                  </a:cubicBezTo>
                  <a:cubicBezTo>
                    <a:pt x="148" y="3899"/>
                    <a:pt x="318" y="4025"/>
                    <a:pt x="465" y="4200"/>
                  </a:cubicBezTo>
                  <a:cubicBezTo>
                    <a:pt x="1302" y="3418"/>
                    <a:pt x="2106" y="2587"/>
                    <a:pt x="2875" y="1736"/>
                  </a:cubicBezTo>
                  <a:cubicBezTo>
                    <a:pt x="2200" y="1099"/>
                    <a:pt x="1480" y="508"/>
                    <a:pt x="702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7"/>
            <p:cNvSpPr/>
            <p:nvPr/>
          </p:nvSpPr>
          <p:spPr>
            <a:xfrm>
              <a:off x="-1278125" y="4677197"/>
              <a:ext cx="343596" cy="477950"/>
            </a:xfrm>
            <a:custGeom>
              <a:avLst/>
              <a:gdLst/>
              <a:ahLst/>
              <a:cxnLst/>
              <a:rect l="l" t="t" r="r" b="b"/>
              <a:pathLst>
                <a:path w="3074" h="4276" extrusionOk="0">
                  <a:moveTo>
                    <a:pt x="1395" y="1"/>
                  </a:moveTo>
                  <a:cubicBezTo>
                    <a:pt x="927" y="592"/>
                    <a:pt x="469" y="1233"/>
                    <a:pt x="0" y="1823"/>
                  </a:cubicBezTo>
                  <a:cubicBezTo>
                    <a:pt x="257" y="2643"/>
                    <a:pt x="495" y="3456"/>
                    <a:pt x="752" y="4276"/>
                  </a:cubicBezTo>
                  <a:cubicBezTo>
                    <a:pt x="1092" y="3767"/>
                    <a:pt x="1546" y="3343"/>
                    <a:pt x="1994" y="2926"/>
                  </a:cubicBezTo>
                  <a:cubicBezTo>
                    <a:pt x="2339" y="2605"/>
                    <a:pt x="2729" y="2258"/>
                    <a:pt x="3074" y="1939"/>
                  </a:cubicBezTo>
                  <a:cubicBezTo>
                    <a:pt x="2513" y="1293"/>
                    <a:pt x="1954" y="647"/>
                    <a:pt x="1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7"/>
            <p:cNvSpPr/>
            <p:nvPr/>
          </p:nvSpPr>
          <p:spPr>
            <a:xfrm>
              <a:off x="-1399513" y="4677197"/>
              <a:ext cx="306711" cy="576871"/>
            </a:xfrm>
            <a:custGeom>
              <a:avLst/>
              <a:gdLst/>
              <a:ahLst/>
              <a:cxnLst/>
              <a:rect l="l" t="t" r="r" b="b"/>
              <a:pathLst>
                <a:path w="2744" h="5161" extrusionOk="0">
                  <a:moveTo>
                    <a:pt x="2481" y="1"/>
                  </a:moveTo>
                  <a:lnTo>
                    <a:pt x="2481" y="1"/>
                  </a:lnTo>
                  <a:cubicBezTo>
                    <a:pt x="1850" y="831"/>
                    <a:pt x="871" y="1818"/>
                    <a:pt x="352" y="2400"/>
                  </a:cubicBezTo>
                  <a:cubicBezTo>
                    <a:pt x="54" y="3281"/>
                    <a:pt x="0" y="4258"/>
                    <a:pt x="218" y="5161"/>
                  </a:cubicBezTo>
                  <a:cubicBezTo>
                    <a:pt x="1108" y="4392"/>
                    <a:pt x="1991" y="3551"/>
                    <a:pt x="2744" y="2646"/>
                  </a:cubicBezTo>
                  <a:cubicBezTo>
                    <a:pt x="2652" y="1775"/>
                    <a:pt x="2289" y="856"/>
                    <a:pt x="2481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7"/>
            <p:cNvSpPr/>
            <p:nvPr/>
          </p:nvSpPr>
          <p:spPr>
            <a:xfrm>
              <a:off x="-1401413" y="4635840"/>
              <a:ext cx="274072" cy="591625"/>
            </a:xfrm>
            <a:custGeom>
              <a:avLst/>
              <a:gdLst/>
              <a:ahLst/>
              <a:cxnLst/>
              <a:rect l="l" t="t" r="r" b="b"/>
              <a:pathLst>
                <a:path w="2452" h="5293" extrusionOk="0">
                  <a:moveTo>
                    <a:pt x="2378" y="1"/>
                  </a:moveTo>
                  <a:lnTo>
                    <a:pt x="191" y="2708"/>
                  </a:lnTo>
                  <a:cubicBezTo>
                    <a:pt x="191" y="2708"/>
                    <a:pt x="0" y="4558"/>
                    <a:pt x="23" y="5293"/>
                  </a:cubicBezTo>
                  <a:cubicBezTo>
                    <a:pt x="23" y="5293"/>
                    <a:pt x="1414" y="4030"/>
                    <a:pt x="2451" y="2772"/>
                  </a:cubicBezTo>
                  <a:cubicBezTo>
                    <a:pt x="2182" y="1695"/>
                    <a:pt x="2238" y="386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7"/>
            <p:cNvSpPr/>
            <p:nvPr/>
          </p:nvSpPr>
          <p:spPr>
            <a:xfrm>
              <a:off x="-1398842" y="4635728"/>
              <a:ext cx="291174" cy="603809"/>
            </a:xfrm>
            <a:custGeom>
              <a:avLst/>
              <a:gdLst/>
              <a:ahLst/>
              <a:cxnLst/>
              <a:rect l="l" t="t" r="r" b="b"/>
              <a:pathLst>
                <a:path w="2605" h="5402" extrusionOk="0">
                  <a:moveTo>
                    <a:pt x="2356" y="1"/>
                  </a:moveTo>
                  <a:cubicBezTo>
                    <a:pt x="2216" y="388"/>
                    <a:pt x="2161" y="1696"/>
                    <a:pt x="2430" y="2772"/>
                  </a:cubicBezTo>
                  <a:cubicBezTo>
                    <a:pt x="1392" y="4029"/>
                    <a:pt x="1" y="5294"/>
                    <a:pt x="1" y="5294"/>
                  </a:cubicBezTo>
                  <a:cubicBezTo>
                    <a:pt x="21" y="5330"/>
                    <a:pt x="44" y="5365"/>
                    <a:pt x="64" y="5401"/>
                  </a:cubicBezTo>
                  <a:cubicBezTo>
                    <a:pt x="939" y="4594"/>
                    <a:pt x="1807" y="3720"/>
                    <a:pt x="2589" y="2821"/>
                  </a:cubicBezTo>
                  <a:cubicBezTo>
                    <a:pt x="2353" y="1991"/>
                    <a:pt x="2291" y="606"/>
                    <a:pt x="2525" y="128"/>
                  </a:cubicBezTo>
                  <a:lnTo>
                    <a:pt x="2604" y="6"/>
                  </a:lnTo>
                  <a:lnTo>
                    <a:pt x="2356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" name="Google Shape;729;p37"/>
          <p:cNvGrpSpPr/>
          <p:nvPr/>
        </p:nvGrpSpPr>
        <p:grpSpPr>
          <a:xfrm>
            <a:off x="8321590" y="3912022"/>
            <a:ext cx="1829535" cy="1716165"/>
            <a:chOff x="-4147849" y="5763916"/>
            <a:chExt cx="954225" cy="895095"/>
          </a:xfrm>
        </p:grpSpPr>
        <p:sp>
          <p:nvSpPr>
            <p:cNvPr id="730" name="Google Shape;730;p37"/>
            <p:cNvSpPr/>
            <p:nvPr/>
          </p:nvSpPr>
          <p:spPr>
            <a:xfrm>
              <a:off x="-3872434" y="5834111"/>
              <a:ext cx="678810" cy="824899"/>
            </a:xfrm>
            <a:custGeom>
              <a:avLst/>
              <a:gdLst/>
              <a:ahLst/>
              <a:cxnLst/>
              <a:rect l="l" t="t" r="r" b="b"/>
              <a:pathLst>
                <a:path w="6073" h="7380" extrusionOk="0">
                  <a:moveTo>
                    <a:pt x="1626" y="0"/>
                  </a:moveTo>
                  <a:lnTo>
                    <a:pt x="1" y="2896"/>
                  </a:lnTo>
                  <a:lnTo>
                    <a:pt x="3109" y="7379"/>
                  </a:lnTo>
                  <a:cubicBezTo>
                    <a:pt x="4152" y="5856"/>
                    <a:pt x="5183" y="4284"/>
                    <a:pt x="6072" y="2741"/>
                  </a:cubicBezTo>
                  <a:cubicBezTo>
                    <a:pt x="4646" y="1759"/>
                    <a:pt x="3139" y="842"/>
                    <a:pt x="1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7"/>
            <p:cNvSpPr/>
            <p:nvPr/>
          </p:nvSpPr>
          <p:spPr>
            <a:xfrm>
              <a:off x="-3903172" y="5794543"/>
              <a:ext cx="660478" cy="847366"/>
            </a:xfrm>
            <a:custGeom>
              <a:avLst/>
              <a:gdLst/>
              <a:ahLst/>
              <a:cxnLst/>
              <a:rect l="l" t="t" r="r" b="b"/>
              <a:pathLst>
                <a:path w="5909" h="7581" extrusionOk="0">
                  <a:moveTo>
                    <a:pt x="1098" y="1"/>
                  </a:moveTo>
                  <a:cubicBezTo>
                    <a:pt x="731" y="1061"/>
                    <a:pt x="366" y="2121"/>
                    <a:pt x="1" y="3182"/>
                  </a:cubicBezTo>
                  <a:cubicBezTo>
                    <a:pt x="444" y="3676"/>
                    <a:pt x="891" y="4293"/>
                    <a:pt x="1286" y="4826"/>
                  </a:cubicBezTo>
                  <a:cubicBezTo>
                    <a:pt x="1957" y="5723"/>
                    <a:pt x="2615" y="6683"/>
                    <a:pt x="3285" y="7581"/>
                  </a:cubicBezTo>
                  <a:cubicBezTo>
                    <a:pt x="4239" y="6119"/>
                    <a:pt x="5091" y="4574"/>
                    <a:pt x="5908" y="3031"/>
                  </a:cubicBezTo>
                  <a:cubicBezTo>
                    <a:pt x="4310" y="2012"/>
                    <a:pt x="2697" y="1023"/>
                    <a:pt x="10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7"/>
            <p:cNvSpPr/>
            <p:nvPr/>
          </p:nvSpPr>
          <p:spPr>
            <a:xfrm>
              <a:off x="-3950454" y="5772411"/>
              <a:ext cx="604479" cy="858767"/>
            </a:xfrm>
            <a:custGeom>
              <a:avLst/>
              <a:gdLst/>
              <a:ahLst/>
              <a:cxnLst/>
              <a:rect l="l" t="t" r="r" b="b"/>
              <a:pathLst>
                <a:path w="5408" h="7683" extrusionOk="0">
                  <a:moveTo>
                    <a:pt x="712" y="0"/>
                  </a:moveTo>
                  <a:cubicBezTo>
                    <a:pt x="548" y="1250"/>
                    <a:pt x="311" y="2490"/>
                    <a:pt x="0" y="3712"/>
                  </a:cubicBezTo>
                  <a:cubicBezTo>
                    <a:pt x="444" y="4565"/>
                    <a:pt x="1163" y="5331"/>
                    <a:pt x="1880" y="5972"/>
                  </a:cubicBezTo>
                  <a:cubicBezTo>
                    <a:pt x="2478" y="6505"/>
                    <a:pt x="3206" y="6966"/>
                    <a:pt x="3564" y="7683"/>
                  </a:cubicBezTo>
                  <a:cubicBezTo>
                    <a:pt x="4394" y="6297"/>
                    <a:pt x="4977" y="4781"/>
                    <a:pt x="5407" y="3224"/>
                  </a:cubicBezTo>
                  <a:cubicBezTo>
                    <a:pt x="3845" y="2168"/>
                    <a:pt x="2274" y="1056"/>
                    <a:pt x="712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7"/>
            <p:cNvSpPr/>
            <p:nvPr/>
          </p:nvSpPr>
          <p:spPr>
            <a:xfrm>
              <a:off x="-3976386" y="5763916"/>
              <a:ext cx="590172" cy="872180"/>
            </a:xfrm>
            <a:custGeom>
              <a:avLst/>
              <a:gdLst/>
              <a:ahLst/>
              <a:cxnLst/>
              <a:rect l="l" t="t" r="r" b="b"/>
              <a:pathLst>
                <a:path w="5280" h="7803" extrusionOk="0">
                  <a:moveTo>
                    <a:pt x="452" y="1"/>
                  </a:moveTo>
                  <a:cubicBezTo>
                    <a:pt x="301" y="1400"/>
                    <a:pt x="151" y="2798"/>
                    <a:pt x="0" y="4198"/>
                  </a:cubicBezTo>
                  <a:cubicBezTo>
                    <a:pt x="1303" y="5412"/>
                    <a:pt x="2623" y="6588"/>
                    <a:pt x="3928" y="7802"/>
                  </a:cubicBezTo>
                  <a:cubicBezTo>
                    <a:pt x="4383" y="6307"/>
                    <a:pt x="4824" y="4853"/>
                    <a:pt x="5279" y="3358"/>
                  </a:cubicBezTo>
                  <a:cubicBezTo>
                    <a:pt x="3577" y="2381"/>
                    <a:pt x="1994" y="1216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7"/>
            <p:cNvSpPr/>
            <p:nvPr/>
          </p:nvSpPr>
          <p:spPr>
            <a:xfrm>
              <a:off x="-4147849" y="5793537"/>
              <a:ext cx="622922" cy="865474"/>
            </a:xfrm>
            <a:custGeom>
              <a:avLst/>
              <a:gdLst/>
              <a:ahLst/>
              <a:cxnLst/>
              <a:rect l="l" t="t" r="r" b="b"/>
              <a:pathLst>
                <a:path w="5573" h="7743" extrusionOk="0">
                  <a:moveTo>
                    <a:pt x="1" y="0"/>
                  </a:moveTo>
                  <a:lnTo>
                    <a:pt x="1" y="0"/>
                  </a:lnTo>
                  <a:cubicBezTo>
                    <a:pt x="422" y="1385"/>
                    <a:pt x="844" y="2770"/>
                    <a:pt x="1267" y="4155"/>
                  </a:cubicBezTo>
                  <a:cubicBezTo>
                    <a:pt x="2774" y="5243"/>
                    <a:pt x="4235" y="6449"/>
                    <a:pt x="5573" y="7742"/>
                  </a:cubicBezTo>
                  <a:cubicBezTo>
                    <a:pt x="5317" y="6419"/>
                    <a:pt x="5005" y="5039"/>
                    <a:pt x="4748" y="3715"/>
                  </a:cubicBezTo>
                  <a:cubicBezTo>
                    <a:pt x="3145" y="2480"/>
                    <a:pt x="1602" y="123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" name="Google Shape;735;p37"/>
          <p:cNvGrpSpPr/>
          <p:nvPr/>
        </p:nvGrpSpPr>
        <p:grpSpPr>
          <a:xfrm flipH="1">
            <a:off x="8111552" y="-578176"/>
            <a:ext cx="1139723" cy="1561982"/>
            <a:chOff x="-3635246" y="3850201"/>
            <a:chExt cx="613645" cy="840996"/>
          </a:xfrm>
        </p:grpSpPr>
        <p:sp>
          <p:nvSpPr>
            <p:cNvPr id="736" name="Google Shape;736;p37"/>
            <p:cNvSpPr/>
            <p:nvPr/>
          </p:nvSpPr>
          <p:spPr>
            <a:xfrm>
              <a:off x="-3555439" y="3994280"/>
              <a:ext cx="533837" cy="696805"/>
            </a:xfrm>
            <a:custGeom>
              <a:avLst/>
              <a:gdLst/>
              <a:ahLst/>
              <a:cxnLst/>
              <a:rect l="l" t="t" r="r" b="b"/>
              <a:pathLst>
                <a:path w="4776" h="6234" extrusionOk="0">
                  <a:moveTo>
                    <a:pt x="2714" y="1"/>
                  </a:moveTo>
                  <a:cubicBezTo>
                    <a:pt x="1740" y="601"/>
                    <a:pt x="799" y="1347"/>
                    <a:pt x="0" y="2167"/>
                  </a:cubicBezTo>
                  <a:cubicBezTo>
                    <a:pt x="334" y="3499"/>
                    <a:pt x="568" y="4902"/>
                    <a:pt x="903" y="6234"/>
                  </a:cubicBezTo>
                  <a:cubicBezTo>
                    <a:pt x="2195" y="5704"/>
                    <a:pt x="3484" y="5176"/>
                    <a:pt x="4775" y="4645"/>
                  </a:cubicBezTo>
                  <a:cubicBezTo>
                    <a:pt x="4087" y="3088"/>
                    <a:pt x="3404" y="1559"/>
                    <a:pt x="2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7"/>
            <p:cNvSpPr/>
            <p:nvPr/>
          </p:nvSpPr>
          <p:spPr>
            <a:xfrm>
              <a:off x="-3537219" y="3990704"/>
              <a:ext cx="482197" cy="700382"/>
            </a:xfrm>
            <a:custGeom>
              <a:avLst/>
              <a:gdLst/>
              <a:ahLst/>
              <a:cxnLst/>
              <a:rect l="l" t="t" r="r" b="b"/>
              <a:pathLst>
                <a:path w="4314" h="6266" extrusionOk="0">
                  <a:moveTo>
                    <a:pt x="2259" y="0"/>
                  </a:moveTo>
                  <a:cubicBezTo>
                    <a:pt x="1522" y="676"/>
                    <a:pt x="739" y="1332"/>
                    <a:pt x="1" y="2008"/>
                  </a:cubicBezTo>
                  <a:cubicBezTo>
                    <a:pt x="632" y="3269"/>
                    <a:pt x="315" y="4922"/>
                    <a:pt x="740" y="6266"/>
                  </a:cubicBezTo>
                  <a:cubicBezTo>
                    <a:pt x="1936" y="5692"/>
                    <a:pt x="3118" y="5084"/>
                    <a:pt x="4314" y="4509"/>
                  </a:cubicBezTo>
                  <a:cubicBezTo>
                    <a:pt x="3629" y="2999"/>
                    <a:pt x="2943" y="1510"/>
                    <a:pt x="22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7"/>
            <p:cNvSpPr/>
            <p:nvPr/>
          </p:nvSpPr>
          <p:spPr>
            <a:xfrm>
              <a:off x="-3541243" y="3943646"/>
              <a:ext cx="444306" cy="747551"/>
            </a:xfrm>
            <a:custGeom>
              <a:avLst/>
              <a:gdLst/>
              <a:ahLst/>
              <a:cxnLst/>
              <a:rect l="l" t="t" r="r" b="b"/>
              <a:pathLst>
                <a:path w="3975" h="6688" extrusionOk="0">
                  <a:moveTo>
                    <a:pt x="1924" y="1"/>
                  </a:moveTo>
                  <a:cubicBezTo>
                    <a:pt x="1136" y="657"/>
                    <a:pt x="491" y="1477"/>
                    <a:pt x="0" y="2379"/>
                  </a:cubicBezTo>
                  <a:cubicBezTo>
                    <a:pt x="633" y="3669"/>
                    <a:pt x="806" y="5250"/>
                    <a:pt x="777" y="6688"/>
                  </a:cubicBezTo>
                  <a:cubicBezTo>
                    <a:pt x="1677" y="5826"/>
                    <a:pt x="2782" y="5143"/>
                    <a:pt x="3974" y="4783"/>
                  </a:cubicBezTo>
                  <a:cubicBezTo>
                    <a:pt x="3182" y="3249"/>
                    <a:pt x="2505" y="1625"/>
                    <a:pt x="1924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7"/>
            <p:cNvSpPr/>
            <p:nvPr/>
          </p:nvSpPr>
          <p:spPr>
            <a:xfrm>
              <a:off x="-3541243" y="3935375"/>
              <a:ext cx="387636" cy="755823"/>
            </a:xfrm>
            <a:custGeom>
              <a:avLst/>
              <a:gdLst/>
              <a:ahLst/>
              <a:cxnLst/>
              <a:rect l="l" t="t" r="r" b="b"/>
              <a:pathLst>
                <a:path w="3468" h="6762" extrusionOk="0">
                  <a:moveTo>
                    <a:pt x="1545" y="0"/>
                  </a:moveTo>
                  <a:cubicBezTo>
                    <a:pt x="917" y="770"/>
                    <a:pt x="370" y="1660"/>
                    <a:pt x="0" y="2581"/>
                  </a:cubicBezTo>
                  <a:cubicBezTo>
                    <a:pt x="211" y="3252"/>
                    <a:pt x="324" y="3947"/>
                    <a:pt x="430" y="4643"/>
                  </a:cubicBezTo>
                  <a:cubicBezTo>
                    <a:pt x="528" y="5303"/>
                    <a:pt x="679" y="6101"/>
                    <a:pt x="777" y="6762"/>
                  </a:cubicBezTo>
                  <a:cubicBezTo>
                    <a:pt x="1411" y="5742"/>
                    <a:pt x="2363" y="4875"/>
                    <a:pt x="3467" y="4402"/>
                  </a:cubicBezTo>
                  <a:cubicBezTo>
                    <a:pt x="2759" y="2943"/>
                    <a:pt x="2127" y="1513"/>
                    <a:pt x="15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7"/>
            <p:cNvSpPr/>
            <p:nvPr/>
          </p:nvSpPr>
          <p:spPr>
            <a:xfrm>
              <a:off x="-3578353" y="3859926"/>
              <a:ext cx="271054" cy="831271"/>
            </a:xfrm>
            <a:custGeom>
              <a:avLst/>
              <a:gdLst/>
              <a:ahLst/>
              <a:cxnLst/>
              <a:rect l="l" t="t" r="r" b="b"/>
              <a:pathLst>
                <a:path w="2425" h="7437" extrusionOk="0">
                  <a:moveTo>
                    <a:pt x="966" y="0"/>
                  </a:moveTo>
                  <a:cubicBezTo>
                    <a:pt x="450" y="847"/>
                    <a:pt x="116" y="1805"/>
                    <a:pt x="71" y="2796"/>
                  </a:cubicBezTo>
                  <a:cubicBezTo>
                    <a:pt x="0" y="4364"/>
                    <a:pt x="979" y="5871"/>
                    <a:pt x="1109" y="7437"/>
                  </a:cubicBezTo>
                  <a:cubicBezTo>
                    <a:pt x="1199" y="6389"/>
                    <a:pt x="1667" y="5348"/>
                    <a:pt x="2424" y="4617"/>
                  </a:cubicBezTo>
                  <a:cubicBezTo>
                    <a:pt x="1782" y="3134"/>
                    <a:pt x="1269" y="1589"/>
                    <a:pt x="9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7"/>
            <p:cNvSpPr/>
            <p:nvPr/>
          </p:nvSpPr>
          <p:spPr>
            <a:xfrm>
              <a:off x="-3635246" y="3850201"/>
              <a:ext cx="287821" cy="840995"/>
            </a:xfrm>
            <a:custGeom>
              <a:avLst/>
              <a:gdLst/>
              <a:ahLst/>
              <a:cxnLst/>
              <a:rect l="l" t="t" r="r" b="b"/>
              <a:pathLst>
                <a:path w="2575" h="7524" extrusionOk="0">
                  <a:moveTo>
                    <a:pt x="1130" y="1"/>
                  </a:moveTo>
                  <a:cubicBezTo>
                    <a:pt x="519" y="987"/>
                    <a:pt x="137" y="2085"/>
                    <a:pt x="0" y="3236"/>
                  </a:cubicBezTo>
                  <a:cubicBezTo>
                    <a:pt x="630" y="4615"/>
                    <a:pt x="1201" y="6067"/>
                    <a:pt x="1618" y="7524"/>
                  </a:cubicBezTo>
                  <a:cubicBezTo>
                    <a:pt x="1540" y="6554"/>
                    <a:pt x="1879" y="5403"/>
                    <a:pt x="2574" y="4725"/>
                  </a:cubicBezTo>
                  <a:cubicBezTo>
                    <a:pt x="2002" y="3186"/>
                    <a:pt x="1483" y="1606"/>
                    <a:pt x="11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2" name="Google Shape;742;p37"/>
          <p:cNvSpPr/>
          <p:nvPr/>
        </p:nvSpPr>
        <p:spPr>
          <a:xfrm>
            <a:off x="8424057" y="325775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37"/>
          <p:cNvSpPr/>
          <p:nvPr/>
        </p:nvSpPr>
        <p:spPr>
          <a:xfrm>
            <a:off x="8860886" y="278929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37"/>
          <p:cNvSpPr/>
          <p:nvPr/>
        </p:nvSpPr>
        <p:spPr>
          <a:xfrm>
            <a:off x="217086" y="4158116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37"/>
          <p:cNvSpPr/>
          <p:nvPr/>
        </p:nvSpPr>
        <p:spPr>
          <a:xfrm>
            <a:off x="8695286" y="104009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7"/>
          <p:cNvSpPr/>
          <p:nvPr/>
        </p:nvSpPr>
        <p:spPr>
          <a:xfrm>
            <a:off x="143807" y="1569327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37"/>
          <p:cNvSpPr/>
          <p:nvPr/>
        </p:nvSpPr>
        <p:spPr>
          <a:xfrm>
            <a:off x="7355309" y="134091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47541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38"/>
          <p:cNvSpPr txBox="1">
            <a:spLocks noGrp="1"/>
          </p:cNvSpPr>
          <p:nvPr>
            <p:ph type="title" hasCustomPrompt="1"/>
          </p:nvPr>
        </p:nvSpPr>
        <p:spPr>
          <a:xfrm rot="-322">
            <a:off x="2971186" y="1362788"/>
            <a:ext cx="3201600" cy="9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750" name="Google Shape;750;p38"/>
          <p:cNvSpPr txBox="1">
            <a:spLocks noGrp="1"/>
          </p:cNvSpPr>
          <p:nvPr>
            <p:ph type="subTitle" idx="1"/>
          </p:nvPr>
        </p:nvSpPr>
        <p:spPr>
          <a:xfrm>
            <a:off x="2971212" y="2153644"/>
            <a:ext cx="32016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38"/>
          <p:cNvSpPr txBox="1">
            <a:spLocks noGrp="1"/>
          </p:cNvSpPr>
          <p:nvPr>
            <p:ph type="title" idx="2" hasCustomPrompt="1"/>
          </p:nvPr>
        </p:nvSpPr>
        <p:spPr>
          <a:xfrm>
            <a:off x="1137889" y="3397638"/>
            <a:ext cx="3467100" cy="9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752" name="Google Shape;752;p38"/>
          <p:cNvSpPr txBox="1">
            <a:spLocks noGrp="1"/>
          </p:cNvSpPr>
          <p:nvPr>
            <p:ph type="subTitle" idx="3"/>
          </p:nvPr>
        </p:nvSpPr>
        <p:spPr>
          <a:xfrm>
            <a:off x="1137875" y="4158296"/>
            <a:ext cx="34671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3" name="Google Shape;753;p38"/>
          <p:cNvSpPr txBox="1">
            <a:spLocks noGrp="1"/>
          </p:cNvSpPr>
          <p:nvPr>
            <p:ph type="title" idx="4" hasCustomPrompt="1"/>
          </p:nvPr>
        </p:nvSpPr>
        <p:spPr>
          <a:xfrm>
            <a:off x="4817438" y="3397638"/>
            <a:ext cx="3201600" cy="9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754" name="Google Shape;754;p38"/>
          <p:cNvSpPr txBox="1">
            <a:spLocks noGrp="1"/>
          </p:cNvSpPr>
          <p:nvPr>
            <p:ph type="subTitle" idx="5"/>
          </p:nvPr>
        </p:nvSpPr>
        <p:spPr>
          <a:xfrm>
            <a:off x="4817425" y="4158296"/>
            <a:ext cx="32016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5" name="Google Shape;755;p38"/>
          <p:cNvSpPr/>
          <p:nvPr/>
        </p:nvSpPr>
        <p:spPr>
          <a:xfrm rot="-5400000">
            <a:off x="-1575700" y="2838523"/>
            <a:ext cx="3836206" cy="684800"/>
          </a:xfrm>
          <a:custGeom>
            <a:avLst/>
            <a:gdLst/>
            <a:ahLst/>
            <a:cxnLst/>
            <a:rect l="l" t="t" r="r" b="b"/>
            <a:pathLst>
              <a:path w="15253" h="2723" extrusionOk="0">
                <a:moveTo>
                  <a:pt x="0" y="0"/>
                </a:moveTo>
                <a:cubicBezTo>
                  <a:pt x="1226" y="1417"/>
                  <a:pt x="3021" y="2294"/>
                  <a:pt x="4876" y="2594"/>
                </a:cubicBezTo>
                <a:cubicBezTo>
                  <a:pt x="5424" y="2682"/>
                  <a:pt x="5976" y="2723"/>
                  <a:pt x="6529" y="2723"/>
                </a:cubicBezTo>
                <a:cubicBezTo>
                  <a:pt x="7977" y="2723"/>
                  <a:pt x="9428" y="2442"/>
                  <a:pt x="10808" y="1991"/>
                </a:cubicBezTo>
                <a:cubicBezTo>
                  <a:pt x="12355" y="1487"/>
                  <a:pt x="13822" y="775"/>
                  <a:pt x="15253" y="1"/>
                </a:cubicBezTo>
                <a:lnTo>
                  <a:pt x="13121" y="1"/>
                </a:lnTo>
                <a:cubicBezTo>
                  <a:pt x="12255" y="540"/>
                  <a:pt x="11358" y="1025"/>
                  <a:pt x="10409" y="1396"/>
                </a:cubicBezTo>
                <a:cubicBezTo>
                  <a:pt x="9289" y="1832"/>
                  <a:pt x="8087" y="2107"/>
                  <a:pt x="6889" y="2107"/>
                </a:cubicBezTo>
                <a:cubicBezTo>
                  <a:pt x="6466" y="2107"/>
                  <a:pt x="6044" y="2073"/>
                  <a:pt x="5627" y="1999"/>
                </a:cubicBezTo>
                <a:cubicBezTo>
                  <a:pt x="4255" y="1759"/>
                  <a:pt x="2935" y="1068"/>
                  <a:pt x="205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38"/>
          <p:cNvSpPr/>
          <p:nvPr/>
        </p:nvSpPr>
        <p:spPr>
          <a:xfrm rot="-5400000">
            <a:off x="-785712" y="2864669"/>
            <a:ext cx="1928540" cy="356609"/>
          </a:xfrm>
          <a:custGeom>
            <a:avLst/>
            <a:gdLst/>
            <a:ahLst/>
            <a:cxnLst/>
            <a:rect l="l" t="t" r="r" b="b"/>
            <a:pathLst>
              <a:path w="7668" h="1418" extrusionOk="0">
                <a:moveTo>
                  <a:pt x="0" y="0"/>
                </a:moveTo>
                <a:cubicBezTo>
                  <a:pt x="739" y="664"/>
                  <a:pt x="1630" y="1157"/>
                  <a:pt x="2602" y="1337"/>
                </a:cubicBezTo>
                <a:cubicBezTo>
                  <a:pt x="2898" y="1392"/>
                  <a:pt x="3196" y="1418"/>
                  <a:pt x="3495" y="1418"/>
                </a:cubicBezTo>
                <a:cubicBezTo>
                  <a:pt x="4460" y="1418"/>
                  <a:pt x="5428" y="1151"/>
                  <a:pt x="6311" y="745"/>
                </a:cubicBezTo>
                <a:cubicBezTo>
                  <a:pt x="6780" y="530"/>
                  <a:pt x="7231" y="275"/>
                  <a:pt x="76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38"/>
          <p:cNvSpPr/>
          <p:nvPr/>
        </p:nvSpPr>
        <p:spPr>
          <a:xfrm rot="-5400000">
            <a:off x="5790652" y="1541595"/>
            <a:ext cx="4894952" cy="1811756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8" name="Google Shape;758;p38"/>
          <p:cNvGrpSpPr/>
          <p:nvPr/>
        </p:nvGrpSpPr>
        <p:grpSpPr>
          <a:xfrm flipH="1">
            <a:off x="8300841" y="2388769"/>
            <a:ext cx="1176542" cy="1612441"/>
            <a:chOff x="-3635246" y="3850201"/>
            <a:chExt cx="613645" cy="840996"/>
          </a:xfrm>
        </p:grpSpPr>
        <p:sp>
          <p:nvSpPr>
            <p:cNvPr id="759" name="Google Shape;759;p38"/>
            <p:cNvSpPr/>
            <p:nvPr/>
          </p:nvSpPr>
          <p:spPr>
            <a:xfrm>
              <a:off x="-3555439" y="3994280"/>
              <a:ext cx="533837" cy="696805"/>
            </a:xfrm>
            <a:custGeom>
              <a:avLst/>
              <a:gdLst/>
              <a:ahLst/>
              <a:cxnLst/>
              <a:rect l="l" t="t" r="r" b="b"/>
              <a:pathLst>
                <a:path w="4776" h="6234" extrusionOk="0">
                  <a:moveTo>
                    <a:pt x="2714" y="1"/>
                  </a:moveTo>
                  <a:cubicBezTo>
                    <a:pt x="1740" y="601"/>
                    <a:pt x="799" y="1347"/>
                    <a:pt x="0" y="2167"/>
                  </a:cubicBezTo>
                  <a:cubicBezTo>
                    <a:pt x="334" y="3499"/>
                    <a:pt x="568" y="4902"/>
                    <a:pt x="903" y="6234"/>
                  </a:cubicBezTo>
                  <a:cubicBezTo>
                    <a:pt x="2195" y="5704"/>
                    <a:pt x="3484" y="5176"/>
                    <a:pt x="4775" y="4645"/>
                  </a:cubicBezTo>
                  <a:cubicBezTo>
                    <a:pt x="4087" y="3088"/>
                    <a:pt x="3404" y="1559"/>
                    <a:pt x="2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8"/>
            <p:cNvSpPr/>
            <p:nvPr/>
          </p:nvSpPr>
          <p:spPr>
            <a:xfrm>
              <a:off x="-3537219" y="3990704"/>
              <a:ext cx="482197" cy="700382"/>
            </a:xfrm>
            <a:custGeom>
              <a:avLst/>
              <a:gdLst/>
              <a:ahLst/>
              <a:cxnLst/>
              <a:rect l="l" t="t" r="r" b="b"/>
              <a:pathLst>
                <a:path w="4314" h="6266" extrusionOk="0">
                  <a:moveTo>
                    <a:pt x="2259" y="0"/>
                  </a:moveTo>
                  <a:cubicBezTo>
                    <a:pt x="1522" y="676"/>
                    <a:pt x="739" y="1332"/>
                    <a:pt x="1" y="2008"/>
                  </a:cubicBezTo>
                  <a:cubicBezTo>
                    <a:pt x="632" y="3269"/>
                    <a:pt x="315" y="4922"/>
                    <a:pt x="740" y="6266"/>
                  </a:cubicBezTo>
                  <a:cubicBezTo>
                    <a:pt x="1936" y="5692"/>
                    <a:pt x="3118" y="5084"/>
                    <a:pt x="4314" y="4509"/>
                  </a:cubicBezTo>
                  <a:cubicBezTo>
                    <a:pt x="3629" y="2999"/>
                    <a:pt x="2943" y="1510"/>
                    <a:pt x="22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8"/>
            <p:cNvSpPr/>
            <p:nvPr/>
          </p:nvSpPr>
          <p:spPr>
            <a:xfrm>
              <a:off x="-3541243" y="3943646"/>
              <a:ext cx="444306" cy="747551"/>
            </a:xfrm>
            <a:custGeom>
              <a:avLst/>
              <a:gdLst/>
              <a:ahLst/>
              <a:cxnLst/>
              <a:rect l="l" t="t" r="r" b="b"/>
              <a:pathLst>
                <a:path w="3975" h="6688" extrusionOk="0">
                  <a:moveTo>
                    <a:pt x="1924" y="1"/>
                  </a:moveTo>
                  <a:cubicBezTo>
                    <a:pt x="1136" y="657"/>
                    <a:pt x="491" y="1477"/>
                    <a:pt x="0" y="2379"/>
                  </a:cubicBezTo>
                  <a:cubicBezTo>
                    <a:pt x="633" y="3669"/>
                    <a:pt x="806" y="5250"/>
                    <a:pt x="777" y="6688"/>
                  </a:cubicBezTo>
                  <a:cubicBezTo>
                    <a:pt x="1677" y="5826"/>
                    <a:pt x="2782" y="5143"/>
                    <a:pt x="3974" y="4783"/>
                  </a:cubicBezTo>
                  <a:cubicBezTo>
                    <a:pt x="3182" y="3249"/>
                    <a:pt x="2505" y="1625"/>
                    <a:pt x="1924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8"/>
            <p:cNvSpPr/>
            <p:nvPr/>
          </p:nvSpPr>
          <p:spPr>
            <a:xfrm>
              <a:off x="-3541243" y="3935375"/>
              <a:ext cx="387636" cy="755823"/>
            </a:xfrm>
            <a:custGeom>
              <a:avLst/>
              <a:gdLst/>
              <a:ahLst/>
              <a:cxnLst/>
              <a:rect l="l" t="t" r="r" b="b"/>
              <a:pathLst>
                <a:path w="3468" h="6762" extrusionOk="0">
                  <a:moveTo>
                    <a:pt x="1545" y="0"/>
                  </a:moveTo>
                  <a:cubicBezTo>
                    <a:pt x="917" y="770"/>
                    <a:pt x="370" y="1660"/>
                    <a:pt x="0" y="2581"/>
                  </a:cubicBezTo>
                  <a:cubicBezTo>
                    <a:pt x="211" y="3252"/>
                    <a:pt x="324" y="3947"/>
                    <a:pt x="430" y="4643"/>
                  </a:cubicBezTo>
                  <a:cubicBezTo>
                    <a:pt x="528" y="5303"/>
                    <a:pt x="679" y="6101"/>
                    <a:pt x="777" y="6762"/>
                  </a:cubicBezTo>
                  <a:cubicBezTo>
                    <a:pt x="1411" y="5742"/>
                    <a:pt x="2363" y="4875"/>
                    <a:pt x="3467" y="4402"/>
                  </a:cubicBezTo>
                  <a:cubicBezTo>
                    <a:pt x="2759" y="2943"/>
                    <a:pt x="2127" y="1513"/>
                    <a:pt x="15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8"/>
            <p:cNvSpPr/>
            <p:nvPr/>
          </p:nvSpPr>
          <p:spPr>
            <a:xfrm>
              <a:off x="-3578353" y="3859926"/>
              <a:ext cx="271054" cy="831271"/>
            </a:xfrm>
            <a:custGeom>
              <a:avLst/>
              <a:gdLst/>
              <a:ahLst/>
              <a:cxnLst/>
              <a:rect l="l" t="t" r="r" b="b"/>
              <a:pathLst>
                <a:path w="2425" h="7437" extrusionOk="0">
                  <a:moveTo>
                    <a:pt x="966" y="0"/>
                  </a:moveTo>
                  <a:cubicBezTo>
                    <a:pt x="450" y="847"/>
                    <a:pt x="116" y="1805"/>
                    <a:pt x="71" y="2796"/>
                  </a:cubicBezTo>
                  <a:cubicBezTo>
                    <a:pt x="0" y="4364"/>
                    <a:pt x="979" y="5871"/>
                    <a:pt x="1109" y="7437"/>
                  </a:cubicBezTo>
                  <a:cubicBezTo>
                    <a:pt x="1199" y="6389"/>
                    <a:pt x="1667" y="5348"/>
                    <a:pt x="2424" y="4617"/>
                  </a:cubicBezTo>
                  <a:cubicBezTo>
                    <a:pt x="1782" y="3134"/>
                    <a:pt x="1269" y="1589"/>
                    <a:pt x="9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8"/>
            <p:cNvSpPr/>
            <p:nvPr/>
          </p:nvSpPr>
          <p:spPr>
            <a:xfrm>
              <a:off x="-3635246" y="3850201"/>
              <a:ext cx="287821" cy="840995"/>
            </a:xfrm>
            <a:custGeom>
              <a:avLst/>
              <a:gdLst/>
              <a:ahLst/>
              <a:cxnLst/>
              <a:rect l="l" t="t" r="r" b="b"/>
              <a:pathLst>
                <a:path w="2575" h="7524" extrusionOk="0">
                  <a:moveTo>
                    <a:pt x="1130" y="1"/>
                  </a:moveTo>
                  <a:cubicBezTo>
                    <a:pt x="519" y="987"/>
                    <a:pt x="137" y="2085"/>
                    <a:pt x="0" y="3236"/>
                  </a:cubicBezTo>
                  <a:cubicBezTo>
                    <a:pt x="630" y="4615"/>
                    <a:pt x="1201" y="6067"/>
                    <a:pt x="1618" y="7524"/>
                  </a:cubicBezTo>
                  <a:cubicBezTo>
                    <a:pt x="1540" y="6554"/>
                    <a:pt x="1879" y="5403"/>
                    <a:pt x="2574" y="4725"/>
                  </a:cubicBezTo>
                  <a:cubicBezTo>
                    <a:pt x="2002" y="3186"/>
                    <a:pt x="1483" y="1606"/>
                    <a:pt x="11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5" name="Google Shape;765;p38"/>
          <p:cNvSpPr/>
          <p:nvPr/>
        </p:nvSpPr>
        <p:spPr>
          <a:xfrm>
            <a:off x="8688684" y="4197603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38"/>
          <p:cNvSpPr/>
          <p:nvPr/>
        </p:nvSpPr>
        <p:spPr>
          <a:xfrm>
            <a:off x="8288382" y="620627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8"/>
          <p:cNvSpPr/>
          <p:nvPr/>
        </p:nvSpPr>
        <p:spPr>
          <a:xfrm>
            <a:off x="189986" y="1517804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8"/>
          <p:cNvSpPr/>
          <p:nvPr/>
        </p:nvSpPr>
        <p:spPr>
          <a:xfrm>
            <a:off x="1108546" y="72228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38"/>
          <p:cNvSpPr/>
          <p:nvPr/>
        </p:nvSpPr>
        <p:spPr>
          <a:xfrm>
            <a:off x="319507" y="374335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38"/>
          <p:cNvSpPr/>
          <p:nvPr/>
        </p:nvSpPr>
        <p:spPr>
          <a:xfrm>
            <a:off x="6172811" y="53999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35769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39"/>
          <p:cNvSpPr txBox="1">
            <a:spLocks noGrp="1"/>
          </p:cNvSpPr>
          <p:nvPr>
            <p:ph type="subTitle" idx="1"/>
          </p:nvPr>
        </p:nvSpPr>
        <p:spPr>
          <a:xfrm>
            <a:off x="912525" y="3831600"/>
            <a:ext cx="2304300" cy="7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39"/>
          <p:cNvSpPr txBox="1">
            <a:spLocks noGrp="1"/>
          </p:cNvSpPr>
          <p:nvPr>
            <p:ph type="subTitle" idx="2"/>
          </p:nvPr>
        </p:nvSpPr>
        <p:spPr>
          <a:xfrm>
            <a:off x="3497125" y="3831600"/>
            <a:ext cx="2305500" cy="7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39"/>
          <p:cNvSpPr txBox="1">
            <a:spLocks noGrp="1"/>
          </p:cNvSpPr>
          <p:nvPr>
            <p:ph type="title" hasCustomPrompt="1"/>
          </p:nvPr>
        </p:nvSpPr>
        <p:spPr>
          <a:xfrm>
            <a:off x="6077425" y="2900975"/>
            <a:ext cx="2304300" cy="9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775" name="Google Shape;775;p39"/>
          <p:cNvSpPr txBox="1">
            <a:spLocks noGrp="1"/>
          </p:cNvSpPr>
          <p:nvPr>
            <p:ph type="title" idx="3" hasCustomPrompt="1"/>
          </p:nvPr>
        </p:nvSpPr>
        <p:spPr>
          <a:xfrm>
            <a:off x="3497750" y="2900975"/>
            <a:ext cx="2304300" cy="9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776" name="Google Shape;776;p39"/>
          <p:cNvSpPr txBox="1">
            <a:spLocks noGrp="1"/>
          </p:cNvSpPr>
          <p:nvPr>
            <p:ph type="title" idx="4"/>
          </p:nvPr>
        </p:nvSpPr>
        <p:spPr>
          <a:xfrm>
            <a:off x="797875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39"/>
          <p:cNvSpPr txBox="1">
            <a:spLocks noGrp="1"/>
          </p:cNvSpPr>
          <p:nvPr>
            <p:ph type="subTitle" idx="5"/>
          </p:nvPr>
        </p:nvSpPr>
        <p:spPr>
          <a:xfrm>
            <a:off x="6082325" y="3831600"/>
            <a:ext cx="2305500" cy="7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8" name="Google Shape;778;p39"/>
          <p:cNvSpPr txBox="1">
            <a:spLocks noGrp="1"/>
          </p:cNvSpPr>
          <p:nvPr>
            <p:ph type="title" idx="6" hasCustomPrompt="1"/>
          </p:nvPr>
        </p:nvSpPr>
        <p:spPr>
          <a:xfrm>
            <a:off x="913125" y="2900975"/>
            <a:ext cx="2304300" cy="9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779" name="Google Shape;779;p39"/>
          <p:cNvSpPr txBox="1">
            <a:spLocks noGrp="1"/>
          </p:cNvSpPr>
          <p:nvPr>
            <p:ph type="title" idx="7"/>
          </p:nvPr>
        </p:nvSpPr>
        <p:spPr>
          <a:xfrm>
            <a:off x="912525" y="1364900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0" name="Google Shape;780;p39"/>
          <p:cNvSpPr txBox="1">
            <a:spLocks noGrp="1"/>
          </p:cNvSpPr>
          <p:nvPr>
            <p:ph type="title" idx="8"/>
          </p:nvPr>
        </p:nvSpPr>
        <p:spPr>
          <a:xfrm>
            <a:off x="6076769" y="1364900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1" name="Google Shape;781;p39"/>
          <p:cNvSpPr txBox="1">
            <a:spLocks noGrp="1"/>
          </p:cNvSpPr>
          <p:nvPr>
            <p:ph type="title" idx="9"/>
          </p:nvPr>
        </p:nvSpPr>
        <p:spPr>
          <a:xfrm>
            <a:off x="3497120" y="1364900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2" name="Google Shape;782;p39"/>
          <p:cNvSpPr/>
          <p:nvPr/>
        </p:nvSpPr>
        <p:spPr>
          <a:xfrm rot="-5400000" flipH="1">
            <a:off x="7440833" y="410059"/>
            <a:ext cx="2113223" cy="1293100"/>
          </a:xfrm>
          <a:custGeom>
            <a:avLst/>
            <a:gdLst/>
            <a:ahLst/>
            <a:cxnLst/>
            <a:rect l="l" t="t" r="r" b="b"/>
            <a:pathLst>
              <a:path w="7712" h="4719" extrusionOk="0">
                <a:moveTo>
                  <a:pt x="1" y="0"/>
                </a:moveTo>
                <a:lnTo>
                  <a:pt x="1" y="4719"/>
                </a:lnTo>
                <a:lnTo>
                  <a:pt x="7711" y="4719"/>
                </a:lnTo>
                <a:cubicBezTo>
                  <a:pt x="6385" y="3616"/>
                  <a:pt x="5249" y="2155"/>
                  <a:pt x="3666" y="1467"/>
                </a:cubicBezTo>
                <a:cubicBezTo>
                  <a:pt x="2799" y="1090"/>
                  <a:pt x="1839" y="964"/>
                  <a:pt x="969" y="596"/>
                </a:cubicBezTo>
                <a:cubicBezTo>
                  <a:pt x="625" y="450"/>
                  <a:pt x="287" y="249"/>
                  <a:pt x="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39"/>
          <p:cNvSpPr/>
          <p:nvPr/>
        </p:nvSpPr>
        <p:spPr>
          <a:xfrm rot="5400000" flipH="1">
            <a:off x="-410067" y="3444409"/>
            <a:ext cx="2113223" cy="1293100"/>
          </a:xfrm>
          <a:custGeom>
            <a:avLst/>
            <a:gdLst/>
            <a:ahLst/>
            <a:cxnLst/>
            <a:rect l="l" t="t" r="r" b="b"/>
            <a:pathLst>
              <a:path w="7712" h="4719" extrusionOk="0">
                <a:moveTo>
                  <a:pt x="1" y="0"/>
                </a:moveTo>
                <a:lnTo>
                  <a:pt x="1" y="4719"/>
                </a:lnTo>
                <a:lnTo>
                  <a:pt x="7711" y="4719"/>
                </a:lnTo>
                <a:cubicBezTo>
                  <a:pt x="6385" y="3616"/>
                  <a:pt x="5249" y="2155"/>
                  <a:pt x="3666" y="1467"/>
                </a:cubicBezTo>
                <a:cubicBezTo>
                  <a:pt x="2799" y="1090"/>
                  <a:pt x="1839" y="964"/>
                  <a:pt x="969" y="596"/>
                </a:cubicBezTo>
                <a:cubicBezTo>
                  <a:pt x="625" y="450"/>
                  <a:pt x="287" y="249"/>
                  <a:pt x="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39"/>
          <p:cNvSpPr/>
          <p:nvPr/>
        </p:nvSpPr>
        <p:spPr>
          <a:xfrm rot="-5400000" flipH="1">
            <a:off x="6964999" y="289900"/>
            <a:ext cx="2468898" cy="1889094"/>
          </a:xfrm>
          <a:custGeom>
            <a:avLst/>
            <a:gdLst/>
            <a:ahLst/>
            <a:cxnLst/>
            <a:rect l="l" t="t" r="r" b="b"/>
            <a:pathLst>
              <a:path w="9010" h="6894" extrusionOk="0">
                <a:moveTo>
                  <a:pt x="1" y="0"/>
                </a:moveTo>
                <a:lnTo>
                  <a:pt x="1" y="1451"/>
                </a:lnTo>
                <a:cubicBezTo>
                  <a:pt x="490" y="1875"/>
                  <a:pt x="1119" y="2167"/>
                  <a:pt x="1743" y="2365"/>
                </a:cubicBezTo>
                <a:cubicBezTo>
                  <a:pt x="2765" y="2690"/>
                  <a:pt x="3852" y="2846"/>
                  <a:pt x="4793" y="3359"/>
                </a:cubicBezTo>
                <a:cubicBezTo>
                  <a:pt x="6304" y="4181"/>
                  <a:pt x="7253" y="5817"/>
                  <a:pt x="8560" y="6894"/>
                </a:cubicBezTo>
                <a:lnTo>
                  <a:pt x="9010" y="6894"/>
                </a:lnTo>
                <a:cubicBezTo>
                  <a:pt x="7669" y="5829"/>
                  <a:pt x="6872" y="4006"/>
                  <a:pt x="5410" y="3029"/>
                </a:cubicBezTo>
                <a:cubicBezTo>
                  <a:pt x="4427" y="2372"/>
                  <a:pt x="3222" y="2152"/>
                  <a:pt x="2125" y="1710"/>
                </a:cubicBezTo>
                <a:cubicBezTo>
                  <a:pt x="1269" y="1365"/>
                  <a:pt x="415" y="792"/>
                  <a:pt x="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5" name="Google Shape;785;p39"/>
          <p:cNvGrpSpPr/>
          <p:nvPr/>
        </p:nvGrpSpPr>
        <p:grpSpPr>
          <a:xfrm rot="3539739">
            <a:off x="8245434" y="935501"/>
            <a:ext cx="1478104" cy="1386511"/>
            <a:chOff x="-4147849" y="5763916"/>
            <a:chExt cx="954225" cy="895095"/>
          </a:xfrm>
        </p:grpSpPr>
        <p:sp>
          <p:nvSpPr>
            <p:cNvPr id="786" name="Google Shape;786;p39"/>
            <p:cNvSpPr/>
            <p:nvPr/>
          </p:nvSpPr>
          <p:spPr>
            <a:xfrm>
              <a:off x="-3872434" y="5834111"/>
              <a:ext cx="678810" cy="824899"/>
            </a:xfrm>
            <a:custGeom>
              <a:avLst/>
              <a:gdLst/>
              <a:ahLst/>
              <a:cxnLst/>
              <a:rect l="l" t="t" r="r" b="b"/>
              <a:pathLst>
                <a:path w="6073" h="7380" extrusionOk="0">
                  <a:moveTo>
                    <a:pt x="1626" y="0"/>
                  </a:moveTo>
                  <a:lnTo>
                    <a:pt x="1" y="2896"/>
                  </a:lnTo>
                  <a:lnTo>
                    <a:pt x="3109" y="7379"/>
                  </a:lnTo>
                  <a:cubicBezTo>
                    <a:pt x="4152" y="5856"/>
                    <a:pt x="5183" y="4284"/>
                    <a:pt x="6072" y="2741"/>
                  </a:cubicBezTo>
                  <a:cubicBezTo>
                    <a:pt x="4646" y="1759"/>
                    <a:pt x="3139" y="842"/>
                    <a:pt x="1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9"/>
            <p:cNvSpPr/>
            <p:nvPr/>
          </p:nvSpPr>
          <p:spPr>
            <a:xfrm>
              <a:off x="-3903172" y="5794543"/>
              <a:ext cx="660478" cy="847366"/>
            </a:xfrm>
            <a:custGeom>
              <a:avLst/>
              <a:gdLst/>
              <a:ahLst/>
              <a:cxnLst/>
              <a:rect l="l" t="t" r="r" b="b"/>
              <a:pathLst>
                <a:path w="5909" h="7581" extrusionOk="0">
                  <a:moveTo>
                    <a:pt x="1098" y="1"/>
                  </a:moveTo>
                  <a:cubicBezTo>
                    <a:pt x="731" y="1061"/>
                    <a:pt x="366" y="2121"/>
                    <a:pt x="1" y="3182"/>
                  </a:cubicBezTo>
                  <a:cubicBezTo>
                    <a:pt x="444" y="3676"/>
                    <a:pt x="891" y="4293"/>
                    <a:pt x="1286" y="4826"/>
                  </a:cubicBezTo>
                  <a:cubicBezTo>
                    <a:pt x="1957" y="5723"/>
                    <a:pt x="2615" y="6683"/>
                    <a:pt x="3285" y="7581"/>
                  </a:cubicBezTo>
                  <a:cubicBezTo>
                    <a:pt x="4239" y="6119"/>
                    <a:pt x="5091" y="4574"/>
                    <a:pt x="5908" y="3031"/>
                  </a:cubicBezTo>
                  <a:cubicBezTo>
                    <a:pt x="4310" y="2012"/>
                    <a:pt x="2697" y="1023"/>
                    <a:pt x="10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9"/>
            <p:cNvSpPr/>
            <p:nvPr/>
          </p:nvSpPr>
          <p:spPr>
            <a:xfrm>
              <a:off x="-3950454" y="5772411"/>
              <a:ext cx="604479" cy="858767"/>
            </a:xfrm>
            <a:custGeom>
              <a:avLst/>
              <a:gdLst/>
              <a:ahLst/>
              <a:cxnLst/>
              <a:rect l="l" t="t" r="r" b="b"/>
              <a:pathLst>
                <a:path w="5408" h="7683" extrusionOk="0">
                  <a:moveTo>
                    <a:pt x="712" y="0"/>
                  </a:moveTo>
                  <a:cubicBezTo>
                    <a:pt x="548" y="1250"/>
                    <a:pt x="311" y="2490"/>
                    <a:pt x="0" y="3712"/>
                  </a:cubicBezTo>
                  <a:cubicBezTo>
                    <a:pt x="444" y="4565"/>
                    <a:pt x="1163" y="5331"/>
                    <a:pt x="1880" y="5972"/>
                  </a:cubicBezTo>
                  <a:cubicBezTo>
                    <a:pt x="2478" y="6505"/>
                    <a:pt x="3206" y="6966"/>
                    <a:pt x="3564" y="7683"/>
                  </a:cubicBezTo>
                  <a:cubicBezTo>
                    <a:pt x="4394" y="6297"/>
                    <a:pt x="4977" y="4781"/>
                    <a:pt x="5407" y="3224"/>
                  </a:cubicBezTo>
                  <a:cubicBezTo>
                    <a:pt x="3845" y="2168"/>
                    <a:pt x="2274" y="1056"/>
                    <a:pt x="712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9"/>
            <p:cNvSpPr/>
            <p:nvPr/>
          </p:nvSpPr>
          <p:spPr>
            <a:xfrm>
              <a:off x="-3976386" y="5763916"/>
              <a:ext cx="590172" cy="872180"/>
            </a:xfrm>
            <a:custGeom>
              <a:avLst/>
              <a:gdLst/>
              <a:ahLst/>
              <a:cxnLst/>
              <a:rect l="l" t="t" r="r" b="b"/>
              <a:pathLst>
                <a:path w="5280" h="7803" extrusionOk="0">
                  <a:moveTo>
                    <a:pt x="452" y="1"/>
                  </a:moveTo>
                  <a:cubicBezTo>
                    <a:pt x="301" y="1400"/>
                    <a:pt x="151" y="2798"/>
                    <a:pt x="0" y="4198"/>
                  </a:cubicBezTo>
                  <a:cubicBezTo>
                    <a:pt x="1303" y="5412"/>
                    <a:pt x="2623" y="6588"/>
                    <a:pt x="3928" y="7802"/>
                  </a:cubicBezTo>
                  <a:cubicBezTo>
                    <a:pt x="4383" y="6307"/>
                    <a:pt x="4824" y="4853"/>
                    <a:pt x="5279" y="3358"/>
                  </a:cubicBezTo>
                  <a:cubicBezTo>
                    <a:pt x="3577" y="2381"/>
                    <a:pt x="1994" y="1216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9"/>
            <p:cNvSpPr/>
            <p:nvPr/>
          </p:nvSpPr>
          <p:spPr>
            <a:xfrm>
              <a:off x="-4147849" y="5793537"/>
              <a:ext cx="622922" cy="865474"/>
            </a:xfrm>
            <a:custGeom>
              <a:avLst/>
              <a:gdLst/>
              <a:ahLst/>
              <a:cxnLst/>
              <a:rect l="l" t="t" r="r" b="b"/>
              <a:pathLst>
                <a:path w="5573" h="7743" extrusionOk="0">
                  <a:moveTo>
                    <a:pt x="1" y="0"/>
                  </a:moveTo>
                  <a:lnTo>
                    <a:pt x="1" y="0"/>
                  </a:lnTo>
                  <a:cubicBezTo>
                    <a:pt x="422" y="1385"/>
                    <a:pt x="844" y="2770"/>
                    <a:pt x="1267" y="4155"/>
                  </a:cubicBezTo>
                  <a:cubicBezTo>
                    <a:pt x="2774" y="5243"/>
                    <a:pt x="4235" y="6449"/>
                    <a:pt x="5573" y="7742"/>
                  </a:cubicBezTo>
                  <a:cubicBezTo>
                    <a:pt x="5317" y="6419"/>
                    <a:pt x="5005" y="5039"/>
                    <a:pt x="4748" y="3715"/>
                  </a:cubicBezTo>
                  <a:cubicBezTo>
                    <a:pt x="3145" y="2480"/>
                    <a:pt x="1602" y="123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39"/>
          <p:cNvGrpSpPr/>
          <p:nvPr/>
        </p:nvGrpSpPr>
        <p:grpSpPr>
          <a:xfrm flipH="1">
            <a:off x="-455934" y="2055882"/>
            <a:ext cx="1176542" cy="1612441"/>
            <a:chOff x="-3635246" y="3850201"/>
            <a:chExt cx="613645" cy="840996"/>
          </a:xfrm>
        </p:grpSpPr>
        <p:sp>
          <p:nvSpPr>
            <p:cNvPr id="792" name="Google Shape;792;p39"/>
            <p:cNvSpPr/>
            <p:nvPr/>
          </p:nvSpPr>
          <p:spPr>
            <a:xfrm>
              <a:off x="-3555439" y="3994280"/>
              <a:ext cx="533837" cy="696805"/>
            </a:xfrm>
            <a:custGeom>
              <a:avLst/>
              <a:gdLst/>
              <a:ahLst/>
              <a:cxnLst/>
              <a:rect l="l" t="t" r="r" b="b"/>
              <a:pathLst>
                <a:path w="4776" h="6234" extrusionOk="0">
                  <a:moveTo>
                    <a:pt x="2714" y="1"/>
                  </a:moveTo>
                  <a:cubicBezTo>
                    <a:pt x="1740" y="601"/>
                    <a:pt x="799" y="1347"/>
                    <a:pt x="0" y="2167"/>
                  </a:cubicBezTo>
                  <a:cubicBezTo>
                    <a:pt x="334" y="3499"/>
                    <a:pt x="568" y="4902"/>
                    <a:pt x="903" y="6234"/>
                  </a:cubicBezTo>
                  <a:cubicBezTo>
                    <a:pt x="2195" y="5704"/>
                    <a:pt x="3484" y="5176"/>
                    <a:pt x="4775" y="4645"/>
                  </a:cubicBezTo>
                  <a:cubicBezTo>
                    <a:pt x="4087" y="3088"/>
                    <a:pt x="3404" y="1559"/>
                    <a:pt x="2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9"/>
            <p:cNvSpPr/>
            <p:nvPr/>
          </p:nvSpPr>
          <p:spPr>
            <a:xfrm>
              <a:off x="-3537219" y="3990704"/>
              <a:ext cx="482197" cy="700382"/>
            </a:xfrm>
            <a:custGeom>
              <a:avLst/>
              <a:gdLst/>
              <a:ahLst/>
              <a:cxnLst/>
              <a:rect l="l" t="t" r="r" b="b"/>
              <a:pathLst>
                <a:path w="4314" h="6266" extrusionOk="0">
                  <a:moveTo>
                    <a:pt x="2259" y="0"/>
                  </a:moveTo>
                  <a:cubicBezTo>
                    <a:pt x="1522" y="676"/>
                    <a:pt x="739" y="1332"/>
                    <a:pt x="1" y="2008"/>
                  </a:cubicBezTo>
                  <a:cubicBezTo>
                    <a:pt x="632" y="3269"/>
                    <a:pt x="315" y="4922"/>
                    <a:pt x="740" y="6266"/>
                  </a:cubicBezTo>
                  <a:cubicBezTo>
                    <a:pt x="1936" y="5692"/>
                    <a:pt x="3118" y="5084"/>
                    <a:pt x="4314" y="4509"/>
                  </a:cubicBezTo>
                  <a:cubicBezTo>
                    <a:pt x="3629" y="2999"/>
                    <a:pt x="2943" y="1510"/>
                    <a:pt x="22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9"/>
            <p:cNvSpPr/>
            <p:nvPr/>
          </p:nvSpPr>
          <p:spPr>
            <a:xfrm>
              <a:off x="-3541243" y="3943646"/>
              <a:ext cx="444306" cy="747551"/>
            </a:xfrm>
            <a:custGeom>
              <a:avLst/>
              <a:gdLst/>
              <a:ahLst/>
              <a:cxnLst/>
              <a:rect l="l" t="t" r="r" b="b"/>
              <a:pathLst>
                <a:path w="3975" h="6688" extrusionOk="0">
                  <a:moveTo>
                    <a:pt x="1924" y="1"/>
                  </a:moveTo>
                  <a:cubicBezTo>
                    <a:pt x="1136" y="657"/>
                    <a:pt x="491" y="1477"/>
                    <a:pt x="0" y="2379"/>
                  </a:cubicBezTo>
                  <a:cubicBezTo>
                    <a:pt x="633" y="3669"/>
                    <a:pt x="806" y="5250"/>
                    <a:pt x="777" y="6688"/>
                  </a:cubicBezTo>
                  <a:cubicBezTo>
                    <a:pt x="1677" y="5826"/>
                    <a:pt x="2782" y="5143"/>
                    <a:pt x="3974" y="4783"/>
                  </a:cubicBezTo>
                  <a:cubicBezTo>
                    <a:pt x="3182" y="3249"/>
                    <a:pt x="2505" y="1625"/>
                    <a:pt x="1924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9"/>
            <p:cNvSpPr/>
            <p:nvPr/>
          </p:nvSpPr>
          <p:spPr>
            <a:xfrm>
              <a:off x="-3541243" y="3935375"/>
              <a:ext cx="387636" cy="755823"/>
            </a:xfrm>
            <a:custGeom>
              <a:avLst/>
              <a:gdLst/>
              <a:ahLst/>
              <a:cxnLst/>
              <a:rect l="l" t="t" r="r" b="b"/>
              <a:pathLst>
                <a:path w="3468" h="6762" extrusionOk="0">
                  <a:moveTo>
                    <a:pt x="1545" y="0"/>
                  </a:moveTo>
                  <a:cubicBezTo>
                    <a:pt x="917" y="770"/>
                    <a:pt x="370" y="1660"/>
                    <a:pt x="0" y="2581"/>
                  </a:cubicBezTo>
                  <a:cubicBezTo>
                    <a:pt x="211" y="3252"/>
                    <a:pt x="324" y="3947"/>
                    <a:pt x="430" y="4643"/>
                  </a:cubicBezTo>
                  <a:cubicBezTo>
                    <a:pt x="528" y="5303"/>
                    <a:pt x="679" y="6101"/>
                    <a:pt x="777" y="6762"/>
                  </a:cubicBezTo>
                  <a:cubicBezTo>
                    <a:pt x="1411" y="5742"/>
                    <a:pt x="2363" y="4875"/>
                    <a:pt x="3467" y="4402"/>
                  </a:cubicBezTo>
                  <a:cubicBezTo>
                    <a:pt x="2759" y="2943"/>
                    <a:pt x="2127" y="1513"/>
                    <a:pt x="15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9"/>
            <p:cNvSpPr/>
            <p:nvPr/>
          </p:nvSpPr>
          <p:spPr>
            <a:xfrm>
              <a:off x="-3578353" y="3859926"/>
              <a:ext cx="271054" cy="831271"/>
            </a:xfrm>
            <a:custGeom>
              <a:avLst/>
              <a:gdLst/>
              <a:ahLst/>
              <a:cxnLst/>
              <a:rect l="l" t="t" r="r" b="b"/>
              <a:pathLst>
                <a:path w="2425" h="7437" extrusionOk="0">
                  <a:moveTo>
                    <a:pt x="966" y="0"/>
                  </a:moveTo>
                  <a:cubicBezTo>
                    <a:pt x="450" y="847"/>
                    <a:pt x="116" y="1805"/>
                    <a:pt x="71" y="2796"/>
                  </a:cubicBezTo>
                  <a:cubicBezTo>
                    <a:pt x="0" y="4364"/>
                    <a:pt x="979" y="5871"/>
                    <a:pt x="1109" y="7437"/>
                  </a:cubicBezTo>
                  <a:cubicBezTo>
                    <a:pt x="1199" y="6389"/>
                    <a:pt x="1667" y="5348"/>
                    <a:pt x="2424" y="4617"/>
                  </a:cubicBezTo>
                  <a:cubicBezTo>
                    <a:pt x="1782" y="3134"/>
                    <a:pt x="1269" y="1589"/>
                    <a:pt x="9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9"/>
            <p:cNvSpPr/>
            <p:nvPr/>
          </p:nvSpPr>
          <p:spPr>
            <a:xfrm>
              <a:off x="-3635246" y="3850201"/>
              <a:ext cx="287821" cy="840995"/>
            </a:xfrm>
            <a:custGeom>
              <a:avLst/>
              <a:gdLst/>
              <a:ahLst/>
              <a:cxnLst/>
              <a:rect l="l" t="t" r="r" b="b"/>
              <a:pathLst>
                <a:path w="2575" h="7524" extrusionOk="0">
                  <a:moveTo>
                    <a:pt x="1130" y="1"/>
                  </a:moveTo>
                  <a:cubicBezTo>
                    <a:pt x="519" y="987"/>
                    <a:pt x="137" y="2085"/>
                    <a:pt x="0" y="3236"/>
                  </a:cubicBezTo>
                  <a:cubicBezTo>
                    <a:pt x="630" y="4615"/>
                    <a:pt x="1201" y="6067"/>
                    <a:pt x="1618" y="7524"/>
                  </a:cubicBezTo>
                  <a:cubicBezTo>
                    <a:pt x="1540" y="6554"/>
                    <a:pt x="1879" y="5403"/>
                    <a:pt x="2574" y="4725"/>
                  </a:cubicBezTo>
                  <a:cubicBezTo>
                    <a:pt x="2002" y="3186"/>
                    <a:pt x="1483" y="1606"/>
                    <a:pt x="11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8" name="Google Shape;798;p39"/>
          <p:cNvGrpSpPr/>
          <p:nvPr/>
        </p:nvGrpSpPr>
        <p:grpSpPr>
          <a:xfrm>
            <a:off x="6621299" y="218921"/>
            <a:ext cx="872033" cy="642017"/>
            <a:chOff x="-2237045" y="3972596"/>
            <a:chExt cx="757500" cy="557645"/>
          </a:xfrm>
        </p:grpSpPr>
        <p:sp>
          <p:nvSpPr>
            <p:cNvPr id="799" name="Google Shape;799;p39"/>
            <p:cNvSpPr/>
            <p:nvPr/>
          </p:nvSpPr>
          <p:spPr>
            <a:xfrm>
              <a:off x="-2177022" y="3972596"/>
              <a:ext cx="697476" cy="557645"/>
            </a:xfrm>
            <a:custGeom>
              <a:avLst/>
              <a:gdLst/>
              <a:ahLst/>
              <a:cxnLst/>
              <a:rect l="l" t="t" r="r" b="b"/>
              <a:pathLst>
                <a:path w="6240" h="4989" extrusionOk="0">
                  <a:moveTo>
                    <a:pt x="2969" y="0"/>
                  </a:moveTo>
                  <a:cubicBezTo>
                    <a:pt x="2088" y="649"/>
                    <a:pt x="971" y="1342"/>
                    <a:pt x="1" y="1846"/>
                  </a:cubicBezTo>
                  <a:cubicBezTo>
                    <a:pt x="466" y="2120"/>
                    <a:pt x="886" y="2465"/>
                    <a:pt x="1296" y="2815"/>
                  </a:cubicBezTo>
                  <a:cubicBezTo>
                    <a:pt x="2108" y="3507"/>
                    <a:pt x="2946" y="4234"/>
                    <a:pt x="3702" y="4988"/>
                  </a:cubicBezTo>
                  <a:cubicBezTo>
                    <a:pt x="4392" y="3889"/>
                    <a:pt x="5473" y="3081"/>
                    <a:pt x="6240" y="2034"/>
                  </a:cubicBezTo>
                  <a:cubicBezTo>
                    <a:pt x="5228" y="1268"/>
                    <a:pt x="4077" y="619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9"/>
            <p:cNvSpPr/>
            <p:nvPr/>
          </p:nvSpPr>
          <p:spPr>
            <a:xfrm>
              <a:off x="-2178586" y="3995622"/>
              <a:ext cx="699041" cy="491586"/>
            </a:xfrm>
            <a:custGeom>
              <a:avLst/>
              <a:gdLst/>
              <a:ahLst/>
              <a:cxnLst/>
              <a:rect l="l" t="t" r="r" b="b"/>
              <a:pathLst>
                <a:path w="6254" h="4398" extrusionOk="0">
                  <a:moveTo>
                    <a:pt x="2589" y="0"/>
                  </a:moveTo>
                  <a:cubicBezTo>
                    <a:pt x="1723" y="502"/>
                    <a:pt x="868" y="984"/>
                    <a:pt x="1" y="1485"/>
                  </a:cubicBezTo>
                  <a:cubicBezTo>
                    <a:pt x="1403" y="2195"/>
                    <a:pt x="2681" y="3180"/>
                    <a:pt x="3676" y="4397"/>
                  </a:cubicBezTo>
                  <a:cubicBezTo>
                    <a:pt x="4436" y="3466"/>
                    <a:pt x="5543" y="2798"/>
                    <a:pt x="6254" y="1828"/>
                  </a:cubicBezTo>
                  <a:cubicBezTo>
                    <a:pt x="5916" y="1658"/>
                    <a:pt x="5505" y="1476"/>
                    <a:pt x="5170" y="1304"/>
                  </a:cubicBezTo>
                  <a:cubicBezTo>
                    <a:pt x="4317" y="871"/>
                    <a:pt x="3441" y="435"/>
                    <a:pt x="2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9"/>
            <p:cNvSpPr/>
            <p:nvPr/>
          </p:nvSpPr>
          <p:spPr>
            <a:xfrm>
              <a:off x="-2174115" y="3986344"/>
              <a:ext cx="694570" cy="427428"/>
            </a:xfrm>
            <a:custGeom>
              <a:avLst/>
              <a:gdLst/>
              <a:ahLst/>
              <a:cxnLst/>
              <a:rect l="l" t="t" r="r" b="b"/>
              <a:pathLst>
                <a:path w="6214" h="3824" extrusionOk="0">
                  <a:moveTo>
                    <a:pt x="2860" y="0"/>
                  </a:moveTo>
                  <a:cubicBezTo>
                    <a:pt x="1830" y="234"/>
                    <a:pt x="828" y="680"/>
                    <a:pt x="1" y="1337"/>
                  </a:cubicBezTo>
                  <a:cubicBezTo>
                    <a:pt x="752" y="1646"/>
                    <a:pt x="1393" y="2174"/>
                    <a:pt x="2020" y="2693"/>
                  </a:cubicBezTo>
                  <a:cubicBezTo>
                    <a:pt x="2483" y="3079"/>
                    <a:pt x="2950" y="3439"/>
                    <a:pt x="3415" y="3823"/>
                  </a:cubicBezTo>
                  <a:cubicBezTo>
                    <a:pt x="4040" y="3415"/>
                    <a:pt x="4666" y="3005"/>
                    <a:pt x="5291" y="2596"/>
                  </a:cubicBezTo>
                  <a:cubicBezTo>
                    <a:pt x="5605" y="2391"/>
                    <a:pt x="5991" y="2215"/>
                    <a:pt x="6214" y="1911"/>
                  </a:cubicBezTo>
                  <a:cubicBezTo>
                    <a:pt x="5097" y="1324"/>
                    <a:pt x="3905" y="711"/>
                    <a:pt x="2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9"/>
            <p:cNvSpPr/>
            <p:nvPr/>
          </p:nvSpPr>
          <p:spPr>
            <a:xfrm>
              <a:off x="-2237045" y="3972596"/>
              <a:ext cx="757499" cy="296651"/>
            </a:xfrm>
            <a:custGeom>
              <a:avLst/>
              <a:gdLst/>
              <a:ahLst/>
              <a:cxnLst/>
              <a:rect l="l" t="t" r="r" b="b"/>
              <a:pathLst>
                <a:path w="6777" h="2654" extrusionOk="0">
                  <a:moveTo>
                    <a:pt x="3505" y="0"/>
                  </a:moveTo>
                  <a:cubicBezTo>
                    <a:pt x="2393" y="217"/>
                    <a:pt x="1133" y="340"/>
                    <a:pt x="1" y="389"/>
                  </a:cubicBezTo>
                  <a:cubicBezTo>
                    <a:pt x="1233" y="1316"/>
                    <a:pt x="2653" y="2093"/>
                    <a:pt x="4090" y="2653"/>
                  </a:cubicBezTo>
                  <a:cubicBezTo>
                    <a:pt x="4788" y="2245"/>
                    <a:pt x="5621" y="2021"/>
                    <a:pt x="6437" y="2021"/>
                  </a:cubicBezTo>
                  <a:cubicBezTo>
                    <a:pt x="6550" y="2021"/>
                    <a:pt x="6664" y="2025"/>
                    <a:pt x="6777" y="2034"/>
                  </a:cubicBezTo>
                  <a:cubicBezTo>
                    <a:pt x="5757" y="1258"/>
                    <a:pt x="4662" y="553"/>
                    <a:pt x="3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3" name="Google Shape;803;p39"/>
          <p:cNvSpPr/>
          <p:nvPr/>
        </p:nvSpPr>
        <p:spPr>
          <a:xfrm>
            <a:off x="177557" y="16807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9"/>
          <p:cNvSpPr/>
          <p:nvPr/>
        </p:nvSpPr>
        <p:spPr>
          <a:xfrm>
            <a:off x="6296636" y="29729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9"/>
          <p:cNvSpPr/>
          <p:nvPr/>
        </p:nvSpPr>
        <p:spPr>
          <a:xfrm>
            <a:off x="660424" y="318659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9"/>
          <p:cNvSpPr/>
          <p:nvPr/>
        </p:nvSpPr>
        <p:spPr>
          <a:xfrm>
            <a:off x="8361844" y="780377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39"/>
          <p:cNvSpPr/>
          <p:nvPr/>
        </p:nvSpPr>
        <p:spPr>
          <a:xfrm>
            <a:off x="448769" y="3772277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39"/>
          <p:cNvSpPr/>
          <p:nvPr/>
        </p:nvSpPr>
        <p:spPr>
          <a:xfrm>
            <a:off x="8579159" y="2718591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44696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40"/>
          <p:cNvSpPr txBox="1">
            <a:spLocks noGrp="1"/>
          </p:cNvSpPr>
          <p:nvPr>
            <p:ph type="ctrTitle"/>
          </p:nvPr>
        </p:nvSpPr>
        <p:spPr>
          <a:xfrm>
            <a:off x="2571751" y="612300"/>
            <a:ext cx="4000500" cy="11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11" name="Google Shape;811;p40"/>
          <p:cNvSpPr txBox="1">
            <a:spLocks noGrp="1"/>
          </p:cNvSpPr>
          <p:nvPr>
            <p:ph type="subTitle" idx="1"/>
          </p:nvPr>
        </p:nvSpPr>
        <p:spPr>
          <a:xfrm>
            <a:off x="2679300" y="1738802"/>
            <a:ext cx="3785400" cy="9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12" name="Google Shape;812;p40"/>
          <p:cNvSpPr txBox="1">
            <a:spLocks noGrp="1"/>
          </p:cNvSpPr>
          <p:nvPr>
            <p:ph type="subTitle" idx="2"/>
          </p:nvPr>
        </p:nvSpPr>
        <p:spPr>
          <a:xfrm rot="-962">
            <a:off x="2963720" y="4001242"/>
            <a:ext cx="32166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13" name="Google Shape;813;p40"/>
          <p:cNvSpPr/>
          <p:nvPr/>
        </p:nvSpPr>
        <p:spPr>
          <a:xfrm>
            <a:off x="3788165" y="4017000"/>
            <a:ext cx="5355882" cy="1126506"/>
          </a:xfrm>
          <a:custGeom>
            <a:avLst/>
            <a:gdLst/>
            <a:ahLst/>
            <a:cxnLst/>
            <a:rect l="l" t="t" r="r" b="b"/>
            <a:pathLst>
              <a:path w="27629" h="5811" extrusionOk="0">
                <a:moveTo>
                  <a:pt x="26537" y="0"/>
                </a:moveTo>
                <a:cubicBezTo>
                  <a:pt x="24701" y="0"/>
                  <a:pt x="22865" y="264"/>
                  <a:pt x="21104" y="781"/>
                </a:cubicBezTo>
                <a:cubicBezTo>
                  <a:pt x="19866" y="1143"/>
                  <a:pt x="18576" y="1602"/>
                  <a:pt x="17494" y="2300"/>
                </a:cubicBezTo>
                <a:cubicBezTo>
                  <a:pt x="16418" y="2994"/>
                  <a:pt x="15283" y="3670"/>
                  <a:pt x="13997" y="3866"/>
                </a:cubicBezTo>
                <a:cubicBezTo>
                  <a:pt x="13715" y="3910"/>
                  <a:pt x="13433" y="3929"/>
                  <a:pt x="13151" y="3929"/>
                </a:cubicBezTo>
                <a:cubicBezTo>
                  <a:pt x="10953" y="3929"/>
                  <a:pt x="8769" y="2763"/>
                  <a:pt x="6573" y="2763"/>
                </a:cubicBezTo>
                <a:cubicBezTo>
                  <a:pt x="6284" y="2763"/>
                  <a:pt x="5995" y="2783"/>
                  <a:pt x="5705" y="2829"/>
                </a:cubicBezTo>
                <a:cubicBezTo>
                  <a:pt x="3903" y="3111"/>
                  <a:pt x="2415" y="4329"/>
                  <a:pt x="874" y="5306"/>
                </a:cubicBezTo>
                <a:cubicBezTo>
                  <a:pt x="594" y="5483"/>
                  <a:pt x="303" y="5654"/>
                  <a:pt x="1" y="5811"/>
                </a:cubicBezTo>
                <a:lnTo>
                  <a:pt x="731" y="5811"/>
                </a:lnTo>
                <a:cubicBezTo>
                  <a:pt x="1440" y="5446"/>
                  <a:pt x="2129" y="5040"/>
                  <a:pt x="2837" y="4674"/>
                </a:cubicBezTo>
                <a:cubicBezTo>
                  <a:pt x="3826" y="4162"/>
                  <a:pt x="4939" y="3703"/>
                  <a:pt x="6041" y="3523"/>
                </a:cubicBezTo>
                <a:cubicBezTo>
                  <a:pt x="6358" y="3471"/>
                  <a:pt x="6678" y="3449"/>
                  <a:pt x="6998" y="3449"/>
                </a:cubicBezTo>
                <a:cubicBezTo>
                  <a:pt x="7826" y="3449"/>
                  <a:pt x="8658" y="3600"/>
                  <a:pt x="9459" y="3783"/>
                </a:cubicBezTo>
                <a:cubicBezTo>
                  <a:pt x="10716" y="4070"/>
                  <a:pt x="11991" y="4437"/>
                  <a:pt x="13268" y="4437"/>
                </a:cubicBezTo>
                <a:cubicBezTo>
                  <a:pt x="13552" y="4437"/>
                  <a:pt x="13837" y="4419"/>
                  <a:pt x="14121" y="4377"/>
                </a:cubicBezTo>
                <a:cubicBezTo>
                  <a:pt x="15893" y="4118"/>
                  <a:pt x="17398" y="2994"/>
                  <a:pt x="19009" y="2211"/>
                </a:cubicBezTo>
                <a:cubicBezTo>
                  <a:pt x="20834" y="1324"/>
                  <a:pt x="22863" y="872"/>
                  <a:pt x="24892" y="872"/>
                </a:cubicBezTo>
                <a:cubicBezTo>
                  <a:pt x="25811" y="872"/>
                  <a:pt x="26729" y="965"/>
                  <a:pt x="27629" y="1152"/>
                </a:cubicBezTo>
                <a:lnTo>
                  <a:pt x="27629" y="31"/>
                </a:lnTo>
                <a:cubicBezTo>
                  <a:pt x="27265" y="11"/>
                  <a:pt x="26901" y="0"/>
                  <a:pt x="265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40"/>
          <p:cNvSpPr/>
          <p:nvPr/>
        </p:nvSpPr>
        <p:spPr>
          <a:xfrm>
            <a:off x="4098128" y="4317478"/>
            <a:ext cx="5045915" cy="826027"/>
          </a:xfrm>
          <a:custGeom>
            <a:avLst/>
            <a:gdLst/>
            <a:ahLst/>
            <a:cxnLst/>
            <a:rect l="l" t="t" r="r" b="b"/>
            <a:pathLst>
              <a:path w="26030" h="4261" extrusionOk="0">
                <a:moveTo>
                  <a:pt x="23410" y="0"/>
                </a:moveTo>
                <a:cubicBezTo>
                  <a:pt x="21774" y="0"/>
                  <a:pt x="20137" y="307"/>
                  <a:pt x="18619" y="922"/>
                </a:cubicBezTo>
                <a:cubicBezTo>
                  <a:pt x="16535" y="1765"/>
                  <a:pt x="14824" y="3452"/>
                  <a:pt x="12572" y="3816"/>
                </a:cubicBezTo>
                <a:cubicBezTo>
                  <a:pt x="12285" y="3863"/>
                  <a:pt x="12000" y="3883"/>
                  <a:pt x="11715" y="3883"/>
                </a:cubicBezTo>
                <a:cubicBezTo>
                  <a:pt x="9496" y="3883"/>
                  <a:pt x="7319" y="2636"/>
                  <a:pt x="5064" y="2636"/>
                </a:cubicBezTo>
                <a:cubicBezTo>
                  <a:pt x="5006" y="2636"/>
                  <a:pt x="4948" y="2637"/>
                  <a:pt x="4890" y="2639"/>
                </a:cubicBezTo>
                <a:cubicBezTo>
                  <a:pt x="3160" y="2688"/>
                  <a:pt x="1569" y="3497"/>
                  <a:pt x="1" y="4261"/>
                </a:cubicBezTo>
                <a:lnTo>
                  <a:pt x="26030" y="4261"/>
                </a:lnTo>
                <a:lnTo>
                  <a:pt x="26030" y="265"/>
                </a:lnTo>
                <a:cubicBezTo>
                  <a:pt x="25169" y="89"/>
                  <a:pt x="24290" y="0"/>
                  <a:pt x="234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40"/>
          <p:cNvSpPr/>
          <p:nvPr/>
        </p:nvSpPr>
        <p:spPr>
          <a:xfrm rot="10800000">
            <a:off x="14" y="-3"/>
            <a:ext cx="6942657" cy="1136526"/>
          </a:xfrm>
          <a:custGeom>
            <a:avLst/>
            <a:gdLst/>
            <a:ahLst/>
            <a:cxnLst/>
            <a:rect l="l" t="t" r="r" b="b"/>
            <a:pathLst>
              <a:path w="26030" h="4261" extrusionOk="0">
                <a:moveTo>
                  <a:pt x="23410" y="0"/>
                </a:moveTo>
                <a:cubicBezTo>
                  <a:pt x="21774" y="0"/>
                  <a:pt x="20137" y="307"/>
                  <a:pt x="18619" y="922"/>
                </a:cubicBezTo>
                <a:cubicBezTo>
                  <a:pt x="16535" y="1765"/>
                  <a:pt x="14824" y="3452"/>
                  <a:pt x="12572" y="3816"/>
                </a:cubicBezTo>
                <a:cubicBezTo>
                  <a:pt x="12285" y="3863"/>
                  <a:pt x="12000" y="3883"/>
                  <a:pt x="11715" y="3883"/>
                </a:cubicBezTo>
                <a:cubicBezTo>
                  <a:pt x="9496" y="3883"/>
                  <a:pt x="7319" y="2636"/>
                  <a:pt x="5064" y="2636"/>
                </a:cubicBezTo>
                <a:cubicBezTo>
                  <a:pt x="5006" y="2636"/>
                  <a:pt x="4948" y="2637"/>
                  <a:pt x="4890" y="2639"/>
                </a:cubicBezTo>
                <a:cubicBezTo>
                  <a:pt x="3160" y="2688"/>
                  <a:pt x="1569" y="3497"/>
                  <a:pt x="1" y="4261"/>
                </a:cubicBezTo>
                <a:lnTo>
                  <a:pt x="26030" y="4261"/>
                </a:lnTo>
                <a:lnTo>
                  <a:pt x="26030" y="265"/>
                </a:lnTo>
                <a:cubicBezTo>
                  <a:pt x="25169" y="89"/>
                  <a:pt x="24290" y="0"/>
                  <a:pt x="234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0"/>
          <p:cNvGrpSpPr/>
          <p:nvPr/>
        </p:nvGrpSpPr>
        <p:grpSpPr>
          <a:xfrm rot="5400000">
            <a:off x="531678" y="4040679"/>
            <a:ext cx="1829535" cy="1716165"/>
            <a:chOff x="-4147849" y="5763916"/>
            <a:chExt cx="954225" cy="895095"/>
          </a:xfrm>
        </p:grpSpPr>
        <p:sp>
          <p:nvSpPr>
            <p:cNvPr id="817" name="Google Shape;817;p40"/>
            <p:cNvSpPr/>
            <p:nvPr/>
          </p:nvSpPr>
          <p:spPr>
            <a:xfrm>
              <a:off x="-3872434" y="5834111"/>
              <a:ext cx="678810" cy="824899"/>
            </a:xfrm>
            <a:custGeom>
              <a:avLst/>
              <a:gdLst/>
              <a:ahLst/>
              <a:cxnLst/>
              <a:rect l="l" t="t" r="r" b="b"/>
              <a:pathLst>
                <a:path w="6073" h="7380" extrusionOk="0">
                  <a:moveTo>
                    <a:pt x="1626" y="0"/>
                  </a:moveTo>
                  <a:lnTo>
                    <a:pt x="1" y="2896"/>
                  </a:lnTo>
                  <a:lnTo>
                    <a:pt x="3109" y="7379"/>
                  </a:lnTo>
                  <a:cubicBezTo>
                    <a:pt x="4152" y="5856"/>
                    <a:pt x="5183" y="4284"/>
                    <a:pt x="6072" y="2741"/>
                  </a:cubicBezTo>
                  <a:cubicBezTo>
                    <a:pt x="4646" y="1759"/>
                    <a:pt x="3139" y="842"/>
                    <a:pt x="1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0"/>
            <p:cNvSpPr/>
            <p:nvPr/>
          </p:nvSpPr>
          <p:spPr>
            <a:xfrm>
              <a:off x="-3903172" y="5794543"/>
              <a:ext cx="660478" cy="847366"/>
            </a:xfrm>
            <a:custGeom>
              <a:avLst/>
              <a:gdLst/>
              <a:ahLst/>
              <a:cxnLst/>
              <a:rect l="l" t="t" r="r" b="b"/>
              <a:pathLst>
                <a:path w="5909" h="7581" extrusionOk="0">
                  <a:moveTo>
                    <a:pt x="1098" y="1"/>
                  </a:moveTo>
                  <a:cubicBezTo>
                    <a:pt x="731" y="1061"/>
                    <a:pt x="366" y="2121"/>
                    <a:pt x="1" y="3182"/>
                  </a:cubicBezTo>
                  <a:cubicBezTo>
                    <a:pt x="444" y="3676"/>
                    <a:pt x="891" y="4293"/>
                    <a:pt x="1286" y="4826"/>
                  </a:cubicBezTo>
                  <a:cubicBezTo>
                    <a:pt x="1957" y="5723"/>
                    <a:pt x="2615" y="6683"/>
                    <a:pt x="3285" y="7581"/>
                  </a:cubicBezTo>
                  <a:cubicBezTo>
                    <a:pt x="4239" y="6119"/>
                    <a:pt x="5091" y="4574"/>
                    <a:pt x="5908" y="3031"/>
                  </a:cubicBezTo>
                  <a:cubicBezTo>
                    <a:pt x="4310" y="2012"/>
                    <a:pt x="2697" y="1023"/>
                    <a:pt x="10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0"/>
            <p:cNvSpPr/>
            <p:nvPr/>
          </p:nvSpPr>
          <p:spPr>
            <a:xfrm>
              <a:off x="-3950454" y="5772411"/>
              <a:ext cx="604479" cy="858767"/>
            </a:xfrm>
            <a:custGeom>
              <a:avLst/>
              <a:gdLst/>
              <a:ahLst/>
              <a:cxnLst/>
              <a:rect l="l" t="t" r="r" b="b"/>
              <a:pathLst>
                <a:path w="5408" h="7683" extrusionOk="0">
                  <a:moveTo>
                    <a:pt x="712" y="0"/>
                  </a:moveTo>
                  <a:cubicBezTo>
                    <a:pt x="548" y="1250"/>
                    <a:pt x="311" y="2490"/>
                    <a:pt x="0" y="3712"/>
                  </a:cubicBezTo>
                  <a:cubicBezTo>
                    <a:pt x="444" y="4565"/>
                    <a:pt x="1163" y="5331"/>
                    <a:pt x="1880" y="5972"/>
                  </a:cubicBezTo>
                  <a:cubicBezTo>
                    <a:pt x="2478" y="6505"/>
                    <a:pt x="3206" y="6966"/>
                    <a:pt x="3564" y="7683"/>
                  </a:cubicBezTo>
                  <a:cubicBezTo>
                    <a:pt x="4394" y="6297"/>
                    <a:pt x="4977" y="4781"/>
                    <a:pt x="5407" y="3224"/>
                  </a:cubicBezTo>
                  <a:cubicBezTo>
                    <a:pt x="3845" y="2168"/>
                    <a:pt x="2274" y="1056"/>
                    <a:pt x="712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0"/>
            <p:cNvSpPr/>
            <p:nvPr/>
          </p:nvSpPr>
          <p:spPr>
            <a:xfrm>
              <a:off x="-3976386" y="5763916"/>
              <a:ext cx="590172" cy="872180"/>
            </a:xfrm>
            <a:custGeom>
              <a:avLst/>
              <a:gdLst/>
              <a:ahLst/>
              <a:cxnLst/>
              <a:rect l="l" t="t" r="r" b="b"/>
              <a:pathLst>
                <a:path w="5280" h="7803" extrusionOk="0">
                  <a:moveTo>
                    <a:pt x="452" y="1"/>
                  </a:moveTo>
                  <a:cubicBezTo>
                    <a:pt x="301" y="1400"/>
                    <a:pt x="151" y="2798"/>
                    <a:pt x="0" y="4198"/>
                  </a:cubicBezTo>
                  <a:cubicBezTo>
                    <a:pt x="1303" y="5412"/>
                    <a:pt x="2623" y="6588"/>
                    <a:pt x="3928" y="7802"/>
                  </a:cubicBezTo>
                  <a:cubicBezTo>
                    <a:pt x="4383" y="6307"/>
                    <a:pt x="4824" y="4853"/>
                    <a:pt x="5279" y="3358"/>
                  </a:cubicBezTo>
                  <a:cubicBezTo>
                    <a:pt x="3577" y="2381"/>
                    <a:pt x="1994" y="1216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0"/>
            <p:cNvSpPr/>
            <p:nvPr/>
          </p:nvSpPr>
          <p:spPr>
            <a:xfrm>
              <a:off x="-4147849" y="5793537"/>
              <a:ext cx="622922" cy="865474"/>
            </a:xfrm>
            <a:custGeom>
              <a:avLst/>
              <a:gdLst/>
              <a:ahLst/>
              <a:cxnLst/>
              <a:rect l="l" t="t" r="r" b="b"/>
              <a:pathLst>
                <a:path w="5573" h="7743" extrusionOk="0">
                  <a:moveTo>
                    <a:pt x="1" y="0"/>
                  </a:moveTo>
                  <a:lnTo>
                    <a:pt x="1" y="0"/>
                  </a:lnTo>
                  <a:cubicBezTo>
                    <a:pt x="422" y="1385"/>
                    <a:pt x="844" y="2770"/>
                    <a:pt x="1267" y="4155"/>
                  </a:cubicBezTo>
                  <a:cubicBezTo>
                    <a:pt x="2774" y="5243"/>
                    <a:pt x="4235" y="6449"/>
                    <a:pt x="5573" y="7742"/>
                  </a:cubicBezTo>
                  <a:cubicBezTo>
                    <a:pt x="5317" y="6419"/>
                    <a:pt x="5005" y="5039"/>
                    <a:pt x="4748" y="3715"/>
                  </a:cubicBezTo>
                  <a:cubicBezTo>
                    <a:pt x="3145" y="2480"/>
                    <a:pt x="1602" y="123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40"/>
          <p:cNvGrpSpPr/>
          <p:nvPr/>
        </p:nvGrpSpPr>
        <p:grpSpPr>
          <a:xfrm rot="5400000" flipH="1">
            <a:off x="615864" y="29245"/>
            <a:ext cx="1176542" cy="1612441"/>
            <a:chOff x="-3635246" y="3850201"/>
            <a:chExt cx="613645" cy="840996"/>
          </a:xfrm>
        </p:grpSpPr>
        <p:sp>
          <p:nvSpPr>
            <p:cNvPr id="823" name="Google Shape;823;p40"/>
            <p:cNvSpPr/>
            <p:nvPr/>
          </p:nvSpPr>
          <p:spPr>
            <a:xfrm>
              <a:off x="-3555439" y="3994280"/>
              <a:ext cx="533837" cy="696805"/>
            </a:xfrm>
            <a:custGeom>
              <a:avLst/>
              <a:gdLst/>
              <a:ahLst/>
              <a:cxnLst/>
              <a:rect l="l" t="t" r="r" b="b"/>
              <a:pathLst>
                <a:path w="4776" h="6234" extrusionOk="0">
                  <a:moveTo>
                    <a:pt x="2714" y="1"/>
                  </a:moveTo>
                  <a:cubicBezTo>
                    <a:pt x="1740" y="601"/>
                    <a:pt x="799" y="1347"/>
                    <a:pt x="0" y="2167"/>
                  </a:cubicBezTo>
                  <a:cubicBezTo>
                    <a:pt x="334" y="3499"/>
                    <a:pt x="568" y="4902"/>
                    <a:pt x="903" y="6234"/>
                  </a:cubicBezTo>
                  <a:cubicBezTo>
                    <a:pt x="2195" y="5704"/>
                    <a:pt x="3484" y="5176"/>
                    <a:pt x="4775" y="4645"/>
                  </a:cubicBezTo>
                  <a:cubicBezTo>
                    <a:pt x="4087" y="3088"/>
                    <a:pt x="3404" y="1559"/>
                    <a:pt x="2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0"/>
            <p:cNvSpPr/>
            <p:nvPr/>
          </p:nvSpPr>
          <p:spPr>
            <a:xfrm>
              <a:off x="-3537219" y="3990704"/>
              <a:ext cx="482197" cy="700382"/>
            </a:xfrm>
            <a:custGeom>
              <a:avLst/>
              <a:gdLst/>
              <a:ahLst/>
              <a:cxnLst/>
              <a:rect l="l" t="t" r="r" b="b"/>
              <a:pathLst>
                <a:path w="4314" h="6266" extrusionOk="0">
                  <a:moveTo>
                    <a:pt x="2259" y="0"/>
                  </a:moveTo>
                  <a:cubicBezTo>
                    <a:pt x="1522" y="676"/>
                    <a:pt x="739" y="1332"/>
                    <a:pt x="1" y="2008"/>
                  </a:cubicBezTo>
                  <a:cubicBezTo>
                    <a:pt x="632" y="3269"/>
                    <a:pt x="315" y="4922"/>
                    <a:pt x="740" y="6266"/>
                  </a:cubicBezTo>
                  <a:cubicBezTo>
                    <a:pt x="1936" y="5692"/>
                    <a:pt x="3118" y="5084"/>
                    <a:pt x="4314" y="4509"/>
                  </a:cubicBezTo>
                  <a:cubicBezTo>
                    <a:pt x="3629" y="2999"/>
                    <a:pt x="2943" y="1510"/>
                    <a:pt x="22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0"/>
            <p:cNvSpPr/>
            <p:nvPr/>
          </p:nvSpPr>
          <p:spPr>
            <a:xfrm>
              <a:off x="-3541243" y="3943646"/>
              <a:ext cx="444306" cy="747551"/>
            </a:xfrm>
            <a:custGeom>
              <a:avLst/>
              <a:gdLst/>
              <a:ahLst/>
              <a:cxnLst/>
              <a:rect l="l" t="t" r="r" b="b"/>
              <a:pathLst>
                <a:path w="3975" h="6688" extrusionOk="0">
                  <a:moveTo>
                    <a:pt x="1924" y="1"/>
                  </a:moveTo>
                  <a:cubicBezTo>
                    <a:pt x="1136" y="657"/>
                    <a:pt x="491" y="1477"/>
                    <a:pt x="0" y="2379"/>
                  </a:cubicBezTo>
                  <a:cubicBezTo>
                    <a:pt x="633" y="3669"/>
                    <a:pt x="806" y="5250"/>
                    <a:pt x="777" y="6688"/>
                  </a:cubicBezTo>
                  <a:cubicBezTo>
                    <a:pt x="1677" y="5826"/>
                    <a:pt x="2782" y="5143"/>
                    <a:pt x="3974" y="4783"/>
                  </a:cubicBezTo>
                  <a:cubicBezTo>
                    <a:pt x="3182" y="3249"/>
                    <a:pt x="2505" y="1625"/>
                    <a:pt x="1924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0"/>
            <p:cNvSpPr/>
            <p:nvPr/>
          </p:nvSpPr>
          <p:spPr>
            <a:xfrm>
              <a:off x="-3541243" y="3935375"/>
              <a:ext cx="387636" cy="755823"/>
            </a:xfrm>
            <a:custGeom>
              <a:avLst/>
              <a:gdLst/>
              <a:ahLst/>
              <a:cxnLst/>
              <a:rect l="l" t="t" r="r" b="b"/>
              <a:pathLst>
                <a:path w="3468" h="6762" extrusionOk="0">
                  <a:moveTo>
                    <a:pt x="1545" y="0"/>
                  </a:moveTo>
                  <a:cubicBezTo>
                    <a:pt x="917" y="770"/>
                    <a:pt x="370" y="1660"/>
                    <a:pt x="0" y="2581"/>
                  </a:cubicBezTo>
                  <a:cubicBezTo>
                    <a:pt x="211" y="3252"/>
                    <a:pt x="324" y="3947"/>
                    <a:pt x="430" y="4643"/>
                  </a:cubicBezTo>
                  <a:cubicBezTo>
                    <a:pt x="528" y="5303"/>
                    <a:pt x="679" y="6101"/>
                    <a:pt x="777" y="6762"/>
                  </a:cubicBezTo>
                  <a:cubicBezTo>
                    <a:pt x="1411" y="5742"/>
                    <a:pt x="2363" y="4875"/>
                    <a:pt x="3467" y="4402"/>
                  </a:cubicBezTo>
                  <a:cubicBezTo>
                    <a:pt x="2759" y="2943"/>
                    <a:pt x="2127" y="1513"/>
                    <a:pt x="15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0"/>
            <p:cNvSpPr/>
            <p:nvPr/>
          </p:nvSpPr>
          <p:spPr>
            <a:xfrm>
              <a:off x="-3578353" y="3859926"/>
              <a:ext cx="271054" cy="831271"/>
            </a:xfrm>
            <a:custGeom>
              <a:avLst/>
              <a:gdLst/>
              <a:ahLst/>
              <a:cxnLst/>
              <a:rect l="l" t="t" r="r" b="b"/>
              <a:pathLst>
                <a:path w="2425" h="7437" extrusionOk="0">
                  <a:moveTo>
                    <a:pt x="966" y="0"/>
                  </a:moveTo>
                  <a:cubicBezTo>
                    <a:pt x="450" y="847"/>
                    <a:pt x="116" y="1805"/>
                    <a:pt x="71" y="2796"/>
                  </a:cubicBezTo>
                  <a:cubicBezTo>
                    <a:pt x="0" y="4364"/>
                    <a:pt x="979" y="5871"/>
                    <a:pt x="1109" y="7437"/>
                  </a:cubicBezTo>
                  <a:cubicBezTo>
                    <a:pt x="1199" y="6389"/>
                    <a:pt x="1667" y="5348"/>
                    <a:pt x="2424" y="4617"/>
                  </a:cubicBezTo>
                  <a:cubicBezTo>
                    <a:pt x="1782" y="3134"/>
                    <a:pt x="1269" y="1589"/>
                    <a:pt x="9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0"/>
            <p:cNvSpPr/>
            <p:nvPr/>
          </p:nvSpPr>
          <p:spPr>
            <a:xfrm>
              <a:off x="-3635246" y="3850201"/>
              <a:ext cx="287821" cy="840995"/>
            </a:xfrm>
            <a:custGeom>
              <a:avLst/>
              <a:gdLst/>
              <a:ahLst/>
              <a:cxnLst/>
              <a:rect l="l" t="t" r="r" b="b"/>
              <a:pathLst>
                <a:path w="2575" h="7524" extrusionOk="0">
                  <a:moveTo>
                    <a:pt x="1130" y="1"/>
                  </a:moveTo>
                  <a:cubicBezTo>
                    <a:pt x="519" y="987"/>
                    <a:pt x="137" y="2085"/>
                    <a:pt x="0" y="3236"/>
                  </a:cubicBezTo>
                  <a:cubicBezTo>
                    <a:pt x="630" y="4615"/>
                    <a:pt x="1201" y="6067"/>
                    <a:pt x="1618" y="7524"/>
                  </a:cubicBezTo>
                  <a:cubicBezTo>
                    <a:pt x="1540" y="6554"/>
                    <a:pt x="1879" y="5403"/>
                    <a:pt x="2574" y="4725"/>
                  </a:cubicBezTo>
                  <a:cubicBezTo>
                    <a:pt x="2002" y="3186"/>
                    <a:pt x="1483" y="1606"/>
                    <a:pt x="11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40"/>
          <p:cNvSpPr/>
          <p:nvPr/>
        </p:nvSpPr>
        <p:spPr>
          <a:xfrm>
            <a:off x="875782" y="1136527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40"/>
          <p:cNvSpPr/>
          <p:nvPr/>
        </p:nvSpPr>
        <p:spPr>
          <a:xfrm>
            <a:off x="1147007" y="39840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40"/>
          <p:cNvSpPr/>
          <p:nvPr/>
        </p:nvSpPr>
        <p:spPr>
          <a:xfrm>
            <a:off x="7964334" y="4054866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40"/>
          <p:cNvSpPr/>
          <p:nvPr/>
        </p:nvSpPr>
        <p:spPr>
          <a:xfrm>
            <a:off x="6766386" y="4336116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40"/>
          <p:cNvSpPr/>
          <p:nvPr/>
        </p:nvSpPr>
        <p:spPr>
          <a:xfrm>
            <a:off x="1482261" y="163169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40"/>
          <p:cNvSpPr/>
          <p:nvPr/>
        </p:nvSpPr>
        <p:spPr>
          <a:xfrm>
            <a:off x="1293561" y="1861366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5" name="Google Shape;835;p40"/>
          <p:cNvGrpSpPr/>
          <p:nvPr/>
        </p:nvGrpSpPr>
        <p:grpSpPr>
          <a:xfrm rot="5400000">
            <a:off x="5970816" y="-490408"/>
            <a:ext cx="1604564" cy="1185531"/>
            <a:chOff x="589090" y="5784483"/>
            <a:chExt cx="897106" cy="662826"/>
          </a:xfrm>
        </p:grpSpPr>
        <p:sp>
          <p:nvSpPr>
            <p:cNvPr id="836" name="Google Shape;836;p40"/>
            <p:cNvSpPr/>
            <p:nvPr/>
          </p:nvSpPr>
          <p:spPr>
            <a:xfrm>
              <a:off x="589090" y="5869992"/>
              <a:ext cx="749451" cy="577318"/>
            </a:xfrm>
            <a:custGeom>
              <a:avLst/>
              <a:gdLst/>
              <a:ahLst/>
              <a:cxnLst/>
              <a:rect l="l" t="t" r="r" b="b"/>
              <a:pathLst>
                <a:path w="6705" h="5165" extrusionOk="0">
                  <a:moveTo>
                    <a:pt x="4323" y="1"/>
                  </a:moveTo>
                  <a:cubicBezTo>
                    <a:pt x="2910" y="392"/>
                    <a:pt x="1415" y="677"/>
                    <a:pt x="0" y="1067"/>
                  </a:cubicBezTo>
                  <a:cubicBezTo>
                    <a:pt x="598" y="2433"/>
                    <a:pt x="1196" y="3799"/>
                    <a:pt x="1794" y="5164"/>
                  </a:cubicBezTo>
                  <a:cubicBezTo>
                    <a:pt x="3441" y="4389"/>
                    <a:pt x="5057" y="3622"/>
                    <a:pt x="6705" y="2847"/>
                  </a:cubicBezTo>
                  <a:cubicBezTo>
                    <a:pt x="6037" y="1821"/>
                    <a:pt x="5219" y="834"/>
                    <a:pt x="43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0"/>
            <p:cNvSpPr/>
            <p:nvPr/>
          </p:nvSpPr>
          <p:spPr>
            <a:xfrm>
              <a:off x="589090" y="5889105"/>
              <a:ext cx="752246" cy="521989"/>
            </a:xfrm>
            <a:custGeom>
              <a:avLst/>
              <a:gdLst/>
              <a:ahLst/>
              <a:cxnLst/>
              <a:rect l="l" t="t" r="r" b="b"/>
              <a:pathLst>
                <a:path w="6730" h="4670" extrusionOk="0">
                  <a:moveTo>
                    <a:pt x="4529" y="0"/>
                  </a:moveTo>
                  <a:cubicBezTo>
                    <a:pt x="3200" y="707"/>
                    <a:pt x="1427" y="410"/>
                    <a:pt x="0" y="896"/>
                  </a:cubicBezTo>
                  <a:cubicBezTo>
                    <a:pt x="645" y="2159"/>
                    <a:pt x="1324" y="3407"/>
                    <a:pt x="1966" y="4670"/>
                  </a:cubicBezTo>
                  <a:cubicBezTo>
                    <a:pt x="3562" y="3900"/>
                    <a:pt x="5136" y="3130"/>
                    <a:pt x="6730" y="2362"/>
                  </a:cubicBezTo>
                  <a:cubicBezTo>
                    <a:pt x="5989" y="1592"/>
                    <a:pt x="5271" y="771"/>
                    <a:pt x="4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0"/>
            <p:cNvSpPr/>
            <p:nvPr/>
          </p:nvSpPr>
          <p:spPr>
            <a:xfrm>
              <a:off x="589090" y="5884746"/>
              <a:ext cx="801874" cy="481303"/>
            </a:xfrm>
            <a:custGeom>
              <a:avLst/>
              <a:gdLst/>
              <a:ahLst/>
              <a:cxnLst/>
              <a:rect l="l" t="t" r="r" b="b"/>
              <a:pathLst>
                <a:path w="7174" h="4306" extrusionOk="0">
                  <a:moveTo>
                    <a:pt x="4586" y="0"/>
                  </a:moveTo>
                  <a:cubicBezTo>
                    <a:pt x="3219" y="708"/>
                    <a:pt x="1537" y="931"/>
                    <a:pt x="0" y="939"/>
                  </a:cubicBezTo>
                  <a:cubicBezTo>
                    <a:pt x="944" y="1878"/>
                    <a:pt x="1703" y="3039"/>
                    <a:pt x="2116" y="4305"/>
                  </a:cubicBezTo>
                  <a:cubicBezTo>
                    <a:pt x="3734" y="3421"/>
                    <a:pt x="5452" y="2657"/>
                    <a:pt x="7174" y="1995"/>
                  </a:cubicBezTo>
                  <a:cubicBezTo>
                    <a:pt x="6453" y="1168"/>
                    <a:pt x="5561" y="502"/>
                    <a:pt x="4586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0"/>
            <p:cNvSpPr/>
            <p:nvPr/>
          </p:nvSpPr>
          <p:spPr>
            <a:xfrm>
              <a:off x="589090" y="5884969"/>
              <a:ext cx="809475" cy="419380"/>
            </a:xfrm>
            <a:custGeom>
              <a:avLst/>
              <a:gdLst/>
              <a:ahLst/>
              <a:cxnLst/>
              <a:rect l="l" t="t" r="r" b="b"/>
              <a:pathLst>
                <a:path w="7242" h="3752" extrusionOk="0">
                  <a:moveTo>
                    <a:pt x="4448" y="1"/>
                  </a:moveTo>
                  <a:cubicBezTo>
                    <a:pt x="3736" y="242"/>
                    <a:pt x="2996" y="381"/>
                    <a:pt x="2254" y="511"/>
                  </a:cubicBezTo>
                  <a:cubicBezTo>
                    <a:pt x="1552" y="633"/>
                    <a:pt x="705" y="814"/>
                    <a:pt x="0" y="937"/>
                  </a:cubicBezTo>
                  <a:cubicBezTo>
                    <a:pt x="1106" y="1589"/>
                    <a:pt x="2055" y="2583"/>
                    <a:pt x="2589" y="3751"/>
                  </a:cubicBezTo>
                  <a:cubicBezTo>
                    <a:pt x="4129" y="2957"/>
                    <a:pt x="5640" y="2245"/>
                    <a:pt x="7242" y="1585"/>
                  </a:cubicBezTo>
                  <a:cubicBezTo>
                    <a:pt x="6405" y="934"/>
                    <a:pt x="5441" y="372"/>
                    <a:pt x="4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0"/>
            <p:cNvSpPr/>
            <p:nvPr/>
          </p:nvSpPr>
          <p:spPr>
            <a:xfrm>
              <a:off x="589090" y="5852443"/>
              <a:ext cx="887605" cy="286368"/>
            </a:xfrm>
            <a:custGeom>
              <a:avLst/>
              <a:gdLst/>
              <a:ahLst/>
              <a:cxnLst/>
              <a:rect l="l" t="t" r="r" b="b"/>
              <a:pathLst>
                <a:path w="7941" h="2562" extrusionOk="0">
                  <a:moveTo>
                    <a:pt x="4846" y="1"/>
                  </a:moveTo>
                  <a:cubicBezTo>
                    <a:pt x="3200" y="1"/>
                    <a:pt x="1641" y="1051"/>
                    <a:pt x="0" y="1228"/>
                  </a:cubicBezTo>
                  <a:cubicBezTo>
                    <a:pt x="1124" y="1298"/>
                    <a:pt x="2247" y="1770"/>
                    <a:pt x="3046" y="2562"/>
                  </a:cubicBezTo>
                  <a:cubicBezTo>
                    <a:pt x="4614" y="1837"/>
                    <a:pt x="6252" y="1251"/>
                    <a:pt x="7941" y="889"/>
                  </a:cubicBezTo>
                  <a:cubicBezTo>
                    <a:pt x="7024" y="359"/>
                    <a:pt x="5991" y="26"/>
                    <a:pt x="4932" y="1"/>
                  </a:cubicBezTo>
                  <a:cubicBezTo>
                    <a:pt x="4903" y="1"/>
                    <a:pt x="4875" y="1"/>
                    <a:pt x="4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0"/>
            <p:cNvSpPr/>
            <p:nvPr/>
          </p:nvSpPr>
          <p:spPr>
            <a:xfrm>
              <a:off x="589090" y="5784483"/>
              <a:ext cx="897106" cy="311517"/>
            </a:xfrm>
            <a:custGeom>
              <a:avLst/>
              <a:gdLst/>
              <a:ahLst/>
              <a:cxnLst/>
              <a:rect l="l" t="t" r="r" b="b"/>
              <a:pathLst>
                <a:path w="8026" h="2787" extrusionOk="0">
                  <a:moveTo>
                    <a:pt x="4541" y="0"/>
                  </a:moveTo>
                  <a:cubicBezTo>
                    <a:pt x="3084" y="707"/>
                    <a:pt x="1547" y="1354"/>
                    <a:pt x="0" y="1836"/>
                  </a:cubicBezTo>
                  <a:cubicBezTo>
                    <a:pt x="129" y="1822"/>
                    <a:pt x="262" y="1815"/>
                    <a:pt x="396" y="1815"/>
                  </a:cubicBezTo>
                  <a:cubicBezTo>
                    <a:pt x="1336" y="1815"/>
                    <a:pt x="2366" y="2150"/>
                    <a:pt x="3015" y="2787"/>
                  </a:cubicBezTo>
                  <a:cubicBezTo>
                    <a:pt x="4645" y="2138"/>
                    <a:pt x="6320" y="1544"/>
                    <a:pt x="8026" y="1126"/>
                  </a:cubicBezTo>
                  <a:cubicBezTo>
                    <a:pt x="6958" y="499"/>
                    <a:pt x="5774" y="117"/>
                    <a:pt x="45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2" name="Google Shape;842;p40"/>
          <p:cNvSpPr/>
          <p:nvPr/>
        </p:nvSpPr>
        <p:spPr>
          <a:xfrm>
            <a:off x="7196107" y="2240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40"/>
          <p:cNvSpPr/>
          <p:nvPr/>
        </p:nvSpPr>
        <p:spPr>
          <a:xfrm>
            <a:off x="6296636" y="29729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21212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 column text 1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41"/>
          <p:cNvSpPr txBox="1">
            <a:spLocks noGrp="1"/>
          </p:cNvSpPr>
          <p:nvPr>
            <p:ph type="title"/>
          </p:nvPr>
        </p:nvSpPr>
        <p:spPr>
          <a:xfrm>
            <a:off x="4651200" y="1295850"/>
            <a:ext cx="3041400" cy="13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846" name="Google Shape;846;p41"/>
          <p:cNvSpPr txBox="1">
            <a:spLocks noGrp="1"/>
          </p:cNvSpPr>
          <p:nvPr>
            <p:ph type="subTitle" idx="1"/>
          </p:nvPr>
        </p:nvSpPr>
        <p:spPr>
          <a:xfrm rot="-363">
            <a:off x="4658375" y="2678993"/>
            <a:ext cx="2842200" cy="10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7" name="Google Shape;847;p41"/>
          <p:cNvSpPr>
            <a:spLocks noGrp="1"/>
          </p:cNvSpPr>
          <p:nvPr>
            <p:ph type="pic" idx="2"/>
          </p:nvPr>
        </p:nvSpPr>
        <p:spPr>
          <a:xfrm>
            <a:off x="1411400" y="714000"/>
            <a:ext cx="2894400" cy="37155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8" name="Google Shape;848;p41"/>
          <p:cNvSpPr/>
          <p:nvPr/>
        </p:nvSpPr>
        <p:spPr>
          <a:xfrm rot="10800000">
            <a:off x="-614930" y="-115117"/>
            <a:ext cx="5511430" cy="2427967"/>
          </a:xfrm>
          <a:custGeom>
            <a:avLst/>
            <a:gdLst/>
            <a:ahLst/>
            <a:cxnLst/>
            <a:rect l="l" t="t" r="r" b="b"/>
            <a:pathLst>
              <a:path w="38183" h="16820" extrusionOk="0">
                <a:moveTo>
                  <a:pt x="38183" y="1"/>
                </a:moveTo>
                <a:cubicBezTo>
                  <a:pt x="35738" y="393"/>
                  <a:pt x="33408" y="1510"/>
                  <a:pt x="31588" y="3193"/>
                </a:cubicBezTo>
                <a:cubicBezTo>
                  <a:pt x="29558" y="5075"/>
                  <a:pt x="28210" y="7561"/>
                  <a:pt x="26563" y="9787"/>
                </a:cubicBezTo>
                <a:cubicBezTo>
                  <a:pt x="24917" y="12014"/>
                  <a:pt x="22764" y="14109"/>
                  <a:pt x="20036" y="14594"/>
                </a:cubicBezTo>
                <a:cubicBezTo>
                  <a:pt x="19595" y="14672"/>
                  <a:pt x="19154" y="14707"/>
                  <a:pt x="18714" y="14707"/>
                </a:cubicBezTo>
                <a:cubicBezTo>
                  <a:pt x="16317" y="14707"/>
                  <a:pt x="13934" y="13694"/>
                  <a:pt x="11521" y="13319"/>
                </a:cubicBezTo>
                <a:cubicBezTo>
                  <a:pt x="10848" y="13215"/>
                  <a:pt x="10168" y="13164"/>
                  <a:pt x="9488" y="13164"/>
                </a:cubicBezTo>
                <a:cubicBezTo>
                  <a:pt x="6024" y="13164"/>
                  <a:pt x="2561" y="14489"/>
                  <a:pt x="0" y="16820"/>
                </a:cubicBezTo>
                <a:lnTo>
                  <a:pt x="2394" y="16820"/>
                </a:lnTo>
                <a:cubicBezTo>
                  <a:pt x="4301" y="15071"/>
                  <a:pt x="6859" y="14035"/>
                  <a:pt x="9448" y="14004"/>
                </a:cubicBezTo>
                <a:cubicBezTo>
                  <a:pt x="9491" y="14004"/>
                  <a:pt x="9533" y="14003"/>
                  <a:pt x="9575" y="14003"/>
                </a:cubicBezTo>
                <a:cubicBezTo>
                  <a:pt x="12604" y="14003"/>
                  <a:pt x="15601" y="15262"/>
                  <a:pt x="18578" y="15262"/>
                </a:cubicBezTo>
                <a:cubicBezTo>
                  <a:pt x="19160" y="15262"/>
                  <a:pt x="19741" y="15214"/>
                  <a:pt x="20322" y="15099"/>
                </a:cubicBezTo>
                <a:cubicBezTo>
                  <a:pt x="22991" y="14570"/>
                  <a:pt x="25192" y="12696"/>
                  <a:pt x="26993" y="10658"/>
                </a:cubicBezTo>
                <a:cubicBezTo>
                  <a:pt x="28795" y="8620"/>
                  <a:pt x="30346" y="6339"/>
                  <a:pt x="32408" y="4565"/>
                </a:cubicBezTo>
                <a:cubicBezTo>
                  <a:pt x="34030" y="3168"/>
                  <a:pt x="36085" y="2103"/>
                  <a:pt x="38183" y="1990"/>
                </a:cubicBezTo>
                <a:lnTo>
                  <a:pt x="3818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41"/>
          <p:cNvSpPr/>
          <p:nvPr/>
        </p:nvSpPr>
        <p:spPr>
          <a:xfrm flipH="1">
            <a:off x="6626288" y="3574613"/>
            <a:ext cx="2603243" cy="1592957"/>
          </a:xfrm>
          <a:custGeom>
            <a:avLst/>
            <a:gdLst/>
            <a:ahLst/>
            <a:cxnLst/>
            <a:rect l="l" t="t" r="r" b="b"/>
            <a:pathLst>
              <a:path w="7712" h="4719" extrusionOk="0">
                <a:moveTo>
                  <a:pt x="1" y="0"/>
                </a:moveTo>
                <a:lnTo>
                  <a:pt x="1" y="4719"/>
                </a:lnTo>
                <a:lnTo>
                  <a:pt x="7711" y="4719"/>
                </a:lnTo>
                <a:cubicBezTo>
                  <a:pt x="6385" y="3616"/>
                  <a:pt x="5249" y="2155"/>
                  <a:pt x="3666" y="1467"/>
                </a:cubicBezTo>
                <a:cubicBezTo>
                  <a:pt x="2799" y="1090"/>
                  <a:pt x="1839" y="964"/>
                  <a:pt x="969" y="596"/>
                </a:cubicBezTo>
                <a:cubicBezTo>
                  <a:pt x="625" y="450"/>
                  <a:pt x="287" y="249"/>
                  <a:pt x="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41"/>
          <p:cNvSpPr/>
          <p:nvPr/>
        </p:nvSpPr>
        <p:spPr>
          <a:xfrm flipH="1">
            <a:off x="6269882" y="2948400"/>
            <a:ext cx="3041393" cy="2327156"/>
          </a:xfrm>
          <a:custGeom>
            <a:avLst/>
            <a:gdLst/>
            <a:ahLst/>
            <a:cxnLst/>
            <a:rect l="l" t="t" r="r" b="b"/>
            <a:pathLst>
              <a:path w="9010" h="6894" extrusionOk="0">
                <a:moveTo>
                  <a:pt x="1" y="0"/>
                </a:moveTo>
                <a:lnTo>
                  <a:pt x="1" y="1451"/>
                </a:lnTo>
                <a:cubicBezTo>
                  <a:pt x="490" y="1875"/>
                  <a:pt x="1119" y="2167"/>
                  <a:pt x="1743" y="2365"/>
                </a:cubicBezTo>
                <a:cubicBezTo>
                  <a:pt x="2765" y="2690"/>
                  <a:pt x="3852" y="2846"/>
                  <a:pt x="4793" y="3359"/>
                </a:cubicBezTo>
                <a:cubicBezTo>
                  <a:pt x="6304" y="4181"/>
                  <a:pt x="7253" y="5817"/>
                  <a:pt x="8560" y="6894"/>
                </a:cubicBezTo>
                <a:lnTo>
                  <a:pt x="9010" y="6894"/>
                </a:lnTo>
                <a:cubicBezTo>
                  <a:pt x="7669" y="5829"/>
                  <a:pt x="6872" y="4006"/>
                  <a:pt x="5410" y="3029"/>
                </a:cubicBezTo>
                <a:cubicBezTo>
                  <a:pt x="4427" y="2372"/>
                  <a:pt x="3222" y="2152"/>
                  <a:pt x="2125" y="1710"/>
                </a:cubicBezTo>
                <a:cubicBezTo>
                  <a:pt x="1269" y="1365"/>
                  <a:pt x="415" y="792"/>
                  <a:pt x="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41"/>
          <p:cNvSpPr/>
          <p:nvPr/>
        </p:nvSpPr>
        <p:spPr>
          <a:xfrm flipH="1">
            <a:off x="-198821" y="3179125"/>
            <a:ext cx="5513272" cy="2040566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41"/>
          <p:cNvSpPr/>
          <p:nvPr/>
        </p:nvSpPr>
        <p:spPr>
          <a:xfrm rot="10800000">
            <a:off x="-614930" y="-580192"/>
            <a:ext cx="5511430" cy="2427967"/>
          </a:xfrm>
          <a:custGeom>
            <a:avLst/>
            <a:gdLst/>
            <a:ahLst/>
            <a:cxnLst/>
            <a:rect l="l" t="t" r="r" b="b"/>
            <a:pathLst>
              <a:path w="38183" h="16820" extrusionOk="0">
                <a:moveTo>
                  <a:pt x="38183" y="1"/>
                </a:moveTo>
                <a:cubicBezTo>
                  <a:pt x="35738" y="393"/>
                  <a:pt x="33408" y="1510"/>
                  <a:pt x="31588" y="3193"/>
                </a:cubicBezTo>
                <a:cubicBezTo>
                  <a:pt x="29558" y="5075"/>
                  <a:pt x="28210" y="7561"/>
                  <a:pt x="26563" y="9787"/>
                </a:cubicBezTo>
                <a:cubicBezTo>
                  <a:pt x="24917" y="12014"/>
                  <a:pt x="22764" y="14109"/>
                  <a:pt x="20036" y="14594"/>
                </a:cubicBezTo>
                <a:cubicBezTo>
                  <a:pt x="19595" y="14672"/>
                  <a:pt x="19154" y="14707"/>
                  <a:pt x="18714" y="14707"/>
                </a:cubicBezTo>
                <a:cubicBezTo>
                  <a:pt x="16317" y="14707"/>
                  <a:pt x="13934" y="13694"/>
                  <a:pt x="11521" y="13319"/>
                </a:cubicBezTo>
                <a:cubicBezTo>
                  <a:pt x="10848" y="13215"/>
                  <a:pt x="10168" y="13164"/>
                  <a:pt x="9488" y="13164"/>
                </a:cubicBezTo>
                <a:cubicBezTo>
                  <a:pt x="6024" y="13164"/>
                  <a:pt x="2561" y="14489"/>
                  <a:pt x="0" y="16820"/>
                </a:cubicBezTo>
                <a:lnTo>
                  <a:pt x="2394" y="16820"/>
                </a:lnTo>
                <a:cubicBezTo>
                  <a:pt x="4301" y="15071"/>
                  <a:pt x="6859" y="14035"/>
                  <a:pt x="9448" y="14004"/>
                </a:cubicBezTo>
                <a:cubicBezTo>
                  <a:pt x="9491" y="14004"/>
                  <a:pt x="9533" y="14003"/>
                  <a:pt x="9575" y="14003"/>
                </a:cubicBezTo>
                <a:cubicBezTo>
                  <a:pt x="12604" y="14003"/>
                  <a:pt x="15601" y="15262"/>
                  <a:pt x="18578" y="15262"/>
                </a:cubicBezTo>
                <a:cubicBezTo>
                  <a:pt x="19160" y="15262"/>
                  <a:pt x="19741" y="15214"/>
                  <a:pt x="20322" y="15099"/>
                </a:cubicBezTo>
                <a:cubicBezTo>
                  <a:pt x="22991" y="14570"/>
                  <a:pt x="25192" y="12696"/>
                  <a:pt x="26993" y="10658"/>
                </a:cubicBezTo>
                <a:cubicBezTo>
                  <a:pt x="28795" y="8620"/>
                  <a:pt x="30346" y="6339"/>
                  <a:pt x="32408" y="4565"/>
                </a:cubicBezTo>
                <a:cubicBezTo>
                  <a:pt x="34030" y="3168"/>
                  <a:pt x="36085" y="2103"/>
                  <a:pt x="38183" y="1990"/>
                </a:cubicBezTo>
                <a:lnTo>
                  <a:pt x="3818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3" name="Google Shape;853;p41"/>
          <p:cNvGrpSpPr/>
          <p:nvPr/>
        </p:nvGrpSpPr>
        <p:grpSpPr>
          <a:xfrm flipH="1">
            <a:off x="7955791" y="2222732"/>
            <a:ext cx="1176542" cy="1612441"/>
            <a:chOff x="-3635246" y="3850201"/>
            <a:chExt cx="613645" cy="840996"/>
          </a:xfrm>
        </p:grpSpPr>
        <p:sp>
          <p:nvSpPr>
            <p:cNvPr id="854" name="Google Shape;854;p41"/>
            <p:cNvSpPr/>
            <p:nvPr/>
          </p:nvSpPr>
          <p:spPr>
            <a:xfrm>
              <a:off x="-3555439" y="3994280"/>
              <a:ext cx="533837" cy="696805"/>
            </a:xfrm>
            <a:custGeom>
              <a:avLst/>
              <a:gdLst/>
              <a:ahLst/>
              <a:cxnLst/>
              <a:rect l="l" t="t" r="r" b="b"/>
              <a:pathLst>
                <a:path w="4776" h="6234" extrusionOk="0">
                  <a:moveTo>
                    <a:pt x="2714" y="1"/>
                  </a:moveTo>
                  <a:cubicBezTo>
                    <a:pt x="1740" y="601"/>
                    <a:pt x="799" y="1347"/>
                    <a:pt x="0" y="2167"/>
                  </a:cubicBezTo>
                  <a:cubicBezTo>
                    <a:pt x="334" y="3499"/>
                    <a:pt x="568" y="4902"/>
                    <a:pt x="903" y="6234"/>
                  </a:cubicBezTo>
                  <a:cubicBezTo>
                    <a:pt x="2195" y="5704"/>
                    <a:pt x="3484" y="5176"/>
                    <a:pt x="4775" y="4645"/>
                  </a:cubicBezTo>
                  <a:cubicBezTo>
                    <a:pt x="4087" y="3088"/>
                    <a:pt x="3404" y="1559"/>
                    <a:pt x="2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1"/>
            <p:cNvSpPr/>
            <p:nvPr/>
          </p:nvSpPr>
          <p:spPr>
            <a:xfrm>
              <a:off x="-3537219" y="3990704"/>
              <a:ext cx="482197" cy="700382"/>
            </a:xfrm>
            <a:custGeom>
              <a:avLst/>
              <a:gdLst/>
              <a:ahLst/>
              <a:cxnLst/>
              <a:rect l="l" t="t" r="r" b="b"/>
              <a:pathLst>
                <a:path w="4314" h="6266" extrusionOk="0">
                  <a:moveTo>
                    <a:pt x="2259" y="0"/>
                  </a:moveTo>
                  <a:cubicBezTo>
                    <a:pt x="1522" y="676"/>
                    <a:pt x="739" y="1332"/>
                    <a:pt x="1" y="2008"/>
                  </a:cubicBezTo>
                  <a:cubicBezTo>
                    <a:pt x="632" y="3269"/>
                    <a:pt x="315" y="4922"/>
                    <a:pt x="740" y="6266"/>
                  </a:cubicBezTo>
                  <a:cubicBezTo>
                    <a:pt x="1936" y="5692"/>
                    <a:pt x="3118" y="5084"/>
                    <a:pt x="4314" y="4509"/>
                  </a:cubicBezTo>
                  <a:cubicBezTo>
                    <a:pt x="3629" y="2999"/>
                    <a:pt x="2943" y="1510"/>
                    <a:pt x="22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1"/>
            <p:cNvSpPr/>
            <p:nvPr/>
          </p:nvSpPr>
          <p:spPr>
            <a:xfrm>
              <a:off x="-3541243" y="3943646"/>
              <a:ext cx="444306" cy="747551"/>
            </a:xfrm>
            <a:custGeom>
              <a:avLst/>
              <a:gdLst/>
              <a:ahLst/>
              <a:cxnLst/>
              <a:rect l="l" t="t" r="r" b="b"/>
              <a:pathLst>
                <a:path w="3975" h="6688" extrusionOk="0">
                  <a:moveTo>
                    <a:pt x="1924" y="1"/>
                  </a:moveTo>
                  <a:cubicBezTo>
                    <a:pt x="1136" y="657"/>
                    <a:pt x="491" y="1477"/>
                    <a:pt x="0" y="2379"/>
                  </a:cubicBezTo>
                  <a:cubicBezTo>
                    <a:pt x="633" y="3669"/>
                    <a:pt x="806" y="5250"/>
                    <a:pt x="777" y="6688"/>
                  </a:cubicBezTo>
                  <a:cubicBezTo>
                    <a:pt x="1677" y="5826"/>
                    <a:pt x="2782" y="5143"/>
                    <a:pt x="3974" y="4783"/>
                  </a:cubicBezTo>
                  <a:cubicBezTo>
                    <a:pt x="3182" y="3249"/>
                    <a:pt x="2505" y="1625"/>
                    <a:pt x="1924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1"/>
            <p:cNvSpPr/>
            <p:nvPr/>
          </p:nvSpPr>
          <p:spPr>
            <a:xfrm>
              <a:off x="-3541243" y="3935375"/>
              <a:ext cx="387636" cy="755823"/>
            </a:xfrm>
            <a:custGeom>
              <a:avLst/>
              <a:gdLst/>
              <a:ahLst/>
              <a:cxnLst/>
              <a:rect l="l" t="t" r="r" b="b"/>
              <a:pathLst>
                <a:path w="3468" h="6762" extrusionOk="0">
                  <a:moveTo>
                    <a:pt x="1545" y="0"/>
                  </a:moveTo>
                  <a:cubicBezTo>
                    <a:pt x="917" y="770"/>
                    <a:pt x="370" y="1660"/>
                    <a:pt x="0" y="2581"/>
                  </a:cubicBezTo>
                  <a:cubicBezTo>
                    <a:pt x="211" y="3252"/>
                    <a:pt x="324" y="3947"/>
                    <a:pt x="430" y="4643"/>
                  </a:cubicBezTo>
                  <a:cubicBezTo>
                    <a:pt x="528" y="5303"/>
                    <a:pt x="679" y="6101"/>
                    <a:pt x="777" y="6762"/>
                  </a:cubicBezTo>
                  <a:cubicBezTo>
                    <a:pt x="1411" y="5742"/>
                    <a:pt x="2363" y="4875"/>
                    <a:pt x="3467" y="4402"/>
                  </a:cubicBezTo>
                  <a:cubicBezTo>
                    <a:pt x="2759" y="2943"/>
                    <a:pt x="2127" y="1513"/>
                    <a:pt x="15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1"/>
            <p:cNvSpPr/>
            <p:nvPr/>
          </p:nvSpPr>
          <p:spPr>
            <a:xfrm>
              <a:off x="-3578353" y="3859926"/>
              <a:ext cx="271054" cy="831271"/>
            </a:xfrm>
            <a:custGeom>
              <a:avLst/>
              <a:gdLst/>
              <a:ahLst/>
              <a:cxnLst/>
              <a:rect l="l" t="t" r="r" b="b"/>
              <a:pathLst>
                <a:path w="2425" h="7437" extrusionOk="0">
                  <a:moveTo>
                    <a:pt x="966" y="0"/>
                  </a:moveTo>
                  <a:cubicBezTo>
                    <a:pt x="450" y="847"/>
                    <a:pt x="116" y="1805"/>
                    <a:pt x="71" y="2796"/>
                  </a:cubicBezTo>
                  <a:cubicBezTo>
                    <a:pt x="0" y="4364"/>
                    <a:pt x="979" y="5871"/>
                    <a:pt x="1109" y="7437"/>
                  </a:cubicBezTo>
                  <a:cubicBezTo>
                    <a:pt x="1199" y="6389"/>
                    <a:pt x="1667" y="5348"/>
                    <a:pt x="2424" y="4617"/>
                  </a:cubicBezTo>
                  <a:cubicBezTo>
                    <a:pt x="1782" y="3134"/>
                    <a:pt x="1269" y="1589"/>
                    <a:pt x="9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1"/>
            <p:cNvSpPr/>
            <p:nvPr/>
          </p:nvSpPr>
          <p:spPr>
            <a:xfrm>
              <a:off x="-3635246" y="3850201"/>
              <a:ext cx="287821" cy="840995"/>
            </a:xfrm>
            <a:custGeom>
              <a:avLst/>
              <a:gdLst/>
              <a:ahLst/>
              <a:cxnLst/>
              <a:rect l="l" t="t" r="r" b="b"/>
              <a:pathLst>
                <a:path w="2575" h="7524" extrusionOk="0">
                  <a:moveTo>
                    <a:pt x="1130" y="1"/>
                  </a:moveTo>
                  <a:cubicBezTo>
                    <a:pt x="519" y="987"/>
                    <a:pt x="137" y="2085"/>
                    <a:pt x="0" y="3236"/>
                  </a:cubicBezTo>
                  <a:cubicBezTo>
                    <a:pt x="630" y="4615"/>
                    <a:pt x="1201" y="6067"/>
                    <a:pt x="1618" y="7524"/>
                  </a:cubicBezTo>
                  <a:cubicBezTo>
                    <a:pt x="1540" y="6554"/>
                    <a:pt x="1879" y="5403"/>
                    <a:pt x="2574" y="4725"/>
                  </a:cubicBezTo>
                  <a:cubicBezTo>
                    <a:pt x="2002" y="3186"/>
                    <a:pt x="1483" y="1606"/>
                    <a:pt x="11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0" name="Google Shape;860;p41"/>
          <p:cNvGrpSpPr/>
          <p:nvPr/>
        </p:nvGrpSpPr>
        <p:grpSpPr>
          <a:xfrm>
            <a:off x="5873138" y="4668906"/>
            <a:ext cx="1077770" cy="793474"/>
            <a:chOff x="-2237045" y="3972596"/>
            <a:chExt cx="757500" cy="557645"/>
          </a:xfrm>
        </p:grpSpPr>
        <p:sp>
          <p:nvSpPr>
            <p:cNvPr id="861" name="Google Shape;861;p41"/>
            <p:cNvSpPr/>
            <p:nvPr/>
          </p:nvSpPr>
          <p:spPr>
            <a:xfrm>
              <a:off x="-2177022" y="3972596"/>
              <a:ext cx="697476" cy="557645"/>
            </a:xfrm>
            <a:custGeom>
              <a:avLst/>
              <a:gdLst/>
              <a:ahLst/>
              <a:cxnLst/>
              <a:rect l="l" t="t" r="r" b="b"/>
              <a:pathLst>
                <a:path w="6240" h="4989" extrusionOk="0">
                  <a:moveTo>
                    <a:pt x="2969" y="0"/>
                  </a:moveTo>
                  <a:cubicBezTo>
                    <a:pt x="2088" y="649"/>
                    <a:pt x="971" y="1342"/>
                    <a:pt x="1" y="1846"/>
                  </a:cubicBezTo>
                  <a:cubicBezTo>
                    <a:pt x="466" y="2120"/>
                    <a:pt x="886" y="2465"/>
                    <a:pt x="1296" y="2815"/>
                  </a:cubicBezTo>
                  <a:cubicBezTo>
                    <a:pt x="2108" y="3507"/>
                    <a:pt x="2946" y="4234"/>
                    <a:pt x="3702" y="4988"/>
                  </a:cubicBezTo>
                  <a:cubicBezTo>
                    <a:pt x="4392" y="3889"/>
                    <a:pt x="5473" y="3081"/>
                    <a:pt x="6240" y="2034"/>
                  </a:cubicBezTo>
                  <a:cubicBezTo>
                    <a:pt x="5228" y="1268"/>
                    <a:pt x="4077" y="619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1"/>
            <p:cNvSpPr/>
            <p:nvPr/>
          </p:nvSpPr>
          <p:spPr>
            <a:xfrm>
              <a:off x="-2178586" y="3995622"/>
              <a:ext cx="699041" cy="491586"/>
            </a:xfrm>
            <a:custGeom>
              <a:avLst/>
              <a:gdLst/>
              <a:ahLst/>
              <a:cxnLst/>
              <a:rect l="l" t="t" r="r" b="b"/>
              <a:pathLst>
                <a:path w="6254" h="4398" extrusionOk="0">
                  <a:moveTo>
                    <a:pt x="2589" y="0"/>
                  </a:moveTo>
                  <a:cubicBezTo>
                    <a:pt x="1723" y="502"/>
                    <a:pt x="868" y="984"/>
                    <a:pt x="1" y="1485"/>
                  </a:cubicBezTo>
                  <a:cubicBezTo>
                    <a:pt x="1403" y="2195"/>
                    <a:pt x="2681" y="3180"/>
                    <a:pt x="3676" y="4397"/>
                  </a:cubicBezTo>
                  <a:cubicBezTo>
                    <a:pt x="4436" y="3466"/>
                    <a:pt x="5543" y="2798"/>
                    <a:pt x="6254" y="1828"/>
                  </a:cubicBezTo>
                  <a:cubicBezTo>
                    <a:pt x="5916" y="1658"/>
                    <a:pt x="5505" y="1476"/>
                    <a:pt x="5170" y="1304"/>
                  </a:cubicBezTo>
                  <a:cubicBezTo>
                    <a:pt x="4317" y="871"/>
                    <a:pt x="3441" y="435"/>
                    <a:pt x="2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1"/>
            <p:cNvSpPr/>
            <p:nvPr/>
          </p:nvSpPr>
          <p:spPr>
            <a:xfrm>
              <a:off x="-2174115" y="3986344"/>
              <a:ext cx="694570" cy="427428"/>
            </a:xfrm>
            <a:custGeom>
              <a:avLst/>
              <a:gdLst/>
              <a:ahLst/>
              <a:cxnLst/>
              <a:rect l="l" t="t" r="r" b="b"/>
              <a:pathLst>
                <a:path w="6214" h="3824" extrusionOk="0">
                  <a:moveTo>
                    <a:pt x="2860" y="0"/>
                  </a:moveTo>
                  <a:cubicBezTo>
                    <a:pt x="1830" y="234"/>
                    <a:pt x="828" y="680"/>
                    <a:pt x="1" y="1337"/>
                  </a:cubicBezTo>
                  <a:cubicBezTo>
                    <a:pt x="752" y="1646"/>
                    <a:pt x="1393" y="2174"/>
                    <a:pt x="2020" y="2693"/>
                  </a:cubicBezTo>
                  <a:cubicBezTo>
                    <a:pt x="2483" y="3079"/>
                    <a:pt x="2950" y="3439"/>
                    <a:pt x="3415" y="3823"/>
                  </a:cubicBezTo>
                  <a:cubicBezTo>
                    <a:pt x="4040" y="3415"/>
                    <a:pt x="4666" y="3005"/>
                    <a:pt x="5291" y="2596"/>
                  </a:cubicBezTo>
                  <a:cubicBezTo>
                    <a:pt x="5605" y="2391"/>
                    <a:pt x="5991" y="2215"/>
                    <a:pt x="6214" y="1911"/>
                  </a:cubicBezTo>
                  <a:cubicBezTo>
                    <a:pt x="5097" y="1324"/>
                    <a:pt x="3905" y="711"/>
                    <a:pt x="2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1"/>
            <p:cNvSpPr/>
            <p:nvPr/>
          </p:nvSpPr>
          <p:spPr>
            <a:xfrm>
              <a:off x="-2237045" y="3972596"/>
              <a:ext cx="757499" cy="296651"/>
            </a:xfrm>
            <a:custGeom>
              <a:avLst/>
              <a:gdLst/>
              <a:ahLst/>
              <a:cxnLst/>
              <a:rect l="l" t="t" r="r" b="b"/>
              <a:pathLst>
                <a:path w="6777" h="2654" extrusionOk="0">
                  <a:moveTo>
                    <a:pt x="3505" y="0"/>
                  </a:moveTo>
                  <a:cubicBezTo>
                    <a:pt x="2393" y="217"/>
                    <a:pt x="1133" y="340"/>
                    <a:pt x="1" y="389"/>
                  </a:cubicBezTo>
                  <a:cubicBezTo>
                    <a:pt x="1233" y="1316"/>
                    <a:pt x="2653" y="2093"/>
                    <a:pt x="4090" y="2653"/>
                  </a:cubicBezTo>
                  <a:cubicBezTo>
                    <a:pt x="4788" y="2245"/>
                    <a:pt x="5621" y="2021"/>
                    <a:pt x="6437" y="2021"/>
                  </a:cubicBezTo>
                  <a:cubicBezTo>
                    <a:pt x="6550" y="2021"/>
                    <a:pt x="6664" y="2025"/>
                    <a:pt x="6777" y="2034"/>
                  </a:cubicBezTo>
                  <a:cubicBezTo>
                    <a:pt x="5757" y="1258"/>
                    <a:pt x="4662" y="553"/>
                    <a:pt x="3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5" name="Google Shape;865;p41"/>
          <p:cNvSpPr/>
          <p:nvPr/>
        </p:nvSpPr>
        <p:spPr>
          <a:xfrm>
            <a:off x="8520382" y="460965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41"/>
          <p:cNvSpPr/>
          <p:nvPr/>
        </p:nvSpPr>
        <p:spPr>
          <a:xfrm>
            <a:off x="237757" y="25165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7" name="Google Shape;867;p41"/>
          <p:cNvGrpSpPr/>
          <p:nvPr/>
        </p:nvGrpSpPr>
        <p:grpSpPr>
          <a:xfrm rot="-10433191" flipH="1">
            <a:off x="-118387" y="3124905"/>
            <a:ext cx="1139746" cy="1185607"/>
            <a:chOff x="-1401413" y="4635728"/>
            <a:chExt cx="594421" cy="618340"/>
          </a:xfrm>
        </p:grpSpPr>
        <p:sp>
          <p:nvSpPr>
            <p:cNvPr id="868" name="Google Shape;868;p41"/>
            <p:cNvSpPr/>
            <p:nvPr/>
          </p:nvSpPr>
          <p:spPr>
            <a:xfrm>
              <a:off x="-1186021" y="4641093"/>
              <a:ext cx="373664" cy="510588"/>
            </a:xfrm>
            <a:custGeom>
              <a:avLst/>
              <a:gdLst/>
              <a:ahLst/>
              <a:cxnLst/>
              <a:rect l="l" t="t" r="r" b="b"/>
              <a:pathLst>
                <a:path w="3343" h="4568" extrusionOk="0">
                  <a:moveTo>
                    <a:pt x="618" y="0"/>
                  </a:moveTo>
                  <a:cubicBezTo>
                    <a:pt x="553" y="37"/>
                    <a:pt x="483" y="81"/>
                    <a:pt x="429" y="105"/>
                  </a:cubicBezTo>
                  <a:cubicBezTo>
                    <a:pt x="222" y="713"/>
                    <a:pt x="232" y="1372"/>
                    <a:pt x="243" y="2015"/>
                  </a:cubicBezTo>
                  <a:cubicBezTo>
                    <a:pt x="253" y="2570"/>
                    <a:pt x="0" y="3185"/>
                    <a:pt x="235" y="3687"/>
                  </a:cubicBezTo>
                  <a:cubicBezTo>
                    <a:pt x="374" y="3989"/>
                    <a:pt x="493" y="4265"/>
                    <a:pt x="635" y="4567"/>
                  </a:cubicBezTo>
                  <a:cubicBezTo>
                    <a:pt x="928" y="4334"/>
                    <a:pt x="1209" y="4090"/>
                    <a:pt x="1482" y="3832"/>
                  </a:cubicBezTo>
                  <a:cubicBezTo>
                    <a:pt x="1691" y="3634"/>
                    <a:pt x="1894" y="3430"/>
                    <a:pt x="2097" y="3227"/>
                  </a:cubicBezTo>
                  <a:cubicBezTo>
                    <a:pt x="2513" y="2807"/>
                    <a:pt x="2926" y="2333"/>
                    <a:pt x="3342" y="1913"/>
                  </a:cubicBezTo>
                  <a:cubicBezTo>
                    <a:pt x="3342" y="1913"/>
                    <a:pt x="1025" y="464"/>
                    <a:pt x="621" y="79"/>
                  </a:cubicBezTo>
                  <a:lnTo>
                    <a:pt x="6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1"/>
            <p:cNvSpPr/>
            <p:nvPr/>
          </p:nvSpPr>
          <p:spPr>
            <a:xfrm>
              <a:off x="-1116944" y="4636398"/>
              <a:ext cx="309952" cy="218744"/>
            </a:xfrm>
            <a:custGeom>
              <a:avLst/>
              <a:gdLst/>
              <a:ahLst/>
              <a:cxnLst/>
              <a:rect l="l" t="t" r="r" b="b"/>
              <a:pathLst>
                <a:path w="2773" h="1957" extrusionOk="0">
                  <a:moveTo>
                    <a:pt x="81" y="0"/>
                  </a:moveTo>
                  <a:cubicBezTo>
                    <a:pt x="56" y="12"/>
                    <a:pt x="28" y="26"/>
                    <a:pt x="0" y="42"/>
                  </a:cubicBezTo>
                  <a:lnTo>
                    <a:pt x="3" y="122"/>
                  </a:lnTo>
                  <a:cubicBezTo>
                    <a:pt x="407" y="509"/>
                    <a:pt x="2724" y="1956"/>
                    <a:pt x="2724" y="1956"/>
                  </a:cubicBezTo>
                  <a:lnTo>
                    <a:pt x="2773" y="1823"/>
                  </a:lnTo>
                  <a:cubicBezTo>
                    <a:pt x="1855" y="1266"/>
                    <a:pt x="940" y="645"/>
                    <a:pt x="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1"/>
            <p:cNvSpPr/>
            <p:nvPr/>
          </p:nvSpPr>
          <p:spPr>
            <a:xfrm>
              <a:off x="-1177527" y="4677197"/>
              <a:ext cx="329624" cy="475714"/>
            </a:xfrm>
            <a:custGeom>
              <a:avLst/>
              <a:gdLst/>
              <a:ahLst/>
              <a:cxnLst/>
              <a:rect l="l" t="t" r="r" b="b"/>
              <a:pathLst>
                <a:path w="2949" h="4256" extrusionOk="0">
                  <a:moveTo>
                    <a:pt x="495" y="1"/>
                  </a:moveTo>
                  <a:cubicBezTo>
                    <a:pt x="270" y="556"/>
                    <a:pt x="278" y="1229"/>
                    <a:pt x="285" y="1828"/>
                  </a:cubicBezTo>
                  <a:cubicBezTo>
                    <a:pt x="294" y="2426"/>
                    <a:pt x="279" y="3035"/>
                    <a:pt x="1" y="3567"/>
                  </a:cubicBezTo>
                  <a:cubicBezTo>
                    <a:pt x="157" y="3808"/>
                    <a:pt x="276" y="4015"/>
                    <a:pt x="432" y="4255"/>
                  </a:cubicBezTo>
                  <a:cubicBezTo>
                    <a:pt x="1322" y="3454"/>
                    <a:pt x="2214" y="2620"/>
                    <a:pt x="2948" y="1674"/>
                  </a:cubicBezTo>
                  <a:cubicBezTo>
                    <a:pt x="2227" y="1006"/>
                    <a:pt x="1372" y="446"/>
                    <a:pt x="4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1"/>
            <p:cNvSpPr/>
            <p:nvPr/>
          </p:nvSpPr>
          <p:spPr>
            <a:xfrm>
              <a:off x="-1200664" y="4677197"/>
              <a:ext cx="321353" cy="469567"/>
            </a:xfrm>
            <a:custGeom>
              <a:avLst/>
              <a:gdLst/>
              <a:ahLst/>
              <a:cxnLst/>
              <a:rect l="l" t="t" r="r" b="b"/>
              <a:pathLst>
                <a:path w="2875" h="4201" extrusionOk="0">
                  <a:moveTo>
                    <a:pt x="702" y="1"/>
                  </a:moveTo>
                  <a:cubicBezTo>
                    <a:pt x="458" y="260"/>
                    <a:pt x="332" y="698"/>
                    <a:pt x="248" y="1041"/>
                  </a:cubicBezTo>
                  <a:cubicBezTo>
                    <a:pt x="161" y="1386"/>
                    <a:pt x="134" y="1745"/>
                    <a:pt x="109" y="2098"/>
                  </a:cubicBezTo>
                  <a:cubicBezTo>
                    <a:pt x="68" y="2643"/>
                    <a:pt x="41" y="3180"/>
                    <a:pt x="1" y="3724"/>
                  </a:cubicBezTo>
                  <a:cubicBezTo>
                    <a:pt x="148" y="3899"/>
                    <a:pt x="318" y="4025"/>
                    <a:pt x="465" y="4200"/>
                  </a:cubicBezTo>
                  <a:cubicBezTo>
                    <a:pt x="1302" y="3418"/>
                    <a:pt x="2106" y="2587"/>
                    <a:pt x="2875" y="1736"/>
                  </a:cubicBezTo>
                  <a:cubicBezTo>
                    <a:pt x="2200" y="1099"/>
                    <a:pt x="1480" y="508"/>
                    <a:pt x="702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1"/>
            <p:cNvSpPr/>
            <p:nvPr/>
          </p:nvSpPr>
          <p:spPr>
            <a:xfrm>
              <a:off x="-1278125" y="4677197"/>
              <a:ext cx="343596" cy="477950"/>
            </a:xfrm>
            <a:custGeom>
              <a:avLst/>
              <a:gdLst/>
              <a:ahLst/>
              <a:cxnLst/>
              <a:rect l="l" t="t" r="r" b="b"/>
              <a:pathLst>
                <a:path w="3074" h="4276" extrusionOk="0">
                  <a:moveTo>
                    <a:pt x="1395" y="1"/>
                  </a:moveTo>
                  <a:cubicBezTo>
                    <a:pt x="927" y="592"/>
                    <a:pt x="469" y="1233"/>
                    <a:pt x="0" y="1823"/>
                  </a:cubicBezTo>
                  <a:cubicBezTo>
                    <a:pt x="257" y="2643"/>
                    <a:pt x="495" y="3456"/>
                    <a:pt x="752" y="4276"/>
                  </a:cubicBezTo>
                  <a:cubicBezTo>
                    <a:pt x="1092" y="3767"/>
                    <a:pt x="1546" y="3343"/>
                    <a:pt x="1994" y="2926"/>
                  </a:cubicBezTo>
                  <a:cubicBezTo>
                    <a:pt x="2339" y="2605"/>
                    <a:pt x="2729" y="2258"/>
                    <a:pt x="3074" y="1939"/>
                  </a:cubicBezTo>
                  <a:cubicBezTo>
                    <a:pt x="2513" y="1293"/>
                    <a:pt x="1954" y="647"/>
                    <a:pt x="1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1"/>
            <p:cNvSpPr/>
            <p:nvPr/>
          </p:nvSpPr>
          <p:spPr>
            <a:xfrm>
              <a:off x="-1399513" y="4677197"/>
              <a:ext cx="306711" cy="576871"/>
            </a:xfrm>
            <a:custGeom>
              <a:avLst/>
              <a:gdLst/>
              <a:ahLst/>
              <a:cxnLst/>
              <a:rect l="l" t="t" r="r" b="b"/>
              <a:pathLst>
                <a:path w="2744" h="5161" extrusionOk="0">
                  <a:moveTo>
                    <a:pt x="2481" y="1"/>
                  </a:moveTo>
                  <a:lnTo>
                    <a:pt x="2481" y="1"/>
                  </a:lnTo>
                  <a:cubicBezTo>
                    <a:pt x="1850" y="831"/>
                    <a:pt x="871" y="1818"/>
                    <a:pt x="352" y="2400"/>
                  </a:cubicBezTo>
                  <a:cubicBezTo>
                    <a:pt x="54" y="3281"/>
                    <a:pt x="0" y="4258"/>
                    <a:pt x="218" y="5161"/>
                  </a:cubicBezTo>
                  <a:cubicBezTo>
                    <a:pt x="1108" y="4392"/>
                    <a:pt x="1991" y="3551"/>
                    <a:pt x="2744" y="2646"/>
                  </a:cubicBezTo>
                  <a:cubicBezTo>
                    <a:pt x="2652" y="1775"/>
                    <a:pt x="2289" y="856"/>
                    <a:pt x="2481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1"/>
            <p:cNvSpPr/>
            <p:nvPr/>
          </p:nvSpPr>
          <p:spPr>
            <a:xfrm>
              <a:off x="-1401413" y="4635840"/>
              <a:ext cx="274072" cy="591625"/>
            </a:xfrm>
            <a:custGeom>
              <a:avLst/>
              <a:gdLst/>
              <a:ahLst/>
              <a:cxnLst/>
              <a:rect l="l" t="t" r="r" b="b"/>
              <a:pathLst>
                <a:path w="2452" h="5293" extrusionOk="0">
                  <a:moveTo>
                    <a:pt x="2378" y="1"/>
                  </a:moveTo>
                  <a:lnTo>
                    <a:pt x="191" y="2708"/>
                  </a:lnTo>
                  <a:cubicBezTo>
                    <a:pt x="191" y="2708"/>
                    <a:pt x="0" y="4558"/>
                    <a:pt x="23" y="5293"/>
                  </a:cubicBezTo>
                  <a:cubicBezTo>
                    <a:pt x="23" y="5293"/>
                    <a:pt x="1414" y="4030"/>
                    <a:pt x="2451" y="2772"/>
                  </a:cubicBezTo>
                  <a:cubicBezTo>
                    <a:pt x="2182" y="1695"/>
                    <a:pt x="2238" y="386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1"/>
            <p:cNvSpPr/>
            <p:nvPr/>
          </p:nvSpPr>
          <p:spPr>
            <a:xfrm>
              <a:off x="-1398842" y="4635728"/>
              <a:ext cx="291174" cy="603809"/>
            </a:xfrm>
            <a:custGeom>
              <a:avLst/>
              <a:gdLst/>
              <a:ahLst/>
              <a:cxnLst/>
              <a:rect l="l" t="t" r="r" b="b"/>
              <a:pathLst>
                <a:path w="2605" h="5402" extrusionOk="0">
                  <a:moveTo>
                    <a:pt x="2356" y="1"/>
                  </a:moveTo>
                  <a:cubicBezTo>
                    <a:pt x="2216" y="388"/>
                    <a:pt x="2161" y="1696"/>
                    <a:pt x="2430" y="2772"/>
                  </a:cubicBezTo>
                  <a:cubicBezTo>
                    <a:pt x="1392" y="4029"/>
                    <a:pt x="1" y="5294"/>
                    <a:pt x="1" y="5294"/>
                  </a:cubicBezTo>
                  <a:cubicBezTo>
                    <a:pt x="21" y="5330"/>
                    <a:pt x="44" y="5365"/>
                    <a:pt x="64" y="5401"/>
                  </a:cubicBezTo>
                  <a:cubicBezTo>
                    <a:pt x="939" y="4594"/>
                    <a:pt x="1807" y="3720"/>
                    <a:pt x="2589" y="2821"/>
                  </a:cubicBezTo>
                  <a:cubicBezTo>
                    <a:pt x="2353" y="1991"/>
                    <a:pt x="2291" y="606"/>
                    <a:pt x="2525" y="128"/>
                  </a:cubicBezTo>
                  <a:lnTo>
                    <a:pt x="2604" y="6"/>
                  </a:lnTo>
                  <a:lnTo>
                    <a:pt x="2356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6" name="Google Shape;876;p41"/>
          <p:cNvSpPr/>
          <p:nvPr/>
        </p:nvSpPr>
        <p:spPr>
          <a:xfrm>
            <a:off x="4584659" y="4786491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41"/>
          <p:cNvSpPr/>
          <p:nvPr/>
        </p:nvSpPr>
        <p:spPr>
          <a:xfrm>
            <a:off x="595336" y="443589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41"/>
          <p:cNvSpPr/>
          <p:nvPr/>
        </p:nvSpPr>
        <p:spPr>
          <a:xfrm>
            <a:off x="8484648" y="1622094"/>
            <a:ext cx="271225" cy="271171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769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 txBox="1">
            <a:spLocks noGrp="1"/>
          </p:cNvSpPr>
          <p:nvPr>
            <p:ph type="title"/>
          </p:nvPr>
        </p:nvSpPr>
        <p:spPr>
          <a:xfrm>
            <a:off x="1131850" y="1294750"/>
            <a:ext cx="4162800" cy="11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subTitle" idx="1"/>
          </p:nvPr>
        </p:nvSpPr>
        <p:spPr>
          <a:xfrm>
            <a:off x="1442600" y="2589925"/>
            <a:ext cx="3541200" cy="12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"/>
          <p:cNvSpPr txBox="1">
            <a:spLocks noGrp="1"/>
          </p:cNvSpPr>
          <p:nvPr>
            <p:ph type="title"/>
          </p:nvPr>
        </p:nvSpPr>
        <p:spPr>
          <a:xfrm>
            <a:off x="2163343" y="1356752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1"/>
          </p:nvPr>
        </p:nvSpPr>
        <p:spPr>
          <a:xfrm>
            <a:off x="2146413" y="1743675"/>
            <a:ext cx="23364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2" hasCustomPrompt="1"/>
          </p:nvPr>
        </p:nvSpPr>
        <p:spPr>
          <a:xfrm rot="2941">
            <a:off x="4825376" y="2701515"/>
            <a:ext cx="701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3" hasCustomPrompt="1"/>
          </p:nvPr>
        </p:nvSpPr>
        <p:spPr>
          <a:xfrm>
            <a:off x="4825327" y="3794729"/>
            <a:ext cx="7014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 idx="4" hasCustomPrompt="1"/>
          </p:nvPr>
        </p:nvSpPr>
        <p:spPr>
          <a:xfrm>
            <a:off x="1362539" y="2701668"/>
            <a:ext cx="6648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5"/>
          </p:nvPr>
        </p:nvSpPr>
        <p:spPr>
          <a:xfrm>
            <a:off x="2159256" y="2495552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subTitle" idx="6"/>
          </p:nvPr>
        </p:nvSpPr>
        <p:spPr>
          <a:xfrm>
            <a:off x="2142325" y="2845250"/>
            <a:ext cx="23364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title" idx="7"/>
          </p:nvPr>
        </p:nvSpPr>
        <p:spPr>
          <a:xfrm>
            <a:off x="2167793" y="3581427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subTitle" idx="8"/>
          </p:nvPr>
        </p:nvSpPr>
        <p:spPr>
          <a:xfrm>
            <a:off x="2150863" y="3948225"/>
            <a:ext cx="23364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3"/>
          <p:cNvSpPr txBox="1">
            <a:spLocks noGrp="1"/>
          </p:cNvSpPr>
          <p:nvPr>
            <p:ph type="title" idx="9"/>
          </p:nvPr>
        </p:nvSpPr>
        <p:spPr>
          <a:xfrm>
            <a:off x="5647331" y="3581415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subTitle" idx="13"/>
          </p:nvPr>
        </p:nvSpPr>
        <p:spPr>
          <a:xfrm>
            <a:off x="5630400" y="3946863"/>
            <a:ext cx="23364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title" idx="14"/>
          </p:nvPr>
        </p:nvSpPr>
        <p:spPr>
          <a:xfrm>
            <a:off x="5664131" y="2466590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subTitle" idx="15"/>
          </p:nvPr>
        </p:nvSpPr>
        <p:spPr>
          <a:xfrm>
            <a:off x="5647200" y="2862888"/>
            <a:ext cx="23364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title" idx="16"/>
          </p:nvPr>
        </p:nvSpPr>
        <p:spPr>
          <a:xfrm>
            <a:off x="5638793" y="1356740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subTitle" idx="17"/>
          </p:nvPr>
        </p:nvSpPr>
        <p:spPr>
          <a:xfrm>
            <a:off x="5621863" y="1748063"/>
            <a:ext cx="23364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title" idx="18" hasCustomPrompt="1"/>
          </p:nvPr>
        </p:nvSpPr>
        <p:spPr>
          <a:xfrm rot="2940">
            <a:off x="4825275" y="1608600"/>
            <a:ext cx="701700" cy="5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2" name="Google Shape;152;p13"/>
          <p:cNvSpPr txBox="1">
            <a:spLocks noGrp="1"/>
          </p:cNvSpPr>
          <p:nvPr>
            <p:ph type="title" idx="19" hasCustomPrompt="1"/>
          </p:nvPr>
        </p:nvSpPr>
        <p:spPr>
          <a:xfrm rot="1551">
            <a:off x="1352402" y="1608450"/>
            <a:ext cx="6648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3" name="Google Shape;153;p13"/>
          <p:cNvSpPr txBox="1">
            <a:spLocks noGrp="1"/>
          </p:cNvSpPr>
          <p:nvPr>
            <p:ph type="title" idx="20" hasCustomPrompt="1"/>
          </p:nvPr>
        </p:nvSpPr>
        <p:spPr>
          <a:xfrm rot="1551">
            <a:off x="1357870" y="3794900"/>
            <a:ext cx="6651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4" name="Google Shape;154;p13"/>
          <p:cNvSpPr txBox="1">
            <a:spLocks noGrp="1"/>
          </p:cNvSpPr>
          <p:nvPr>
            <p:ph type="title" idx="21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3"/>
          <p:cNvSpPr/>
          <p:nvPr/>
        </p:nvSpPr>
        <p:spPr>
          <a:xfrm flipH="1">
            <a:off x="8071182" y="3926391"/>
            <a:ext cx="2113223" cy="1293100"/>
          </a:xfrm>
          <a:custGeom>
            <a:avLst/>
            <a:gdLst/>
            <a:ahLst/>
            <a:cxnLst/>
            <a:rect l="l" t="t" r="r" b="b"/>
            <a:pathLst>
              <a:path w="7712" h="4719" extrusionOk="0">
                <a:moveTo>
                  <a:pt x="1" y="0"/>
                </a:moveTo>
                <a:lnTo>
                  <a:pt x="1" y="4719"/>
                </a:lnTo>
                <a:lnTo>
                  <a:pt x="7711" y="4719"/>
                </a:lnTo>
                <a:cubicBezTo>
                  <a:pt x="6385" y="3616"/>
                  <a:pt x="5249" y="2155"/>
                  <a:pt x="3666" y="1467"/>
                </a:cubicBezTo>
                <a:cubicBezTo>
                  <a:pt x="2799" y="1090"/>
                  <a:pt x="1839" y="964"/>
                  <a:pt x="969" y="596"/>
                </a:cubicBezTo>
                <a:cubicBezTo>
                  <a:pt x="625" y="450"/>
                  <a:pt x="287" y="249"/>
                  <a:pt x="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3"/>
          <p:cNvSpPr/>
          <p:nvPr/>
        </p:nvSpPr>
        <p:spPr>
          <a:xfrm flipH="1">
            <a:off x="7715507" y="3330397"/>
            <a:ext cx="2468898" cy="1889094"/>
          </a:xfrm>
          <a:custGeom>
            <a:avLst/>
            <a:gdLst/>
            <a:ahLst/>
            <a:cxnLst/>
            <a:rect l="l" t="t" r="r" b="b"/>
            <a:pathLst>
              <a:path w="9010" h="6894" extrusionOk="0">
                <a:moveTo>
                  <a:pt x="1" y="0"/>
                </a:moveTo>
                <a:lnTo>
                  <a:pt x="1" y="1451"/>
                </a:lnTo>
                <a:cubicBezTo>
                  <a:pt x="490" y="1875"/>
                  <a:pt x="1119" y="2167"/>
                  <a:pt x="1743" y="2365"/>
                </a:cubicBezTo>
                <a:cubicBezTo>
                  <a:pt x="2765" y="2690"/>
                  <a:pt x="3852" y="2846"/>
                  <a:pt x="4793" y="3359"/>
                </a:cubicBezTo>
                <a:cubicBezTo>
                  <a:pt x="6304" y="4181"/>
                  <a:pt x="7253" y="5817"/>
                  <a:pt x="8560" y="6894"/>
                </a:cubicBezTo>
                <a:lnTo>
                  <a:pt x="9010" y="6894"/>
                </a:lnTo>
                <a:cubicBezTo>
                  <a:pt x="7669" y="5829"/>
                  <a:pt x="6872" y="4006"/>
                  <a:pt x="5410" y="3029"/>
                </a:cubicBezTo>
                <a:cubicBezTo>
                  <a:pt x="4427" y="2372"/>
                  <a:pt x="3222" y="2152"/>
                  <a:pt x="2125" y="1710"/>
                </a:cubicBezTo>
                <a:cubicBezTo>
                  <a:pt x="1269" y="1365"/>
                  <a:pt x="415" y="792"/>
                  <a:pt x="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3"/>
          <p:cNvSpPr/>
          <p:nvPr/>
        </p:nvSpPr>
        <p:spPr>
          <a:xfrm flipH="1">
            <a:off x="-385400" y="4271540"/>
            <a:ext cx="5792131" cy="948179"/>
          </a:xfrm>
          <a:custGeom>
            <a:avLst/>
            <a:gdLst/>
            <a:ahLst/>
            <a:cxnLst/>
            <a:rect l="l" t="t" r="r" b="b"/>
            <a:pathLst>
              <a:path w="26030" h="4261" extrusionOk="0">
                <a:moveTo>
                  <a:pt x="23410" y="0"/>
                </a:moveTo>
                <a:cubicBezTo>
                  <a:pt x="21774" y="0"/>
                  <a:pt x="20137" y="307"/>
                  <a:pt x="18619" y="922"/>
                </a:cubicBezTo>
                <a:cubicBezTo>
                  <a:pt x="16535" y="1765"/>
                  <a:pt x="14824" y="3452"/>
                  <a:pt x="12572" y="3816"/>
                </a:cubicBezTo>
                <a:cubicBezTo>
                  <a:pt x="12285" y="3863"/>
                  <a:pt x="12000" y="3883"/>
                  <a:pt x="11715" y="3883"/>
                </a:cubicBezTo>
                <a:cubicBezTo>
                  <a:pt x="9496" y="3883"/>
                  <a:pt x="7319" y="2636"/>
                  <a:pt x="5064" y="2636"/>
                </a:cubicBezTo>
                <a:cubicBezTo>
                  <a:pt x="5006" y="2636"/>
                  <a:pt x="4948" y="2637"/>
                  <a:pt x="4890" y="2639"/>
                </a:cubicBezTo>
                <a:cubicBezTo>
                  <a:pt x="3160" y="2688"/>
                  <a:pt x="1569" y="3497"/>
                  <a:pt x="1" y="4261"/>
                </a:cubicBezTo>
                <a:lnTo>
                  <a:pt x="26030" y="4261"/>
                </a:lnTo>
                <a:lnTo>
                  <a:pt x="26030" y="265"/>
                </a:lnTo>
                <a:cubicBezTo>
                  <a:pt x="25169" y="89"/>
                  <a:pt x="24290" y="0"/>
                  <a:pt x="234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3"/>
          <p:cNvSpPr/>
          <p:nvPr/>
        </p:nvSpPr>
        <p:spPr>
          <a:xfrm flipH="1">
            <a:off x="-385401" y="3926625"/>
            <a:ext cx="6147936" cy="1293093"/>
          </a:xfrm>
          <a:custGeom>
            <a:avLst/>
            <a:gdLst/>
            <a:ahLst/>
            <a:cxnLst/>
            <a:rect l="l" t="t" r="r" b="b"/>
            <a:pathLst>
              <a:path w="27629" h="5811" extrusionOk="0">
                <a:moveTo>
                  <a:pt x="26537" y="0"/>
                </a:moveTo>
                <a:cubicBezTo>
                  <a:pt x="24701" y="0"/>
                  <a:pt x="22865" y="264"/>
                  <a:pt x="21104" y="781"/>
                </a:cubicBezTo>
                <a:cubicBezTo>
                  <a:pt x="19866" y="1143"/>
                  <a:pt x="18576" y="1602"/>
                  <a:pt x="17494" y="2300"/>
                </a:cubicBezTo>
                <a:cubicBezTo>
                  <a:pt x="16418" y="2994"/>
                  <a:pt x="15283" y="3670"/>
                  <a:pt x="13997" y="3866"/>
                </a:cubicBezTo>
                <a:cubicBezTo>
                  <a:pt x="13715" y="3910"/>
                  <a:pt x="13433" y="3929"/>
                  <a:pt x="13151" y="3929"/>
                </a:cubicBezTo>
                <a:cubicBezTo>
                  <a:pt x="10953" y="3929"/>
                  <a:pt x="8769" y="2763"/>
                  <a:pt x="6573" y="2763"/>
                </a:cubicBezTo>
                <a:cubicBezTo>
                  <a:pt x="6284" y="2763"/>
                  <a:pt x="5995" y="2783"/>
                  <a:pt x="5705" y="2829"/>
                </a:cubicBezTo>
                <a:cubicBezTo>
                  <a:pt x="3903" y="3111"/>
                  <a:pt x="2415" y="4329"/>
                  <a:pt x="874" y="5306"/>
                </a:cubicBezTo>
                <a:cubicBezTo>
                  <a:pt x="594" y="5483"/>
                  <a:pt x="303" y="5654"/>
                  <a:pt x="1" y="5811"/>
                </a:cubicBezTo>
                <a:lnTo>
                  <a:pt x="731" y="5811"/>
                </a:lnTo>
                <a:cubicBezTo>
                  <a:pt x="1440" y="5446"/>
                  <a:pt x="2129" y="5040"/>
                  <a:pt x="2837" y="4674"/>
                </a:cubicBezTo>
                <a:cubicBezTo>
                  <a:pt x="3826" y="4162"/>
                  <a:pt x="4939" y="3703"/>
                  <a:pt x="6041" y="3523"/>
                </a:cubicBezTo>
                <a:cubicBezTo>
                  <a:pt x="6358" y="3471"/>
                  <a:pt x="6678" y="3449"/>
                  <a:pt x="6998" y="3449"/>
                </a:cubicBezTo>
                <a:cubicBezTo>
                  <a:pt x="7826" y="3449"/>
                  <a:pt x="8658" y="3600"/>
                  <a:pt x="9459" y="3783"/>
                </a:cubicBezTo>
                <a:cubicBezTo>
                  <a:pt x="10716" y="4070"/>
                  <a:pt x="11991" y="4437"/>
                  <a:pt x="13268" y="4437"/>
                </a:cubicBezTo>
                <a:cubicBezTo>
                  <a:pt x="13552" y="4437"/>
                  <a:pt x="13837" y="4419"/>
                  <a:pt x="14121" y="4377"/>
                </a:cubicBezTo>
                <a:cubicBezTo>
                  <a:pt x="15893" y="4118"/>
                  <a:pt x="17398" y="2994"/>
                  <a:pt x="19009" y="2211"/>
                </a:cubicBezTo>
                <a:cubicBezTo>
                  <a:pt x="20834" y="1324"/>
                  <a:pt x="22863" y="872"/>
                  <a:pt x="24892" y="872"/>
                </a:cubicBezTo>
                <a:cubicBezTo>
                  <a:pt x="25811" y="872"/>
                  <a:pt x="26729" y="965"/>
                  <a:pt x="27629" y="1152"/>
                </a:cubicBezTo>
                <a:lnTo>
                  <a:pt x="27629" y="31"/>
                </a:lnTo>
                <a:cubicBezTo>
                  <a:pt x="27265" y="11"/>
                  <a:pt x="26901" y="0"/>
                  <a:pt x="265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3"/>
          <p:cNvSpPr/>
          <p:nvPr/>
        </p:nvSpPr>
        <p:spPr>
          <a:xfrm rot="191747" flipH="1">
            <a:off x="4173297" y="-180870"/>
            <a:ext cx="6147965" cy="1293099"/>
          </a:xfrm>
          <a:custGeom>
            <a:avLst/>
            <a:gdLst/>
            <a:ahLst/>
            <a:cxnLst/>
            <a:rect l="l" t="t" r="r" b="b"/>
            <a:pathLst>
              <a:path w="27629" h="5811" extrusionOk="0">
                <a:moveTo>
                  <a:pt x="26537" y="0"/>
                </a:moveTo>
                <a:cubicBezTo>
                  <a:pt x="24701" y="0"/>
                  <a:pt x="22865" y="264"/>
                  <a:pt x="21104" y="781"/>
                </a:cubicBezTo>
                <a:cubicBezTo>
                  <a:pt x="19866" y="1143"/>
                  <a:pt x="18576" y="1602"/>
                  <a:pt x="17494" y="2300"/>
                </a:cubicBezTo>
                <a:cubicBezTo>
                  <a:pt x="16418" y="2994"/>
                  <a:pt x="15283" y="3670"/>
                  <a:pt x="13997" y="3866"/>
                </a:cubicBezTo>
                <a:cubicBezTo>
                  <a:pt x="13715" y="3910"/>
                  <a:pt x="13433" y="3929"/>
                  <a:pt x="13151" y="3929"/>
                </a:cubicBezTo>
                <a:cubicBezTo>
                  <a:pt x="10953" y="3929"/>
                  <a:pt x="8769" y="2763"/>
                  <a:pt x="6573" y="2763"/>
                </a:cubicBezTo>
                <a:cubicBezTo>
                  <a:pt x="6284" y="2763"/>
                  <a:pt x="5995" y="2783"/>
                  <a:pt x="5705" y="2829"/>
                </a:cubicBezTo>
                <a:cubicBezTo>
                  <a:pt x="3903" y="3111"/>
                  <a:pt x="2415" y="4329"/>
                  <a:pt x="874" y="5306"/>
                </a:cubicBezTo>
                <a:cubicBezTo>
                  <a:pt x="594" y="5483"/>
                  <a:pt x="303" y="5654"/>
                  <a:pt x="1" y="5811"/>
                </a:cubicBezTo>
                <a:lnTo>
                  <a:pt x="731" y="5811"/>
                </a:lnTo>
                <a:cubicBezTo>
                  <a:pt x="1440" y="5446"/>
                  <a:pt x="2129" y="5040"/>
                  <a:pt x="2837" y="4674"/>
                </a:cubicBezTo>
                <a:cubicBezTo>
                  <a:pt x="3826" y="4162"/>
                  <a:pt x="4939" y="3703"/>
                  <a:pt x="6041" y="3523"/>
                </a:cubicBezTo>
                <a:cubicBezTo>
                  <a:pt x="6358" y="3471"/>
                  <a:pt x="6678" y="3449"/>
                  <a:pt x="6998" y="3449"/>
                </a:cubicBezTo>
                <a:cubicBezTo>
                  <a:pt x="7826" y="3449"/>
                  <a:pt x="8658" y="3600"/>
                  <a:pt x="9459" y="3783"/>
                </a:cubicBezTo>
                <a:cubicBezTo>
                  <a:pt x="10716" y="4070"/>
                  <a:pt x="11991" y="4437"/>
                  <a:pt x="13268" y="4437"/>
                </a:cubicBezTo>
                <a:cubicBezTo>
                  <a:pt x="13552" y="4437"/>
                  <a:pt x="13837" y="4419"/>
                  <a:pt x="14121" y="4377"/>
                </a:cubicBezTo>
                <a:cubicBezTo>
                  <a:pt x="15893" y="4118"/>
                  <a:pt x="17398" y="2994"/>
                  <a:pt x="19009" y="2211"/>
                </a:cubicBezTo>
                <a:cubicBezTo>
                  <a:pt x="20834" y="1324"/>
                  <a:pt x="22863" y="872"/>
                  <a:pt x="24892" y="872"/>
                </a:cubicBezTo>
                <a:cubicBezTo>
                  <a:pt x="25811" y="872"/>
                  <a:pt x="26729" y="965"/>
                  <a:pt x="27629" y="1152"/>
                </a:cubicBezTo>
                <a:lnTo>
                  <a:pt x="27629" y="31"/>
                </a:lnTo>
                <a:cubicBezTo>
                  <a:pt x="27265" y="11"/>
                  <a:pt x="26901" y="0"/>
                  <a:pt x="265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3"/>
          <p:cNvSpPr/>
          <p:nvPr/>
        </p:nvSpPr>
        <p:spPr>
          <a:xfrm>
            <a:off x="6624909" y="337053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3"/>
          <p:cNvSpPr/>
          <p:nvPr/>
        </p:nvSpPr>
        <p:spPr>
          <a:xfrm>
            <a:off x="8748503" y="129364"/>
            <a:ext cx="207699" cy="207699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" name="Google Shape;162;p13"/>
          <p:cNvGrpSpPr/>
          <p:nvPr/>
        </p:nvGrpSpPr>
        <p:grpSpPr>
          <a:xfrm rot="-8565971">
            <a:off x="7285154" y="40107"/>
            <a:ext cx="1604525" cy="1185502"/>
            <a:chOff x="589090" y="5784483"/>
            <a:chExt cx="897106" cy="662826"/>
          </a:xfrm>
        </p:grpSpPr>
        <p:sp>
          <p:nvSpPr>
            <p:cNvPr id="163" name="Google Shape;163;p13"/>
            <p:cNvSpPr/>
            <p:nvPr/>
          </p:nvSpPr>
          <p:spPr>
            <a:xfrm>
              <a:off x="589090" y="5869992"/>
              <a:ext cx="749451" cy="577318"/>
            </a:xfrm>
            <a:custGeom>
              <a:avLst/>
              <a:gdLst/>
              <a:ahLst/>
              <a:cxnLst/>
              <a:rect l="l" t="t" r="r" b="b"/>
              <a:pathLst>
                <a:path w="6705" h="5165" extrusionOk="0">
                  <a:moveTo>
                    <a:pt x="4323" y="1"/>
                  </a:moveTo>
                  <a:cubicBezTo>
                    <a:pt x="2910" y="392"/>
                    <a:pt x="1415" y="677"/>
                    <a:pt x="0" y="1067"/>
                  </a:cubicBezTo>
                  <a:cubicBezTo>
                    <a:pt x="598" y="2433"/>
                    <a:pt x="1196" y="3799"/>
                    <a:pt x="1794" y="5164"/>
                  </a:cubicBezTo>
                  <a:cubicBezTo>
                    <a:pt x="3441" y="4389"/>
                    <a:pt x="5057" y="3622"/>
                    <a:pt x="6705" y="2847"/>
                  </a:cubicBezTo>
                  <a:cubicBezTo>
                    <a:pt x="6037" y="1821"/>
                    <a:pt x="5219" y="834"/>
                    <a:pt x="43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589090" y="5889105"/>
              <a:ext cx="752246" cy="521989"/>
            </a:xfrm>
            <a:custGeom>
              <a:avLst/>
              <a:gdLst/>
              <a:ahLst/>
              <a:cxnLst/>
              <a:rect l="l" t="t" r="r" b="b"/>
              <a:pathLst>
                <a:path w="6730" h="4670" extrusionOk="0">
                  <a:moveTo>
                    <a:pt x="4529" y="0"/>
                  </a:moveTo>
                  <a:cubicBezTo>
                    <a:pt x="3200" y="707"/>
                    <a:pt x="1427" y="410"/>
                    <a:pt x="0" y="896"/>
                  </a:cubicBezTo>
                  <a:cubicBezTo>
                    <a:pt x="645" y="2159"/>
                    <a:pt x="1324" y="3407"/>
                    <a:pt x="1966" y="4670"/>
                  </a:cubicBezTo>
                  <a:cubicBezTo>
                    <a:pt x="3562" y="3900"/>
                    <a:pt x="5136" y="3130"/>
                    <a:pt x="6730" y="2362"/>
                  </a:cubicBezTo>
                  <a:cubicBezTo>
                    <a:pt x="5989" y="1592"/>
                    <a:pt x="5271" y="771"/>
                    <a:pt x="4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589090" y="5884746"/>
              <a:ext cx="801874" cy="481303"/>
            </a:xfrm>
            <a:custGeom>
              <a:avLst/>
              <a:gdLst/>
              <a:ahLst/>
              <a:cxnLst/>
              <a:rect l="l" t="t" r="r" b="b"/>
              <a:pathLst>
                <a:path w="7174" h="4306" extrusionOk="0">
                  <a:moveTo>
                    <a:pt x="4586" y="0"/>
                  </a:moveTo>
                  <a:cubicBezTo>
                    <a:pt x="3219" y="708"/>
                    <a:pt x="1537" y="931"/>
                    <a:pt x="0" y="939"/>
                  </a:cubicBezTo>
                  <a:cubicBezTo>
                    <a:pt x="944" y="1878"/>
                    <a:pt x="1703" y="3039"/>
                    <a:pt x="2116" y="4305"/>
                  </a:cubicBezTo>
                  <a:cubicBezTo>
                    <a:pt x="3734" y="3421"/>
                    <a:pt x="5452" y="2657"/>
                    <a:pt x="7174" y="1995"/>
                  </a:cubicBezTo>
                  <a:cubicBezTo>
                    <a:pt x="6453" y="1168"/>
                    <a:pt x="5561" y="502"/>
                    <a:pt x="4586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589090" y="5884969"/>
              <a:ext cx="809475" cy="419380"/>
            </a:xfrm>
            <a:custGeom>
              <a:avLst/>
              <a:gdLst/>
              <a:ahLst/>
              <a:cxnLst/>
              <a:rect l="l" t="t" r="r" b="b"/>
              <a:pathLst>
                <a:path w="7242" h="3752" extrusionOk="0">
                  <a:moveTo>
                    <a:pt x="4448" y="1"/>
                  </a:moveTo>
                  <a:cubicBezTo>
                    <a:pt x="3736" y="242"/>
                    <a:pt x="2996" y="381"/>
                    <a:pt x="2254" y="511"/>
                  </a:cubicBezTo>
                  <a:cubicBezTo>
                    <a:pt x="1552" y="633"/>
                    <a:pt x="705" y="814"/>
                    <a:pt x="0" y="937"/>
                  </a:cubicBezTo>
                  <a:cubicBezTo>
                    <a:pt x="1106" y="1589"/>
                    <a:pt x="2055" y="2583"/>
                    <a:pt x="2589" y="3751"/>
                  </a:cubicBezTo>
                  <a:cubicBezTo>
                    <a:pt x="4129" y="2957"/>
                    <a:pt x="5640" y="2245"/>
                    <a:pt x="7242" y="1585"/>
                  </a:cubicBezTo>
                  <a:cubicBezTo>
                    <a:pt x="6405" y="934"/>
                    <a:pt x="5441" y="372"/>
                    <a:pt x="4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589090" y="5852443"/>
              <a:ext cx="887605" cy="286368"/>
            </a:xfrm>
            <a:custGeom>
              <a:avLst/>
              <a:gdLst/>
              <a:ahLst/>
              <a:cxnLst/>
              <a:rect l="l" t="t" r="r" b="b"/>
              <a:pathLst>
                <a:path w="7941" h="2562" extrusionOk="0">
                  <a:moveTo>
                    <a:pt x="4846" y="1"/>
                  </a:moveTo>
                  <a:cubicBezTo>
                    <a:pt x="3200" y="1"/>
                    <a:pt x="1641" y="1051"/>
                    <a:pt x="0" y="1228"/>
                  </a:cubicBezTo>
                  <a:cubicBezTo>
                    <a:pt x="1124" y="1298"/>
                    <a:pt x="2247" y="1770"/>
                    <a:pt x="3046" y="2562"/>
                  </a:cubicBezTo>
                  <a:cubicBezTo>
                    <a:pt x="4614" y="1837"/>
                    <a:pt x="6252" y="1251"/>
                    <a:pt x="7941" y="889"/>
                  </a:cubicBezTo>
                  <a:cubicBezTo>
                    <a:pt x="7024" y="359"/>
                    <a:pt x="5991" y="26"/>
                    <a:pt x="4932" y="1"/>
                  </a:cubicBezTo>
                  <a:cubicBezTo>
                    <a:pt x="4903" y="1"/>
                    <a:pt x="4875" y="1"/>
                    <a:pt x="4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589090" y="5784483"/>
              <a:ext cx="897106" cy="311517"/>
            </a:xfrm>
            <a:custGeom>
              <a:avLst/>
              <a:gdLst/>
              <a:ahLst/>
              <a:cxnLst/>
              <a:rect l="l" t="t" r="r" b="b"/>
              <a:pathLst>
                <a:path w="8026" h="2787" extrusionOk="0">
                  <a:moveTo>
                    <a:pt x="4541" y="0"/>
                  </a:moveTo>
                  <a:cubicBezTo>
                    <a:pt x="3084" y="707"/>
                    <a:pt x="1547" y="1354"/>
                    <a:pt x="0" y="1836"/>
                  </a:cubicBezTo>
                  <a:cubicBezTo>
                    <a:pt x="129" y="1822"/>
                    <a:pt x="262" y="1815"/>
                    <a:pt x="396" y="1815"/>
                  </a:cubicBezTo>
                  <a:cubicBezTo>
                    <a:pt x="1336" y="1815"/>
                    <a:pt x="2366" y="2150"/>
                    <a:pt x="3015" y="2787"/>
                  </a:cubicBezTo>
                  <a:cubicBezTo>
                    <a:pt x="4645" y="2138"/>
                    <a:pt x="6320" y="1544"/>
                    <a:pt x="8026" y="1126"/>
                  </a:cubicBezTo>
                  <a:cubicBezTo>
                    <a:pt x="6958" y="499"/>
                    <a:pt x="5774" y="117"/>
                    <a:pt x="45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13"/>
          <p:cNvGrpSpPr/>
          <p:nvPr/>
        </p:nvGrpSpPr>
        <p:grpSpPr>
          <a:xfrm rot="2700000">
            <a:off x="-657859" y="1724813"/>
            <a:ext cx="1604529" cy="1505102"/>
            <a:chOff x="-4147849" y="5763916"/>
            <a:chExt cx="954225" cy="895095"/>
          </a:xfrm>
        </p:grpSpPr>
        <p:sp>
          <p:nvSpPr>
            <p:cNvPr id="170" name="Google Shape;170;p13"/>
            <p:cNvSpPr/>
            <p:nvPr/>
          </p:nvSpPr>
          <p:spPr>
            <a:xfrm>
              <a:off x="-3872434" y="5834111"/>
              <a:ext cx="678810" cy="824899"/>
            </a:xfrm>
            <a:custGeom>
              <a:avLst/>
              <a:gdLst/>
              <a:ahLst/>
              <a:cxnLst/>
              <a:rect l="l" t="t" r="r" b="b"/>
              <a:pathLst>
                <a:path w="6073" h="7380" extrusionOk="0">
                  <a:moveTo>
                    <a:pt x="1626" y="0"/>
                  </a:moveTo>
                  <a:lnTo>
                    <a:pt x="1" y="2896"/>
                  </a:lnTo>
                  <a:lnTo>
                    <a:pt x="3109" y="7379"/>
                  </a:lnTo>
                  <a:cubicBezTo>
                    <a:pt x="4152" y="5856"/>
                    <a:pt x="5183" y="4284"/>
                    <a:pt x="6072" y="2741"/>
                  </a:cubicBezTo>
                  <a:cubicBezTo>
                    <a:pt x="4646" y="1759"/>
                    <a:pt x="3139" y="842"/>
                    <a:pt x="1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-3903172" y="5794543"/>
              <a:ext cx="660478" cy="847366"/>
            </a:xfrm>
            <a:custGeom>
              <a:avLst/>
              <a:gdLst/>
              <a:ahLst/>
              <a:cxnLst/>
              <a:rect l="l" t="t" r="r" b="b"/>
              <a:pathLst>
                <a:path w="5909" h="7581" extrusionOk="0">
                  <a:moveTo>
                    <a:pt x="1098" y="1"/>
                  </a:moveTo>
                  <a:cubicBezTo>
                    <a:pt x="731" y="1061"/>
                    <a:pt x="366" y="2121"/>
                    <a:pt x="1" y="3182"/>
                  </a:cubicBezTo>
                  <a:cubicBezTo>
                    <a:pt x="444" y="3676"/>
                    <a:pt x="891" y="4293"/>
                    <a:pt x="1286" y="4826"/>
                  </a:cubicBezTo>
                  <a:cubicBezTo>
                    <a:pt x="1957" y="5723"/>
                    <a:pt x="2615" y="6683"/>
                    <a:pt x="3285" y="7581"/>
                  </a:cubicBezTo>
                  <a:cubicBezTo>
                    <a:pt x="4239" y="6119"/>
                    <a:pt x="5091" y="4574"/>
                    <a:pt x="5908" y="3031"/>
                  </a:cubicBezTo>
                  <a:cubicBezTo>
                    <a:pt x="4310" y="2012"/>
                    <a:pt x="2697" y="1023"/>
                    <a:pt x="10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-3950454" y="5772411"/>
              <a:ext cx="604479" cy="858767"/>
            </a:xfrm>
            <a:custGeom>
              <a:avLst/>
              <a:gdLst/>
              <a:ahLst/>
              <a:cxnLst/>
              <a:rect l="l" t="t" r="r" b="b"/>
              <a:pathLst>
                <a:path w="5408" h="7683" extrusionOk="0">
                  <a:moveTo>
                    <a:pt x="712" y="0"/>
                  </a:moveTo>
                  <a:cubicBezTo>
                    <a:pt x="548" y="1250"/>
                    <a:pt x="311" y="2490"/>
                    <a:pt x="0" y="3712"/>
                  </a:cubicBezTo>
                  <a:cubicBezTo>
                    <a:pt x="444" y="4565"/>
                    <a:pt x="1163" y="5331"/>
                    <a:pt x="1880" y="5972"/>
                  </a:cubicBezTo>
                  <a:cubicBezTo>
                    <a:pt x="2478" y="6505"/>
                    <a:pt x="3206" y="6966"/>
                    <a:pt x="3564" y="7683"/>
                  </a:cubicBezTo>
                  <a:cubicBezTo>
                    <a:pt x="4394" y="6297"/>
                    <a:pt x="4977" y="4781"/>
                    <a:pt x="5407" y="3224"/>
                  </a:cubicBezTo>
                  <a:cubicBezTo>
                    <a:pt x="3845" y="2168"/>
                    <a:pt x="2274" y="1056"/>
                    <a:pt x="712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-3976386" y="5763916"/>
              <a:ext cx="590172" cy="872180"/>
            </a:xfrm>
            <a:custGeom>
              <a:avLst/>
              <a:gdLst/>
              <a:ahLst/>
              <a:cxnLst/>
              <a:rect l="l" t="t" r="r" b="b"/>
              <a:pathLst>
                <a:path w="5280" h="7803" extrusionOk="0">
                  <a:moveTo>
                    <a:pt x="452" y="1"/>
                  </a:moveTo>
                  <a:cubicBezTo>
                    <a:pt x="301" y="1400"/>
                    <a:pt x="151" y="2798"/>
                    <a:pt x="0" y="4198"/>
                  </a:cubicBezTo>
                  <a:cubicBezTo>
                    <a:pt x="1303" y="5412"/>
                    <a:pt x="2623" y="6588"/>
                    <a:pt x="3928" y="7802"/>
                  </a:cubicBezTo>
                  <a:cubicBezTo>
                    <a:pt x="4383" y="6307"/>
                    <a:pt x="4824" y="4853"/>
                    <a:pt x="5279" y="3358"/>
                  </a:cubicBezTo>
                  <a:cubicBezTo>
                    <a:pt x="3577" y="2381"/>
                    <a:pt x="1994" y="1216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-4147849" y="5793537"/>
              <a:ext cx="622922" cy="865474"/>
            </a:xfrm>
            <a:custGeom>
              <a:avLst/>
              <a:gdLst/>
              <a:ahLst/>
              <a:cxnLst/>
              <a:rect l="l" t="t" r="r" b="b"/>
              <a:pathLst>
                <a:path w="5573" h="7743" extrusionOk="0">
                  <a:moveTo>
                    <a:pt x="1" y="0"/>
                  </a:moveTo>
                  <a:lnTo>
                    <a:pt x="1" y="0"/>
                  </a:lnTo>
                  <a:cubicBezTo>
                    <a:pt x="422" y="1385"/>
                    <a:pt x="844" y="2770"/>
                    <a:pt x="1267" y="4155"/>
                  </a:cubicBezTo>
                  <a:cubicBezTo>
                    <a:pt x="2774" y="5243"/>
                    <a:pt x="4235" y="6449"/>
                    <a:pt x="5573" y="7742"/>
                  </a:cubicBezTo>
                  <a:cubicBezTo>
                    <a:pt x="5317" y="6419"/>
                    <a:pt x="5005" y="5039"/>
                    <a:pt x="4748" y="3715"/>
                  </a:cubicBezTo>
                  <a:cubicBezTo>
                    <a:pt x="3145" y="2480"/>
                    <a:pt x="1602" y="123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13"/>
          <p:cNvGrpSpPr/>
          <p:nvPr/>
        </p:nvGrpSpPr>
        <p:grpSpPr>
          <a:xfrm>
            <a:off x="-461612" y="3524731"/>
            <a:ext cx="1077770" cy="793474"/>
            <a:chOff x="-2237045" y="3972596"/>
            <a:chExt cx="757500" cy="557645"/>
          </a:xfrm>
        </p:grpSpPr>
        <p:sp>
          <p:nvSpPr>
            <p:cNvPr id="176" name="Google Shape;176;p13"/>
            <p:cNvSpPr/>
            <p:nvPr/>
          </p:nvSpPr>
          <p:spPr>
            <a:xfrm>
              <a:off x="-2177022" y="3972596"/>
              <a:ext cx="697476" cy="557645"/>
            </a:xfrm>
            <a:custGeom>
              <a:avLst/>
              <a:gdLst/>
              <a:ahLst/>
              <a:cxnLst/>
              <a:rect l="l" t="t" r="r" b="b"/>
              <a:pathLst>
                <a:path w="6240" h="4989" extrusionOk="0">
                  <a:moveTo>
                    <a:pt x="2969" y="0"/>
                  </a:moveTo>
                  <a:cubicBezTo>
                    <a:pt x="2088" y="649"/>
                    <a:pt x="971" y="1342"/>
                    <a:pt x="1" y="1846"/>
                  </a:cubicBezTo>
                  <a:cubicBezTo>
                    <a:pt x="466" y="2120"/>
                    <a:pt x="886" y="2465"/>
                    <a:pt x="1296" y="2815"/>
                  </a:cubicBezTo>
                  <a:cubicBezTo>
                    <a:pt x="2108" y="3507"/>
                    <a:pt x="2946" y="4234"/>
                    <a:pt x="3702" y="4988"/>
                  </a:cubicBezTo>
                  <a:cubicBezTo>
                    <a:pt x="4392" y="3889"/>
                    <a:pt x="5473" y="3081"/>
                    <a:pt x="6240" y="2034"/>
                  </a:cubicBezTo>
                  <a:cubicBezTo>
                    <a:pt x="5228" y="1268"/>
                    <a:pt x="4077" y="619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-2178586" y="3995622"/>
              <a:ext cx="699041" cy="491586"/>
            </a:xfrm>
            <a:custGeom>
              <a:avLst/>
              <a:gdLst/>
              <a:ahLst/>
              <a:cxnLst/>
              <a:rect l="l" t="t" r="r" b="b"/>
              <a:pathLst>
                <a:path w="6254" h="4398" extrusionOk="0">
                  <a:moveTo>
                    <a:pt x="2589" y="0"/>
                  </a:moveTo>
                  <a:cubicBezTo>
                    <a:pt x="1723" y="502"/>
                    <a:pt x="868" y="984"/>
                    <a:pt x="1" y="1485"/>
                  </a:cubicBezTo>
                  <a:cubicBezTo>
                    <a:pt x="1403" y="2195"/>
                    <a:pt x="2681" y="3180"/>
                    <a:pt x="3676" y="4397"/>
                  </a:cubicBezTo>
                  <a:cubicBezTo>
                    <a:pt x="4436" y="3466"/>
                    <a:pt x="5543" y="2798"/>
                    <a:pt x="6254" y="1828"/>
                  </a:cubicBezTo>
                  <a:cubicBezTo>
                    <a:pt x="5916" y="1658"/>
                    <a:pt x="5505" y="1476"/>
                    <a:pt x="5170" y="1304"/>
                  </a:cubicBezTo>
                  <a:cubicBezTo>
                    <a:pt x="4317" y="871"/>
                    <a:pt x="3441" y="435"/>
                    <a:pt x="2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-2174115" y="3986344"/>
              <a:ext cx="694570" cy="427428"/>
            </a:xfrm>
            <a:custGeom>
              <a:avLst/>
              <a:gdLst/>
              <a:ahLst/>
              <a:cxnLst/>
              <a:rect l="l" t="t" r="r" b="b"/>
              <a:pathLst>
                <a:path w="6214" h="3824" extrusionOk="0">
                  <a:moveTo>
                    <a:pt x="2860" y="0"/>
                  </a:moveTo>
                  <a:cubicBezTo>
                    <a:pt x="1830" y="234"/>
                    <a:pt x="828" y="680"/>
                    <a:pt x="1" y="1337"/>
                  </a:cubicBezTo>
                  <a:cubicBezTo>
                    <a:pt x="752" y="1646"/>
                    <a:pt x="1393" y="2174"/>
                    <a:pt x="2020" y="2693"/>
                  </a:cubicBezTo>
                  <a:cubicBezTo>
                    <a:pt x="2483" y="3079"/>
                    <a:pt x="2950" y="3439"/>
                    <a:pt x="3415" y="3823"/>
                  </a:cubicBezTo>
                  <a:cubicBezTo>
                    <a:pt x="4040" y="3415"/>
                    <a:pt x="4666" y="3005"/>
                    <a:pt x="5291" y="2596"/>
                  </a:cubicBezTo>
                  <a:cubicBezTo>
                    <a:pt x="5605" y="2391"/>
                    <a:pt x="5991" y="2215"/>
                    <a:pt x="6214" y="1911"/>
                  </a:cubicBezTo>
                  <a:cubicBezTo>
                    <a:pt x="5097" y="1324"/>
                    <a:pt x="3905" y="711"/>
                    <a:pt x="2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-2237045" y="3972596"/>
              <a:ext cx="757499" cy="296651"/>
            </a:xfrm>
            <a:custGeom>
              <a:avLst/>
              <a:gdLst/>
              <a:ahLst/>
              <a:cxnLst/>
              <a:rect l="l" t="t" r="r" b="b"/>
              <a:pathLst>
                <a:path w="6777" h="2654" extrusionOk="0">
                  <a:moveTo>
                    <a:pt x="3505" y="0"/>
                  </a:moveTo>
                  <a:cubicBezTo>
                    <a:pt x="2393" y="217"/>
                    <a:pt x="1133" y="340"/>
                    <a:pt x="1" y="389"/>
                  </a:cubicBezTo>
                  <a:cubicBezTo>
                    <a:pt x="1233" y="1316"/>
                    <a:pt x="2653" y="2093"/>
                    <a:pt x="4090" y="2653"/>
                  </a:cubicBezTo>
                  <a:cubicBezTo>
                    <a:pt x="4788" y="2245"/>
                    <a:pt x="5621" y="2021"/>
                    <a:pt x="6437" y="2021"/>
                  </a:cubicBezTo>
                  <a:cubicBezTo>
                    <a:pt x="6550" y="2021"/>
                    <a:pt x="6664" y="2025"/>
                    <a:pt x="6777" y="2034"/>
                  </a:cubicBezTo>
                  <a:cubicBezTo>
                    <a:pt x="5757" y="1258"/>
                    <a:pt x="4662" y="553"/>
                    <a:pt x="3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80;p13"/>
          <p:cNvSpPr/>
          <p:nvPr/>
        </p:nvSpPr>
        <p:spPr>
          <a:xfrm>
            <a:off x="517059" y="2871628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>
            <a:off x="249178" y="4318189"/>
            <a:ext cx="207699" cy="207699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>
            <a:off x="392399" y="3254204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>
            <a:off x="517049" y="1104304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0"/>
          <p:cNvSpPr/>
          <p:nvPr/>
        </p:nvSpPr>
        <p:spPr>
          <a:xfrm>
            <a:off x="3770104" y="3119225"/>
            <a:ext cx="5513272" cy="2040566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0"/>
          <p:cNvSpPr/>
          <p:nvPr/>
        </p:nvSpPr>
        <p:spPr>
          <a:xfrm flipH="1">
            <a:off x="8076567" y="-8496"/>
            <a:ext cx="1067186" cy="1674638"/>
          </a:xfrm>
          <a:custGeom>
            <a:avLst/>
            <a:gdLst/>
            <a:ahLst/>
            <a:cxnLst/>
            <a:rect l="l" t="t" r="r" b="b"/>
            <a:pathLst>
              <a:path w="4315" h="6771" extrusionOk="0">
                <a:moveTo>
                  <a:pt x="0" y="0"/>
                </a:moveTo>
                <a:lnTo>
                  <a:pt x="0" y="6770"/>
                </a:lnTo>
                <a:cubicBezTo>
                  <a:pt x="695" y="5912"/>
                  <a:pt x="1555" y="5201"/>
                  <a:pt x="2334" y="4417"/>
                </a:cubicBezTo>
                <a:cubicBezTo>
                  <a:pt x="3160" y="3586"/>
                  <a:pt x="3919" y="2626"/>
                  <a:pt x="4193" y="1486"/>
                </a:cubicBezTo>
                <a:cubicBezTo>
                  <a:pt x="4307" y="1004"/>
                  <a:pt x="4315" y="487"/>
                  <a:pt x="42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0"/>
          <p:cNvSpPr/>
          <p:nvPr/>
        </p:nvSpPr>
        <p:spPr>
          <a:xfrm rot="-5400000">
            <a:off x="108942" y="4039973"/>
            <a:ext cx="1947892" cy="2318177"/>
          </a:xfrm>
          <a:custGeom>
            <a:avLst/>
            <a:gdLst/>
            <a:ahLst/>
            <a:cxnLst/>
            <a:rect l="l" t="t" r="r" b="b"/>
            <a:pathLst>
              <a:path w="7876" h="9373" extrusionOk="0">
                <a:moveTo>
                  <a:pt x="5633" y="0"/>
                </a:moveTo>
                <a:cubicBezTo>
                  <a:pt x="5725" y="1055"/>
                  <a:pt x="5423" y="2155"/>
                  <a:pt x="4902" y="3090"/>
                </a:cubicBezTo>
                <a:cubicBezTo>
                  <a:pt x="4094" y="4535"/>
                  <a:pt x="2908" y="5530"/>
                  <a:pt x="1651" y="6571"/>
                </a:cubicBezTo>
                <a:cubicBezTo>
                  <a:pt x="1052" y="7068"/>
                  <a:pt x="458" y="7614"/>
                  <a:pt x="0" y="8238"/>
                </a:cubicBezTo>
                <a:lnTo>
                  <a:pt x="0" y="9373"/>
                </a:lnTo>
                <a:cubicBezTo>
                  <a:pt x="366" y="8648"/>
                  <a:pt x="879" y="7990"/>
                  <a:pt x="1451" y="7410"/>
                </a:cubicBezTo>
                <a:cubicBezTo>
                  <a:pt x="2358" y="6490"/>
                  <a:pt x="3418" y="5737"/>
                  <a:pt x="4427" y="4932"/>
                </a:cubicBezTo>
                <a:cubicBezTo>
                  <a:pt x="5436" y="4125"/>
                  <a:pt x="6415" y="3245"/>
                  <a:pt x="7091" y="2145"/>
                </a:cubicBezTo>
                <a:cubicBezTo>
                  <a:pt x="7491" y="1494"/>
                  <a:pt x="7777" y="754"/>
                  <a:pt x="78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0"/>
          <p:cNvSpPr/>
          <p:nvPr/>
        </p:nvSpPr>
        <p:spPr>
          <a:xfrm flipH="1">
            <a:off x="7196108" y="-8249"/>
            <a:ext cx="1947892" cy="2318177"/>
          </a:xfrm>
          <a:custGeom>
            <a:avLst/>
            <a:gdLst/>
            <a:ahLst/>
            <a:cxnLst/>
            <a:rect l="l" t="t" r="r" b="b"/>
            <a:pathLst>
              <a:path w="7876" h="9373" extrusionOk="0">
                <a:moveTo>
                  <a:pt x="5633" y="0"/>
                </a:moveTo>
                <a:cubicBezTo>
                  <a:pt x="5725" y="1055"/>
                  <a:pt x="5423" y="2155"/>
                  <a:pt x="4902" y="3090"/>
                </a:cubicBezTo>
                <a:cubicBezTo>
                  <a:pt x="4094" y="4535"/>
                  <a:pt x="2908" y="5530"/>
                  <a:pt x="1651" y="6571"/>
                </a:cubicBezTo>
                <a:cubicBezTo>
                  <a:pt x="1052" y="7068"/>
                  <a:pt x="458" y="7614"/>
                  <a:pt x="0" y="8238"/>
                </a:cubicBezTo>
                <a:lnTo>
                  <a:pt x="0" y="9373"/>
                </a:lnTo>
                <a:cubicBezTo>
                  <a:pt x="366" y="8648"/>
                  <a:pt x="879" y="7990"/>
                  <a:pt x="1451" y="7410"/>
                </a:cubicBezTo>
                <a:cubicBezTo>
                  <a:pt x="2358" y="6490"/>
                  <a:pt x="3418" y="5737"/>
                  <a:pt x="4427" y="4932"/>
                </a:cubicBezTo>
                <a:cubicBezTo>
                  <a:pt x="5436" y="4125"/>
                  <a:pt x="6415" y="3245"/>
                  <a:pt x="7091" y="2145"/>
                </a:cubicBezTo>
                <a:cubicBezTo>
                  <a:pt x="7491" y="1494"/>
                  <a:pt x="7777" y="754"/>
                  <a:pt x="78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7" name="Google Shape;247;p20"/>
          <p:cNvGrpSpPr/>
          <p:nvPr/>
        </p:nvGrpSpPr>
        <p:grpSpPr>
          <a:xfrm>
            <a:off x="3393282" y="-392966"/>
            <a:ext cx="1139683" cy="1185543"/>
            <a:chOff x="-1401413" y="4635728"/>
            <a:chExt cx="594421" cy="618340"/>
          </a:xfrm>
        </p:grpSpPr>
        <p:sp>
          <p:nvSpPr>
            <p:cNvPr id="248" name="Google Shape;248;p20"/>
            <p:cNvSpPr/>
            <p:nvPr/>
          </p:nvSpPr>
          <p:spPr>
            <a:xfrm>
              <a:off x="-1186021" y="4641093"/>
              <a:ext cx="373664" cy="510588"/>
            </a:xfrm>
            <a:custGeom>
              <a:avLst/>
              <a:gdLst/>
              <a:ahLst/>
              <a:cxnLst/>
              <a:rect l="l" t="t" r="r" b="b"/>
              <a:pathLst>
                <a:path w="3343" h="4568" extrusionOk="0">
                  <a:moveTo>
                    <a:pt x="618" y="0"/>
                  </a:moveTo>
                  <a:cubicBezTo>
                    <a:pt x="553" y="37"/>
                    <a:pt x="483" y="81"/>
                    <a:pt x="429" y="105"/>
                  </a:cubicBezTo>
                  <a:cubicBezTo>
                    <a:pt x="222" y="713"/>
                    <a:pt x="232" y="1372"/>
                    <a:pt x="243" y="2015"/>
                  </a:cubicBezTo>
                  <a:cubicBezTo>
                    <a:pt x="253" y="2570"/>
                    <a:pt x="0" y="3185"/>
                    <a:pt x="235" y="3687"/>
                  </a:cubicBezTo>
                  <a:cubicBezTo>
                    <a:pt x="374" y="3989"/>
                    <a:pt x="493" y="4265"/>
                    <a:pt x="635" y="4567"/>
                  </a:cubicBezTo>
                  <a:cubicBezTo>
                    <a:pt x="928" y="4334"/>
                    <a:pt x="1209" y="4090"/>
                    <a:pt x="1482" y="3832"/>
                  </a:cubicBezTo>
                  <a:cubicBezTo>
                    <a:pt x="1691" y="3634"/>
                    <a:pt x="1894" y="3430"/>
                    <a:pt x="2097" y="3227"/>
                  </a:cubicBezTo>
                  <a:cubicBezTo>
                    <a:pt x="2513" y="2807"/>
                    <a:pt x="2926" y="2333"/>
                    <a:pt x="3342" y="1913"/>
                  </a:cubicBezTo>
                  <a:cubicBezTo>
                    <a:pt x="3342" y="1913"/>
                    <a:pt x="1025" y="464"/>
                    <a:pt x="621" y="79"/>
                  </a:cubicBezTo>
                  <a:lnTo>
                    <a:pt x="6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0"/>
            <p:cNvSpPr/>
            <p:nvPr/>
          </p:nvSpPr>
          <p:spPr>
            <a:xfrm>
              <a:off x="-1116944" y="4636398"/>
              <a:ext cx="309952" cy="218744"/>
            </a:xfrm>
            <a:custGeom>
              <a:avLst/>
              <a:gdLst/>
              <a:ahLst/>
              <a:cxnLst/>
              <a:rect l="l" t="t" r="r" b="b"/>
              <a:pathLst>
                <a:path w="2773" h="1957" extrusionOk="0">
                  <a:moveTo>
                    <a:pt x="81" y="0"/>
                  </a:moveTo>
                  <a:cubicBezTo>
                    <a:pt x="56" y="12"/>
                    <a:pt x="28" y="26"/>
                    <a:pt x="0" y="42"/>
                  </a:cubicBezTo>
                  <a:lnTo>
                    <a:pt x="3" y="122"/>
                  </a:lnTo>
                  <a:cubicBezTo>
                    <a:pt x="407" y="509"/>
                    <a:pt x="2724" y="1956"/>
                    <a:pt x="2724" y="1956"/>
                  </a:cubicBezTo>
                  <a:lnTo>
                    <a:pt x="2773" y="1823"/>
                  </a:lnTo>
                  <a:cubicBezTo>
                    <a:pt x="1855" y="1266"/>
                    <a:pt x="940" y="645"/>
                    <a:pt x="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-1177527" y="4677197"/>
              <a:ext cx="329624" cy="475714"/>
            </a:xfrm>
            <a:custGeom>
              <a:avLst/>
              <a:gdLst/>
              <a:ahLst/>
              <a:cxnLst/>
              <a:rect l="l" t="t" r="r" b="b"/>
              <a:pathLst>
                <a:path w="2949" h="4256" extrusionOk="0">
                  <a:moveTo>
                    <a:pt x="495" y="1"/>
                  </a:moveTo>
                  <a:cubicBezTo>
                    <a:pt x="270" y="556"/>
                    <a:pt x="278" y="1229"/>
                    <a:pt x="285" y="1828"/>
                  </a:cubicBezTo>
                  <a:cubicBezTo>
                    <a:pt x="294" y="2426"/>
                    <a:pt x="279" y="3035"/>
                    <a:pt x="1" y="3567"/>
                  </a:cubicBezTo>
                  <a:cubicBezTo>
                    <a:pt x="157" y="3808"/>
                    <a:pt x="276" y="4015"/>
                    <a:pt x="432" y="4255"/>
                  </a:cubicBezTo>
                  <a:cubicBezTo>
                    <a:pt x="1322" y="3454"/>
                    <a:pt x="2214" y="2620"/>
                    <a:pt x="2948" y="1674"/>
                  </a:cubicBezTo>
                  <a:cubicBezTo>
                    <a:pt x="2227" y="1006"/>
                    <a:pt x="1372" y="446"/>
                    <a:pt x="4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-1200664" y="4677197"/>
              <a:ext cx="321353" cy="469567"/>
            </a:xfrm>
            <a:custGeom>
              <a:avLst/>
              <a:gdLst/>
              <a:ahLst/>
              <a:cxnLst/>
              <a:rect l="l" t="t" r="r" b="b"/>
              <a:pathLst>
                <a:path w="2875" h="4201" extrusionOk="0">
                  <a:moveTo>
                    <a:pt x="702" y="1"/>
                  </a:moveTo>
                  <a:cubicBezTo>
                    <a:pt x="458" y="260"/>
                    <a:pt x="332" y="698"/>
                    <a:pt x="248" y="1041"/>
                  </a:cubicBezTo>
                  <a:cubicBezTo>
                    <a:pt x="161" y="1386"/>
                    <a:pt x="134" y="1745"/>
                    <a:pt x="109" y="2098"/>
                  </a:cubicBezTo>
                  <a:cubicBezTo>
                    <a:pt x="68" y="2643"/>
                    <a:pt x="41" y="3180"/>
                    <a:pt x="1" y="3724"/>
                  </a:cubicBezTo>
                  <a:cubicBezTo>
                    <a:pt x="148" y="3899"/>
                    <a:pt x="318" y="4025"/>
                    <a:pt x="465" y="4200"/>
                  </a:cubicBezTo>
                  <a:cubicBezTo>
                    <a:pt x="1302" y="3418"/>
                    <a:pt x="2106" y="2587"/>
                    <a:pt x="2875" y="1736"/>
                  </a:cubicBezTo>
                  <a:cubicBezTo>
                    <a:pt x="2200" y="1099"/>
                    <a:pt x="1480" y="508"/>
                    <a:pt x="702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0"/>
            <p:cNvSpPr/>
            <p:nvPr/>
          </p:nvSpPr>
          <p:spPr>
            <a:xfrm>
              <a:off x="-1278125" y="4677197"/>
              <a:ext cx="343596" cy="477950"/>
            </a:xfrm>
            <a:custGeom>
              <a:avLst/>
              <a:gdLst/>
              <a:ahLst/>
              <a:cxnLst/>
              <a:rect l="l" t="t" r="r" b="b"/>
              <a:pathLst>
                <a:path w="3074" h="4276" extrusionOk="0">
                  <a:moveTo>
                    <a:pt x="1395" y="1"/>
                  </a:moveTo>
                  <a:cubicBezTo>
                    <a:pt x="927" y="592"/>
                    <a:pt x="469" y="1233"/>
                    <a:pt x="0" y="1823"/>
                  </a:cubicBezTo>
                  <a:cubicBezTo>
                    <a:pt x="257" y="2643"/>
                    <a:pt x="495" y="3456"/>
                    <a:pt x="752" y="4276"/>
                  </a:cubicBezTo>
                  <a:cubicBezTo>
                    <a:pt x="1092" y="3767"/>
                    <a:pt x="1546" y="3343"/>
                    <a:pt x="1994" y="2926"/>
                  </a:cubicBezTo>
                  <a:cubicBezTo>
                    <a:pt x="2339" y="2605"/>
                    <a:pt x="2729" y="2258"/>
                    <a:pt x="3074" y="1939"/>
                  </a:cubicBezTo>
                  <a:cubicBezTo>
                    <a:pt x="2513" y="1293"/>
                    <a:pt x="1954" y="647"/>
                    <a:pt x="1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-1399513" y="4677197"/>
              <a:ext cx="306711" cy="576871"/>
            </a:xfrm>
            <a:custGeom>
              <a:avLst/>
              <a:gdLst/>
              <a:ahLst/>
              <a:cxnLst/>
              <a:rect l="l" t="t" r="r" b="b"/>
              <a:pathLst>
                <a:path w="2744" h="5161" extrusionOk="0">
                  <a:moveTo>
                    <a:pt x="2481" y="1"/>
                  </a:moveTo>
                  <a:lnTo>
                    <a:pt x="2481" y="1"/>
                  </a:lnTo>
                  <a:cubicBezTo>
                    <a:pt x="1850" y="831"/>
                    <a:pt x="871" y="1818"/>
                    <a:pt x="352" y="2400"/>
                  </a:cubicBezTo>
                  <a:cubicBezTo>
                    <a:pt x="54" y="3281"/>
                    <a:pt x="0" y="4258"/>
                    <a:pt x="218" y="5161"/>
                  </a:cubicBezTo>
                  <a:cubicBezTo>
                    <a:pt x="1108" y="4392"/>
                    <a:pt x="1991" y="3551"/>
                    <a:pt x="2744" y="2646"/>
                  </a:cubicBezTo>
                  <a:cubicBezTo>
                    <a:pt x="2652" y="1775"/>
                    <a:pt x="2289" y="856"/>
                    <a:pt x="2481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0"/>
            <p:cNvSpPr/>
            <p:nvPr/>
          </p:nvSpPr>
          <p:spPr>
            <a:xfrm>
              <a:off x="-1401413" y="4635840"/>
              <a:ext cx="274072" cy="591625"/>
            </a:xfrm>
            <a:custGeom>
              <a:avLst/>
              <a:gdLst/>
              <a:ahLst/>
              <a:cxnLst/>
              <a:rect l="l" t="t" r="r" b="b"/>
              <a:pathLst>
                <a:path w="2452" h="5293" extrusionOk="0">
                  <a:moveTo>
                    <a:pt x="2378" y="1"/>
                  </a:moveTo>
                  <a:lnTo>
                    <a:pt x="191" y="2708"/>
                  </a:lnTo>
                  <a:cubicBezTo>
                    <a:pt x="191" y="2708"/>
                    <a:pt x="0" y="4558"/>
                    <a:pt x="23" y="5293"/>
                  </a:cubicBezTo>
                  <a:cubicBezTo>
                    <a:pt x="23" y="5293"/>
                    <a:pt x="1414" y="4030"/>
                    <a:pt x="2451" y="2772"/>
                  </a:cubicBezTo>
                  <a:cubicBezTo>
                    <a:pt x="2182" y="1695"/>
                    <a:pt x="2238" y="386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-1398842" y="4635728"/>
              <a:ext cx="291174" cy="603809"/>
            </a:xfrm>
            <a:custGeom>
              <a:avLst/>
              <a:gdLst/>
              <a:ahLst/>
              <a:cxnLst/>
              <a:rect l="l" t="t" r="r" b="b"/>
              <a:pathLst>
                <a:path w="2605" h="5402" extrusionOk="0">
                  <a:moveTo>
                    <a:pt x="2356" y="1"/>
                  </a:moveTo>
                  <a:cubicBezTo>
                    <a:pt x="2216" y="388"/>
                    <a:pt x="2161" y="1696"/>
                    <a:pt x="2430" y="2772"/>
                  </a:cubicBezTo>
                  <a:cubicBezTo>
                    <a:pt x="1392" y="4029"/>
                    <a:pt x="1" y="5294"/>
                    <a:pt x="1" y="5294"/>
                  </a:cubicBezTo>
                  <a:cubicBezTo>
                    <a:pt x="21" y="5330"/>
                    <a:pt x="44" y="5365"/>
                    <a:pt x="64" y="5401"/>
                  </a:cubicBezTo>
                  <a:cubicBezTo>
                    <a:pt x="939" y="4594"/>
                    <a:pt x="1807" y="3720"/>
                    <a:pt x="2589" y="2821"/>
                  </a:cubicBezTo>
                  <a:cubicBezTo>
                    <a:pt x="2353" y="1991"/>
                    <a:pt x="2291" y="606"/>
                    <a:pt x="2525" y="128"/>
                  </a:cubicBezTo>
                  <a:lnTo>
                    <a:pt x="2604" y="6"/>
                  </a:lnTo>
                  <a:lnTo>
                    <a:pt x="2356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256;p20"/>
          <p:cNvGrpSpPr/>
          <p:nvPr/>
        </p:nvGrpSpPr>
        <p:grpSpPr>
          <a:xfrm>
            <a:off x="6296613" y="-298256"/>
            <a:ext cx="1077770" cy="793474"/>
            <a:chOff x="-2237045" y="3972596"/>
            <a:chExt cx="757500" cy="557645"/>
          </a:xfrm>
        </p:grpSpPr>
        <p:sp>
          <p:nvSpPr>
            <p:cNvPr id="257" name="Google Shape;257;p20"/>
            <p:cNvSpPr/>
            <p:nvPr/>
          </p:nvSpPr>
          <p:spPr>
            <a:xfrm>
              <a:off x="-2177022" y="3972596"/>
              <a:ext cx="697476" cy="557645"/>
            </a:xfrm>
            <a:custGeom>
              <a:avLst/>
              <a:gdLst/>
              <a:ahLst/>
              <a:cxnLst/>
              <a:rect l="l" t="t" r="r" b="b"/>
              <a:pathLst>
                <a:path w="6240" h="4989" extrusionOk="0">
                  <a:moveTo>
                    <a:pt x="2969" y="0"/>
                  </a:moveTo>
                  <a:cubicBezTo>
                    <a:pt x="2088" y="649"/>
                    <a:pt x="971" y="1342"/>
                    <a:pt x="1" y="1846"/>
                  </a:cubicBezTo>
                  <a:cubicBezTo>
                    <a:pt x="466" y="2120"/>
                    <a:pt x="886" y="2465"/>
                    <a:pt x="1296" y="2815"/>
                  </a:cubicBezTo>
                  <a:cubicBezTo>
                    <a:pt x="2108" y="3507"/>
                    <a:pt x="2946" y="4234"/>
                    <a:pt x="3702" y="4988"/>
                  </a:cubicBezTo>
                  <a:cubicBezTo>
                    <a:pt x="4392" y="3889"/>
                    <a:pt x="5473" y="3081"/>
                    <a:pt x="6240" y="2034"/>
                  </a:cubicBezTo>
                  <a:cubicBezTo>
                    <a:pt x="5228" y="1268"/>
                    <a:pt x="4077" y="619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-2178586" y="3995622"/>
              <a:ext cx="699041" cy="491586"/>
            </a:xfrm>
            <a:custGeom>
              <a:avLst/>
              <a:gdLst/>
              <a:ahLst/>
              <a:cxnLst/>
              <a:rect l="l" t="t" r="r" b="b"/>
              <a:pathLst>
                <a:path w="6254" h="4398" extrusionOk="0">
                  <a:moveTo>
                    <a:pt x="2589" y="0"/>
                  </a:moveTo>
                  <a:cubicBezTo>
                    <a:pt x="1723" y="502"/>
                    <a:pt x="868" y="984"/>
                    <a:pt x="1" y="1485"/>
                  </a:cubicBezTo>
                  <a:cubicBezTo>
                    <a:pt x="1403" y="2195"/>
                    <a:pt x="2681" y="3180"/>
                    <a:pt x="3676" y="4397"/>
                  </a:cubicBezTo>
                  <a:cubicBezTo>
                    <a:pt x="4436" y="3466"/>
                    <a:pt x="5543" y="2798"/>
                    <a:pt x="6254" y="1828"/>
                  </a:cubicBezTo>
                  <a:cubicBezTo>
                    <a:pt x="5916" y="1658"/>
                    <a:pt x="5505" y="1476"/>
                    <a:pt x="5170" y="1304"/>
                  </a:cubicBezTo>
                  <a:cubicBezTo>
                    <a:pt x="4317" y="871"/>
                    <a:pt x="3441" y="435"/>
                    <a:pt x="2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-2174115" y="3986344"/>
              <a:ext cx="694570" cy="427428"/>
            </a:xfrm>
            <a:custGeom>
              <a:avLst/>
              <a:gdLst/>
              <a:ahLst/>
              <a:cxnLst/>
              <a:rect l="l" t="t" r="r" b="b"/>
              <a:pathLst>
                <a:path w="6214" h="3824" extrusionOk="0">
                  <a:moveTo>
                    <a:pt x="2860" y="0"/>
                  </a:moveTo>
                  <a:cubicBezTo>
                    <a:pt x="1830" y="234"/>
                    <a:pt x="828" y="680"/>
                    <a:pt x="1" y="1337"/>
                  </a:cubicBezTo>
                  <a:cubicBezTo>
                    <a:pt x="752" y="1646"/>
                    <a:pt x="1393" y="2174"/>
                    <a:pt x="2020" y="2693"/>
                  </a:cubicBezTo>
                  <a:cubicBezTo>
                    <a:pt x="2483" y="3079"/>
                    <a:pt x="2950" y="3439"/>
                    <a:pt x="3415" y="3823"/>
                  </a:cubicBezTo>
                  <a:cubicBezTo>
                    <a:pt x="4040" y="3415"/>
                    <a:pt x="4666" y="3005"/>
                    <a:pt x="5291" y="2596"/>
                  </a:cubicBezTo>
                  <a:cubicBezTo>
                    <a:pt x="5605" y="2391"/>
                    <a:pt x="5991" y="2215"/>
                    <a:pt x="6214" y="1911"/>
                  </a:cubicBezTo>
                  <a:cubicBezTo>
                    <a:pt x="5097" y="1324"/>
                    <a:pt x="3905" y="711"/>
                    <a:pt x="2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-2237045" y="3972596"/>
              <a:ext cx="757499" cy="296651"/>
            </a:xfrm>
            <a:custGeom>
              <a:avLst/>
              <a:gdLst/>
              <a:ahLst/>
              <a:cxnLst/>
              <a:rect l="l" t="t" r="r" b="b"/>
              <a:pathLst>
                <a:path w="6777" h="2654" extrusionOk="0">
                  <a:moveTo>
                    <a:pt x="3505" y="0"/>
                  </a:moveTo>
                  <a:cubicBezTo>
                    <a:pt x="2393" y="217"/>
                    <a:pt x="1133" y="340"/>
                    <a:pt x="1" y="389"/>
                  </a:cubicBezTo>
                  <a:cubicBezTo>
                    <a:pt x="1233" y="1316"/>
                    <a:pt x="2653" y="2093"/>
                    <a:pt x="4090" y="2653"/>
                  </a:cubicBezTo>
                  <a:cubicBezTo>
                    <a:pt x="4788" y="2245"/>
                    <a:pt x="5621" y="2021"/>
                    <a:pt x="6437" y="2021"/>
                  </a:cubicBezTo>
                  <a:cubicBezTo>
                    <a:pt x="6550" y="2021"/>
                    <a:pt x="6664" y="2025"/>
                    <a:pt x="6777" y="2034"/>
                  </a:cubicBezTo>
                  <a:cubicBezTo>
                    <a:pt x="5757" y="1258"/>
                    <a:pt x="4662" y="553"/>
                    <a:pt x="3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20"/>
          <p:cNvSpPr/>
          <p:nvPr/>
        </p:nvSpPr>
        <p:spPr>
          <a:xfrm>
            <a:off x="7196107" y="2240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0"/>
          <p:cNvSpPr/>
          <p:nvPr/>
        </p:nvSpPr>
        <p:spPr>
          <a:xfrm>
            <a:off x="6296636" y="29729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0"/>
          <p:cNvSpPr/>
          <p:nvPr/>
        </p:nvSpPr>
        <p:spPr>
          <a:xfrm>
            <a:off x="199309" y="3389303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0"/>
          <p:cNvSpPr/>
          <p:nvPr/>
        </p:nvSpPr>
        <p:spPr>
          <a:xfrm>
            <a:off x="6223357" y="4780915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5" name="Google Shape;265;p20"/>
          <p:cNvGrpSpPr/>
          <p:nvPr/>
        </p:nvGrpSpPr>
        <p:grpSpPr>
          <a:xfrm rot="1868902" flipH="1">
            <a:off x="6603679" y="4257915"/>
            <a:ext cx="601004" cy="823743"/>
            <a:chOff x="-3635246" y="3850201"/>
            <a:chExt cx="613645" cy="840996"/>
          </a:xfrm>
        </p:grpSpPr>
        <p:sp>
          <p:nvSpPr>
            <p:cNvPr id="266" name="Google Shape;266;p20"/>
            <p:cNvSpPr/>
            <p:nvPr/>
          </p:nvSpPr>
          <p:spPr>
            <a:xfrm>
              <a:off x="-3555439" y="3994280"/>
              <a:ext cx="533837" cy="696805"/>
            </a:xfrm>
            <a:custGeom>
              <a:avLst/>
              <a:gdLst/>
              <a:ahLst/>
              <a:cxnLst/>
              <a:rect l="l" t="t" r="r" b="b"/>
              <a:pathLst>
                <a:path w="4776" h="6234" extrusionOk="0">
                  <a:moveTo>
                    <a:pt x="2714" y="1"/>
                  </a:moveTo>
                  <a:cubicBezTo>
                    <a:pt x="1740" y="601"/>
                    <a:pt x="799" y="1347"/>
                    <a:pt x="0" y="2167"/>
                  </a:cubicBezTo>
                  <a:cubicBezTo>
                    <a:pt x="334" y="3499"/>
                    <a:pt x="568" y="4902"/>
                    <a:pt x="903" y="6234"/>
                  </a:cubicBezTo>
                  <a:cubicBezTo>
                    <a:pt x="2195" y="5704"/>
                    <a:pt x="3484" y="5176"/>
                    <a:pt x="4775" y="4645"/>
                  </a:cubicBezTo>
                  <a:cubicBezTo>
                    <a:pt x="4087" y="3088"/>
                    <a:pt x="3404" y="1559"/>
                    <a:pt x="2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0"/>
            <p:cNvSpPr/>
            <p:nvPr/>
          </p:nvSpPr>
          <p:spPr>
            <a:xfrm>
              <a:off x="-3537219" y="3990704"/>
              <a:ext cx="482197" cy="700382"/>
            </a:xfrm>
            <a:custGeom>
              <a:avLst/>
              <a:gdLst/>
              <a:ahLst/>
              <a:cxnLst/>
              <a:rect l="l" t="t" r="r" b="b"/>
              <a:pathLst>
                <a:path w="4314" h="6266" extrusionOk="0">
                  <a:moveTo>
                    <a:pt x="2259" y="0"/>
                  </a:moveTo>
                  <a:cubicBezTo>
                    <a:pt x="1522" y="676"/>
                    <a:pt x="739" y="1332"/>
                    <a:pt x="1" y="2008"/>
                  </a:cubicBezTo>
                  <a:cubicBezTo>
                    <a:pt x="632" y="3269"/>
                    <a:pt x="315" y="4922"/>
                    <a:pt x="740" y="6266"/>
                  </a:cubicBezTo>
                  <a:cubicBezTo>
                    <a:pt x="1936" y="5692"/>
                    <a:pt x="3118" y="5084"/>
                    <a:pt x="4314" y="4509"/>
                  </a:cubicBezTo>
                  <a:cubicBezTo>
                    <a:pt x="3629" y="2999"/>
                    <a:pt x="2943" y="1510"/>
                    <a:pt x="22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0"/>
            <p:cNvSpPr/>
            <p:nvPr/>
          </p:nvSpPr>
          <p:spPr>
            <a:xfrm>
              <a:off x="-3541243" y="3943646"/>
              <a:ext cx="444306" cy="747551"/>
            </a:xfrm>
            <a:custGeom>
              <a:avLst/>
              <a:gdLst/>
              <a:ahLst/>
              <a:cxnLst/>
              <a:rect l="l" t="t" r="r" b="b"/>
              <a:pathLst>
                <a:path w="3975" h="6688" extrusionOk="0">
                  <a:moveTo>
                    <a:pt x="1924" y="1"/>
                  </a:moveTo>
                  <a:cubicBezTo>
                    <a:pt x="1136" y="657"/>
                    <a:pt x="491" y="1477"/>
                    <a:pt x="0" y="2379"/>
                  </a:cubicBezTo>
                  <a:cubicBezTo>
                    <a:pt x="633" y="3669"/>
                    <a:pt x="806" y="5250"/>
                    <a:pt x="777" y="6688"/>
                  </a:cubicBezTo>
                  <a:cubicBezTo>
                    <a:pt x="1677" y="5826"/>
                    <a:pt x="2782" y="5143"/>
                    <a:pt x="3974" y="4783"/>
                  </a:cubicBezTo>
                  <a:cubicBezTo>
                    <a:pt x="3182" y="3249"/>
                    <a:pt x="2505" y="1625"/>
                    <a:pt x="1924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0"/>
            <p:cNvSpPr/>
            <p:nvPr/>
          </p:nvSpPr>
          <p:spPr>
            <a:xfrm>
              <a:off x="-3541243" y="3935375"/>
              <a:ext cx="387636" cy="755823"/>
            </a:xfrm>
            <a:custGeom>
              <a:avLst/>
              <a:gdLst/>
              <a:ahLst/>
              <a:cxnLst/>
              <a:rect l="l" t="t" r="r" b="b"/>
              <a:pathLst>
                <a:path w="3468" h="6762" extrusionOk="0">
                  <a:moveTo>
                    <a:pt x="1545" y="0"/>
                  </a:moveTo>
                  <a:cubicBezTo>
                    <a:pt x="917" y="770"/>
                    <a:pt x="370" y="1660"/>
                    <a:pt x="0" y="2581"/>
                  </a:cubicBezTo>
                  <a:cubicBezTo>
                    <a:pt x="211" y="3252"/>
                    <a:pt x="324" y="3947"/>
                    <a:pt x="430" y="4643"/>
                  </a:cubicBezTo>
                  <a:cubicBezTo>
                    <a:pt x="528" y="5303"/>
                    <a:pt x="679" y="6101"/>
                    <a:pt x="777" y="6762"/>
                  </a:cubicBezTo>
                  <a:cubicBezTo>
                    <a:pt x="1411" y="5742"/>
                    <a:pt x="2363" y="4875"/>
                    <a:pt x="3467" y="4402"/>
                  </a:cubicBezTo>
                  <a:cubicBezTo>
                    <a:pt x="2759" y="2943"/>
                    <a:pt x="2127" y="1513"/>
                    <a:pt x="15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0"/>
            <p:cNvSpPr/>
            <p:nvPr/>
          </p:nvSpPr>
          <p:spPr>
            <a:xfrm>
              <a:off x="-3578353" y="3859926"/>
              <a:ext cx="271054" cy="831271"/>
            </a:xfrm>
            <a:custGeom>
              <a:avLst/>
              <a:gdLst/>
              <a:ahLst/>
              <a:cxnLst/>
              <a:rect l="l" t="t" r="r" b="b"/>
              <a:pathLst>
                <a:path w="2425" h="7437" extrusionOk="0">
                  <a:moveTo>
                    <a:pt x="966" y="0"/>
                  </a:moveTo>
                  <a:cubicBezTo>
                    <a:pt x="450" y="847"/>
                    <a:pt x="116" y="1805"/>
                    <a:pt x="71" y="2796"/>
                  </a:cubicBezTo>
                  <a:cubicBezTo>
                    <a:pt x="0" y="4364"/>
                    <a:pt x="979" y="5871"/>
                    <a:pt x="1109" y="7437"/>
                  </a:cubicBezTo>
                  <a:cubicBezTo>
                    <a:pt x="1199" y="6389"/>
                    <a:pt x="1667" y="5348"/>
                    <a:pt x="2424" y="4617"/>
                  </a:cubicBezTo>
                  <a:cubicBezTo>
                    <a:pt x="1782" y="3134"/>
                    <a:pt x="1269" y="1589"/>
                    <a:pt x="9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0"/>
            <p:cNvSpPr/>
            <p:nvPr/>
          </p:nvSpPr>
          <p:spPr>
            <a:xfrm>
              <a:off x="-3635246" y="3850201"/>
              <a:ext cx="287821" cy="840995"/>
            </a:xfrm>
            <a:custGeom>
              <a:avLst/>
              <a:gdLst/>
              <a:ahLst/>
              <a:cxnLst/>
              <a:rect l="l" t="t" r="r" b="b"/>
              <a:pathLst>
                <a:path w="2575" h="7524" extrusionOk="0">
                  <a:moveTo>
                    <a:pt x="1130" y="1"/>
                  </a:moveTo>
                  <a:cubicBezTo>
                    <a:pt x="519" y="987"/>
                    <a:pt x="137" y="2085"/>
                    <a:pt x="0" y="3236"/>
                  </a:cubicBezTo>
                  <a:cubicBezTo>
                    <a:pt x="630" y="4615"/>
                    <a:pt x="1201" y="6067"/>
                    <a:pt x="1618" y="7524"/>
                  </a:cubicBezTo>
                  <a:cubicBezTo>
                    <a:pt x="1540" y="6554"/>
                    <a:pt x="1879" y="5403"/>
                    <a:pt x="2574" y="4725"/>
                  </a:cubicBezTo>
                  <a:cubicBezTo>
                    <a:pt x="2002" y="3186"/>
                    <a:pt x="1483" y="1606"/>
                    <a:pt x="11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32" name="Google Shape;632;p35"/>
          <p:cNvSpPr txBox="1">
            <a:spLocks noGrp="1"/>
          </p:cNvSpPr>
          <p:nvPr>
            <p:ph type="title" idx="2"/>
          </p:nvPr>
        </p:nvSpPr>
        <p:spPr>
          <a:xfrm>
            <a:off x="1844400" y="2263675"/>
            <a:ext cx="1763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33" name="Google Shape;633;p35"/>
          <p:cNvSpPr txBox="1">
            <a:spLocks noGrp="1"/>
          </p:cNvSpPr>
          <p:nvPr>
            <p:ph type="subTitle" idx="1"/>
          </p:nvPr>
        </p:nvSpPr>
        <p:spPr>
          <a:xfrm>
            <a:off x="1844400" y="2715200"/>
            <a:ext cx="1763100" cy="9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p35"/>
          <p:cNvSpPr txBox="1">
            <a:spLocks noGrp="1"/>
          </p:cNvSpPr>
          <p:nvPr>
            <p:ph type="title" idx="3"/>
          </p:nvPr>
        </p:nvSpPr>
        <p:spPr>
          <a:xfrm>
            <a:off x="4225700" y="2263700"/>
            <a:ext cx="1763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35" name="Google Shape;635;p35"/>
          <p:cNvSpPr txBox="1">
            <a:spLocks noGrp="1"/>
          </p:cNvSpPr>
          <p:nvPr>
            <p:ph type="subTitle" idx="4"/>
          </p:nvPr>
        </p:nvSpPr>
        <p:spPr>
          <a:xfrm>
            <a:off x="4225699" y="2715200"/>
            <a:ext cx="1763100" cy="9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p35"/>
          <p:cNvSpPr txBox="1">
            <a:spLocks noGrp="1"/>
          </p:cNvSpPr>
          <p:nvPr>
            <p:ph type="title" idx="5"/>
          </p:nvPr>
        </p:nvSpPr>
        <p:spPr>
          <a:xfrm>
            <a:off x="6607000" y="2263675"/>
            <a:ext cx="1763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37" name="Google Shape;637;p35"/>
          <p:cNvSpPr txBox="1">
            <a:spLocks noGrp="1"/>
          </p:cNvSpPr>
          <p:nvPr>
            <p:ph type="subTitle" idx="6"/>
          </p:nvPr>
        </p:nvSpPr>
        <p:spPr>
          <a:xfrm>
            <a:off x="6607001" y="2715200"/>
            <a:ext cx="1763100" cy="9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35"/>
          <p:cNvSpPr/>
          <p:nvPr/>
        </p:nvSpPr>
        <p:spPr>
          <a:xfrm rot="156005" flipH="1">
            <a:off x="-1343890" y="2816703"/>
            <a:ext cx="6746131" cy="2496818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5"/>
          <p:cNvSpPr/>
          <p:nvPr/>
        </p:nvSpPr>
        <p:spPr>
          <a:xfrm rot="156005" flipH="1">
            <a:off x="-1324997" y="1975489"/>
            <a:ext cx="7623639" cy="3358374"/>
          </a:xfrm>
          <a:custGeom>
            <a:avLst/>
            <a:gdLst/>
            <a:ahLst/>
            <a:cxnLst/>
            <a:rect l="l" t="t" r="r" b="b"/>
            <a:pathLst>
              <a:path w="38183" h="16820" extrusionOk="0">
                <a:moveTo>
                  <a:pt x="38183" y="1"/>
                </a:moveTo>
                <a:cubicBezTo>
                  <a:pt x="35738" y="393"/>
                  <a:pt x="33408" y="1510"/>
                  <a:pt x="31588" y="3193"/>
                </a:cubicBezTo>
                <a:cubicBezTo>
                  <a:pt x="29558" y="5075"/>
                  <a:pt x="28210" y="7561"/>
                  <a:pt x="26563" y="9787"/>
                </a:cubicBezTo>
                <a:cubicBezTo>
                  <a:pt x="24917" y="12014"/>
                  <a:pt x="22764" y="14109"/>
                  <a:pt x="20036" y="14594"/>
                </a:cubicBezTo>
                <a:cubicBezTo>
                  <a:pt x="19595" y="14672"/>
                  <a:pt x="19154" y="14707"/>
                  <a:pt x="18714" y="14707"/>
                </a:cubicBezTo>
                <a:cubicBezTo>
                  <a:pt x="16317" y="14707"/>
                  <a:pt x="13934" y="13694"/>
                  <a:pt x="11521" y="13319"/>
                </a:cubicBezTo>
                <a:cubicBezTo>
                  <a:pt x="10848" y="13215"/>
                  <a:pt x="10168" y="13164"/>
                  <a:pt x="9488" y="13164"/>
                </a:cubicBezTo>
                <a:cubicBezTo>
                  <a:pt x="6024" y="13164"/>
                  <a:pt x="2561" y="14489"/>
                  <a:pt x="0" y="16820"/>
                </a:cubicBezTo>
                <a:lnTo>
                  <a:pt x="2394" y="16820"/>
                </a:lnTo>
                <a:cubicBezTo>
                  <a:pt x="4301" y="15071"/>
                  <a:pt x="6859" y="14035"/>
                  <a:pt x="9448" y="14004"/>
                </a:cubicBezTo>
                <a:cubicBezTo>
                  <a:pt x="9491" y="14004"/>
                  <a:pt x="9533" y="14003"/>
                  <a:pt x="9575" y="14003"/>
                </a:cubicBezTo>
                <a:cubicBezTo>
                  <a:pt x="12604" y="14003"/>
                  <a:pt x="15601" y="15262"/>
                  <a:pt x="18578" y="15262"/>
                </a:cubicBezTo>
                <a:cubicBezTo>
                  <a:pt x="19160" y="15262"/>
                  <a:pt x="19741" y="15214"/>
                  <a:pt x="20322" y="15099"/>
                </a:cubicBezTo>
                <a:cubicBezTo>
                  <a:pt x="22991" y="14570"/>
                  <a:pt x="25192" y="12696"/>
                  <a:pt x="26993" y="10658"/>
                </a:cubicBezTo>
                <a:cubicBezTo>
                  <a:pt x="28795" y="8620"/>
                  <a:pt x="30346" y="6339"/>
                  <a:pt x="32408" y="4565"/>
                </a:cubicBezTo>
                <a:cubicBezTo>
                  <a:pt x="34030" y="3168"/>
                  <a:pt x="36085" y="2103"/>
                  <a:pt x="38183" y="1990"/>
                </a:cubicBezTo>
                <a:lnTo>
                  <a:pt x="3818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5"/>
          <p:cNvSpPr/>
          <p:nvPr/>
        </p:nvSpPr>
        <p:spPr>
          <a:xfrm rot="10800000" flipH="1">
            <a:off x="3351875" y="2"/>
            <a:ext cx="5792131" cy="948179"/>
          </a:xfrm>
          <a:custGeom>
            <a:avLst/>
            <a:gdLst/>
            <a:ahLst/>
            <a:cxnLst/>
            <a:rect l="l" t="t" r="r" b="b"/>
            <a:pathLst>
              <a:path w="26030" h="4261" extrusionOk="0">
                <a:moveTo>
                  <a:pt x="23410" y="0"/>
                </a:moveTo>
                <a:cubicBezTo>
                  <a:pt x="21774" y="0"/>
                  <a:pt x="20137" y="307"/>
                  <a:pt x="18619" y="922"/>
                </a:cubicBezTo>
                <a:cubicBezTo>
                  <a:pt x="16535" y="1765"/>
                  <a:pt x="14824" y="3452"/>
                  <a:pt x="12572" y="3816"/>
                </a:cubicBezTo>
                <a:cubicBezTo>
                  <a:pt x="12285" y="3863"/>
                  <a:pt x="12000" y="3883"/>
                  <a:pt x="11715" y="3883"/>
                </a:cubicBezTo>
                <a:cubicBezTo>
                  <a:pt x="9496" y="3883"/>
                  <a:pt x="7319" y="2636"/>
                  <a:pt x="5064" y="2636"/>
                </a:cubicBezTo>
                <a:cubicBezTo>
                  <a:pt x="5006" y="2636"/>
                  <a:pt x="4948" y="2637"/>
                  <a:pt x="4890" y="2639"/>
                </a:cubicBezTo>
                <a:cubicBezTo>
                  <a:pt x="3160" y="2688"/>
                  <a:pt x="1569" y="3497"/>
                  <a:pt x="1" y="4261"/>
                </a:cubicBezTo>
                <a:lnTo>
                  <a:pt x="26030" y="4261"/>
                </a:lnTo>
                <a:lnTo>
                  <a:pt x="26030" y="265"/>
                </a:lnTo>
                <a:cubicBezTo>
                  <a:pt x="25169" y="89"/>
                  <a:pt x="24290" y="0"/>
                  <a:pt x="234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1" name="Google Shape;641;p35"/>
          <p:cNvGrpSpPr/>
          <p:nvPr/>
        </p:nvGrpSpPr>
        <p:grpSpPr>
          <a:xfrm rot="-3970083">
            <a:off x="-453243" y="1329967"/>
            <a:ext cx="1300633" cy="1352968"/>
            <a:chOff x="-1401413" y="4635728"/>
            <a:chExt cx="594421" cy="618340"/>
          </a:xfrm>
        </p:grpSpPr>
        <p:sp>
          <p:nvSpPr>
            <p:cNvPr id="642" name="Google Shape;642;p35"/>
            <p:cNvSpPr/>
            <p:nvPr/>
          </p:nvSpPr>
          <p:spPr>
            <a:xfrm>
              <a:off x="-1186021" y="4641093"/>
              <a:ext cx="373664" cy="510588"/>
            </a:xfrm>
            <a:custGeom>
              <a:avLst/>
              <a:gdLst/>
              <a:ahLst/>
              <a:cxnLst/>
              <a:rect l="l" t="t" r="r" b="b"/>
              <a:pathLst>
                <a:path w="3343" h="4568" extrusionOk="0">
                  <a:moveTo>
                    <a:pt x="618" y="0"/>
                  </a:moveTo>
                  <a:cubicBezTo>
                    <a:pt x="553" y="37"/>
                    <a:pt x="483" y="81"/>
                    <a:pt x="429" y="105"/>
                  </a:cubicBezTo>
                  <a:cubicBezTo>
                    <a:pt x="222" y="713"/>
                    <a:pt x="232" y="1372"/>
                    <a:pt x="243" y="2015"/>
                  </a:cubicBezTo>
                  <a:cubicBezTo>
                    <a:pt x="253" y="2570"/>
                    <a:pt x="0" y="3185"/>
                    <a:pt x="235" y="3687"/>
                  </a:cubicBezTo>
                  <a:cubicBezTo>
                    <a:pt x="374" y="3989"/>
                    <a:pt x="493" y="4265"/>
                    <a:pt x="635" y="4567"/>
                  </a:cubicBezTo>
                  <a:cubicBezTo>
                    <a:pt x="928" y="4334"/>
                    <a:pt x="1209" y="4090"/>
                    <a:pt x="1482" y="3832"/>
                  </a:cubicBezTo>
                  <a:cubicBezTo>
                    <a:pt x="1691" y="3634"/>
                    <a:pt x="1894" y="3430"/>
                    <a:pt x="2097" y="3227"/>
                  </a:cubicBezTo>
                  <a:cubicBezTo>
                    <a:pt x="2513" y="2807"/>
                    <a:pt x="2926" y="2333"/>
                    <a:pt x="3342" y="1913"/>
                  </a:cubicBezTo>
                  <a:cubicBezTo>
                    <a:pt x="3342" y="1913"/>
                    <a:pt x="1025" y="464"/>
                    <a:pt x="621" y="79"/>
                  </a:cubicBezTo>
                  <a:lnTo>
                    <a:pt x="6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5"/>
            <p:cNvSpPr/>
            <p:nvPr/>
          </p:nvSpPr>
          <p:spPr>
            <a:xfrm>
              <a:off x="-1116944" y="4636398"/>
              <a:ext cx="309952" cy="218744"/>
            </a:xfrm>
            <a:custGeom>
              <a:avLst/>
              <a:gdLst/>
              <a:ahLst/>
              <a:cxnLst/>
              <a:rect l="l" t="t" r="r" b="b"/>
              <a:pathLst>
                <a:path w="2773" h="1957" extrusionOk="0">
                  <a:moveTo>
                    <a:pt x="81" y="0"/>
                  </a:moveTo>
                  <a:cubicBezTo>
                    <a:pt x="56" y="12"/>
                    <a:pt x="28" y="26"/>
                    <a:pt x="0" y="42"/>
                  </a:cubicBezTo>
                  <a:lnTo>
                    <a:pt x="3" y="122"/>
                  </a:lnTo>
                  <a:cubicBezTo>
                    <a:pt x="407" y="509"/>
                    <a:pt x="2724" y="1956"/>
                    <a:pt x="2724" y="1956"/>
                  </a:cubicBezTo>
                  <a:lnTo>
                    <a:pt x="2773" y="1823"/>
                  </a:lnTo>
                  <a:cubicBezTo>
                    <a:pt x="1855" y="1266"/>
                    <a:pt x="940" y="645"/>
                    <a:pt x="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-1177527" y="4677197"/>
              <a:ext cx="329624" cy="475714"/>
            </a:xfrm>
            <a:custGeom>
              <a:avLst/>
              <a:gdLst/>
              <a:ahLst/>
              <a:cxnLst/>
              <a:rect l="l" t="t" r="r" b="b"/>
              <a:pathLst>
                <a:path w="2949" h="4256" extrusionOk="0">
                  <a:moveTo>
                    <a:pt x="495" y="1"/>
                  </a:moveTo>
                  <a:cubicBezTo>
                    <a:pt x="270" y="556"/>
                    <a:pt x="278" y="1229"/>
                    <a:pt x="285" y="1828"/>
                  </a:cubicBezTo>
                  <a:cubicBezTo>
                    <a:pt x="294" y="2426"/>
                    <a:pt x="279" y="3035"/>
                    <a:pt x="1" y="3567"/>
                  </a:cubicBezTo>
                  <a:cubicBezTo>
                    <a:pt x="157" y="3808"/>
                    <a:pt x="276" y="4015"/>
                    <a:pt x="432" y="4255"/>
                  </a:cubicBezTo>
                  <a:cubicBezTo>
                    <a:pt x="1322" y="3454"/>
                    <a:pt x="2214" y="2620"/>
                    <a:pt x="2948" y="1674"/>
                  </a:cubicBezTo>
                  <a:cubicBezTo>
                    <a:pt x="2227" y="1006"/>
                    <a:pt x="1372" y="446"/>
                    <a:pt x="4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-1200664" y="4677197"/>
              <a:ext cx="321353" cy="469567"/>
            </a:xfrm>
            <a:custGeom>
              <a:avLst/>
              <a:gdLst/>
              <a:ahLst/>
              <a:cxnLst/>
              <a:rect l="l" t="t" r="r" b="b"/>
              <a:pathLst>
                <a:path w="2875" h="4201" extrusionOk="0">
                  <a:moveTo>
                    <a:pt x="702" y="1"/>
                  </a:moveTo>
                  <a:cubicBezTo>
                    <a:pt x="458" y="260"/>
                    <a:pt x="332" y="698"/>
                    <a:pt x="248" y="1041"/>
                  </a:cubicBezTo>
                  <a:cubicBezTo>
                    <a:pt x="161" y="1386"/>
                    <a:pt x="134" y="1745"/>
                    <a:pt x="109" y="2098"/>
                  </a:cubicBezTo>
                  <a:cubicBezTo>
                    <a:pt x="68" y="2643"/>
                    <a:pt x="41" y="3180"/>
                    <a:pt x="1" y="3724"/>
                  </a:cubicBezTo>
                  <a:cubicBezTo>
                    <a:pt x="148" y="3899"/>
                    <a:pt x="318" y="4025"/>
                    <a:pt x="465" y="4200"/>
                  </a:cubicBezTo>
                  <a:cubicBezTo>
                    <a:pt x="1302" y="3418"/>
                    <a:pt x="2106" y="2587"/>
                    <a:pt x="2875" y="1736"/>
                  </a:cubicBezTo>
                  <a:cubicBezTo>
                    <a:pt x="2200" y="1099"/>
                    <a:pt x="1480" y="508"/>
                    <a:pt x="702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5"/>
            <p:cNvSpPr/>
            <p:nvPr/>
          </p:nvSpPr>
          <p:spPr>
            <a:xfrm>
              <a:off x="-1278125" y="4677197"/>
              <a:ext cx="343596" cy="477950"/>
            </a:xfrm>
            <a:custGeom>
              <a:avLst/>
              <a:gdLst/>
              <a:ahLst/>
              <a:cxnLst/>
              <a:rect l="l" t="t" r="r" b="b"/>
              <a:pathLst>
                <a:path w="3074" h="4276" extrusionOk="0">
                  <a:moveTo>
                    <a:pt x="1395" y="1"/>
                  </a:moveTo>
                  <a:cubicBezTo>
                    <a:pt x="927" y="592"/>
                    <a:pt x="469" y="1233"/>
                    <a:pt x="0" y="1823"/>
                  </a:cubicBezTo>
                  <a:cubicBezTo>
                    <a:pt x="257" y="2643"/>
                    <a:pt x="495" y="3456"/>
                    <a:pt x="752" y="4276"/>
                  </a:cubicBezTo>
                  <a:cubicBezTo>
                    <a:pt x="1092" y="3767"/>
                    <a:pt x="1546" y="3343"/>
                    <a:pt x="1994" y="2926"/>
                  </a:cubicBezTo>
                  <a:cubicBezTo>
                    <a:pt x="2339" y="2605"/>
                    <a:pt x="2729" y="2258"/>
                    <a:pt x="3074" y="1939"/>
                  </a:cubicBezTo>
                  <a:cubicBezTo>
                    <a:pt x="2513" y="1293"/>
                    <a:pt x="1954" y="647"/>
                    <a:pt x="1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5"/>
            <p:cNvSpPr/>
            <p:nvPr/>
          </p:nvSpPr>
          <p:spPr>
            <a:xfrm>
              <a:off x="-1399513" y="4677197"/>
              <a:ext cx="306711" cy="576871"/>
            </a:xfrm>
            <a:custGeom>
              <a:avLst/>
              <a:gdLst/>
              <a:ahLst/>
              <a:cxnLst/>
              <a:rect l="l" t="t" r="r" b="b"/>
              <a:pathLst>
                <a:path w="2744" h="5161" extrusionOk="0">
                  <a:moveTo>
                    <a:pt x="2481" y="1"/>
                  </a:moveTo>
                  <a:lnTo>
                    <a:pt x="2481" y="1"/>
                  </a:lnTo>
                  <a:cubicBezTo>
                    <a:pt x="1850" y="831"/>
                    <a:pt x="871" y="1818"/>
                    <a:pt x="352" y="2400"/>
                  </a:cubicBezTo>
                  <a:cubicBezTo>
                    <a:pt x="54" y="3281"/>
                    <a:pt x="0" y="4258"/>
                    <a:pt x="218" y="5161"/>
                  </a:cubicBezTo>
                  <a:cubicBezTo>
                    <a:pt x="1108" y="4392"/>
                    <a:pt x="1991" y="3551"/>
                    <a:pt x="2744" y="2646"/>
                  </a:cubicBezTo>
                  <a:cubicBezTo>
                    <a:pt x="2652" y="1775"/>
                    <a:pt x="2289" y="856"/>
                    <a:pt x="2481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5"/>
            <p:cNvSpPr/>
            <p:nvPr/>
          </p:nvSpPr>
          <p:spPr>
            <a:xfrm>
              <a:off x="-1401413" y="4635840"/>
              <a:ext cx="274072" cy="591625"/>
            </a:xfrm>
            <a:custGeom>
              <a:avLst/>
              <a:gdLst/>
              <a:ahLst/>
              <a:cxnLst/>
              <a:rect l="l" t="t" r="r" b="b"/>
              <a:pathLst>
                <a:path w="2452" h="5293" extrusionOk="0">
                  <a:moveTo>
                    <a:pt x="2378" y="1"/>
                  </a:moveTo>
                  <a:lnTo>
                    <a:pt x="191" y="2708"/>
                  </a:lnTo>
                  <a:cubicBezTo>
                    <a:pt x="191" y="2708"/>
                    <a:pt x="0" y="4558"/>
                    <a:pt x="23" y="5293"/>
                  </a:cubicBezTo>
                  <a:cubicBezTo>
                    <a:pt x="23" y="5293"/>
                    <a:pt x="1414" y="4030"/>
                    <a:pt x="2451" y="2772"/>
                  </a:cubicBezTo>
                  <a:cubicBezTo>
                    <a:pt x="2182" y="1695"/>
                    <a:pt x="2238" y="386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-1398842" y="4635728"/>
              <a:ext cx="291174" cy="603809"/>
            </a:xfrm>
            <a:custGeom>
              <a:avLst/>
              <a:gdLst/>
              <a:ahLst/>
              <a:cxnLst/>
              <a:rect l="l" t="t" r="r" b="b"/>
              <a:pathLst>
                <a:path w="2605" h="5402" extrusionOk="0">
                  <a:moveTo>
                    <a:pt x="2356" y="1"/>
                  </a:moveTo>
                  <a:cubicBezTo>
                    <a:pt x="2216" y="388"/>
                    <a:pt x="2161" y="1696"/>
                    <a:pt x="2430" y="2772"/>
                  </a:cubicBezTo>
                  <a:cubicBezTo>
                    <a:pt x="1392" y="4029"/>
                    <a:pt x="1" y="5294"/>
                    <a:pt x="1" y="5294"/>
                  </a:cubicBezTo>
                  <a:cubicBezTo>
                    <a:pt x="21" y="5330"/>
                    <a:pt x="44" y="5365"/>
                    <a:pt x="64" y="5401"/>
                  </a:cubicBezTo>
                  <a:cubicBezTo>
                    <a:pt x="939" y="4594"/>
                    <a:pt x="1807" y="3720"/>
                    <a:pt x="2589" y="2821"/>
                  </a:cubicBezTo>
                  <a:cubicBezTo>
                    <a:pt x="2353" y="1991"/>
                    <a:pt x="2291" y="606"/>
                    <a:pt x="2525" y="128"/>
                  </a:cubicBezTo>
                  <a:lnTo>
                    <a:pt x="2604" y="6"/>
                  </a:lnTo>
                  <a:lnTo>
                    <a:pt x="2356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0" name="Google Shape;650;p35"/>
          <p:cNvGrpSpPr/>
          <p:nvPr/>
        </p:nvGrpSpPr>
        <p:grpSpPr>
          <a:xfrm rot="-1075675">
            <a:off x="2077031" y="4340757"/>
            <a:ext cx="920358" cy="677536"/>
            <a:chOff x="-2237045" y="3972596"/>
            <a:chExt cx="757500" cy="557645"/>
          </a:xfrm>
        </p:grpSpPr>
        <p:sp>
          <p:nvSpPr>
            <p:cNvPr id="651" name="Google Shape;651;p35"/>
            <p:cNvSpPr/>
            <p:nvPr/>
          </p:nvSpPr>
          <p:spPr>
            <a:xfrm>
              <a:off x="-2177022" y="3972596"/>
              <a:ext cx="697476" cy="557645"/>
            </a:xfrm>
            <a:custGeom>
              <a:avLst/>
              <a:gdLst/>
              <a:ahLst/>
              <a:cxnLst/>
              <a:rect l="l" t="t" r="r" b="b"/>
              <a:pathLst>
                <a:path w="6240" h="4989" extrusionOk="0">
                  <a:moveTo>
                    <a:pt x="2969" y="0"/>
                  </a:moveTo>
                  <a:cubicBezTo>
                    <a:pt x="2088" y="649"/>
                    <a:pt x="971" y="1342"/>
                    <a:pt x="1" y="1846"/>
                  </a:cubicBezTo>
                  <a:cubicBezTo>
                    <a:pt x="466" y="2120"/>
                    <a:pt x="886" y="2465"/>
                    <a:pt x="1296" y="2815"/>
                  </a:cubicBezTo>
                  <a:cubicBezTo>
                    <a:pt x="2108" y="3507"/>
                    <a:pt x="2946" y="4234"/>
                    <a:pt x="3702" y="4988"/>
                  </a:cubicBezTo>
                  <a:cubicBezTo>
                    <a:pt x="4392" y="3889"/>
                    <a:pt x="5473" y="3081"/>
                    <a:pt x="6240" y="2034"/>
                  </a:cubicBezTo>
                  <a:cubicBezTo>
                    <a:pt x="5228" y="1268"/>
                    <a:pt x="4077" y="619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5"/>
            <p:cNvSpPr/>
            <p:nvPr/>
          </p:nvSpPr>
          <p:spPr>
            <a:xfrm>
              <a:off x="-2178586" y="3995622"/>
              <a:ext cx="699041" cy="491586"/>
            </a:xfrm>
            <a:custGeom>
              <a:avLst/>
              <a:gdLst/>
              <a:ahLst/>
              <a:cxnLst/>
              <a:rect l="l" t="t" r="r" b="b"/>
              <a:pathLst>
                <a:path w="6254" h="4398" extrusionOk="0">
                  <a:moveTo>
                    <a:pt x="2589" y="0"/>
                  </a:moveTo>
                  <a:cubicBezTo>
                    <a:pt x="1723" y="502"/>
                    <a:pt x="868" y="984"/>
                    <a:pt x="1" y="1485"/>
                  </a:cubicBezTo>
                  <a:cubicBezTo>
                    <a:pt x="1403" y="2195"/>
                    <a:pt x="2681" y="3180"/>
                    <a:pt x="3676" y="4397"/>
                  </a:cubicBezTo>
                  <a:cubicBezTo>
                    <a:pt x="4436" y="3466"/>
                    <a:pt x="5543" y="2798"/>
                    <a:pt x="6254" y="1828"/>
                  </a:cubicBezTo>
                  <a:cubicBezTo>
                    <a:pt x="5916" y="1658"/>
                    <a:pt x="5505" y="1476"/>
                    <a:pt x="5170" y="1304"/>
                  </a:cubicBezTo>
                  <a:cubicBezTo>
                    <a:pt x="4317" y="871"/>
                    <a:pt x="3441" y="435"/>
                    <a:pt x="2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5"/>
            <p:cNvSpPr/>
            <p:nvPr/>
          </p:nvSpPr>
          <p:spPr>
            <a:xfrm>
              <a:off x="-2174115" y="3986344"/>
              <a:ext cx="694570" cy="427428"/>
            </a:xfrm>
            <a:custGeom>
              <a:avLst/>
              <a:gdLst/>
              <a:ahLst/>
              <a:cxnLst/>
              <a:rect l="l" t="t" r="r" b="b"/>
              <a:pathLst>
                <a:path w="6214" h="3824" extrusionOk="0">
                  <a:moveTo>
                    <a:pt x="2860" y="0"/>
                  </a:moveTo>
                  <a:cubicBezTo>
                    <a:pt x="1830" y="234"/>
                    <a:pt x="828" y="680"/>
                    <a:pt x="1" y="1337"/>
                  </a:cubicBezTo>
                  <a:cubicBezTo>
                    <a:pt x="752" y="1646"/>
                    <a:pt x="1393" y="2174"/>
                    <a:pt x="2020" y="2693"/>
                  </a:cubicBezTo>
                  <a:cubicBezTo>
                    <a:pt x="2483" y="3079"/>
                    <a:pt x="2950" y="3439"/>
                    <a:pt x="3415" y="3823"/>
                  </a:cubicBezTo>
                  <a:cubicBezTo>
                    <a:pt x="4040" y="3415"/>
                    <a:pt x="4666" y="3005"/>
                    <a:pt x="5291" y="2596"/>
                  </a:cubicBezTo>
                  <a:cubicBezTo>
                    <a:pt x="5605" y="2391"/>
                    <a:pt x="5991" y="2215"/>
                    <a:pt x="6214" y="1911"/>
                  </a:cubicBezTo>
                  <a:cubicBezTo>
                    <a:pt x="5097" y="1324"/>
                    <a:pt x="3905" y="711"/>
                    <a:pt x="2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5"/>
            <p:cNvSpPr/>
            <p:nvPr/>
          </p:nvSpPr>
          <p:spPr>
            <a:xfrm>
              <a:off x="-2237045" y="3972596"/>
              <a:ext cx="757499" cy="296651"/>
            </a:xfrm>
            <a:custGeom>
              <a:avLst/>
              <a:gdLst/>
              <a:ahLst/>
              <a:cxnLst/>
              <a:rect l="l" t="t" r="r" b="b"/>
              <a:pathLst>
                <a:path w="6777" h="2654" extrusionOk="0">
                  <a:moveTo>
                    <a:pt x="3505" y="0"/>
                  </a:moveTo>
                  <a:cubicBezTo>
                    <a:pt x="2393" y="217"/>
                    <a:pt x="1133" y="340"/>
                    <a:pt x="1" y="389"/>
                  </a:cubicBezTo>
                  <a:cubicBezTo>
                    <a:pt x="1233" y="1316"/>
                    <a:pt x="2653" y="2093"/>
                    <a:pt x="4090" y="2653"/>
                  </a:cubicBezTo>
                  <a:cubicBezTo>
                    <a:pt x="4788" y="2245"/>
                    <a:pt x="5621" y="2021"/>
                    <a:pt x="6437" y="2021"/>
                  </a:cubicBezTo>
                  <a:cubicBezTo>
                    <a:pt x="6550" y="2021"/>
                    <a:pt x="6664" y="2025"/>
                    <a:pt x="6777" y="2034"/>
                  </a:cubicBezTo>
                  <a:cubicBezTo>
                    <a:pt x="5757" y="1258"/>
                    <a:pt x="4662" y="553"/>
                    <a:pt x="3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5" name="Google Shape;655;p35"/>
          <p:cNvSpPr/>
          <p:nvPr/>
        </p:nvSpPr>
        <p:spPr>
          <a:xfrm>
            <a:off x="249782" y="38533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5"/>
          <p:cNvSpPr/>
          <p:nvPr/>
        </p:nvSpPr>
        <p:spPr>
          <a:xfrm>
            <a:off x="249786" y="351614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5"/>
          <p:cNvSpPr/>
          <p:nvPr/>
        </p:nvSpPr>
        <p:spPr>
          <a:xfrm>
            <a:off x="4017882" y="47962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5"/>
          <p:cNvSpPr/>
          <p:nvPr/>
        </p:nvSpPr>
        <p:spPr>
          <a:xfrm>
            <a:off x="7115457" y="224015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5"/>
          <p:cNvSpPr/>
          <p:nvPr/>
        </p:nvSpPr>
        <p:spPr>
          <a:xfrm>
            <a:off x="5750951" y="4474487"/>
            <a:ext cx="527701" cy="5277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0" name="Google Shape;660;p35"/>
          <p:cNvGrpSpPr/>
          <p:nvPr/>
        </p:nvGrpSpPr>
        <p:grpSpPr>
          <a:xfrm rot="5400000">
            <a:off x="7338558" y="-30065"/>
            <a:ext cx="1552905" cy="1456677"/>
            <a:chOff x="-4147849" y="5763916"/>
            <a:chExt cx="954225" cy="895095"/>
          </a:xfrm>
        </p:grpSpPr>
        <p:sp>
          <p:nvSpPr>
            <p:cNvPr id="661" name="Google Shape;661;p35"/>
            <p:cNvSpPr/>
            <p:nvPr/>
          </p:nvSpPr>
          <p:spPr>
            <a:xfrm>
              <a:off x="-3872434" y="5834111"/>
              <a:ext cx="678810" cy="824899"/>
            </a:xfrm>
            <a:custGeom>
              <a:avLst/>
              <a:gdLst/>
              <a:ahLst/>
              <a:cxnLst/>
              <a:rect l="l" t="t" r="r" b="b"/>
              <a:pathLst>
                <a:path w="6073" h="7380" extrusionOk="0">
                  <a:moveTo>
                    <a:pt x="1626" y="0"/>
                  </a:moveTo>
                  <a:lnTo>
                    <a:pt x="1" y="2896"/>
                  </a:lnTo>
                  <a:lnTo>
                    <a:pt x="3109" y="7379"/>
                  </a:lnTo>
                  <a:cubicBezTo>
                    <a:pt x="4152" y="5856"/>
                    <a:pt x="5183" y="4284"/>
                    <a:pt x="6072" y="2741"/>
                  </a:cubicBezTo>
                  <a:cubicBezTo>
                    <a:pt x="4646" y="1759"/>
                    <a:pt x="3139" y="842"/>
                    <a:pt x="1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5"/>
            <p:cNvSpPr/>
            <p:nvPr/>
          </p:nvSpPr>
          <p:spPr>
            <a:xfrm>
              <a:off x="-3903172" y="5794543"/>
              <a:ext cx="660478" cy="847366"/>
            </a:xfrm>
            <a:custGeom>
              <a:avLst/>
              <a:gdLst/>
              <a:ahLst/>
              <a:cxnLst/>
              <a:rect l="l" t="t" r="r" b="b"/>
              <a:pathLst>
                <a:path w="5909" h="7581" extrusionOk="0">
                  <a:moveTo>
                    <a:pt x="1098" y="1"/>
                  </a:moveTo>
                  <a:cubicBezTo>
                    <a:pt x="731" y="1061"/>
                    <a:pt x="366" y="2121"/>
                    <a:pt x="1" y="3182"/>
                  </a:cubicBezTo>
                  <a:cubicBezTo>
                    <a:pt x="444" y="3676"/>
                    <a:pt x="891" y="4293"/>
                    <a:pt x="1286" y="4826"/>
                  </a:cubicBezTo>
                  <a:cubicBezTo>
                    <a:pt x="1957" y="5723"/>
                    <a:pt x="2615" y="6683"/>
                    <a:pt x="3285" y="7581"/>
                  </a:cubicBezTo>
                  <a:cubicBezTo>
                    <a:pt x="4239" y="6119"/>
                    <a:pt x="5091" y="4574"/>
                    <a:pt x="5908" y="3031"/>
                  </a:cubicBezTo>
                  <a:cubicBezTo>
                    <a:pt x="4310" y="2012"/>
                    <a:pt x="2697" y="1023"/>
                    <a:pt x="10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5"/>
            <p:cNvSpPr/>
            <p:nvPr/>
          </p:nvSpPr>
          <p:spPr>
            <a:xfrm>
              <a:off x="-3950454" y="5772411"/>
              <a:ext cx="604479" cy="858767"/>
            </a:xfrm>
            <a:custGeom>
              <a:avLst/>
              <a:gdLst/>
              <a:ahLst/>
              <a:cxnLst/>
              <a:rect l="l" t="t" r="r" b="b"/>
              <a:pathLst>
                <a:path w="5408" h="7683" extrusionOk="0">
                  <a:moveTo>
                    <a:pt x="712" y="0"/>
                  </a:moveTo>
                  <a:cubicBezTo>
                    <a:pt x="548" y="1250"/>
                    <a:pt x="311" y="2490"/>
                    <a:pt x="0" y="3712"/>
                  </a:cubicBezTo>
                  <a:cubicBezTo>
                    <a:pt x="444" y="4565"/>
                    <a:pt x="1163" y="5331"/>
                    <a:pt x="1880" y="5972"/>
                  </a:cubicBezTo>
                  <a:cubicBezTo>
                    <a:pt x="2478" y="6505"/>
                    <a:pt x="3206" y="6966"/>
                    <a:pt x="3564" y="7683"/>
                  </a:cubicBezTo>
                  <a:cubicBezTo>
                    <a:pt x="4394" y="6297"/>
                    <a:pt x="4977" y="4781"/>
                    <a:pt x="5407" y="3224"/>
                  </a:cubicBezTo>
                  <a:cubicBezTo>
                    <a:pt x="3845" y="2168"/>
                    <a:pt x="2274" y="1056"/>
                    <a:pt x="712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5"/>
            <p:cNvSpPr/>
            <p:nvPr/>
          </p:nvSpPr>
          <p:spPr>
            <a:xfrm>
              <a:off x="-3976386" y="5763916"/>
              <a:ext cx="590172" cy="872180"/>
            </a:xfrm>
            <a:custGeom>
              <a:avLst/>
              <a:gdLst/>
              <a:ahLst/>
              <a:cxnLst/>
              <a:rect l="l" t="t" r="r" b="b"/>
              <a:pathLst>
                <a:path w="5280" h="7803" extrusionOk="0">
                  <a:moveTo>
                    <a:pt x="452" y="1"/>
                  </a:moveTo>
                  <a:cubicBezTo>
                    <a:pt x="301" y="1400"/>
                    <a:pt x="151" y="2798"/>
                    <a:pt x="0" y="4198"/>
                  </a:cubicBezTo>
                  <a:cubicBezTo>
                    <a:pt x="1303" y="5412"/>
                    <a:pt x="2623" y="6588"/>
                    <a:pt x="3928" y="7802"/>
                  </a:cubicBezTo>
                  <a:cubicBezTo>
                    <a:pt x="4383" y="6307"/>
                    <a:pt x="4824" y="4853"/>
                    <a:pt x="5279" y="3358"/>
                  </a:cubicBezTo>
                  <a:cubicBezTo>
                    <a:pt x="3577" y="2381"/>
                    <a:pt x="1994" y="1216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-4147849" y="5793537"/>
              <a:ext cx="622922" cy="865474"/>
            </a:xfrm>
            <a:custGeom>
              <a:avLst/>
              <a:gdLst/>
              <a:ahLst/>
              <a:cxnLst/>
              <a:rect l="l" t="t" r="r" b="b"/>
              <a:pathLst>
                <a:path w="5573" h="7743" extrusionOk="0">
                  <a:moveTo>
                    <a:pt x="1" y="0"/>
                  </a:moveTo>
                  <a:lnTo>
                    <a:pt x="1" y="0"/>
                  </a:lnTo>
                  <a:cubicBezTo>
                    <a:pt x="422" y="1385"/>
                    <a:pt x="844" y="2770"/>
                    <a:pt x="1267" y="4155"/>
                  </a:cubicBezTo>
                  <a:cubicBezTo>
                    <a:pt x="2774" y="5243"/>
                    <a:pt x="4235" y="6449"/>
                    <a:pt x="5573" y="7742"/>
                  </a:cubicBezTo>
                  <a:cubicBezTo>
                    <a:pt x="5317" y="6419"/>
                    <a:pt x="5005" y="5039"/>
                    <a:pt x="4748" y="3715"/>
                  </a:cubicBezTo>
                  <a:cubicBezTo>
                    <a:pt x="3145" y="2480"/>
                    <a:pt x="1602" y="123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48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38" Type="http://schemas.openxmlformats.org/officeDocument/2006/relationships/slideLayout" Target="../slideLayouts/slideLayout47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46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ndrina Solid"/>
              <a:buNone/>
              <a:defRPr sz="31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ndrina Solid"/>
              <a:buNone/>
              <a:defRPr sz="31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ndrina Solid"/>
              <a:buNone/>
              <a:defRPr sz="31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ndrina Solid"/>
              <a:buNone/>
              <a:defRPr sz="31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ndrina Solid"/>
              <a:buNone/>
              <a:defRPr sz="31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ndrina Solid"/>
              <a:buNone/>
              <a:defRPr sz="31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ndrina Solid"/>
              <a:buNone/>
              <a:defRPr sz="31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ndrina Solid"/>
              <a:buNone/>
              <a:defRPr sz="31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ndrina Solid"/>
              <a:buNone/>
              <a:defRPr sz="31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8" r:id="rId6"/>
    <p:sldLayoutId id="2147483659" r:id="rId7"/>
    <p:sldLayoutId id="2147483666" r:id="rId8"/>
    <p:sldLayoutId id="214748368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ndrina Solid"/>
              <a:buNone/>
              <a:defRPr sz="31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ndrina Solid"/>
              <a:buNone/>
              <a:defRPr sz="31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ndrina Solid"/>
              <a:buNone/>
              <a:defRPr sz="31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ndrina Solid"/>
              <a:buNone/>
              <a:defRPr sz="31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ndrina Solid"/>
              <a:buNone/>
              <a:defRPr sz="31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ndrina Solid"/>
              <a:buNone/>
              <a:defRPr sz="31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ndrina Solid"/>
              <a:buNone/>
              <a:defRPr sz="31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ndrina Solid"/>
              <a:buNone/>
              <a:defRPr sz="31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ndrina Solid"/>
              <a:buNone/>
              <a:defRPr sz="31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8669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  <p:sldLayoutId id="2147483722" r:id="rId29"/>
    <p:sldLayoutId id="2147483723" r:id="rId30"/>
    <p:sldLayoutId id="2147483724" r:id="rId31"/>
    <p:sldLayoutId id="2147483725" r:id="rId32"/>
    <p:sldLayoutId id="2147483726" r:id="rId33"/>
    <p:sldLayoutId id="2147483727" r:id="rId34"/>
    <p:sldLayoutId id="2147483728" r:id="rId35"/>
    <p:sldLayoutId id="2147483729" r:id="rId36"/>
    <p:sldLayoutId id="2147483730" r:id="rId37"/>
    <p:sldLayoutId id="2147483731" r:id="rId38"/>
    <p:sldLayoutId id="2147483732" r:id="rId3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9" name="Google Shape;889;p45"/>
          <p:cNvGrpSpPr/>
          <p:nvPr/>
        </p:nvGrpSpPr>
        <p:grpSpPr>
          <a:xfrm>
            <a:off x="4341883" y="479202"/>
            <a:ext cx="3749594" cy="4664537"/>
            <a:chOff x="4085279" y="4048043"/>
            <a:chExt cx="609839" cy="758659"/>
          </a:xfrm>
        </p:grpSpPr>
        <p:sp>
          <p:nvSpPr>
            <p:cNvPr id="890" name="Google Shape;890;p45"/>
            <p:cNvSpPr/>
            <p:nvPr/>
          </p:nvSpPr>
          <p:spPr>
            <a:xfrm>
              <a:off x="4274555" y="4723049"/>
              <a:ext cx="288118" cy="83653"/>
            </a:xfrm>
            <a:custGeom>
              <a:avLst/>
              <a:gdLst/>
              <a:ahLst/>
              <a:cxnLst/>
              <a:rect l="l" t="t" r="r" b="b"/>
              <a:pathLst>
                <a:path w="7777" h="2258" extrusionOk="0">
                  <a:moveTo>
                    <a:pt x="781" y="0"/>
                  </a:moveTo>
                  <a:cubicBezTo>
                    <a:pt x="653" y="306"/>
                    <a:pt x="623" y="755"/>
                    <a:pt x="496" y="1060"/>
                  </a:cubicBezTo>
                  <a:cubicBezTo>
                    <a:pt x="330" y="1459"/>
                    <a:pt x="166" y="1858"/>
                    <a:pt x="1" y="2257"/>
                  </a:cubicBezTo>
                  <a:lnTo>
                    <a:pt x="7776" y="2257"/>
                  </a:lnTo>
                  <a:cubicBezTo>
                    <a:pt x="7490" y="1583"/>
                    <a:pt x="7266" y="880"/>
                    <a:pt x="7112" y="163"/>
                  </a:cubicBezTo>
                  <a:cubicBezTo>
                    <a:pt x="4971" y="118"/>
                    <a:pt x="2921" y="47"/>
                    <a:pt x="781" y="0"/>
                  </a:cubicBezTo>
                  <a:close/>
                </a:path>
              </a:pathLst>
            </a:custGeom>
            <a:solidFill>
              <a:srgbClr val="424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5"/>
            <p:cNvSpPr/>
            <p:nvPr/>
          </p:nvSpPr>
          <p:spPr>
            <a:xfrm>
              <a:off x="4255327" y="4385620"/>
              <a:ext cx="439791" cy="384849"/>
            </a:xfrm>
            <a:custGeom>
              <a:avLst/>
              <a:gdLst/>
              <a:ahLst/>
              <a:cxnLst/>
              <a:rect l="l" t="t" r="r" b="b"/>
              <a:pathLst>
                <a:path w="11871" h="10388" extrusionOk="0">
                  <a:moveTo>
                    <a:pt x="7738" y="1"/>
                  </a:moveTo>
                  <a:cubicBezTo>
                    <a:pt x="7721" y="1"/>
                    <a:pt x="7721" y="15"/>
                    <a:pt x="7716" y="27"/>
                  </a:cubicBezTo>
                  <a:cubicBezTo>
                    <a:pt x="7708" y="80"/>
                    <a:pt x="7724" y="130"/>
                    <a:pt x="7727" y="182"/>
                  </a:cubicBezTo>
                  <a:cubicBezTo>
                    <a:pt x="7738" y="357"/>
                    <a:pt x="7689" y="520"/>
                    <a:pt x="7632" y="681"/>
                  </a:cubicBezTo>
                  <a:cubicBezTo>
                    <a:pt x="7538" y="954"/>
                    <a:pt x="7393" y="1197"/>
                    <a:pt x="7189" y="1402"/>
                  </a:cubicBezTo>
                  <a:cubicBezTo>
                    <a:pt x="6988" y="1603"/>
                    <a:pt x="6735" y="1715"/>
                    <a:pt x="6471" y="1802"/>
                  </a:cubicBezTo>
                  <a:cubicBezTo>
                    <a:pt x="6103" y="1925"/>
                    <a:pt x="5720" y="1956"/>
                    <a:pt x="5335" y="1973"/>
                  </a:cubicBezTo>
                  <a:cubicBezTo>
                    <a:pt x="5249" y="1977"/>
                    <a:pt x="5162" y="1980"/>
                    <a:pt x="5075" y="1980"/>
                  </a:cubicBezTo>
                  <a:cubicBezTo>
                    <a:pt x="4970" y="1980"/>
                    <a:pt x="4865" y="1975"/>
                    <a:pt x="4760" y="1964"/>
                  </a:cubicBezTo>
                  <a:cubicBezTo>
                    <a:pt x="4467" y="1931"/>
                    <a:pt x="4190" y="1849"/>
                    <a:pt x="3933" y="1708"/>
                  </a:cubicBezTo>
                  <a:cubicBezTo>
                    <a:pt x="3661" y="1557"/>
                    <a:pt x="3466" y="1327"/>
                    <a:pt x="3350" y="1039"/>
                  </a:cubicBezTo>
                  <a:cubicBezTo>
                    <a:pt x="3278" y="859"/>
                    <a:pt x="3253" y="670"/>
                    <a:pt x="3269" y="474"/>
                  </a:cubicBezTo>
                  <a:cubicBezTo>
                    <a:pt x="3275" y="385"/>
                    <a:pt x="3283" y="295"/>
                    <a:pt x="3286" y="205"/>
                  </a:cubicBezTo>
                  <a:cubicBezTo>
                    <a:pt x="3288" y="185"/>
                    <a:pt x="3290" y="164"/>
                    <a:pt x="3261" y="164"/>
                  </a:cubicBezTo>
                  <a:cubicBezTo>
                    <a:pt x="3259" y="164"/>
                    <a:pt x="3256" y="164"/>
                    <a:pt x="3254" y="164"/>
                  </a:cubicBezTo>
                  <a:cubicBezTo>
                    <a:pt x="3247" y="164"/>
                    <a:pt x="3240" y="164"/>
                    <a:pt x="3234" y="169"/>
                  </a:cubicBezTo>
                  <a:cubicBezTo>
                    <a:pt x="3225" y="179"/>
                    <a:pt x="3208" y="169"/>
                    <a:pt x="3199" y="180"/>
                  </a:cubicBezTo>
                  <a:cubicBezTo>
                    <a:pt x="3191" y="191"/>
                    <a:pt x="3175" y="182"/>
                    <a:pt x="3165" y="191"/>
                  </a:cubicBezTo>
                  <a:cubicBezTo>
                    <a:pt x="3163" y="192"/>
                    <a:pt x="3161" y="193"/>
                    <a:pt x="3159" y="193"/>
                  </a:cubicBezTo>
                  <a:cubicBezTo>
                    <a:pt x="3158" y="193"/>
                    <a:pt x="3158" y="193"/>
                    <a:pt x="3157" y="193"/>
                  </a:cubicBezTo>
                  <a:cubicBezTo>
                    <a:pt x="3146" y="199"/>
                    <a:pt x="3130" y="191"/>
                    <a:pt x="3119" y="204"/>
                  </a:cubicBezTo>
                  <a:cubicBezTo>
                    <a:pt x="3110" y="212"/>
                    <a:pt x="3094" y="204"/>
                    <a:pt x="3084" y="214"/>
                  </a:cubicBezTo>
                  <a:cubicBezTo>
                    <a:pt x="3075" y="223"/>
                    <a:pt x="3059" y="214"/>
                    <a:pt x="3049" y="225"/>
                  </a:cubicBezTo>
                  <a:cubicBezTo>
                    <a:pt x="3040" y="234"/>
                    <a:pt x="3024" y="225"/>
                    <a:pt x="3014" y="236"/>
                  </a:cubicBezTo>
                  <a:cubicBezTo>
                    <a:pt x="3014" y="237"/>
                    <a:pt x="3012" y="238"/>
                    <a:pt x="3011" y="238"/>
                  </a:cubicBezTo>
                  <a:cubicBezTo>
                    <a:pt x="3010" y="238"/>
                    <a:pt x="3009" y="238"/>
                    <a:pt x="3008" y="237"/>
                  </a:cubicBezTo>
                  <a:cubicBezTo>
                    <a:pt x="2997" y="245"/>
                    <a:pt x="2981" y="237"/>
                    <a:pt x="2970" y="249"/>
                  </a:cubicBezTo>
                  <a:cubicBezTo>
                    <a:pt x="2960" y="259"/>
                    <a:pt x="2944" y="249"/>
                    <a:pt x="2935" y="261"/>
                  </a:cubicBezTo>
                  <a:cubicBezTo>
                    <a:pt x="2925" y="269"/>
                    <a:pt x="2909" y="261"/>
                    <a:pt x="2900" y="272"/>
                  </a:cubicBezTo>
                  <a:cubicBezTo>
                    <a:pt x="2890" y="281"/>
                    <a:pt x="2874" y="272"/>
                    <a:pt x="2864" y="282"/>
                  </a:cubicBezTo>
                  <a:cubicBezTo>
                    <a:pt x="2863" y="284"/>
                    <a:pt x="2861" y="285"/>
                    <a:pt x="2860" y="285"/>
                  </a:cubicBezTo>
                  <a:cubicBezTo>
                    <a:pt x="2859" y="285"/>
                    <a:pt x="2858" y="285"/>
                    <a:pt x="2857" y="285"/>
                  </a:cubicBezTo>
                  <a:cubicBezTo>
                    <a:pt x="2846" y="291"/>
                    <a:pt x="2830" y="282"/>
                    <a:pt x="2819" y="295"/>
                  </a:cubicBezTo>
                  <a:cubicBezTo>
                    <a:pt x="2809" y="304"/>
                    <a:pt x="2793" y="295"/>
                    <a:pt x="2784" y="306"/>
                  </a:cubicBezTo>
                  <a:cubicBezTo>
                    <a:pt x="2779" y="310"/>
                    <a:pt x="2774" y="311"/>
                    <a:pt x="2768" y="311"/>
                  </a:cubicBezTo>
                  <a:cubicBezTo>
                    <a:pt x="2764" y="311"/>
                    <a:pt x="2760" y="311"/>
                    <a:pt x="2756" y="311"/>
                  </a:cubicBezTo>
                  <a:cubicBezTo>
                    <a:pt x="2749" y="311"/>
                    <a:pt x="2743" y="312"/>
                    <a:pt x="2738" y="318"/>
                  </a:cubicBezTo>
                  <a:cubicBezTo>
                    <a:pt x="2729" y="326"/>
                    <a:pt x="2712" y="318"/>
                    <a:pt x="2703" y="329"/>
                  </a:cubicBezTo>
                  <a:cubicBezTo>
                    <a:pt x="2693" y="338"/>
                    <a:pt x="2677" y="329"/>
                    <a:pt x="2668" y="340"/>
                  </a:cubicBezTo>
                  <a:cubicBezTo>
                    <a:pt x="2666" y="341"/>
                    <a:pt x="2665" y="341"/>
                    <a:pt x="2663" y="341"/>
                  </a:cubicBezTo>
                  <a:cubicBezTo>
                    <a:pt x="2662" y="341"/>
                    <a:pt x="2661" y="341"/>
                    <a:pt x="2660" y="341"/>
                  </a:cubicBezTo>
                  <a:cubicBezTo>
                    <a:pt x="2649" y="349"/>
                    <a:pt x="2633" y="341"/>
                    <a:pt x="2622" y="353"/>
                  </a:cubicBezTo>
                  <a:cubicBezTo>
                    <a:pt x="2612" y="362"/>
                    <a:pt x="2596" y="355"/>
                    <a:pt x="2587" y="365"/>
                  </a:cubicBezTo>
                  <a:cubicBezTo>
                    <a:pt x="2578" y="374"/>
                    <a:pt x="2561" y="365"/>
                    <a:pt x="2552" y="376"/>
                  </a:cubicBezTo>
                  <a:cubicBezTo>
                    <a:pt x="2547" y="381"/>
                    <a:pt x="2541" y="382"/>
                    <a:pt x="2534" y="382"/>
                  </a:cubicBezTo>
                  <a:cubicBezTo>
                    <a:pt x="2531" y="382"/>
                    <a:pt x="2528" y="382"/>
                    <a:pt x="2525" y="382"/>
                  </a:cubicBezTo>
                  <a:cubicBezTo>
                    <a:pt x="2518" y="382"/>
                    <a:pt x="2511" y="383"/>
                    <a:pt x="2506" y="389"/>
                  </a:cubicBezTo>
                  <a:lnTo>
                    <a:pt x="2508" y="389"/>
                  </a:lnTo>
                  <a:cubicBezTo>
                    <a:pt x="2498" y="399"/>
                    <a:pt x="2482" y="389"/>
                    <a:pt x="2472" y="401"/>
                  </a:cubicBezTo>
                  <a:cubicBezTo>
                    <a:pt x="2463" y="411"/>
                    <a:pt x="2447" y="403"/>
                    <a:pt x="2437" y="414"/>
                  </a:cubicBezTo>
                  <a:cubicBezTo>
                    <a:pt x="2428" y="423"/>
                    <a:pt x="2412" y="414"/>
                    <a:pt x="2402" y="425"/>
                  </a:cubicBezTo>
                  <a:cubicBezTo>
                    <a:pt x="2397" y="429"/>
                    <a:pt x="2392" y="430"/>
                    <a:pt x="2386" y="430"/>
                  </a:cubicBezTo>
                  <a:cubicBezTo>
                    <a:pt x="2382" y="430"/>
                    <a:pt x="2378" y="430"/>
                    <a:pt x="2374" y="430"/>
                  </a:cubicBezTo>
                  <a:cubicBezTo>
                    <a:pt x="2368" y="430"/>
                    <a:pt x="2361" y="431"/>
                    <a:pt x="2357" y="438"/>
                  </a:cubicBezTo>
                  <a:lnTo>
                    <a:pt x="2358" y="438"/>
                  </a:lnTo>
                  <a:cubicBezTo>
                    <a:pt x="2348" y="447"/>
                    <a:pt x="2332" y="438"/>
                    <a:pt x="2323" y="450"/>
                  </a:cubicBezTo>
                  <a:cubicBezTo>
                    <a:pt x="2313" y="459"/>
                    <a:pt x="2297" y="450"/>
                    <a:pt x="2288" y="463"/>
                  </a:cubicBezTo>
                  <a:cubicBezTo>
                    <a:pt x="2278" y="471"/>
                    <a:pt x="2262" y="464"/>
                    <a:pt x="2253" y="474"/>
                  </a:cubicBezTo>
                  <a:cubicBezTo>
                    <a:pt x="2243" y="484"/>
                    <a:pt x="2227" y="474"/>
                    <a:pt x="2217" y="485"/>
                  </a:cubicBezTo>
                  <a:cubicBezTo>
                    <a:pt x="2208" y="495"/>
                    <a:pt x="2192" y="485"/>
                    <a:pt x="2183" y="496"/>
                  </a:cubicBezTo>
                  <a:cubicBezTo>
                    <a:pt x="2178" y="501"/>
                    <a:pt x="2172" y="501"/>
                    <a:pt x="2166" y="501"/>
                  </a:cubicBezTo>
                  <a:cubicBezTo>
                    <a:pt x="2162" y="501"/>
                    <a:pt x="2158" y="501"/>
                    <a:pt x="2154" y="501"/>
                  </a:cubicBezTo>
                  <a:cubicBezTo>
                    <a:pt x="2148" y="501"/>
                    <a:pt x="2141" y="502"/>
                    <a:pt x="2137" y="509"/>
                  </a:cubicBezTo>
                  <a:lnTo>
                    <a:pt x="2138" y="509"/>
                  </a:lnTo>
                  <a:cubicBezTo>
                    <a:pt x="2131" y="513"/>
                    <a:pt x="2120" y="512"/>
                    <a:pt x="2114" y="519"/>
                  </a:cubicBezTo>
                  <a:cubicBezTo>
                    <a:pt x="2112" y="520"/>
                    <a:pt x="2111" y="521"/>
                    <a:pt x="2109" y="521"/>
                  </a:cubicBezTo>
                  <a:cubicBezTo>
                    <a:pt x="2108" y="521"/>
                    <a:pt x="2107" y="521"/>
                    <a:pt x="2105" y="520"/>
                  </a:cubicBezTo>
                  <a:cubicBezTo>
                    <a:pt x="2097" y="524"/>
                    <a:pt x="2087" y="523"/>
                    <a:pt x="2078" y="529"/>
                  </a:cubicBezTo>
                  <a:cubicBezTo>
                    <a:pt x="2077" y="530"/>
                    <a:pt x="2075" y="531"/>
                    <a:pt x="2073" y="531"/>
                  </a:cubicBezTo>
                  <a:cubicBezTo>
                    <a:pt x="2072" y="531"/>
                    <a:pt x="2071" y="531"/>
                    <a:pt x="2071" y="530"/>
                  </a:cubicBezTo>
                  <a:cubicBezTo>
                    <a:pt x="2060" y="539"/>
                    <a:pt x="2043" y="530"/>
                    <a:pt x="2033" y="543"/>
                  </a:cubicBezTo>
                  <a:lnTo>
                    <a:pt x="2034" y="543"/>
                  </a:lnTo>
                  <a:cubicBezTo>
                    <a:pt x="2024" y="552"/>
                    <a:pt x="2008" y="543"/>
                    <a:pt x="2000" y="555"/>
                  </a:cubicBezTo>
                  <a:cubicBezTo>
                    <a:pt x="1990" y="565"/>
                    <a:pt x="1974" y="555"/>
                    <a:pt x="1964" y="567"/>
                  </a:cubicBezTo>
                  <a:cubicBezTo>
                    <a:pt x="1954" y="577"/>
                    <a:pt x="1938" y="567"/>
                    <a:pt x="1929" y="579"/>
                  </a:cubicBezTo>
                  <a:cubicBezTo>
                    <a:pt x="1920" y="589"/>
                    <a:pt x="1904" y="579"/>
                    <a:pt x="1894" y="592"/>
                  </a:cubicBezTo>
                  <a:cubicBezTo>
                    <a:pt x="1884" y="601"/>
                    <a:pt x="1868" y="592"/>
                    <a:pt x="1859" y="604"/>
                  </a:cubicBezTo>
                  <a:cubicBezTo>
                    <a:pt x="1850" y="613"/>
                    <a:pt x="1833" y="604"/>
                    <a:pt x="1824" y="616"/>
                  </a:cubicBezTo>
                  <a:cubicBezTo>
                    <a:pt x="1814" y="625"/>
                    <a:pt x="1798" y="616"/>
                    <a:pt x="1789" y="628"/>
                  </a:cubicBezTo>
                  <a:cubicBezTo>
                    <a:pt x="1780" y="637"/>
                    <a:pt x="1763" y="628"/>
                    <a:pt x="1754" y="640"/>
                  </a:cubicBezTo>
                  <a:cubicBezTo>
                    <a:pt x="1744" y="649"/>
                    <a:pt x="1728" y="640"/>
                    <a:pt x="1719" y="652"/>
                  </a:cubicBezTo>
                  <a:cubicBezTo>
                    <a:pt x="1709" y="662"/>
                    <a:pt x="1693" y="652"/>
                    <a:pt x="1684" y="664"/>
                  </a:cubicBezTo>
                  <a:cubicBezTo>
                    <a:pt x="1674" y="674"/>
                    <a:pt x="1658" y="664"/>
                    <a:pt x="1649" y="676"/>
                  </a:cubicBezTo>
                  <a:cubicBezTo>
                    <a:pt x="1639" y="686"/>
                    <a:pt x="1623" y="676"/>
                    <a:pt x="1614" y="689"/>
                  </a:cubicBezTo>
                  <a:cubicBezTo>
                    <a:pt x="1604" y="698"/>
                    <a:pt x="1588" y="689"/>
                    <a:pt x="1579" y="701"/>
                  </a:cubicBezTo>
                  <a:cubicBezTo>
                    <a:pt x="1569" y="711"/>
                    <a:pt x="1553" y="701"/>
                    <a:pt x="1543" y="713"/>
                  </a:cubicBezTo>
                  <a:cubicBezTo>
                    <a:pt x="1534" y="722"/>
                    <a:pt x="1516" y="712"/>
                    <a:pt x="1509" y="725"/>
                  </a:cubicBezTo>
                  <a:lnTo>
                    <a:pt x="1510" y="725"/>
                  </a:lnTo>
                  <a:cubicBezTo>
                    <a:pt x="1501" y="730"/>
                    <a:pt x="1493" y="729"/>
                    <a:pt x="1485" y="735"/>
                  </a:cubicBezTo>
                  <a:cubicBezTo>
                    <a:pt x="1478" y="746"/>
                    <a:pt x="1461" y="738"/>
                    <a:pt x="1452" y="748"/>
                  </a:cubicBezTo>
                  <a:cubicBezTo>
                    <a:pt x="1442" y="759"/>
                    <a:pt x="1425" y="748"/>
                    <a:pt x="1417" y="760"/>
                  </a:cubicBezTo>
                  <a:cubicBezTo>
                    <a:pt x="1408" y="770"/>
                    <a:pt x="1390" y="759"/>
                    <a:pt x="1382" y="772"/>
                  </a:cubicBezTo>
                  <a:lnTo>
                    <a:pt x="1383" y="772"/>
                  </a:lnTo>
                  <a:cubicBezTo>
                    <a:pt x="1375" y="777"/>
                    <a:pt x="1365" y="775"/>
                    <a:pt x="1359" y="783"/>
                  </a:cubicBezTo>
                  <a:cubicBezTo>
                    <a:pt x="1349" y="793"/>
                    <a:pt x="1332" y="782"/>
                    <a:pt x="1323" y="795"/>
                  </a:cubicBezTo>
                  <a:lnTo>
                    <a:pt x="1326" y="795"/>
                  </a:lnTo>
                  <a:cubicBezTo>
                    <a:pt x="1317" y="800"/>
                    <a:pt x="1307" y="799"/>
                    <a:pt x="1301" y="805"/>
                  </a:cubicBezTo>
                  <a:cubicBezTo>
                    <a:pt x="1291" y="816"/>
                    <a:pt x="1274" y="805"/>
                    <a:pt x="1266" y="819"/>
                  </a:cubicBezTo>
                  <a:lnTo>
                    <a:pt x="1267" y="819"/>
                  </a:lnTo>
                  <a:cubicBezTo>
                    <a:pt x="1259" y="825"/>
                    <a:pt x="1250" y="822"/>
                    <a:pt x="1243" y="830"/>
                  </a:cubicBezTo>
                  <a:cubicBezTo>
                    <a:pt x="1234" y="841"/>
                    <a:pt x="1216" y="830"/>
                    <a:pt x="1208" y="843"/>
                  </a:cubicBezTo>
                  <a:lnTo>
                    <a:pt x="1209" y="843"/>
                  </a:lnTo>
                  <a:cubicBezTo>
                    <a:pt x="1202" y="848"/>
                    <a:pt x="1191" y="846"/>
                    <a:pt x="1185" y="854"/>
                  </a:cubicBezTo>
                  <a:cubicBezTo>
                    <a:pt x="1177" y="859"/>
                    <a:pt x="1167" y="857"/>
                    <a:pt x="1161" y="865"/>
                  </a:cubicBezTo>
                  <a:cubicBezTo>
                    <a:pt x="1154" y="870"/>
                    <a:pt x="1144" y="869"/>
                    <a:pt x="1138" y="876"/>
                  </a:cubicBezTo>
                  <a:cubicBezTo>
                    <a:pt x="1131" y="883"/>
                    <a:pt x="1122" y="880"/>
                    <a:pt x="1115" y="886"/>
                  </a:cubicBezTo>
                  <a:cubicBezTo>
                    <a:pt x="1108" y="894"/>
                    <a:pt x="1099" y="891"/>
                    <a:pt x="1092" y="897"/>
                  </a:cubicBezTo>
                  <a:cubicBezTo>
                    <a:pt x="1085" y="906"/>
                    <a:pt x="1074" y="903"/>
                    <a:pt x="1069" y="910"/>
                  </a:cubicBezTo>
                  <a:cubicBezTo>
                    <a:pt x="1062" y="917"/>
                    <a:pt x="1052" y="913"/>
                    <a:pt x="1046" y="922"/>
                  </a:cubicBezTo>
                  <a:cubicBezTo>
                    <a:pt x="1040" y="927"/>
                    <a:pt x="1029" y="926"/>
                    <a:pt x="1024" y="934"/>
                  </a:cubicBezTo>
                  <a:cubicBezTo>
                    <a:pt x="1017" y="940"/>
                    <a:pt x="1007" y="938"/>
                    <a:pt x="1001" y="946"/>
                  </a:cubicBezTo>
                  <a:lnTo>
                    <a:pt x="1001" y="946"/>
                  </a:lnTo>
                  <a:cubicBezTo>
                    <a:pt x="994" y="948"/>
                    <a:pt x="992" y="953"/>
                    <a:pt x="988" y="956"/>
                  </a:cubicBezTo>
                  <a:cubicBezTo>
                    <a:pt x="982" y="964"/>
                    <a:pt x="972" y="962"/>
                    <a:pt x="966" y="970"/>
                  </a:cubicBezTo>
                  <a:lnTo>
                    <a:pt x="966" y="970"/>
                  </a:lnTo>
                  <a:cubicBezTo>
                    <a:pt x="961" y="972"/>
                    <a:pt x="957" y="976"/>
                    <a:pt x="954" y="980"/>
                  </a:cubicBezTo>
                  <a:cubicBezTo>
                    <a:pt x="948" y="987"/>
                    <a:pt x="938" y="984"/>
                    <a:pt x="932" y="992"/>
                  </a:cubicBezTo>
                  <a:lnTo>
                    <a:pt x="932" y="992"/>
                  </a:lnTo>
                  <a:cubicBezTo>
                    <a:pt x="927" y="994"/>
                    <a:pt x="923" y="999"/>
                    <a:pt x="919" y="1003"/>
                  </a:cubicBezTo>
                  <a:cubicBezTo>
                    <a:pt x="914" y="1009"/>
                    <a:pt x="902" y="1007"/>
                    <a:pt x="897" y="1016"/>
                  </a:cubicBezTo>
                  <a:lnTo>
                    <a:pt x="897" y="1016"/>
                  </a:lnTo>
                  <a:cubicBezTo>
                    <a:pt x="891" y="1019"/>
                    <a:pt x="888" y="1022"/>
                    <a:pt x="886" y="1027"/>
                  </a:cubicBezTo>
                  <a:cubicBezTo>
                    <a:pt x="881" y="1030"/>
                    <a:pt x="878" y="1034"/>
                    <a:pt x="874" y="1037"/>
                  </a:cubicBezTo>
                  <a:cubicBezTo>
                    <a:pt x="863" y="1048"/>
                    <a:pt x="850" y="1052"/>
                    <a:pt x="841" y="1062"/>
                  </a:cubicBezTo>
                  <a:lnTo>
                    <a:pt x="841" y="1062"/>
                  </a:lnTo>
                  <a:cubicBezTo>
                    <a:pt x="836" y="1064"/>
                    <a:pt x="832" y="1069"/>
                    <a:pt x="829" y="1074"/>
                  </a:cubicBezTo>
                  <a:cubicBezTo>
                    <a:pt x="824" y="1077"/>
                    <a:pt x="820" y="1080"/>
                    <a:pt x="817" y="1086"/>
                  </a:cubicBezTo>
                  <a:lnTo>
                    <a:pt x="805" y="1099"/>
                  </a:lnTo>
                  <a:lnTo>
                    <a:pt x="793" y="1111"/>
                  </a:lnTo>
                  <a:lnTo>
                    <a:pt x="781" y="1122"/>
                  </a:lnTo>
                  <a:lnTo>
                    <a:pt x="768" y="1134"/>
                  </a:lnTo>
                  <a:lnTo>
                    <a:pt x="756" y="1147"/>
                  </a:lnTo>
                  <a:cubicBezTo>
                    <a:pt x="751" y="1151"/>
                    <a:pt x="746" y="1154"/>
                    <a:pt x="744" y="1159"/>
                  </a:cubicBezTo>
                  <a:cubicBezTo>
                    <a:pt x="739" y="1161"/>
                    <a:pt x="735" y="1166"/>
                    <a:pt x="732" y="1171"/>
                  </a:cubicBezTo>
                  <a:lnTo>
                    <a:pt x="732" y="1170"/>
                  </a:lnTo>
                  <a:cubicBezTo>
                    <a:pt x="727" y="1172"/>
                    <a:pt x="723" y="1176"/>
                    <a:pt x="720" y="1182"/>
                  </a:cubicBezTo>
                  <a:lnTo>
                    <a:pt x="720" y="1182"/>
                  </a:lnTo>
                  <a:cubicBezTo>
                    <a:pt x="715" y="1184"/>
                    <a:pt x="712" y="1188"/>
                    <a:pt x="709" y="1193"/>
                  </a:cubicBezTo>
                  <a:lnTo>
                    <a:pt x="711" y="1192"/>
                  </a:lnTo>
                  <a:lnTo>
                    <a:pt x="711" y="1192"/>
                  </a:lnTo>
                  <a:cubicBezTo>
                    <a:pt x="698" y="1199"/>
                    <a:pt x="695" y="1214"/>
                    <a:pt x="685" y="1225"/>
                  </a:cubicBezTo>
                  <a:cubicBezTo>
                    <a:pt x="681" y="1229"/>
                    <a:pt x="676" y="1231"/>
                    <a:pt x="674" y="1237"/>
                  </a:cubicBezTo>
                  <a:cubicBezTo>
                    <a:pt x="669" y="1241"/>
                    <a:pt x="665" y="1245"/>
                    <a:pt x="663" y="1250"/>
                  </a:cubicBezTo>
                  <a:lnTo>
                    <a:pt x="663" y="1250"/>
                  </a:lnTo>
                  <a:cubicBezTo>
                    <a:pt x="652" y="1258"/>
                    <a:pt x="647" y="1273"/>
                    <a:pt x="639" y="1283"/>
                  </a:cubicBezTo>
                  <a:cubicBezTo>
                    <a:pt x="635" y="1287"/>
                    <a:pt x="631" y="1291"/>
                    <a:pt x="628" y="1296"/>
                  </a:cubicBezTo>
                  <a:lnTo>
                    <a:pt x="630" y="1295"/>
                  </a:lnTo>
                  <a:lnTo>
                    <a:pt x="630" y="1295"/>
                  </a:lnTo>
                  <a:cubicBezTo>
                    <a:pt x="619" y="1305"/>
                    <a:pt x="614" y="1318"/>
                    <a:pt x="605" y="1331"/>
                  </a:cubicBezTo>
                  <a:cubicBezTo>
                    <a:pt x="601" y="1334"/>
                    <a:pt x="598" y="1338"/>
                    <a:pt x="595" y="1343"/>
                  </a:cubicBezTo>
                  <a:lnTo>
                    <a:pt x="595" y="1343"/>
                  </a:lnTo>
                  <a:cubicBezTo>
                    <a:pt x="587" y="1349"/>
                    <a:pt x="589" y="1359"/>
                    <a:pt x="583" y="1365"/>
                  </a:cubicBezTo>
                  <a:cubicBezTo>
                    <a:pt x="579" y="1369"/>
                    <a:pt x="575" y="1373"/>
                    <a:pt x="573" y="1377"/>
                  </a:cubicBezTo>
                  <a:lnTo>
                    <a:pt x="573" y="1377"/>
                  </a:lnTo>
                  <a:cubicBezTo>
                    <a:pt x="563" y="1381"/>
                    <a:pt x="566" y="1393"/>
                    <a:pt x="560" y="1401"/>
                  </a:cubicBezTo>
                  <a:cubicBezTo>
                    <a:pt x="550" y="1412"/>
                    <a:pt x="544" y="1424"/>
                    <a:pt x="536" y="1436"/>
                  </a:cubicBezTo>
                  <a:lnTo>
                    <a:pt x="536" y="1435"/>
                  </a:lnTo>
                  <a:cubicBezTo>
                    <a:pt x="529" y="1441"/>
                    <a:pt x="531" y="1451"/>
                    <a:pt x="524" y="1458"/>
                  </a:cubicBezTo>
                  <a:cubicBezTo>
                    <a:pt x="517" y="1463"/>
                    <a:pt x="519" y="1474"/>
                    <a:pt x="512" y="1482"/>
                  </a:cubicBezTo>
                  <a:cubicBezTo>
                    <a:pt x="504" y="1493"/>
                    <a:pt x="496" y="1504"/>
                    <a:pt x="491" y="1517"/>
                  </a:cubicBezTo>
                  <a:lnTo>
                    <a:pt x="491" y="1516"/>
                  </a:lnTo>
                  <a:cubicBezTo>
                    <a:pt x="481" y="1522"/>
                    <a:pt x="484" y="1533"/>
                    <a:pt x="479" y="1541"/>
                  </a:cubicBezTo>
                  <a:lnTo>
                    <a:pt x="479" y="1539"/>
                  </a:lnTo>
                  <a:cubicBezTo>
                    <a:pt x="469" y="1544"/>
                    <a:pt x="471" y="1557"/>
                    <a:pt x="466" y="1564"/>
                  </a:cubicBezTo>
                  <a:lnTo>
                    <a:pt x="466" y="1562"/>
                  </a:lnTo>
                  <a:cubicBezTo>
                    <a:pt x="459" y="1568"/>
                    <a:pt x="460" y="1580"/>
                    <a:pt x="454" y="1586"/>
                  </a:cubicBezTo>
                  <a:lnTo>
                    <a:pt x="454" y="1585"/>
                  </a:lnTo>
                  <a:cubicBezTo>
                    <a:pt x="444" y="1591"/>
                    <a:pt x="448" y="1601"/>
                    <a:pt x="442" y="1609"/>
                  </a:cubicBezTo>
                  <a:lnTo>
                    <a:pt x="442" y="1608"/>
                  </a:lnTo>
                  <a:cubicBezTo>
                    <a:pt x="433" y="1613"/>
                    <a:pt x="436" y="1624"/>
                    <a:pt x="430" y="1633"/>
                  </a:cubicBezTo>
                  <a:lnTo>
                    <a:pt x="430" y="1630"/>
                  </a:lnTo>
                  <a:cubicBezTo>
                    <a:pt x="416" y="1649"/>
                    <a:pt x="416" y="1670"/>
                    <a:pt x="406" y="1689"/>
                  </a:cubicBezTo>
                  <a:cubicBezTo>
                    <a:pt x="399" y="1695"/>
                    <a:pt x="400" y="1706"/>
                    <a:pt x="395" y="1713"/>
                  </a:cubicBezTo>
                  <a:lnTo>
                    <a:pt x="395" y="1711"/>
                  </a:lnTo>
                  <a:cubicBezTo>
                    <a:pt x="383" y="1730"/>
                    <a:pt x="380" y="1751"/>
                    <a:pt x="371" y="1770"/>
                  </a:cubicBezTo>
                  <a:cubicBezTo>
                    <a:pt x="363" y="1776"/>
                    <a:pt x="364" y="1785"/>
                    <a:pt x="361" y="1793"/>
                  </a:cubicBezTo>
                  <a:lnTo>
                    <a:pt x="361" y="1793"/>
                  </a:lnTo>
                  <a:cubicBezTo>
                    <a:pt x="348" y="1802"/>
                    <a:pt x="357" y="1818"/>
                    <a:pt x="347" y="1828"/>
                  </a:cubicBezTo>
                  <a:lnTo>
                    <a:pt x="347" y="1826"/>
                  </a:lnTo>
                  <a:cubicBezTo>
                    <a:pt x="336" y="1835"/>
                    <a:pt x="346" y="1852"/>
                    <a:pt x="336" y="1861"/>
                  </a:cubicBezTo>
                  <a:cubicBezTo>
                    <a:pt x="329" y="1868"/>
                    <a:pt x="329" y="1877"/>
                    <a:pt x="325" y="1884"/>
                  </a:cubicBezTo>
                  <a:lnTo>
                    <a:pt x="325" y="1884"/>
                  </a:lnTo>
                  <a:cubicBezTo>
                    <a:pt x="313" y="1893"/>
                    <a:pt x="324" y="1910"/>
                    <a:pt x="314" y="1919"/>
                  </a:cubicBezTo>
                  <a:lnTo>
                    <a:pt x="314" y="1917"/>
                  </a:lnTo>
                  <a:cubicBezTo>
                    <a:pt x="302" y="1926"/>
                    <a:pt x="312" y="1943"/>
                    <a:pt x="302" y="1953"/>
                  </a:cubicBezTo>
                  <a:lnTo>
                    <a:pt x="302" y="1952"/>
                  </a:lnTo>
                  <a:cubicBezTo>
                    <a:pt x="290" y="1959"/>
                    <a:pt x="300" y="1976"/>
                    <a:pt x="290" y="1986"/>
                  </a:cubicBezTo>
                  <a:lnTo>
                    <a:pt x="290" y="1985"/>
                  </a:lnTo>
                  <a:cubicBezTo>
                    <a:pt x="274" y="1997"/>
                    <a:pt x="290" y="2018"/>
                    <a:pt x="276" y="2031"/>
                  </a:cubicBezTo>
                  <a:cubicBezTo>
                    <a:pt x="268" y="2040"/>
                    <a:pt x="275" y="2056"/>
                    <a:pt x="265" y="2066"/>
                  </a:cubicBezTo>
                  <a:lnTo>
                    <a:pt x="265" y="2065"/>
                  </a:lnTo>
                  <a:cubicBezTo>
                    <a:pt x="253" y="2077"/>
                    <a:pt x="265" y="2097"/>
                    <a:pt x="254" y="2110"/>
                  </a:cubicBezTo>
                  <a:cubicBezTo>
                    <a:pt x="241" y="2122"/>
                    <a:pt x="254" y="2143"/>
                    <a:pt x="242" y="2157"/>
                  </a:cubicBezTo>
                  <a:cubicBezTo>
                    <a:pt x="228" y="2170"/>
                    <a:pt x="242" y="2190"/>
                    <a:pt x="230" y="2203"/>
                  </a:cubicBezTo>
                  <a:cubicBezTo>
                    <a:pt x="217" y="2217"/>
                    <a:pt x="230" y="2238"/>
                    <a:pt x="219" y="2252"/>
                  </a:cubicBezTo>
                  <a:cubicBezTo>
                    <a:pt x="220" y="2255"/>
                    <a:pt x="220" y="2257"/>
                    <a:pt x="217" y="2260"/>
                  </a:cubicBezTo>
                  <a:cubicBezTo>
                    <a:pt x="205" y="2273"/>
                    <a:pt x="217" y="2294"/>
                    <a:pt x="206" y="2308"/>
                  </a:cubicBezTo>
                  <a:lnTo>
                    <a:pt x="206" y="2306"/>
                  </a:lnTo>
                  <a:lnTo>
                    <a:pt x="206" y="2306"/>
                  </a:lnTo>
                  <a:cubicBezTo>
                    <a:pt x="190" y="2322"/>
                    <a:pt x="208" y="2347"/>
                    <a:pt x="194" y="2364"/>
                  </a:cubicBezTo>
                  <a:lnTo>
                    <a:pt x="194" y="2363"/>
                  </a:lnTo>
                  <a:cubicBezTo>
                    <a:pt x="178" y="2380"/>
                    <a:pt x="194" y="2405"/>
                    <a:pt x="182" y="2423"/>
                  </a:cubicBezTo>
                  <a:cubicBezTo>
                    <a:pt x="184" y="2426"/>
                    <a:pt x="184" y="2428"/>
                    <a:pt x="181" y="2432"/>
                  </a:cubicBezTo>
                  <a:cubicBezTo>
                    <a:pt x="167" y="2449"/>
                    <a:pt x="182" y="2473"/>
                    <a:pt x="171" y="2492"/>
                  </a:cubicBezTo>
                  <a:cubicBezTo>
                    <a:pt x="172" y="2494"/>
                    <a:pt x="172" y="2497"/>
                    <a:pt x="168" y="2500"/>
                  </a:cubicBezTo>
                  <a:cubicBezTo>
                    <a:pt x="155" y="2519"/>
                    <a:pt x="168" y="2542"/>
                    <a:pt x="158" y="2561"/>
                  </a:cubicBezTo>
                  <a:cubicBezTo>
                    <a:pt x="161" y="2563"/>
                    <a:pt x="161" y="2567"/>
                    <a:pt x="158" y="2569"/>
                  </a:cubicBezTo>
                  <a:cubicBezTo>
                    <a:pt x="143" y="2590"/>
                    <a:pt x="161" y="2617"/>
                    <a:pt x="147" y="2640"/>
                  </a:cubicBezTo>
                  <a:cubicBezTo>
                    <a:pt x="148" y="2643"/>
                    <a:pt x="148" y="2645"/>
                    <a:pt x="146" y="2648"/>
                  </a:cubicBezTo>
                  <a:cubicBezTo>
                    <a:pt x="131" y="2671"/>
                    <a:pt x="147" y="2698"/>
                    <a:pt x="135" y="2721"/>
                  </a:cubicBezTo>
                  <a:cubicBezTo>
                    <a:pt x="137" y="2724"/>
                    <a:pt x="137" y="2726"/>
                    <a:pt x="135" y="2729"/>
                  </a:cubicBezTo>
                  <a:cubicBezTo>
                    <a:pt x="118" y="2761"/>
                    <a:pt x="136" y="2794"/>
                    <a:pt x="123" y="2825"/>
                  </a:cubicBezTo>
                  <a:cubicBezTo>
                    <a:pt x="125" y="2827"/>
                    <a:pt x="124" y="2831"/>
                    <a:pt x="123" y="2833"/>
                  </a:cubicBezTo>
                  <a:cubicBezTo>
                    <a:pt x="106" y="2871"/>
                    <a:pt x="125" y="2913"/>
                    <a:pt x="111" y="2950"/>
                  </a:cubicBezTo>
                  <a:cubicBezTo>
                    <a:pt x="113" y="2953"/>
                    <a:pt x="112" y="2957"/>
                    <a:pt x="111" y="2960"/>
                  </a:cubicBezTo>
                  <a:cubicBezTo>
                    <a:pt x="95" y="3001"/>
                    <a:pt x="114" y="3047"/>
                    <a:pt x="100" y="3090"/>
                  </a:cubicBezTo>
                  <a:cubicBezTo>
                    <a:pt x="102" y="3092"/>
                    <a:pt x="102" y="3095"/>
                    <a:pt x="100" y="3097"/>
                  </a:cubicBezTo>
                  <a:cubicBezTo>
                    <a:pt x="81" y="3154"/>
                    <a:pt x="104" y="3215"/>
                    <a:pt x="88" y="3273"/>
                  </a:cubicBezTo>
                  <a:cubicBezTo>
                    <a:pt x="88" y="3284"/>
                    <a:pt x="86" y="3294"/>
                    <a:pt x="86" y="3305"/>
                  </a:cubicBezTo>
                  <a:cubicBezTo>
                    <a:pt x="70" y="3371"/>
                    <a:pt x="91" y="3438"/>
                    <a:pt x="76" y="3505"/>
                  </a:cubicBezTo>
                  <a:cubicBezTo>
                    <a:pt x="78" y="3519"/>
                    <a:pt x="77" y="3533"/>
                    <a:pt x="75" y="3548"/>
                  </a:cubicBezTo>
                  <a:cubicBezTo>
                    <a:pt x="64" y="3569"/>
                    <a:pt x="70" y="3592"/>
                    <a:pt x="69" y="3615"/>
                  </a:cubicBezTo>
                  <a:cubicBezTo>
                    <a:pt x="65" y="3705"/>
                    <a:pt x="75" y="3794"/>
                    <a:pt x="64" y="3884"/>
                  </a:cubicBezTo>
                  <a:cubicBezTo>
                    <a:pt x="66" y="3904"/>
                    <a:pt x="65" y="3921"/>
                    <a:pt x="62" y="3940"/>
                  </a:cubicBezTo>
                  <a:cubicBezTo>
                    <a:pt x="62" y="3954"/>
                    <a:pt x="64" y="3971"/>
                    <a:pt x="64" y="3986"/>
                  </a:cubicBezTo>
                  <a:cubicBezTo>
                    <a:pt x="58" y="4389"/>
                    <a:pt x="61" y="4792"/>
                    <a:pt x="65" y="5195"/>
                  </a:cubicBezTo>
                  <a:cubicBezTo>
                    <a:pt x="65" y="5218"/>
                    <a:pt x="65" y="5241"/>
                    <a:pt x="66" y="5264"/>
                  </a:cubicBezTo>
                  <a:cubicBezTo>
                    <a:pt x="75" y="5362"/>
                    <a:pt x="70" y="5459"/>
                    <a:pt x="69" y="5558"/>
                  </a:cubicBezTo>
                  <a:cubicBezTo>
                    <a:pt x="64" y="5799"/>
                    <a:pt x="44" y="6040"/>
                    <a:pt x="14" y="6281"/>
                  </a:cubicBezTo>
                  <a:cubicBezTo>
                    <a:pt x="4" y="6311"/>
                    <a:pt x="0" y="6340"/>
                    <a:pt x="48" y="6368"/>
                  </a:cubicBezTo>
                  <a:cubicBezTo>
                    <a:pt x="169" y="6459"/>
                    <a:pt x="283" y="6559"/>
                    <a:pt x="409" y="6645"/>
                  </a:cubicBezTo>
                  <a:cubicBezTo>
                    <a:pt x="418" y="6650"/>
                    <a:pt x="427" y="6652"/>
                    <a:pt x="435" y="6652"/>
                  </a:cubicBezTo>
                  <a:cubicBezTo>
                    <a:pt x="457" y="6652"/>
                    <a:pt x="476" y="6640"/>
                    <a:pt x="495" y="6629"/>
                  </a:cubicBezTo>
                  <a:cubicBezTo>
                    <a:pt x="539" y="6606"/>
                    <a:pt x="581" y="6580"/>
                    <a:pt x="627" y="6559"/>
                  </a:cubicBezTo>
                  <a:cubicBezTo>
                    <a:pt x="783" y="6488"/>
                    <a:pt x="943" y="6421"/>
                    <a:pt x="1104" y="6359"/>
                  </a:cubicBezTo>
                  <a:cubicBezTo>
                    <a:pt x="1126" y="6352"/>
                    <a:pt x="1153" y="6346"/>
                    <a:pt x="1158" y="6315"/>
                  </a:cubicBezTo>
                  <a:cubicBezTo>
                    <a:pt x="1158" y="6294"/>
                    <a:pt x="1149" y="6273"/>
                    <a:pt x="1140" y="6255"/>
                  </a:cubicBezTo>
                  <a:cubicBezTo>
                    <a:pt x="1075" y="6099"/>
                    <a:pt x="1047" y="5938"/>
                    <a:pt x="1048" y="5770"/>
                  </a:cubicBezTo>
                  <a:cubicBezTo>
                    <a:pt x="1052" y="5554"/>
                    <a:pt x="1080" y="5338"/>
                    <a:pt x="1112" y="5123"/>
                  </a:cubicBezTo>
                  <a:cubicBezTo>
                    <a:pt x="1124" y="5040"/>
                    <a:pt x="1143" y="4956"/>
                    <a:pt x="1140" y="4871"/>
                  </a:cubicBezTo>
                  <a:cubicBezTo>
                    <a:pt x="1138" y="4801"/>
                    <a:pt x="1117" y="4744"/>
                    <a:pt x="1056" y="4699"/>
                  </a:cubicBezTo>
                  <a:cubicBezTo>
                    <a:pt x="948" y="4622"/>
                    <a:pt x="842" y="4541"/>
                    <a:pt x="739" y="4459"/>
                  </a:cubicBezTo>
                  <a:cubicBezTo>
                    <a:pt x="588" y="4337"/>
                    <a:pt x="448" y="4207"/>
                    <a:pt x="358" y="4032"/>
                  </a:cubicBezTo>
                  <a:cubicBezTo>
                    <a:pt x="347" y="4008"/>
                    <a:pt x="336" y="3987"/>
                    <a:pt x="329" y="3963"/>
                  </a:cubicBezTo>
                  <a:cubicBezTo>
                    <a:pt x="320" y="3932"/>
                    <a:pt x="315" y="3901"/>
                    <a:pt x="342" y="3877"/>
                  </a:cubicBezTo>
                  <a:cubicBezTo>
                    <a:pt x="355" y="3865"/>
                    <a:pt x="368" y="3861"/>
                    <a:pt x="382" y="3861"/>
                  </a:cubicBezTo>
                  <a:cubicBezTo>
                    <a:pt x="396" y="3861"/>
                    <a:pt x="411" y="3865"/>
                    <a:pt x="425" y="3870"/>
                  </a:cubicBezTo>
                  <a:cubicBezTo>
                    <a:pt x="450" y="3879"/>
                    <a:pt x="474" y="3892"/>
                    <a:pt x="496" y="3906"/>
                  </a:cubicBezTo>
                  <a:cubicBezTo>
                    <a:pt x="605" y="3975"/>
                    <a:pt x="712" y="4045"/>
                    <a:pt x="824" y="4110"/>
                  </a:cubicBezTo>
                  <a:cubicBezTo>
                    <a:pt x="901" y="4153"/>
                    <a:pt x="980" y="4192"/>
                    <a:pt x="1068" y="4208"/>
                  </a:cubicBezTo>
                  <a:cubicBezTo>
                    <a:pt x="1079" y="4210"/>
                    <a:pt x="1089" y="4211"/>
                    <a:pt x="1099" y="4211"/>
                  </a:cubicBezTo>
                  <a:cubicBezTo>
                    <a:pt x="1163" y="4211"/>
                    <a:pt x="1202" y="4170"/>
                    <a:pt x="1208" y="4098"/>
                  </a:cubicBezTo>
                  <a:cubicBezTo>
                    <a:pt x="1213" y="4025"/>
                    <a:pt x="1194" y="3958"/>
                    <a:pt x="1169" y="3890"/>
                  </a:cubicBezTo>
                  <a:cubicBezTo>
                    <a:pt x="1138" y="3811"/>
                    <a:pt x="1104" y="3733"/>
                    <a:pt x="1072" y="3656"/>
                  </a:cubicBezTo>
                  <a:cubicBezTo>
                    <a:pt x="1041" y="3580"/>
                    <a:pt x="1004" y="3504"/>
                    <a:pt x="1000" y="3420"/>
                  </a:cubicBezTo>
                  <a:cubicBezTo>
                    <a:pt x="998" y="3359"/>
                    <a:pt x="1023" y="3326"/>
                    <a:pt x="1065" y="3326"/>
                  </a:cubicBezTo>
                  <a:cubicBezTo>
                    <a:pt x="1082" y="3326"/>
                    <a:pt x="1101" y="3331"/>
                    <a:pt x="1123" y="3342"/>
                  </a:cubicBezTo>
                  <a:cubicBezTo>
                    <a:pt x="1161" y="3360"/>
                    <a:pt x="1193" y="3387"/>
                    <a:pt x="1224" y="3417"/>
                  </a:cubicBezTo>
                  <a:cubicBezTo>
                    <a:pt x="1257" y="3448"/>
                    <a:pt x="1290" y="3477"/>
                    <a:pt x="1329" y="3498"/>
                  </a:cubicBezTo>
                  <a:cubicBezTo>
                    <a:pt x="1348" y="3509"/>
                    <a:pt x="1366" y="3515"/>
                    <a:pt x="1381" y="3515"/>
                  </a:cubicBezTo>
                  <a:cubicBezTo>
                    <a:pt x="1409" y="3515"/>
                    <a:pt x="1429" y="3495"/>
                    <a:pt x="1439" y="3455"/>
                  </a:cubicBezTo>
                  <a:cubicBezTo>
                    <a:pt x="1455" y="3393"/>
                    <a:pt x="1466" y="3329"/>
                    <a:pt x="1460" y="3266"/>
                  </a:cubicBezTo>
                  <a:cubicBezTo>
                    <a:pt x="1445" y="3107"/>
                    <a:pt x="1425" y="2949"/>
                    <a:pt x="1399" y="2792"/>
                  </a:cubicBezTo>
                  <a:cubicBezTo>
                    <a:pt x="1360" y="2552"/>
                    <a:pt x="1321" y="2314"/>
                    <a:pt x="1334" y="2070"/>
                  </a:cubicBezTo>
                  <a:cubicBezTo>
                    <a:pt x="1337" y="2006"/>
                    <a:pt x="1344" y="1943"/>
                    <a:pt x="1381" y="1888"/>
                  </a:cubicBezTo>
                  <a:cubicBezTo>
                    <a:pt x="1397" y="1863"/>
                    <a:pt x="1418" y="1850"/>
                    <a:pt x="1438" y="1850"/>
                  </a:cubicBezTo>
                  <a:cubicBezTo>
                    <a:pt x="1460" y="1850"/>
                    <a:pt x="1482" y="1865"/>
                    <a:pt x="1498" y="1895"/>
                  </a:cubicBezTo>
                  <a:cubicBezTo>
                    <a:pt x="1518" y="1932"/>
                    <a:pt x="1522" y="1976"/>
                    <a:pt x="1533" y="2017"/>
                  </a:cubicBezTo>
                  <a:cubicBezTo>
                    <a:pt x="1618" y="2355"/>
                    <a:pt x="1667" y="2698"/>
                    <a:pt x="1684" y="3046"/>
                  </a:cubicBezTo>
                  <a:cubicBezTo>
                    <a:pt x="1703" y="3429"/>
                    <a:pt x="1631" y="3797"/>
                    <a:pt x="1499" y="4153"/>
                  </a:cubicBezTo>
                  <a:cubicBezTo>
                    <a:pt x="1392" y="4439"/>
                    <a:pt x="1300" y="4728"/>
                    <a:pt x="1235" y="5024"/>
                  </a:cubicBezTo>
                  <a:cubicBezTo>
                    <a:pt x="1170" y="5321"/>
                    <a:pt x="1135" y="5620"/>
                    <a:pt x="1191" y="5921"/>
                  </a:cubicBezTo>
                  <a:cubicBezTo>
                    <a:pt x="1213" y="6044"/>
                    <a:pt x="1239" y="6167"/>
                    <a:pt x="1307" y="6275"/>
                  </a:cubicBezTo>
                  <a:cubicBezTo>
                    <a:pt x="1313" y="6277"/>
                    <a:pt x="1319" y="6278"/>
                    <a:pt x="1325" y="6278"/>
                  </a:cubicBezTo>
                  <a:cubicBezTo>
                    <a:pt x="1339" y="6278"/>
                    <a:pt x="1352" y="6274"/>
                    <a:pt x="1364" y="6270"/>
                  </a:cubicBezTo>
                  <a:cubicBezTo>
                    <a:pt x="1704" y="6159"/>
                    <a:pt x="2053" y="6084"/>
                    <a:pt x="2404" y="6020"/>
                  </a:cubicBezTo>
                  <a:cubicBezTo>
                    <a:pt x="2588" y="5986"/>
                    <a:pt x="2772" y="5955"/>
                    <a:pt x="2959" y="5955"/>
                  </a:cubicBezTo>
                  <a:cubicBezTo>
                    <a:pt x="3015" y="5955"/>
                    <a:pt x="3072" y="5958"/>
                    <a:pt x="3129" y="5965"/>
                  </a:cubicBezTo>
                  <a:cubicBezTo>
                    <a:pt x="3178" y="5970"/>
                    <a:pt x="3205" y="5989"/>
                    <a:pt x="3221" y="6034"/>
                  </a:cubicBezTo>
                  <a:cubicBezTo>
                    <a:pt x="3263" y="6144"/>
                    <a:pt x="3301" y="6257"/>
                    <a:pt x="3349" y="6367"/>
                  </a:cubicBezTo>
                  <a:cubicBezTo>
                    <a:pt x="3361" y="6395"/>
                    <a:pt x="3369" y="6428"/>
                    <a:pt x="3405" y="6440"/>
                  </a:cubicBezTo>
                  <a:cubicBezTo>
                    <a:pt x="3407" y="6440"/>
                    <a:pt x="3409" y="6440"/>
                    <a:pt x="3411" y="6440"/>
                  </a:cubicBezTo>
                  <a:cubicBezTo>
                    <a:pt x="3428" y="6440"/>
                    <a:pt x="3443" y="6432"/>
                    <a:pt x="3459" y="6424"/>
                  </a:cubicBezTo>
                  <a:cubicBezTo>
                    <a:pt x="3636" y="6338"/>
                    <a:pt x="3819" y="6271"/>
                    <a:pt x="4008" y="6217"/>
                  </a:cubicBezTo>
                  <a:cubicBezTo>
                    <a:pt x="4237" y="6152"/>
                    <a:pt x="4472" y="6119"/>
                    <a:pt x="4712" y="6117"/>
                  </a:cubicBezTo>
                  <a:cubicBezTo>
                    <a:pt x="4716" y="6117"/>
                    <a:pt x="4721" y="6117"/>
                    <a:pt x="4726" y="6117"/>
                  </a:cubicBezTo>
                  <a:cubicBezTo>
                    <a:pt x="4877" y="6117"/>
                    <a:pt x="5030" y="6134"/>
                    <a:pt x="5179" y="6167"/>
                  </a:cubicBezTo>
                  <a:cubicBezTo>
                    <a:pt x="5524" y="6243"/>
                    <a:pt x="5844" y="6364"/>
                    <a:pt x="6038" y="6688"/>
                  </a:cubicBezTo>
                  <a:cubicBezTo>
                    <a:pt x="6043" y="6698"/>
                    <a:pt x="6050" y="6712"/>
                    <a:pt x="6061" y="6712"/>
                  </a:cubicBezTo>
                  <a:cubicBezTo>
                    <a:pt x="6066" y="6712"/>
                    <a:pt x="6071" y="6710"/>
                    <a:pt x="6077" y="6704"/>
                  </a:cubicBezTo>
                  <a:cubicBezTo>
                    <a:pt x="6090" y="6682"/>
                    <a:pt x="6094" y="6655"/>
                    <a:pt x="6098" y="6628"/>
                  </a:cubicBezTo>
                  <a:cubicBezTo>
                    <a:pt x="6114" y="6500"/>
                    <a:pt x="6135" y="6373"/>
                    <a:pt x="6163" y="6248"/>
                  </a:cubicBezTo>
                  <a:cubicBezTo>
                    <a:pt x="6196" y="6099"/>
                    <a:pt x="6223" y="5950"/>
                    <a:pt x="6245" y="5820"/>
                  </a:cubicBezTo>
                  <a:lnTo>
                    <a:pt x="6245" y="5820"/>
                  </a:lnTo>
                  <a:cubicBezTo>
                    <a:pt x="6259" y="6201"/>
                    <a:pt x="6251" y="6601"/>
                    <a:pt x="6163" y="6994"/>
                  </a:cubicBezTo>
                  <a:cubicBezTo>
                    <a:pt x="6158" y="7049"/>
                    <a:pt x="6181" y="7100"/>
                    <a:pt x="6191" y="7152"/>
                  </a:cubicBezTo>
                  <a:cubicBezTo>
                    <a:pt x="6246" y="7419"/>
                    <a:pt x="6284" y="7690"/>
                    <a:pt x="6376" y="7948"/>
                  </a:cubicBezTo>
                  <a:cubicBezTo>
                    <a:pt x="6424" y="8082"/>
                    <a:pt x="6472" y="8214"/>
                    <a:pt x="6553" y="8333"/>
                  </a:cubicBezTo>
                  <a:cubicBezTo>
                    <a:pt x="6568" y="8354"/>
                    <a:pt x="6581" y="8384"/>
                    <a:pt x="6610" y="8387"/>
                  </a:cubicBezTo>
                  <a:cubicBezTo>
                    <a:pt x="6684" y="8399"/>
                    <a:pt x="6757" y="8415"/>
                    <a:pt x="6832" y="8415"/>
                  </a:cubicBezTo>
                  <a:cubicBezTo>
                    <a:pt x="6850" y="8415"/>
                    <a:pt x="6869" y="8414"/>
                    <a:pt x="6888" y="8412"/>
                  </a:cubicBezTo>
                  <a:cubicBezTo>
                    <a:pt x="6897" y="8407"/>
                    <a:pt x="6904" y="8402"/>
                    <a:pt x="6912" y="8395"/>
                  </a:cubicBezTo>
                  <a:cubicBezTo>
                    <a:pt x="7090" y="8225"/>
                    <a:pt x="7259" y="8046"/>
                    <a:pt x="7398" y="7842"/>
                  </a:cubicBezTo>
                  <a:cubicBezTo>
                    <a:pt x="7467" y="7743"/>
                    <a:pt x="7529" y="7637"/>
                    <a:pt x="7553" y="7516"/>
                  </a:cubicBezTo>
                  <a:cubicBezTo>
                    <a:pt x="7578" y="7382"/>
                    <a:pt x="7524" y="7284"/>
                    <a:pt x="7398" y="7231"/>
                  </a:cubicBezTo>
                  <a:cubicBezTo>
                    <a:pt x="7363" y="7216"/>
                    <a:pt x="7325" y="7208"/>
                    <a:pt x="7287" y="7200"/>
                  </a:cubicBezTo>
                  <a:cubicBezTo>
                    <a:pt x="7208" y="7188"/>
                    <a:pt x="7127" y="7178"/>
                    <a:pt x="7048" y="7166"/>
                  </a:cubicBezTo>
                  <a:cubicBezTo>
                    <a:pt x="6945" y="7151"/>
                    <a:pt x="6842" y="7140"/>
                    <a:pt x="6740" y="7116"/>
                  </a:cubicBezTo>
                  <a:cubicBezTo>
                    <a:pt x="6590" y="7079"/>
                    <a:pt x="6453" y="7019"/>
                    <a:pt x="6348" y="6901"/>
                  </a:cubicBezTo>
                  <a:cubicBezTo>
                    <a:pt x="6284" y="6827"/>
                    <a:pt x="6293" y="6760"/>
                    <a:pt x="6370" y="6704"/>
                  </a:cubicBezTo>
                  <a:cubicBezTo>
                    <a:pt x="6405" y="6682"/>
                    <a:pt x="6443" y="6669"/>
                    <a:pt x="6481" y="6656"/>
                  </a:cubicBezTo>
                  <a:cubicBezTo>
                    <a:pt x="6584" y="6627"/>
                    <a:pt x="6689" y="6621"/>
                    <a:pt x="6794" y="6611"/>
                  </a:cubicBezTo>
                  <a:cubicBezTo>
                    <a:pt x="7308" y="6561"/>
                    <a:pt x="7740" y="6349"/>
                    <a:pt x="8085" y="5965"/>
                  </a:cubicBezTo>
                  <a:cubicBezTo>
                    <a:pt x="8209" y="5825"/>
                    <a:pt x="8299" y="5664"/>
                    <a:pt x="8337" y="5479"/>
                  </a:cubicBezTo>
                  <a:cubicBezTo>
                    <a:pt x="8369" y="5333"/>
                    <a:pt x="8357" y="5184"/>
                    <a:pt x="8349" y="5037"/>
                  </a:cubicBezTo>
                  <a:cubicBezTo>
                    <a:pt x="8346" y="4954"/>
                    <a:pt x="8330" y="4870"/>
                    <a:pt x="8333" y="4785"/>
                  </a:cubicBezTo>
                  <a:cubicBezTo>
                    <a:pt x="8338" y="4692"/>
                    <a:pt x="8389" y="4639"/>
                    <a:pt x="8468" y="4639"/>
                  </a:cubicBezTo>
                  <a:cubicBezTo>
                    <a:pt x="8486" y="4639"/>
                    <a:pt x="8505" y="4642"/>
                    <a:pt x="8526" y="4648"/>
                  </a:cubicBezTo>
                  <a:cubicBezTo>
                    <a:pt x="8548" y="4653"/>
                    <a:pt x="8569" y="4664"/>
                    <a:pt x="8590" y="4674"/>
                  </a:cubicBezTo>
                  <a:cubicBezTo>
                    <a:pt x="8635" y="4695"/>
                    <a:pt x="8681" y="4720"/>
                    <a:pt x="8729" y="4742"/>
                  </a:cubicBezTo>
                  <a:cubicBezTo>
                    <a:pt x="8751" y="4752"/>
                    <a:pt x="8768" y="4757"/>
                    <a:pt x="8780" y="4757"/>
                  </a:cubicBezTo>
                  <a:cubicBezTo>
                    <a:pt x="8805" y="4757"/>
                    <a:pt x="8814" y="4737"/>
                    <a:pt x="8816" y="4691"/>
                  </a:cubicBezTo>
                  <a:cubicBezTo>
                    <a:pt x="8818" y="4633"/>
                    <a:pt x="8812" y="4575"/>
                    <a:pt x="8796" y="4520"/>
                  </a:cubicBezTo>
                  <a:cubicBezTo>
                    <a:pt x="8757" y="4390"/>
                    <a:pt x="8705" y="4266"/>
                    <a:pt x="8635" y="4151"/>
                  </a:cubicBezTo>
                  <a:cubicBezTo>
                    <a:pt x="8585" y="4067"/>
                    <a:pt x="8535" y="3981"/>
                    <a:pt x="8494" y="3893"/>
                  </a:cubicBezTo>
                  <a:cubicBezTo>
                    <a:pt x="8456" y="3809"/>
                    <a:pt x="8418" y="3725"/>
                    <a:pt x="8397" y="3634"/>
                  </a:cubicBezTo>
                  <a:cubicBezTo>
                    <a:pt x="8385" y="3580"/>
                    <a:pt x="8390" y="3531"/>
                    <a:pt x="8439" y="3495"/>
                  </a:cubicBezTo>
                  <a:cubicBezTo>
                    <a:pt x="8455" y="3484"/>
                    <a:pt x="8471" y="3478"/>
                    <a:pt x="8488" y="3478"/>
                  </a:cubicBezTo>
                  <a:cubicBezTo>
                    <a:pt x="8514" y="3478"/>
                    <a:pt x="8542" y="3490"/>
                    <a:pt x="8576" y="3514"/>
                  </a:cubicBezTo>
                  <a:cubicBezTo>
                    <a:pt x="8619" y="3545"/>
                    <a:pt x="8659" y="3581"/>
                    <a:pt x="8692" y="3624"/>
                  </a:cubicBezTo>
                  <a:cubicBezTo>
                    <a:pt x="8730" y="3673"/>
                    <a:pt x="8777" y="3714"/>
                    <a:pt x="8815" y="3762"/>
                  </a:cubicBezTo>
                  <a:cubicBezTo>
                    <a:pt x="8822" y="3771"/>
                    <a:pt x="8832" y="3780"/>
                    <a:pt x="8844" y="3780"/>
                  </a:cubicBezTo>
                  <a:cubicBezTo>
                    <a:pt x="8847" y="3780"/>
                    <a:pt x="8851" y="3780"/>
                    <a:pt x="8854" y="3779"/>
                  </a:cubicBezTo>
                  <a:cubicBezTo>
                    <a:pt x="8867" y="3771"/>
                    <a:pt x="8869" y="3757"/>
                    <a:pt x="8870" y="3743"/>
                  </a:cubicBezTo>
                  <a:cubicBezTo>
                    <a:pt x="8872" y="3715"/>
                    <a:pt x="8872" y="3685"/>
                    <a:pt x="8870" y="3657"/>
                  </a:cubicBezTo>
                  <a:cubicBezTo>
                    <a:pt x="8850" y="3375"/>
                    <a:pt x="8851" y="3094"/>
                    <a:pt x="8897" y="2813"/>
                  </a:cubicBezTo>
                  <a:cubicBezTo>
                    <a:pt x="8962" y="2418"/>
                    <a:pt x="9092" y="2048"/>
                    <a:pt x="9330" y="1720"/>
                  </a:cubicBezTo>
                  <a:cubicBezTo>
                    <a:pt x="9377" y="1655"/>
                    <a:pt x="9427" y="1591"/>
                    <a:pt x="9497" y="1547"/>
                  </a:cubicBezTo>
                  <a:cubicBezTo>
                    <a:pt x="9511" y="1539"/>
                    <a:pt x="9525" y="1532"/>
                    <a:pt x="9540" y="1532"/>
                  </a:cubicBezTo>
                  <a:cubicBezTo>
                    <a:pt x="9547" y="1532"/>
                    <a:pt x="9554" y="1534"/>
                    <a:pt x="9561" y="1538"/>
                  </a:cubicBezTo>
                  <a:cubicBezTo>
                    <a:pt x="9587" y="1553"/>
                    <a:pt x="9589" y="1579"/>
                    <a:pt x="9587" y="1603"/>
                  </a:cubicBezTo>
                  <a:cubicBezTo>
                    <a:pt x="9586" y="1634"/>
                    <a:pt x="9577" y="1663"/>
                    <a:pt x="9567" y="1693"/>
                  </a:cubicBezTo>
                  <a:cubicBezTo>
                    <a:pt x="9524" y="1822"/>
                    <a:pt x="9484" y="1953"/>
                    <a:pt x="9442" y="2082"/>
                  </a:cubicBezTo>
                  <a:cubicBezTo>
                    <a:pt x="9347" y="2373"/>
                    <a:pt x="9268" y="2668"/>
                    <a:pt x="9215" y="2970"/>
                  </a:cubicBezTo>
                  <a:cubicBezTo>
                    <a:pt x="9142" y="3396"/>
                    <a:pt x="9098" y="3824"/>
                    <a:pt x="9106" y="4259"/>
                  </a:cubicBezTo>
                  <a:cubicBezTo>
                    <a:pt x="9109" y="4426"/>
                    <a:pt x="9115" y="4591"/>
                    <a:pt x="9135" y="4757"/>
                  </a:cubicBezTo>
                  <a:cubicBezTo>
                    <a:pt x="9145" y="4835"/>
                    <a:pt x="9147" y="4917"/>
                    <a:pt x="9133" y="4997"/>
                  </a:cubicBezTo>
                  <a:cubicBezTo>
                    <a:pt x="9129" y="5041"/>
                    <a:pt x="9142" y="5085"/>
                    <a:pt x="9150" y="5128"/>
                  </a:cubicBezTo>
                  <a:cubicBezTo>
                    <a:pt x="9228" y="5597"/>
                    <a:pt x="9314" y="6065"/>
                    <a:pt x="9373" y="6537"/>
                  </a:cubicBezTo>
                  <a:cubicBezTo>
                    <a:pt x="9377" y="6575"/>
                    <a:pt x="9367" y="6618"/>
                    <a:pt x="9401" y="6650"/>
                  </a:cubicBezTo>
                  <a:cubicBezTo>
                    <a:pt x="9421" y="6649"/>
                    <a:pt x="9409" y="6629"/>
                    <a:pt x="9419" y="6621"/>
                  </a:cubicBezTo>
                  <a:lnTo>
                    <a:pt x="9419" y="6621"/>
                  </a:lnTo>
                  <a:cubicBezTo>
                    <a:pt x="9415" y="6640"/>
                    <a:pt x="9419" y="6656"/>
                    <a:pt x="9422" y="6672"/>
                  </a:cubicBezTo>
                  <a:cubicBezTo>
                    <a:pt x="9462" y="6814"/>
                    <a:pt x="9514" y="6949"/>
                    <a:pt x="9625" y="7054"/>
                  </a:cubicBezTo>
                  <a:cubicBezTo>
                    <a:pt x="9714" y="7140"/>
                    <a:pt x="9732" y="7241"/>
                    <a:pt x="9684" y="7355"/>
                  </a:cubicBezTo>
                  <a:cubicBezTo>
                    <a:pt x="9674" y="7378"/>
                    <a:pt x="9664" y="7404"/>
                    <a:pt x="9657" y="7430"/>
                  </a:cubicBezTo>
                  <a:cubicBezTo>
                    <a:pt x="9652" y="7451"/>
                    <a:pt x="9643" y="7473"/>
                    <a:pt x="9663" y="7489"/>
                  </a:cubicBezTo>
                  <a:cubicBezTo>
                    <a:pt x="9670" y="7496"/>
                    <a:pt x="9677" y="7498"/>
                    <a:pt x="9684" y="7498"/>
                  </a:cubicBezTo>
                  <a:cubicBezTo>
                    <a:pt x="9697" y="7498"/>
                    <a:pt x="9710" y="7491"/>
                    <a:pt x="9722" y="7485"/>
                  </a:cubicBezTo>
                  <a:cubicBezTo>
                    <a:pt x="9761" y="7465"/>
                    <a:pt x="9798" y="7441"/>
                    <a:pt x="9834" y="7415"/>
                  </a:cubicBezTo>
                  <a:cubicBezTo>
                    <a:pt x="9917" y="7357"/>
                    <a:pt x="9998" y="7294"/>
                    <a:pt x="10096" y="7262"/>
                  </a:cubicBezTo>
                  <a:cubicBezTo>
                    <a:pt x="10153" y="7243"/>
                    <a:pt x="10211" y="7228"/>
                    <a:pt x="10269" y="7228"/>
                  </a:cubicBezTo>
                  <a:cubicBezTo>
                    <a:pt x="10309" y="7228"/>
                    <a:pt x="10349" y="7235"/>
                    <a:pt x="10390" y="7251"/>
                  </a:cubicBezTo>
                  <a:cubicBezTo>
                    <a:pt x="10474" y="7285"/>
                    <a:pt x="10501" y="7365"/>
                    <a:pt x="10454" y="7443"/>
                  </a:cubicBezTo>
                  <a:cubicBezTo>
                    <a:pt x="10436" y="7472"/>
                    <a:pt x="10413" y="7495"/>
                    <a:pt x="10385" y="7512"/>
                  </a:cubicBezTo>
                  <a:cubicBezTo>
                    <a:pt x="10331" y="7546"/>
                    <a:pt x="10274" y="7571"/>
                    <a:pt x="10215" y="7596"/>
                  </a:cubicBezTo>
                  <a:cubicBezTo>
                    <a:pt x="10131" y="7630"/>
                    <a:pt x="10040" y="7650"/>
                    <a:pt x="9954" y="7684"/>
                  </a:cubicBezTo>
                  <a:cubicBezTo>
                    <a:pt x="9938" y="7690"/>
                    <a:pt x="9916" y="7697"/>
                    <a:pt x="9918" y="7716"/>
                  </a:cubicBezTo>
                  <a:cubicBezTo>
                    <a:pt x="9922" y="7734"/>
                    <a:pt x="9945" y="7733"/>
                    <a:pt x="9962" y="7734"/>
                  </a:cubicBezTo>
                  <a:cubicBezTo>
                    <a:pt x="10055" y="7743"/>
                    <a:pt x="10149" y="7745"/>
                    <a:pt x="10242" y="7759"/>
                  </a:cubicBezTo>
                  <a:cubicBezTo>
                    <a:pt x="10514" y="7797"/>
                    <a:pt x="10774" y="7867"/>
                    <a:pt x="11008" y="8013"/>
                  </a:cubicBezTo>
                  <a:cubicBezTo>
                    <a:pt x="11048" y="8036"/>
                    <a:pt x="11086" y="8061"/>
                    <a:pt x="11112" y="8101"/>
                  </a:cubicBezTo>
                  <a:cubicBezTo>
                    <a:pt x="11153" y="8166"/>
                    <a:pt x="11134" y="8217"/>
                    <a:pt x="11059" y="8235"/>
                  </a:cubicBezTo>
                  <a:cubicBezTo>
                    <a:pt x="11025" y="8243"/>
                    <a:pt x="10989" y="8246"/>
                    <a:pt x="10954" y="8246"/>
                  </a:cubicBezTo>
                  <a:cubicBezTo>
                    <a:pt x="10924" y="8246"/>
                    <a:pt x="10895" y="8244"/>
                    <a:pt x="10865" y="8240"/>
                  </a:cubicBezTo>
                  <a:cubicBezTo>
                    <a:pt x="10651" y="8213"/>
                    <a:pt x="10444" y="8154"/>
                    <a:pt x="10240" y="8085"/>
                  </a:cubicBezTo>
                  <a:cubicBezTo>
                    <a:pt x="10067" y="8025"/>
                    <a:pt x="9894" y="7969"/>
                    <a:pt x="9717" y="7923"/>
                  </a:cubicBezTo>
                  <a:cubicBezTo>
                    <a:pt x="9649" y="7906"/>
                    <a:pt x="9582" y="7898"/>
                    <a:pt x="9516" y="7898"/>
                  </a:cubicBezTo>
                  <a:cubicBezTo>
                    <a:pt x="9365" y="7898"/>
                    <a:pt x="9221" y="7940"/>
                    <a:pt x="9080" y="8007"/>
                  </a:cubicBezTo>
                  <a:cubicBezTo>
                    <a:pt x="9023" y="8034"/>
                    <a:pt x="9020" y="8062"/>
                    <a:pt x="9056" y="8112"/>
                  </a:cubicBezTo>
                  <a:cubicBezTo>
                    <a:pt x="9085" y="8149"/>
                    <a:pt x="9114" y="8184"/>
                    <a:pt x="9145" y="8219"/>
                  </a:cubicBezTo>
                  <a:cubicBezTo>
                    <a:pt x="9237" y="8322"/>
                    <a:pt x="9333" y="8422"/>
                    <a:pt x="9404" y="8542"/>
                  </a:cubicBezTo>
                  <a:cubicBezTo>
                    <a:pt x="9449" y="8619"/>
                    <a:pt x="9485" y="8698"/>
                    <a:pt x="9495" y="8789"/>
                  </a:cubicBezTo>
                  <a:cubicBezTo>
                    <a:pt x="9501" y="8848"/>
                    <a:pt x="9486" y="8904"/>
                    <a:pt x="9448" y="8951"/>
                  </a:cubicBezTo>
                  <a:cubicBezTo>
                    <a:pt x="9426" y="8979"/>
                    <a:pt x="9399" y="8993"/>
                    <a:pt x="9373" y="8993"/>
                  </a:cubicBezTo>
                  <a:cubicBezTo>
                    <a:pt x="9341" y="8993"/>
                    <a:pt x="9310" y="8971"/>
                    <a:pt x="9292" y="8930"/>
                  </a:cubicBezTo>
                  <a:cubicBezTo>
                    <a:pt x="9277" y="8898"/>
                    <a:pt x="9269" y="8866"/>
                    <a:pt x="9264" y="8831"/>
                  </a:cubicBezTo>
                  <a:cubicBezTo>
                    <a:pt x="9248" y="8725"/>
                    <a:pt x="9227" y="8623"/>
                    <a:pt x="9185" y="8525"/>
                  </a:cubicBezTo>
                  <a:cubicBezTo>
                    <a:pt x="9129" y="8394"/>
                    <a:pt x="9065" y="8266"/>
                    <a:pt x="8961" y="8166"/>
                  </a:cubicBezTo>
                  <a:cubicBezTo>
                    <a:pt x="8903" y="8112"/>
                    <a:pt x="8828" y="8083"/>
                    <a:pt x="8754" y="8083"/>
                  </a:cubicBezTo>
                  <a:cubicBezTo>
                    <a:pt x="8660" y="8083"/>
                    <a:pt x="8568" y="8128"/>
                    <a:pt x="8513" y="8227"/>
                  </a:cubicBezTo>
                  <a:cubicBezTo>
                    <a:pt x="8504" y="8241"/>
                    <a:pt x="8486" y="8257"/>
                    <a:pt x="8502" y="8278"/>
                  </a:cubicBezTo>
                  <a:cubicBezTo>
                    <a:pt x="8512" y="8283"/>
                    <a:pt x="8521" y="8284"/>
                    <a:pt x="8531" y="8284"/>
                  </a:cubicBezTo>
                  <a:cubicBezTo>
                    <a:pt x="8543" y="8284"/>
                    <a:pt x="8556" y="8282"/>
                    <a:pt x="8569" y="8281"/>
                  </a:cubicBezTo>
                  <a:cubicBezTo>
                    <a:pt x="8580" y="8280"/>
                    <a:pt x="8590" y="8280"/>
                    <a:pt x="8600" y="8280"/>
                  </a:cubicBezTo>
                  <a:cubicBezTo>
                    <a:pt x="8671" y="8280"/>
                    <a:pt x="8731" y="8304"/>
                    <a:pt x="8779" y="8364"/>
                  </a:cubicBezTo>
                  <a:cubicBezTo>
                    <a:pt x="8815" y="8412"/>
                    <a:pt x="8849" y="8461"/>
                    <a:pt x="8872" y="8515"/>
                  </a:cubicBezTo>
                  <a:cubicBezTo>
                    <a:pt x="8999" y="8795"/>
                    <a:pt x="9082" y="9088"/>
                    <a:pt x="9125" y="9392"/>
                  </a:cubicBezTo>
                  <a:cubicBezTo>
                    <a:pt x="9150" y="9556"/>
                    <a:pt x="9167" y="9722"/>
                    <a:pt x="9140" y="9889"/>
                  </a:cubicBezTo>
                  <a:cubicBezTo>
                    <a:pt x="9117" y="10033"/>
                    <a:pt x="9069" y="10078"/>
                    <a:pt x="8923" y="10078"/>
                  </a:cubicBezTo>
                  <a:cubicBezTo>
                    <a:pt x="8914" y="10078"/>
                    <a:pt x="8905" y="10078"/>
                    <a:pt x="8896" y="10078"/>
                  </a:cubicBezTo>
                  <a:cubicBezTo>
                    <a:pt x="8865" y="10078"/>
                    <a:pt x="8834" y="10077"/>
                    <a:pt x="8802" y="10071"/>
                  </a:cubicBezTo>
                  <a:cubicBezTo>
                    <a:pt x="8795" y="10070"/>
                    <a:pt x="8787" y="10068"/>
                    <a:pt x="8780" y="10068"/>
                  </a:cubicBezTo>
                  <a:cubicBezTo>
                    <a:pt x="8768" y="10068"/>
                    <a:pt x="8757" y="10071"/>
                    <a:pt x="8746" y="10077"/>
                  </a:cubicBezTo>
                  <a:cubicBezTo>
                    <a:pt x="8729" y="10094"/>
                    <a:pt x="8747" y="10105"/>
                    <a:pt x="8754" y="10117"/>
                  </a:cubicBezTo>
                  <a:cubicBezTo>
                    <a:pt x="8762" y="10128"/>
                    <a:pt x="8768" y="10142"/>
                    <a:pt x="8779" y="10152"/>
                  </a:cubicBezTo>
                  <a:lnTo>
                    <a:pt x="8777" y="10150"/>
                  </a:lnTo>
                  <a:lnTo>
                    <a:pt x="8777" y="10150"/>
                  </a:lnTo>
                  <a:cubicBezTo>
                    <a:pt x="8780" y="10154"/>
                    <a:pt x="8784" y="10159"/>
                    <a:pt x="8788" y="10163"/>
                  </a:cubicBezTo>
                  <a:cubicBezTo>
                    <a:pt x="8796" y="10173"/>
                    <a:pt x="8800" y="10186"/>
                    <a:pt x="8811" y="10196"/>
                  </a:cubicBezTo>
                  <a:lnTo>
                    <a:pt x="8811" y="10196"/>
                  </a:lnTo>
                  <a:cubicBezTo>
                    <a:pt x="8813" y="10201"/>
                    <a:pt x="8817" y="10204"/>
                    <a:pt x="8823" y="10207"/>
                  </a:cubicBezTo>
                  <a:cubicBezTo>
                    <a:pt x="8826" y="10213"/>
                    <a:pt x="8831" y="10215"/>
                    <a:pt x="8835" y="10219"/>
                  </a:cubicBezTo>
                  <a:cubicBezTo>
                    <a:pt x="8838" y="10223"/>
                    <a:pt x="8842" y="10228"/>
                    <a:pt x="8845" y="10231"/>
                  </a:cubicBezTo>
                  <a:cubicBezTo>
                    <a:pt x="8850" y="10235"/>
                    <a:pt x="8853" y="10239"/>
                    <a:pt x="8856" y="10244"/>
                  </a:cubicBezTo>
                  <a:cubicBezTo>
                    <a:pt x="8860" y="10246"/>
                    <a:pt x="8864" y="10250"/>
                    <a:pt x="8867" y="10255"/>
                  </a:cubicBezTo>
                  <a:cubicBezTo>
                    <a:pt x="8875" y="10263"/>
                    <a:pt x="8881" y="10271"/>
                    <a:pt x="8891" y="10277"/>
                  </a:cubicBezTo>
                  <a:cubicBezTo>
                    <a:pt x="8894" y="10282"/>
                    <a:pt x="8898" y="10284"/>
                    <a:pt x="8903" y="10288"/>
                  </a:cubicBezTo>
                  <a:cubicBezTo>
                    <a:pt x="8907" y="10292"/>
                    <a:pt x="8910" y="10296"/>
                    <a:pt x="8914" y="10299"/>
                  </a:cubicBezTo>
                  <a:cubicBezTo>
                    <a:pt x="8918" y="10304"/>
                    <a:pt x="8921" y="10308"/>
                    <a:pt x="8926" y="10311"/>
                  </a:cubicBezTo>
                  <a:lnTo>
                    <a:pt x="8926" y="10310"/>
                  </a:lnTo>
                  <a:cubicBezTo>
                    <a:pt x="8936" y="10320"/>
                    <a:pt x="8950" y="10326"/>
                    <a:pt x="8961" y="10333"/>
                  </a:cubicBezTo>
                  <a:cubicBezTo>
                    <a:pt x="8964" y="10337"/>
                    <a:pt x="8968" y="10343"/>
                    <a:pt x="8973" y="10344"/>
                  </a:cubicBezTo>
                  <a:lnTo>
                    <a:pt x="8973" y="10344"/>
                  </a:lnTo>
                  <a:cubicBezTo>
                    <a:pt x="8978" y="10352"/>
                    <a:pt x="8989" y="10350"/>
                    <a:pt x="8995" y="10355"/>
                  </a:cubicBezTo>
                  <a:cubicBezTo>
                    <a:pt x="9001" y="10365"/>
                    <a:pt x="9011" y="10362"/>
                    <a:pt x="9020" y="10368"/>
                  </a:cubicBezTo>
                  <a:lnTo>
                    <a:pt x="9018" y="10368"/>
                  </a:lnTo>
                  <a:cubicBezTo>
                    <a:pt x="9028" y="10381"/>
                    <a:pt x="9045" y="10371"/>
                    <a:pt x="9056" y="10380"/>
                  </a:cubicBezTo>
                  <a:lnTo>
                    <a:pt x="9060" y="10379"/>
                  </a:lnTo>
                  <a:lnTo>
                    <a:pt x="9064" y="10381"/>
                  </a:lnTo>
                  <a:cubicBezTo>
                    <a:pt x="9082" y="10385"/>
                    <a:pt x="9100" y="10388"/>
                    <a:pt x="9118" y="10388"/>
                  </a:cubicBezTo>
                  <a:cubicBezTo>
                    <a:pt x="9135" y="10388"/>
                    <a:pt x="9152" y="10385"/>
                    <a:pt x="9168" y="10380"/>
                  </a:cubicBezTo>
                  <a:cubicBezTo>
                    <a:pt x="9178" y="10370"/>
                    <a:pt x="9195" y="10380"/>
                    <a:pt x="9203" y="10368"/>
                  </a:cubicBezTo>
                  <a:cubicBezTo>
                    <a:pt x="9211" y="10362"/>
                    <a:pt x="9222" y="10363"/>
                    <a:pt x="9227" y="10355"/>
                  </a:cubicBezTo>
                  <a:cubicBezTo>
                    <a:pt x="9239" y="10348"/>
                    <a:pt x="9252" y="10342"/>
                    <a:pt x="9263" y="10332"/>
                  </a:cubicBezTo>
                  <a:cubicBezTo>
                    <a:pt x="9266" y="10330"/>
                    <a:pt x="9270" y="10326"/>
                    <a:pt x="9275" y="10321"/>
                  </a:cubicBezTo>
                  <a:cubicBezTo>
                    <a:pt x="9285" y="10311"/>
                    <a:pt x="9300" y="10308"/>
                    <a:pt x="9308" y="10296"/>
                  </a:cubicBezTo>
                  <a:lnTo>
                    <a:pt x="9308" y="10296"/>
                  </a:lnTo>
                  <a:lnTo>
                    <a:pt x="9307" y="10298"/>
                  </a:lnTo>
                  <a:cubicBezTo>
                    <a:pt x="9312" y="10294"/>
                    <a:pt x="9317" y="10290"/>
                    <a:pt x="9319" y="10285"/>
                  </a:cubicBezTo>
                  <a:lnTo>
                    <a:pt x="9319" y="10287"/>
                  </a:lnTo>
                  <a:cubicBezTo>
                    <a:pt x="9324" y="10284"/>
                    <a:pt x="9329" y="10279"/>
                    <a:pt x="9331" y="10274"/>
                  </a:cubicBezTo>
                  <a:cubicBezTo>
                    <a:pt x="9336" y="10272"/>
                    <a:pt x="9340" y="10268"/>
                    <a:pt x="9344" y="10262"/>
                  </a:cubicBezTo>
                  <a:cubicBezTo>
                    <a:pt x="9349" y="10260"/>
                    <a:pt x="9352" y="10256"/>
                    <a:pt x="9355" y="10250"/>
                  </a:cubicBezTo>
                  <a:cubicBezTo>
                    <a:pt x="9361" y="10246"/>
                    <a:pt x="9363" y="10242"/>
                    <a:pt x="9367" y="10238"/>
                  </a:cubicBezTo>
                  <a:cubicBezTo>
                    <a:pt x="9372" y="10235"/>
                    <a:pt x="9376" y="10231"/>
                    <a:pt x="9379" y="10228"/>
                  </a:cubicBezTo>
                  <a:cubicBezTo>
                    <a:pt x="9384" y="10223"/>
                    <a:pt x="9388" y="10220"/>
                    <a:pt x="9392" y="10217"/>
                  </a:cubicBezTo>
                  <a:cubicBezTo>
                    <a:pt x="9403" y="10207"/>
                    <a:pt x="9416" y="10203"/>
                    <a:pt x="9426" y="10192"/>
                  </a:cubicBezTo>
                  <a:lnTo>
                    <a:pt x="9426" y="10193"/>
                  </a:lnTo>
                  <a:cubicBezTo>
                    <a:pt x="9430" y="10191"/>
                    <a:pt x="9433" y="10187"/>
                    <a:pt x="9437" y="10182"/>
                  </a:cubicBezTo>
                  <a:cubicBezTo>
                    <a:pt x="9444" y="10175"/>
                    <a:pt x="9455" y="10177"/>
                    <a:pt x="9460" y="10169"/>
                  </a:cubicBezTo>
                  <a:cubicBezTo>
                    <a:pt x="9468" y="10164"/>
                    <a:pt x="9478" y="10166"/>
                    <a:pt x="9484" y="10158"/>
                  </a:cubicBezTo>
                  <a:cubicBezTo>
                    <a:pt x="9491" y="10153"/>
                    <a:pt x="9501" y="10154"/>
                    <a:pt x="9508" y="10147"/>
                  </a:cubicBezTo>
                  <a:cubicBezTo>
                    <a:pt x="9529" y="10142"/>
                    <a:pt x="9550" y="10140"/>
                    <a:pt x="9572" y="10140"/>
                  </a:cubicBezTo>
                  <a:cubicBezTo>
                    <a:pt x="9593" y="10140"/>
                    <a:pt x="9614" y="10142"/>
                    <a:pt x="9636" y="10147"/>
                  </a:cubicBezTo>
                  <a:cubicBezTo>
                    <a:pt x="9646" y="10159"/>
                    <a:pt x="9662" y="10149"/>
                    <a:pt x="9670" y="10159"/>
                  </a:cubicBezTo>
                  <a:cubicBezTo>
                    <a:pt x="9679" y="10172"/>
                    <a:pt x="9695" y="10161"/>
                    <a:pt x="9705" y="10172"/>
                  </a:cubicBezTo>
                  <a:cubicBezTo>
                    <a:pt x="9711" y="10179"/>
                    <a:pt x="9722" y="10177"/>
                    <a:pt x="9729" y="10182"/>
                  </a:cubicBezTo>
                  <a:cubicBezTo>
                    <a:pt x="9735" y="10191"/>
                    <a:pt x="9745" y="10188"/>
                    <a:pt x="9753" y="10193"/>
                  </a:cubicBezTo>
                  <a:lnTo>
                    <a:pt x="9751" y="10193"/>
                  </a:lnTo>
                  <a:cubicBezTo>
                    <a:pt x="9760" y="10206"/>
                    <a:pt x="9777" y="10196"/>
                    <a:pt x="9787" y="10206"/>
                  </a:cubicBezTo>
                  <a:cubicBezTo>
                    <a:pt x="9794" y="10212"/>
                    <a:pt x="9801" y="10213"/>
                    <a:pt x="9809" y="10213"/>
                  </a:cubicBezTo>
                  <a:cubicBezTo>
                    <a:pt x="9812" y="10213"/>
                    <a:pt x="9815" y="10213"/>
                    <a:pt x="9818" y="10213"/>
                  </a:cubicBezTo>
                  <a:cubicBezTo>
                    <a:pt x="9824" y="10213"/>
                    <a:pt x="9831" y="10213"/>
                    <a:pt x="9836" y="10217"/>
                  </a:cubicBezTo>
                  <a:lnTo>
                    <a:pt x="9841" y="10215"/>
                  </a:lnTo>
                  <a:lnTo>
                    <a:pt x="9845" y="10217"/>
                  </a:lnTo>
                  <a:cubicBezTo>
                    <a:pt x="9852" y="10222"/>
                    <a:pt x="9860" y="10225"/>
                    <a:pt x="9867" y="10225"/>
                  </a:cubicBezTo>
                  <a:cubicBezTo>
                    <a:pt x="9875" y="10225"/>
                    <a:pt x="9883" y="10222"/>
                    <a:pt x="9890" y="10217"/>
                  </a:cubicBezTo>
                  <a:cubicBezTo>
                    <a:pt x="9896" y="10213"/>
                    <a:pt x="9902" y="10212"/>
                    <a:pt x="9908" y="10212"/>
                  </a:cubicBezTo>
                  <a:cubicBezTo>
                    <a:pt x="9912" y="10212"/>
                    <a:pt x="9915" y="10212"/>
                    <a:pt x="9919" y="10212"/>
                  </a:cubicBezTo>
                  <a:cubicBezTo>
                    <a:pt x="9925" y="10212"/>
                    <a:pt x="9932" y="10211"/>
                    <a:pt x="9938" y="10206"/>
                  </a:cubicBezTo>
                  <a:cubicBezTo>
                    <a:pt x="9948" y="10195"/>
                    <a:pt x="9965" y="10206"/>
                    <a:pt x="9972" y="10193"/>
                  </a:cubicBezTo>
                  <a:cubicBezTo>
                    <a:pt x="9980" y="10187"/>
                    <a:pt x="9991" y="10190"/>
                    <a:pt x="9996" y="10181"/>
                  </a:cubicBezTo>
                  <a:cubicBezTo>
                    <a:pt x="10003" y="10175"/>
                    <a:pt x="10013" y="10177"/>
                    <a:pt x="10019" y="10169"/>
                  </a:cubicBezTo>
                  <a:cubicBezTo>
                    <a:pt x="10025" y="10164"/>
                    <a:pt x="10036" y="10166"/>
                    <a:pt x="10041" y="10158"/>
                  </a:cubicBezTo>
                  <a:lnTo>
                    <a:pt x="10040" y="10158"/>
                  </a:lnTo>
                  <a:cubicBezTo>
                    <a:pt x="10053" y="10152"/>
                    <a:pt x="10066" y="10143"/>
                    <a:pt x="10077" y="10136"/>
                  </a:cubicBezTo>
                  <a:cubicBezTo>
                    <a:pt x="10083" y="10128"/>
                    <a:pt x="10094" y="10132"/>
                    <a:pt x="10100" y="10123"/>
                  </a:cubicBezTo>
                  <a:cubicBezTo>
                    <a:pt x="10106" y="10118"/>
                    <a:pt x="10117" y="10120"/>
                    <a:pt x="10122" y="10111"/>
                  </a:cubicBezTo>
                  <a:cubicBezTo>
                    <a:pt x="10131" y="10106"/>
                    <a:pt x="10142" y="10107"/>
                    <a:pt x="10147" y="10099"/>
                  </a:cubicBezTo>
                  <a:cubicBezTo>
                    <a:pt x="10155" y="10094"/>
                    <a:pt x="10165" y="10096"/>
                    <a:pt x="10171" y="10088"/>
                  </a:cubicBezTo>
                  <a:cubicBezTo>
                    <a:pt x="10177" y="10082"/>
                    <a:pt x="10187" y="10084"/>
                    <a:pt x="10193" y="10078"/>
                  </a:cubicBezTo>
                  <a:cubicBezTo>
                    <a:pt x="10202" y="10067"/>
                    <a:pt x="10219" y="10078"/>
                    <a:pt x="10228" y="10066"/>
                  </a:cubicBezTo>
                  <a:cubicBezTo>
                    <a:pt x="10237" y="10056"/>
                    <a:pt x="10255" y="10067"/>
                    <a:pt x="10262" y="10053"/>
                  </a:cubicBezTo>
                  <a:cubicBezTo>
                    <a:pt x="10285" y="10042"/>
                    <a:pt x="10311" y="10041"/>
                    <a:pt x="10333" y="10030"/>
                  </a:cubicBezTo>
                  <a:cubicBezTo>
                    <a:pt x="10342" y="10023"/>
                    <a:pt x="10358" y="10031"/>
                    <a:pt x="10368" y="10019"/>
                  </a:cubicBezTo>
                  <a:cubicBezTo>
                    <a:pt x="10373" y="10015"/>
                    <a:pt x="10378" y="10014"/>
                    <a:pt x="10384" y="10014"/>
                  </a:cubicBezTo>
                  <a:cubicBezTo>
                    <a:pt x="10388" y="10014"/>
                    <a:pt x="10392" y="10015"/>
                    <a:pt x="10396" y="10015"/>
                  </a:cubicBezTo>
                  <a:cubicBezTo>
                    <a:pt x="10402" y="10015"/>
                    <a:pt x="10409" y="10014"/>
                    <a:pt x="10413" y="10008"/>
                  </a:cubicBezTo>
                  <a:cubicBezTo>
                    <a:pt x="10419" y="10003"/>
                    <a:pt x="10425" y="10002"/>
                    <a:pt x="10432" y="10002"/>
                  </a:cubicBezTo>
                  <a:cubicBezTo>
                    <a:pt x="10435" y="10002"/>
                    <a:pt x="10438" y="10003"/>
                    <a:pt x="10442" y="10003"/>
                  </a:cubicBezTo>
                  <a:cubicBezTo>
                    <a:pt x="10448" y="10003"/>
                    <a:pt x="10455" y="10002"/>
                    <a:pt x="10461" y="9996"/>
                  </a:cubicBezTo>
                  <a:cubicBezTo>
                    <a:pt x="10466" y="9992"/>
                    <a:pt x="10473" y="9991"/>
                    <a:pt x="10479" y="9991"/>
                  </a:cubicBezTo>
                  <a:cubicBezTo>
                    <a:pt x="10482" y="9991"/>
                    <a:pt x="10486" y="9991"/>
                    <a:pt x="10489" y="9991"/>
                  </a:cubicBezTo>
                  <a:cubicBezTo>
                    <a:pt x="10496" y="9991"/>
                    <a:pt x="10502" y="9990"/>
                    <a:pt x="10508" y="9985"/>
                  </a:cubicBezTo>
                  <a:cubicBezTo>
                    <a:pt x="10515" y="9980"/>
                    <a:pt x="10522" y="9979"/>
                    <a:pt x="10529" y="9979"/>
                  </a:cubicBezTo>
                  <a:cubicBezTo>
                    <a:pt x="10534" y="9979"/>
                    <a:pt x="10539" y="9979"/>
                    <a:pt x="10543" y="9979"/>
                  </a:cubicBezTo>
                  <a:cubicBezTo>
                    <a:pt x="10551" y="9979"/>
                    <a:pt x="10559" y="9978"/>
                    <a:pt x="10565" y="9972"/>
                  </a:cubicBezTo>
                  <a:cubicBezTo>
                    <a:pt x="10572" y="9968"/>
                    <a:pt x="10579" y="9967"/>
                    <a:pt x="10586" y="9967"/>
                  </a:cubicBezTo>
                  <a:cubicBezTo>
                    <a:pt x="10591" y="9967"/>
                    <a:pt x="10597" y="9967"/>
                    <a:pt x="10602" y="9967"/>
                  </a:cubicBezTo>
                  <a:cubicBezTo>
                    <a:pt x="10610" y="9967"/>
                    <a:pt x="10617" y="9966"/>
                    <a:pt x="10624" y="9960"/>
                  </a:cubicBezTo>
                  <a:cubicBezTo>
                    <a:pt x="10630" y="9956"/>
                    <a:pt x="10636" y="9955"/>
                    <a:pt x="10643" y="9955"/>
                  </a:cubicBezTo>
                  <a:cubicBezTo>
                    <a:pt x="10649" y="9955"/>
                    <a:pt x="10655" y="9955"/>
                    <a:pt x="10660" y="9955"/>
                  </a:cubicBezTo>
                  <a:cubicBezTo>
                    <a:pt x="10668" y="9955"/>
                    <a:pt x="10675" y="9954"/>
                    <a:pt x="10682" y="9948"/>
                  </a:cubicBezTo>
                  <a:cubicBezTo>
                    <a:pt x="10687" y="9944"/>
                    <a:pt x="10694" y="9944"/>
                    <a:pt x="10700" y="9944"/>
                  </a:cubicBezTo>
                  <a:cubicBezTo>
                    <a:pt x="10706" y="9944"/>
                    <a:pt x="10712" y="9944"/>
                    <a:pt x="10718" y="9944"/>
                  </a:cubicBezTo>
                  <a:cubicBezTo>
                    <a:pt x="10726" y="9944"/>
                    <a:pt x="10733" y="9943"/>
                    <a:pt x="10740" y="9938"/>
                  </a:cubicBezTo>
                  <a:cubicBezTo>
                    <a:pt x="10746" y="9933"/>
                    <a:pt x="10754" y="9932"/>
                    <a:pt x="10761" y="9932"/>
                  </a:cubicBezTo>
                  <a:cubicBezTo>
                    <a:pt x="10766" y="9932"/>
                    <a:pt x="10771" y="9933"/>
                    <a:pt x="10776" y="9933"/>
                  </a:cubicBezTo>
                  <a:cubicBezTo>
                    <a:pt x="10783" y="9933"/>
                    <a:pt x="10791" y="9932"/>
                    <a:pt x="10797" y="9927"/>
                  </a:cubicBezTo>
                  <a:lnTo>
                    <a:pt x="10802" y="9926"/>
                  </a:lnTo>
                  <a:lnTo>
                    <a:pt x="10806" y="9927"/>
                  </a:lnTo>
                  <a:cubicBezTo>
                    <a:pt x="10813" y="9922"/>
                    <a:pt x="10820" y="9922"/>
                    <a:pt x="10827" y="9922"/>
                  </a:cubicBezTo>
                  <a:cubicBezTo>
                    <a:pt x="10829" y="9922"/>
                    <a:pt x="10832" y="9922"/>
                    <a:pt x="10834" y="9922"/>
                  </a:cubicBezTo>
                  <a:cubicBezTo>
                    <a:pt x="10842" y="9922"/>
                    <a:pt x="10849" y="9921"/>
                    <a:pt x="10856" y="9916"/>
                  </a:cubicBezTo>
                  <a:lnTo>
                    <a:pt x="10860" y="9915"/>
                  </a:lnTo>
                  <a:lnTo>
                    <a:pt x="10864" y="9916"/>
                  </a:lnTo>
                  <a:cubicBezTo>
                    <a:pt x="10870" y="9912"/>
                    <a:pt x="10878" y="9911"/>
                    <a:pt x="10886" y="9911"/>
                  </a:cubicBezTo>
                  <a:cubicBezTo>
                    <a:pt x="10886" y="9911"/>
                    <a:pt x="10887" y="9911"/>
                    <a:pt x="10888" y="9911"/>
                  </a:cubicBezTo>
                  <a:cubicBezTo>
                    <a:pt x="10897" y="9911"/>
                    <a:pt x="10905" y="9911"/>
                    <a:pt x="10913" y="9905"/>
                  </a:cubicBezTo>
                  <a:cubicBezTo>
                    <a:pt x="10918" y="9901"/>
                    <a:pt x="10925" y="9899"/>
                    <a:pt x="10931" y="9899"/>
                  </a:cubicBezTo>
                  <a:cubicBezTo>
                    <a:pt x="10938" y="9899"/>
                    <a:pt x="10944" y="9900"/>
                    <a:pt x="10950" y="9900"/>
                  </a:cubicBezTo>
                  <a:cubicBezTo>
                    <a:pt x="10957" y="9900"/>
                    <a:pt x="10964" y="9899"/>
                    <a:pt x="10970" y="9893"/>
                  </a:cubicBezTo>
                  <a:cubicBezTo>
                    <a:pt x="10976" y="9888"/>
                    <a:pt x="10983" y="9887"/>
                    <a:pt x="10990" y="9887"/>
                  </a:cubicBezTo>
                  <a:cubicBezTo>
                    <a:pt x="10993" y="9887"/>
                    <a:pt x="10995" y="9887"/>
                    <a:pt x="10997" y="9887"/>
                  </a:cubicBezTo>
                  <a:cubicBezTo>
                    <a:pt x="11005" y="9887"/>
                    <a:pt x="11012" y="9887"/>
                    <a:pt x="11017" y="9880"/>
                  </a:cubicBezTo>
                  <a:cubicBezTo>
                    <a:pt x="11023" y="9876"/>
                    <a:pt x="11029" y="9875"/>
                    <a:pt x="11035" y="9875"/>
                  </a:cubicBezTo>
                  <a:cubicBezTo>
                    <a:pt x="11038" y="9875"/>
                    <a:pt x="11041" y="9875"/>
                    <a:pt x="11044" y="9875"/>
                  </a:cubicBezTo>
                  <a:cubicBezTo>
                    <a:pt x="11051" y="9875"/>
                    <a:pt x="11058" y="9874"/>
                    <a:pt x="11064" y="9868"/>
                  </a:cubicBezTo>
                  <a:cubicBezTo>
                    <a:pt x="11068" y="9864"/>
                    <a:pt x="11074" y="9863"/>
                    <a:pt x="11079" y="9863"/>
                  </a:cubicBezTo>
                  <a:cubicBezTo>
                    <a:pt x="11083" y="9863"/>
                    <a:pt x="11087" y="9864"/>
                    <a:pt x="11091" y="9864"/>
                  </a:cubicBezTo>
                  <a:cubicBezTo>
                    <a:pt x="11098" y="9864"/>
                    <a:pt x="11104" y="9863"/>
                    <a:pt x="11109" y="9857"/>
                  </a:cubicBezTo>
                  <a:cubicBezTo>
                    <a:pt x="11119" y="9847"/>
                    <a:pt x="11135" y="9857"/>
                    <a:pt x="11145" y="9846"/>
                  </a:cubicBezTo>
                  <a:cubicBezTo>
                    <a:pt x="11150" y="9840"/>
                    <a:pt x="11156" y="9840"/>
                    <a:pt x="11162" y="9840"/>
                  </a:cubicBezTo>
                  <a:cubicBezTo>
                    <a:pt x="11165" y="9840"/>
                    <a:pt x="11168" y="9840"/>
                    <a:pt x="11171" y="9840"/>
                  </a:cubicBezTo>
                  <a:cubicBezTo>
                    <a:pt x="11178" y="9840"/>
                    <a:pt x="11185" y="9839"/>
                    <a:pt x="11190" y="9832"/>
                  </a:cubicBezTo>
                  <a:lnTo>
                    <a:pt x="11189" y="9832"/>
                  </a:lnTo>
                  <a:cubicBezTo>
                    <a:pt x="11196" y="9829"/>
                    <a:pt x="11206" y="9830"/>
                    <a:pt x="11213" y="9823"/>
                  </a:cubicBezTo>
                  <a:cubicBezTo>
                    <a:pt x="11221" y="9812"/>
                    <a:pt x="11238" y="9821"/>
                    <a:pt x="11247" y="9810"/>
                  </a:cubicBezTo>
                  <a:cubicBezTo>
                    <a:pt x="11255" y="9799"/>
                    <a:pt x="11272" y="9810"/>
                    <a:pt x="11280" y="9797"/>
                  </a:cubicBezTo>
                  <a:lnTo>
                    <a:pt x="11279" y="9797"/>
                  </a:lnTo>
                  <a:cubicBezTo>
                    <a:pt x="11287" y="9793"/>
                    <a:pt x="11298" y="9794"/>
                    <a:pt x="11303" y="9787"/>
                  </a:cubicBezTo>
                  <a:cubicBezTo>
                    <a:pt x="11312" y="9780"/>
                    <a:pt x="11323" y="9782"/>
                    <a:pt x="11328" y="9775"/>
                  </a:cubicBezTo>
                  <a:cubicBezTo>
                    <a:pt x="11334" y="9767"/>
                    <a:pt x="11345" y="9770"/>
                    <a:pt x="11351" y="9762"/>
                  </a:cubicBezTo>
                  <a:cubicBezTo>
                    <a:pt x="11357" y="9755"/>
                    <a:pt x="11368" y="9758"/>
                    <a:pt x="11373" y="9750"/>
                  </a:cubicBezTo>
                  <a:cubicBezTo>
                    <a:pt x="11380" y="9743"/>
                    <a:pt x="11390" y="9746"/>
                    <a:pt x="11396" y="9738"/>
                  </a:cubicBezTo>
                  <a:cubicBezTo>
                    <a:pt x="11403" y="9732"/>
                    <a:pt x="11414" y="9734"/>
                    <a:pt x="11420" y="9726"/>
                  </a:cubicBezTo>
                  <a:cubicBezTo>
                    <a:pt x="11426" y="9719"/>
                    <a:pt x="11437" y="9722"/>
                    <a:pt x="11442" y="9713"/>
                  </a:cubicBezTo>
                  <a:cubicBezTo>
                    <a:pt x="11449" y="9708"/>
                    <a:pt x="11458" y="9711"/>
                    <a:pt x="11465" y="9702"/>
                  </a:cubicBezTo>
                  <a:cubicBezTo>
                    <a:pt x="11471" y="9696"/>
                    <a:pt x="11481" y="9699"/>
                    <a:pt x="11488" y="9692"/>
                  </a:cubicBezTo>
                  <a:cubicBezTo>
                    <a:pt x="11496" y="9680"/>
                    <a:pt x="11513" y="9692"/>
                    <a:pt x="11522" y="9679"/>
                  </a:cubicBezTo>
                  <a:lnTo>
                    <a:pt x="11520" y="9679"/>
                  </a:lnTo>
                  <a:cubicBezTo>
                    <a:pt x="11528" y="9673"/>
                    <a:pt x="11539" y="9675"/>
                    <a:pt x="11545" y="9667"/>
                  </a:cubicBezTo>
                  <a:cubicBezTo>
                    <a:pt x="11551" y="9661"/>
                    <a:pt x="11562" y="9664"/>
                    <a:pt x="11567" y="9654"/>
                  </a:cubicBezTo>
                  <a:lnTo>
                    <a:pt x="11567" y="9654"/>
                  </a:lnTo>
                  <a:lnTo>
                    <a:pt x="11566" y="9656"/>
                  </a:lnTo>
                  <a:cubicBezTo>
                    <a:pt x="11572" y="9653"/>
                    <a:pt x="11576" y="9648"/>
                    <a:pt x="11579" y="9645"/>
                  </a:cubicBezTo>
                  <a:cubicBezTo>
                    <a:pt x="11587" y="9638"/>
                    <a:pt x="11598" y="9641"/>
                    <a:pt x="11603" y="9632"/>
                  </a:cubicBezTo>
                  <a:cubicBezTo>
                    <a:pt x="11615" y="9626"/>
                    <a:pt x="11627" y="9619"/>
                    <a:pt x="11637" y="9610"/>
                  </a:cubicBezTo>
                  <a:cubicBezTo>
                    <a:pt x="11644" y="9603"/>
                    <a:pt x="11656" y="9605"/>
                    <a:pt x="11660" y="9598"/>
                  </a:cubicBezTo>
                  <a:lnTo>
                    <a:pt x="11660" y="9598"/>
                  </a:lnTo>
                  <a:cubicBezTo>
                    <a:pt x="11666" y="9596"/>
                    <a:pt x="11669" y="9592"/>
                    <a:pt x="11673" y="9587"/>
                  </a:cubicBezTo>
                  <a:cubicBezTo>
                    <a:pt x="11685" y="9578"/>
                    <a:pt x="11698" y="9573"/>
                    <a:pt x="11708" y="9562"/>
                  </a:cubicBezTo>
                  <a:lnTo>
                    <a:pt x="11708" y="9562"/>
                  </a:lnTo>
                  <a:lnTo>
                    <a:pt x="11706" y="9564"/>
                  </a:lnTo>
                  <a:cubicBezTo>
                    <a:pt x="11712" y="9561"/>
                    <a:pt x="11716" y="9557"/>
                    <a:pt x="11718" y="9551"/>
                  </a:cubicBezTo>
                  <a:cubicBezTo>
                    <a:pt x="11724" y="9548"/>
                    <a:pt x="11727" y="9544"/>
                    <a:pt x="11730" y="9540"/>
                  </a:cubicBezTo>
                  <a:cubicBezTo>
                    <a:pt x="11734" y="9537"/>
                    <a:pt x="11739" y="9533"/>
                    <a:pt x="11743" y="9529"/>
                  </a:cubicBezTo>
                  <a:lnTo>
                    <a:pt x="11755" y="9517"/>
                  </a:lnTo>
                  <a:cubicBezTo>
                    <a:pt x="11759" y="9513"/>
                    <a:pt x="11763" y="9510"/>
                    <a:pt x="11766" y="9505"/>
                  </a:cubicBezTo>
                  <a:cubicBezTo>
                    <a:pt x="11770" y="9502"/>
                    <a:pt x="11774" y="9499"/>
                    <a:pt x="11777" y="9494"/>
                  </a:cubicBezTo>
                  <a:lnTo>
                    <a:pt x="11777" y="9494"/>
                  </a:lnTo>
                  <a:cubicBezTo>
                    <a:pt x="11786" y="9489"/>
                    <a:pt x="11783" y="9478"/>
                    <a:pt x="11789" y="9471"/>
                  </a:cubicBezTo>
                  <a:cubicBezTo>
                    <a:pt x="11798" y="9465"/>
                    <a:pt x="11795" y="9454"/>
                    <a:pt x="11802" y="9448"/>
                  </a:cubicBezTo>
                  <a:cubicBezTo>
                    <a:pt x="11809" y="9441"/>
                    <a:pt x="11808" y="9431"/>
                    <a:pt x="11813" y="9424"/>
                  </a:cubicBezTo>
                  <a:lnTo>
                    <a:pt x="11813" y="9425"/>
                  </a:lnTo>
                  <a:cubicBezTo>
                    <a:pt x="11827" y="9411"/>
                    <a:pt x="11813" y="9392"/>
                    <a:pt x="11825" y="9378"/>
                  </a:cubicBezTo>
                  <a:cubicBezTo>
                    <a:pt x="11842" y="9344"/>
                    <a:pt x="11822" y="9306"/>
                    <a:pt x="11837" y="9271"/>
                  </a:cubicBezTo>
                  <a:cubicBezTo>
                    <a:pt x="11836" y="9269"/>
                    <a:pt x="11836" y="9266"/>
                    <a:pt x="11837" y="9263"/>
                  </a:cubicBezTo>
                  <a:cubicBezTo>
                    <a:pt x="11851" y="9244"/>
                    <a:pt x="11842" y="9223"/>
                    <a:pt x="11843" y="9203"/>
                  </a:cubicBezTo>
                  <a:cubicBezTo>
                    <a:pt x="11848" y="9138"/>
                    <a:pt x="11837" y="9074"/>
                    <a:pt x="11849" y="9009"/>
                  </a:cubicBezTo>
                  <a:lnTo>
                    <a:pt x="11849" y="9010"/>
                  </a:lnTo>
                  <a:cubicBezTo>
                    <a:pt x="11863" y="8990"/>
                    <a:pt x="11854" y="8968"/>
                    <a:pt x="11856" y="8948"/>
                  </a:cubicBezTo>
                  <a:cubicBezTo>
                    <a:pt x="11860" y="8864"/>
                    <a:pt x="11851" y="8779"/>
                    <a:pt x="11862" y="8696"/>
                  </a:cubicBezTo>
                  <a:lnTo>
                    <a:pt x="11862" y="8677"/>
                  </a:lnTo>
                  <a:cubicBezTo>
                    <a:pt x="11870" y="8667"/>
                    <a:pt x="11868" y="8655"/>
                    <a:pt x="11868" y="8644"/>
                  </a:cubicBezTo>
                  <a:lnTo>
                    <a:pt x="11868" y="7982"/>
                  </a:lnTo>
                  <a:cubicBezTo>
                    <a:pt x="11868" y="7972"/>
                    <a:pt x="11869" y="7960"/>
                    <a:pt x="11862" y="7950"/>
                  </a:cubicBezTo>
                  <a:cubicBezTo>
                    <a:pt x="11860" y="7948"/>
                    <a:pt x="11860" y="7945"/>
                    <a:pt x="11862" y="7942"/>
                  </a:cubicBezTo>
                  <a:cubicBezTo>
                    <a:pt x="11846" y="7884"/>
                    <a:pt x="11868" y="7825"/>
                    <a:pt x="11849" y="7767"/>
                  </a:cubicBezTo>
                  <a:lnTo>
                    <a:pt x="11849" y="7767"/>
                  </a:lnTo>
                  <a:lnTo>
                    <a:pt x="11849" y="7769"/>
                  </a:lnTo>
                  <a:cubicBezTo>
                    <a:pt x="11833" y="7727"/>
                    <a:pt x="11854" y="7683"/>
                    <a:pt x="11837" y="7640"/>
                  </a:cubicBezTo>
                  <a:cubicBezTo>
                    <a:pt x="11836" y="7637"/>
                    <a:pt x="11836" y="7635"/>
                    <a:pt x="11837" y="7632"/>
                  </a:cubicBezTo>
                  <a:cubicBezTo>
                    <a:pt x="11822" y="7593"/>
                    <a:pt x="11842" y="7551"/>
                    <a:pt x="11825" y="7513"/>
                  </a:cubicBezTo>
                  <a:lnTo>
                    <a:pt x="11825" y="7513"/>
                  </a:lnTo>
                  <a:lnTo>
                    <a:pt x="11825" y="7515"/>
                  </a:lnTo>
                  <a:cubicBezTo>
                    <a:pt x="11810" y="7478"/>
                    <a:pt x="11830" y="7436"/>
                    <a:pt x="11813" y="7398"/>
                  </a:cubicBezTo>
                  <a:cubicBezTo>
                    <a:pt x="11811" y="7395"/>
                    <a:pt x="11811" y="7392"/>
                    <a:pt x="11813" y="7389"/>
                  </a:cubicBezTo>
                  <a:cubicBezTo>
                    <a:pt x="11799" y="7350"/>
                    <a:pt x="11820" y="7308"/>
                    <a:pt x="11802" y="7271"/>
                  </a:cubicBezTo>
                  <a:lnTo>
                    <a:pt x="11802" y="7271"/>
                  </a:lnTo>
                  <a:lnTo>
                    <a:pt x="11802" y="7273"/>
                  </a:lnTo>
                  <a:cubicBezTo>
                    <a:pt x="11786" y="7231"/>
                    <a:pt x="11808" y="7186"/>
                    <a:pt x="11789" y="7144"/>
                  </a:cubicBezTo>
                  <a:lnTo>
                    <a:pt x="11789" y="7144"/>
                  </a:lnTo>
                  <a:lnTo>
                    <a:pt x="11789" y="7145"/>
                  </a:lnTo>
                  <a:cubicBezTo>
                    <a:pt x="11773" y="7103"/>
                    <a:pt x="11795" y="7059"/>
                    <a:pt x="11778" y="7017"/>
                  </a:cubicBezTo>
                  <a:cubicBezTo>
                    <a:pt x="11777" y="7015"/>
                    <a:pt x="11777" y="7012"/>
                    <a:pt x="11778" y="7010"/>
                  </a:cubicBezTo>
                  <a:cubicBezTo>
                    <a:pt x="11763" y="6971"/>
                    <a:pt x="11783" y="6929"/>
                    <a:pt x="11766" y="6891"/>
                  </a:cubicBezTo>
                  <a:lnTo>
                    <a:pt x="11766" y="6891"/>
                  </a:lnTo>
                  <a:lnTo>
                    <a:pt x="11766" y="6892"/>
                  </a:lnTo>
                  <a:cubicBezTo>
                    <a:pt x="11750" y="6850"/>
                    <a:pt x="11771" y="6806"/>
                    <a:pt x="11754" y="6764"/>
                  </a:cubicBezTo>
                  <a:lnTo>
                    <a:pt x="11754" y="6764"/>
                  </a:lnTo>
                  <a:lnTo>
                    <a:pt x="11754" y="6766"/>
                  </a:lnTo>
                  <a:cubicBezTo>
                    <a:pt x="11738" y="6728"/>
                    <a:pt x="11757" y="6687"/>
                    <a:pt x="11741" y="6649"/>
                  </a:cubicBezTo>
                  <a:cubicBezTo>
                    <a:pt x="11740" y="6647"/>
                    <a:pt x="11740" y="6644"/>
                    <a:pt x="11741" y="6642"/>
                  </a:cubicBezTo>
                  <a:cubicBezTo>
                    <a:pt x="11725" y="6600"/>
                    <a:pt x="11746" y="6553"/>
                    <a:pt x="11729" y="6512"/>
                  </a:cubicBezTo>
                  <a:lnTo>
                    <a:pt x="11729" y="6512"/>
                  </a:lnTo>
                  <a:lnTo>
                    <a:pt x="11729" y="6514"/>
                  </a:lnTo>
                  <a:cubicBezTo>
                    <a:pt x="11713" y="6471"/>
                    <a:pt x="11734" y="6427"/>
                    <a:pt x="11717" y="6385"/>
                  </a:cubicBezTo>
                  <a:lnTo>
                    <a:pt x="11717" y="6385"/>
                  </a:lnTo>
                  <a:lnTo>
                    <a:pt x="11717" y="6386"/>
                  </a:lnTo>
                  <a:cubicBezTo>
                    <a:pt x="11701" y="6345"/>
                    <a:pt x="11723" y="6300"/>
                    <a:pt x="11705" y="6259"/>
                  </a:cubicBezTo>
                  <a:lnTo>
                    <a:pt x="11705" y="6259"/>
                  </a:lnTo>
                  <a:lnTo>
                    <a:pt x="11705" y="6260"/>
                  </a:lnTo>
                  <a:cubicBezTo>
                    <a:pt x="11689" y="6218"/>
                    <a:pt x="11711" y="6174"/>
                    <a:pt x="11692" y="6132"/>
                  </a:cubicBezTo>
                  <a:lnTo>
                    <a:pt x="11692" y="6132"/>
                  </a:lnTo>
                  <a:lnTo>
                    <a:pt x="11692" y="6133"/>
                  </a:lnTo>
                  <a:cubicBezTo>
                    <a:pt x="11676" y="6092"/>
                    <a:pt x="11700" y="6047"/>
                    <a:pt x="11681" y="6006"/>
                  </a:cubicBezTo>
                  <a:lnTo>
                    <a:pt x="11681" y="6006"/>
                  </a:lnTo>
                  <a:lnTo>
                    <a:pt x="11681" y="6007"/>
                  </a:lnTo>
                  <a:cubicBezTo>
                    <a:pt x="11665" y="5969"/>
                    <a:pt x="11686" y="5927"/>
                    <a:pt x="11669" y="5889"/>
                  </a:cubicBezTo>
                  <a:cubicBezTo>
                    <a:pt x="11668" y="5887"/>
                    <a:pt x="11668" y="5884"/>
                    <a:pt x="11669" y="5882"/>
                  </a:cubicBezTo>
                  <a:cubicBezTo>
                    <a:pt x="11655" y="5846"/>
                    <a:pt x="11674" y="5808"/>
                    <a:pt x="11658" y="5774"/>
                  </a:cubicBezTo>
                  <a:cubicBezTo>
                    <a:pt x="11657" y="5770"/>
                    <a:pt x="11657" y="5768"/>
                    <a:pt x="11658" y="5765"/>
                  </a:cubicBezTo>
                  <a:cubicBezTo>
                    <a:pt x="11644" y="5732"/>
                    <a:pt x="11664" y="5693"/>
                    <a:pt x="11647" y="5658"/>
                  </a:cubicBezTo>
                  <a:cubicBezTo>
                    <a:pt x="11631" y="5625"/>
                    <a:pt x="11653" y="5587"/>
                    <a:pt x="11635" y="5554"/>
                  </a:cubicBezTo>
                  <a:cubicBezTo>
                    <a:pt x="11633" y="5550"/>
                    <a:pt x="11633" y="5548"/>
                    <a:pt x="11635" y="5545"/>
                  </a:cubicBezTo>
                  <a:cubicBezTo>
                    <a:pt x="11621" y="5515"/>
                    <a:pt x="11641" y="5480"/>
                    <a:pt x="11624" y="5450"/>
                  </a:cubicBezTo>
                  <a:cubicBezTo>
                    <a:pt x="11622" y="5447"/>
                    <a:pt x="11622" y="5445"/>
                    <a:pt x="11624" y="5442"/>
                  </a:cubicBezTo>
                  <a:cubicBezTo>
                    <a:pt x="11609" y="5410"/>
                    <a:pt x="11630" y="5376"/>
                    <a:pt x="11612" y="5346"/>
                  </a:cubicBezTo>
                  <a:lnTo>
                    <a:pt x="11612" y="5346"/>
                  </a:lnTo>
                  <a:lnTo>
                    <a:pt x="11612" y="5348"/>
                  </a:lnTo>
                  <a:cubicBezTo>
                    <a:pt x="11598" y="5318"/>
                    <a:pt x="11617" y="5284"/>
                    <a:pt x="11600" y="5254"/>
                  </a:cubicBezTo>
                  <a:cubicBezTo>
                    <a:pt x="11585" y="5225"/>
                    <a:pt x="11605" y="5191"/>
                    <a:pt x="11588" y="5161"/>
                  </a:cubicBezTo>
                  <a:cubicBezTo>
                    <a:pt x="11587" y="5159"/>
                    <a:pt x="11587" y="5156"/>
                    <a:pt x="11588" y="5154"/>
                  </a:cubicBezTo>
                  <a:cubicBezTo>
                    <a:pt x="11576" y="5128"/>
                    <a:pt x="11593" y="5096"/>
                    <a:pt x="11577" y="5070"/>
                  </a:cubicBezTo>
                  <a:cubicBezTo>
                    <a:pt x="11562" y="5040"/>
                    <a:pt x="11582" y="5006"/>
                    <a:pt x="11565" y="4977"/>
                  </a:cubicBezTo>
                  <a:lnTo>
                    <a:pt x="11565" y="4977"/>
                  </a:lnTo>
                  <a:lnTo>
                    <a:pt x="11565" y="4978"/>
                  </a:lnTo>
                  <a:cubicBezTo>
                    <a:pt x="11551" y="4952"/>
                    <a:pt x="11571" y="4922"/>
                    <a:pt x="11554" y="4896"/>
                  </a:cubicBezTo>
                  <a:cubicBezTo>
                    <a:pt x="11552" y="4893"/>
                    <a:pt x="11552" y="4890"/>
                    <a:pt x="11554" y="4887"/>
                  </a:cubicBezTo>
                  <a:cubicBezTo>
                    <a:pt x="11540" y="4860"/>
                    <a:pt x="11558" y="4830"/>
                    <a:pt x="11541" y="4804"/>
                  </a:cubicBezTo>
                  <a:lnTo>
                    <a:pt x="11541" y="4804"/>
                  </a:lnTo>
                  <a:lnTo>
                    <a:pt x="11541" y="4805"/>
                  </a:lnTo>
                  <a:cubicBezTo>
                    <a:pt x="11527" y="4779"/>
                    <a:pt x="11546" y="4750"/>
                    <a:pt x="11530" y="4724"/>
                  </a:cubicBezTo>
                  <a:cubicBezTo>
                    <a:pt x="11514" y="4699"/>
                    <a:pt x="11534" y="4668"/>
                    <a:pt x="11518" y="4642"/>
                  </a:cubicBezTo>
                  <a:cubicBezTo>
                    <a:pt x="11517" y="4639"/>
                    <a:pt x="11517" y="4637"/>
                    <a:pt x="11518" y="4634"/>
                  </a:cubicBezTo>
                  <a:cubicBezTo>
                    <a:pt x="11506" y="4611"/>
                    <a:pt x="11523" y="4584"/>
                    <a:pt x="11507" y="4562"/>
                  </a:cubicBezTo>
                  <a:cubicBezTo>
                    <a:pt x="11504" y="4557"/>
                    <a:pt x="11502" y="4552"/>
                    <a:pt x="11500" y="4546"/>
                  </a:cubicBezTo>
                  <a:cubicBezTo>
                    <a:pt x="11452" y="4208"/>
                    <a:pt x="11394" y="3872"/>
                    <a:pt x="11337" y="3536"/>
                  </a:cubicBezTo>
                  <a:cubicBezTo>
                    <a:pt x="11253" y="3038"/>
                    <a:pt x="11151" y="2545"/>
                    <a:pt x="10999" y="2062"/>
                  </a:cubicBezTo>
                  <a:cubicBezTo>
                    <a:pt x="10908" y="1775"/>
                    <a:pt x="10807" y="1495"/>
                    <a:pt x="10661" y="1230"/>
                  </a:cubicBezTo>
                  <a:cubicBezTo>
                    <a:pt x="10587" y="1096"/>
                    <a:pt x="10503" y="967"/>
                    <a:pt x="10398" y="853"/>
                  </a:cubicBezTo>
                  <a:cubicBezTo>
                    <a:pt x="10165" y="594"/>
                    <a:pt x="9874" y="432"/>
                    <a:pt x="9540" y="344"/>
                  </a:cubicBezTo>
                  <a:cubicBezTo>
                    <a:pt x="9390" y="304"/>
                    <a:pt x="9238" y="276"/>
                    <a:pt x="9090" y="226"/>
                  </a:cubicBezTo>
                  <a:cubicBezTo>
                    <a:pt x="9001" y="196"/>
                    <a:pt x="8909" y="175"/>
                    <a:pt x="8816" y="162"/>
                  </a:cubicBezTo>
                  <a:cubicBezTo>
                    <a:pt x="8467" y="112"/>
                    <a:pt x="8120" y="51"/>
                    <a:pt x="7767" y="21"/>
                  </a:cubicBezTo>
                  <a:cubicBezTo>
                    <a:pt x="7753" y="20"/>
                    <a:pt x="7742" y="17"/>
                    <a:pt x="7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5"/>
            <p:cNvSpPr/>
            <p:nvPr/>
          </p:nvSpPr>
          <p:spPr>
            <a:xfrm>
              <a:off x="4319753" y="4061714"/>
              <a:ext cx="268039" cy="325499"/>
            </a:xfrm>
            <a:custGeom>
              <a:avLst/>
              <a:gdLst/>
              <a:ahLst/>
              <a:cxnLst/>
              <a:rect l="l" t="t" r="r" b="b"/>
              <a:pathLst>
                <a:path w="7235" h="8786" extrusionOk="0">
                  <a:moveTo>
                    <a:pt x="3928" y="0"/>
                  </a:moveTo>
                  <a:cubicBezTo>
                    <a:pt x="3837" y="0"/>
                    <a:pt x="3746" y="6"/>
                    <a:pt x="3654" y="20"/>
                  </a:cubicBezTo>
                  <a:cubicBezTo>
                    <a:pt x="3484" y="45"/>
                    <a:pt x="3323" y="99"/>
                    <a:pt x="3164" y="164"/>
                  </a:cubicBezTo>
                  <a:cubicBezTo>
                    <a:pt x="3118" y="182"/>
                    <a:pt x="3072" y="190"/>
                    <a:pt x="3026" y="190"/>
                  </a:cubicBezTo>
                  <a:cubicBezTo>
                    <a:pt x="2990" y="190"/>
                    <a:pt x="2954" y="185"/>
                    <a:pt x="2916" y="176"/>
                  </a:cubicBezTo>
                  <a:cubicBezTo>
                    <a:pt x="2800" y="149"/>
                    <a:pt x="2682" y="132"/>
                    <a:pt x="2563" y="125"/>
                  </a:cubicBezTo>
                  <a:cubicBezTo>
                    <a:pt x="2542" y="124"/>
                    <a:pt x="2522" y="123"/>
                    <a:pt x="2501" y="123"/>
                  </a:cubicBezTo>
                  <a:cubicBezTo>
                    <a:pt x="2341" y="123"/>
                    <a:pt x="2187" y="167"/>
                    <a:pt x="2041" y="229"/>
                  </a:cubicBezTo>
                  <a:cubicBezTo>
                    <a:pt x="1678" y="384"/>
                    <a:pt x="1347" y="589"/>
                    <a:pt x="1075" y="881"/>
                  </a:cubicBezTo>
                  <a:cubicBezTo>
                    <a:pt x="923" y="1045"/>
                    <a:pt x="788" y="1222"/>
                    <a:pt x="673" y="1414"/>
                  </a:cubicBezTo>
                  <a:cubicBezTo>
                    <a:pt x="565" y="1594"/>
                    <a:pt x="472" y="1782"/>
                    <a:pt x="381" y="1970"/>
                  </a:cubicBezTo>
                  <a:cubicBezTo>
                    <a:pt x="203" y="2342"/>
                    <a:pt x="71" y="2730"/>
                    <a:pt x="19" y="3142"/>
                  </a:cubicBezTo>
                  <a:cubicBezTo>
                    <a:pt x="1" y="3277"/>
                    <a:pt x="4" y="3414"/>
                    <a:pt x="15" y="3550"/>
                  </a:cubicBezTo>
                  <a:lnTo>
                    <a:pt x="18" y="3552"/>
                  </a:lnTo>
                  <a:lnTo>
                    <a:pt x="15" y="3556"/>
                  </a:lnTo>
                  <a:cubicBezTo>
                    <a:pt x="30" y="3599"/>
                    <a:pt x="8" y="3644"/>
                    <a:pt x="28" y="3687"/>
                  </a:cubicBezTo>
                  <a:lnTo>
                    <a:pt x="28" y="3686"/>
                  </a:lnTo>
                  <a:lnTo>
                    <a:pt x="28" y="3686"/>
                  </a:lnTo>
                  <a:cubicBezTo>
                    <a:pt x="42" y="3716"/>
                    <a:pt x="20" y="3750"/>
                    <a:pt x="39" y="3779"/>
                  </a:cubicBezTo>
                  <a:lnTo>
                    <a:pt x="39" y="3778"/>
                  </a:lnTo>
                  <a:lnTo>
                    <a:pt x="39" y="3778"/>
                  </a:lnTo>
                  <a:cubicBezTo>
                    <a:pt x="52" y="3799"/>
                    <a:pt x="35" y="3826"/>
                    <a:pt x="51" y="3848"/>
                  </a:cubicBezTo>
                  <a:lnTo>
                    <a:pt x="51" y="3847"/>
                  </a:lnTo>
                  <a:cubicBezTo>
                    <a:pt x="58" y="3886"/>
                    <a:pt x="61" y="3924"/>
                    <a:pt x="74" y="3962"/>
                  </a:cubicBezTo>
                  <a:lnTo>
                    <a:pt x="74" y="3961"/>
                  </a:lnTo>
                  <a:cubicBezTo>
                    <a:pt x="83" y="3992"/>
                    <a:pt x="85" y="4025"/>
                    <a:pt x="99" y="4054"/>
                  </a:cubicBezTo>
                  <a:lnTo>
                    <a:pt x="99" y="4053"/>
                  </a:lnTo>
                  <a:cubicBezTo>
                    <a:pt x="106" y="4064"/>
                    <a:pt x="99" y="4080"/>
                    <a:pt x="110" y="4089"/>
                  </a:cubicBezTo>
                  <a:cubicBezTo>
                    <a:pt x="117" y="4112"/>
                    <a:pt x="119" y="4138"/>
                    <a:pt x="132" y="4160"/>
                  </a:cubicBezTo>
                  <a:cubicBezTo>
                    <a:pt x="143" y="4169"/>
                    <a:pt x="132" y="4185"/>
                    <a:pt x="144" y="4194"/>
                  </a:cubicBezTo>
                  <a:cubicBezTo>
                    <a:pt x="154" y="4204"/>
                    <a:pt x="143" y="4221"/>
                    <a:pt x="157" y="4230"/>
                  </a:cubicBezTo>
                  <a:lnTo>
                    <a:pt x="157" y="4229"/>
                  </a:lnTo>
                  <a:lnTo>
                    <a:pt x="157" y="4229"/>
                  </a:lnTo>
                  <a:cubicBezTo>
                    <a:pt x="166" y="4237"/>
                    <a:pt x="154" y="4256"/>
                    <a:pt x="169" y="4263"/>
                  </a:cubicBezTo>
                  <a:lnTo>
                    <a:pt x="169" y="4263"/>
                  </a:lnTo>
                  <a:cubicBezTo>
                    <a:pt x="173" y="4272"/>
                    <a:pt x="171" y="4281"/>
                    <a:pt x="180" y="4288"/>
                  </a:cubicBezTo>
                  <a:cubicBezTo>
                    <a:pt x="190" y="4295"/>
                    <a:pt x="180" y="4313"/>
                    <a:pt x="193" y="4320"/>
                  </a:cubicBezTo>
                  <a:lnTo>
                    <a:pt x="193" y="4320"/>
                  </a:lnTo>
                  <a:cubicBezTo>
                    <a:pt x="196" y="4329"/>
                    <a:pt x="195" y="4340"/>
                    <a:pt x="203" y="4345"/>
                  </a:cubicBezTo>
                  <a:lnTo>
                    <a:pt x="203" y="4344"/>
                  </a:lnTo>
                  <a:cubicBezTo>
                    <a:pt x="208" y="4353"/>
                    <a:pt x="207" y="4361"/>
                    <a:pt x="214" y="4369"/>
                  </a:cubicBezTo>
                  <a:cubicBezTo>
                    <a:pt x="225" y="4386"/>
                    <a:pt x="223" y="4409"/>
                    <a:pt x="239" y="4424"/>
                  </a:cubicBezTo>
                  <a:lnTo>
                    <a:pt x="239" y="4424"/>
                  </a:lnTo>
                  <a:cubicBezTo>
                    <a:pt x="241" y="4431"/>
                    <a:pt x="240" y="4442"/>
                    <a:pt x="250" y="4447"/>
                  </a:cubicBezTo>
                  <a:lnTo>
                    <a:pt x="250" y="4447"/>
                  </a:lnTo>
                  <a:cubicBezTo>
                    <a:pt x="254" y="4456"/>
                    <a:pt x="252" y="4466"/>
                    <a:pt x="261" y="4471"/>
                  </a:cubicBezTo>
                  <a:lnTo>
                    <a:pt x="261" y="4471"/>
                  </a:lnTo>
                  <a:cubicBezTo>
                    <a:pt x="265" y="4479"/>
                    <a:pt x="263" y="4489"/>
                    <a:pt x="272" y="4494"/>
                  </a:cubicBezTo>
                  <a:lnTo>
                    <a:pt x="272" y="4493"/>
                  </a:lnTo>
                  <a:cubicBezTo>
                    <a:pt x="278" y="4500"/>
                    <a:pt x="276" y="4511"/>
                    <a:pt x="284" y="4517"/>
                  </a:cubicBezTo>
                  <a:lnTo>
                    <a:pt x="284" y="4515"/>
                  </a:lnTo>
                  <a:cubicBezTo>
                    <a:pt x="290" y="4523"/>
                    <a:pt x="288" y="4534"/>
                    <a:pt x="297" y="4539"/>
                  </a:cubicBezTo>
                  <a:lnTo>
                    <a:pt x="297" y="4538"/>
                  </a:lnTo>
                  <a:cubicBezTo>
                    <a:pt x="303" y="4547"/>
                    <a:pt x="299" y="4558"/>
                    <a:pt x="309" y="4563"/>
                  </a:cubicBezTo>
                  <a:lnTo>
                    <a:pt x="309" y="4561"/>
                  </a:lnTo>
                  <a:cubicBezTo>
                    <a:pt x="314" y="4569"/>
                    <a:pt x="311" y="4580"/>
                    <a:pt x="321" y="4586"/>
                  </a:cubicBezTo>
                  <a:lnTo>
                    <a:pt x="321" y="4584"/>
                  </a:lnTo>
                  <a:cubicBezTo>
                    <a:pt x="325" y="4592"/>
                    <a:pt x="324" y="4602"/>
                    <a:pt x="332" y="4608"/>
                  </a:cubicBezTo>
                  <a:lnTo>
                    <a:pt x="332" y="4608"/>
                  </a:lnTo>
                  <a:cubicBezTo>
                    <a:pt x="336" y="4615"/>
                    <a:pt x="333" y="4627"/>
                    <a:pt x="343" y="4631"/>
                  </a:cubicBezTo>
                  <a:lnTo>
                    <a:pt x="343" y="4631"/>
                  </a:lnTo>
                  <a:cubicBezTo>
                    <a:pt x="346" y="4644"/>
                    <a:pt x="355" y="4655"/>
                    <a:pt x="363" y="4666"/>
                  </a:cubicBezTo>
                  <a:cubicBezTo>
                    <a:pt x="369" y="4673"/>
                    <a:pt x="367" y="4684"/>
                    <a:pt x="375" y="4689"/>
                  </a:cubicBezTo>
                  <a:cubicBezTo>
                    <a:pt x="380" y="4695"/>
                    <a:pt x="378" y="4707"/>
                    <a:pt x="387" y="4711"/>
                  </a:cubicBezTo>
                  <a:lnTo>
                    <a:pt x="387" y="4711"/>
                  </a:lnTo>
                  <a:cubicBezTo>
                    <a:pt x="391" y="4725"/>
                    <a:pt x="400" y="4737"/>
                    <a:pt x="408" y="4747"/>
                  </a:cubicBezTo>
                  <a:cubicBezTo>
                    <a:pt x="416" y="4754"/>
                    <a:pt x="413" y="4766"/>
                    <a:pt x="422" y="4770"/>
                  </a:cubicBezTo>
                  <a:lnTo>
                    <a:pt x="422" y="4769"/>
                  </a:lnTo>
                  <a:cubicBezTo>
                    <a:pt x="423" y="4776"/>
                    <a:pt x="428" y="4784"/>
                    <a:pt x="433" y="4789"/>
                  </a:cubicBezTo>
                  <a:cubicBezTo>
                    <a:pt x="438" y="4793"/>
                    <a:pt x="442" y="4797"/>
                    <a:pt x="447" y="4797"/>
                  </a:cubicBezTo>
                  <a:cubicBezTo>
                    <a:pt x="449" y="4797"/>
                    <a:pt x="452" y="4796"/>
                    <a:pt x="455" y="4795"/>
                  </a:cubicBezTo>
                  <a:cubicBezTo>
                    <a:pt x="459" y="4790"/>
                    <a:pt x="461" y="4785"/>
                    <a:pt x="462" y="4780"/>
                  </a:cubicBezTo>
                  <a:cubicBezTo>
                    <a:pt x="465" y="4763"/>
                    <a:pt x="460" y="4748"/>
                    <a:pt x="460" y="4733"/>
                  </a:cubicBezTo>
                  <a:cubicBezTo>
                    <a:pt x="455" y="4593"/>
                    <a:pt x="461" y="4456"/>
                    <a:pt x="536" y="4332"/>
                  </a:cubicBezTo>
                  <a:cubicBezTo>
                    <a:pt x="588" y="4243"/>
                    <a:pt x="660" y="4181"/>
                    <a:pt x="764" y="4166"/>
                  </a:cubicBezTo>
                  <a:cubicBezTo>
                    <a:pt x="776" y="4164"/>
                    <a:pt x="786" y="4163"/>
                    <a:pt x="795" y="4163"/>
                  </a:cubicBezTo>
                  <a:cubicBezTo>
                    <a:pt x="832" y="4163"/>
                    <a:pt x="845" y="4181"/>
                    <a:pt x="855" y="4231"/>
                  </a:cubicBezTo>
                  <a:cubicBezTo>
                    <a:pt x="904" y="4488"/>
                    <a:pt x="983" y="4737"/>
                    <a:pt x="1070" y="4983"/>
                  </a:cubicBezTo>
                  <a:cubicBezTo>
                    <a:pt x="1091" y="5038"/>
                    <a:pt x="1113" y="5095"/>
                    <a:pt x="1145" y="5145"/>
                  </a:cubicBezTo>
                  <a:cubicBezTo>
                    <a:pt x="1153" y="5159"/>
                    <a:pt x="1165" y="5169"/>
                    <a:pt x="1181" y="5169"/>
                  </a:cubicBezTo>
                  <a:cubicBezTo>
                    <a:pt x="1185" y="5169"/>
                    <a:pt x="1189" y="5168"/>
                    <a:pt x="1193" y="5167"/>
                  </a:cubicBezTo>
                  <a:cubicBezTo>
                    <a:pt x="1215" y="5158"/>
                    <a:pt x="1210" y="5140"/>
                    <a:pt x="1209" y="5122"/>
                  </a:cubicBezTo>
                  <a:cubicBezTo>
                    <a:pt x="1204" y="5068"/>
                    <a:pt x="1188" y="5017"/>
                    <a:pt x="1174" y="4964"/>
                  </a:cubicBezTo>
                  <a:cubicBezTo>
                    <a:pt x="1125" y="4766"/>
                    <a:pt x="1086" y="4568"/>
                    <a:pt x="1066" y="4364"/>
                  </a:cubicBezTo>
                  <a:cubicBezTo>
                    <a:pt x="1052" y="4273"/>
                    <a:pt x="1048" y="4178"/>
                    <a:pt x="1039" y="4085"/>
                  </a:cubicBezTo>
                  <a:cubicBezTo>
                    <a:pt x="1037" y="4061"/>
                    <a:pt x="1047" y="4045"/>
                    <a:pt x="1068" y="4036"/>
                  </a:cubicBezTo>
                  <a:cubicBezTo>
                    <a:pt x="1125" y="4010"/>
                    <a:pt x="1184" y="3986"/>
                    <a:pt x="1242" y="3959"/>
                  </a:cubicBezTo>
                  <a:cubicBezTo>
                    <a:pt x="1251" y="3955"/>
                    <a:pt x="1260" y="3952"/>
                    <a:pt x="1267" y="3952"/>
                  </a:cubicBezTo>
                  <a:cubicBezTo>
                    <a:pt x="1280" y="3952"/>
                    <a:pt x="1289" y="3962"/>
                    <a:pt x="1293" y="3986"/>
                  </a:cubicBezTo>
                  <a:cubicBezTo>
                    <a:pt x="1298" y="4030"/>
                    <a:pt x="1330" y="4056"/>
                    <a:pt x="1367" y="4074"/>
                  </a:cubicBezTo>
                  <a:cubicBezTo>
                    <a:pt x="1399" y="4092"/>
                    <a:pt x="1436" y="4096"/>
                    <a:pt x="1473" y="4096"/>
                  </a:cubicBezTo>
                  <a:cubicBezTo>
                    <a:pt x="1475" y="4096"/>
                    <a:pt x="1477" y="4096"/>
                    <a:pt x="1479" y="4096"/>
                  </a:cubicBezTo>
                  <a:cubicBezTo>
                    <a:pt x="1591" y="4096"/>
                    <a:pt x="1701" y="4069"/>
                    <a:pt x="1814" y="4057"/>
                  </a:cubicBezTo>
                  <a:cubicBezTo>
                    <a:pt x="1880" y="4044"/>
                    <a:pt x="1948" y="4038"/>
                    <a:pt x="2015" y="4038"/>
                  </a:cubicBezTo>
                  <a:cubicBezTo>
                    <a:pt x="2020" y="4038"/>
                    <a:pt x="2025" y="4038"/>
                    <a:pt x="2030" y="4038"/>
                  </a:cubicBezTo>
                  <a:cubicBezTo>
                    <a:pt x="2090" y="4039"/>
                    <a:pt x="2150" y="4040"/>
                    <a:pt x="2210" y="4040"/>
                  </a:cubicBezTo>
                  <a:cubicBezTo>
                    <a:pt x="2260" y="4040"/>
                    <a:pt x="2309" y="4039"/>
                    <a:pt x="2358" y="4038"/>
                  </a:cubicBezTo>
                  <a:cubicBezTo>
                    <a:pt x="2434" y="4037"/>
                    <a:pt x="2510" y="4031"/>
                    <a:pt x="2585" y="4010"/>
                  </a:cubicBezTo>
                  <a:cubicBezTo>
                    <a:pt x="2719" y="3970"/>
                    <a:pt x="2753" y="3874"/>
                    <a:pt x="2672" y="3759"/>
                  </a:cubicBezTo>
                  <a:cubicBezTo>
                    <a:pt x="2606" y="3665"/>
                    <a:pt x="2514" y="3603"/>
                    <a:pt x="2413" y="3555"/>
                  </a:cubicBezTo>
                  <a:cubicBezTo>
                    <a:pt x="2298" y="3501"/>
                    <a:pt x="2176" y="3475"/>
                    <a:pt x="2041" y="3470"/>
                  </a:cubicBezTo>
                  <a:cubicBezTo>
                    <a:pt x="2420" y="3205"/>
                    <a:pt x="2744" y="2894"/>
                    <a:pt x="2984" y="2494"/>
                  </a:cubicBezTo>
                  <a:cubicBezTo>
                    <a:pt x="3043" y="2582"/>
                    <a:pt x="3091" y="2661"/>
                    <a:pt x="3146" y="2735"/>
                  </a:cubicBezTo>
                  <a:cubicBezTo>
                    <a:pt x="3330" y="2983"/>
                    <a:pt x="3539" y="3206"/>
                    <a:pt x="3768" y="3411"/>
                  </a:cubicBezTo>
                  <a:cubicBezTo>
                    <a:pt x="3797" y="3436"/>
                    <a:pt x="3803" y="3452"/>
                    <a:pt x="3761" y="3465"/>
                  </a:cubicBezTo>
                  <a:cubicBezTo>
                    <a:pt x="3706" y="3482"/>
                    <a:pt x="3659" y="3517"/>
                    <a:pt x="3608" y="3544"/>
                  </a:cubicBezTo>
                  <a:cubicBezTo>
                    <a:pt x="3573" y="3562"/>
                    <a:pt x="3540" y="3582"/>
                    <a:pt x="3511" y="3605"/>
                  </a:cubicBezTo>
                  <a:cubicBezTo>
                    <a:pt x="3447" y="3658"/>
                    <a:pt x="3383" y="3709"/>
                    <a:pt x="3355" y="3792"/>
                  </a:cubicBezTo>
                  <a:cubicBezTo>
                    <a:pt x="3318" y="3896"/>
                    <a:pt x="3389" y="4013"/>
                    <a:pt x="3499" y="4025"/>
                  </a:cubicBezTo>
                  <a:cubicBezTo>
                    <a:pt x="3520" y="4027"/>
                    <a:pt x="3541" y="4028"/>
                    <a:pt x="3563" y="4028"/>
                  </a:cubicBezTo>
                  <a:cubicBezTo>
                    <a:pt x="3591" y="4028"/>
                    <a:pt x="3619" y="4026"/>
                    <a:pt x="3648" y="4020"/>
                  </a:cubicBezTo>
                  <a:cubicBezTo>
                    <a:pt x="3771" y="3998"/>
                    <a:pt x="3892" y="3973"/>
                    <a:pt x="4016" y="3964"/>
                  </a:cubicBezTo>
                  <a:cubicBezTo>
                    <a:pt x="4038" y="3959"/>
                    <a:pt x="4060" y="3958"/>
                    <a:pt x="4083" y="3958"/>
                  </a:cubicBezTo>
                  <a:cubicBezTo>
                    <a:pt x="4106" y="3958"/>
                    <a:pt x="4128" y="3959"/>
                    <a:pt x="4150" y="3959"/>
                  </a:cubicBezTo>
                  <a:lnTo>
                    <a:pt x="4218" y="3959"/>
                  </a:lnTo>
                  <a:cubicBezTo>
                    <a:pt x="4315" y="3948"/>
                    <a:pt x="4414" y="3949"/>
                    <a:pt x="4511" y="3939"/>
                  </a:cubicBezTo>
                  <a:cubicBezTo>
                    <a:pt x="4533" y="3936"/>
                    <a:pt x="4556" y="3933"/>
                    <a:pt x="4580" y="3933"/>
                  </a:cubicBezTo>
                  <a:cubicBezTo>
                    <a:pt x="4602" y="3933"/>
                    <a:pt x="4624" y="3935"/>
                    <a:pt x="4647" y="3944"/>
                  </a:cubicBezTo>
                  <a:cubicBezTo>
                    <a:pt x="4852" y="4026"/>
                    <a:pt x="5063" y="4100"/>
                    <a:pt x="5274" y="4175"/>
                  </a:cubicBezTo>
                  <a:cubicBezTo>
                    <a:pt x="5308" y="4187"/>
                    <a:pt x="5326" y="4207"/>
                    <a:pt x="5329" y="4240"/>
                  </a:cubicBezTo>
                  <a:cubicBezTo>
                    <a:pt x="5332" y="4290"/>
                    <a:pt x="5343" y="4339"/>
                    <a:pt x="5346" y="4388"/>
                  </a:cubicBezTo>
                  <a:cubicBezTo>
                    <a:pt x="5349" y="4415"/>
                    <a:pt x="5355" y="4441"/>
                    <a:pt x="5358" y="4468"/>
                  </a:cubicBezTo>
                  <a:cubicBezTo>
                    <a:pt x="5381" y="4613"/>
                    <a:pt x="5407" y="4757"/>
                    <a:pt x="5456" y="4894"/>
                  </a:cubicBezTo>
                  <a:cubicBezTo>
                    <a:pt x="5467" y="4922"/>
                    <a:pt x="5479" y="4953"/>
                    <a:pt x="5512" y="4953"/>
                  </a:cubicBezTo>
                  <a:cubicBezTo>
                    <a:pt x="5514" y="4953"/>
                    <a:pt x="5517" y="4952"/>
                    <a:pt x="5519" y="4952"/>
                  </a:cubicBezTo>
                  <a:cubicBezTo>
                    <a:pt x="5552" y="4948"/>
                    <a:pt x="5553" y="4914"/>
                    <a:pt x="5558" y="4889"/>
                  </a:cubicBezTo>
                  <a:cubicBezTo>
                    <a:pt x="5579" y="4731"/>
                    <a:pt x="5631" y="4582"/>
                    <a:pt x="5685" y="4435"/>
                  </a:cubicBezTo>
                  <a:cubicBezTo>
                    <a:pt x="5730" y="4311"/>
                    <a:pt x="5799" y="4202"/>
                    <a:pt x="5917" y="4128"/>
                  </a:cubicBezTo>
                  <a:cubicBezTo>
                    <a:pt x="5976" y="4092"/>
                    <a:pt x="6036" y="4074"/>
                    <a:pt x="6094" y="4074"/>
                  </a:cubicBezTo>
                  <a:cubicBezTo>
                    <a:pt x="6212" y="4074"/>
                    <a:pt x="6317" y="4149"/>
                    <a:pt x="6364" y="4284"/>
                  </a:cubicBezTo>
                  <a:cubicBezTo>
                    <a:pt x="6411" y="4415"/>
                    <a:pt x="6397" y="4548"/>
                    <a:pt x="6361" y="4679"/>
                  </a:cubicBezTo>
                  <a:cubicBezTo>
                    <a:pt x="6299" y="4925"/>
                    <a:pt x="6177" y="5138"/>
                    <a:pt x="5999" y="5319"/>
                  </a:cubicBezTo>
                  <a:cubicBezTo>
                    <a:pt x="5892" y="5426"/>
                    <a:pt x="5777" y="5512"/>
                    <a:pt x="5617" y="5519"/>
                  </a:cubicBezTo>
                  <a:cubicBezTo>
                    <a:pt x="5574" y="5523"/>
                    <a:pt x="5561" y="5553"/>
                    <a:pt x="5550" y="5587"/>
                  </a:cubicBezTo>
                  <a:cubicBezTo>
                    <a:pt x="5503" y="5735"/>
                    <a:pt x="5439" y="5879"/>
                    <a:pt x="5362" y="6013"/>
                  </a:cubicBezTo>
                  <a:cubicBezTo>
                    <a:pt x="5259" y="6191"/>
                    <a:pt x="5139" y="6355"/>
                    <a:pt x="4994" y="6499"/>
                  </a:cubicBezTo>
                  <a:cubicBezTo>
                    <a:pt x="4893" y="6597"/>
                    <a:pt x="4785" y="6684"/>
                    <a:pt x="4671" y="6768"/>
                  </a:cubicBezTo>
                  <a:cubicBezTo>
                    <a:pt x="4665" y="6775"/>
                    <a:pt x="4657" y="6781"/>
                    <a:pt x="4654" y="6790"/>
                  </a:cubicBezTo>
                  <a:cubicBezTo>
                    <a:pt x="4652" y="6795"/>
                    <a:pt x="4650" y="6801"/>
                    <a:pt x="4650" y="6807"/>
                  </a:cubicBezTo>
                  <a:cubicBezTo>
                    <a:pt x="4652" y="6839"/>
                    <a:pt x="4659" y="6872"/>
                    <a:pt x="4656" y="6905"/>
                  </a:cubicBezTo>
                  <a:cubicBezTo>
                    <a:pt x="4654" y="6945"/>
                    <a:pt x="4665" y="6985"/>
                    <a:pt x="4667" y="7025"/>
                  </a:cubicBezTo>
                  <a:cubicBezTo>
                    <a:pt x="4677" y="7209"/>
                    <a:pt x="4690" y="7393"/>
                    <a:pt x="4705" y="7576"/>
                  </a:cubicBezTo>
                  <a:cubicBezTo>
                    <a:pt x="4726" y="7843"/>
                    <a:pt x="4763" y="8108"/>
                    <a:pt x="4795" y="8372"/>
                  </a:cubicBezTo>
                  <a:cubicBezTo>
                    <a:pt x="4801" y="8416"/>
                    <a:pt x="4821" y="8446"/>
                    <a:pt x="4864" y="8462"/>
                  </a:cubicBezTo>
                  <a:cubicBezTo>
                    <a:pt x="5049" y="8531"/>
                    <a:pt x="5229" y="8613"/>
                    <a:pt x="5414" y="8684"/>
                  </a:cubicBezTo>
                  <a:cubicBezTo>
                    <a:pt x="5480" y="8707"/>
                    <a:pt x="5539" y="8749"/>
                    <a:pt x="5610" y="8767"/>
                  </a:cubicBezTo>
                  <a:cubicBezTo>
                    <a:pt x="5718" y="8786"/>
                    <a:pt x="5827" y="8776"/>
                    <a:pt x="5937" y="8783"/>
                  </a:cubicBezTo>
                  <a:cubicBezTo>
                    <a:pt x="5948" y="8783"/>
                    <a:pt x="5959" y="8782"/>
                    <a:pt x="5964" y="8771"/>
                  </a:cubicBezTo>
                  <a:cubicBezTo>
                    <a:pt x="5964" y="8764"/>
                    <a:pt x="5964" y="8758"/>
                    <a:pt x="5972" y="8755"/>
                  </a:cubicBezTo>
                  <a:cubicBezTo>
                    <a:pt x="5989" y="8653"/>
                    <a:pt x="6003" y="8551"/>
                    <a:pt x="6000" y="8434"/>
                  </a:cubicBezTo>
                  <a:cubicBezTo>
                    <a:pt x="6019" y="8120"/>
                    <a:pt x="6019" y="7806"/>
                    <a:pt x="6003" y="7492"/>
                  </a:cubicBezTo>
                  <a:cubicBezTo>
                    <a:pt x="6002" y="7472"/>
                    <a:pt x="6002" y="7454"/>
                    <a:pt x="6013" y="7437"/>
                  </a:cubicBezTo>
                  <a:cubicBezTo>
                    <a:pt x="6078" y="7334"/>
                    <a:pt x="6122" y="7222"/>
                    <a:pt x="6171" y="7113"/>
                  </a:cubicBezTo>
                  <a:cubicBezTo>
                    <a:pt x="6186" y="7105"/>
                    <a:pt x="6176" y="7087"/>
                    <a:pt x="6185" y="7078"/>
                  </a:cubicBezTo>
                  <a:lnTo>
                    <a:pt x="6185" y="7078"/>
                  </a:lnTo>
                  <a:lnTo>
                    <a:pt x="6185" y="7079"/>
                  </a:lnTo>
                  <a:cubicBezTo>
                    <a:pt x="6197" y="7071"/>
                    <a:pt x="6188" y="7054"/>
                    <a:pt x="6197" y="7044"/>
                  </a:cubicBezTo>
                  <a:lnTo>
                    <a:pt x="6197" y="7045"/>
                  </a:lnTo>
                  <a:cubicBezTo>
                    <a:pt x="6209" y="7036"/>
                    <a:pt x="6202" y="7020"/>
                    <a:pt x="6209" y="7009"/>
                  </a:cubicBezTo>
                  <a:lnTo>
                    <a:pt x="6209" y="7011"/>
                  </a:lnTo>
                  <a:cubicBezTo>
                    <a:pt x="6221" y="6985"/>
                    <a:pt x="6224" y="6956"/>
                    <a:pt x="6231" y="6930"/>
                  </a:cubicBezTo>
                  <a:lnTo>
                    <a:pt x="6231" y="6930"/>
                  </a:lnTo>
                  <a:cubicBezTo>
                    <a:pt x="6246" y="6917"/>
                    <a:pt x="6232" y="6898"/>
                    <a:pt x="6242" y="6883"/>
                  </a:cubicBezTo>
                  <a:lnTo>
                    <a:pt x="6242" y="6883"/>
                  </a:lnTo>
                  <a:cubicBezTo>
                    <a:pt x="6260" y="6867"/>
                    <a:pt x="6243" y="6843"/>
                    <a:pt x="6256" y="6825"/>
                  </a:cubicBezTo>
                  <a:lnTo>
                    <a:pt x="6256" y="6825"/>
                  </a:lnTo>
                  <a:lnTo>
                    <a:pt x="6256" y="6828"/>
                  </a:lnTo>
                  <a:cubicBezTo>
                    <a:pt x="6273" y="6806"/>
                    <a:pt x="6252" y="6779"/>
                    <a:pt x="6267" y="6757"/>
                  </a:cubicBezTo>
                  <a:lnTo>
                    <a:pt x="6267" y="6757"/>
                  </a:lnTo>
                  <a:lnTo>
                    <a:pt x="6267" y="6759"/>
                  </a:lnTo>
                  <a:cubicBezTo>
                    <a:pt x="6280" y="6736"/>
                    <a:pt x="6267" y="6707"/>
                    <a:pt x="6278" y="6684"/>
                  </a:cubicBezTo>
                  <a:lnTo>
                    <a:pt x="6277" y="6682"/>
                  </a:lnTo>
                  <a:lnTo>
                    <a:pt x="6279" y="6679"/>
                  </a:lnTo>
                  <a:cubicBezTo>
                    <a:pt x="6294" y="6652"/>
                    <a:pt x="6278" y="6619"/>
                    <a:pt x="6290" y="6592"/>
                  </a:cubicBezTo>
                  <a:lnTo>
                    <a:pt x="6288" y="6590"/>
                  </a:lnTo>
                  <a:lnTo>
                    <a:pt x="6290" y="6587"/>
                  </a:lnTo>
                  <a:cubicBezTo>
                    <a:pt x="6306" y="6556"/>
                    <a:pt x="6288" y="6521"/>
                    <a:pt x="6301" y="6490"/>
                  </a:cubicBezTo>
                  <a:lnTo>
                    <a:pt x="6299" y="6488"/>
                  </a:lnTo>
                  <a:lnTo>
                    <a:pt x="6301" y="6485"/>
                  </a:lnTo>
                  <a:cubicBezTo>
                    <a:pt x="6318" y="6451"/>
                    <a:pt x="6299" y="6413"/>
                    <a:pt x="6313" y="6380"/>
                  </a:cubicBezTo>
                  <a:lnTo>
                    <a:pt x="6313" y="6380"/>
                  </a:lnTo>
                  <a:lnTo>
                    <a:pt x="6313" y="6381"/>
                  </a:lnTo>
                  <a:cubicBezTo>
                    <a:pt x="6331" y="6350"/>
                    <a:pt x="6312" y="6315"/>
                    <a:pt x="6326" y="6284"/>
                  </a:cubicBezTo>
                  <a:lnTo>
                    <a:pt x="6323" y="6280"/>
                  </a:lnTo>
                  <a:lnTo>
                    <a:pt x="6327" y="6278"/>
                  </a:lnTo>
                  <a:cubicBezTo>
                    <a:pt x="6342" y="6252"/>
                    <a:pt x="6323" y="6220"/>
                    <a:pt x="6337" y="6195"/>
                  </a:cubicBezTo>
                  <a:lnTo>
                    <a:pt x="6337" y="6195"/>
                  </a:lnTo>
                  <a:lnTo>
                    <a:pt x="6337" y="6197"/>
                  </a:lnTo>
                  <a:cubicBezTo>
                    <a:pt x="6355" y="6175"/>
                    <a:pt x="6336" y="6148"/>
                    <a:pt x="6349" y="6127"/>
                  </a:cubicBezTo>
                  <a:lnTo>
                    <a:pt x="6349" y="6127"/>
                  </a:lnTo>
                  <a:lnTo>
                    <a:pt x="6348" y="6128"/>
                  </a:lnTo>
                  <a:cubicBezTo>
                    <a:pt x="6365" y="6110"/>
                    <a:pt x="6348" y="6086"/>
                    <a:pt x="6360" y="6068"/>
                  </a:cubicBezTo>
                  <a:lnTo>
                    <a:pt x="6360" y="6068"/>
                  </a:lnTo>
                  <a:cubicBezTo>
                    <a:pt x="6376" y="6052"/>
                    <a:pt x="6359" y="6029"/>
                    <a:pt x="6372" y="6011"/>
                  </a:cubicBezTo>
                  <a:cubicBezTo>
                    <a:pt x="6383" y="6003"/>
                    <a:pt x="6377" y="5987"/>
                    <a:pt x="6382" y="5976"/>
                  </a:cubicBezTo>
                  <a:lnTo>
                    <a:pt x="6382" y="5976"/>
                  </a:lnTo>
                  <a:cubicBezTo>
                    <a:pt x="6398" y="5965"/>
                    <a:pt x="6382" y="5943"/>
                    <a:pt x="6396" y="5930"/>
                  </a:cubicBezTo>
                  <a:cubicBezTo>
                    <a:pt x="6406" y="5922"/>
                    <a:pt x="6397" y="5906"/>
                    <a:pt x="6408" y="5896"/>
                  </a:cubicBezTo>
                  <a:cubicBezTo>
                    <a:pt x="6414" y="5889"/>
                    <a:pt x="6414" y="5879"/>
                    <a:pt x="6417" y="5870"/>
                  </a:cubicBezTo>
                  <a:lnTo>
                    <a:pt x="6417" y="5870"/>
                  </a:lnTo>
                  <a:lnTo>
                    <a:pt x="6415" y="5871"/>
                  </a:lnTo>
                  <a:cubicBezTo>
                    <a:pt x="6430" y="5863"/>
                    <a:pt x="6419" y="5846"/>
                    <a:pt x="6429" y="5837"/>
                  </a:cubicBezTo>
                  <a:cubicBezTo>
                    <a:pt x="6436" y="5832"/>
                    <a:pt x="6436" y="5822"/>
                    <a:pt x="6439" y="5814"/>
                  </a:cubicBezTo>
                  <a:lnTo>
                    <a:pt x="6439" y="5814"/>
                  </a:lnTo>
                  <a:cubicBezTo>
                    <a:pt x="6453" y="5797"/>
                    <a:pt x="6453" y="5774"/>
                    <a:pt x="6464" y="5757"/>
                  </a:cubicBezTo>
                  <a:cubicBezTo>
                    <a:pt x="6471" y="5750"/>
                    <a:pt x="6469" y="5739"/>
                    <a:pt x="6474" y="5733"/>
                  </a:cubicBezTo>
                  <a:cubicBezTo>
                    <a:pt x="6483" y="5725"/>
                    <a:pt x="6482" y="5715"/>
                    <a:pt x="6487" y="5708"/>
                  </a:cubicBezTo>
                  <a:cubicBezTo>
                    <a:pt x="6495" y="5702"/>
                    <a:pt x="6494" y="5691"/>
                    <a:pt x="6499" y="5684"/>
                  </a:cubicBezTo>
                  <a:cubicBezTo>
                    <a:pt x="6507" y="5679"/>
                    <a:pt x="6506" y="5668"/>
                    <a:pt x="6511" y="5661"/>
                  </a:cubicBezTo>
                  <a:cubicBezTo>
                    <a:pt x="6520" y="5655"/>
                    <a:pt x="6516" y="5645"/>
                    <a:pt x="6523" y="5638"/>
                  </a:cubicBezTo>
                  <a:cubicBezTo>
                    <a:pt x="6537" y="5621"/>
                    <a:pt x="6546" y="5600"/>
                    <a:pt x="6555" y="5580"/>
                  </a:cubicBezTo>
                  <a:lnTo>
                    <a:pt x="6555" y="5580"/>
                  </a:lnTo>
                  <a:cubicBezTo>
                    <a:pt x="6565" y="5576"/>
                    <a:pt x="6563" y="5564"/>
                    <a:pt x="6568" y="5557"/>
                  </a:cubicBezTo>
                  <a:lnTo>
                    <a:pt x="6568" y="5558"/>
                  </a:lnTo>
                  <a:cubicBezTo>
                    <a:pt x="6577" y="5553"/>
                    <a:pt x="6575" y="5542"/>
                    <a:pt x="6581" y="5536"/>
                  </a:cubicBezTo>
                  <a:cubicBezTo>
                    <a:pt x="6590" y="5525"/>
                    <a:pt x="6598" y="5515"/>
                    <a:pt x="6602" y="5501"/>
                  </a:cubicBezTo>
                  <a:lnTo>
                    <a:pt x="6602" y="5501"/>
                  </a:lnTo>
                  <a:cubicBezTo>
                    <a:pt x="6612" y="5496"/>
                    <a:pt x="6609" y="5485"/>
                    <a:pt x="6615" y="5477"/>
                  </a:cubicBezTo>
                  <a:cubicBezTo>
                    <a:pt x="6624" y="5474"/>
                    <a:pt x="6622" y="5461"/>
                    <a:pt x="6629" y="5456"/>
                  </a:cubicBezTo>
                  <a:cubicBezTo>
                    <a:pt x="6633" y="5453"/>
                    <a:pt x="6638" y="5448"/>
                    <a:pt x="6638" y="5442"/>
                  </a:cubicBezTo>
                  <a:lnTo>
                    <a:pt x="6638" y="5442"/>
                  </a:lnTo>
                  <a:cubicBezTo>
                    <a:pt x="6647" y="5437"/>
                    <a:pt x="6645" y="5426"/>
                    <a:pt x="6650" y="5420"/>
                  </a:cubicBezTo>
                  <a:cubicBezTo>
                    <a:pt x="6661" y="5410"/>
                    <a:pt x="6668" y="5397"/>
                    <a:pt x="6673" y="5384"/>
                  </a:cubicBezTo>
                  <a:lnTo>
                    <a:pt x="6673" y="5384"/>
                  </a:lnTo>
                  <a:cubicBezTo>
                    <a:pt x="6681" y="5380"/>
                    <a:pt x="6678" y="5368"/>
                    <a:pt x="6685" y="5362"/>
                  </a:cubicBezTo>
                  <a:cubicBezTo>
                    <a:pt x="6694" y="5351"/>
                    <a:pt x="6703" y="5339"/>
                    <a:pt x="6708" y="5325"/>
                  </a:cubicBezTo>
                  <a:lnTo>
                    <a:pt x="6708" y="5326"/>
                  </a:lnTo>
                  <a:cubicBezTo>
                    <a:pt x="6717" y="5323"/>
                    <a:pt x="6715" y="5310"/>
                    <a:pt x="6721" y="5305"/>
                  </a:cubicBezTo>
                  <a:cubicBezTo>
                    <a:pt x="6726" y="5302"/>
                    <a:pt x="6730" y="5299"/>
                    <a:pt x="6731" y="5292"/>
                  </a:cubicBezTo>
                  <a:lnTo>
                    <a:pt x="6731" y="5292"/>
                  </a:lnTo>
                  <a:cubicBezTo>
                    <a:pt x="6738" y="5288"/>
                    <a:pt x="6737" y="5277"/>
                    <a:pt x="6743" y="5270"/>
                  </a:cubicBezTo>
                  <a:cubicBezTo>
                    <a:pt x="6753" y="5260"/>
                    <a:pt x="6759" y="5248"/>
                    <a:pt x="6766" y="5235"/>
                  </a:cubicBezTo>
                  <a:lnTo>
                    <a:pt x="6766" y="5237"/>
                  </a:lnTo>
                  <a:cubicBezTo>
                    <a:pt x="6775" y="5233"/>
                    <a:pt x="6773" y="5221"/>
                    <a:pt x="6780" y="5215"/>
                  </a:cubicBezTo>
                  <a:cubicBezTo>
                    <a:pt x="6784" y="5211"/>
                    <a:pt x="6787" y="5208"/>
                    <a:pt x="6789" y="5201"/>
                  </a:cubicBezTo>
                  <a:lnTo>
                    <a:pt x="6789" y="5201"/>
                  </a:lnTo>
                  <a:cubicBezTo>
                    <a:pt x="6797" y="5197"/>
                    <a:pt x="6795" y="5186"/>
                    <a:pt x="6801" y="5180"/>
                  </a:cubicBezTo>
                  <a:cubicBezTo>
                    <a:pt x="6805" y="5176"/>
                    <a:pt x="6810" y="5173"/>
                    <a:pt x="6811" y="5166"/>
                  </a:cubicBezTo>
                  <a:lnTo>
                    <a:pt x="6811" y="5166"/>
                  </a:lnTo>
                  <a:cubicBezTo>
                    <a:pt x="6821" y="5161"/>
                    <a:pt x="6819" y="5150"/>
                    <a:pt x="6824" y="5143"/>
                  </a:cubicBezTo>
                  <a:cubicBezTo>
                    <a:pt x="6835" y="5132"/>
                    <a:pt x="6841" y="5120"/>
                    <a:pt x="6846" y="5108"/>
                  </a:cubicBezTo>
                  <a:lnTo>
                    <a:pt x="6846" y="5109"/>
                  </a:lnTo>
                  <a:cubicBezTo>
                    <a:pt x="6856" y="5103"/>
                    <a:pt x="6854" y="5092"/>
                    <a:pt x="6861" y="5086"/>
                  </a:cubicBezTo>
                  <a:cubicBezTo>
                    <a:pt x="6865" y="5082"/>
                    <a:pt x="6870" y="5077"/>
                    <a:pt x="6870" y="5071"/>
                  </a:cubicBezTo>
                  <a:lnTo>
                    <a:pt x="6870" y="5071"/>
                  </a:lnTo>
                  <a:cubicBezTo>
                    <a:pt x="6879" y="5066"/>
                    <a:pt x="6877" y="5055"/>
                    <a:pt x="6882" y="5049"/>
                  </a:cubicBezTo>
                  <a:cubicBezTo>
                    <a:pt x="6892" y="5045"/>
                    <a:pt x="6887" y="5033"/>
                    <a:pt x="6895" y="5028"/>
                  </a:cubicBezTo>
                  <a:cubicBezTo>
                    <a:pt x="6899" y="5024"/>
                    <a:pt x="6903" y="5022"/>
                    <a:pt x="6904" y="5016"/>
                  </a:cubicBezTo>
                  <a:lnTo>
                    <a:pt x="6904" y="5016"/>
                  </a:lnTo>
                  <a:cubicBezTo>
                    <a:pt x="6914" y="5011"/>
                    <a:pt x="6911" y="4999"/>
                    <a:pt x="6917" y="4992"/>
                  </a:cubicBezTo>
                  <a:cubicBezTo>
                    <a:pt x="6926" y="4982"/>
                    <a:pt x="6935" y="4970"/>
                    <a:pt x="6938" y="4957"/>
                  </a:cubicBezTo>
                  <a:lnTo>
                    <a:pt x="6938" y="4957"/>
                  </a:lnTo>
                  <a:cubicBezTo>
                    <a:pt x="6948" y="4953"/>
                    <a:pt x="6946" y="4941"/>
                    <a:pt x="6951" y="4935"/>
                  </a:cubicBezTo>
                  <a:cubicBezTo>
                    <a:pt x="6959" y="4930"/>
                    <a:pt x="6956" y="4917"/>
                    <a:pt x="6963" y="4911"/>
                  </a:cubicBezTo>
                  <a:cubicBezTo>
                    <a:pt x="6970" y="4900"/>
                    <a:pt x="6980" y="4889"/>
                    <a:pt x="6984" y="4876"/>
                  </a:cubicBezTo>
                  <a:lnTo>
                    <a:pt x="6984" y="4876"/>
                  </a:lnTo>
                  <a:cubicBezTo>
                    <a:pt x="6994" y="4872"/>
                    <a:pt x="6991" y="4861"/>
                    <a:pt x="6996" y="4854"/>
                  </a:cubicBezTo>
                  <a:lnTo>
                    <a:pt x="6996" y="4855"/>
                  </a:lnTo>
                  <a:cubicBezTo>
                    <a:pt x="7006" y="4851"/>
                    <a:pt x="7003" y="4839"/>
                    <a:pt x="7008" y="4833"/>
                  </a:cubicBezTo>
                  <a:lnTo>
                    <a:pt x="7008" y="4834"/>
                  </a:lnTo>
                  <a:cubicBezTo>
                    <a:pt x="7017" y="4828"/>
                    <a:pt x="7016" y="4817"/>
                    <a:pt x="7021" y="4811"/>
                  </a:cubicBezTo>
                  <a:cubicBezTo>
                    <a:pt x="7029" y="4803"/>
                    <a:pt x="7028" y="4793"/>
                    <a:pt x="7033" y="4786"/>
                  </a:cubicBezTo>
                  <a:cubicBezTo>
                    <a:pt x="7041" y="4780"/>
                    <a:pt x="7040" y="4769"/>
                    <a:pt x="7045" y="4762"/>
                  </a:cubicBezTo>
                  <a:lnTo>
                    <a:pt x="7045" y="4763"/>
                  </a:lnTo>
                  <a:cubicBezTo>
                    <a:pt x="7055" y="4758"/>
                    <a:pt x="7054" y="4747"/>
                    <a:pt x="7057" y="4739"/>
                  </a:cubicBezTo>
                  <a:lnTo>
                    <a:pt x="7057" y="4741"/>
                  </a:lnTo>
                  <a:cubicBezTo>
                    <a:pt x="7066" y="4736"/>
                    <a:pt x="7065" y="4725"/>
                    <a:pt x="7067" y="4717"/>
                  </a:cubicBezTo>
                  <a:lnTo>
                    <a:pt x="7067" y="4717"/>
                  </a:lnTo>
                  <a:cubicBezTo>
                    <a:pt x="7082" y="4710"/>
                    <a:pt x="7071" y="4692"/>
                    <a:pt x="7082" y="4684"/>
                  </a:cubicBezTo>
                  <a:cubicBezTo>
                    <a:pt x="7088" y="4677"/>
                    <a:pt x="7088" y="4668"/>
                    <a:pt x="7092" y="4660"/>
                  </a:cubicBezTo>
                  <a:lnTo>
                    <a:pt x="7092" y="4661"/>
                  </a:lnTo>
                  <a:cubicBezTo>
                    <a:pt x="7105" y="4655"/>
                    <a:pt x="7095" y="4636"/>
                    <a:pt x="7105" y="4628"/>
                  </a:cubicBezTo>
                  <a:cubicBezTo>
                    <a:pt x="7113" y="4620"/>
                    <a:pt x="7111" y="4610"/>
                    <a:pt x="7115" y="4602"/>
                  </a:cubicBezTo>
                  <a:lnTo>
                    <a:pt x="7115" y="4602"/>
                  </a:lnTo>
                  <a:cubicBezTo>
                    <a:pt x="7129" y="4595"/>
                    <a:pt x="7118" y="4577"/>
                    <a:pt x="7127" y="4568"/>
                  </a:cubicBezTo>
                  <a:lnTo>
                    <a:pt x="7127" y="4568"/>
                  </a:lnTo>
                  <a:lnTo>
                    <a:pt x="7127" y="4569"/>
                  </a:lnTo>
                  <a:cubicBezTo>
                    <a:pt x="7141" y="4561"/>
                    <a:pt x="7130" y="4545"/>
                    <a:pt x="7140" y="4534"/>
                  </a:cubicBezTo>
                  <a:lnTo>
                    <a:pt x="7140" y="4534"/>
                  </a:lnTo>
                  <a:lnTo>
                    <a:pt x="7140" y="4536"/>
                  </a:lnTo>
                  <a:cubicBezTo>
                    <a:pt x="7153" y="4526"/>
                    <a:pt x="7143" y="4510"/>
                    <a:pt x="7152" y="4499"/>
                  </a:cubicBezTo>
                  <a:lnTo>
                    <a:pt x="7152" y="4499"/>
                  </a:lnTo>
                  <a:lnTo>
                    <a:pt x="7152" y="4500"/>
                  </a:lnTo>
                  <a:cubicBezTo>
                    <a:pt x="7165" y="4491"/>
                    <a:pt x="7157" y="4473"/>
                    <a:pt x="7164" y="4462"/>
                  </a:cubicBezTo>
                  <a:lnTo>
                    <a:pt x="7162" y="4458"/>
                  </a:lnTo>
                  <a:lnTo>
                    <a:pt x="7165" y="4456"/>
                  </a:lnTo>
                  <a:cubicBezTo>
                    <a:pt x="7175" y="4445"/>
                    <a:pt x="7168" y="4430"/>
                    <a:pt x="7175" y="4419"/>
                  </a:cubicBezTo>
                  <a:lnTo>
                    <a:pt x="7175" y="4421"/>
                  </a:lnTo>
                  <a:cubicBezTo>
                    <a:pt x="7191" y="4408"/>
                    <a:pt x="7178" y="4387"/>
                    <a:pt x="7188" y="4374"/>
                  </a:cubicBezTo>
                  <a:lnTo>
                    <a:pt x="7188" y="4374"/>
                  </a:lnTo>
                  <a:lnTo>
                    <a:pt x="7188" y="4375"/>
                  </a:lnTo>
                  <a:cubicBezTo>
                    <a:pt x="7206" y="4359"/>
                    <a:pt x="7188" y="4334"/>
                    <a:pt x="7201" y="4317"/>
                  </a:cubicBezTo>
                  <a:cubicBezTo>
                    <a:pt x="7215" y="4300"/>
                    <a:pt x="7200" y="4275"/>
                    <a:pt x="7212" y="4258"/>
                  </a:cubicBezTo>
                  <a:lnTo>
                    <a:pt x="7212" y="4258"/>
                  </a:lnTo>
                  <a:lnTo>
                    <a:pt x="7212" y="4259"/>
                  </a:lnTo>
                  <a:cubicBezTo>
                    <a:pt x="7231" y="4230"/>
                    <a:pt x="7210" y="4194"/>
                    <a:pt x="7224" y="4164"/>
                  </a:cubicBezTo>
                  <a:lnTo>
                    <a:pt x="7222" y="4160"/>
                  </a:lnTo>
                  <a:lnTo>
                    <a:pt x="7224" y="4155"/>
                  </a:lnTo>
                  <a:cubicBezTo>
                    <a:pt x="7235" y="4025"/>
                    <a:pt x="7234" y="3894"/>
                    <a:pt x="7224" y="3763"/>
                  </a:cubicBezTo>
                  <a:cubicBezTo>
                    <a:pt x="7221" y="3756"/>
                    <a:pt x="7221" y="3751"/>
                    <a:pt x="7223" y="3744"/>
                  </a:cubicBezTo>
                  <a:cubicBezTo>
                    <a:pt x="7210" y="3709"/>
                    <a:pt x="7228" y="3671"/>
                    <a:pt x="7212" y="3637"/>
                  </a:cubicBezTo>
                  <a:cubicBezTo>
                    <a:pt x="7210" y="3633"/>
                    <a:pt x="7210" y="3631"/>
                    <a:pt x="7212" y="3628"/>
                  </a:cubicBezTo>
                  <a:cubicBezTo>
                    <a:pt x="7199" y="3598"/>
                    <a:pt x="7217" y="3563"/>
                    <a:pt x="7201" y="3533"/>
                  </a:cubicBezTo>
                  <a:lnTo>
                    <a:pt x="7199" y="3530"/>
                  </a:lnTo>
                  <a:lnTo>
                    <a:pt x="7200" y="3528"/>
                  </a:lnTo>
                  <a:cubicBezTo>
                    <a:pt x="7188" y="3504"/>
                    <a:pt x="7202" y="3476"/>
                    <a:pt x="7189" y="3453"/>
                  </a:cubicBezTo>
                  <a:lnTo>
                    <a:pt x="7186" y="3449"/>
                  </a:lnTo>
                  <a:lnTo>
                    <a:pt x="7188" y="3445"/>
                  </a:lnTo>
                  <a:cubicBezTo>
                    <a:pt x="7174" y="3422"/>
                    <a:pt x="7192" y="3395"/>
                    <a:pt x="7175" y="3372"/>
                  </a:cubicBezTo>
                  <a:lnTo>
                    <a:pt x="7175" y="3372"/>
                  </a:lnTo>
                  <a:lnTo>
                    <a:pt x="7175" y="3373"/>
                  </a:lnTo>
                  <a:cubicBezTo>
                    <a:pt x="7162" y="3352"/>
                    <a:pt x="7181" y="3325"/>
                    <a:pt x="7164" y="3303"/>
                  </a:cubicBezTo>
                  <a:lnTo>
                    <a:pt x="7164" y="3303"/>
                  </a:lnTo>
                  <a:lnTo>
                    <a:pt x="7164" y="3304"/>
                  </a:lnTo>
                  <a:cubicBezTo>
                    <a:pt x="7152" y="3286"/>
                    <a:pt x="7168" y="3263"/>
                    <a:pt x="7153" y="3245"/>
                  </a:cubicBezTo>
                  <a:lnTo>
                    <a:pt x="7153" y="3245"/>
                  </a:lnTo>
                  <a:lnTo>
                    <a:pt x="7153" y="3247"/>
                  </a:lnTo>
                  <a:cubicBezTo>
                    <a:pt x="7140" y="3229"/>
                    <a:pt x="7156" y="3206"/>
                    <a:pt x="7141" y="3189"/>
                  </a:cubicBezTo>
                  <a:lnTo>
                    <a:pt x="7141" y="3189"/>
                  </a:lnTo>
                  <a:lnTo>
                    <a:pt x="7141" y="3190"/>
                  </a:lnTo>
                  <a:cubicBezTo>
                    <a:pt x="7130" y="3177"/>
                    <a:pt x="7142" y="3157"/>
                    <a:pt x="7130" y="3143"/>
                  </a:cubicBezTo>
                  <a:lnTo>
                    <a:pt x="7127" y="3140"/>
                  </a:lnTo>
                  <a:lnTo>
                    <a:pt x="7129" y="3136"/>
                  </a:lnTo>
                  <a:cubicBezTo>
                    <a:pt x="7119" y="3121"/>
                    <a:pt x="7131" y="3099"/>
                    <a:pt x="7116" y="3087"/>
                  </a:cubicBezTo>
                  <a:lnTo>
                    <a:pt x="7116" y="3087"/>
                  </a:lnTo>
                  <a:lnTo>
                    <a:pt x="7118" y="3088"/>
                  </a:lnTo>
                  <a:cubicBezTo>
                    <a:pt x="7108" y="3075"/>
                    <a:pt x="7121" y="3055"/>
                    <a:pt x="7107" y="3042"/>
                  </a:cubicBezTo>
                  <a:lnTo>
                    <a:pt x="7107" y="3042"/>
                  </a:lnTo>
                  <a:cubicBezTo>
                    <a:pt x="7099" y="3031"/>
                    <a:pt x="7105" y="3016"/>
                    <a:pt x="7097" y="3006"/>
                  </a:cubicBezTo>
                  <a:cubicBezTo>
                    <a:pt x="7084" y="2994"/>
                    <a:pt x="7099" y="2972"/>
                    <a:pt x="7084" y="2959"/>
                  </a:cubicBezTo>
                  <a:lnTo>
                    <a:pt x="7084" y="2961"/>
                  </a:lnTo>
                  <a:cubicBezTo>
                    <a:pt x="7076" y="2951"/>
                    <a:pt x="7084" y="2934"/>
                    <a:pt x="7073" y="2925"/>
                  </a:cubicBezTo>
                  <a:cubicBezTo>
                    <a:pt x="7060" y="2913"/>
                    <a:pt x="7076" y="2891"/>
                    <a:pt x="7060" y="2878"/>
                  </a:cubicBezTo>
                  <a:lnTo>
                    <a:pt x="7060" y="2878"/>
                  </a:lnTo>
                  <a:lnTo>
                    <a:pt x="7061" y="2881"/>
                  </a:lnTo>
                  <a:cubicBezTo>
                    <a:pt x="7054" y="2870"/>
                    <a:pt x="7061" y="2854"/>
                    <a:pt x="7049" y="2844"/>
                  </a:cubicBezTo>
                  <a:lnTo>
                    <a:pt x="7049" y="2845"/>
                  </a:lnTo>
                  <a:cubicBezTo>
                    <a:pt x="7040" y="2835"/>
                    <a:pt x="7049" y="2819"/>
                    <a:pt x="7037" y="2810"/>
                  </a:cubicBezTo>
                  <a:lnTo>
                    <a:pt x="7037" y="2812"/>
                  </a:lnTo>
                  <a:cubicBezTo>
                    <a:pt x="7028" y="2802"/>
                    <a:pt x="7037" y="2786"/>
                    <a:pt x="7024" y="2776"/>
                  </a:cubicBezTo>
                  <a:lnTo>
                    <a:pt x="7024" y="2778"/>
                  </a:lnTo>
                  <a:cubicBezTo>
                    <a:pt x="7016" y="2768"/>
                    <a:pt x="7024" y="2752"/>
                    <a:pt x="7013" y="2743"/>
                  </a:cubicBezTo>
                  <a:lnTo>
                    <a:pt x="7013" y="2744"/>
                  </a:lnTo>
                  <a:cubicBezTo>
                    <a:pt x="7003" y="2735"/>
                    <a:pt x="7013" y="2719"/>
                    <a:pt x="7001" y="2709"/>
                  </a:cubicBezTo>
                  <a:lnTo>
                    <a:pt x="7001" y="2710"/>
                  </a:lnTo>
                  <a:cubicBezTo>
                    <a:pt x="6991" y="2700"/>
                    <a:pt x="7001" y="2683"/>
                    <a:pt x="6989" y="2676"/>
                  </a:cubicBezTo>
                  <a:lnTo>
                    <a:pt x="6989" y="2677"/>
                  </a:lnTo>
                  <a:cubicBezTo>
                    <a:pt x="6979" y="2667"/>
                    <a:pt x="6989" y="2650"/>
                    <a:pt x="6975" y="2641"/>
                  </a:cubicBezTo>
                  <a:lnTo>
                    <a:pt x="6975" y="2641"/>
                  </a:lnTo>
                  <a:cubicBezTo>
                    <a:pt x="6973" y="2633"/>
                    <a:pt x="6973" y="2623"/>
                    <a:pt x="6967" y="2617"/>
                  </a:cubicBezTo>
                  <a:cubicBezTo>
                    <a:pt x="6954" y="2609"/>
                    <a:pt x="6965" y="2592"/>
                    <a:pt x="6953" y="2584"/>
                  </a:cubicBezTo>
                  <a:lnTo>
                    <a:pt x="6953" y="2585"/>
                  </a:lnTo>
                  <a:cubicBezTo>
                    <a:pt x="6951" y="2579"/>
                    <a:pt x="6948" y="2573"/>
                    <a:pt x="6946" y="2566"/>
                  </a:cubicBezTo>
                  <a:cubicBezTo>
                    <a:pt x="6941" y="2558"/>
                    <a:pt x="6937" y="2548"/>
                    <a:pt x="6933" y="2541"/>
                  </a:cubicBezTo>
                  <a:cubicBezTo>
                    <a:pt x="6932" y="2535"/>
                    <a:pt x="6931" y="2530"/>
                    <a:pt x="6927" y="2526"/>
                  </a:cubicBezTo>
                  <a:cubicBezTo>
                    <a:pt x="6693" y="2120"/>
                    <a:pt x="6458" y="1714"/>
                    <a:pt x="6154" y="1355"/>
                  </a:cubicBezTo>
                  <a:cubicBezTo>
                    <a:pt x="5938" y="1099"/>
                    <a:pt x="5735" y="834"/>
                    <a:pt x="5484" y="610"/>
                  </a:cubicBezTo>
                  <a:cubicBezTo>
                    <a:pt x="5186" y="344"/>
                    <a:pt x="4857" y="144"/>
                    <a:pt x="4461" y="62"/>
                  </a:cubicBezTo>
                  <a:cubicBezTo>
                    <a:pt x="4284" y="24"/>
                    <a:pt x="4107" y="0"/>
                    <a:pt x="3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5"/>
            <p:cNvSpPr/>
            <p:nvPr/>
          </p:nvSpPr>
          <p:spPr>
            <a:xfrm>
              <a:off x="4335535" y="4163113"/>
              <a:ext cx="221877" cy="166047"/>
            </a:xfrm>
            <a:custGeom>
              <a:avLst/>
              <a:gdLst/>
              <a:ahLst/>
              <a:cxnLst/>
              <a:rect l="l" t="t" r="r" b="b"/>
              <a:pathLst>
                <a:path w="5989" h="4482" extrusionOk="0">
                  <a:moveTo>
                    <a:pt x="2542" y="0"/>
                  </a:moveTo>
                  <a:cubicBezTo>
                    <a:pt x="2520" y="0"/>
                    <a:pt x="2514" y="23"/>
                    <a:pt x="2505" y="39"/>
                  </a:cubicBezTo>
                  <a:cubicBezTo>
                    <a:pt x="2447" y="145"/>
                    <a:pt x="2385" y="248"/>
                    <a:pt x="2315" y="346"/>
                  </a:cubicBezTo>
                  <a:cubicBezTo>
                    <a:pt x="2218" y="481"/>
                    <a:pt x="2117" y="611"/>
                    <a:pt x="2002" y="729"/>
                  </a:cubicBezTo>
                  <a:cubicBezTo>
                    <a:pt x="1981" y="750"/>
                    <a:pt x="1949" y="772"/>
                    <a:pt x="1966" y="811"/>
                  </a:cubicBezTo>
                  <a:cubicBezTo>
                    <a:pt x="2042" y="852"/>
                    <a:pt x="2117" y="895"/>
                    <a:pt x="2177" y="959"/>
                  </a:cubicBezTo>
                  <a:cubicBezTo>
                    <a:pt x="2212" y="994"/>
                    <a:pt x="2244" y="1034"/>
                    <a:pt x="2260" y="1083"/>
                  </a:cubicBezTo>
                  <a:cubicBezTo>
                    <a:pt x="2277" y="1140"/>
                    <a:pt x="2262" y="1183"/>
                    <a:pt x="2212" y="1218"/>
                  </a:cubicBezTo>
                  <a:cubicBezTo>
                    <a:pt x="2188" y="1234"/>
                    <a:pt x="2161" y="1242"/>
                    <a:pt x="2133" y="1250"/>
                  </a:cubicBezTo>
                  <a:cubicBezTo>
                    <a:pt x="2053" y="1267"/>
                    <a:pt x="1974" y="1272"/>
                    <a:pt x="1893" y="1272"/>
                  </a:cubicBezTo>
                  <a:cubicBezTo>
                    <a:pt x="1882" y="1272"/>
                    <a:pt x="1870" y="1272"/>
                    <a:pt x="1858" y="1272"/>
                  </a:cubicBezTo>
                  <a:cubicBezTo>
                    <a:pt x="1791" y="1272"/>
                    <a:pt x="1723" y="1270"/>
                    <a:pt x="1656" y="1270"/>
                  </a:cubicBezTo>
                  <a:cubicBezTo>
                    <a:pt x="1614" y="1270"/>
                    <a:pt x="1572" y="1271"/>
                    <a:pt x="1530" y="1273"/>
                  </a:cubicBezTo>
                  <a:cubicBezTo>
                    <a:pt x="1479" y="1275"/>
                    <a:pt x="1427" y="1280"/>
                    <a:pt x="1378" y="1295"/>
                  </a:cubicBezTo>
                  <a:cubicBezTo>
                    <a:pt x="1334" y="1317"/>
                    <a:pt x="1290" y="1343"/>
                    <a:pt x="1248" y="1369"/>
                  </a:cubicBezTo>
                  <a:cubicBezTo>
                    <a:pt x="1097" y="1461"/>
                    <a:pt x="936" y="1531"/>
                    <a:pt x="767" y="1584"/>
                  </a:cubicBezTo>
                  <a:cubicBezTo>
                    <a:pt x="718" y="1601"/>
                    <a:pt x="664" y="1595"/>
                    <a:pt x="618" y="1620"/>
                  </a:cubicBezTo>
                  <a:cubicBezTo>
                    <a:pt x="618" y="1640"/>
                    <a:pt x="616" y="1660"/>
                    <a:pt x="619" y="1678"/>
                  </a:cubicBezTo>
                  <a:cubicBezTo>
                    <a:pt x="642" y="1833"/>
                    <a:pt x="670" y="1989"/>
                    <a:pt x="704" y="2142"/>
                  </a:cubicBezTo>
                  <a:cubicBezTo>
                    <a:pt x="721" y="2223"/>
                    <a:pt x="748" y="2301"/>
                    <a:pt x="758" y="2383"/>
                  </a:cubicBezTo>
                  <a:cubicBezTo>
                    <a:pt x="759" y="2394"/>
                    <a:pt x="768" y="2407"/>
                    <a:pt x="756" y="2415"/>
                  </a:cubicBezTo>
                  <a:cubicBezTo>
                    <a:pt x="753" y="2416"/>
                    <a:pt x="750" y="2417"/>
                    <a:pt x="748" y="2417"/>
                  </a:cubicBezTo>
                  <a:cubicBezTo>
                    <a:pt x="737" y="2417"/>
                    <a:pt x="730" y="2405"/>
                    <a:pt x="724" y="2396"/>
                  </a:cubicBezTo>
                  <a:cubicBezTo>
                    <a:pt x="710" y="2375"/>
                    <a:pt x="699" y="2352"/>
                    <a:pt x="691" y="2330"/>
                  </a:cubicBezTo>
                  <a:cubicBezTo>
                    <a:pt x="578" y="2048"/>
                    <a:pt x="489" y="1758"/>
                    <a:pt x="433" y="1460"/>
                  </a:cubicBezTo>
                  <a:cubicBezTo>
                    <a:pt x="423" y="1410"/>
                    <a:pt x="418" y="1404"/>
                    <a:pt x="365" y="1403"/>
                  </a:cubicBezTo>
                  <a:cubicBezTo>
                    <a:pt x="364" y="1403"/>
                    <a:pt x="362" y="1403"/>
                    <a:pt x="361" y="1403"/>
                  </a:cubicBezTo>
                  <a:cubicBezTo>
                    <a:pt x="284" y="1403"/>
                    <a:pt x="219" y="1432"/>
                    <a:pt x="162" y="1484"/>
                  </a:cubicBezTo>
                  <a:cubicBezTo>
                    <a:pt x="93" y="1548"/>
                    <a:pt x="50" y="1625"/>
                    <a:pt x="30" y="1716"/>
                  </a:cubicBezTo>
                  <a:cubicBezTo>
                    <a:pt x="7" y="1814"/>
                    <a:pt x="1" y="1914"/>
                    <a:pt x="11" y="2014"/>
                  </a:cubicBezTo>
                  <a:cubicBezTo>
                    <a:pt x="14" y="2028"/>
                    <a:pt x="19" y="2041"/>
                    <a:pt x="7" y="2051"/>
                  </a:cubicBezTo>
                  <a:cubicBezTo>
                    <a:pt x="2" y="2053"/>
                    <a:pt x="1" y="2056"/>
                    <a:pt x="4" y="2060"/>
                  </a:cubicBezTo>
                  <a:cubicBezTo>
                    <a:pt x="7" y="2062"/>
                    <a:pt x="8" y="2065"/>
                    <a:pt x="8" y="2070"/>
                  </a:cubicBezTo>
                  <a:cubicBezTo>
                    <a:pt x="14" y="2077"/>
                    <a:pt x="13" y="2088"/>
                    <a:pt x="19" y="2094"/>
                  </a:cubicBezTo>
                  <a:cubicBezTo>
                    <a:pt x="34" y="2113"/>
                    <a:pt x="18" y="2135"/>
                    <a:pt x="31" y="2153"/>
                  </a:cubicBezTo>
                  <a:cubicBezTo>
                    <a:pt x="44" y="2165"/>
                    <a:pt x="30" y="2185"/>
                    <a:pt x="44" y="2199"/>
                  </a:cubicBezTo>
                  <a:cubicBezTo>
                    <a:pt x="53" y="2208"/>
                    <a:pt x="45" y="2224"/>
                    <a:pt x="56" y="2234"/>
                  </a:cubicBezTo>
                  <a:cubicBezTo>
                    <a:pt x="66" y="2243"/>
                    <a:pt x="57" y="2259"/>
                    <a:pt x="68" y="2269"/>
                  </a:cubicBezTo>
                  <a:cubicBezTo>
                    <a:pt x="74" y="2276"/>
                    <a:pt x="72" y="2286"/>
                    <a:pt x="78" y="2293"/>
                  </a:cubicBezTo>
                  <a:cubicBezTo>
                    <a:pt x="79" y="2296"/>
                    <a:pt x="79" y="2299"/>
                    <a:pt x="79" y="2303"/>
                  </a:cubicBezTo>
                  <a:cubicBezTo>
                    <a:pt x="85" y="2310"/>
                    <a:pt x="83" y="2321"/>
                    <a:pt x="90" y="2328"/>
                  </a:cubicBezTo>
                  <a:cubicBezTo>
                    <a:pt x="96" y="2335"/>
                    <a:pt x="94" y="2346"/>
                    <a:pt x="101" y="2352"/>
                  </a:cubicBezTo>
                  <a:cubicBezTo>
                    <a:pt x="112" y="2361"/>
                    <a:pt x="101" y="2378"/>
                    <a:pt x="113" y="2386"/>
                  </a:cubicBezTo>
                  <a:cubicBezTo>
                    <a:pt x="120" y="2394"/>
                    <a:pt x="117" y="2405"/>
                    <a:pt x="126" y="2410"/>
                  </a:cubicBezTo>
                  <a:cubicBezTo>
                    <a:pt x="132" y="2417"/>
                    <a:pt x="129" y="2427"/>
                    <a:pt x="138" y="2433"/>
                  </a:cubicBezTo>
                  <a:cubicBezTo>
                    <a:pt x="144" y="2440"/>
                    <a:pt x="142" y="2450"/>
                    <a:pt x="149" y="2456"/>
                  </a:cubicBezTo>
                  <a:cubicBezTo>
                    <a:pt x="156" y="2463"/>
                    <a:pt x="154" y="2474"/>
                    <a:pt x="161" y="2479"/>
                  </a:cubicBezTo>
                  <a:cubicBezTo>
                    <a:pt x="166" y="2483"/>
                    <a:pt x="169" y="2487"/>
                    <a:pt x="172" y="2491"/>
                  </a:cubicBezTo>
                  <a:cubicBezTo>
                    <a:pt x="174" y="2493"/>
                    <a:pt x="174" y="2498"/>
                    <a:pt x="174" y="2501"/>
                  </a:cubicBezTo>
                  <a:cubicBezTo>
                    <a:pt x="176" y="2506"/>
                    <a:pt x="181" y="2512"/>
                    <a:pt x="185" y="2515"/>
                  </a:cubicBezTo>
                  <a:cubicBezTo>
                    <a:pt x="193" y="2520"/>
                    <a:pt x="190" y="2531"/>
                    <a:pt x="197" y="2539"/>
                  </a:cubicBezTo>
                  <a:cubicBezTo>
                    <a:pt x="203" y="2544"/>
                    <a:pt x="202" y="2556"/>
                    <a:pt x="209" y="2561"/>
                  </a:cubicBezTo>
                  <a:cubicBezTo>
                    <a:pt x="215" y="2568"/>
                    <a:pt x="213" y="2579"/>
                    <a:pt x="221" y="2584"/>
                  </a:cubicBezTo>
                  <a:cubicBezTo>
                    <a:pt x="224" y="2588"/>
                    <a:pt x="228" y="2593"/>
                    <a:pt x="231" y="2596"/>
                  </a:cubicBezTo>
                  <a:cubicBezTo>
                    <a:pt x="239" y="2603"/>
                    <a:pt x="236" y="2614"/>
                    <a:pt x="244" y="2620"/>
                  </a:cubicBezTo>
                  <a:cubicBezTo>
                    <a:pt x="247" y="2623"/>
                    <a:pt x="251" y="2627"/>
                    <a:pt x="255" y="2631"/>
                  </a:cubicBezTo>
                  <a:cubicBezTo>
                    <a:pt x="262" y="2638"/>
                    <a:pt x="258" y="2649"/>
                    <a:pt x="267" y="2654"/>
                  </a:cubicBezTo>
                  <a:cubicBezTo>
                    <a:pt x="269" y="2660"/>
                    <a:pt x="273" y="2664"/>
                    <a:pt x="279" y="2666"/>
                  </a:cubicBezTo>
                  <a:cubicBezTo>
                    <a:pt x="283" y="2671"/>
                    <a:pt x="288" y="2675"/>
                    <a:pt x="291" y="2679"/>
                  </a:cubicBezTo>
                  <a:lnTo>
                    <a:pt x="304" y="2691"/>
                  </a:lnTo>
                  <a:cubicBezTo>
                    <a:pt x="307" y="2695"/>
                    <a:pt x="310" y="2698"/>
                    <a:pt x="312" y="2703"/>
                  </a:cubicBezTo>
                  <a:cubicBezTo>
                    <a:pt x="314" y="2711"/>
                    <a:pt x="314" y="2719"/>
                    <a:pt x="316" y="2725"/>
                  </a:cubicBezTo>
                  <a:cubicBezTo>
                    <a:pt x="320" y="2730"/>
                    <a:pt x="323" y="2733"/>
                    <a:pt x="328" y="2735"/>
                  </a:cubicBezTo>
                  <a:cubicBezTo>
                    <a:pt x="451" y="2812"/>
                    <a:pt x="591" y="2837"/>
                    <a:pt x="730" y="2853"/>
                  </a:cubicBezTo>
                  <a:cubicBezTo>
                    <a:pt x="787" y="2859"/>
                    <a:pt x="813" y="2882"/>
                    <a:pt x="833" y="2932"/>
                  </a:cubicBezTo>
                  <a:cubicBezTo>
                    <a:pt x="972" y="3270"/>
                    <a:pt x="1173" y="3566"/>
                    <a:pt x="1426" y="3830"/>
                  </a:cubicBezTo>
                  <a:cubicBezTo>
                    <a:pt x="1572" y="3980"/>
                    <a:pt x="1738" y="4104"/>
                    <a:pt x="1918" y="4207"/>
                  </a:cubicBezTo>
                  <a:cubicBezTo>
                    <a:pt x="2249" y="4381"/>
                    <a:pt x="2594" y="4482"/>
                    <a:pt x="2963" y="4482"/>
                  </a:cubicBezTo>
                  <a:cubicBezTo>
                    <a:pt x="3028" y="4482"/>
                    <a:pt x="3095" y="4479"/>
                    <a:pt x="3162" y="4472"/>
                  </a:cubicBezTo>
                  <a:cubicBezTo>
                    <a:pt x="3531" y="4438"/>
                    <a:pt x="3871" y="4318"/>
                    <a:pt x="4182" y="4111"/>
                  </a:cubicBezTo>
                  <a:cubicBezTo>
                    <a:pt x="4204" y="4097"/>
                    <a:pt x="4221" y="4077"/>
                    <a:pt x="4237" y="4055"/>
                  </a:cubicBezTo>
                  <a:cubicBezTo>
                    <a:pt x="4238" y="4049"/>
                    <a:pt x="4243" y="4044"/>
                    <a:pt x="4249" y="4043"/>
                  </a:cubicBezTo>
                  <a:cubicBezTo>
                    <a:pt x="4480" y="3878"/>
                    <a:pt x="4685" y="3685"/>
                    <a:pt x="4845" y="3448"/>
                  </a:cubicBezTo>
                  <a:cubicBezTo>
                    <a:pt x="4971" y="3258"/>
                    <a:pt x="5077" y="3059"/>
                    <a:pt x="5144" y="2841"/>
                  </a:cubicBezTo>
                  <a:cubicBezTo>
                    <a:pt x="5154" y="2810"/>
                    <a:pt x="5168" y="2795"/>
                    <a:pt x="5199" y="2795"/>
                  </a:cubicBezTo>
                  <a:cubicBezTo>
                    <a:pt x="5201" y="2795"/>
                    <a:pt x="5203" y="2795"/>
                    <a:pt x="5205" y="2795"/>
                  </a:cubicBezTo>
                  <a:cubicBezTo>
                    <a:pt x="5213" y="2796"/>
                    <a:pt x="5220" y="2796"/>
                    <a:pt x="5228" y="2796"/>
                  </a:cubicBezTo>
                  <a:cubicBezTo>
                    <a:pt x="5258" y="2796"/>
                    <a:pt x="5289" y="2791"/>
                    <a:pt x="5316" y="2777"/>
                  </a:cubicBezTo>
                  <a:cubicBezTo>
                    <a:pt x="5412" y="2729"/>
                    <a:pt x="5510" y="2682"/>
                    <a:pt x="5580" y="2596"/>
                  </a:cubicBezTo>
                  <a:cubicBezTo>
                    <a:pt x="5599" y="2574"/>
                    <a:pt x="5617" y="2552"/>
                    <a:pt x="5638" y="2531"/>
                  </a:cubicBezTo>
                  <a:cubicBezTo>
                    <a:pt x="5787" y="2380"/>
                    <a:pt x="5875" y="2195"/>
                    <a:pt x="5940" y="1995"/>
                  </a:cubicBezTo>
                  <a:cubicBezTo>
                    <a:pt x="5963" y="1922"/>
                    <a:pt x="5977" y="1846"/>
                    <a:pt x="5983" y="1770"/>
                  </a:cubicBezTo>
                  <a:cubicBezTo>
                    <a:pt x="5988" y="1677"/>
                    <a:pt x="5978" y="1585"/>
                    <a:pt x="5936" y="1500"/>
                  </a:cubicBezTo>
                  <a:cubicBezTo>
                    <a:pt x="5891" y="1407"/>
                    <a:pt x="5822" y="1343"/>
                    <a:pt x="5715" y="1327"/>
                  </a:cubicBezTo>
                  <a:cubicBezTo>
                    <a:pt x="5700" y="1324"/>
                    <a:pt x="5686" y="1323"/>
                    <a:pt x="5672" y="1323"/>
                  </a:cubicBezTo>
                  <a:cubicBezTo>
                    <a:pt x="5607" y="1323"/>
                    <a:pt x="5546" y="1344"/>
                    <a:pt x="5489" y="1376"/>
                  </a:cubicBezTo>
                  <a:cubicBezTo>
                    <a:pt x="5380" y="1437"/>
                    <a:pt x="5313" y="1536"/>
                    <a:pt x="5265" y="1646"/>
                  </a:cubicBezTo>
                  <a:cubicBezTo>
                    <a:pt x="5206" y="1787"/>
                    <a:pt x="5159" y="1934"/>
                    <a:pt x="5132" y="2086"/>
                  </a:cubicBezTo>
                  <a:cubicBezTo>
                    <a:pt x="5126" y="2119"/>
                    <a:pt x="5121" y="2153"/>
                    <a:pt x="5113" y="2186"/>
                  </a:cubicBezTo>
                  <a:cubicBezTo>
                    <a:pt x="5109" y="2202"/>
                    <a:pt x="5100" y="2210"/>
                    <a:pt x="5089" y="2210"/>
                  </a:cubicBezTo>
                  <a:cubicBezTo>
                    <a:pt x="5082" y="2210"/>
                    <a:pt x="5074" y="2206"/>
                    <a:pt x="5067" y="2197"/>
                  </a:cubicBezTo>
                  <a:cubicBezTo>
                    <a:pt x="5062" y="2190"/>
                    <a:pt x="5058" y="2182"/>
                    <a:pt x="5055" y="2172"/>
                  </a:cubicBezTo>
                  <a:cubicBezTo>
                    <a:pt x="5027" y="2088"/>
                    <a:pt x="5000" y="2005"/>
                    <a:pt x="4984" y="1916"/>
                  </a:cubicBezTo>
                  <a:cubicBezTo>
                    <a:pt x="4969" y="1831"/>
                    <a:pt x="4953" y="1743"/>
                    <a:pt x="4938" y="1657"/>
                  </a:cubicBezTo>
                  <a:cubicBezTo>
                    <a:pt x="4919" y="1639"/>
                    <a:pt x="4893" y="1635"/>
                    <a:pt x="4859" y="1617"/>
                  </a:cubicBezTo>
                  <a:cubicBezTo>
                    <a:pt x="4811" y="1609"/>
                    <a:pt x="4764" y="1597"/>
                    <a:pt x="4719" y="1584"/>
                  </a:cubicBezTo>
                  <a:cubicBezTo>
                    <a:pt x="4444" y="1500"/>
                    <a:pt x="4181" y="1390"/>
                    <a:pt x="3927" y="1256"/>
                  </a:cubicBezTo>
                  <a:cubicBezTo>
                    <a:pt x="3881" y="1232"/>
                    <a:pt x="3838" y="1205"/>
                    <a:pt x="3787" y="1193"/>
                  </a:cubicBezTo>
                  <a:cubicBezTo>
                    <a:pt x="3777" y="1191"/>
                    <a:pt x="3767" y="1190"/>
                    <a:pt x="3757" y="1190"/>
                  </a:cubicBezTo>
                  <a:cubicBezTo>
                    <a:pt x="3744" y="1190"/>
                    <a:pt x="3730" y="1192"/>
                    <a:pt x="3717" y="1193"/>
                  </a:cubicBezTo>
                  <a:cubicBezTo>
                    <a:pt x="3701" y="1198"/>
                    <a:pt x="3684" y="1199"/>
                    <a:pt x="3668" y="1199"/>
                  </a:cubicBezTo>
                  <a:cubicBezTo>
                    <a:pt x="3653" y="1199"/>
                    <a:pt x="3637" y="1198"/>
                    <a:pt x="3621" y="1198"/>
                  </a:cubicBezTo>
                  <a:cubicBezTo>
                    <a:pt x="3607" y="1198"/>
                    <a:pt x="3592" y="1199"/>
                    <a:pt x="3578" y="1203"/>
                  </a:cubicBezTo>
                  <a:cubicBezTo>
                    <a:pt x="3576" y="1203"/>
                    <a:pt x="3573" y="1203"/>
                    <a:pt x="3571" y="1203"/>
                  </a:cubicBezTo>
                  <a:cubicBezTo>
                    <a:pt x="3491" y="1203"/>
                    <a:pt x="3413" y="1221"/>
                    <a:pt x="3334" y="1234"/>
                  </a:cubicBezTo>
                  <a:cubicBezTo>
                    <a:pt x="3262" y="1245"/>
                    <a:pt x="3192" y="1265"/>
                    <a:pt x="3120" y="1265"/>
                  </a:cubicBezTo>
                  <a:cubicBezTo>
                    <a:pt x="3112" y="1265"/>
                    <a:pt x="3104" y="1265"/>
                    <a:pt x="3096" y="1264"/>
                  </a:cubicBezTo>
                  <a:cubicBezTo>
                    <a:pt x="2951" y="1256"/>
                    <a:pt x="2880" y="1118"/>
                    <a:pt x="2958" y="997"/>
                  </a:cubicBezTo>
                  <a:cubicBezTo>
                    <a:pt x="2990" y="945"/>
                    <a:pt x="3034" y="906"/>
                    <a:pt x="3083" y="870"/>
                  </a:cubicBezTo>
                  <a:cubicBezTo>
                    <a:pt x="3117" y="846"/>
                    <a:pt x="3152" y="824"/>
                    <a:pt x="3187" y="799"/>
                  </a:cubicBezTo>
                  <a:cubicBezTo>
                    <a:pt x="3198" y="751"/>
                    <a:pt x="3153" y="740"/>
                    <a:pt x="3129" y="718"/>
                  </a:cubicBezTo>
                  <a:cubicBezTo>
                    <a:pt x="2908" y="522"/>
                    <a:pt x="2722" y="298"/>
                    <a:pt x="2580" y="38"/>
                  </a:cubicBezTo>
                  <a:cubicBezTo>
                    <a:pt x="2573" y="22"/>
                    <a:pt x="2565" y="0"/>
                    <a:pt x="2542" y="0"/>
                  </a:cubicBez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5"/>
            <p:cNvSpPr/>
            <p:nvPr/>
          </p:nvSpPr>
          <p:spPr>
            <a:xfrm>
              <a:off x="4361246" y="4611425"/>
              <a:ext cx="233622" cy="148227"/>
            </a:xfrm>
            <a:custGeom>
              <a:avLst/>
              <a:gdLst/>
              <a:ahLst/>
              <a:cxnLst/>
              <a:rect l="l" t="t" r="r" b="b"/>
              <a:pathLst>
                <a:path w="6306" h="4001" extrusionOk="0">
                  <a:moveTo>
                    <a:pt x="1819" y="1"/>
                  </a:moveTo>
                  <a:cubicBezTo>
                    <a:pt x="1688" y="1"/>
                    <a:pt x="1556" y="15"/>
                    <a:pt x="1428" y="37"/>
                  </a:cubicBezTo>
                  <a:cubicBezTo>
                    <a:pt x="1115" y="91"/>
                    <a:pt x="818" y="188"/>
                    <a:pt x="535" y="334"/>
                  </a:cubicBezTo>
                  <a:cubicBezTo>
                    <a:pt x="519" y="338"/>
                    <a:pt x="502" y="334"/>
                    <a:pt x="485" y="344"/>
                  </a:cubicBezTo>
                  <a:cubicBezTo>
                    <a:pt x="343" y="425"/>
                    <a:pt x="205" y="511"/>
                    <a:pt x="95" y="634"/>
                  </a:cubicBezTo>
                  <a:cubicBezTo>
                    <a:pt x="37" y="699"/>
                    <a:pt x="0" y="775"/>
                    <a:pt x="38" y="861"/>
                  </a:cubicBezTo>
                  <a:cubicBezTo>
                    <a:pt x="74" y="941"/>
                    <a:pt x="155" y="959"/>
                    <a:pt x="235" y="959"/>
                  </a:cubicBezTo>
                  <a:cubicBezTo>
                    <a:pt x="238" y="959"/>
                    <a:pt x="240" y="959"/>
                    <a:pt x="243" y="959"/>
                  </a:cubicBezTo>
                  <a:cubicBezTo>
                    <a:pt x="421" y="957"/>
                    <a:pt x="592" y="912"/>
                    <a:pt x="761" y="866"/>
                  </a:cubicBezTo>
                  <a:cubicBezTo>
                    <a:pt x="1029" y="797"/>
                    <a:pt x="1294" y="723"/>
                    <a:pt x="1568" y="678"/>
                  </a:cubicBezTo>
                  <a:cubicBezTo>
                    <a:pt x="1583" y="673"/>
                    <a:pt x="1597" y="669"/>
                    <a:pt x="1612" y="664"/>
                  </a:cubicBezTo>
                  <a:cubicBezTo>
                    <a:pt x="1753" y="644"/>
                    <a:pt x="1893" y="617"/>
                    <a:pt x="2034" y="614"/>
                  </a:cubicBezTo>
                  <a:cubicBezTo>
                    <a:pt x="2044" y="614"/>
                    <a:pt x="2054" y="613"/>
                    <a:pt x="2065" y="613"/>
                  </a:cubicBezTo>
                  <a:cubicBezTo>
                    <a:pt x="2288" y="613"/>
                    <a:pt x="2502" y="659"/>
                    <a:pt x="2708" y="744"/>
                  </a:cubicBezTo>
                  <a:cubicBezTo>
                    <a:pt x="2820" y="791"/>
                    <a:pt x="2918" y="856"/>
                    <a:pt x="2987" y="959"/>
                  </a:cubicBezTo>
                  <a:cubicBezTo>
                    <a:pt x="3005" y="986"/>
                    <a:pt x="3025" y="1012"/>
                    <a:pt x="3020" y="1046"/>
                  </a:cubicBezTo>
                  <a:cubicBezTo>
                    <a:pt x="3013" y="1046"/>
                    <a:pt x="3009" y="1046"/>
                    <a:pt x="3007" y="1044"/>
                  </a:cubicBezTo>
                  <a:cubicBezTo>
                    <a:pt x="2998" y="1039"/>
                    <a:pt x="2993" y="1030"/>
                    <a:pt x="2987" y="1022"/>
                  </a:cubicBezTo>
                  <a:cubicBezTo>
                    <a:pt x="2912" y="921"/>
                    <a:pt x="2816" y="846"/>
                    <a:pt x="2696" y="805"/>
                  </a:cubicBezTo>
                  <a:cubicBezTo>
                    <a:pt x="2489" y="736"/>
                    <a:pt x="2281" y="697"/>
                    <a:pt x="2070" y="697"/>
                  </a:cubicBezTo>
                  <a:cubicBezTo>
                    <a:pt x="1941" y="697"/>
                    <a:pt x="1812" y="711"/>
                    <a:pt x="1681" y="743"/>
                  </a:cubicBezTo>
                  <a:cubicBezTo>
                    <a:pt x="1492" y="789"/>
                    <a:pt x="1305" y="851"/>
                    <a:pt x="1117" y="907"/>
                  </a:cubicBezTo>
                  <a:cubicBezTo>
                    <a:pt x="793" y="1006"/>
                    <a:pt x="495" y="1160"/>
                    <a:pt x="224" y="1363"/>
                  </a:cubicBezTo>
                  <a:cubicBezTo>
                    <a:pt x="108" y="1449"/>
                    <a:pt x="93" y="1530"/>
                    <a:pt x="158" y="1660"/>
                  </a:cubicBezTo>
                  <a:cubicBezTo>
                    <a:pt x="182" y="1685"/>
                    <a:pt x="216" y="1689"/>
                    <a:pt x="247" y="1696"/>
                  </a:cubicBezTo>
                  <a:cubicBezTo>
                    <a:pt x="298" y="1706"/>
                    <a:pt x="349" y="1710"/>
                    <a:pt x="400" y="1710"/>
                  </a:cubicBezTo>
                  <a:cubicBezTo>
                    <a:pt x="487" y="1710"/>
                    <a:pt x="574" y="1699"/>
                    <a:pt x="662" y="1686"/>
                  </a:cubicBezTo>
                  <a:cubicBezTo>
                    <a:pt x="819" y="1665"/>
                    <a:pt x="972" y="1632"/>
                    <a:pt x="1127" y="1604"/>
                  </a:cubicBezTo>
                  <a:cubicBezTo>
                    <a:pt x="1386" y="1554"/>
                    <a:pt x="1646" y="1517"/>
                    <a:pt x="1905" y="1473"/>
                  </a:cubicBezTo>
                  <a:cubicBezTo>
                    <a:pt x="1971" y="1460"/>
                    <a:pt x="2037" y="1451"/>
                    <a:pt x="2103" y="1439"/>
                  </a:cubicBezTo>
                  <a:cubicBezTo>
                    <a:pt x="2153" y="1429"/>
                    <a:pt x="2203" y="1421"/>
                    <a:pt x="2253" y="1417"/>
                  </a:cubicBezTo>
                  <a:cubicBezTo>
                    <a:pt x="2311" y="1411"/>
                    <a:pt x="2369" y="1408"/>
                    <a:pt x="2427" y="1408"/>
                  </a:cubicBezTo>
                  <a:cubicBezTo>
                    <a:pt x="2585" y="1408"/>
                    <a:pt x="2741" y="1431"/>
                    <a:pt x="2895" y="1481"/>
                  </a:cubicBezTo>
                  <a:cubicBezTo>
                    <a:pt x="2961" y="1502"/>
                    <a:pt x="3017" y="1544"/>
                    <a:pt x="3063" y="1598"/>
                  </a:cubicBezTo>
                  <a:cubicBezTo>
                    <a:pt x="3127" y="1674"/>
                    <a:pt x="3159" y="1844"/>
                    <a:pt x="3120" y="1929"/>
                  </a:cubicBezTo>
                  <a:cubicBezTo>
                    <a:pt x="3107" y="1879"/>
                    <a:pt x="3099" y="1831"/>
                    <a:pt x="3094" y="1784"/>
                  </a:cubicBezTo>
                  <a:cubicBezTo>
                    <a:pt x="3078" y="1650"/>
                    <a:pt x="2999" y="1574"/>
                    <a:pt x="2877" y="1536"/>
                  </a:cubicBezTo>
                  <a:cubicBezTo>
                    <a:pt x="2745" y="1494"/>
                    <a:pt x="2609" y="1475"/>
                    <a:pt x="2474" y="1475"/>
                  </a:cubicBezTo>
                  <a:cubicBezTo>
                    <a:pt x="2413" y="1475"/>
                    <a:pt x="2352" y="1478"/>
                    <a:pt x="2291" y="1486"/>
                  </a:cubicBezTo>
                  <a:cubicBezTo>
                    <a:pt x="2006" y="1521"/>
                    <a:pt x="1729" y="1591"/>
                    <a:pt x="1466" y="1708"/>
                  </a:cubicBezTo>
                  <a:cubicBezTo>
                    <a:pt x="1337" y="1765"/>
                    <a:pt x="1207" y="1814"/>
                    <a:pt x="1083" y="1881"/>
                  </a:cubicBezTo>
                  <a:cubicBezTo>
                    <a:pt x="959" y="1949"/>
                    <a:pt x="898" y="2049"/>
                    <a:pt x="890" y="2186"/>
                  </a:cubicBezTo>
                  <a:cubicBezTo>
                    <a:pt x="907" y="2216"/>
                    <a:pt x="938" y="2229"/>
                    <a:pt x="968" y="2242"/>
                  </a:cubicBezTo>
                  <a:cubicBezTo>
                    <a:pt x="1018" y="2264"/>
                    <a:pt x="1071" y="2276"/>
                    <a:pt x="1123" y="2284"/>
                  </a:cubicBezTo>
                  <a:cubicBezTo>
                    <a:pt x="1244" y="2304"/>
                    <a:pt x="1366" y="2311"/>
                    <a:pt x="1487" y="2311"/>
                  </a:cubicBezTo>
                  <a:cubicBezTo>
                    <a:pt x="1635" y="2311"/>
                    <a:pt x="1783" y="2300"/>
                    <a:pt x="1930" y="2285"/>
                  </a:cubicBezTo>
                  <a:cubicBezTo>
                    <a:pt x="2072" y="2281"/>
                    <a:pt x="2214" y="2259"/>
                    <a:pt x="2355" y="2248"/>
                  </a:cubicBezTo>
                  <a:cubicBezTo>
                    <a:pt x="2365" y="2246"/>
                    <a:pt x="2374" y="2243"/>
                    <a:pt x="2383" y="2241"/>
                  </a:cubicBezTo>
                  <a:cubicBezTo>
                    <a:pt x="2395" y="2240"/>
                    <a:pt x="2408" y="2240"/>
                    <a:pt x="2420" y="2240"/>
                  </a:cubicBezTo>
                  <a:cubicBezTo>
                    <a:pt x="2426" y="2240"/>
                    <a:pt x="2432" y="2241"/>
                    <a:pt x="2438" y="2241"/>
                  </a:cubicBezTo>
                  <a:cubicBezTo>
                    <a:pt x="2485" y="2241"/>
                    <a:pt x="2531" y="2227"/>
                    <a:pt x="2578" y="2227"/>
                  </a:cubicBezTo>
                  <a:cubicBezTo>
                    <a:pt x="2588" y="2227"/>
                    <a:pt x="2599" y="2228"/>
                    <a:pt x="2609" y="2229"/>
                  </a:cubicBezTo>
                  <a:cubicBezTo>
                    <a:pt x="2786" y="2254"/>
                    <a:pt x="2964" y="2280"/>
                    <a:pt x="3131" y="2344"/>
                  </a:cubicBezTo>
                  <a:cubicBezTo>
                    <a:pt x="3204" y="2372"/>
                    <a:pt x="3269" y="2415"/>
                    <a:pt x="3303" y="2505"/>
                  </a:cubicBezTo>
                  <a:cubicBezTo>
                    <a:pt x="3263" y="2478"/>
                    <a:pt x="3234" y="2454"/>
                    <a:pt x="3203" y="2434"/>
                  </a:cubicBezTo>
                  <a:cubicBezTo>
                    <a:pt x="3093" y="2361"/>
                    <a:pt x="2972" y="2323"/>
                    <a:pt x="2841" y="2322"/>
                  </a:cubicBezTo>
                  <a:cubicBezTo>
                    <a:pt x="2813" y="2322"/>
                    <a:pt x="2786" y="2321"/>
                    <a:pt x="2758" y="2321"/>
                  </a:cubicBezTo>
                  <a:cubicBezTo>
                    <a:pt x="2703" y="2321"/>
                    <a:pt x="2648" y="2322"/>
                    <a:pt x="2594" y="2322"/>
                  </a:cubicBezTo>
                  <a:cubicBezTo>
                    <a:pt x="2304" y="2323"/>
                    <a:pt x="2044" y="2413"/>
                    <a:pt x="1810" y="2578"/>
                  </a:cubicBezTo>
                  <a:cubicBezTo>
                    <a:pt x="1779" y="2618"/>
                    <a:pt x="1786" y="2662"/>
                    <a:pt x="1805" y="2704"/>
                  </a:cubicBezTo>
                  <a:cubicBezTo>
                    <a:pt x="1829" y="2758"/>
                    <a:pt x="1871" y="2793"/>
                    <a:pt x="1923" y="2818"/>
                  </a:cubicBezTo>
                  <a:cubicBezTo>
                    <a:pt x="2038" y="2874"/>
                    <a:pt x="2160" y="2896"/>
                    <a:pt x="2285" y="2896"/>
                  </a:cubicBezTo>
                  <a:cubicBezTo>
                    <a:pt x="2315" y="2896"/>
                    <a:pt x="2345" y="2895"/>
                    <a:pt x="2376" y="2892"/>
                  </a:cubicBezTo>
                  <a:cubicBezTo>
                    <a:pt x="2447" y="2879"/>
                    <a:pt x="2520" y="2866"/>
                    <a:pt x="2592" y="2866"/>
                  </a:cubicBezTo>
                  <a:cubicBezTo>
                    <a:pt x="2602" y="2866"/>
                    <a:pt x="2611" y="2866"/>
                    <a:pt x="2621" y="2867"/>
                  </a:cubicBezTo>
                  <a:cubicBezTo>
                    <a:pt x="2807" y="2876"/>
                    <a:pt x="2994" y="2877"/>
                    <a:pt x="3179" y="2925"/>
                  </a:cubicBezTo>
                  <a:cubicBezTo>
                    <a:pt x="3158" y="2923"/>
                    <a:pt x="3138" y="2922"/>
                    <a:pt x="3117" y="2922"/>
                  </a:cubicBezTo>
                  <a:cubicBezTo>
                    <a:pt x="3061" y="2922"/>
                    <a:pt x="3007" y="2928"/>
                    <a:pt x="2953" y="2936"/>
                  </a:cubicBezTo>
                  <a:cubicBezTo>
                    <a:pt x="2900" y="2942"/>
                    <a:pt x="2893" y="2958"/>
                    <a:pt x="2923" y="3002"/>
                  </a:cubicBezTo>
                  <a:cubicBezTo>
                    <a:pt x="2942" y="3029"/>
                    <a:pt x="2964" y="3054"/>
                    <a:pt x="2983" y="3079"/>
                  </a:cubicBezTo>
                  <a:cubicBezTo>
                    <a:pt x="3122" y="3250"/>
                    <a:pt x="3272" y="3412"/>
                    <a:pt x="3436" y="3559"/>
                  </a:cubicBezTo>
                  <a:cubicBezTo>
                    <a:pt x="3524" y="3637"/>
                    <a:pt x="3630" y="3690"/>
                    <a:pt x="3715" y="3771"/>
                  </a:cubicBezTo>
                  <a:cubicBezTo>
                    <a:pt x="3860" y="3807"/>
                    <a:pt x="4006" y="3826"/>
                    <a:pt x="4153" y="3838"/>
                  </a:cubicBezTo>
                  <a:cubicBezTo>
                    <a:pt x="4170" y="3834"/>
                    <a:pt x="4186" y="3831"/>
                    <a:pt x="4202" y="3831"/>
                  </a:cubicBezTo>
                  <a:cubicBezTo>
                    <a:pt x="4214" y="3831"/>
                    <a:pt x="4226" y="3832"/>
                    <a:pt x="4238" y="3837"/>
                  </a:cubicBezTo>
                  <a:cubicBezTo>
                    <a:pt x="4245" y="3838"/>
                    <a:pt x="4253" y="3838"/>
                    <a:pt x="4260" y="3838"/>
                  </a:cubicBezTo>
                  <a:cubicBezTo>
                    <a:pt x="4268" y="3843"/>
                    <a:pt x="4276" y="3844"/>
                    <a:pt x="4285" y="3844"/>
                  </a:cubicBezTo>
                  <a:cubicBezTo>
                    <a:pt x="4292" y="3844"/>
                    <a:pt x="4299" y="3844"/>
                    <a:pt x="4306" y="3844"/>
                  </a:cubicBezTo>
                  <a:cubicBezTo>
                    <a:pt x="4315" y="3844"/>
                    <a:pt x="4323" y="3845"/>
                    <a:pt x="4330" y="3849"/>
                  </a:cubicBezTo>
                  <a:cubicBezTo>
                    <a:pt x="4336" y="3850"/>
                    <a:pt x="4345" y="3850"/>
                    <a:pt x="4352" y="3850"/>
                  </a:cubicBezTo>
                  <a:cubicBezTo>
                    <a:pt x="4360" y="3855"/>
                    <a:pt x="4370" y="3856"/>
                    <a:pt x="4379" y="3856"/>
                  </a:cubicBezTo>
                  <a:cubicBezTo>
                    <a:pt x="4389" y="3856"/>
                    <a:pt x="4398" y="3855"/>
                    <a:pt x="4408" y="3855"/>
                  </a:cubicBezTo>
                  <a:cubicBezTo>
                    <a:pt x="4417" y="3855"/>
                    <a:pt x="4425" y="3856"/>
                    <a:pt x="4433" y="3861"/>
                  </a:cubicBezTo>
                  <a:cubicBezTo>
                    <a:pt x="4441" y="3863"/>
                    <a:pt x="4449" y="3863"/>
                    <a:pt x="4455" y="3863"/>
                  </a:cubicBezTo>
                  <a:cubicBezTo>
                    <a:pt x="4463" y="3867"/>
                    <a:pt x="4472" y="3868"/>
                    <a:pt x="4480" y="3868"/>
                  </a:cubicBezTo>
                  <a:cubicBezTo>
                    <a:pt x="4488" y="3868"/>
                    <a:pt x="4495" y="3868"/>
                    <a:pt x="4502" y="3868"/>
                  </a:cubicBezTo>
                  <a:cubicBezTo>
                    <a:pt x="4511" y="3868"/>
                    <a:pt x="4520" y="3869"/>
                    <a:pt x="4527" y="3874"/>
                  </a:cubicBezTo>
                  <a:cubicBezTo>
                    <a:pt x="4538" y="3874"/>
                    <a:pt x="4549" y="3875"/>
                    <a:pt x="4560" y="3875"/>
                  </a:cubicBezTo>
                  <a:cubicBezTo>
                    <a:pt x="4569" y="3879"/>
                    <a:pt x="4578" y="3880"/>
                    <a:pt x="4588" y="3880"/>
                  </a:cubicBezTo>
                  <a:cubicBezTo>
                    <a:pt x="4596" y="3880"/>
                    <a:pt x="4604" y="3879"/>
                    <a:pt x="4613" y="3879"/>
                  </a:cubicBezTo>
                  <a:cubicBezTo>
                    <a:pt x="4623" y="3879"/>
                    <a:pt x="4632" y="3881"/>
                    <a:pt x="4642" y="3886"/>
                  </a:cubicBezTo>
                  <a:lnTo>
                    <a:pt x="4663" y="3886"/>
                  </a:lnTo>
                  <a:cubicBezTo>
                    <a:pt x="4673" y="3891"/>
                    <a:pt x="4684" y="3892"/>
                    <a:pt x="4694" y="3892"/>
                  </a:cubicBezTo>
                  <a:cubicBezTo>
                    <a:pt x="4705" y="3892"/>
                    <a:pt x="4717" y="3890"/>
                    <a:pt x="4728" y="3890"/>
                  </a:cubicBezTo>
                  <a:cubicBezTo>
                    <a:pt x="4738" y="3890"/>
                    <a:pt x="4748" y="3892"/>
                    <a:pt x="4757" y="3896"/>
                  </a:cubicBezTo>
                  <a:lnTo>
                    <a:pt x="4779" y="3896"/>
                  </a:lnTo>
                  <a:cubicBezTo>
                    <a:pt x="4789" y="3901"/>
                    <a:pt x="4799" y="3903"/>
                    <a:pt x="4809" y="3903"/>
                  </a:cubicBezTo>
                  <a:cubicBezTo>
                    <a:pt x="4821" y="3903"/>
                    <a:pt x="4832" y="3901"/>
                    <a:pt x="4843" y="3901"/>
                  </a:cubicBezTo>
                  <a:cubicBezTo>
                    <a:pt x="4854" y="3901"/>
                    <a:pt x="4864" y="3902"/>
                    <a:pt x="4873" y="3907"/>
                  </a:cubicBezTo>
                  <a:lnTo>
                    <a:pt x="4895" y="3907"/>
                  </a:lnTo>
                  <a:cubicBezTo>
                    <a:pt x="4904" y="3912"/>
                    <a:pt x="4914" y="3913"/>
                    <a:pt x="4925" y="3913"/>
                  </a:cubicBezTo>
                  <a:cubicBezTo>
                    <a:pt x="4936" y="3913"/>
                    <a:pt x="4947" y="3912"/>
                    <a:pt x="4958" y="3912"/>
                  </a:cubicBezTo>
                  <a:cubicBezTo>
                    <a:pt x="4968" y="3912"/>
                    <a:pt x="4978" y="3913"/>
                    <a:pt x="4988" y="3918"/>
                  </a:cubicBezTo>
                  <a:cubicBezTo>
                    <a:pt x="4994" y="3919"/>
                    <a:pt x="5003" y="3919"/>
                    <a:pt x="5009" y="3919"/>
                  </a:cubicBezTo>
                  <a:cubicBezTo>
                    <a:pt x="5019" y="3924"/>
                    <a:pt x="5029" y="3925"/>
                    <a:pt x="5039" y="3925"/>
                  </a:cubicBezTo>
                  <a:cubicBezTo>
                    <a:pt x="5048" y="3925"/>
                    <a:pt x="5056" y="3924"/>
                    <a:pt x="5065" y="3924"/>
                  </a:cubicBezTo>
                  <a:cubicBezTo>
                    <a:pt x="5074" y="3924"/>
                    <a:pt x="5084" y="3925"/>
                    <a:pt x="5092" y="3930"/>
                  </a:cubicBezTo>
                  <a:cubicBezTo>
                    <a:pt x="5099" y="3931"/>
                    <a:pt x="5106" y="3931"/>
                    <a:pt x="5114" y="3931"/>
                  </a:cubicBezTo>
                  <a:cubicBezTo>
                    <a:pt x="5123" y="3936"/>
                    <a:pt x="5133" y="3937"/>
                    <a:pt x="5143" y="3937"/>
                  </a:cubicBezTo>
                  <a:cubicBezTo>
                    <a:pt x="5154" y="3937"/>
                    <a:pt x="5166" y="3936"/>
                    <a:pt x="5177" y="3936"/>
                  </a:cubicBezTo>
                  <a:cubicBezTo>
                    <a:pt x="5187" y="3936"/>
                    <a:pt x="5197" y="3937"/>
                    <a:pt x="5207" y="3942"/>
                  </a:cubicBezTo>
                  <a:cubicBezTo>
                    <a:pt x="5213" y="3944"/>
                    <a:pt x="5222" y="3944"/>
                    <a:pt x="5228" y="3944"/>
                  </a:cubicBezTo>
                  <a:cubicBezTo>
                    <a:pt x="5237" y="3948"/>
                    <a:pt x="5247" y="3950"/>
                    <a:pt x="5257" y="3950"/>
                  </a:cubicBezTo>
                  <a:cubicBezTo>
                    <a:pt x="5268" y="3950"/>
                    <a:pt x="5280" y="3948"/>
                    <a:pt x="5292" y="3948"/>
                  </a:cubicBezTo>
                  <a:cubicBezTo>
                    <a:pt x="5302" y="3948"/>
                    <a:pt x="5311" y="3949"/>
                    <a:pt x="5321" y="3954"/>
                  </a:cubicBezTo>
                  <a:lnTo>
                    <a:pt x="5343" y="3954"/>
                  </a:lnTo>
                  <a:cubicBezTo>
                    <a:pt x="5355" y="3959"/>
                    <a:pt x="5369" y="3960"/>
                    <a:pt x="5382" y="3960"/>
                  </a:cubicBezTo>
                  <a:cubicBezTo>
                    <a:pt x="5396" y="3960"/>
                    <a:pt x="5409" y="3959"/>
                    <a:pt x="5423" y="3959"/>
                  </a:cubicBezTo>
                  <a:cubicBezTo>
                    <a:pt x="5435" y="3959"/>
                    <a:pt x="5448" y="3960"/>
                    <a:pt x="5460" y="3964"/>
                  </a:cubicBezTo>
                  <a:cubicBezTo>
                    <a:pt x="5471" y="3967"/>
                    <a:pt x="5482" y="3967"/>
                    <a:pt x="5492" y="3967"/>
                  </a:cubicBezTo>
                  <a:cubicBezTo>
                    <a:pt x="5506" y="3971"/>
                    <a:pt x="5520" y="3972"/>
                    <a:pt x="5534" y="3972"/>
                  </a:cubicBezTo>
                  <a:cubicBezTo>
                    <a:pt x="5548" y="3972"/>
                    <a:pt x="5563" y="3971"/>
                    <a:pt x="5578" y="3971"/>
                  </a:cubicBezTo>
                  <a:cubicBezTo>
                    <a:pt x="5592" y="3971"/>
                    <a:pt x="5607" y="3972"/>
                    <a:pt x="5621" y="3977"/>
                  </a:cubicBezTo>
                  <a:lnTo>
                    <a:pt x="5642" y="3977"/>
                  </a:lnTo>
                  <a:cubicBezTo>
                    <a:pt x="5657" y="3982"/>
                    <a:pt x="5672" y="3983"/>
                    <a:pt x="5687" y="3983"/>
                  </a:cubicBezTo>
                  <a:cubicBezTo>
                    <a:pt x="5703" y="3983"/>
                    <a:pt x="5719" y="3982"/>
                    <a:pt x="5735" y="3982"/>
                  </a:cubicBezTo>
                  <a:cubicBezTo>
                    <a:pt x="5751" y="3982"/>
                    <a:pt x="5767" y="3983"/>
                    <a:pt x="5783" y="3988"/>
                  </a:cubicBezTo>
                  <a:lnTo>
                    <a:pt x="5804" y="3988"/>
                  </a:lnTo>
                  <a:cubicBezTo>
                    <a:pt x="5815" y="3992"/>
                    <a:pt x="5826" y="3994"/>
                    <a:pt x="5837" y="3994"/>
                  </a:cubicBezTo>
                  <a:cubicBezTo>
                    <a:pt x="5849" y="3994"/>
                    <a:pt x="5861" y="3992"/>
                    <a:pt x="5874" y="3989"/>
                  </a:cubicBezTo>
                  <a:cubicBezTo>
                    <a:pt x="5943" y="3991"/>
                    <a:pt x="6012" y="4000"/>
                    <a:pt x="6081" y="4000"/>
                  </a:cubicBezTo>
                  <a:cubicBezTo>
                    <a:pt x="6085" y="4000"/>
                    <a:pt x="6088" y="4000"/>
                    <a:pt x="6092" y="4000"/>
                  </a:cubicBezTo>
                  <a:cubicBezTo>
                    <a:pt x="6190" y="3997"/>
                    <a:pt x="6233" y="3967"/>
                    <a:pt x="6268" y="3873"/>
                  </a:cubicBezTo>
                  <a:cubicBezTo>
                    <a:pt x="6289" y="3812"/>
                    <a:pt x="6296" y="3751"/>
                    <a:pt x="6298" y="3687"/>
                  </a:cubicBezTo>
                  <a:cubicBezTo>
                    <a:pt x="6306" y="3544"/>
                    <a:pt x="6287" y="3404"/>
                    <a:pt x="6268" y="3263"/>
                  </a:cubicBezTo>
                  <a:cubicBezTo>
                    <a:pt x="6225" y="2970"/>
                    <a:pt x="6141" y="2689"/>
                    <a:pt x="6020" y="2417"/>
                  </a:cubicBezTo>
                  <a:cubicBezTo>
                    <a:pt x="5990" y="2349"/>
                    <a:pt x="5950" y="2285"/>
                    <a:pt x="5897" y="2231"/>
                  </a:cubicBezTo>
                  <a:cubicBezTo>
                    <a:pt x="5866" y="2200"/>
                    <a:pt x="5829" y="2184"/>
                    <a:pt x="5786" y="2174"/>
                  </a:cubicBezTo>
                  <a:cubicBezTo>
                    <a:pt x="5773" y="2172"/>
                    <a:pt x="5760" y="2171"/>
                    <a:pt x="5747" y="2171"/>
                  </a:cubicBezTo>
                  <a:cubicBezTo>
                    <a:pt x="5713" y="2171"/>
                    <a:pt x="5680" y="2177"/>
                    <a:pt x="5647" y="2177"/>
                  </a:cubicBezTo>
                  <a:cubicBezTo>
                    <a:pt x="5642" y="2177"/>
                    <a:pt x="5637" y="2177"/>
                    <a:pt x="5632" y="2176"/>
                  </a:cubicBezTo>
                  <a:cubicBezTo>
                    <a:pt x="5619" y="2166"/>
                    <a:pt x="5606" y="2164"/>
                    <a:pt x="5592" y="2164"/>
                  </a:cubicBezTo>
                  <a:cubicBezTo>
                    <a:pt x="5585" y="2164"/>
                    <a:pt x="5578" y="2164"/>
                    <a:pt x="5570" y="2164"/>
                  </a:cubicBezTo>
                  <a:cubicBezTo>
                    <a:pt x="5391" y="2182"/>
                    <a:pt x="5216" y="2214"/>
                    <a:pt x="5038" y="2236"/>
                  </a:cubicBezTo>
                  <a:cubicBezTo>
                    <a:pt x="5006" y="2241"/>
                    <a:pt x="4974" y="2243"/>
                    <a:pt x="4941" y="2248"/>
                  </a:cubicBezTo>
                  <a:cubicBezTo>
                    <a:pt x="4725" y="2272"/>
                    <a:pt x="4510" y="2299"/>
                    <a:pt x="4292" y="2299"/>
                  </a:cubicBezTo>
                  <a:cubicBezTo>
                    <a:pt x="4222" y="2299"/>
                    <a:pt x="4152" y="2296"/>
                    <a:pt x="4082" y="2290"/>
                  </a:cubicBezTo>
                  <a:cubicBezTo>
                    <a:pt x="4077" y="2289"/>
                    <a:pt x="4073" y="2289"/>
                    <a:pt x="4069" y="2289"/>
                  </a:cubicBezTo>
                  <a:cubicBezTo>
                    <a:pt x="4051" y="2289"/>
                    <a:pt x="4033" y="2294"/>
                    <a:pt x="4016" y="2303"/>
                  </a:cubicBezTo>
                  <a:cubicBezTo>
                    <a:pt x="4010" y="2303"/>
                    <a:pt x="4004" y="2303"/>
                    <a:pt x="3998" y="2303"/>
                  </a:cubicBezTo>
                  <a:cubicBezTo>
                    <a:pt x="3916" y="2303"/>
                    <a:pt x="3835" y="2284"/>
                    <a:pt x="3753" y="2279"/>
                  </a:cubicBezTo>
                  <a:cubicBezTo>
                    <a:pt x="3736" y="2278"/>
                    <a:pt x="3723" y="2268"/>
                    <a:pt x="3712" y="2252"/>
                  </a:cubicBezTo>
                  <a:cubicBezTo>
                    <a:pt x="3681" y="2204"/>
                    <a:pt x="3649" y="2159"/>
                    <a:pt x="3626" y="2108"/>
                  </a:cubicBezTo>
                  <a:cubicBezTo>
                    <a:pt x="3529" y="1908"/>
                    <a:pt x="3469" y="1693"/>
                    <a:pt x="3417" y="1478"/>
                  </a:cubicBezTo>
                  <a:cubicBezTo>
                    <a:pt x="3391" y="1373"/>
                    <a:pt x="3379" y="1264"/>
                    <a:pt x="3357" y="1157"/>
                  </a:cubicBezTo>
                  <a:cubicBezTo>
                    <a:pt x="3340" y="1071"/>
                    <a:pt x="3319" y="986"/>
                    <a:pt x="3300" y="899"/>
                  </a:cubicBezTo>
                  <a:cubicBezTo>
                    <a:pt x="3289" y="796"/>
                    <a:pt x="3260" y="698"/>
                    <a:pt x="3198" y="610"/>
                  </a:cubicBezTo>
                  <a:cubicBezTo>
                    <a:pt x="3158" y="549"/>
                    <a:pt x="3121" y="483"/>
                    <a:pt x="3069" y="427"/>
                  </a:cubicBezTo>
                  <a:cubicBezTo>
                    <a:pt x="2960" y="309"/>
                    <a:pt x="2826" y="224"/>
                    <a:pt x="2678" y="162"/>
                  </a:cubicBezTo>
                  <a:cubicBezTo>
                    <a:pt x="2416" y="53"/>
                    <a:pt x="2140" y="10"/>
                    <a:pt x="1858" y="1"/>
                  </a:cubicBezTo>
                  <a:cubicBezTo>
                    <a:pt x="1845" y="1"/>
                    <a:pt x="1832" y="1"/>
                    <a:pt x="1819" y="1"/>
                  </a:cubicBez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5"/>
            <p:cNvSpPr/>
            <p:nvPr/>
          </p:nvSpPr>
          <p:spPr>
            <a:xfrm>
              <a:off x="4085279" y="4648769"/>
              <a:ext cx="432196" cy="128184"/>
            </a:xfrm>
            <a:custGeom>
              <a:avLst/>
              <a:gdLst/>
              <a:ahLst/>
              <a:cxnLst/>
              <a:rect l="l" t="t" r="r" b="b"/>
              <a:pathLst>
                <a:path w="11666" h="3460" extrusionOk="0">
                  <a:moveTo>
                    <a:pt x="106" y="1"/>
                  </a:moveTo>
                  <a:cubicBezTo>
                    <a:pt x="94" y="1"/>
                    <a:pt x="82" y="3"/>
                    <a:pt x="71" y="8"/>
                  </a:cubicBezTo>
                  <a:cubicBezTo>
                    <a:pt x="70" y="9"/>
                    <a:pt x="69" y="10"/>
                    <a:pt x="67" y="10"/>
                  </a:cubicBezTo>
                  <a:cubicBezTo>
                    <a:pt x="66" y="10"/>
                    <a:pt x="65" y="9"/>
                    <a:pt x="64" y="9"/>
                  </a:cubicBezTo>
                  <a:cubicBezTo>
                    <a:pt x="55" y="11"/>
                    <a:pt x="43" y="10"/>
                    <a:pt x="38" y="20"/>
                  </a:cubicBezTo>
                  <a:lnTo>
                    <a:pt x="38" y="20"/>
                  </a:lnTo>
                  <a:cubicBezTo>
                    <a:pt x="31" y="22"/>
                    <a:pt x="27" y="26"/>
                    <a:pt x="24" y="32"/>
                  </a:cubicBezTo>
                  <a:lnTo>
                    <a:pt x="24" y="32"/>
                  </a:lnTo>
                  <a:cubicBezTo>
                    <a:pt x="20" y="34"/>
                    <a:pt x="15" y="38"/>
                    <a:pt x="13" y="44"/>
                  </a:cubicBezTo>
                  <a:lnTo>
                    <a:pt x="16" y="42"/>
                  </a:lnTo>
                  <a:lnTo>
                    <a:pt x="16" y="42"/>
                  </a:lnTo>
                  <a:cubicBezTo>
                    <a:pt x="0" y="52"/>
                    <a:pt x="10" y="68"/>
                    <a:pt x="2" y="80"/>
                  </a:cubicBezTo>
                  <a:cubicBezTo>
                    <a:pt x="3" y="81"/>
                    <a:pt x="5" y="83"/>
                    <a:pt x="5" y="85"/>
                  </a:cubicBezTo>
                  <a:cubicBezTo>
                    <a:pt x="3" y="87"/>
                    <a:pt x="3" y="91"/>
                    <a:pt x="2" y="94"/>
                  </a:cubicBezTo>
                  <a:cubicBezTo>
                    <a:pt x="10" y="106"/>
                    <a:pt x="2" y="122"/>
                    <a:pt x="13" y="133"/>
                  </a:cubicBezTo>
                  <a:lnTo>
                    <a:pt x="13" y="132"/>
                  </a:lnTo>
                  <a:cubicBezTo>
                    <a:pt x="19" y="138"/>
                    <a:pt x="18" y="149"/>
                    <a:pt x="26" y="154"/>
                  </a:cubicBezTo>
                  <a:lnTo>
                    <a:pt x="26" y="154"/>
                  </a:lnTo>
                  <a:cubicBezTo>
                    <a:pt x="28" y="159"/>
                    <a:pt x="33" y="162"/>
                    <a:pt x="37" y="166"/>
                  </a:cubicBezTo>
                  <a:cubicBezTo>
                    <a:pt x="45" y="176"/>
                    <a:pt x="49" y="191"/>
                    <a:pt x="61" y="198"/>
                  </a:cubicBezTo>
                  <a:lnTo>
                    <a:pt x="61" y="198"/>
                  </a:lnTo>
                  <a:cubicBezTo>
                    <a:pt x="61" y="205"/>
                    <a:pt x="66" y="210"/>
                    <a:pt x="72" y="211"/>
                  </a:cubicBezTo>
                  <a:lnTo>
                    <a:pt x="72" y="211"/>
                  </a:lnTo>
                  <a:cubicBezTo>
                    <a:pt x="84" y="226"/>
                    <a:pt x="100" y="237"/>
                    <a:pt x="116" y="247"/>
                  </a:cubicBezTo>
                  <a:cubicBezTo>
                    <a:pt x="120" y="251"/>
                    <a:pt x="124" y="257"/>
                    <a:pt x="129" y="258"/>
                  </a:cubicBezTo>
                  <a:lnTo>
                    <a:pt x="129" y="258"/>
                  </a:lnTo>
                  <a:cubicBezTo>
                    <a:pt x="133" y="267"/>
                    <a:pt x="145" y="263"/>
                    <a:pt x="150" y="270"/>
                  </a:cubicBezTo>
                  <a:cubicBezTo>
                    <a:pt x="153" y="273"/>
                    <a:pt x="158" y="278"/>
                    <a:pt x="163" y="280"/>
                  </a:cubicBezTo>
                  <a:lnTo>
                    <a:pt x="163" y="280"/>
                  </a:lnTo>
                  <a:cubicBezTo>
                    <a:pt x="168" y="288"/>
                    <a:pt x="180" y="285"/>
                    <a:pt x="185" y="292"/>
                  </a:cubicBezTo>
                  <a:cubicBezTo>
                    <a:pt x="189" y="296"/>
                    <a:pt x="191" y="299"/>
                    <a:pt x="197" y="301"/>
                  </a:cubicBezTo>
                  <a:lnTo>
                    <a:pt x="197" y="301"/>
                  </a:lnTo>
                  <a:cubicBezTo>
                    <a:pt x="202" y="311"/>
                    <a:pt x="213" y="308"/>
                    <a:pt x="219" y="313"/>
                  </a:cubicBezTo>
                  <a:lnTo>
                    <a:pt x="218" y="313"/>
                  </a:lnTo>
                  <a:cubicBezTo>
                    <a:pt x="224" y="322"/>
                    <a:pt x="234" y="319"/>
                    <a:pt x="241" y="326"/>
                  </a:cubicBezTo>
                  <a:cubicBezTo>
                    <a:pt x="246" y="334"/>
                    <a:pt x="257" y="331"/>
                    <a:pt x="265" y="338"/>
                  </a:cubicBezTo>
                  <a:cubicBezTo>
                    <a:pt x="270" y="346"/>
                    <a:pt x="281" y="343"/>
                    <a:pt x="287" y="350"/>
                  </a:cubicBezTo>
                  <a:cubicBezTo>
                    <a:pt x="294" y="358"/>
                    <a:pt x="305" y="356"/>
                    <a:pt x="311" y="362"/>
                  </a:cubicBezTo>
                  <a:cubicBezTo>
                    <a:pt x="319" y="369"/>
                    <a:pt x="327" y="367"/>
                    <a:pt x="336" y="372"/>
                  </a:cubicBezTo>
                  <a:lnTo>
                    <a:pt x="335" y="372"/>
                  </a:lnTo>
                  <a:cubicBezTo>
                    <a:pt x="340" y="381"/>
                    <a:pt x="350" y="380"/>
                    <a:pt x="358" y="383"/>
                  </a:cubicBezTo>
                  <a:lnTo>
                    <a:pt x="358" y="383"/>
                  </a:lnTo>
                  <a:cubicBezTo>
                    <a:pt x="364" y="397"/>
                    <a:pt x="381" y="386"/>
                    <a:pt x="391" y="396"/>
                  </a:cubicBezTo>
                  <a:cubicBezTo>
                    <a:pt x="396" y="403"/>
                    <a:pt x="406" y="403"/>
                    <a:pt x="414" y="406"/>
                  </a:cubicBezTo>
                  <a:lnTo>
                    <a:pt x="414" y="406"/>
                  </a:lnTo>
                  <a:cubicBezTo>
                    <a:pt x="423" y="419"/>
                    <a:pt x="440" y="410"/>
                    <a:pt x="449" y="419"/>
                  </a:cubicBezTo>
                  <a:lnTo>
                    <a:pt x="448" y="419"/>
                  </a:lnTo>
                  <a:cubicBezTo>
                    <a:pt x="457" y="431"/>
                    <a:pt x="473" y="420"/>
                    <a:pt x="482" y="431"/>
                  </a:cubicBezTo>
                  <a:cubicBezTo>
                    <a:pt x="489" y="438"/>
                    <a:pt x="500" y="437"/>
                    <a:pt x="509" y="441"/>
                  </a:cubicBezTo>
                  <a:lnTo>
                    <a:pt x="514" y="441"/>
                  </a:lnTo>
                  <a:lnTo>
                    <a:pt x="516" y="445"/>
                  </a:lnTo>
                  <a:cubicBezTo>
                    <a:pt x="523" y="450"/>
                    <a:pt x="532" y="448"/>
                    <a:pt x="541" y="453"/>
                  </a:cubicBezTo>
                  <a:lnTo>
                    <a:pt x="540" y="453"/>
                  </a:lnTo>
                  <a:cubicBezTo>
                    <a:pt x="547" y="466"/>
                    <a:pt x="564" y="457"/>
                    <a:pt x="574" y="466"/>
                  </a:cubicBezTo>
                  <a:lnTo>
                    <a:pt x="573" y="466"/>
                  </a:lnTo>
                  <a:cubicBezTo>
                    <a:pt x="583" y="478"/>
                    <a:pt x="599" y="467"/>
                    <a:pt x="608" y="478"/>
                  </a:cubicBezTo>
                  <a:cubicBezTo>
                    <a:pt x="616" y="489"/>
                    <a:pt x="632" y="479"/>
                    <a:pt x="642" y="490"/>
                  </a:cubicBezTo>
                  <a:cubicBezTo>
                    <a:pt x="650" y="495"/>
                    <a:pt x="659" y="495"/>
                    <a:pt x="669" y="500"/>
                  </a:cubicBezTo>
                  <a:lnTo>
                    <a:pt x="672" y="500"/>
                  </a:lnTo>
                  <a:lnTo>
                    <a:pt x="676" y="502"/>
                  </a:lnTo>
                  <a:cubicBezTo>
                    <a:pt x="682" y="507"/>
                    <a:pt x="692" y="506"/>
                    <a:pt x="699" y="512"/>
                  </a:cubicBezTo>
                  <a:lnTo>
                    <a:pt x="698" y="512"/>
                  </a:lnTo>
                  <a:cubicBezTo>
                    <a:pt x="707" y="523"/>
                    <a:pt x="724" y="515"/>
                    <a:pt x="734" y="523"/>
                  </a:cubicBezTo>
                  <a:lnTo>
                    <a:pt x="732" y="523"/>
                  </a:lnTo>
                  <a:cubicBezTo>
                    <a:pt x="741" y="536"/>
                    <a:pt x="757" y="527"/>
                    <a:pt x="767" y="536"/>
                  </a:cubicBezTo>
                  <a:cubicBezTo>
                    <a:pt x="777" y="548"/>
                    <a:pt x="793" y="537"/>
                    <a:pt x="802" y="548"/>
                  </a:cubicBezTo>
                  <a:cubicBezTo>
                    <a:pt x="810" y="556"/>
                    <a:pt x="821" y="556"/>
                    <a:pt x="831" y="559"/>
                  </a:cubicBezTo>
                  <a:lnTo>
                    <a:pt x="835" y="558"/>
                  </a:lnTo>
                  <a:lnTo>
                    <a:pt x="837" y="560"/>
                  </a:lnTo>
                  <a:cubicBezTo>
                    <a:pt x="846" y="567"/>
                    <a:pt x="855" y="566"/>
                    <a:pt x="864" y="570"/>
                  </a:cubicBezTo>
                  <a:lnTo>
                    <a:pt x="869" y="570"/>
                  </a:lnTo>
                  <a:lnTo>
                    <a:pt x="871" y="572"/>
                  </a:lnTo>
                  <a:cubicBezTo>
                    <a:pt x="877" y="579"/>
                    <a:pt x="885" y="578"/>
                    <a:pt x="893" y="581"/>
                  </a:cubicBezTo>
                  <a:lnTo>
                    <a:pt x="893" y="581"/>
                  </a:lnTo>
                  <a:cubicBezTo>
                    <a:pt x="902" y="593"/>
                    <a:pt x="919" y="583"/>
                    <a:pt x="929" y="592"/>
                  </a:cubicBezTo>
                  <a:lnTo>
                    <a:pt x="928" y="592"/>
                  </a:lnTo>
                  <a:cubicBezTo>
                    <a:pt x="935" y="604"/>
                    <a:pt x="954" y="596"/>
                    <a:pt x="962" y="604"/>
                  </a:cubicBezTo>
                  <a:lnTo>
                    <a:pt x="961" y="604"/>
                  </a:lnTo>
                  <a:cubicBezTo>
                    <a:pt x="971" y="617"/>
                    <a:pt x="987" y="608"/>
                    <a:pt x="997" y="617"/>
                  </a:cubicBezTo>
                  <a:cubicBezTo>
                    <a:pt x="1006" y="629"/>
                    <a:pt x="1022" y="618"/>
                    <a:pt x="1031" y="629"/>
                  </a:cubicBezTo>
                  <a:cubicBezTo>
                    <a:pt x="1040" y="637"/>
                    <a:pt x="1051" y="637"/>
                    <a:pt x="1059" y="640"/>
                  </a:cubicBezTo>
                  <a:lnTo>
                    <a:pt x="1064" y="639"/>
                  </a:lnTo>
                  <a:lnTo>
                    <a:pt x="1067" y="641"/>
                  </a:lnTo>
                  <a:cubicBezTo>
                    <a:pt x="1073" y="647"/>
                    <a:pt x="1083" y="646"/>
                    <a:pt x="1090" y="650"/>
                  </a:cubicBezTo>
                  <a:lnTo>
                    <a:pt x="1090" y="650"/>
                  </a:lnTo>
                  <a:cubicBezTo>
                    <a:pt x="1098" y="663"/>
                    <a:pt x="1116" y="653"/>
                    <a:pt x="1124" y="663"/>
                  </a:cubicBezTo>
                  <a:lnTo>
                    <a:pt x="1123" y="663"/>
                  </a:lnTo>
                  <a:cubicBezTo>
                    <a:pt x="1133" y="674"/>
                    <a:pt x="1149" y="664"/>
                    <a:pt x="1159" y="674"/>
                  </a:cubicBezTo>
                  <a:cubicBezTo>
                    <a:pt x="1165" y="683"/>
                    <a:pt x="1176" y="682"/>
                    <a:pt x="1186" y="685"/>
                  </a:cubicBezTo>
                  <a:lnTo>
                    <a:pt x="1189" y="685"/>
                  </a:lnTo>
                  <a:lnTo>
                    <a:pt x="1192" y="688"/>
                  </a:lnTo>
                  <a:cubicBezTo>
                    <a:pt x="1195" y="691"/>
                    <a:pt x="1198" y="692"/>
                    <a:pt x="1203" y="692"/>
                  </a:cubicBezTo>
                  <a:cubicBezTo>
                    <a:pt x="1210" y="692"/>
                    <a:pt x="1222" y="689"/>
                    <a:pt x="1241" y="683"/>
                  </a:cubicBezTo>
                  <a:lnTo>
                    <a:pt x="1241" y="683"/>
                  </a:lnTo>
                  <a:cubicBezTo>
                    <a:pt x="1251" y="696"/>
                    <a:pt x="1267" y="685"/>
                    <a:pt x="1275" y="696"/>
                  </a:cubicBezTo>
                  <a:cubicBezTo>
                    <a:pt x="1283" y="703"/>
                    <a:pt x="1293" y="702"/>
                    <a:pt x="1300" y="705"/>
                  </a:cubicBezTo>
                  <a:lnTo>
                    <a:pt x="1300" y="705"/>
                  </a:lnTo>
                  <a:cubicBezTo>
                    <a:pt x="1308" y="719"/>
                    <a:pt x="1326" y="709"/>
                    <a:pt x="1334" y="718"/>
                  </a:cubicBezTo>
                  <a:lnTo>
                    <a:pt x="1333" y="718"/>
                  </a:lnTo>
                  <a:cubicBezTo>
                    <a:pt x="1343" y="731"/>
                    <a:pt x="1359" y="720"/>
                    <a:pt x="1369" y="731"/>
                  </a:cubicBezTo>
                  <a:cubicBezTo>
                    <a:pt x="1376" y="738"/>
                    <a:pt x="1386" y="737"/>
                    <a:pt x="1396" y="741"/>
                  </a:cubicBezTo>
                  <a:lnTo>
                    <a:pt x="1399" y="741"/>
                  </a:lnTo>
                  <a:lnTo>
                    <a:pt x="1402" y="743"/>
                  </a:lnTo>
                  <a:cubicBezTo>
                    <a:pt x="1409" y="749"/>
                    <a:pt x="1420" y="748"/>
                    <a:pt x="1426" y="753"/>
                  </a:cubicBezTo>
                  <a:lnTo>
                    <a:pt x="1425" y="753"/>
                  </a:lnTo>
                  <a:cubicBezTo>
                    <a:pt x="1435" y="765"/>
                    <a:pt x="1451" y="754"/>
                    <a:pt x="1461" y="765"/>
                  </a:cubicBezTo>
                  <a:cubicBezTo>
                    <a:pt x="1468" y="774"/>
                    <a:pt x="1479" y="774"/>
                    <a:pt x="1489" y="776"/>
                  </a:cubicBezTo>
                  <a:lnTo>
                    <a:pt x="1493" y="775"/>
                  </a:lnTo>
                  <a:lnTo>
                    <a:pt x="1495" y="777"/>
                  </a:lnTo>
                  <a:cubicBezTo>
                    <a:pt x="1501" y="784"/>
                    <a:pt x="1510" y="783"/>
                    <a:pt x="1518" y="786"/>
                  </a:cubicBezTo>
                  <a:lnTo>
                    <a:pt x="1518" y="786"/>
                  </a:lnTo>
                  <a:cubicBezTo>
                    <a:pt x="1527" y="801"/>
                    <a:pt x="1544" y="790"/>
                    <a:pt x="1553" y="798"/>
                  </a:cubicBezTo>
                  <a:lnTo>
                    <a:pt x="1552" y="798"/>
                  </a:lnTo>
                  <a:cubicBezTo>
                    <a:pt x="1560" y="811"/>
                    <a:pt x="1577" y="802"/>
                    <a:pt x="1587" y="811"/>
                  </a:cubicBezTo>
                  <a:cubicBezTo>
                    <a:pt x="1596" y="823"/>
                    <a:pt x="1613" y="812"/>
                    <a:pt x="1622" y="823"/>
                  </a:cubicBezTo>
                  <a:cubicBezTo>
                    <a:pt x="1630" y="831"/>
                    <a:pt x="1641" y="831"/>
                    <a:pt x="1650" y="834"/>
                  </a:cubicBezTo>
                  <a:lnTo>
                    <a:pt x="1655" y="834"/>
                  </a:lnTo>
                  <a:lnTo>
                    <a:pt x="1657" y="836"/>
                  </a:lnTo>
                  <a:cubicBezTo>
                    <a:pt x="1663" y="843"/>
                    <a:pt x="1672" y="842"/>
                    <a:pt x="1680" y="845"/>
                  </a:cubicBezTo>
                  <a:lnTo>
                    <a:pt x="1680" y="845"/>
                  </a:lnTo>
                  <a:cubicBezTo>
                    <a:pt x="1688" y="860"/>
                    <a:pt x="1705" y="849"/>
                    <a:pt x="1715" y="858"/>
                  </a:cubicBezTo>
                  <a:lnTo>
                    <a:pt x="1714" y="858"/>
                  </a:lnTo>
                  <a:cubicBezTo>
                    <a:pt x="1723" y="871"/>
                    <a:pt x="1739" y="860"/>
                    <a:pt x="1749" y="871"/>
                  </a:cubicBezTo>
                  <a:cubicBezTo>
                    <a:pt x="1757" y="878"/>
                    <a:pt x="1766" y="877"/>
                    <a:pt x="1776" y="881"/>
                  </a:cubicBezTo>
                  <a:lnTo>
                    <a:pt x="1780" y="881"/>
                  </a:lnTo>
                  <a:lnTo>
                    <a:pt x="1782" y="884"/>
                  </a:lnTo>
                  <a:cubicBezTo>
                    <a:pt x="1790" y="889"/>
                    <a:pt x="1800" y="888"/>
                    <a:pt x="1807" y="893"/>
                  </a:cubicBezTo>
                  <a:lnTo>
                    <a:pt x="1806" y="893"/>
                  </a:lnTo>
                  <a:cubicBezTo>
                    <a:pt x="1813" y="906"/>
                    <a:pt x="1829" y="896"/>
                    <a:pt x="1839" y="906"/>
                  </a:cubicBezTo>
                  <a:cubicBezTo>
                    <a:pt x="1846" y="914"/>
                    <a:pt x="1855" y="914"/>
                    <a:pt x="1863" y="917"/>
                  </a:cubicBezTo>
                  <a:lnTo>
                    <a:pt x="1862" y="917"/>
                  </a:lnTo>
                  <a:cubicBezTo>
                    <a:pt x="1870" y="931"/>
                    <a:pt x="1888" y="920"/>
                    <a:pt x="1897" y="931"/>
                  </a:cubicBezTo>
                  <a:cubicBezTo>
                    <a:pt x="1904" y="938"/>
                    <a:pt x="1913" y="938"/>
                    <a:pt x="1920" y="942"/>
                  </a:cubicBezTo>
                  <a:lnTo>
                    <a:pt x="1920" y="942"/>
                  </a:lnTo>
                  <a:cubicBezTo>
                    <a:pt x="1928" y="954"/>
                    <a:pt x="1946" y="943"/>
                    <a:pt x="1955" y="954"/>
                  </a:cubicBezTo>
                  <a:cubicBezTo>
                    <a:pt x="1962" y="962"/>
                    <a:pt x="1973" y="960"/>
                    <a:pt x="1981" y="965"/>
                  </a:cubicBezTo>
                  <a:lnTo>
                    <a:pt x="1986" y="965"/>
                  </a:lnTo>
                  <a:lnTo>
                    <a:pt x="1989" y="968"/>
                  </a:lnTo>
                  <a:cubicBezTo>
                    <a:pt x="1996" y="974"/>
                    <a:pt x="2006" y="973"/>
                    <a:pt x="2013" y="979"/>
                  </a:cubicBezTo>
                  <a:lnTo>
                    <a:pt x="2012" y="979"/>
                  </a:lnTo>
                  <a:cubicBezTo>
                    <a:pt x="2019" y="986"/>
                    <a:pt x="2030" y="986"/>
                    <a:pt x="2040" y="989"/>
                  </a:cubicBezTo>
                  <a:lnTo>
                    <a:pt x="2044" y="989"/>
                  </a:lnTo>
                  <a:lnTo>
                    <a:pt x="2046" y="991"/>
                  </a:lnTo>
                  <a:cubicBezTo>
                    <a:pt x="2054" y="998"/>
                    <a:pt x="2065" y="997"/>
                    <a:pt x="2071" y="1002"/>
                  </a:cubicBezTo>
                  <a:lnTo>
                    <a:pt x="2070" y="1002"/>
                  </a:lnTo>
                  <a:cubicBezTo>
                    <a:pt x="2077" y="1011"/>
                    <a:pt x="2088" y="1011"/>
                    <a:pt x="2098" y="1013"/>
                  </a:cubicBezTo>
                  <a:lnTo>
                    <a:pt x="2102" y="1013"/>
                  </a:lnTo>
                  <a:lnTo>
                    <a:pt x="2104" y="1016"/>
                  </a:lnTo>
                  <a:cubicBezTo>
                    <a:pt x="2111" y="1023"/>
                    <a:pt x="2122" y="1022"/>
                    <a:pt x="2129" y="1027"/>
                  </a:cubicBezTo>
                  <a:cubicBezTo>
                    <a:pt x="2135" y="1035"/>
                    <a:pt x="2145" y="1034"/>
                    <a:pt x="2153" y="1038"/>
                  </a:cubicBezTo>
                  <a:lnTo>
                    <a:pt x="2152" y="1037"/>
                  </a:lnTo>
                  <a:lnTo>
                    <a:pt x="2152" y="1037"/>
                  </a:lnTo>
                  <a:cubicBezTo>
                    <a:pt x="2159" y="1049"/>
                    <a:pt x="2176" y="1039"/>
                    <a:pt x="2185" y="1050"/>
                  </a:cubicBezTo>
                  <a:cubicBezTo>
                    <a:pt x="2192" y="1056"/>
                    <a:pt x="2201" y="1055"/>
                    <a:pt x="2210" y="1061"/>
                  </a:cubicBezTo>
                  <a:lnTo>
                    <a:pt x="2208" y="1061"/>
                  </a:lnTo>
                  <a:cubicBezTo>
                    <a:pt x="2213" y="1068"/>
                    <a:pt x="2223" y="1067"/>
                    <a:pt x="2232" y="1071"/>
                  </a:cubicBezTo>
                  <a:lnTo>
                    <a:pt x="2232" y="1071"/>
                  </a:lnTo>
                  <a:cubicBezTo>
                    <a:pt x="2239" y="1086"/>
                    <a:pt x="2256" y="1074"/>
                    <a:pt x="2265" y="1084"/>
                  </a:cubicBezTo>
                  <a:cubicBezTo>
                    <a:pt x="2272" y="1092"/>
                    <a:pt x="2281" y="1090"/>
                    <a:pt x="2289" y="1095"/>
                  </a:cubicBezTo>
                  <a:lnTo>
                    <a:pt x="2288" y="1095"/>
                  </a:lnTo>
                  <a:cubicBezTo>
                    <a:pt x="2293" y="1103"/>
                    <a:pt x="2302" y="1103"/>
                    <a:pt x="2311" y="1105"/>
                  </a:cubicBezTo>
                  <a:lnTo>
                    <a:pt x="2311" y="1105"/>
                  </a:lnTo>
                  <a:cubicBezTo>
                    <a:pt x="2318" y="1120"/>
                    <a:pt x="2336" y="1109"/>
                    <a:pt x="2345" y="1120"/>
                  </a:cubicBezTo>
                  <a:cubicBezTo>
                    <a:pt x="2351" y="1126"/>
                    <a:pt x="2362" y="1125"/>
                    <a:pt x="2369" y="1131"/>
                  </a:cubicBezTo>
                  <a:cubicBezTo>
                    <a:pt x="2375" y="1137"/>
                    <a:pt x="2385" y="1136"/>
                    <a:pt x="2393" y="1141"/>
                  </a:cubicBezTo>
                  <a:lnTo>
                    <a:pt x="2391" y="1141"/>
                  </a:lnTo>
                  <a:cubicBezTo>
                    <a:pt x="2397" y="1151"/>
                    <a:pt x="2407" y="1149"/>
                    <a:pt x="2415" y="1153"/>
                  </a:cubicBezTo>
                  <a:lnTo>
                    <a:pt x="2415" y="1153"/>
                  </a:lnTo>
                  <a:cubicBezTo>
                    <a:pt x="2422" y="1167"/>
                    <a:pt x="2440" y="1155"/>
                    <a:pt x="2448" y="1167"/>
                  </a:cubicBezTo>
                  <a:cubicBezTo>
                    <a:pt x="2454" y="1173"/>
                    <a:pt x="2465" y="1171"/>
                    <a:pt x="2471" y="1178"/>
                  </a:cubicBezTo>
                  <a:cubicBezTo>
                    <a:pt x="2478" y="1185"/>
                    <a:pt x="2488" y="1183"/>
                    <a:pt x="2496" y="1189"/>
                  </a:cubicBezTo>
                  <a:lnTo>
                    <a:pt x="2494" y="1189"/>
                  </a:lnTo>
                  <a:cubicBezTo>
                    <a:pt x="2499" y="1196"/>
                    <a:pt x="2510" y="1194"/>
                    <a:pt x="2519" y="1200"/>
                  </a:cubicBezTo>
                  <a:lnTo>
                    <a:pt x="2517" y="1197"/>
                  </a:lnTo>
                  <a:lnTo>
                    <a:pt x="2517" y="1197"/>
                  </a:lnTo>
                  <a:cubicBezTo>
                    <a:pt x="2523" y="1207"/>
                    <a:pt x="2534" y="1206"/>
                    <a:pt x="2541" y="1210"/>
                  </a:cubicBezTo>
                  <a:lnTo>
                    <a:pt x="2541" y="1210"/>
                  </a:lnTo>
                  <a:lnTo>
                    <a:pt x="2541" y="1210"/>
                  </a:lnTo>
                  <a:cubicBezTo>
                    <a:pt x="2548" y="1222"/>
                    <a:pt x="2566" y="1213"/>
                    <a:pt x="2574" y="1223"/>
                  </a:cubicBezTo>
                  <a:cubicBezTo>
                    <a:pt x="2580" y="1230"/>
                    <a:pt x="2591" y="1229"/>
                    <a:pt x="2598" y="1234"/>
                  </a:cubicBezTo>
                  <a:cubicBezTo>
                    <a:pt x="2605" y="1241"/>
                    <a:pt x="2615" y="1240"/>
                    <a:pt x="2622" y="1245"/>
                  </a:cubicBezTo>
                  <a:lnTo>
                    <a:pt x="2621" y="1245"/>
                  </a:lnTo>
                  <a:cubicBezTo>
                    <a:pt x="2626" y="1253"/>
                    <a:pt x="2636" y="1252"/>
                    <a:pt x="2644" y="1255"/>
                  </a:cubicBezTo>
                  <a:lnTo>
                    <a:pt x="2644" y="1255"/>
                  </a:lnTo>
                  <a:cubicBezTo>
                    <a:pt x="2651" y="1270"/>
                    <a:pt x="2670" y="1259"/>
                    <a:pt x="2677" y="1270"/>
                  </a:cubicBezTo>
                  <a:cubicBezTo>
                    <a:pt x="2685" y="1276"/>
                    <a:pt x="2693" y="1275"/>
                    <a:pt x="2702" y="1281"/>
                  </a:cubicBezTo>
                  <a:lnTo>
                    <a:pt x="2701" y="1281"/>
                  </a:lnTo>
                  <a:cubicBezTo>
                    <a:pt x="2708" y="1293"/>
                    <a:pt x="2725" y="1283"/>
                    <a:pt x="2734" y="1293"/>
                  </a:cubicBezTo>
                  <a:cubicBezTo>
                    <a:pt x="2741" y="1300"/>
                    <a:pt x="2750" y="1299"/>
                    <a:pt x="2758" y="1304"/>
                  </a:cubicBezTo>
                  <a:lnTo>
                    <a:pt x="2757" y="1304"/>
                  </a:lnTo>
                  <a:cubicBezTo>
                    <a:pt x="2762" y="1313"/>
                    <a:pt x="2773" y="1313"/>
                    <a:pt x="2782" y="1315"/>
                  </a:cubicBezTo>
                  <a:lnTo>
                    <a:pt x="2780" y="1315"/>
                  </a:lnTo>
                  <a:cubicBezTo>
                    <a:pt x="2782" y="1323"/>
                    <a:pt x="2784" y="1326"/>
                    <a:pt x="2791" y="1329"/>
                  </a:cubicBezTo>
                  <a:lnTo>
                    <a:pt x="2791" y="1329"/>
                  </a:lnTo>
                  <a:cubicBezTo>
                    <a:pt x="2793" y="1335"/>
                    <a:pt x="2796" y="1337"/>
                    <a:pt x="2801" y="1341"/>
                  </a:cubicBezTo>
                  <a:cubicBezTo>
                    <a:pt x="2804" y="1346"/>
                    <a:pt x="2810" y="1351"/>
                    <a:pt x="2812" y="1354"/>
                  </a:cubicBezTo>
                  <a:cubicBezTo>
                    <a:pt x="2821" y="1363"/>
                    <a:pt x="2825" y="1378"/>
                    <a:pt x="2837" y="1386"/>
                  </a:cubicBezTo>
                  <a:lnTo>
                    <a:pt x="2837" y="1386"/>
                  </a:lnTo>
                  <a:cubicBezTo>
                    <a:pt x="2838" y="1392"/>
                    <a:pt x="2842" y="1396"/>
                    <a:pt x="2848" y="1399"/>
                  </a:cubicBezTo>
                  <a:lnTo>
                    <a:pt x="2848" y="1399"/>
                  </a:lnTo>
                  <a:cubicBezTo>
                    <a:pt x="2850" y="1403"/>
                    <a:pt x="2853" y="1407"/>
                    <a:pt x="2859" y="1410"/>
                  </a:cubicBezTo>
                  <a:lnTo>
                    <a:pt x="2859" y="1410"/>
                  </a:lnTo>
                  <a:cubicBezTo>
                    <a:pt x="2860" y="1414"/>
                    <a:pt x="2864" y="1418"/>
                    <a:pt x="2870" y="1421"/>
                  </a:cubicBezTo>
                  <a:lnTo>
                    <a:pt x="2870" y="1421"/>
                  </a:lnTo>
                  <a:cubicBezTo>
                    <a:pt x="2872" y="1425"/>
                    <a:pt x="2876" y="1430"/>
                    <a:pt x="2882" y="1431"/>
                  </a:cubicBezTo>
                  <a:lnTo>
                    <a:pt x="2882" y="1431"/>
                  </a:lnTo>
                  <a:cubicBezTo>
                    <a:pt x="2885" y="1437"/>
                    <a:pt x="2888" y="1440"/>
                    <a:pt x="2895" y="1442"/>
                  </a:cubicBezTo>
                  <a:lnTo>
                    <a:pt x="2895" y="1442"/>
                  </a:lnTo>
                  <a:cubicBezTo>
                    <a:pt x="2909" y="1457"/>
                    <a:pt x="2924" y="1472"/>
                    <a:pt x="2939" y="1487"/>
                  </a:cubicBezTo>
                  <a:lnTo>
                    <a:pt x="2939" y="1487"/>
                  </a:lnTo>
                  <a:cubicBezTo>
                    <a:pt x="2940" y="1493"/>
                    <a:pt x="2944" y="1497"/>
                    <a:pt x="2950" y="1499"/>
                  </a:cubicBezTo>
                  <a:lnTo>
                    <a:pt x="2950" y="1499"/>
                  </a:lnTo>
                  <a:cubicBezTo>
                    <a:pt x="2951" y="1505"/>
                    <a:pt x="2955" y="1509"/>
                    <a:pt x="2961" y="1512"/>
                  </a:cubicBezTo>
                  <a:lnTo>
                    <a:pt x="2961" y="1512"/>
                  </a:lnTo>
                  <a:cubicBezTo>
                    <a:pt x="2963" y="1517"/>
                    <a:pt x="2968" y="1520"/>
                    <a:pt x="2972" y="1523"/>
                  </a:cubicBezTo>
                  <a:lnTo>
                    <a:pt x="2972" y="1523"/>
                  </a:lnTo>
                  <a:cubicBezTo>
                    <a:pt x="2975" y="1527"/>
                    <a:pt x="2978" y="1531"/>
                    <a:pt x="2983" y="1534"/>
                  </a:cubicBezTo>
                  <a:lnTo>
                    <a:pt x="2983" y="1534"/>
                  </a:lnTo>
                  <a:cubicBezTo>
                    <a:pt x="2984" y="1538"/>
                    <a:pt x="2988" y="1542"/>
                    <a:pt x="2994" y="1545"/>
                  </a:cubicBezTo>
                  <a:lnTo>
                    <a:pt x="2994" y="1545"/>
                  </a:lnTo>
                  <a:cubicBezTo>
                    <a:pt x="2996" y="1549"/>
                    <a:pt x="3000" y="1554"/>
                    <a:pt x="3006" y="1555"/>
                  </a:cubicBezTo>
                  <a:lnTo>
                    <a:pt x="3006" y="1555"/>
                  </a:lnTo>
                  <a:cubicBezTo>
                    <a:pt x="3009" y="1561"/>
                    <a:pt x="3012" y="1564"/>
                    <a:pt x="3017" y="1566"/>
                  </a:cubicBezTo>
                  <a:lnTo>
                    <a:pt x="3017" y="1566"/>
                  </a:lnTo>
                  <a:cubicBezTo>
                    <a:pt x="3021" y="1575"/>
                    <a:pt x="3033" y="1573"/>
                    <a:pt x="3037" y="1580"/>
                  </a:cubicBezTo>
                  <a:lnTo>
                    <a:pt x="3038" y="1582"/>
                  </a:lnTo>
                  <a:cubicBezTo>
                    <a:pt x="3044" y="1586"/>
                    <a:pt x="3047" y="1589"/>
                    <a:pt x="3051" y="1593"/>
                  </a:cubicBezTo>
                  <a:cubicBezTo>
                    <a:pt x="3055" y="1596"/>
                    <a:pt x="3058" y="1601"/>
                    <a:pt x="3063" y="1604"/>
                  </a:cubicBezTo>
                  <a:lnTo>
                    <a:pt x="3062" y="1604"/>
                  </a:lnTo>
                  <a:cubicBezTo>
                    <a:pt x="3065" y="1607"/>
                    <a:pt x="3068" y="1612"/>
                    <a:pt x="3075" y="1615"/>
                  </a:cubicBezTo>
                  <a:lnTo>
                    <a:pt x="3075" y="1615"/>
                  </a:lnTo>
                  <a:cubicBezTo>
                    <a:pt x="3078" y="1622"/>
                    <a:pt x="3090" y="1621"/>
                    <a:pt x="3094" y="1628"/>
                  </a:cubicBezTo>
                  <a:lnTo>
                    <a:pt x="3095" y="1628"/>
                  </a:lnTo>
                  <a:cubicBezTo>
                    <a:pt x="3101" y="1631"/>
                    <a:pt x="3103" y="1634"/>
                    <a:pt x="3108" y="1637"/>
                  </a:cubicBezTo>
                  <a:lnTo>
                    <a:pt x="3107" y="1637"/>
                  </a:lnTo>
                  <a:cubicBezTo>
                    <a:pt x="3110" y="1642"/>
                    <a:pt x="3113" y="1646"/>
                    <a:pt x="3120" y="1648"/>
                  </a:cubicBezTo>
                  <a:lnTo>
                    <a:pt x="3120" y="1648"/>
                  </a:lnTo>
                  <a:cubicBezTo>
                    <a:pt x="3124" y="1659"/>
                    <a:pt x="3136" y="1655"/>
                    <a:pt x="3143" y="1661"/>
                  </a:cubicBezTo>
                  <a:cubicBezTo>
                    <a:pt x="3154" y="1671"/>
                    <a:pt x="3166" y="1680"/>
                    <a:pt x="3179" y="1685"/>
                  </a:cubicBezTo>
                  <a:lnTo>
                    <a:pt x="3179" y="1685"/>
                  </a:lnTo>
                  <a:cubicBezTo>
                    <a:pt x="3183" y="1693"/>
                    <a:pt x="3194" y="1692"/>
                    <a:pt x="3200" y="1697"/>
                  </a:cubicBezTo>
                  <a:lnTo>
                    <a:pt x="3199" y="1697"/>
                  </a:lnTo>
                  <a:cubicBezTo>
                    <a:pt x="3205" y="1704"/>
                    <a:pt x="3216" y="1703"/>
                    <a:pt x="3224" y="1709"/>
                  </a:cubicBezTo>
                  <a:lnTo>
                    <a:pt x="3222" y="1709"/>
                  </a:lnTo>
                  <a:cubicBezTo>
                    <a:pt x="3227" y="1718"/>
                    <a:pt x="3238" y="1715"/>
                    <a:pt x="3246" y="1720"/>
                  </a:cubicBezTo>
                  <a:lnTo>
                    <a:pt x="3245" y="1720"/>
                  </a:lnTo>
                  <a:cubicBezTo>
                    <a:pt x="3253" y="1735"/>
                    <a:pt x="3270" y="1724"/>
                    <a:pt x="3279" y="1735"/>
                  </a:cubicBezTo>
                  <a:cubicBezTo>
                    <a:pt x="3285" y="1741"/>
                    <a:pt x="3295" y="1740"/>
                    <a:pt x="3303" y="1744"/>
                  </a:cubicBezTo>
                  <a:lnTo>
                    <a:pt x="3301" y="1742"/>
                  </a:lnTo>
                  <a:lnTo>
                    <a:pt x="3301" y="1742"/>
                  </a:lnTo>
                  <a:cubicBezTo>
                    <a:pt x="3310" y="1755"/>
                    <a:pt x="3325" y="1747"/>
                    <a:pt x="3336" y="1754"/>
                  </a:cubicBezTo>
                  <a:lnTo>
                    <a:pt x="3336" y="1754"/>
                  </a:lnTo>
                  <a:cubicBezTo>
                    <a:pt x="3340" y="1761"/>
                    <a:pt x="3347" y="1762"/>
                    <a:pt x="3354" y="1762"/>
                  </a:cubicBezTo>
                  <a:cubicBezTo>
                    <a:pt x="3358" y="1762"/>
                    <a:pt x="3361" y="1762"/>
                    <a:pt x="3365" y="1762"/>
                  </a:cubicBezTo>
                  <a:cubicBezTo>
                    <a:pt x="3371" y="1762"/>
                    <a:pt x="3376" y="1763"/>
                    <a:pt x="3381" y="1767"/>
                  </a:cubicBezTo>
                  <a:cubicBezTo>
                    <a:pt x="3387" y="1773"/>
                    <a:pt x="3394" y="1774"/>
                    <a:pt x="3401" y="1774"/>
                  </a:cubicBezTo>
                  <a:cubicBezTo>
                    <a:pt x="3405" y="1774"/>
                    <a:pt x="3408" y="1774"/>
                    <a:pt x="3412" y="1774"/>
                  </a:cubicBezTo>
                  <a:cubicBezTo>
                    <a:pt x="3418" y="1774"/>
                    <a:pt x="3424" y="1775"/>
                    <a:pt x="3429" y="1779"/>
                  </a:cubicBezTo>
                  <a:lnTo>
                    <a:pt x="3427" y="1779"/>
                  </a:lnTo>
                  <a:cubicBezTo>
                    <a:pt x="3433" y="1785"/>
                    <a:pt x="3440" y="1786"/>
                    <a:pt x="3448" y="1786"/>
                  </a:cubicBezTo>
                  <a:cubicBezTo>
                    <a:pt x="3454" y="1786"/>
                    <a:pt x="3460" y="1785"/>
                    <a:pt x="3466" y="1785"/>
                  </a:cubicBezTo>
                  <a:cubicBezTo>
                    <a:pt x="3473" y="1785"/>
                    <a:pt x="3479" y="1786"/>
                    <a:pt x="3485" y="1791"/>
                  </a:cubicBezTo>
                  <a:cubicBezTo>
                    <a:pt x="3489" y="1795"/>
                    <a:pt x="3494" y="1797"/>
                    <a:pt x="3498" y="1797"/>
                  </a:cubicBezTo>
                  <a:cubicBezTo>
                    <a:pt x="3501" y="1797"/>
                    <a:pt x="3505" y="1797"/>
                    <a:pt x="3507" y="1795"/>
                  </a:cubicBezTo>
                  <a:cubicBezTo>
                    <a:pt x="3539" y="1751"/>
                    <a:pt x="3540" y="1691"/>
                    <a:pt x="3582" y="1653"/>
                  </a:cubicBezTo>
                  <a:cubicBezTo>
                    <a:pt x="3585" y="1648"/>
                    <a:pt x="3588" y="1644"/>
                    <a:pt x="3593" y="1640"/>
                  </a:cubicBezTo>
                  <a:cubicBezTo>
                    <a:pt x="3597" y="1637"/>
                    <a:pt x="3601" y="1633"/>
                    <a:pt x="3605" y="1629"/>
                  </a:cubicBezTo>
                  <a:cubicBezTo>
                    <a:pt x="3656" y="1587"/>
                    <a:pt x="3710" y="1571"/>
                    <a:pt x="3765" y="1571"/>
                  </a:cubicBezTo>
                  <a:cubicBezTo>
                    <a:pt x="3818" y="1571"/>
                    <a:pt x="3873" y="1586"/>
                    <a:pt x="3926" y="1605"/>
                  </a:cubicBezTo>
                  <a:cubicBezTo>
                    <a:pt x="4081" y="1660"/>
                    <a:pt x="4213" y="1756"/>
                    <a:pt x="4346" y="1850"/>
                  </a:cubicBezTo>
                  <a:cubicBezTo>
                    <a:pt x="4500" y="1958"/>
                    <a:pt x="4645" y="2075"/>
                    <a:pt x="4763" y="2225"/>
                  </a:cubicBezTo>
                  <a:cubicBezTo>
                    <a:pt x="4774" y="2240"/>
                    <a:pt x="4785" y="2256"/>
                    <a:pt x="4807" y="2258"/>
                  </a:cubicBezTo>
                  <a:cubicBezTo>
                    <a:pt x="4821" y="2254"/>
                    <a:pt x="4832" y="2246"/>
                    <a:pt x="4839" y="2236"/>
                  </a:cubicBezTo>
                  <a:cubicBezTo>
                    <a:pt x="4891" y="2176"/>
                    <a:pt x="4942" y="2114"/>
                    <a:pt x="4996" y="2055"/>
                  </a:cubicBezTo>
                  <a:cubicBezTo>
                    <a:pt x="5005" y="2044"/>
                    <a:pt x="5014" y="2033"/>
                    <a:pt x="5005" y="2019"/>
                  </a:cubicBezTo>
                  <a:cubicBezTo>
                    <a:pt x="4928" y="1965"/>
                    <a:pt x="4841" y="1920"/>
                    <a:pt x="4757" y="1875"/>
                  </a:cubicBezTo>
                  <a:cubicBezTo>
                    <a:pt x="4536" y="1752"/>
                    <a:pt x="4326" y="1610"/>
                    <a:pt x="4104" y="1488"/>
                  </a:cubicBezTo>
                  <a:cubicBezTo>
                    <a:pt x="4062" y="1465"/>
                    <a:pt x="4018" y="1446"/>
                    <a:pt x="3984" y="1410"/>
                  </a:cubicBezTo>
                  <a:cubicBezTo>
                    <a:pt x="3988" y="1409"/>
                    <a:pt x="3991" y="1408"/>
                    <a:pt x="3995" y="1408"/>
                  </a:cubicBezTo>
                  <a:cubicBezTo>
                    <a:pt x="4006" y="1408"/>
                    <a:pt x="4015" y="1413"/>
                    <a:pt x="4024" y="1416"/>
                  </a:cubicBezTo>
                  <a:cubicBezTo>
                    <a:pt x="4198" y="1469"/>
                    <a:pt x="4363" y="1545"/>
                    <a:pt x="4524" y="1622"/>
                  </a:cubicBezTo>
                  <a:cubicBezTo>
                    <a:pt x="4724" y="1720"/>
                    <a:pt x="4930" y="1806"/>
                    <a:pt x="5125" y="1912"/>
                  </a:cubicBezTo>
                  <a:cubicBezTo>
                    <a:pt x="5151" y="1911"/>
                    <a:pt x="5165" y="1891"/>
                    <a:pt x="5182" y="1876"/>
                  </a:cubicBezTo>
                  <a:cubicBezTo>
                    <a:pt x="5325" y="1760"/>
                    <a:pt x="5480" y="1669"/>
                    <a:pt x="5662" y="1632"/>
                  </a:cubicBezTo>
                  <a:cubicBezTo>
                    <a:pt x="5694" y="1626"/>
                    <a:pt x="5725" y="1620"/>
                    <a:pt x="5757" y="1620"/>
                  </a:cubicBezTo>
                  <a:cubicBezTo>
                    <a:pt x="5794" y="1620"/>
                    <a:pt x="5831" y="1628"/>
                    <a:pt x="5866" y="1655"/>
                  </a:cubicBezTo>
                  <a:cubicBezTo>
                    <a:pt x="5885" y="1671"/>
                    <a:pt x="5899" y="1691"/>
                    <a:pt x="5902" y="1717"/>
                  </a:cubicBezTo>
                  <a:cubicBezTo>
                    <a:pt x="5906" y="1763"/>
                    <a:pt x="5900" y="1807"/>
                    <a:pt x="5885" y="1852"/>
                  </a:cubicBezTo>
                  <a:cubicBezTo>
                    <a:pt x="5878" y="1875"/>
                    <a:pt x="5861" y="1902"/>
                    <a:pt x="5891" y="1923"/>
                  </a:cubicBezTo>
                  <a:cubicBezTo>
                    <a:pt x="5921" y="1923"/>
                    <a:pt x="5938" y="1902"/>
                    <a:pt x="5959" y="1884"/>
                  </a:cubicBezTo>
                  <a:cubicBezTo>
                    <a:pt x="6090" y="1772"/>
                    <a:pt x="6234" y="1685"/>
                    <a:pt x="6411" y="1661"/>
                  </a:cubicBezTo>
                  <a:cubicBezTo>
                    <a:pt x="6422" y="1660"/>
                    <a:pt x="6434" y="1659"/>
                    <a:pt x="6446" y="1659"/>
                  </a:cubicBezTo>
                  <a:cubicBezTo>
                    <a:pt x="6550" y="1659"/>
                    <a:pt x="6652" y="1713"/>
                    <a:pt x="6693" y="1800"/>
                  </a:cubicBezTo>
                  <a:cubicBezTo>
                    <a:pt x="6707" y="1830"/>
                    <a:pt x="6708" y="1863"/>
                    <a:pt x="6710" y="1895"/>
                  </a:cubicBezTo>
                  <a:cubicBezTo>
                    <a:pt x="6716" y="1957"/>
                    <a:pt x="6691" y="2015"/>
                    <a:pt x="6687" y="2075"/>
                  </a:cubicBezTo>
                  <a:cubicBezTo>
                    <a:pt x="6723" y="2108"/>
                    <a:pt x="6775" y="2127"/>
                    <a:pt x="6786" y="2183"/>
                  </a:cubicBezTo>
                  <a:cubicBezTo>
                    <a:pt x="6821" y="2278"/>
                    <a:pt x="6811" y="2372"/>
                    <a:pt x="6785" y="2467"/>
                  </a:cubicBezTo>
                  <a:cubicBezTo>
                    <a:pt x="6778" y="2492"/>
                    <a:pt x="6763" y="2517"/>
                    <a:pt x="6779" y="2544"/>
                  </a:cubicBezTo>
                  <a:cubicBezTo>
                    <a:pt x="6796" y="2564"/>
                    <a:pt x="6818" y="2567"/>
                    <a:pt x="6840" y="2575"/>
                  </a:cubicBezTo>
                  <a:cubicBezTo>
                    <a:pt x="6983" y="2619"/>
                    <a:pt x="7131" y="2646"/>
                    <a:pt x="7275" y="2684"/>
                  </a:cubicBezTo>
                  <a:cubicBezTo>
                    <a:pt x="7417" y="2720"/>
                    <a:pt x="7545" y="2781"/>
                    <a:pt x="7654" y="2880"/>
                  </a:cubicBezTo>
                  <a:cubicBezTo>
                    <a:pt x="7748" y="2966"/>
                    <a:pt x="7837" y="3056"/>
                    <a:pt x="7934" y="3136"/>
                  </a:cubicBezTo>
                  <a:cubicBezTo>
                    <a:pt x="8050" y="3232"/>
                    <a:pt x="8177" y="3303"/>
                    <a:pt x="8327" y="3331"/>
                  </a:cubicBezTo>
                  <a:cubicBezTo>
                    <a:pt x="8515" y="3365"/>
                    <a:pt x="8704" y="3378"/>
                    <a:pt x="8893" y="3387"/>
                  </a:cubicBezTo>
                  <a:cubicBezTo>
                    <a:pt x="9117" y="3399"/>
                    <a:pt x="9339" y="3433"/>
                    <a:pt x="9561" y="3443"/>
                  </a:cubicBezTo>
                  <a:lnTo>
                    <a:pt x="9561" y="3443"/>
                  </a:lnTo>
                  <a:cubicBezTo>
                    <a:pt x="9561" y="3443"/>
                    <a:pt x="9560" y="3444"/>
                    <a:pt x="9560" y="3445"/>
                  </a:cubicBezTo>
                  <a:cubicBezTo>
                    <a:pt x="9554" y="3454"/>
                    <a:pt x="9561" y="3459"/>
                    <a:pt x="9568" y="3460"/>
                  </a:cubicBezTo>
                  <a:cubicBezTo>
                    <a:pt x="9692" y="3449"/>
                    <a:pt x="9815" y="3435"/>
                    <a:pt x="9939" y="3435"/>
                  </a:cubicBezTo>
                  <a:cubicBezTo>
                    <a:pt x="9944" y="3435"/>
                    <a:pt x="9948" y="3435"/>
                    <a:pt x="9953" y="3435"/>
                  </a:cubicBezTo>
                  <a:cubicBezTo>
                    <a:pt x="9955" y="3435"/>
                    <a:pt x="9959" y="3433"/>
                    <a:pt x="9961" y="3430"/>
                  </a:cubicBezTo>
                  <a:lnTo>
                    <a:pt x="9961" y="3430"/>
                  </a:lnTo>
                  <a:cubicBezTo>
                    <a:pt x="9971" y="3425"/>
                    <a:pt x="9982" y="3424"/>
                    <a:pt x="9993" y="3424"/>
                  </a:cubicBezTo>
                  <a:cubicBezTo>
                    <a:pt x="10003" y="3424"/>
                    <a:pt x="10013" y="3425"/>
                    <a:pt x="10024" y="3425"/>
                  </a:cubicBezTo>
                  <a:cubicBezTo>
                    <a:pt x="10027" y="3425"/>
                    <a:pt x="10031" y="3425"/>
                    <a:pt x="10034" y="3424"/>
                  </a:cubicBezTo>
                  <a:cubicBezTo>
                    <a:pt x="10041" y="3424"/>
                    <a:pt x="10048" y="3424"/>
                    <a:pt x="10056" y="3424"/>
                  </a:cubicBezTo>
                  <a:cubicBezTo>
                    <a:pt x="10084" y="3424"/>
                    <a:pt x="10113" y="3426"/>
                    <a:pt x="10141" y="3426"/>
                  </a:cubicBezTo>
                  <a:cubicBezTo>
                    <a:pt x="10166" y="3426"/>
                    <a:pt x="10190" y="3424"/>
                    <a:pt x="10214" y="3418"/>
                  </a:cubicBezTo>
                  <a:lnTo>
                    <a:pt x="10214" y="3418"/>
                  </a:lnTo>
                  <a:lnTo>
                    <a:pt x="10213" y="3419"/>
                  </a:lnTo>
                  <a:cubicBezTo>
                    <a:pt x="10222" y="3414"/>
                    <a:pt x="10232" y="3413"/>
                    <a:pt x="10242" y="3413"/>
                  </a:cubicBezTo>
                  <a:cubicBezTo>
                    <a:pt x="10249" y="3413"/>
                    <a:pt x="10256" y="3414"/>
                    <a:pt x="10264" y="3414"/>
                  </a:cubicBezTo>
                  <a:lnTo>
                    <a:pt x="11010" y="3414"/>
                  </a:lnTo>
                  <a:cubicBezTo>
                    <a:pt x="11018" y="3414"/>
                    <a:pt x="11026" y="3413"/>
                    <a:pt x="11034" y="3413"/>
                  </a:cubicBezTo>
                  <a:cubicBezTo>
                    <a:pt x="11043" y="3413"/>
                    <a:pt x="11052" y="3414"/>
                    <a:pt x="11061" y="3418"/>
                  </a:cubicBezTo>
                  <a:lnTo>
                    <a:pt x="11064" y="3416"/>
                  </a:lnTo>
                  <a:lnTo>
                    <a:pt x="11067" y="3417"/>
                  </a:lnTo>
                  <a:cubicBezTo>
                    <a:pt x="11084" y="3424"/>
                    <a:pt x="11101" y="3426"/>
                    <a:pt x="11119" y="3426"/>
                  </a:cubicBezTo>
                  <a:cubicBezTo>
                    <a:pt x="11139" y="3426"/>
                    <a:pt x="11160" y="3423"/>
                    <a:pt x="11180" y="3423"/>
                  </a:cubicBezTo>
                  <a:cubicBezTo>
                    <a:pt x="11187" y="3423"/>
                    <a:pt x="11193" y="3423"/>
                    <a:pt x="11199" y="3423"/>
                  </a:cubicBezTo>
                  <a:cubicBezTo>
                    <a:pt x="11257" y="3423"/>
                    <a:pt x="11315" y="3426"/>
                    <a:pt x="11373" y="3426"/>
                  </a:cubicBezTo>
                  <a:cubicBezTo>
                    <a:pt x="11421" y="3426"/>
                    <a:pt x="11470" y="3424"/>
                    <a:pt x="11518" y="3418"/>
                  </a:cubicBezTo>
                  <a:lnTo>
                    <a:pt x="11522" y="3417"/>
                  </a:lnTo>
                  <a:lnTo>
                    <a:pt x="11526" y="3418"/>
                  </a:lnTo>
                  <a:cubicBezTo>
                    <a:pt x="11537" y="3414"/>
                    <a:pt x="11549" y="3413"/>
                    <a:pt x="11561" y="3413"/>
                  </a:cubicBezTo>
                  <a:cubicBezTo>
                    <a:pt x="11573" y="3413"/>
                    <a:pt x="11585" y="3414"/>
                    <a:pt x="11597" y="3414"/>
                  </a:cubicBezTo>
                  <a:cubicBezTo>
                    <a:pt x="11609" y="3414"/>
                    <a:pt x="11620" y="3413"/>
                    <a:pt x="11632" y="3408"/>
                  </a:cubicBezTo>
                  <a:lnTo>
                    <a:pt x="11634" y="3406"/>
                  </a:lnTo>
                  <a:lnTo>
                    <a:pt x="11639" y="3406"/>
                  </a:lnTo>
                  <a:cubicBezTo>
                    <a:pt x="11647" y="3405"/>
                    <a:pt x="11653" y="3401"/>
                    <a:pt x="11655" y="3394"/>
                  </a:cubicBezTo>
                  <a:lnTo>
                    <a:pt x="11655" y="3394"/>
                  </a:lnTo>
                  <a:cubicBezTo>
                    <a:pt x="11666" y="3384"/>
                    <a:pt x="11663" y="3373"/>
                    <a:pt x="11657" y="3362"/>
                  </a:cubicBezTo>
                  <a:cubicBezTo>
                    <a:pt x="11653" y="3358"/>
                    <a:pt x="11648" y="3353"/>
                    <a:pt x="11646" y="3349"/>
                  </a:cubicBezTo>
                  <a:lnTo>
                    <a:pt x="11644" y="3348"/>
                  </a:lnTo>
                  <a:cubicBezTo>
                    <a:pt x="11641" y="3346"/>
                    <a:pt x="11637" y="3341"/>
                    <a:pt x="11633" y="3337"/>
                  </a:cubicBezTo>
                  <a:cubicBezTo>
                    <a:pt x="11630" y="3333"/>
                    <a:pt x="11626" y="3330"/>
                    <a:pt x="11621" y="3326"/>
                  </a:cubicBezTo>
                  <a:cubicBezTo>
                    <a:pt x="11617" y="3322"/>
                    <a:pt x="11614" y="3317"/>
                    <a:pt x="11609" y="3316"/>
                  </a:cubicBezTo>
                  <a:lnTo>
                    <a:pt x="11609" y="3316"/>
                  </a:lnTo>
                  <a:cubicBezTo>
                    <a:pt x="11604" y="3308"/>
                    <a:pt x="11593" y="3310"/>
                    <a:pt x="11588" y="3303"/>
                  </a:cubicBezTo>
                  <a:lnTo>
                    <a:pt x="11587" y="3303"/>
                  </a:lnTo>
                  <a:cubicBezTo>
                    <a:pt x="11582" y="3299"/>
                    <a:pt x="11578" y="3295"/>
                    <a:pt x="11573" y="3293"/>
                  </a:cubicBezTo>
                  <a:lnTo>
                    <a:pt x="11573" y="3293"/>
                  </a:lnTo>
                  <a:cubicBezTo>
                    <a:pt x="11568" y="3287"/>
                    <a:pt x="11558" y="3288"/>
                    <a:pt x="11552" y="3281"/>
                  </a:cubicBezTo>
                  <a:lnTo>
                    <a:pt x="11551" y="3281"/>
                  </a:lnTo>
                  <a:cubicBezTo>
                    <a:pt x="11546" y="3278"/>
                    <a:pt x="11544" y="3274"/>
                    <a:pt x="11539" y="3271"/>
                  </a:cubicBezTo>
                  <a:lnTo>
                    <a:pt x="11539" y="3271"/>
                  </a:lnTo>
                  <a:cubicBezTo>
                    <a:pt x="11534" y="3265"/>
                    <a:pt x="11523" y="3267"/>
                    <a:pt x="11518" y="3259"/>
                  </a:cubicBezTo>
                  <a:cubicBezTo>
                    <a:pt x="11514" y="3257"/>
                    <a:pt x="11510" y="3252"/>
                    <a:pt x="11506" y="3250"/>
                  </a:cubicBezTo>
                  <a:lnTo>
                    <a:pt x="11506" y="3250"/>
                  </a:lnTo>
                  <a:cubicBezTo>
                    <a:pt x="11499" y="3241"/>
                    <a:pt x="11490" y="3244"/>
                    <a:pt x="11482" y="3238"/>
                  </a:cubicBezTo>
                  <a:cubicBezTo>
                    <a:pt x="11479" y="3234"/>
                    <a:pt x="11476" y="3229"/>
                    <a:pt x="11472" y="3225"/>
                  </a:cubicBezTo>
                  <a:cubicBezTo>
                    <a:pt x="11460" y="3211"/>
                    <a:pt x="11442" y="3200"/>
                    <a:pt x="11426" y="3190"/>
                  </a:cubicBezTo>
                  <a:cubicBezTo>
                    <a:pt x="11142" y="3017"/>
                    <a:pt x="10856" y="2844"/>
                    <a:pt x="10566" y="2677"/>
                  </a:cubicBezTo>
                  <a:cubicBezTo>
                    <a:pt x="9996" y="2349"/>
                    <a:pt x="9415" y="2041"/>
                    <a:pt x="8854" y="1694"/>
                  </a:cubicBezTo>
                  <a:cubicBezTo>
                    <a:pt x="8540" y="1499"/>
                    <a:pt x="8219" y="1318"/>
                    <a:pt x="7916" y="1109"/>
                  </a:cubicBezTo>
                  <a:cubicBezTo>
                    <a:pt x="7836" y="1062"/>
                    <a:pt x="7762" y="1006"/>
                    <a:pt x="7676" y="973"/>
                  </a:cubicBezTo>
                  <a:cubicBezTo>
                    <a:pt x="7359" y="855"/>
                    <a:pt x="7034" y="787"/>
                    <a:pt x="6695" y="787"/>
                  </a:cubicBezTo>
                  <a:cubicBezTo>
                    <a:pt x="6682" y="787"/>
                    <a:pt x="6669" y="787"/>
                    <a:pt x="6656" y="788"/>
                  </a:cubicBezTo>
                  <a:cubicBezTo>
                    <a:pt x="6607" y="789"/>
                    <a:pt x="6558" y="789"/>
                    <a:pt x="6509" y="789"/>
                  </a:cubicBezTo>
                  <a:cubicBezTo>
                    <a:pt x="6429" y="789"/>
                    <a:pt x="6348" y="788"/>
                    <a:pt x="6267" y="788"/>
                  </a:cubicBezTo>
                  <a:cubicBezTo>
                    <a:pt x="6148" y="788"/>
                    <a:pt x="6028" y="790"/>
                    <a:pt x="5909" y="797"/>
                  </a:cubicBezTo>
                  <a:cubicBezTo>
                    <a:pt x="5728" y="809"/>
                    <a:pt x="5549" y="820"/>
                    <a:pt x="5370" y="841"/>
                  </a:cubicBezTo>
                  <a:cubicBezTo>
                    <a:pt x="4990" y="881"/>
                    <a:pt x="4616" y="946"/>
                    <a:pt x="4239" y="986"/>
                  </a:cubicBezTo>
                  <a:cubicBezTo>
                    <a:pt x="4082" y="1002"/>
                    <a:pt x="3927" y="1029"/>
                    <a:pt x="3787" y="1110"/>
                  </a:cubicBezTo>
                  <a:cubicBezTo>
                    <a:pt x="3711" y="1159"/>
                    <a:pt x="3657" y="1229"/>
                    <a:pt x="3590" y="1286"/>
                  </a:cubicBezTo>
                  <a:cubicBezTo>
                    <a:pt x="3543" y="1326"/>
                    <a:pt x="3493" y="1343"/>
                    <a:pt x="3439" y="1343"/>
                  </a:cubicBezTo>
                  <a:cubicBezTo>
                    <a:pt x="3419" y="1343"/>
                    <a:pt x="3398" y="1341"/>
                    <a:pt x="3377" y="1337"/>
                  </a:cubicBezTo>
                  <a:cubicBezTo>
                    <a:pt x="3237" y="1310"/>
                    <a:pt x="3114" y="1246"/>
                    <a:pt x="3001" y="1163"/>
                  </a:cubicBezTo>
                  <a:cubicBezTo>
                    <a:pt x="2976" y="1149"/>
                    <a:pt x="2950" y="1136"/>
                    <a:pt x="2923" y="1126"/>
                  </a:cubicBezTo>
                  <a:cubicBezTo>
                    <a:pt x="2562" y="1003"/>
                    <a:pt x="2219" y="836"/>
                    <a:pt x="1874" y="679"/>
                  </a:cubicBezTo>
                  <a:cubicBezTo>
                    <a:pt x="1429" y="477"/>
                    <a:pt x="981" y="286"/>
                    <a:pt x="525" y="113"/>
                  </a:cubicBezTo>
                  <a:cubicBezTo>
                    <a:pt x="407" y="68"/>
                    <a:pt x="292" y="24"/>
                    <a:pt x="168" y="3"/>
                  </a:cubicBezTo>
                  <a:cubicBezTo>
                    <a:pt x="162" y="3"/>
                    <a:pt x="157" y="4"/>
                    <a:pt x="151" y="8"/>
                  </a:cubicBezTo>
                  <a:cubicBezTo>
                    <a:pt x="147" y="6"/>
                    <a:pt x="143" y="6"/>
                    <a:pt x="140" y="6"/>
                  </a:cubicBezTo>
                  <a:cubicBezTo>
                    <a:pt x="128" y="3"/>
                    <a:pt x="117" y="1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5"/>
            <p:cNvSpPr/>
            <p:nvPr/>
          </p:nvSpPr>
          <p:spPr>
            <a:xfrm>
              <a:off x="4090762" y="4635209"/>
              <a:ext cx="295565" cy="57016"/>
            </a:xfrm>
            <a:custGeom>
              <a:avLst/>
              <a:gdLst/>
              <a:ahLst/>
              <a:cxnLst/>
              <a:rect l="l" t="t" r="r" b="b"/>
              <a:pathLst>
                <a:path w="7978" h="1539" extrusionOk="0">
                  <a:moveTo>
                    <a:pt x="242" y="0"/>
                  </a:moveTo>
                  <a:cubicBezTo>
                    <a:pt x="237" y="0"/>
                    <a:pt x="231" y="2"/>
                    <a:pt x="226" y="5"/>
                  </a:cubicBezTo>
                  <a:lnTo>
                    <a:pt x="215" y="5"/>
                  </a:lnTo>
                  <a:cubicBezTo>
                    <a:pt x="209" y="14"/>
                    <a:pt x="199" y="11"/>
                    <a:pt x="192" y="18"/>
                  </a:cubicBezTo>
                  <a:cubicBezTo>
                    <a:pt x="188" y="20"/>
                    <a:pt x="184" y="25"/>
                    <a:pt x="179" y="29"/>
                  </a:cubicBezTo>
                  <a:cubicBezTo>
                    <a:pt x="177" y="32"/>
                    <a:pt x="173" y="35"/>
                    <a:pt x="168" y="40"/>
                  </a:cubicBezTo>
                  <a:cubicBezTo>
                    <a:pt x="166" y="43"/>
                    <a:pt x="162" y="46"/>
                    <a:pt x="158" y="50"/>
                  </a:cubicBezTo>
                  <a:cubicBezTo>
                    <a:pt x="155" y="54"/>
                    <a:pt x="151" y="58"/>
                    <a:pt x="147" y="62"/>
                  </a:cubicBezTo>
                  <a:cubicBezTo>
                    <a:pt x="144" y="64"/>
                    <a:pt x="140" y="70"/>
                    <a:pt x="136" y="74"/>
                  </a:cubicBezTo>
                  <a:cubicBezTo>
                    <a:pt x="138" y="78"/>
                    <a:pt x="136" y="81"/>
                    <a:pt x="136" y="85"/>
                  </a:cubicBezTo>
                  <a:cubicBezTo>
                    <a:pt x="133" y="89"/>
                    <a:pt x="130" y="94"/>
                    <a:pt x="125" y="97"/>
                  </a:cubicBezTo>
                  <a:cubicBezTo>
                    <a:pt x="125" y="101"/>
                    <a:pt x="124" y="104"/>
                    <a:pt x="124" y="108"/>
                  </a:cubicBezTo>
                  <a:cubicBezTo>
                    <a:pt x="120" y="112"/>
                    <a:pt x="118" y="116"/>
                    <a:pt x="113" y="121"/>
                  </a:cubicBezTo>
                  <a:cubicBezTo>
                    <a:pt x="107" y="126"/>
                    <a:pt x="108" y="137"/>
                    <a:pt x="102" y="143"/>
                  </a:cubicBezTo>
                  <a:cubicBezTo>
                    <a:pt x="95" y="149"/>
                    <a:pt x="96" y="159"/>
                    <a:pt x="90" y="166"/>
                  </a:cubicBezTo>
                  <a:cubicBezTo>
                    <a:pt x="82" y="172"/>
                    <a:pt x="84" y="182"/>
                    <a:pt x="77" y="188"/>
                  </a:cubicBezTo>
                  <a:cubicBezTo>
                    <a:pt x="70" y="196"/>
                    <a:pt x="71" y="205"/>
                    <a:pt x="65" y="212"/>
                  </a:cubicBezTo>
                  <a:cubicBezTo>
                    <a:pt x="58" y="218"/>
                    <a:pt x="59" y="228"/>
                    <a:pt x="53" y="235"/>
                  </a:cubicBezTo>
                  <a:cubicBezTo>
                    <a:pt x="47" y="240"/>
                    <a:pt x="48" y="251"/>
                    <a:pt x="41" y="257"/>
                  </a:cubicBezTo>
                  <a:cubicBezTo>
                    <a:pt x="33" y="264"/>
                    <a:pt x="36" y="275"/>
                    <a:pt x="29" y="282"/>
                  </a:cubicBezTo>
                  <a:cubicBezTo>
                    <a:pt x="30" y="286"/>
                    <a:pt x="29" y="289"/>
                    <a:pt x="29" y="293"/>
                  </a:cubicBezTo>
                  <a:cubicBezTo>
                    <a:pt x="22" y="300"/>
                    <a:pt x="25" y="310"/>
                    <a:pt x="19" y="316"/>
                  </a:cubicBezTo>
                  <a:cubicBezTo>
                    <a:pt x="11" y="322"/>
                    <a:pt x="14" y="333"/>
                    <a:pt x="8" y="339"/>
                  </a:cubicBezTo>
                  <a:lnTo>
                    <a:pt x="8" y="350"/>
                  </a:lnTo>
                  <a:cubicBezTo>
                    <a:pt x="0" y="359"/>
                    <a:pt x="0" y="366"/>
                    <a:pt x="8" y="375"/>
                  </a:cubicBezTo>
                  <a:cubicBezTo>
                    <a:pt x="107" y="404"/>
                    <a:pt x="209" y="431"/>
                    <a:pt x="308" y="469"/>
                  </a:cubicBezTo>
                  <a:cubicBezTo>
                    <a:pt x="828" y="665"/>
                    <a:pt x="1337" y="883"/>
                    <a:pt x="1841" y="1116"/>
                  </a:cubicBezTo>
                  <a:cubicBezTo>
                    <a:pt x="2170" y="1269"/>
                    <a:pt x="2501" y="1415"/>
                    <a:pt x="2842" y="1539"/>
                  </a:cubicBezTo>
                  <a:cubicBezTo>
                    <a:pt x="2843" y="1539"/>
                    <a:pt x="2844" y="1539"/>
                    <a:pt x="2845" y="1539"/>
                  </a:cubicBezTo>
                  <a:cubicBezTo>
                    <a:pt x="2873" y="1539"/>
                    <a:pt x="2879" y="1512"/>
                    <a:pt x="2892" y="1477"/>
                  </a:cubicBezTo>
                  <a:cubicBezTo>
                    <a:pt x="2947" y="1408"/>
                    <a:pt x="3014" y="1363"/>
                    <a:pt x="3103" y="1347"/>
                  </a:cubicBezTo>
                  <a:cubicBezTo>
                    <a:pt x="3141" y="1340"/>
                    <a:pt x="3179" y="1336"/>
                    <a:pt x="3215" y="1336"/>
                  </a:cubicBezTo>
                  <a:cubicBezTo>
                    <a:pt x="3335" y="1336"/>
                    <a:pt x="3446" y="1373"/>
                    <a:pt x="3550" y="1446"/>
                  </a:cubicBezTo>
                  <a:cubicBezTo>
                    <a:pt x="3568" y="1459"/>
                    <a:pt x="3584" y="1476"/>
                    <a:pt x="3607" y="1476"/>
                  </a:cubicBezTo>
                  <a:cubicBezTo>
                    <a:pt x="3613" y="1476"/>
                    <a:pt x="3620" y="1475"/>
                    <a:pt x="3627" y="1472"/>
                  </a:cubicBezTo>
                  <a:cubicBezTo>
                    <a:pt x="3667" y="1451"/>
                    <a:pt x="3707" y="1432"/>
                    <a:pt x="3748" y="1418"/>
                  </a:cubicBezTo>
                  <a:cubicBezTo>
                    <a:pt x="3864" y="1380"/>
                    <a:pt x="3983" y="1357"/>
                    <a:pt x="4102" y="1343"/>
                  </a:cubicBezTo>
                  <a:cubicBezTo>
                    <a:pt x="4242" y="1329"/>
                    <a:pt x="4381" y="1315"/>
                    <a:pt x="4519" y="1294"/>
                  </a:cubicBezTo>
                  <a:cubicBezTo>
                    <a:pt x="4761" y="1256"/>
                    <a:pt x="5004" y="1225"/>
                    <a:pt x="5249" y="1196"/>
                  </a:cubicBezTo>
                  <a:cubicBezTo>
                    <a:pt x="5448" y="1171"/>
                    <a:pt x="5650" y="1158"/>
                    <a:pt x="5851" y="1152"/>
                  </a:cubicBezTo>
                  <a:cubicBezTo>
                    <a:pt x="5992" y="1147"/>
                    <a:pt x="6133" y="1143"/>
                    <a:pt x="6274" y="1143"/>
                  </a:cubicBezTo>
                  <a:cubicBezTo>
                    <a:pt x="6450" y="1143"/>
                    <a:pt x="6626" y="1149"/>
                    <a:pt x="6802" y="1162"/>
                  </a:cubicBezTo>
                  <a:cubicBezTo>
                    <a:pt x="6872" y="1168"/>
                    <a:pt x="6942" y="1175"/>
                    <a:pt x="7012" y="1189"/>
                  </a:cubicBezTo>
                  <a:cubicBezTo>
                    <a:pt x="7159" y="1218"/>
                    <a:pt x="7301" y="1262"/>
                    <a:pt x="7445" y="1306"/>
                  </a:cubicBezTo>
                  <a:cubicBezTo>
                    <a:pt x="7501" y="1325"/>
                    <a:pt x="7557" y="1346"/>
                    <a:pt x="7606" y="1379"/>
                  </a:cubicBezTo>
                  <a:cubicBezTo>
                    <a:pt x="7657" y="1412"/>
                    <a:pt x="7713" y="1441"/>
                    <a:pt x="7765" y="1472"/>
                  </a:cubicBezTo>
                  <a:cubicBezTo>
                    <a:pt x="7770" y="1474"/>
                    <a:pt x="7775" y="1474"/>
                    <a:pt x="7779" y="1474"/>
                  </a:cubicBezTo>
                  <a:cubicBezTo>
                    <a:pt x="7800" y="1474"/>
                    <a:pt x="7806" y="1454"/>
                    <a:pt x="7813" y="1437"/>
                  </a:cubicBezTo>
                  <a:cubicBezTo>
                    <a:pt x="7869" y="1317"/>
                    <a:pt x="7916" y="1195"/>
                    <a:pt x="7959" y="1071"/>
                  </a:cubicBezTo>
                  <a:cubicBezTo>
                    <a:pt x="7966" y="1051"/>
                    <a:pt x="7977" y="1031"/>
                    <a:pt x="7962" y="1011"/>
                  </a:cubicBezTo>
                  <a:lnTo>
                    <a:pt x="7951" y="1011"/>
                  </a:lnTo>
                  <a:cubicBezTo>
                    <a:pt x="7866" y="1026"/>
                    <a:pt x="7779" y="1034"/>
                    <a:pt x="7693" y="1034"/>
                  </a:cubicBezTo>
                  <a:cubicBezTo>
                    <a:pt x="7672" y="1034"/>
                    <a:pt x="7650" y="1034"/>
                    <a:pt x="7629" y="1033"/>
                  </a:cubicBezTo>
                  <a:cubicBezTo>
                    <a:pt x="7569" y="1030"/>
                    <a:pt x="7509" y="1019"/>
                    <a:pt x="7455" y="988"/>
                  </a:cubicBezTo>
                  <a:cubicBezTo>
                    <a:pt x="7451" y="981"/>
                    <a:pt x="7447" y="975"/>
                    <a:pt x="7440" y="970"/>
                  </a:cubicBezTo>
                  <a:cubicBezTo>
                    <a:pt x="7365" y="921"/>
                    <a:pt x="7352" y="852"/>
                    <a:pt x="7377" y="771"/>
                  </a:cubicBezTo>
                  <a:cubicBezTo>
                    <a:pt x="7381" y="756"/>
                    <a:pt x="7385" y="742"/>
                    <a:pt x="7374" y="728"/>
                  </a:cubicBezTo>
                  <a:cubicBezTo>
                    <a:pt x="7310" y="689"/>
                    <a:pt x="7235" y="673"/>
                    <a:pt x="7164" y="651"/>
                  </a:cubicBezTo>
                  <a:cubicBezTo>
                    <a:pt x="6888" y="565"/>
                    <a:pt x="6603" y="508"/>
                    <a:pt x="6320" y="445"/>
                  </a:cubicBezTo>
                  <a:cubicBezTo>
                    <a:pt x="6052" y="385"/>
                    <a:pt x="5781" y="347"/>
                    <a:pt x="5505" y="347"/>
                  </a:cubicBezTo>
                  <a:cubicBezTo>
                    <a:pt x="5474" y="347"/>
                    <a:pt x="5444" y="347"/>
                    <a:pt x="5413" y="348"/>
                  </a:cubicBezTo>
                  <a:cubicBezTo>
                    <a:pt x="5354" y="349"/>
                    <a:pt x="5296" y="360"/>
                    <a:pt x="5238" y="360"/>
                  </a:cubicBezTo>
                  <a:cubicBezTo>
                    <a:pt x="5228" y="360"/>
                    <a:pt x="5217" y="360"/>
                    <a:pt x="5207" y="359"/>
                  </a:cubicBezTo>
                  <a:cubicBezTo>
                    <a:pt x="5173" y="356"/>
                    <a:pt x="5139" y="355"/>
                    <a:pt x="5105" y="355"/>
                  </a:cubicBezTo>
                  <a:cubicBezTo>
                    <a:pt x="4987" y="355"/>
                    <a:pt x="4871" y="370"/>
                    <a:pt x="4756" y="403"/>
                  </a:cubicBezTo>
                  <a:cubicBezTo>
                    <a:pt x="4483" y="481"/>
                    <a:pt x="4210" y="564"/>
                    <a:pt x="3963" y="709"/>
                  </a:cubicBezTo>
                  <a:cubicBezTo>
                    <a:pt x="3761" y="829"/>
                    <a:pt x="3563" y="957"/>
                    <a:pt x="3386" y="1116"/>
                  </a:cubicBezTo>
                  <a:cubicBezTo>
                    <a:pt x="3343" y="1155"/>
                    <a:pt x="3306" y="1203"/>
                    <a:pt x="3249" y="1228"/>
                  </a:cubicBezTo>
                  <a:cubicBezTo>
                    <a:pt x="3245" y="1231"/>
                    <a:pt x="3240" y="1232"/>
                    <a:pt x="3236" y="1232"/>
                  </a:cubicBezTo>
                  <a:cubicBezTo>
                    <a:pt x="3222" y="1232"/>
                    <a:pt x="3213" y="1216"/>
                    <a:pt x="3202" y="1209"/>
                  </a:cubicBezTo>
                  <a:cubicBezTo>
                    <a:pt x="3111" y="1146"/>
                    <a:pt x="3018" y="1092"/>
                    <a:pt x="2917" y="1047"/>
                  </a:cubicBezTo>
                  <a:cubicBezTo>
                    <a:pt x="2812" y="1001"/>
                    <a:pt x="2707" y="947"/>
                    <a:pt x="2602" y="895"/>
                  </a:cubicBezTo>
                  <a:cubicBezTo>
                    <a:pt x="2486" y="837"/>
                    <a:pt x="2366" y="785"/>
                    <a:pt x="2249" y="729"/>
                  </a:cubicBezTo>
                  <a:cubicBezTo>
                    <a:pt x="2121" y="668"/>
                    <a:pt x="1992" y="609"/>
                    <a:pt x="1865" y="548"/>
                  </a:cubicBezTo>
                  <a:cubicBezTo>
                    <a:pt x="1833" y="532"/>
                    <a:pt x="1798" y="529"/>
                    <a:pt x="1773" y="502"/>
                  </a:cubicBezTo>
                  <a:cubicBezTo>
                    <a:pt x="1767" y="496"/>
                    <a:pt x="1757" y="497"/>
                    <a:pt x="1750" y="490"/>
                  </a:cubicBezTo>
                  <a:cubicBezTo>
                    <a:pt x="1745" y="483"/>
                    <a:pt x="1734" y="485"/>
                    <a:pt x="1728" y="479"/>
                  </a:cubicBezTo>
                  <a:cubicBezTo>
                    <a:pt x="1723" y="479"/>
                    <a:pt x="1720" y="477"/>
                    <a:pt x="1717" y="477"/>
                  </a:cubicBezTo>
                  <a:cubicBezTo>
                    <a:pt x="1713" y="473"/>
                    <a:pt x="1708" y="470"/>
                    <a:pt x="1704" y="467"/>
                  </a:cubicBezTo>
                  <a:cubicBezTo>
                    <a:pt x="1703" y="467"/>
                    <a:pt x="1702" y="467"/>
                    <a:pt x="1701" y="467"/>
                  </a:cubicBezTo>
                  <a:cubicBezTo>
                    <a:pt x="1699" y="467"/>
                    <a:pt x="1696" y="467"/>
                    <a:pt x="1693" y="467"/>
                  </a:cubicBezTo>
                  <a:cubicBezTo>
                    <a:pt x="1690" y="462"/>
                    <a:pt x="1686" y="459"/>
                    <a:pt x="1681" y="456"/>
                  </a:cubicBezTo>
                  <a:lnTo>
                    <a:pt x="1671" y="456"/>
                  </a:lnTo>
                  <a:cubicBezTo>
                    <a:pt x="1664" y="448"/>
                    <a:pt x="1653" y="452"/>
                    <a:pt x="1648" y="445"/>
                  </a:cubicBezTo>
                  <a:cubicBezTo>
                    <a:pt x="1643" y="438"/>
                    <a:pt x="1632" y="441"/>
                    <a:pt x="1625" y="434"/>
                  </a:cubicBezTo>
                  <a:cubicBezTo>
                    <a:pt x="1622" y="434"/>
                    <a:pt x="1618" y="432"/>
                    <a:pt x="1615" y="432"/>
                  </a:cubicBezTo>
                  <a:cubicBezTo>
                    <a:pt x="1610" y="429"/>
                    <a:pt x="1606" y="426"/>
                    <a:pt x="1602" y="421"/>
                  </a:cubicBezTo>
                  <a:cubicBezTo>
                    <a:pt x="1601" y="422"/>
                    <a:pt x="1599" y="422"/>
                    <a:pt x="1598" y="422"/>
                  </a:cubicBezTo>
                  <a:cubicBezTo>
                    <a:pt x="1596" y="422"/>
                    <a:pt x="1594" y="421"/>
                    <a:pt x="1591" y="421"/>
                  </a:cubicBezTo>
                  <a:cubicBezTo>
                    <a:pt x="1588" y="418"/>
                    <a:pt x="1583" y="415"/>
                    <a:pt x="1579" y="411"/>
                  </a:cubicBezTo>
                  <a:lnTo>
                    <a:pt x="1568" y="411"/>
                  </a:lnTo>
                  <a:cubicBezTo>
                    <a:pt x="1563" y="404"/>
                    <a:pt x="1552" y="407"/>
                    <a:pt x="1546" y="400"/>
                  </a:cubicBezTo>
                  <a:cubicBezTo>
                    <a:pt x="1539" y="393"/>
                    <a:pt x="1528" y="397"/>
                    <a:pt x="1521" y="389"/>
                  </a:cubicBezTo>
                  <a:cubicBezTo>
                    <a:pt x="1518" y="389"/>
                    <a:pt x="1514" y="388"/>
                    <a:pt x="1510" y="388"/>
                  </a:cubicBezTo>
                  <a:cubicBezTo>
                    <a:pt x="1507" y="384"/>
                    <a:pt x="1502" y="382"/>
                    <a:pt x="1498" y="377"/>
                  </a:cubicBezTo>
                  <a:lnTo>
                    <a:pt x="1487" y="377"/>
                  </a:lnTo>
                  <a:cubicBezTo>
                    <a:pt x="1482" y="371"/>
                    <a:pt x="1471" y="373"/>
                    <a:pt x="1465" y="366"/>
                  </a:cubicBezTo>
                  <a:cubicBezTo>
                    <a:pt x="1458" y="360"/>
                    <a:pt x="1447" y="362"/>
                    <a:pt x="1440" y="356"/>
                  </a:cubicBezTo>
                  <a:cubicBezTo>
                    <a:pt x="1439" y="356"/>
                    <a:pt x="1438" y="356"/>
                    <a:pt x="1437" y="356"/>
                  </a:cubicBezTo>
                  <a:cubicBezTo>
                    <a:pt x="1434" y="356"/>
                    <a:pt x="1432" y="356"/>
                    <a:pt x="1429" y="356"/>
                  </a:cubicBezTo>
                  <a:cubicBezTo>
                    <a:pt x="1423" y="349"/>
                    <a:pt x="1412" y="351"/>
                    <a:pt x="1406" y="345"/>
                  </a:cubicBezTo>
                  <a:cubicBezTo>
                    <a:pt x="1400" y="338"/>
                    <a:pt x="1389" y="341"/>
                    <a:pt x="1383" y="334"/>
                  </a:cubicBezTo>
                  <a:cubicBezTo>
                    <a:pt x="1381" y="334"/>
                    <a:pt x="1380" y="335"/>
                    <a:pt x="1379" y="335"/>
                  </a:cubicBezTo>
                  <a:cubicBezTo>
                    <a:pt x="1376" y="335"/>
                    <a:pt x="1374" y="334"/>
                    <a:pt x="1372" y="334"/>
                  </a:cubicBezTo>
                  <a:cubicBezTo>
                    <a:pt x="1364" y="328"/>
                    <a:pt x="1356" y="330"/>
                    <a:pt x="1348" y="323"/>
                  </a:cubicBezTo>
                  <a:cubicBezTo>
                    <a:pt x="1342" y="317"/>
                    <a:pt x="1331" y="319"/>
                    <a:pt x="1324" y="312"/>
                  </a:cubicBezTo>
                  <a:lnTo>
                    <a:pt x="1314" y="312"/>
                  </a:lnTo>
                  <a:cubicBezTo>
                    <a:pt x="1307" y="306"/>
                    <a:pt x="1296" y="308"/>
                    <a:pt x="1289" y="302"/>
                  </a:cubicBezTo>
                  <a:cubicBezTo>
                    <a:pt x="1288" y="302"/>
                    <a:pt x="1287" y="302"/>
                    <a:pt x="1286" y="302"/>
                  </a:cubicBezTo>
                  <a:cubicBezTo>
                    <a:pt x="1283" y="302"/>
                    <a:pt x="1281" y="302"/>
                    <a:pt x="1278" y="302"/>
                  </a:cubicBezTo>
                  <a:cubicBezTo>
                    <a:pt x="1272" y="295"/>
                    <a:pt x="1262" y="297"/>
                    <a:pt x="1255" y="291"/>
                  </a:cubicBezTo>
                  <a:cubicBezTo>
                    <a:pt x="1246" y="280"/>
                    <a:pt x="1230" y="290"/>
                    <a:pt x="1221" y="279"/>
                  </a:cubicBezTo>
                  <a:cubicBezTo>
                    <a:pt x="1211" y="268"/>
                    <a:pt x="1195" y="278"/>
                    <a:pt x="1185" y="267"/>
                  </a:cubicBezTo>
                  <a:cubicBezTo>
                    <a:pt x="1179" y="260"/>
                    <a:pt x="1168" y="263"/>
                    <a:pt x="1162" y="256"/>
                  </a:cubicBezTo>
                  <a:lnTo>
                    <a:pt x="1151" y="256"/>
                  </a:lnTo>
                  <a:cubicBezTo>
                    <a:pt x="1143" y="249"/>
                    <a:pt x="1133" y="252"/>
                    <a:pt x="1126" y="246"/>
                  </a:cubicBezTo>
                  <a:lnTo>
                    <a:pt x="1115" y="246"/>
                  </a:lnTo>
                  <a:cubicBezTo>
                    <a:pt x="1109" y="238"/>
                    <a:pt x="1098" y="241"/>
                    <a:pt x="1092" y="235"/>
                  </a:cubicBezTo>
                  <a:lnTo>
                    <a:pt x="1081" y="235"/>
                  </a:lnTo>
                  <a:cubicBezTo>
                    <a:pt x="1073" y="227"/>
                    <a:pt x="1062" y="231"/>
                    <a:pt x="1056" y="224"/>
                  </a:cubicBezTo>
                  <a:lnTo>
                    <a:pt x="1045" y="224"/>
                  </a:lnTo>
                  <a:cubicBezTo>
                    <a:pt x="1039" y="217"/>
                    <a:pt x="1028" y="220"/>
                    <a:pt x="1021" y="213"/>
                  </a:cubicBezTo>
                  <a:lnTo>
                    <a:pt x="1011" y="213"/>
                  </a:lnTo>
                  <a:cubicBezTo>
                    <a:pt x="1003" y="206"/>
                    <a:pt x="992" y="209"/>
                    <a:pt x="986" y="202"/>
                  </a:cubicBezTo>
                  <a:lnTo>
                    <a:pt x="975" y="202"/>
                  </a:lnTo>
                  <a:cubicBezTo>
                    <a:pt x="969" y="195"/>
                    <a:pt x="958" y="198"/>
                    <a:pt x="951" y="192"/>
                  </a:cubicBezTo>
                  <a:lnTo>
                    <a:pt x="941" y="192"/>
                  </a:lnTo>
                  <a:cubicBezTo>
                    <a:pt x="933" y="184"/>
                    <a:pt x="922" y="187"/>
                    <a:pt x="916" y="181"/>
                  </a:cubicBezTo>
                  <a:lnTo>
                    <a:pt x="905" y="181"/>
                  </a:lnTo>
                  <a:cubicBezTo>
                    <a:pt x="898" y="173"/>
                    <a:pt x="888" y="177"/>
                    <a:pt x="881" y="170"/>
                  </a:cubicBezTo>
                  <a:lnTo>
                    <a:pt x="870" y="170"/>
                  </a:lnTo>
                  <a:cubicBezTo>
                    <a:pt x="861" y="160"/>
                    <a:pt x="845" y="170"/>
                    <a:pt x="835" y="159"/>
                  </a:cubicBezTo>
                  <a:lnTo>
                    <a:pt x="823" y="159"/>
                  </a:lnTo>
                  <a:cubicBezTo>
                    <a:pt x="818" y="152"/>
                    <a:pt x="807" y="155"/>
                    <a:pt x="800" y="149"/>
                  </a:cubicBezTo>
                  <a:lnTo>
                    <a:pt x="790" y="149"/>
                  </a:lnTo>
                  <a:cubicBezTo>
                    <a:pt x="782" y="141"/>
                    <a:pt x="771" y="144"/>
                    <a:pt x="765" y="138"/>
                  </a:cubicBezTo>
                  <a:cubicBezTo>
                    <a:pt x="757" y="138"/>
                    <a:pt x="750" y="136"/>
                    <a:pt x="742" y="136"/>
                  </a:cubicBezTo>
                  <a:cubicBezTo>
                    <a:pt x="736" y="129"/>
                    <a:pt x="726" y="132"/>
                    <a:pt x="719" y="125"/>
                  </a:cubicBezTo>
                  <a:lnTo>
                    <a:pt x="709" y="125"/>
                  </a:lnTo>
                  <a:cubicBezTo>
                    <a:pt x="701" y="118"/>
                    <a:pt x="690" y="122"/>
                    <a:pt x="684" y="114"/>
                  </a:cubicBezTo>
                  <a:lnTo>
                    <a:pt x="673" y="114"/>
                  </a:lnTo>
                  <a:cubicBezTo>
                    <a:pt x="663" y="105"/>
                    <a:pt x="647" y="114"/>
                    <a:pt x="639" y="103"/>
                  </a:cubicBezTo>
                  <a:lnTo>
                    <a:pt x="628" y="103"/>
                  </a:lnTo>
                  <a:cubicBezTo>
                    <a:pt x="620" y="97"/>
                    <a:pt x="609" y="100"/>
                    <a:pt x="603" y="94"/>
                  </a:cubicBezTo>
                  <a:lnTo>
                    <a:pt x="592" y="94"/>
                  </a:lnTo>
                  <a:cubicBezTo>
                    <a:pt x="583" y="84"/>
                    <a:pt x="566" y="94"/>
                    <a:pt x="558" y="83"/>
                  </a:cubicBezTo>
                  <a:lnTo>
                    <a:pt x="547" y="83"/>
                  </a:lnTo>
                  <a:cubicBezTo>
                    <a:pt x="542" y="75"/>
                    <a:pt x="531" y="78"/>
                    <a:pt x="523" y="72"/>
                  </a:cubicBezTo>
                  <a:lnTo>
                    <a:pt x="512" y="72"/>
                  </a:lnTo>
                  <a:cubicBezTo>
                    <a:pt x="507" y="64"/>
                    <a:pt x="496" y="68"/>
                    <a:pt x="490" y="61"/>
                  </a:cubicBezTo>
                  <a:lnTo>
                    <a:pt x="479" y="61"/>
                  </a:lnTo>
                  <a:cubicBezTo>
                    <a:pt x="473" y="54"/>
                    <a:pt x="462" y="57"/>
                    <a:pt x="455" y="50"/>
                  </a:cubicBezTo>
                  <a:lnTo>
                    <a:pt x="444" y="50"/>
                  </a:lnTo>
                  <a:cubicBezTo>
                    <a:pt x="435" y="41"/>
                    <a:pt x="419" y="50"/>
                    <a:pt x="409" y="40"/>
                  </a:cubicBezTo>
                  <a:lnTo>
                    <a:pt x="397" y="40"/>
                  </a:lnTo>
                  <a:cubicBezTo>
                    <a:pt x="392" y="32"/>
                    <a:pt x="381" y="35"/>
                    <a:pt x="374" y="29"/>
                  </a:cubicBezTo>
                  <a:lnTo>
                    <a:pt x="364" y="29"/>
                  </a:lnTo>
                  <a:cubicBezTo>
                    <a:pt x="354" y="19"/>
                    <a:pt x="338" y="29"/>
                    <a:pt x="328" y="18"/>
                  </a:cubicBezTo>
                  <a:lnTo>
                    <a:pt x="317" y="18"/>
                  </a:lnTo>
                  <a:cubicBezTo>
                    <a:pt x="308" y="8"/>
                    <a:pt x="291" y="18"/>
                    <a:pt x="282" y="7"/>
                  </a:cubicBezTo>
                  <a:cubicBezTo>
                    <a:pt x="274" y="5"/>
                    <a:pt x="268" y="5"/>
                    <a:pt x="259" y="5"/>
                  </a:cubicBezTo>
                  <a:cubicBezTo>
                    <a:pt x="254" y="2"/>
                    <a:pt x="248" y="0"/>
                    <a:pt x="2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5"/>
            <p:cNvSpPr/>
            <p:nvPr/>
          </p:nvSpPr>
          <p:spPr>
            <a:xfrm>
              <a:off x="4347316" y="4263993"/>
              <a:ext cx="63722" cy="123702"/>
            </a:xfrm>
            <a:custGeom>
              <a:avLst/>
              <a:gdLst/>
              <a:ahLst/>
              <a:cxnLst/>
              <a:rect l="l" t="t" r="r" b="b"/>
              <a:pathLst>
                <a:path w="1720" h="3339" extrusionOk="0">
                  <a:moveTo>
                    <a:pt x="18" y="0"/>
                  </a:moveTo>
                  <a:cubicBezTo>
                    <a:pt x="14" y="0"/>
                    <a:pt x="10" y="2"/>
                    <a:pt x="7" y="6"/>
                  </a:cubicBezTo>
                  <a:cubicBezTo>
                    <a:pt x="3" y="17"/>
                    <a:pt x="1" y="29"/>
                    <a:pt x="6" y="52"/>
                  </a:cubicBezTo>
                  <a:lnTo>
                    <a:pt x="8" y="54"/>
                  </a:lnTo>
                  <a:lnTo>
                    <a:pt x="7" y="57"/>
                  </a:lnTo>
                  <a:cubicBezTo>
                    <a:pt x="19" y="85"/>
                    <a:pt x="3" y="117"/>
                    <a:pt x="19" y="144"/>
                  </a:cubicBezTo>
                  <a:lnTo>
                    <a:pt x="19" y="141"/>
                  </a:lnTo>
                  <a:cubicBezTo>
                    <a:pt x="31" y="241"/>
                    <a:pt x="20" y="338"/>
                    <a:pt x="25" y="435"/>
                  </a:cubicBezTo>
                  <a:cubicBezTo>
                    <a:pt x="28" y="492"/>
                    <a:pt x="18" y="549"/>
                    <a:pt x="31" y="605"/>
                  </a:cubicBezTo>
                  <a:cubicBezTo>
                    <a:pt x="34" y="613"/>
                    <a:pt x="35" y="618"/>
                    <a:pt x="31" y="625"/>
                  </a:cubicBezTo>
                  <a:cubicBezTo>
                    <a:pt x="46" y="675"/>
                    <a:pt x="26" y="728"/>
                    <a:pt x="44" y="780"/>
                  </a:cubicBezTo>
                  <a:lnTo>
                    <a:pt x="46" y="782"/>
                  </a:lnTo>
                  <a:lnTo>
                    <a:pt x="44" y="785"/>
                  </a:lnTo>
                  <a:cubicBezTo>
                    <a:pt x="56" y="813"/>
                    <a:pt x="40" y="845"/>
                    <a:pt x="55" y="872"/>
                  </a:cubicBezTo>
                  <a:lnTo>
                    <a:pt x="57" y="874"/>
                  </a:lnTo>
                  <a:lnTo>
                    <a:pt x="56" y="877"/>
                  </a:lnTo>
                  <a:cubicBezTo>
                    <a:pt x="67" y="900"/>
                    <a:pt x="50" y="928"/>
                    <a:pt x="68" y="950"/>
                  </a:cubicBezTo>
                  <a:lnTo>
                    <a:pt x="67" y="949"/>
                  </a:lnTo>
                  <a:lnTo>
                    <a:pt x="67" y="949"/>
                  </a:lnTo>
                  <a:cubicBezTo>
                    <a:pt x="78" y="969"/>
                    <a:pt x="61" y="991"/>
                    <a:pt x="78" y="1008"/>
                  </a:cubicBezTo>
                  <a:lnTo>
                    <a:pt x="77" y="1007"/>
                  </a:lnTo>
                  <a:lnTo>
                    <a:pt x="77" y="1007"/>
                  </a:lnTo>
                  <a:cubicBezTo>
                    <a:pt x="87" y="1020"/>
                    <a:pt x="74" y="1041"/>
                    <a:pt x="88" y="1055"/>
                  </a:cubicBezTo>
                  <a:lnTo>
                    <a:pt x="88" y="1053"/>
                  </a:lnTo>
                  <a:lnTo>
                    <a:pt x="88" y="1053"/>
                  </a:lnTo>
                  <a:cubicBezTo>
                    <a:pt x="100" y="1067"/>
                    <a:pt x="85" y="1087"/>
                    <a:pt x="100" y="1100"/>
                  </a:cubicBezTo>
                  <a:lnTo>
                    <a:pt x="100" y="1099"/>
                  </a:lnTo>
                  <a:lnTo>
                    <a:pt x="100" y="1099"/>
                  </a:lnTo>
                  <a:cubicBezTo>
                    <a:pt x="112" y="1111"/>
                    <a:pt x="96" y="1132"/>
                    <a:pt x="114" y="1144"/>
                  </a:cubicBezTo>
                  <a:lnTo>
                    <a:pt x="112" y="1143"/>
                  </a:lnTo>
                  <a:lnTo>
                    <a:pt x="112" y="1143"/>
                  </a:lnTo>
                  <a:cubicBezTo>
                    <a:pt x="120" y="1154"/>
                    <a:pt x="111" y="1170"/>
                    <a:pt x="125" y="1180"/>
                  </a:cubicBezTo>
                  <a:lnTo>
                    <a:pt x="125" y="1179"/>
                  </a:lnTo>
                  <a:cubicBezTo>
                    <a:pt x="133" y="1187"/>
                    <a:pt x="125" y="1204"/>
                    <a:pt x="137" y="1213"/>
                  </a:cubicBezTo>
                  <a:lnTo>
                    <a:pt x="137" y="1212"/>
                  </a:lnTo>
                  <a:lnTo>
                    <a:pt x="137" y="1212"/>
                  </a:lnTo>
                  <a:cubicBezTo>
                    <a:pt x="144" y="1222"/>
                    <a:pt x="136" y="1239"/>
                    <a:pt x="149" y="1247"/>
                  </a:cubicBezTo>
                  <a:lnTo>
                    <a:pt x="149" y="1246"/>
                  </a:lnTo>
                  <a:lnTo>
                    <a:pt x="149" y="1246"/>
                  </a:lnTo>
                  <a:cubicBezTo>
                    <a:pt x="158" y="1255"/>
                    <a:pt x="147" y="1271"/>
                    <a:pt x="161" y="1280"/>
                  </a:cubicBezTo>
                  <a:lnTo>
                    <a:pt x="161" y="1280"/>
                  </a:lnTo>
                  <a:cubicBezTo>
                    <a:pt x="164" y="1290"/>
                    <a:pt x="163" y="1299"/>
                    <a:pt x="170" y="1305"/>
                  </a:cubicBezTo>
                  <a:cubicBezTo>
                    <a:pt x="180" y="1314"/>
                    <a:pt x="170" y="1331"/>
                    <a:pt x="182" y="1340"/>
                  </a:cubicBezTo>
                  <a:lnTo>
                    <a:pt x="182" y="1340"/>
                  </a:lnTo>
                  <a:cubicBezTo>
                    <a:pt x="186" y="1348"/>
                    <a:pt x="186" y="1357"/>
                    <a:pt x="193" y="1363"/>
                  </a:cubicBezTo>
                  <a:cubicBezTo>
                    <a:pt x="203" y="1371"/>
                    <a:pt x="192" y="1389"/>
                    <a:pt x="207" y="1396"/>
                  </a:cubicBezTo>
                  <a:lnTo>
                    <a:pt x="207" y="1396"/>
                  </a:lnTo>
                  <a:cubicBezTo>
                    <a:pt x="209" y="1406"/>
                    <a:pt x="208" y="1416"/>
                    <a:pt x="218" y="1422"/>
                  </a:cubicBezTo>
                  <a:lnTo>
                    <a:pt x="218" y="1419"/>
                  </a:lnTo>
                  <a:cubicBezTo>
                    <a:pt x="223" y="1428"/>
                    <a:pt x="222" y="1438"/>
                    <a:pt x="228" y="1444"/>
                  </a:cubicBezTo>
                  <a:cubicBezTo>
                    <a:pt x="239" y="1461"/>
                    <a:pt x="239" y="1484"/>
                    <a:pt x="254" y="1500"/>
                  </a:cubicBezTo>
                  <a:lnTo>
                    <a:pt x="252" y="1499"/>
                  </a:lnTo>
                  <a:lnTo>
                    <a:pt x="252" y="1499"/>
                  </a:lnTo>
                  <a:cubicBezTo>
                    <a:pt x="256" y="1508"/>
                    <a:pt x="255" y="1519"/>
                    <a:pt x="265" y="1524"/>
                  </a:cubicBezTo>
                  <a:lnTo>
                    <a:pt x="265" y="1522"/>
                  </a:lnTo>
                  <a:cubicBezTo>
                    <a:pt x="270" y="1530"/>
                    <a:pt x="268" y="1541"/>
                    <a:pt x="277" y="1547"/>
                  </a:cubicBezTo>
                  <a:lnTo>
                    <a:pt x="277" y="1546"/>
                  </a:lnTo>
                  <a:cubicBezTo>
                    <a:pt x="282" y="1553"/>
                    <a:pt x="281" y="1564"/>
                    <a:pt x="289" y="1569"/>
                  </a:cubicBezTo>
                  <a:cubicBezTo>
                    <a:pt x="295" y="1578"/>
                    <a:pt x="293" y="1589"/>
                    <a:pt x="301" y="1594"/>
                  </a:cubicBezTo>
                  <a:cubicBezTo>
                    <a:pt x="308" y="1601"/>
                    <a:pt x="305" y="1611"/>
                    <a:pt x="314" y="1617"/>
                  </a:cubicBezTo>
                  <a:cubicBezTo>
                    <a:pt x="320" y="1623"/>
                    <a:pt x="317" y="1634"/>
                    <a:pt x="325" y="1639"/>
                  </a:cubicBezTo>
                  <a:cubicBezTo>
                    <a:pt x="332" y="1646"/>
                    <a:pt x="330" y="1657"/>
                    <a:pt x="337" y="1662"/>
                  </a:cubicBezTo>
                  <a:cubicBezTo>
                    <a:pt x="343" y="1670"/>
                    <a:pt x="342" y="1680"/>
                    <a:pt x="349" y="1686"/>
                  </a:cubicBezTo>
                  <a:lnTo>
                    <a:pt x="349" y="1684"/>
                  </a:lnTo>
                  <a:cubicBezTo>
                    <a:pt x="355" y="1691"/>
                    <a:pt x="352" y="1702"/>
                    <a:pt x="362" y="1707"/>
                  </a:cubicBezTo>
                  <a:lnTo>
                    <a:pt x="362" y="1705"/>
                  </a:lnTo>
                  <a:cubicBezTo>
                    <a:pt x="367" y="1713"/>
                    <a:pt x="364" y="1724"/>
                    <a:pt x="375" y="1729"/>
                  </a:cubicBezTo>
                  <a:lnTo>
                    <a:pt x="375" y="1729"/>
                  </a:lnTo>
                  <a:cubicBezTo>
                    <a:pt x="379" y="1742"/>
                    <a:pt x="387" y="1752"/>
                    <a:pt x="395" y="1763"/>
                  </a:cubicBezTo>
                  <a:cubicBezTo>
                    <a:pt x="402" y="1770"/>
                    <a:pt x="400" y="1781"/>
                    <a:pt x="407" y="1786"/>
                  </a:cubicBezTo>
                  <a:cubicBezTo>
                    <a:pt x="412" y="1793"/>
                    <a:pt x="411" y="1804"/>
                    <a:pt x="420" y="1809"/>
                  </a:cubicBezTo>
                  <a:lnTo>
                    <a:pt x="420" y="1809"/>
                  </a:lnTo>
                  <a:cubicBezTo>
                    <a:pt x="424" y="1822"/>
                    <a:pt x="432" y="1834"/>
                    <a:pt x="441" y="1844"/>
                  </a:cubicBezTo>
                  <a:cubicBezTo>
                    <a:pt x="446" y="1851"/>
                    <a:pt x="444" y="1864"/>
                    <a:pt x="454" y="1867"/>
                  </a:cubicBezTo>
                  <a:lnTo>
                    <a:pt x="454" y="1867"/>
                  </a:lnTo>
                  <a:cubicBezTo>
                    <a:pt x="454" y="1873"/>
                    <a:pt x="459" y="1877"/>
                    <a:pt x="462" y="1881"/>
                  </a:cubicBezTo>
                  <a:cubicBezTo>
                    <a:pt x="470" y="1886"/>
                    <a:pt x="466" y="1897"/>
                    <a:pt x="475" y="1902"/>
                  </a:cubicBezTo>
                  <a:lnTo>
                    <a:pt x="475" y="1902"/>
                  </a:lnTo>
                  <a:cubicBezTo>
                    <a:pt x="476" y="1907"/>
                    <a:pt x="481" y="1910"/>
                    <a:pt x="484" y="1914"/>
                  </a:cubicBezTo>
                  <a:cubicBezTo>
                    <a:pt x="492" y="1920"/>
                    <a:pt x="489" y="1931"/>
                    <a:pt x="498" y="1935"/>
                  </a:cubicBezTo>
                  <a:lnTo>
                    <a:pt x="498" y="1935"/>
                  </a:lnTo>
                  <a:cubicBezTo>
                    <a:pt x="498" y="1941"/>
                    <a:pt x="503" y="1945"/>
                    <a:pt x="508" y="1948"/>
                  </a:cubicBezTo>
                  <a:cubicBezTo>
                    <a:pt x="514" y="1953"/>
                    <a:pt x="511" y="1966"/>
                    <a:pt x="521" y="1969"/>
                  </a:cubicBezTo>
                  <a:lnTo>
                    <a:pt x="521" y="1969"/>
                  </a:lnTo>
                  <a:cubicBezTo>
                    <a:pt x="522" y="1975"/>
                    <a:pt x="526" y="1978"/>
                    <a:pt x="531" y="1982"/>
                  </a:cubicBezTo>
                  <a:cubicBezTo>
                    <a:pt x="540" y="1993"/>
                    <a:pt x="543" y="2007"/>
                    <a:pt x="556" y="2016"/>
                  </a:cubicBezTo>
                  <a:lnTo>
                    <a:pt x="554" y="2015"/>
                  </a:lnTo>
                  <a:lnTo>
                    <a:pt x="554" y="2015"/>
                  </a:lnTo>
                  <a:cubicBezTo>
                    <a:pt x="556" y="2021"/>
                    <a:pt x="562" y="2023"/>
                    <a:pt x="565" y="2028"/>
                  </a:cubicBezTo>
                  <a:cubicBezTo>
                    <a:pt x="574" y="2038"/>
                    <a:pt x="578" y="2053"/>
                    <a:pt x="590" y="2060"/>
                  </a:cubicBezTo>
                  <a:lnTo>
                    <a:pt x="590" y="2060"/>
                  </a:lnTo>
                  <a:cubicBezTo>
                    <a:pt x="591" y="2067"/>
                    <a:pt x="595" y="2071"/>
                    <a:pt x="600" y="2074"/>
                  </a:cubicBezTo>
                  <a:cubicBezTo>
                    <a:pt x="603" y="2077"/>
                    <a:pt x="607" y="2082"/>
                    <a:pt x="611" y="2086"/>
                  </a:cubicBezTo>
                  <a:cubicBezTo>
                    <a:pt x="621" y="2095"/>
                    <a:pt x="623" y="2111"/>
                    <a:pt x="636" y="2117"/>
                  </a:cubicBezTo>
                  <a:lnTo>
                    <a:pt x="636" y="2117"/>
                  </a:lnTo>
                  <a:lnTo>
                    <a:pt x="635" y="2117"/>
                  </a:lnTo>
                  <a:lnTo>
                    <a:pt x="635" y="2117"/>
                  </a:lnTo>
                  <a:cubicBezTo>
                    <a:pt x="637" y="2123"/>
                    <a:pt x="640" y="2127"/>
                    <a:pt x="646" y="2129"/>
                  </a:cubicBezTo>
                  <a:lnTo>
                    <a:pt x="646" y="2129"/>
                  </a:lnTo>
                  <a:cubicBezTo>
                    <a:pt x="649" y="2136"/>
                    <a:pt x="653" y="2140"/>
                    <a:pt x="659" y="2142"/>
                  </a:cubicBezTo>
                  <a:cubicBezTo>
                    <a:pt x="660" y="2147"/>
                    <a:pt x="665" y="2151"/>
                    <a:pt x="669" y="2155"/>
                  </a:cubicBezTo>
                  <a:cubicBezTo>
                    <a:pt x="692" y="2189"/>
                    <a:pt x="724" y="2215"/>
                    <a:pt x="752" y="2244"/>
                  </a:cubicBezTo>
                  <a:lnTo>
                    <a:pt x="751" y="2243"/>
                  </a:lnTo>
                  <a:lnTo>
                    <a:pt x="751" y="2243"/>
                  </a:lnTo>
                  <a:cubicBezTo>
                    <a:pt x="751" y="2249"/>
                    <a:pt x="755" y="2255"/>
                    <a:pt x="762" y="2255"/>
                  </a:cubicBezTo>
                  <a:lnTo>
                    <a:pt x="762" y="2255"/>
                  </a:lnTo>
                  <a:cubicBezTo>
                    <a:pt x="763" y="2261"/>
                    <a:pt x="767" y="2266"/>
                    <a:pt x="774" y="2266"/>
                  </a:cubicBezTo>
                  <a:lnTo>
                    <a:pt x="773" y="2265"/>
                  </a:lnTo>
                  <a:lnTo>
                    <a:pt x="773" y="2265"/>
                  </a:lnTo>
                  <a:cubicBezTo>
                    <a:pt x="824" y="2307"/>
                    <a:pt x="867" y="2355"/>
                    <a:pt x="864" y="2430"/>
                  </a:cubicBezTo>
                  <a:lnTo>
                    <a:pt x="866" y="2432"/>
                  </a:lnTo>
                  <a:lnTo>
                    <a:pt x="864" y="2435"/>
                  </a:lnTo>
                  <a:cubicBezTo>
                    <a:pt x="875" y="2463"/>
                    <a:pt x="858" y="2495"/>
                    <a:pt x="874" y="2521"/>
                  </a:cubicBezTo>
                  <a:lnTo>
                    <a:pt x="876" y="2524"/>
                  </a:lnTo>
                  <a:lnTo>
                    <a:pt x="875" y="2527"/>
                  </a:lnTo>
                  <a:cubicBezTo>
                    <a:pt x="887" y="2550"/>
                    <a:pt x="871" y="2578"/>
                    <a:pt x="887" y="2600"/>
                  </a:cubicBezTo>
                  <a:lnTo>
                    <a:pt x="887" y="2599"/>
                  </a:lnTo>
                  <a:lnTo>
                    <a:pt x="887" y="2599"/>
                  </a:lnTo>
                  <a:cubicBezTo>
                    <a:pt x="899" y="2619"/>
                    <a:pt x="883" y="2641"/>
                    <a:pt x="898" y="2658"/>
                  </a:cubicBezTo>
                  <a:cubicBezTo>
                    <a:pt x="912" y="2676"/>
                    <a:pt x="896" y="2699"/>
                    <a:pt x="910" y="2717"/>
                  </a:cubicBezTo>
                  <a:cubicBezTo>
                    <a:pt x="924" y="2734"/>
                    <a:pt x="905" y="2759"/>
                    <a:pt x="924" y="2775"/>
                  </a:cubicBezTo>
                  <a:lnTo>
                    <a:pt x="923" y="2773"/>
                  </a:lnTo>
                  <a:lnTo>
                    <a:pt x="923" y="2773"/>
                  </a:lnTo>
                  <a:cubicBezTo>
                    <a:pt x="931" y="2786"/>
                    <a:pt x="919" y="2807"/>
                    <a:pt x="934" y="2819"/>
                  </a:cubicBezTo>
                  <a:lnTo>
                    <a:pt x="934" y="2819"/>
                  </a:lnTo>
                  <a:cubicBezTo>
                    <a:pt x="940" y="2846"/>
                    <a:pt x="946" y="2874"/>
                    <a:pt x="956" y="2901"/>
                  </a:cubicBezTo>
                  <a:lnTo>
                    <a:pt x="956" y="2900"/>
                  </a:lnTo>
                  <a:cubicBezTo>
                    <a:pt x="967" y="2927"/>
                    <a:pt x="966" y="2956"/>
                    <a:pt x="982" y="2981"/>
                  </a:cubicBezTo>
                  <a:lnTo>
                    <a:pt x="980" y="2980"/>
                  </a:lnTo>
                  <a:lnTo>
                    <a:pt x="980" y="2980"/>
                  </a:lnTo>
                  <a:cubicBezTo>
                    <a:pt x="988" y="2991"/>
                    <a:pt x="978" y="3008"/>
                    <a:pt x="993" y="3015"/>
                  </a:cubicBezTo>
                  <a:lnTo>
                    <a:pt x="991" y="3014"/>
                  </a:lnTo>
                  <a:lnTo>
                    <a:pt x="991" y="3014"/>
                  </a:lnTo>
                  <a:cubicBezTo>
                    <a:pt x="996" y="3035"/>
                    <a:pt x="1004" y="3055"/>
                    <a:pt x="1012" y="3074"/>
                  </a:cubicBezTo>
                  <a:cubicBezTo>
                    <a:pt x="1023" y="3083"/>
                    <a:pt x="1012" y="3101"/>
                    <a:pt x="1026" y="3109"/>
                  </a:cubicBezTo>
                  <a:lnTo>
                    <a:pt x="1026" y="3107"/>
                  </a:lnTo>
                  <a:cubicBezTo>
                    <a:pt x="1034" y="3126"/>
                    <a:pt x="1037" y="3148"/>
                    <a:pt x="1050" y="3165"/>
                  </a:cubicBezTo>
                  <a:lnTo>
                    <a:pt x="1050" y="3164"/>
                  </a:lnTo>
                  <a:cubicBezTo>
                    <a:pt x="1054" y="3172"/>
                    <a:pt x="1053" y="3181"/>
                    <a:pt x="1061" y="3188"/>
                  </a:cubicBezTo>
                  <a:cubicBezTo>
                    <a:pt x="1071" y="3206"/>
                    <a:pt x="1071" y="3229"/>
                    <a:pt x="1086" y="3244"/>
                  </a:cubicBezTo>
                  <a:lnTo>
                    <a:pt x="1086" y="3244"/>
                  </a:lnTo>
                  <a:cubicBezTo>
                    <a:pt x="1088" y="3251"/>
                    <a:pt x="1087" y="3263"/>
                    <a:pt x="1097" y="3267"/>
                  </a:cubicBezTo>
                  <a:lnTo>
                    <a:pt x="1097" y="3267"/>
                  </a:lnTo>
                  <a:cubicBezTo>
                    <a:pt x="1099" y="3275"/>
                    <a:pt x="1098" y="3287"/>
                    <a:pt x="1108" y="3290"/>
                  </a:cubicBezTo>
                  <a:lnTo>
                    <a:pt x="1108" y="3290"/>
                  </a:lnTo>
                  <a:cubicBezTo>
                    <a:pt x="1114" y="3304"/>
                    <a:pt x="1104" y="3322"/>
                    <a:pt x="1120" y="3332"/>
                  </a:cubicBezTo>
                  <a:cubicBezTo>
                    <a:pt x="1129" y="3337"/>
                    <a:pt x="1137" y="3338"/>
                    <a:pt x="1145" y="3338"/>
                  </a:cubicBezTo>
                  <a:cubicBezTo>
                    <a:pt x="1150" y="3338"/>
                    <a:pt x="1155" y="3338"/>
                    <a:pt x="1160" y="3337"/>
                  </a:cubicBezTo>
                  <a:cubicBezTo>
                    <a:pt x="1335" y="3267"/>
                    <a:pt x="1498" y="3172"/>
                    <a:pt x="1672" y="3101"/>
                  </a:cubicBezTo>
                  <a:cubicBezTo>
                    <a:pt x="1712" y="3084"/>
                    <a:pt x="1720" y="3053"/>
                    <a:pt x="1717" y="3012"/>
                  </a:cubicBezTo>
                  <a:cubicBezTo>
                    <a:pt x="1695" y="2791"/>
                    <a:pt x="1691" y="2568"/>
                    <a:pt x="1676" y="2346"/>
                  </a:cubicBezTo>
                  <a:cubicBezTo>
                    <a:pt x="1664" y="2157"/>
                    <a:pt x="1649" y="1967"/>
                    <a:pt x="1636" y="1778"/>
                  </a:cubicBezTo>
                  <a:cubicBezTo>
                    <a:pt x="1625" y="1735"/>
                    <a:pt x="1630" y="1691"/>
                    <a:pt x="1630" y="1647"/>
                  </a:cubicBezTo>
                  <a:cubicBezTo>
                    <a:pt x="1630" y="1587"/>
                    <a:pt x="1632" y="1525"/>
                    <a:pt x="1601" y="1469"/>
                  </a:cubicBezTo>
                  <a:cubicBezTo>
                    <a:pt x="1542" y="1433"/>
                    <a:pt x="1484" y="1398"/>
                    <a:pt x="1426" y="1359"/>
                  </a:cubicBezTo>
                  <a:cubicBezTo>
                    <a:pt x="1184" y="1192"/>
                    <a:pt x="989" y="976"/>
                    <a:pt x="819" y="736"/>
                  </a:cubicBezTo>
                  <a:cubicBezTo>
                    <a:pt x="696" y="558"/>
                    <a:pt x="591" y="369"/>
                    <a:pt x="513" y="166"/>
                  </a:cubicBezTo>
                  <a:cubicBezTo>
                    <a:pt x="502" y="136"/>
                    <a:pt x="487" y="123"/>
                    <a:pt x="455" y="121"/>
                  </a:cubicBezTo>
                  <a:cubicBezTo>
                    <a:pt x="421" y="120"/>
                    <a:pt x="386" y="116"/>
                    <a:pt x="352" y="109"/>
                  </a:cubicBezTo>
                  <a:cubicBezTo>
                    <a:pt x="239" y="89"/>
                    <a:pt x="125" y="71"/>
                    <a:pt x="28" y="2"/>
                  </a:cubicBezTo>
                  <a:cubicBezTo>
                    <a:pt x="24" y="1"/>
                    <a:pt x="21" y="0"/>
                    <a:pt x="18" y="0"/>
                  </a:cubicBezTo>
                  <a:close/>
                </a:path>
              </a:pathLst>
            </a:custGeom>
            <a:solidFill>
              <a:srgbClr val="3F3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5"/>
            <p:cNvSpPr/>
            <p:nvPr/>
          </p:nvSpPr>
          <p:spPr>
            <a:xfrm>
              <a:off x="4320382" y="4048043"/>
              <a:ext cx="256591" cy="129629"/>
            </a:xfrm>
            <a:custGeom>
              <a:avLst/>
              <a:gdLst/>
              <a:ahLst/>
              <a:cxnLst/>
              <a:rect l="l" t="t" r="r" b="b"/>
              <a:pathLst>
                <a:path w="6926" h="3499" extrusionOk="0">
                  <a:moveTo>
                    <a:pt x="4121" y="1"/>
                  </a:moveTo>
                  <a:cubicBezTo>
                    <a:pt x="4071" y="1"/>
                    <a:pt x="4021" y="3"/>
                    <a:pt x="3971" y="7"/>
                  </a:cubicBezTo>
                  <a:cubicBezTo>
                    <a:pt x="3964" y="9"/>
                    <a:pt x="3958" y="10"/>
                    <a:pt x="3951" y="10"/>
                  </a:cubicBezTo>
                  <a:cubicBezTo>
                    <a:pt x="3947" y="10"/>
                    <a:pt x="3943" y="10"/>
                    <a:pt x="3939" y="9"/>
                  </a:cubicBezTo>
                  <a:cubicBezTo>
                    <a:pt x="3932" y="12"/>
                    <a:pt x="3924" y="13"/>
                    <a:pt x="3916" y="13"/>
                  </a:cubicBezTo>
                  <a:cubicBezTo>
                    <a:pt x="3908" y="13"/>
                    <a:pt x="3900" y="12"/>
                    <a:pt x="3892" y="12"/>
                  </a:cubicBezTo>
                  <a:cubicBezTo>
                    <a:pt x="3883" y="12"/>
                    <a:pt x="3875" y="13"/>
                    <a:pt x="3867" y="18"/>
                  </a:cubicBezTo>
                  <a:cubicBezTo>
                    <a:pt x="3860" y="18"/>
                    <a:pt x="3854" y="20"/>
                    <a:pt x="3848" y="20"/>
                  </a:cubicBezTo>
                  <a:cubicBezTo>
                    <a:pt x="3842" y="22"/>
                    <a:pt x="3836" y="23"/>
                    <a:pt x="3830" y="23"/>
                  </a:cubicBezTo>
                  <a:cubicBezTo>
                    <a:pt x="3827" y="23"/>
                    <a:pt x="3824" y="23"/>
                    <a:pt x="3821" y="23"/>
                  </a:cubicBezTo>
                  <a:cubicBezTo>
                    <a:pt x="3813" y="23"/>
                    <a:pt x="3805" y="23"/>
                    <a:pt x="3798" y="28"/>
                  </a:cubicBezTo>
                  <a:cubicBezTo>
                    <a:pt x="3796" y="30"/>
                    <a:pt x="3794" y="31"/>
                    <a:pt x="3792" y="31"/>
                  </a:cubicBezTo>
                  <a:cubicBezTo>
                    <a:pt x="3791" y="31"/>
                    <a:pt x="3790" y="31"/>
                    <a:pt x="3788" y="30"/>
                  </a:cubicBezTo>
                  <a:cubicBezTo>
                    <a:pt x="3782" y="36"/>
                    <a:pt x="3774" y="36"/>
                    <a:pt x="3765" y="36"/>
                  </a:cubicBezTo>
                  <a:cubicBezTo>
                    <a:pt x="3757" y="36"/>
                    <a:pt x="3748" y="36"/>
                    <a:pt x="3741" y="41"/>
                  </a:cubicBezTo>
                  <a:cubicBezTo>
                    <a:pt x="3740" y="43"/>
                    <a:pt x="3738" y="43"/>
                    <a:pt x="3736" y="43"/>
                  </a:cubicBezTo>
                  <a:cubicBezTo>
                    <a:pt x="3735" y="43"/>
                    <a:pt x="3734" y="43"/>
                    <a:pt x="3732" y="42"/>
                  </a:cubicBezTo>
                  <a:cubicBezTo>
                    <a:pt x="3727" y="46"/>
                    <a:pt x="3721" y="46"/>
                    <a:pt x="3715" y="46"/>
                  </a:cubicBezTo>
                  <a:cubicBezTo>
                    <a:pt x="3711" y="46"/>
                    <a:pt x="3707" y="46"/>
                    <a:pt x="3704" y="46"/>
                  </a:cubicBezTo>
                  <a:cubicBezTo>
                    <a:pt x="3696" y="46"/>
                    <a:pt x="3689" y="47"/>
                    <a:pt x="3684" y="53"/>
                  </a:cubicBezTo>
                  <a:cubicBezTo>
                    <a:pt x="3674" y="63"/>
                    <a:pt x="3658" y="54"/>
                    <a:pt x="3648" y="64"/>
                  </a:cubicBezTo>
                  <a:cubicBezTo>
                    <a:pt x="3647" y="65"/>
                    <a:pt x="3645" y="66"/>
                    <a:pt x="3644" y="66"/>
                  </a:cubicBezTo>
                  <a:cubicBezTo>
                    <a:pt x="3643" y="66"/>
                    <a:pt x="3641" y="65"/>
                    <a:pt x="3641" y="65"/>
                  </a:cubicBezTo>
                  <a:cubicBezTo>
                    <a:pt x="3628" y="74"/>
                    <a:pt x="3614" y="65"/>
                    <a:pt x="3603" y="76"/>
                  </a:cubicBezTo>
                  <a:cubicBezTo>
                    <a:pt x="3593" y="85"/>
                    <a:pt x="3577" y="76"/>
                    <a:pt x="3567" y="87"/>
                  </a:cubicBezTo>
                  <a:cubicBezTo>
                    <a:pt x="3558" y="97"/>
                    <a:pt x="3541" y="88"/>
                    <a:pt x="3533" y="98"/>
                  </a:cubicBezTo>
                  <a:cubicBezTo>
                    <a:pt x="3523" y="109"/>
                    <a:pt x="3507" y="98"/>
                    <a:pt x="3497" y="111"/>
                  </a:cubicBezTo>
                  <a:cubicBezTo>
                    <a:pt x="3487" y="120"/>
                    <a:pt x="3470" y="111"/>
                    <a:pt x="3463" y="123"/>
                  </a:cubicBezTo>
                  <a:cubicBezTo>
                    <a:pt x="3455" y="128"/>
                    <a:pt x="3444" y="125"/>
                    <a:pt x="3438" y="133"/>
                  </a:cubicBezTo>
                  <a:cubicBezTo>
                    <a:pt x="3437" y="134"/>
                    <a:pt x="3436" y="135"/>
                    <a:pt x="3434" y="135"/>
                  </a:cubicBezTo>
                  <a:cubicBezTo>
                    <a:pt x="3433" y="135"/>
                    <a:pt x="3432" y="134"/>
                    <a:pt x="3431" y="134"/>
                  </a:cubicBezTo>
                  <a:cubicBezTo>
                    <a:pt x="3423" y="136"/>
                    <a:pt x="3412" y="136"/>
                    <a:pt x="3404" y="145"/>
                  </a:cubicBezTo>
                  <a:cubicBezTo>
                    <a:pt x="3398" y="150"/>
                    <a:pt x="3388" y="149"/>
                    <a:pt x="3382" y="155"/>
                  </a:cubicBezTo>
                  <a:cubicBezTo>
                    <a:pt x="3379" y="156"/>
                    <a:pt x="3378" y="157"/>
                    <a:pt x="3376" y="157"/>
                  </a:cubicBezTo>
                  <a:cubicBezTo>
                    <a:pt x="3375" y="157"/>
                    <a:pt x="3374" y="157"/>
                    <a:pt x="3373" y="157"/>
                  </a:cubicBezTo>
                  <a:cubicBezTo>
                    <a:pt x="3363" y="161"/>
                    <a:pt x="3353" y="160"/>
                    <a:pt x="3346" y="167"/>
                  </a:cubicBezTo>
                  <a:cubicBezTo>
                    <a:pt x="3340" y="174"/>
                    <a:pt x="3330" y="172"/>
                    <a:pt x="3324" y="178"/>
                  </a:cubicBezTo>
                  <a:cubicBezTo>
                    <a:pt x="3323" y="181"/>
                    <a:pt x="3321" y="182"/>
                    <a:pt x="3319" y="182"/>
                  </a:cubicBezTo>
                  <a:cubicBezTo>
                    <a:pt x="3318" y="182"/>
                    <a:pt x="3318" y="182"/>
                    <a:pt x="3317" y="181"/>
                  </a:cubicBezTo>
                  <a:cubicBezTo>
                    <a:pt x="3307" y="184"/>
                    <a:pt x="3297" y="184"/>
                    <a:pt x="3290" y="192"/>
                  </a:cubicBezTo>
                  <a:cubicBezTo>
                    <a:pt x="3281" y="198"/>
                    <a:pt x="3272" y="195"/>
                    <a:pt x="3265" y="203"/>
                  </a:cubicBezTo>
                  <a:cubicBezTo>
                    <a:pt x="3259" y="210"/>
                    <a:pt x="3249" y="206"/>
                    <a:pt x="3243" y="214"/>
                  </a:cubicBezTo>
                  <a:cubicBezTo>
                    <a:pt x="3242" y="215"/>
                    <a:pt x="3240" y="216"/>
                    <a:pt x="3238" y="216"/>
                  </a:cubicBezTo>
                  <a:cubicBezTo>
                    <a:pt x="3237" y="216"/>
                    <a:pt x="3237" y="216"/>
                    <a:pt x="3236" y="216"/>
                  </a:cubicBezTo>
                  <a:cubicBezTo>
                    <a:pt x="3226" y="220"/>
                    <a:pt x="3216" y="219"/>
                    <a:pt x="3209" y="228"/>
                  </a:cubicBezTo>
                  <a:lnTo>
                    <a:pt x="3210" y="228"/>
                  </a:lnTo>
                  <a:cubicBezTo>
                    <a:pt x="3202" y="232"/>
                    <a:pt x="3191" y="231"/>
                    <a:pt x="3186" y="239"/>
                  </a:cubicBezTo>
                  <a:cubicBezTo>
                    <a:pt x="3178" y="243"/>
                    <a:pt x="3167" y="242"/>
                    <a:pt x="3162" y="249"/>
                  </a:cubicBezTo>
                  <a:cubicBezTo>
                    <a:pt x="3155" y="255"/>
                    <a:pt x="3145" y="253"/>
                    <a:pt x="3139" y="260"/>
                  </a:cubicBezTo>
                  <a:cubicBezTo>
                    <a:pt x="3132" y="266"/>
                    <a:pt x="3121" y="265"/>
                    <a:pt x="3115" y="271"/>
                  </a:cubicBezTo>
                  <a:cubicBezTo>
                    <a:pt x="3109" y="276"/>
                    <a:pt x="3098" y="275"/>
                    <a:pt x="3093" y="282"/>
                  </a:cubicBezTo>
                  <a:cubicBezTo>
                    <a:pt x="3086" y="289"/>
                    <a:pt x="3076" y="287"/>
                    <a:pt x="3070" y="295"/>
                  </a:cubicBezTo>
                  <a:cubicBezTo>
                    <a:pt x="3064" y="301"/>
                    <a:pt x="3053" y="300"/>
                    <a:pt x="3047" y="307"/>
                  </a:cubicBezTo>
                  <a:cubicBezTo>
                    <a:pt x="3040" y="313"/>
                    <a:pt x="3029" y="311"/>
                    <a:pt x="3024" y="318"/>
                  </a:cubicBezTo>
                  <a:cubicBezTo>
                    <a:pt x="3017" y="325"/>
                    <a:pt x="3006" y="323"/>
                    <a:pt x="3001" y="330"/>
                  </a:cubicBezTo>
                  <a:cubicBezTo>
                    <a:pt x="2995" y="336"/>
                    <a:pt x="2984" y="335"/>
                    <a:pt x="2978" y="343"/>
                  </a:cubicBezTo>
                  <a:cubicBezTo>
                    <a:pt x="2974" y="346"/>
                    <a:pt x="2969" y="347"/>
                    <a:pt x="2965" y="347"/>
                  </a:cubicBezTo>
                  <a:cubicBezTo>
                    <a:pt x="2961" y="347"/>
                    <a:pt x="2957" y="346"/>
                    <a:pt x="2953" y="343"/>
                  </a:cubicBezTo>
                  <a:cubicBezTo>
                    <a:pt x="2943" y="330"/>
                    <a:pt x="2927" y="340"/>
                    <a:pt x="2918" y="330"/>
                  </a:cubicBezTo>
                  <a:cubicBezTo>
                    <a:pt x="2908" y="318"/>
                    <a:pt x="2892" y="328"/>
                    <a:pt x="2882" y="318"/>
                  </a:cubicBezTo>
                  <a:cubicBezTo>
                    <a:pt x="2873" y="307"/>
                    <a:pt x="2857" y="316"/>
                    <a:pt x="2848" y="307"/>
                  </a:cubicBezTo>
                  <a:cubicBezTo>
                    <a:pt x="2843" y="298"/>
                    <a:pt x="2832" y="301"/>
                    <a:pt x="2824" y="295"/>
                  </a:cubicBezTo>
                  <a:cubicBezTo>
                    <a:pt x="2819" y="287"/>
                    <a:pt x="2808" y="290"/>
                    <a:pt x="2802" y="284"/>
                  </a:cubicBezTo>
                  <a:cubicBezTo>
                    <a:pt x="2795" y="275"/>
                    <a:pt x="2784" y="276"/>
                    <a:pt x="2776" y="273"/>
                  </a:cubicBezTo>
                  <a:cubicBezTo>
                    <a:pt x="2775" y="273"/>
                    <a:pt x="2775" y="274"/>
                    <a:pt x="2774" y="274"/>
                  </a:cubicBezTo>
                  <a:cubicBezTo>
                    <a:pt x="2772" y="274"/>
                    <a:pt x="2770" y="272"/>
                    <a:pt x="2768" y="270"/>
                  </a:cubicBezTo>
                  <a:cubicBezTo>
                    <a:pt x="2760" y="265"/>
                    <a:pt x="2749" y="265"/>
                    <a:pt x="2741" y="260"/>
                  </a:cubicBezTo>
                  <a:cubicBezTo>
                    <a:pt x="2739" y="261"/>
                    <a:pt x="2738" y="262"/>
                    <a:pt x="2737" y="262"/>
                  </a:cubicBezTo>
                  <a:cubicBezTo>
                    <a:pt x="2735" y="262"/>
                    <a:pt x="2734" y="261"/>
                    <a:pt x="2733" y="259"/>
                  </a:cubicBezTo>
                  <a:cubicBezTo>
                    <a:pt x="2721" y="249"/>
                    <a:pt x="2706" y="257"/>
                    <a:pt x="2694" y="249"/>
                  </a:cubicBezTo>
                  <a:cubicBezTo>
                    <a:pt x="2688" y="248"/>
                    <a:pt x="2682" y="248"/>
                    <a:pt x="2675" y="247"/>
                  </a:cubicBezTo>
                  <a:cubicBezTo>
                    <a:pt x="2667" y="242"/>
                    <a:pt x="2658" y="242"/>
                    <a:pt x="2650" y="242"/>
                  </a:cubicBezTo>
                  <a:cubicBezTo>
                    <a:pt x="2641" y="242"/>
                    <a:pt x="2632" y="242"/>
                    <a:pt x="2625" y="238"/>
                  </a:cubicBezTo>
                  <a:cubicBezTo>
                    <a:pt x="2618" y="238"/>
                    <a:pt x="2612" y="236"/>
                    <a:pt x="2605" y="236"/>
                  </a:cubicBezTo>
                  <a:cubicBezTo>
                    <a:pt x="2563" y="232"/>
                    <a:pt x="2520" y="230"/>
                    <a:pt x="2478" y="230"/>
                  </a:cubicBezTo>
                  <a:cubicBezTo>
                    <a:pt x="2436" y="230"/>
                    <a:pt x="2394" y="232"/>
                    <a:pt x="2352" y="238"/>
                  </a:cubicBezTo>
                  <a:cubicBezTo>
                    <a:pt x="2350" y="238"/>
                    <a:pt x="2348" y="239"/>
                    <a:pt x="2347" y="239"/>
                  </a:cubicBezTo>
                  <a:cubicBezTo>
                    <a:pt x="2346" y="239"/>
                    <a:pt x="2345" y="239"/>
                    <a:pt x="2343" y="238"/>
                  </a:cubicBezTo>
                  <a:cubicBezTo>
                    <a:pt x="2336" y="241"/>
                    <a:pt x="2328" y="242"/>
                    <a:pt x="2321" y="242"/>
                  </a:cubicBezTo>
                  <a:cubicBezTo>
                    <a:pt x="2313" y="242"/>
                    <a:pt x="2305" y="241"/>
                    <a:pt x="2298" y="241"/>
                  </a:cubicBezTo>
                  <a:cubicBezTo>
                    <a:pt x="2289" y="241"/>
                    <a:pt x="2280" y="243"/>
                    <a:pt x="2272" y="248"/>
                  </a:cubicBezTo>
                  <a:cubicBezTo>
                    <a:pt x="2266" y="253"/>
                    <a:pt x="2259" y="255"/>
                    <a:pt x="2251" y="255"/>
                  </a:cubicBezTo>
                  <a:cubicBezTo>
                    <a:pt x="2246" y="255"/>
                    <a:pt x="2240" y="254"/>
                    <a:pt x="2235" y="254"/>
                  </a:cubicBezTo>
                  <a:cubicBezTo>
                    <a:pt x="2227" y="254"/>
                    <a:pt x="2220" y="255"/>
                    <a:pt x="2214" y="260"/>
                  </a:cubicBezTo>
                  <a:cubicBezTo>
                    <a:pt x="2209" y="264"/>
                    <a:pt x="2203" y="265"/>
                    <a:pt x="2197" y="265"/>
                  </a:cubicBezTo>
                  <a:cubicBezTo>
                    <a:pt x="2194" y="265"/>
                    <a:pt x="2191" y="265"/>
                    <a:pt x="2187" y="265"/>
                  </a:cubicBezTo>
                  <a:cubicBezTo>
                    <a:pt x="2180" y="265"/>
                    <a:pt x="2174" y="266"/>
                    <a:pt x="2169" y="271"/>
                  </a:cubicBezTo>
                  <a:cubicBezTo>
                    <a:pt x="2163" y="276"/>
                    <a:pt x="2156" y="277"/>
                    <a:pt x="2149" y="277"/>
                  </a:cubicBezTo>
                  <a:cubicBezTo>
                    <a:pt x="2146" y="277"/>
                    <a:pt x="2144" y="277"/>
                    <a:pt x="2142" y="277"/>
                  </a:cubicBezTo>
                  <a:cubicBezTo>
                    <a:pt x="2134" y="277"/>
                    <a:pt x="2127" y="278"/>
                    <a:pt x="2122" y="284"/>
                  </a:cubicBezTo>
                  <a:cubicBezTo>
                    <a:pt x="2112" y="293"/>
                    <a:pt x="2096" y="284"/>
                    <a:pt x="2088" y="295"/>
                  </a:cubicBezTo>
                  <a:cubicBezTo>
                    <a:pt x="2078" y="303"/>
                    <a:pt x="2062" y="295"/>
                    <a:pt x="2052" y="305"/>
                  </a:cubicBezTo>
                  <a:cubicBezTo>
                    <a:pt x="2051" y="307"/>
                    <a:pt x="2050" y="307"/>
                    <a:pt x="2049" y="307"/>
                  </a:cubicBezTo>
                  <a:cubicBezTo>
                    <a:pt x="2048" y="307"/>
                    <a:pt x="2047" y="307"/>
                    <a:pt x="2046" y="307"/>
                  </a:cubicBezTo>
                  <a:cubicBezTo>
                    <a:pt x="2036" y="309"/>
                    <a:pt x="2025" y="309"/>
                    <a:pt x="2018" y="316"/>
                  </a:cubicBezTo>
                  <a:cubicBezTo>
                    <a:pt x="2009" y="327"/>
                    <a:pt x="1992" y="316"/>
                    <a:pt x="1983" y="328"/>
                  </a:cubicBezTo>
                  <a:cubicBezTo>
                    <a:pt x="1974" y="339"/>
                    <a:pt x="1956" y="328"/>
                    <a:pt x="1949" y="341"/>
                  </a:cubicBezTo>
                  <a:lnTo>
                    <a:pt x="1950" y="341"/>
                  </a:lnTo>
                  <a:cubicBezTo>
                    <a:pt x="1942" y="345"/>
                    <a:pt x="1932" y="344"/>
                    <a:pt x="1926" y="352"/>
                  </a:cubicBezTo>
                  <a:cubicBezTo>
                    <a:pt x="1917" y="359"/>
                    <a:pt x="1908" y="356"/>
                    <a:pt x="1901" y="363"/>
                  </a:cubicBezTo>
                  <a:lnTo>
                    <a:pt x="1900" y="363"/>
                  </a:lnTo>
                  <a:cubicBezTo>
                    <a:pt x="1891" y="373"/>
                    <a:pt x="1873" y="363"/>
                    <a:pt x="1867" y="377"/>
                  </a:cubicBezTo>
                  <a:lnTo>
                    <a:pt x="1868" y="377"/>
                  </a:lnTo>
                  <a:cubicBezTo>
                    <a:pt x="1859" y="382"/>
                    <a:pt x="1848" y="381"/>
                    <a:pt x="1843" y="389"/>
                  </a:cubicBezTo>
                  <a:cubicBezTo>
                    <a:pt x="1835" y="394"/>
                    <a:pt x="1825" y="393"/>
                    <a:pt x="1819" y="400"/>
                  </a:cubicBezTo>
                  <a:cubicBezTo>
                    <a:pt x="1813" y="408"/>
                    <a:pt x="1802" y="405"/>
                    <a:pt x="1797" y="413"/>
                  </a:cubicBezTo>
                  <a:cubicBezTo>
                    <a:pt x="1789" y="420"/>
                    <a:pt x="1778" y="417"/>
                    <a:pt x="1773" y="425"/>
                  </a:cubicBezTo>
                  <a:cubicBezTo>
                    <a:pt x="1766" y="431"/>
                    <a:pt x="1756" y="430"/>
                    <a:pt x="1750" y="437"/>
                  </a:cubicBezTo>
                  <a:cubicBezTo>
                    <a:pt x="1744" y="442"/>
                    <a:pt x="1733" y="440"/>
                    <a:pt x="1727" y="449"/>
                  </a:cubicBezTo>
                  <a:lnTo>
                    <a:pt x="1729" y="449"/>
                  </a:lnTo>
                  <a:cubicBezTo>
                    <a:pt x="1722" y="454"/>
                    <a:pt x="1711" y="452"/>
                    <a:pt x="1706" y="462"/>
                  </a:cubicBezTo>
                  <a:lnTo>
                    <a:pt x="1706" y="462"/>
                  </a:lnTo>
                  <a:cubicBezTo>
                    <a:pt x="1694" y="465"/>
                    <a:pt x="1681" y="474"/>
                    <a:pt x="1670" y="483"/>
                  </a:cubicBezTo>
                  <a:cubicBezTo>
                    <a:pt x="1664" y="490"/>
                    <a:pt x="1652" y="487"/>
                    <a:pt x="1648" y="496"/>
                  </a:cubicBezTo>
                  <a:lnTo>
                    <a:pt x="1649" y="496"/>
                  </a:lnTo>
                  <a:cubicBezTo>
                    <a:pt x="1636" y="502"/>
                    <a:pt x="1624" y="510"/>
                    <a:pt x="1613" y="519"/>
                  </a:cubicBezTo>
                  <a:cubicBezTo>
                    <a:pt x="1606" y="524"/>
                    <a:pt x="1594" y="522"/>
                    <a:pt x="1590" y="532"/>
                  </a:cubicBezTo>
                  <a:lnTo>
                    <a:pt x="1590" y="532"/>
                  </a:lnTo>
                  <a:cubicBezTo>
                    <a:pt x="1584" y="534"/>
                    <a:pt x="1582" y="539"/>
                    <a:pt x="1578" y="543"/>
                  </a:cubicBezTo>
                  <a:cubicBezTo>
                    <a:pt x="1571" y="548"/>
                    <a:pt x="1560" y="545"/>
                    <a:pt x="1555" y="555"/>
                  </a:cubicBezTo>
                  <a:lnTo>
                    <a:pt x="1555" y="555"/>
                  </a:lnTo>
                  <a:cubicBezTo>
                    <a:pt x="1549" y="556"/>
                    <a:pt x="1546" y="561"/>
                    <a:pt x="1543" y="565"/>
                  </a:cubicBezTo>
                  <a:cubicBezTo>
                    <a:pt x="1538" y="571"/>
                    <a:pt x="1526" y="568"/>
                    <a:pt x="1522" y="577"/>
                  </a:cubicBezTo>
                  <a:lnTo>
                    <a:pt x="1522" y="577"/>
                  </a:lnTo>
                  <a:cubicBezTo>
                    <a:pt x="1516" y="579"/>
                    <a:pt x="1513" y="583"/>
                    <a:pt x="1509" y="588"/>
                  </a:cubicBezTo>
                  <a:cubicBezTo>
                    <a:pt x="1497" y="597"/>
                    <a:pt x="1484" y="602"/>
                    <a:pt x="1474" y="613"/>
                  </a:cubicBezTo>
                  <a:lnTo>
                    <a:pt x="1475" y="611"/>
                  </a:lnTo>
                  <a:lnTo>
                    <a:pt x="1475" y="611"/>
                  </a:lnTo>
                  <a:cubicBezTo>
                    <a:pt x="1470" y="614"/>
                    <a:pt x="1465" y="618"/>
                    <a:pt x="1462" y="621"/>
                  </a:cubicBezTo>
                  <a:cubicBezTo>
                    <a:pt x="1457" y="630"/>
                    <a:pt x="1445" y="627"/>
                    <a:pt x="1441" y="636"/>
                  </a:cubicBezTo>
                  <a:lnTo>
                    <a:pt x="1441" y="636"/>
                  </a:lnTo>
                  <a:cubicBezTo>
                    <a:pt x="1435" y="637"/>
                    <a:pt x="1432" y="641"/>
                    <a:pt x="1428" y="646"/>
                  </a:cubicBezTo>
                  <a:cubicBezTo>
                    <a:pt x="1417" y="654"/>
                    <a:pt x="1403" y="659"/>
                    <a:pt x="1394" y="672"/>
                  </a:cubicBezTo>
                  <a:lnTo>
                    <a:pt x="1395" y="670"/>
                  </a:lnTo>
                  <a:lnTo>
                    <a:pt x="1395" y="670"/>
                  </a:lnTo>
                  <a:cubicBezTo>
                    <a:pt x="1389" y="672"/>
                    <a:pt x="1385" y="675"/>
                    <a:pt x="1382" y="681"/>
                  </a:cubicBezTo>
                  <a:cubicBezTo>
                    <a:pt x="1371" y="689"/>
                    <a:pt x="1357" y="693"/>
                    <a:pt x="1350" y="706"/>
                  </a:cubicBezTo>
                  <a:lnTo>
                    <a:pt x="1350" y="706"/>
                  </a:lnTo>
                  <a:cubicBezTo>
                    <a:pt x="1344" y="706"/>
                    <a:pt x="1340" y="711"/>
                    <a:pt x="1336" y="716"/>
                  </a:cubicBezTo>
                  <a:lnTo>
                    <a:pt x="1336" y="716"/>
                  </a:lnTo>
                  <a:cubicBezTo>
                    <a:pt x="1330" y="717"/>
                    <a:pt x="1328" y="722"/>
                    <a:pt x="1324" y="726"/>
                  </a:cubicBezTo>
                  <a:cubicBezTo>
                    <a:pt x="1308" y="737"/>
                    <a:pt x="1292" y="749"/>
                    <a:pt x="1279" y="762"/>
                  </a:cubicBezTo>
                  <a:lnTo>
                    <a:pt x="1280" y="761"/>
                  </a:lnTo>
                  <a:lnTo>
                    <a:pt x="1280" y="761"/>
                  </a:lnTo>
                  <a:cubicBezTo>
                    <a:pt x="1273" y="764"/>
                    <a:pt x="1269" y="767"/>
                    <a:pt x="1266" y="772"/>
                  </a:cubicBezTo>
                  <a:cubicBezTo>
                    <a:pt x="1263" y="776"/>
                    <a:pt x="1258" y="780"/>
                    <a:pt x="1254" y="783"/>
                  </a:cubicBezTo>
                  <a:cubicBezTo>
                    <a:pt x="1238" y="796"/>
                    <a:pt x="1223" y="806"/>
                    <a:pt x="1211" y="820"/>
                  </a:cubicBezTo>
                  <a:lnTo>
                    <a:pt x="1211" y="820"/>
                  </a:lnTo>
                  <a:cubicBezTo>
                    <a:pt x="1205" y="821"/>
                    <a:pt x="1200" y="825"/>
                    <a:pt x="1198" y="831"/>
                  </a:cubicBezTo>
                  <a:lnTo>
                    <a:pt x="1198" y="831"/>
                  </a:lnTo>
                  <a:cubicBezTo>
                    <a:pt x="1192" y="834"/>
                    <a:pt x="1188" y="837"/>
                    <a:pt x="1185" y="843"/>
                  </a:cubicBezTo>
                  <a:lnTo>
                    <a:pt x="1187" y="841"/>
                  </a:lnTo>
                  <a:lnTo>
                    <a:pt x="1187" y="841"/>
                  </a:lnTo>
                  <a:cubicBezTo>
                    <a:pt x="1182" y="845"/>
                    <a:pt x="1177" y="848"/>
                    <a:pt x="1174" y="853"/>
                  </a:cubicBezTo>
                  <a:cubicBezTo>
                    <a:pt x="1169" y="857"/>
                    <a:pt x="1166" y="861"/>
                    <a:pt x="1162" y="866"/>
                  </a:cubicBezTo>
                  <a:cubicBezTo>
                    <a:pt x="1157" y="868"/>
                    <a:pt x="1155" y="873"/>
                    <a:pt x="1151" y="877"/>
                  </a:cubicBezTo>
                  <a:cubicBezTo>
                    <a:pt x="1146" y="879"/>
                    <a:pt x="1142" y="884"/>
                    <a:pt x="1139" y="888"/>
                  </a:cubicBezTo>
                  <a:cubicBezTo>
                    <a:pt x="1135" y="891"/>
                    <a:pt x="1131" y="894"/>
                    <a:pt x="1128" y="899"/>
                  </a:cubicBezTo>
                  <a:cubicBezTo>
                    <a:pt x="1074" y="944"/>
                    <a:pt x="1023" y="994"/>
                    <a:pt x="978" y="1047"/>
                  </a:cubicBezTo>
                  <a:cubicBezTo>
                    <a:pt x="974" y="1052"/>
                    <a:pt x="972" y="1056"/>
                    <a:pt x="967" y="1060"/>
                  </a:cubicBezTo>
                  <a:cubicBezTo>
                    <a:pt x="963" y="1064"/>
                    <a:pt x="959" y="1068"/>
                    <a:pt x="956" y="1072"/>
                  </a:cubicBezTo>
                  <a:cubicBezTo>
                    <a:pt x="951" y="1077"/>
                    <a:pt x="947" y="1079"/>
                    <a:pt x="945" y="1084"/>
                  </a:cubicBezTo>
                  <a:cubicBezTo>
                    <a:pt x="939" y="1087"/>
                    <a:pt x="935" y="1091"/>
                    <a:pt x="932" y="1096"/>
                  </a:cubicBezTo>
                  <a:lnTo>
                    <a:pt x="934" y="1095"/>
                  </a:lnTo>
                  <a:lnTo>
                    <a:pt x="934" y="1095"/>
                  </a:lnTo>
                  <a:cubicBezTo>
                    <a:pt x="928" y="1098"/>
                    <a:pt x="924" y="1101"/>
                    <a:pt x="921" y="1107"/>
                  </a:cubicBezTo>
                  <a:lnTo>
                    <a:pt x="923" y="1106"/>
                  </a:lnTo>
                  <a:lnTo>
                    <a:pt x="923" y="1106"/>
                  </a:lnTo>
                  <a:cubicBezTo>
                    <a:pt x="918" y="1109"/>
                    <a:pt x="914" y="1112"/>
                    <a:pt x="911" y="1118"/>
                  </a:cubicBezTo>
                  <a:lnTo>
                    <a:pt x="911" y="1118"/>
                  </a:lnTo>
                  <a:cubicBezTo>
                    <a:pt x="904" y="1121"/>
                    <a:pt x="901" y="1126"/>
                    <a:pt x="899" y="1132"/>
                  </a:cubicBezTo>
                  <a:lnTo>
                    <a:pt x="901" y="1130"/>
                  </a:lnTo>
                  <a:lnTo>
                    <a:pt x="901" y="1130"/>
                  </a:lnTo>
                  <a:cubicBezTo>
                    <a:pt x="883" y="1148"/>
                    <a:pt x="866" y="1166"/>
                    <a:pt x="853" y="1187"/>
                  </a:cubicBezTo>
                  <a:cubicBezTo>
                    <a:pt x="849" y="1191"/>
                    <a:pt x="844" y="1193"/>
                    <a:pt x="842" y="1198"/>
                  </a:cubicBezTo>
                  <a:cubicBezTo>
                    <a:pt x="837" y="1201"/>
                    <a:pt x="833" y="1205"/>
                    <a:pt x="830" y="1210"/>
                  </a:cubicBezTo>
                  <a:lnTo>
                    <a:pt x="830" y="1210"/>
                  </a:lnTo>
                  <a:cubicBezTo>
                    <a:pt x="825" y="1213"/>
                    <a:pt x="820" y="1217"/>
                    <a:pt x="818" y="1223"/>
                  </a:cubicBezTo>
                  <a:lnTo>
                    <a:pt x="821" y="1222"/>
                  </a:lnTo>
                  <a:lnTo>
                    <a:pt x="821" y="1222"/>
                  </a:lnTo>
                  <a:cubicBezTo>
                    <a:pt x="805" y="1234"/>
                    <a:pt x="795" y="1250"/>
                    <a:pt x="784" y="1266"/>
                  </a:cubicBezTo>
                  <a:cubicBezTo>
                    <a:pt x="780" y="1268"/>
                    <a:pt x="776" y="1272"/>
                    <a:pt x="773" y="1277"/>
                  </a:cubicBezTo>
                  <a:lnTo>
                    <a:pt x="773" y="1277"/>
                  </a:lnTo>
                  <a:cubicBezTo>
                    <a:pt x="768" y="1280"/>
                    <a:pt x="763" y="1284"/>
                    <a:pt x="762" y="1290"/>
                  </a:cubicBezTo>
                  <a:lnTo>
                    <a:pt x="762" y="1290"/>
                  </a:lnTo>
                  <a:cubicBezTo>
                    <a:pt x="751" y="1298"/>
                    <a:pt x="747" y="1312"/>
                    <a:pt x="737" y="1322"/>
                  </a:cubicBezTo>
                  <a:cubicBezTo>
                    <a:pt x="734" y="1327"/>
                    <a:pt x="730" y="1331"/>
                    <a:pt x="727" y="1336"/>
                  </a:cubicBezTo>
                  <a:lnTo>
                    <a:pt x="727" y="1336"/>
                  </a:lnTo>
                  <a:cubicBezTo>
                    <a:pt x="723" y="1339"/>
                    <a:pt x="719" y="1342"/>
                    <a:pt x="718" y="1348"/>
                  </a:cubicBezTo>
                  <a:lnTo>
                    <a:pt x="718" y="1348"/>
                  </a:lnTo>
                  <a:cubicBezTo>
                    <a:pt x="705" y="1355"/>
                    <a:pt x="702" y="1369"/>
                    <a:pt x="693" y="1381"/>
                  </a:cubicBezTo>
                  <a:cubicBezTo>
                    <a:pt x="688" y="1384"/>
                    <a:pt x="684" y="1387"/>
                    <a:pt x="683" y="1393"/>
                  </a:cubicBezTo>
                  <a:lnTo>
                    <a:pt x="683" y="1393"/>
                  </a:lnTo>
                  <a:cubicBezTo>
                    <a:pt x="673" y="1397"/>
                    <a:pt x="677" y="1409"/>
                    <a:pt x="670" y="1414"/>
                  </a:cubicBezTo>
                  <a:cubicBezTo>
                    <a:pt x="665" y="1418"/>
                    <a:pt x="661" y="1423"/>
                    <a:pt x="659" y="1428"/>
                  </a:cubicBezTo>
                  <a:lnTo>
                    <a:pt x="659" y="1428"/>
                  </a:lnTo>
                  <a:cubicBezTo>
                    <a:pt x="649" y="1437"/>
                    <a:pt x="643" y="1450"/>
                    <a:pt x="635" y="1462"/>
                  </a:cubicBezTo>
                  <a:cubicBezTo>
                    <a:pt x="630" y="1466"/>
                    <a:pt x="627" y="1468"/>
                    <a:pt x="625" y="1474"/>
                  </a:cubicBezTo>
                  <a:lnTo>
                    <a:pt x="625" y="1474"/>
                  </a:lnTo>
                  <a:cubicBezTo>
                    <a:pt x="617" y="1479"/>
                    <a:pt x="618" y="1490"/>
                    <a:pt x="612" y="1495"/>
                  </a:cubicBezTo>
                  <a:cubicBezTo>
                    <a:pt x="608" y="1499"/>
                    <a:pt x="603" y="1503"/>
                    <a:pt x="602" y="1508"/>
                  </a:cubicBezTo>
                  <a:lnTo>
                    <a:pt x="602" y="1508"/>
                  </a:lnTo>
                  <a:cubicBezTo>
                    <a:pt x="594" y="1512"/>
                    <a:pt x="596" y="1524"/>
                    <a:pt x="590" y="1529"/>
                  </a:cubicBezTo>
                  <a:cubicBezTo>
                    <a:pt x="586" y="1533"/>
                    <a:pt x="580" y="1537"/>
                    <a:pt x="579" y="1542"/>
                  </a:cubicBezTo>
                  <a:lnTo>
                    <a:pt x="579" y="1542"/>
                  </a:lnTo>
                  <a:cubicBezTo>
                    <a:pt x="571" y="1547"/>
                    <a:pt x="573" y="1558"/>
                    <a:pt x="567" y="1564"/>
                  </a:cubicBezTo>
                  <a:cubicBezTo>
                    <a:pt x="562" y="1568"/>
                    <a:pt x="558" y="1570"/>
                    <a:pt x="557" y="1576"/>
                  </a:cubicBezTo>
                  <a:lnTo>
                    <a:pt x="557" y="1576"/>
                  </a:lnTo>
                  <a:cubicBezTo>
                    <a:pt x="547" y="1581"/>
                    <a:pt x="549" y="1592"/>
                    <a:pt x="543" y="1600"/>
                  </a:cubicBezTo>
                  <a:cubicBezTo>
                    <a:pt x="535" y="1610"/>
                    <a:pt x="526" y="1622"/>
                    <a:pt x="521" y="1635"/>
                  </a:cubicBezTo>
                  <a:lnTo>
                    <a:pt x="521" y="1635"/>
                  </a:lnTo>
                  <a:cubicBezTo>
                    <a:pt x="513" y="1639"/>
                    <a:pt x="514" y="1650"/>
                    <a:pt x="509" y="1657"/>
                  </a:cubicBezTo>
                  <a:cubicBezTo>
                    <a:pt x="499" y="1667"/>
                    <a:pt x="492" y="1680"/>
                    <a:pt x="488" y="1693"/>
                  </a:cubicBezTo>
                  <a:lnTo>
                    <a:pt x="488" y="1693"/>
                  </a:lnTo>
                  <a:cubicBezTo>
                    <a:pt x="478" y="1697"/>
                    <a:pt x="480" y="1707"/>
                    <a:pt x="476" y="1714"/>
                  </a:cubicBezTo>
                  <a:lnTo>
                    <a:pt x="476" y="1714"/>
                  </a:lnTo>
                  <a:cubicBezTo>
                    <a:pt x="468" y="1719"/>
                    <a:pt x="470" y="1730"/>
                    <a:pt x="465" y="1737"/>
                  </a:cubicBezTo>
                  <a:lnTo>
                    <a:pt x="465" y="1735"/>
                  </a:lnTo>
                  <a:cubicBezTo>
                    <a:pt x="456" y="1741"/>
                    <a:pt x="459" y="1752"/>
                    <a:pt x="452" y="1758"/>
                  </a:cubicBezTo>
                  <a:cubicBezTo>
                    <a:pt x="444" y="1764"/>
                    <a:pt x="446" y="1774"/>
                    <a:pt x="440" y="1781"/>
                  </a:cubicBezTo>
                  <a:cubicBezTo>
                    <a:pt x="419" y="1810"/>
                    <a:pt x="407" y="1842"/>
                    <a:pt x="395" y="1872"/>
                  </a:cubicBezTo>
                  <a:cubicBezTo>
                    <a:pt x="387" y="1878"/>
                    <a:pt x="390" y="1889"/>
                    <a:pt x="384" y="1896"/>
                  </a:cubicBezTo>
                  <a:cubicBezTo>
                    <a:pt x="376" y="1903"/>
                    <a:pt x="378" y="1913"/>
                    <a:pt x="373" y="1920"/>
                  </a:cubicBezTo>
                  <a:cubicBezTo>
                    <a:pt x="365" y="1926"/>
                    <a:pt x="368" y="1937"/>
                    <a:pt x="362" y="1945"/>
                  </a:cubicBezTo>
                  <a:lnTo>
                    <a:pt x="362" y="1943"/>
                  </a:lnTo>
                  <a:cubicBezTo>
                    <a:pt x="354" y="1948"/>
                    <a:pt x="355" y="1959"/>
                    <a:pt x="351" y="1967"/>
                  </a:cubicBezTo>
                  <a:lnTo>
                    <a:pt x="352" y="1966"/>
                  </a:lnTo>
                  <a:lnTo>
                    <a:pt x="352" y="1966"/>
                  </a:lnTo>
                  <a:cubicBezTo>
                    <a:pt x="338" y="1982"/>
                    <a:pt x="337" y="2005"/>
                    <a:pt x="328" y="2023"/>
                  </a:cubicBezTo>
                  <a:cubicBezTo>
                    <a:pt x="320" y="2029"/>
                    <a:pt x="321" y="2040"/>
                    <a:pt x="317" y="2048"/>
                  </a:cubicBezTo>
                  <a:lnTo>
                    <a:pt x="319" y="2047"/>
                  </a:lnTo>
                  <a:lnTo>
                    <a:pt x="319" y="2047"/>
                  </a:lnTo>
                  <a:cubicBezTo>
                    <a:pt x="304" y="2055"/>
                    <a:pt x="316" y="2072"/>
                    <a:pt x="305" y="2082"/>
                  </a:cubicBezTo>
                  <a:cubicBezTo>
                    <a:pt x="298" y="2088"/>
                    <a:pt x="298" y="2096"/>
                    <a:pt x="295" y="2104"/>
                  </a:cubicBezTo>
                  <a:lnTo>
                    <a:pt x="295" y="2104"/>
                  </a:lnTo>
                  <a:cubicBezTo>
                    <a:pt x="281" y="2113"/>
                    <a:pt x="292" y="2130"/>
                    <a:pt x="282" y="2140"/>
                  </a:cubicBezTo>
                  <a:cubicBezTo>
                    <a:pt x="272" y="2158"/>
                    <a:pt x="267" y="2178"/>
                    <a:pt x="260" y="2199"/>
                  </a:cubicBezTo>
                  <a:lnTo>
                    <a:pt x="260" y="2199"/>
                  </a:lnTo>
                  <a:cubicBezTo>
                    <a:pt x="249" y="2207"/>
                    <a:pt x="257" y="2223"/>
                    <a:pt x="249" y="2233"/>
                  </a:cubicBezTo>
                  <a:lnTo>
                    <a:pt x="249" y="2232"/>
                  </a:lnTo>
                  <a:cubicBezTo>
                    <a:pt x="236" y="2241"/>
                    <a:pt x="246" y="2257"/>
                    <a:pt x="236" y="2266"/>
                  </a:cubicBezTo>
                  <a:cubicBezTo>
                    <a:pt x="224" y="2276"/>
                    <a:pt x="235" y="2292"/>
                    <a:pt x="224" y="2302"/>
                  </a:cubicBezTo>
                  <a:cubicBezTo>
                    <a:pt x="212" y="2311"/>
                    <a:pt x="222" y="2328"/>
                    <a:pt x="212" y="2336"/>
                  </a:cubicBezTo>
                  <a:cubicBezTo>
                    <a:pt x="200" y="2346"/>
                    <a:pt x="209" y="2361"/>
                    <a:pt x="200" y="2372"/>
                  </a:cubicBezTo>
                  <a:lnTo>
                    <a:pt x="200" y="2371"/>
                  </a:lnTo>
                  <a:cubicBezTo>
                    <a:pt x="190" y="2379"/>
                    <a:pt x="197" y="2395"/>
                    <a:pt x="190" y="2406"/>
                  </a:cubicBezTo>
                  <a:lnTo>
                    <a:pt x="190" y="2406"/>
                  </a:lnTo>
                  <a:cubicBezTo>
                    <a:pt x="175" y="2418"/>
                    <a:pt x="189" y="2439"/>
                    <a:pt x="177" y="2453"/>
                  </a:cubicBezTo>
                  <a:lnTo>
                    <a:pt x="177" y="2452"/>
                  </a:lnTo>
                  <a:cubicBezTo>
                    <a:pt x="164" y="2463"/>
                    <a:pt x="177" y="2484"/>
                    <a:pt x="165" y="2497"/>
                  </a:cubicBezTo>
                  <a:cubicBezTo>
                    <a:pt x="152" y="2527"/>
                    <a:pt x="152" y="2559"/>
                    <a:pt x="142" y="2590"/>
                  </a:cubicBezTo>
                  <a:cubicBezTo>
                    <a:pt x="130" y="2604"/>
                    <a:pt x="143" y="2624"/>
                    <a:pt x="131" y="2637"/>
                  </a:cubicBezTo>
                  <a:lnTo>
                    <a:pt x="131" y="2636"/>
                  </a:lnTo>
                  <a:cubicBezTo>
                    <a:pt x="117" y="2649"/>
                    <a:pt x="131" y="2668"/>
                    <a:pt x="121" y="2683"/>
                  </a:cubicBezTo>
                  <a:lnTo>
                    <a:pt x="122" y="2681"/>
                  </a:lnTo>
                  <a:lnTo>
                    <a:pt x="122" y="2681"/>
                  </a:lnTo>
                  <a:cubicBezTo>
                    <a:pt x="103" y="2697"/>
                    <a:pt x="122" y="2722"/>
                    <a:pt x="109" y="2739"/>
                  </a:cubicBezTo>
                  <a:lnTo>
                    <a:pt x="109" y="2738"/>
                  </a:lnTo>
                  <a:lnTo>
                    <a:pt x="109" y="2738"/>
                  </a:lnTo>
                  <a:cubicBezTo>
                    <a:pt x="93" y="2755"/>
                    <a:pt x="110" y="2778"/>
                    <a:pt x="97" y="2797"/>
                  </a:cubicBezTo>
                  <a:lnTo>
                    <a:pt x="97" y="2794"/>
                  </a:lnTo>
                  <a:cubicBezTo>
                    <a:pt x="81" y="2811"/>
                    <a:pt x="97" y="2835"/>
                    <a:pt x="84" y="2853"/>
                  </a:cubicBezTo>
                  <a:lnTo>
                    <a:pt x="84" y="2852"/>
                  </a:lnTo>
                  <a:lnTo>
                    <a:pt x="84" y="2852"/>
                  </a:lnTo>
                  <a:cubicBezTo>
                    <a:pt x="67" y="2873"/>
                    <a:pt x="87" y="2900"/>
                    <a:pt x="72" y="2922"/>
                  </a:cubicBezTo>
                  <a:cubicBezTo>
                    <a:pt x="59" y="2939"/>
                    <a:pt x="73" y="2964"/>
                    <a:pt x="61" y="2981"/>
                  </a:cubicBezTo>
                  <a:lnTo>
                    <a:pt x="62" y="2980"/>
                  </a:lnTo>
                  <a:lnTo>
                    <a:pt x="62" y="2980"/>
                  </a:lnTo>
                  <a:cubicBezTo>
                    <a:pt x="44" y="3004"/>
                    <a:pt x="65" y="3035"/>
                    <a:pt x="49" y="3061"/>
                  </a:cubicBezTo>
                  <a:lnTo>
                    <a:pt x="49" y="3059"/>
                  </a:lnTo>
                  <a:lnTo>
                    <a:pt x="49" y="3059"/>
                  </a:lnTo>
                  <a:cubicBezTo>
                    <a:pt x="32" y="3085"/>
                    <a:pt x="51" y="3116"/>
                    <a:pt x="38" y="3142"/>
                  </a:cubicBezTo>
                  <a:lnTo>
                    <a:pt x="38" y="3140"/>
                  </a:lnTo>
                  <a:lnTo>
                    <a:pt x="38" y="3140"/>
                  </a:lnTo>
                  <a:cubicBezTo>
                    <a:pt x="18" y="3174"/>
                    <a:pt x="40" y="3212"/>
                    <a:pt x="25" y="3245"/>
                  </a:cubicBezTo>
                  <a:lnTo>
                    <a:pt x="25" y="3244"/>
                  </a:lnTo>
                  <a:lnTo>
                    <a:pt x="25" y="3244"/>
                  </a:lnTo>
                  <a:cubicBezTo>
                    <a:pt x="6" y="3287"/>
                    <a:pt x="28" y="3332"/>
                    <a:pt x="13" y="3375"/>
                  </a:cubicBezTo>
                  <a:cubicBezTo>
                    <a:pt x="16" y="3377"/>
                    <a:pt x="16" y="3380"/>
                    <a:pt x="13" y="3382"/>
                  </a:cubicBezTo>
                  <a:cubicBezTo>
                    <a:pt x="1" y="3422"/>
                    <a:pt x="2" y="3460"/>
                    <a:pt x="12" y="3499"/>
                  </a:cubicBezTo>
                  <a:cubicBezTo>
                    <a:pt x="17" y="3494"/>
                    <a:pt x="21" y="3488"/>
                    <a:pt x="22" y="3479"/>
                  </a:cubicBezTo>
                  <a:cubicBezTo>
                    <a:pt x="54" y="3283"/>
                    <a:pt x="100" y="3090"/>
                    <a:pt x="159" y="2900"/>
                  </a:cubicBezTo>
                  <a:cubicBezTo>
                    <a:pt x="228" y="2674"/>
                    <a:pt x="330" y="2460"/>
                    <a:pt x="431" y="2248"/>
                  </a:cubicBezTo>
                  <a:cubicBezTo>
                    <a:pt x="537" y="2022"/>
                    <a:pt x="653" y="1802"/>
                    <a:pt x="800" y="1600"/>
                  </a:cubicBezTo>
                  <a:cubicBezTo>
                    <a:pt x="913" y="1441"/>
                    <a:pt x="1036" y="1293"/>
                    <a:pt x="1177" y="1160"/>
                  </a:cubicBezTo>
                  <a:cubicBezTo>
                    <a:pt x="1270" y="1072"/>
                    <a:pt x="1369" y="994"/>
                    <a:pt x="1474" y="923"/>
                  </a:cubicBezTo>
                  <a:cubicBezTo>
                    <a:pt x="1705" y="770"/>
                    <a:pt x="1942" y="629"/>
                    <a:pt x="2213" y="557"/>
                  </a:cubicBezTo>
                  <a:cubicBezTo>
                    <a:pt x="2302" y="534"/>
                    <a:pt x="2391" y="516"/>
                    <a:pt x="2483" y="511"/>
                  </a:cubicBezTo>
                  <a:cubicBezTo>
                    <a:pt x="2492" y="511"/>
                    <a:pt x="2501" y="511"/>
                    <a:pt x="2509" y="511"/>
                  </a:cubicBezTo>
                  <a:cubicBezTo>
                    <a:pt x="2594" y="511"/>
                    <a:pt x="2675" y="529"/>
                    <a:pt x="2757" y="539"/>
                  </a:cubicBezTo>
                  <a:cubicBezTo>
                    <a:pt x="2809" y="546"/>
                    <a:pt x="2860" y="546"/>
                    <a:pt x="2909" y="565"/>
                  </a:cubicBezTo>
                  <a:cubicBezTo>
                    <a:pt x="2943" y="578"/>
                    <a:pt x="2976" y="584"/>
                    <a:pt x="3010" y="584"/>
                  </a:cubicBezTo>
                  <a:cubicBezTo>
                    <a:pt x="3053" y="584"/>
                    <a:pt x="3096" y="574"/>
                    <a:pt x="3139" y="557"/>
                  </a:cubicBezTo>
                  <a:cubicBezTo>
                    <a:pt x="3289" y="500"/>
                    <a:pt x="3437" y="437"/>
                    <a:pt x="3599" y="417"/>
                  </a:cubicBezTo>
                  <a:cubicBezTo>
                    <a:pt x="3712" y="402"/>
                    <a:pt x="3825" y="388"/>
                    <a:pt x="3939" y="388"/>
                  </a:cubicBezTo>
                  <a:cubicBezTo>
                    <a:pt x="3980" y="388"/>
                    <a:pt x="4020" y="390"/>
                    <a:pt x="4061" y="394"/>
                  </a:cubicBezTo>
                  <a:cubicBezTo>
                    <a:pt x="4174" y="406"/>
                    <a:pt x="4288" y="420"/>
                    <a:pt x="4401" y="441"/>
                  </a:cubicBezTo>
                  <a:cubicBezTo>
                    <a:pt x="4655" y="490"/>
                    <a:pt x="4893" y="582"/>
                    <a:pt x="5109" y="726"/>
                  </a:cubicBezTo>
                  <a:cubicBezTo>
                    <a:pt x="5238" y="810"/>
                    <a:pt x="5356" y="906"/>
                    <a:pt x="5473" y="1008"/>
                  </a:cubicBezTo>
                  <a:cubicBezTo>
                    <a:pt x="5582" y="1101"/>
                    <a:pt x="5679" y="1208"/>
                    <a:pt x="5775" y="1315"/>
                  </a:cubicBezTo>
                  <a:cubicBezTo>
                    <a:pt x="5888" y="1441"/>
                    <a:pt x="5992" y="1578"/>
                    <a:pt x="6102" y="1707"/>
                  </a:cubicBezTo>
                  <a:cubicBezTo>
                    <a:pt x="6236" y="1866"/>
                    <a:pt x="6363" y="2032"/>
                    <a:pt x="6478" y="2206"/>
                  </a:cubicBezTo>
                  <a:cubicBezTo>
                    <a:pt x="6591" y="2374"/>
                    <a:pt x="6689" y="2552"/>
                    <a:pt x="6796" y="2724"/>
                  </a:cubicBezTo>
                  <a:cubicBezTo>
                    <a:pt x="6835" y="2789"/>
                    <a:pt x="6865" y="2861"/>
                    <a:pt x="6916" y="2918"/>
                  </a:cubicBezTo>
                  <a:cubicBezTo>
                    <a:pt x="6921" y="2907"/>
                    <a:pt x="6925" y="2895"/>
                    <a:pt x="6915" y="2880"/>
                  </a:cubicBezTo>
                  <a:lnTo>
                    <a:pt x="6915" y="2880"/>
                  </a:lnTo>
                  <a:lnTo>
                    <a:pt x="6916" y="2881"/>
                  </a:lnTo>
                  <a:cubicBezTo>
                    <a:pt x="6911" y="2873"/>
                    <a:pt x="6914" y="2863"/>
                    <a:pt x="6905" y="2857"/>
                  </a:cubicBezTo>
                  <a:cubicBezTo>
                    <a:pt x="6894" y="2847"/>
                    <a:pt x="6906" y="2830"/>
                    <a:pt x="6892" y="2822"/>
                  </a:cubicBezTo>
                  <a:lnTo>
                    <a:pt x="6892" y="2822"/>
                  </a:lnTo>
                  <a:cubicBezTo>
                    <a:pt x="6889" y="2813"/>
                    <a:pt x="6889" y="2805"/>
                    <a:pt x="6882" y="2799"/>
                  </a:cubicBezTo>
                  <a:cubicBezTo>
                    <a:pt x="6877" y="2792"/>
                    <a:pt x="6878" y="2782"/>
                    <a:pt x="6872" y="2775"/>
                  </a:cubicBezTo>
                  <a:cubicBezTo>
                    <a:pt x="6860" y="2766"/>
                    <a:pt x="6872" y="2749"/>
                    <a:pt x="6858" y="2741"/>
                  </a:cubicBezTo>
                  <a:lnTo>
                    <a:pt x="6858" y="2743"/>
                  </a:lnTo>
                  <a:cubicBezTo>
                    <a:pt x="6854" y="2734"/>
                    <a:pt x="6855" y="2724"/>
                    <a:pt x="6847" y="2718"/>
                  </a:cubicBezTo>
                  <a:cubicBezTo>
                    <a:pt x="6840" y="2711"/>
                    <a:pt x="6844" y="2701"/>
                    <a:pt x="6836" y="2694"/>
                  </a:cubicBezTo>
                  <a:cubicBezTo>
                    <a:pt x="6825" y="2686"/>
                    <a:pt x="6836" y="2667"/>
                    <a:pt x="6823" y="2660"/>
                  </a:cubicBezTo>
                  <a:lnTo>
                    <a:pt x="6823" y="2660"/>
                  </a:lnTo>
                  <a:cubicBezTo>
                    <a:pt x="6820" y="2652"/>
                    <a:pt x="6821" y="2642"/>
                    <a:pt x="6813" y="2637"/>
                  </a:cubicBezTo>
                  <a:lnTo>
                    <a:pt x="6813" y="2638"/>
                  </a:lnTo>
                  <a:cubicBezTo>
                    <a:pt x="6808" y="2631"/>
                    <a:pt x="6811" y="2621"/>
                    <a:pt x="6803" y="2614"/>
                  </a:cubicBezTo>
                  <a:cubicBezTo>
                    <a:pt x="6797" y="2608"/>
                    <a:pt x="6798" y="2597"/>
                    <a:pt x="6792" y="2590"/>
                  </a:cubicBezTo>
                  <a:cubicBezTo>
                    <a:pt x="6781" y="2572"/>
                    <a:pt x="6781" y="2550"/>
                    <a:pt x="6766" y="2533"/>
                  </a:cubicBezTo>
                  <a:lnTo>
                    <a:pt x="6766" y="2533"/>
                  </a:lnTo>
                  <a:lnTo>
                    <a:pt x="6768" y="2535"/>
                  </a:lnTo>
                  <a:cubicBezTo>
                    <a:pt x="6764" y="2527"/>
                    <a:pt x="6765" y="2516"/>
                    <a:pt x="6755" y="2511"/>
                  </a:cubicBezTo>
                  <a:lnTo>
                    <a:pt x="6755" y="2511"/>
                  </a:lnTo>
                  <a:lnTo>
                    <a:pt x="6757" y="2512"/>
                  </a:lnTo>
                  <a:cubicBezTo>
                    <a:pt x="6753" y="2504"/>
                    <a:pt x="6754" y="2494"/>
                    <a:pt x="6746" y="2488"/>
                  </a:cubicBezTo>
                  <a:lnTo>
                    <a:pt x="6746" y="2488"/>
                  </a:lnTo>
                  <a:cubicBezTo>
                    <a:pt x="6742" y="2480"/>
                    <a:pt x="6743" y="2470"/>
                    <a:pt x="6734" y="2464"/>
                  </a:cubicBezTo>
                  <a:lnTo>
                    <a:pt x="6734" y="2464"/>
                  </a:lnTo>
                  <a:lnTo>
                    <a:pt x="6736" y="2466"/>
                  </a:lnTo>
                  <a:cubicBezTo>
                    <a:pt x="6731" y="2458"/>
                    <a:pt x="6732" y="2447"/>
                    <a:pt x="6723" y="2442"/>
                  </a:cubicBezTo>
                  <a:lnTo>
                    <a:pt x="6723" y="2442"/>
                  </a:lnTo>
                  <a:lnTo>
                    <a:pt x="6725" y="2443"/>
                  </a:lnTo>
                  <a:cubicBezTo>
                    <a:pt x="6721" y="2435"/>
                    <a:pt x="6722" y="2425"/>
                    <a:pt x="6712" y="2419"/>
                  </a:cubicBezTo>
                  <a:lnTo>
                    <a:pt x="6712" y="2419"/>
                  </a:lnTo>
                  <a:lnTo>
                    <a:pt x="6714" y="2420"/>
                  </a:lnTo>
                  <a:cubicBezTo>
                    <a:pt x="6710" y="2412"/>
                    <a:pt x="6711" y="2402"/>
                    <a:pt x="6703" y="2396"/>
                  </a:cubicBezTo>
                  <a:lnTo>
                    <a:pt x="6703" y="2396"/>
                  </a:lnTo>
                  <a:cubicBezTo>
                    <a:pt x="6699" y="2388"/>
                    <a:pt x="6700" y="2378"/>
                    <a:pt x="6690" y="2373"/>
                  </a:cubicBezTo>
                  <a:lnTo>
                    <a:pt x="6690" y="2373"/>
                  </a:lnTo>
                  <a:lnTo>
                    <a:pt x="6693" y="2374"/>
                  </a:lnTo>
                  <a:cubicBezTo>
                    <a:pt x="6688" y="2366"/>
                    <a:pt x="6690" y="2356"/>
                    <a:pt x="6680" y="2350"/>
                  </a:cubicBezTo>
                  <a:lnTo>
                    <a:pt x="6680" y="2350"/>
                  </a:lnTo>
                  <a:lnTo>
                    <a:pt x="6682" y="2351"/>
                  </a:lnTo>
                  <a:cubicBezTo>
                    <a:pt x="6678" y="2344"/>
                    <a:pt x="6679" y="2332"/>
                    <a:pt x="6671" y="2328"/>
                  </a:cubicBezTo>
                  <a:lnTo>
                    <a:pt x="6671" y="2328"/>
                  </a:lnTo>
                  <a:cubicBezTo>
                    <a:pt x="6661" y="2308"/>
                    <a:pt x="6651" y="2288"/>
                    <a:pt x="6639" y="2269"/>
                  </a:cubicBezTo>
                  <a:cubicBezTo>
                    <a:pt x="6631" y="2263"/>
                    <a:pt x="6634" y="2252"/>
                    <a:pt x="6626" y="2247"/>
                  </a:cubicBezTo>
                  <a:cubicBezTo>
                    <a:pt x="6620" y="2239"/>
                    <a:pt x="6622" y="2228"/>
                    <a:pt x="6614" y="2223"/>
                  </a:cubicBezTo>
                  <a:lnTo>
                    <a:pt x="6614" y="2225"/>
                  </a:lnTo>
                  <a:cubicBezTo>
                    <a:pt x="6608" y="2218"/>
                    <a:pt x="6612" y="2207"/>
                    <a:pt x="6602" y="2201"/>
                  </a:cubicBezTo>
                  <a:lnTo>
                    <a:pt x="6602" y="2201"/>
                  </a:lnTo>
                  <a:lnTo>
                    <a:pt x="6603" y="2204"/>
                  </a:lnTo>
                  <a:cubicBezTo>
                    <a:pt x="6598" y="2195"/>
                    <a:pt x="6601" y="2184"/>
                    <a:pt x="6591" y="2179"/>
                  </a:cubicBezTo>
                  <a:lnTo>
                    <a:pt x="6591" y="2179"/>
                  </a:lnTo>
                  <a:cubicBezTo>
                    <a:pt x="6586" y="2166"/>
                    <a:pt x="6577" y="2156"/>
                    <a:pt x="6570" y="2144"/>
                  </a:cubicBezTo>
                  <a:cubicBezTo>
                    <a:pt x="6563" y="2137"/>
                    <a:pt x="6565" y="2126"/>
                    <a:pt x="6558" y="2120"/>
                  </a:cubicBezTo>
                  <a:cubicBezTo>
                    <a:pt x="6552" y="2114"/>
                    <a:pt x="6554" y="2103"/>
                    <a:pt x="6545" y="2098"/>
                  </a:cubicBezTo>
                  <a:lnTo>
                    <a:pt x="6545" y="2099"/>
                  </a:lnTo>
                  <a:cubicBezTo>
                    <a:pt x="6540" y="2093"/>
                    <a:pt x="6542" y="2081"/>
                    <a:pt x="6533" y="2077"/>
                  </a:cubicBezTo>
                  <a:lnTo>
                    <a:pt x="6533" y="2077"/>
                  </a:lnTo>
                  <a:cubicBezTo>
                    <a:pt x="6528" y="2064"/>
                    <a:pt x="6520" y="2053"/>
                    <a:pt x="6511" y="2042"/>
                  </a:cubicBezTo>
                  <a:cubicBezTo>
                    <a:pt x="6505" y="2034"/>
                    <a:pt x="6507" y="2023"/>
                    <a:pt x="6499" y="2018"/>
                  </a:cubicBezTo>
                  <a:lnTo>
                    <a:pt x="6499" y="2020"/>
                  </a:lnTo>
                  <a:cubicBezTo>
                    <a:pt x="6494" y="2013"/>
                    <a:pt x="6495" y="2003"/>
                    <a:pt x="6487" y="1998"/>
                  </a:cubicBezTo>
                  <a:lnTo>
                    <a:pt x="6487" y="1998"/>
                  </a:lnTo>
                  <a:cubicBezTo>
                    <a:pt x="6482" y="1984"/>
                    <a:pt x="6473" y="1972"/>
                    <a:pt x="6466" y="1962"/>
                  </a:cubicBezTo>
                  <a:cubicBezTo>
                    <a:pt x="6461" y="1955"/>
                    <a:pt x="6462" y="1945"/>
                    <a:pt x="6453" y="1939"/>
                  </a:cubicBezTo>
                  <a:lnTo>
                    <a:pt x="6453" y="1940"/>
                  </a:lnTo>
                  <a:cubicBezTo>
                    <a:pt x="6448" y="1934"/>
                    <a:pt x="6451" y="1922"/>
                    <a:pt x="6441" y="1918"/>
                  </a:cubicBezTo>
                  <a:lnTo>
                    <a:pt x="6441" y="1918"/>
                  </a:lnTo>
                  <a:cubicBezTo>
                    <a:pt x="6437" y="1904"/>
                    <a:pt x="6429" y="1893"/>
                    <a:pt x="6420" y="1882"/>
                  </a:cubicBezTo>
                  <a:cubicBezTo>
                    <a:pt x="6413" y="1876"/>
                    <a:pt x="6415" y="1866"/>
                    <a:pt x="6408" y="1860"/>
                  </a:cubicBezTo>
                  <a:lnTo>
                    <a:pt x="6408" y="1860"/>
                  </a:lnTo>
                  <a:cubicBezTo>
                    <a:pt x="6402" y="1847"/>
                    <a:pt x="6394" y="1835"/>
                    <a:pt x="6386" y="1824"/>
                  </a:cubicBezTo>
                  <a:cubicBezTo>
                    <a:pt x="6380" y="1817"/>
                    <a:pt x="6382" y="1807"/>
                    <a:pt x="6372" y="1801"/>
                  </a:cubicBezTo>
                  <a:lnTo>
                    <a:pt x="6372" y="1802"/>
                  </a:lnTo>
                  <a:cubicBezTo>
                    <a:pt x="6367" y="1796"/>
                    <a:pt x="6370" y="1785"/>
                    <a:pt x="6360" y="1780"/>
                  </a:cubicBezTo>
                  <a:lnTo>
                    <a:pt x="6360" y="1780"/>
                  </a:lnTo>
                  <a:cubicBezTo>
                    <a:pt x="6360" y="1775"/>
                    <a:pt x="6355" y="1772"/>
                    <a:pt x="6351" y="1768"/>
                  </a:cubicBezTo>
                  <a:cubicBezTo>
                    <a:pt x="6344" y="1761"/>
                    <a:pt x="6345" y="1751"/>
                    <a:pt x="6338" y="1745"/>
                  </a:cubicBezTo>
                  <a:lnTo>
                    <a:pt x="6338" y="1746"/>
                  </a:lnTo>
                  <a:cubicBezTo>
                    <a:pt x="6333" y="1740"/>
                    <a:pt x="6334" y="1729"/>
                    <a:pt x="6326" y="1724"/>
                  </a:cubicBezTo>
                  <a:lnTo>
                    <a:pt x="6326" y="1724"/>
                  </a:lnTo>
                  <a:cubicBezTo>
                    <a:pt x="6326" y="1719"/>
                    <a:pt x="6320" y="1715"/>
                    <a:pt x="6316" y="1711"/>
                  </a:cubicBezTo>
                  <a:cubicBezTo>
                    <a:pt x="6310" y="1704"/>
                    <a:pt x="6311" y="1693"/>
                    <a:pt x="6302" y="1688"/>
                  </a:cubicBezTo>
                  <a:lnTo>
                    <a:pt x="6302" y="1689"/>
                  </a:lnTo>
                  <a:cubicBezTo>
                    <a:pt x="6296" y="1676"/>
                    <a:pt x="6288" y="1664"/>
                    <a:pt x="6279" y="1654"/>
                  </a:cubicBezTo>
                  <a:cubicBezTo>
                    <a:pt x="6273" y="1646"/>
                    <a:pt x="6275" y="1635"/>
                    <a:pt x="6267" y="1630"/>
                  </a:cubicBezTo>
                  <a:lnTo>
                    <a:pt x="6267" y="1632"/>
                  </a:lnTo>
                  <a:cubicBezTo>
                    <a:pt x="6259" y="1618"/>
                    <a:pt x="6253" y="1606"/>
                    <a:pt x="6243" y="1595"/>
                  </a:cubicBezTo>
                  <a:cubicBezTo>
                    <a:pt x="6237" y="1589"/>
                    <a:pt x="6239" y="1577"/>
                    <a:pt x="6231" y="1573"/>
                  </a:cubicBezTo>
                  <a:lnTo>
                    <a:pt x="6231" y="1573"/>
                  </a:lnTo>
                  <a:cubicBezTo>
                    <a:pt x="6225" y="1559"/>
                    <a:pt x="6219" y="1548"/>
                    <a:pt x="6208" y="1537"/>
                  </a:cubicBezTo>
                  <a:cubicBezTo>
                    <a:pt x="6203" y="1531"/>
                    <a:pt x="6205" y="1520"/>
                    <a:pt x="6196" y="1515"/>
                  </a:cubicBezTo>
                  <a:lnTo>
                    <a:pt x="6196" y="1515"/>
                  </a:lnTo>
                  <a:cubicBezTo>
                    <a:pt x="6194" y="1510"/>
                    <a:pt x="6189" y="1506"/>
                    <a:pt x="6186" y="1503"/>
                  </a:cubicBezTo>
                  <a:cubicBezTo>
                    <a:pt x="6178" y="1495"/>
                    <a:pt x="6181" y="1483"/>
                    <a:pt x="6172" y="1479"/>
                  </a:cubicBezTo>
                  <a:lnTo>
                    <a:pt x="6172" y="1479"/>
                  </a:lnTo>
                  <a:cubicBezTo>
                    <a:pt x="6167" y="1466"/>
                    <a:pt x="6160" y="1454"/>
                    <a:pt x="6150" y="1444"/>
                  </a:cubicBezTo>
                  <a:lnTo>
                    <a:pt x="6150" y="1445"/>
                  </a:lnTo>
                  <a:cubicBezTo>
                    <a:pt x="6145" y="1434"/>
                    <a:pt x="6138" y="1419"/>
                    <a:pt x="6127" y="1411"/>
                  </a:cubicBezTo>
                  <a:lnTo>
                    <a:pt x="6127" y="1412"/>
                  </a:lnTo>
                  <a:cubicBezTo>
                    <a:pt x="6122" y="1400"/>
                    <a:pt x="6116" y="1386"/>
                    <a:pt x="6105" y="1376"/>
                  </a:cubicBezTo>
                  <a:lnTo>
                    <a:pt x="6105" y="1379"/>
                  </a:lnTo>
                  <a:cubicBezTo>
                    <a:pt x="6097" y="1366"/>
                    <a:pt x="6091" y="1353"/>
                    <a:pt x="6080" y="1343"/>
                  </a:cubicBezTo>
                  <a:lnTo>
                    <a:pt x="6080" y="1344"/>
                  </a:lnTo>
                  <a:cubicBezTo>
                    <a:pt x="6074" y="1332"/>
                    <a:pt x="6068" y="1320"/>
                    <a:pt x="6057" y="1310"/>
                  </a:cubicBezTo>
                  <a:lnTo>
                    <a:pt x="6057" y="1310"/>
                  </a:lnTo>
                  <a:cubicBezTo>
                    <a:pt x="6056" y="1305"/>
                    <a:pt x="6051" y="1301"/>
                    <a:pt x="6047" y="1298"/>
                  </a:cubicBezTo>
                  <a:cubicBezTo>
                    <a:pt x="6040" y="1292"/>
                    <a:pt x="6042" y="1279"/>
                    <a:pt x="6032" y="1276"/>
                  </a:cubicBezTo>
                  <a:lnTo>
                    <a:pt x="6032" y="1276"/>
                  </a:lnTo>
                  <a:cubicBezTo>
                    <a:pt x="6031" y="1270"/>
                    <a:pt x="6027" y="1266"/>
                    <a:pt x="6022" y="1263"/>
                  </a:cubicBezTo>
                  <a:cubicBezTo>
                    <a:pt x="6015" y="1252"/>
                    <a:pt x="6010" y="1237"/>
                    <a:pt x="5999" y="1229"/>
                  </a:cubicBezTo>
                  <a:lnTo>
                    <a:pt x="5999" y="1229"/>
                  </a:lnTo>
                  <a:cubicBezTo>
                    <a:pt x="5998" y="1223"/>
                    <a:pt x="5994" y="1220"/>
                    <a:pt x="5988" y="1217"/>
                  </a:cubicBezTo>
                  <a:cubicBezTo>
                    <a:pt x="5981" y="1206"/>
                    <a:pt x="5977" y="1193"/>
                    <a:pt x="5965" y="1183"/>
                  </a:cubicBezTo>
                  <a:lnTo>
                    <a:pt x="5965" y="1183"/>
                  </a:lnTo>
                  <a:cubicBezTo>
                    <a:pt x="5964" y="1177"/>
                    <a:pt x="5959" y="1174"/>
                    <a:pt x="5955" y="1170"/>
                  </a:cubicBezTo>
                  <a:cubicBezTo>
                    <a:pt x="5945" y="1160"/>
                    <a:pt x="5941" y="1145"/>
                    <a:pt x="5930" y="1138"/>
                  </a:cubicBezTo>
                  <a:lnTo>
                    <a:pt x="5930" y="1138"/>
                  </a:lnTo>
                  <a:cubicBezTo>
                    <a:pt x="5929" y="1131"/>
                    <a:pt x="5925" y="1128"/>
                    <a:pt x="5919" y="1125"/>
                  </a:cubicBezTo>
                  <a:cubicBezTo>
                    <a:pt x="5912" y="1115"/>
                    <a:pt x="5908" y="1100"/>
                    <a:pt x="5895" y="1091"/>
                  </a:cubicBezTo>
                  <a:lnTo>
                    <a:pt x="5895" y="1091"/>
                  </a:lnTo>
                  <a:cubicBezTo>
                    <a:pt x="5894" y="1085"/>
                    <a:pt x="5889" y="1082"/>
                    <a:pt x="5885" y="1079"/>
                  </a:cubicBezTo>
                  <a:lnTo>
                    <a:pt x="5885" y="1079"/>
                  </a:lnTo>
                  <a:cubicBezTo>
                    <a:pt x="5883" y="1074"/>
                    <a:pt x="5878" y="1071"/>
                    <a:pt x="5874" y="1067"/>
                  </a:cubicBezTo>
                  <a:cubicBezTo>
                    <a:pt x="5866" y="1056"/>
                    <a:pt x="5862" y="1042"/>
                    <a:pt x="5849" y="1034"/>
                  </a:cubicBezTo>
                  <a:lnTo>
                    <a:pt x="5849" y="1034"/>
                  </a:lnTo>
                  <a:cubicBezTo>
                    <a:pt x="5848" y="1028"/>
                    <a:pt x="5843" y="1024"/>
                    <a:pt x="5838" y="1021"/>
                  </a:cubicBezTo>
                  <a:lnTo>
                    <a:pt x="5838" y="1021"/>
                  </a:lnTo>
                  <a:cubicBezTo>
                    <a:pt x="5836" y="1016"/>
                    <a:pt x="5831" y="1012"/>
                    <a:pt x="5828" y="1009"/>
                  </a:cubicBezTo>
                  <a:cubicBezTo>
                    <a:pt x="5817" y="993"/>
                    <a:pt x="5807" y="977"/>
                    <a:pt x="5793" y="964"/>
                  </a:cubicBezTo>
                  <a:lnTo>
                    <a:pt x="5793" y="964"/>
                  </a:lnTo>
                  <a:cubicBezTo>
                    <a:pt x="5790" y="958"/>
                    <a:pt x="5787" y="954"/>
                    <a:pt x="5781" y="950"/>
                  </a:cubicBezTo>
                  <a:lnTo>
                    <a:pt x="5781" y="950"/>
                  </a:lnTo>
                  <a:lnTo>
                    <a:pt x="5782" y="953"/>
                  </a:lnTo>
                  <a:cubicBezTo>
                    <a:pt x="5779" y="947"/>
                    <a:pt x="5776" y="944"/>
                    <a:pt x="5772" y="940"/>
                  </a:cubicBezTo>
                  <a:cubicBezTo>
                    <a:pt x="5761" y="924"/>
                    <a:pt x="5750" y="910"/>
                    <a:pt x="5736" y="896"/>
                  </a:cubicBezTo>
                  <a:lnTo>
                    <a:pt x="5736" y="896"/>
                  </a:lnTo>
                  <a:cubicBezTo>
                    <a:pt x="5735" y="890"/>
                    <a:pt x="5730" y="886"/>
                    <a:pt x="5725" y="884"/>
                  </a:cubicBezTo>
                  <a:lnTo>
                    <a:pt x="5725" y="884"/>
                  </a:lnTo>
                  <a:cubicBezTo>
                    <a:pt x="5723" y="878"/>
                    <a:pt x="5719" y="874"/>
                    <a:pt x="5713" y="872"/>
                  </a:cubicBezTo>
                  <a:cubicBezTo>
                    <a:pt x="5711" y="867"/>
                    <a:pt x="5707" y="863"/>
                    <a:pt x="5703" y="859"/>
                  </a:cubicBezTo>
                  <a:cubicBezTo>
                    <a:pt x="5690" y="838"/>
                    <a:pt x="5672" y="821"/>
                    <a:pt x="5655" y="804"/>
                  </a:cubicBezTo>
                  <a:lnTo>
                    <a:pt x="5655" y="804"/>
                  </a:lnTo>
                  <a:cubicBezTo>
                    <a:pt x="5654" y="798"/>
                    <a:pt x="5650" y="793"/>
                    <a:pt x="5644" y="791"/>
                  </a:cubicBezTo>
                  <a:lnTo>
                    <a:pt x="5644" y="791"/>
                  </a:lnTo>
                  <a:cubicBezTo>
                    <a:pt x="5642" y="785"/>
                    <a:pt x="5638" y="781"/>
                    <a:pt x="5633" y="778"/>
                  </a:cubicBezTo>
                  <a:lnTo>
                    <a:pt x="5633" y="778"/>
                  </a:lnTo>
                  <a:cubicBezTo>
                    <a:pt x="5630" y="773"/>
                    <a:pt x="5626" y="770"/>
                    <a:pt x="5622" y="767"/>
                  </a:cubicBezTo>
                  <a:cubicBezTo>
                    <a:pt x="5617" y="762"/>
                    <a:pt x="5614" y="759"/>
                    <a:pt x="5610" y="755"/>
                  </a:cubicBezTo>
                  <a:cubicBezTo>
                    <a:pt x="5607" y="751"/>
                    <a:pt x="5603" y="748"/>
                    <a:pt x="5599" y="743"/>
                  </a:cubicBezTo>
                  <a:cubicBezTo>
                    <a:pt x="5539" y="673"/>
                    <a:pt x="5474" y="609"/>
                    <a:pt x="5404" y="548"/>
                  </a:cubicBezTo>
                  <a:cubicBezTo>
                    <a:pt x="5400" y="544"/>
                    <a:pt x="5395" y="539"/>
                    <a:pt x="5391" y="537"/>
                  </a:cubicBezTo>
                  <a:cubicBezTo>
                    <a:pt x="5388" y="532"/>
                    <a:pt x="5384" y="528"/>
                    <a:pt x="5379" y="524"/>
                  </a:cubicBezTo>
                  <a:cubicBezTo>
                    <a:pt x="5377" y="519"/>
                    <a:pt x="5373" y="516"/>
                    <a:pt x="5368" y="513"/>
                  </a:cubicBezTo>
                  <a:lnTo>
                    <a:pt x="5368" y="513"/>
                  </a:lnTo>
                  <a:cubicBezTo>
                    <a:pt x="5364" y="508"/>
                    <a:pt x="5362" y="503"/>
                    <a:pt x="5356" y="502"/>
                  </a:cubicBezTo>
                  <a:lnTo>
                    <a:pt x="5356" y="502"/>
                  </a:lnTo>
                  <a:cubicBezTo>
                    <a:pt x="5353" y="496"/>
                    <a:pt x="5350" y="493"/>
                    <a:pt x="5344" y="491"/>
                  </a:cubicBezTo>
                  <a:lnTo>
                    <a:pt x="5344" y="491"/>
                  </a:lnTo>
                  <a:cubicBezTo>
                    <a:pt x="5336" y="479"/>
                    <a:pt x="5321" y="476"/>
                    <a:pt x="5312" y="467"/>
                  </a:cubicBezTo>
                  <a:cubicBezTo>
                    <a:pt x="5308" y="463"/>
                    <a:pt x="5304" y="459"/>
                    <a:pt x="5299" y="456"/>
                  </a:cubicBezTo>
                  <a:cubicBezTo>
                    <a:pt x="5296" y="452"/>
                    <a:pt x="5292" y="448"/>
                    <a:pt x="5287" y="446"/>
                  </a:cubicBezTo>
                  <a:lnTo>
                    <a:pt x="5287" y="446"/>
                  </a:lnTo>
                  <a:cubicBezTo>
                    <a:pt x="5285" y="440"/>
                    <a:pt x="5281" y="436"/>
                    <a:pt x="5275" y="435"/>
                  </a:cubicBezTo>
                  <a:lnTo>
                    <a:pt x="5275" y="435"/>
                  </a:lnTo>
                  <a:cubicBezTo>
                    <a:pt x="5266" y="422"/>
                    <a:pt x="5253" y="419"/>
                    <a:pt x="5242" y="410"/>
                  </a:cubicBezTo>
                  <a:cubicBezTo>
                    <a:pt x="5238" y="406"/>
                    <a:pt x="5234" y="401"/>
                    <a:pt x="5228" y="399"/>
                  </a:cubicBezTo>
                  <a:lnTo>
                    <a:pt x="5228" y="399"/>
                  </a:lnTo>
                  <a:cubicBezTo>
                    <a:pt x="5221" y="389"/>
                    <a:pt x="5206" y="384"/>
                    <a:pt x="5196" y="377"/>
                  </a:cubicBezTo>
                  <a:cubicBezTo>
                    <a:pt x="5192" y="373"/>
                    <a:pt x="5188" y="367"/>
                    <a:pt x="5183" y="366"/>
                  </a:cubicBezTo>
                  <a:lnTo>
                    <a:pt x="5183" y="366"/>
                  </a:lnTo>
                  <a:cubicBezTo>
                    <a:pt x="5179" y="357"/>
                    <a:pt x="5167" y="360"/>
                    <a:pt x="5162" y="354"/>
                  </a:cubicBezTo>
                  <a:cubicBezTo>
                    <a:pt x="5158" y="350"/>
                    <a:pt x="5155" y="347"/>
                    <a:pt x="5150" y="344"/>
                  </a:cubicBezTo>
                  <a:lnTo>
                    <a:pt x="5150" y="344"/>
                  </a:lnTo>
                  <a:cubicBezTo>
                    <a:pt x="5141" y="335"/>
                    <a:pt x="5127" y="328"/>
                    <a:pt x="5115" y="322"/>
                  </a:cubicBezTo>
                  <a:cubicBezTo>
                    <a:pt x="5110" y="312"/>
                    <a:pt x="5099" y="316"/>
                    <a:pt x="5093" y="308"/>
                  </a:cubicBezTo>
                  <a:lnTo>
                    <a:pt x="5092" y="308"/>
                  </a:lnTo>
                  <a:cubicBezTo>
                    <a:pt x="5088" y="306"/>
                    <a:pt x="5084" y="301"/>
                    <a:pt x="5079" y="298"/>
                  </a:cubicBezTo>
                  <a:lnTo>
                    <a:pt x="5079" y="298"/>
                  </a:lnTo>
                  <a:cubicBezTo>
                    <a:pt x="5074" y="291"/>
                    <a:pt x="5064" y="292"/>
                    <a:pt x="5057" y="286"/>
                  </a:cubicBezTo>
                  <a:cubicBezTo>
                    <a:pt x="5045" y="279"/>
                    <a:pt x="5034" y="270"/>
                    <a:pt x="5021" y="265"/>
                  </a:cubicBezTo>
                  <a:lnTo>
                    <a:pt x="5022" y="265"/>
                  </a:lnTo>
                  <a:cubicBezTo>
                    <a:pt x="5018" y="255"/>
                    <a:pt x="5006" y="257"/>
                    <a:pt x="4999" y="252"/>
                  </a:cubicBezTo>
                  <a:cubicBezTo>
                    <a:pt x="4994" y="243"/>
                    <a:pt x="4983" y="246"/>
                    <a:pt x="4976" y="239"/>
                  </a:cubicBezTo>
                  <a:cubicBezTo>
                    <a:pt x="4969" y="231"/>
                    <a:pt x="4958" y="233"/>
                    <a:pt x="4953" y="227"/>
                  </a:cubicBezTo>
                  <a:cubicBezTo>
                    <a:pt x="4941" y="220"/>
                    <a:pt x="4930" y="211"/>
                    <a:pt x="4916" y="206"/>
                  </a:cubicBezTo>
                  <a:lnTo>
                    <a:pt x="4916" y="206"/>
                  </a:lnTo>
                  <a:lnTo>
                    <a:pt x="4919" y="208"/>
                  </a:lnTo>
                  <a:cubicBezTo>
                    <a:pt x="4893" y="192"/>
                    <a:pt x="4866" y="183"/>
                    <a:pt x="4839" y="171"/>
                  </a:cubicBezTo>
                  <a:cubicBezTo>
                    <a:pt x="4833" y="163"/>
                    <a:pt x="4823" y="165"/>
                    <a:pt x="4816" y="160"/>
                  </a:cubicBezTo>
                  <a:cubicBezTo>
                    <a:pt x="4809" y="152"/>
                    <a:pt x="4798" y="155"/>
                    <a:pt x="4791" y="149"/>
                  </a:cubicBezTo>
                  <a:cubicBezTo>
                    <a:pt x="4786" y="141"/>
                    <a:pt x="4776" y="142"/>
                    <a:pt x="4768" y="139"/>
                  </a:cubicBezTo>
                  <a:lnTo>
                    <a:pt x="4768" y="139"/>
                  </a:lnTo>
                  <a:cubicBezTo>
                    <a:pt x="4762" y="125"/>
                    <a:pt x="4744" y="136"/>
                    <a:pt x="4735" y="125"/>
                  </a:cubicBezTo>
                  <a:cubicBezTo>
                    <a:pt x="4728" y="118"/>
                    <a:pt x="4719" y="119"/>
                    <a:pt x="4710" y="115"/>
                  </a:cubicBezTo>
                  <a:lnTo>
                    <a:pt x="4711" y="115"/>
                  </a:lnTo>
                  <a:cubicBezTo>
                    <a:pt x="4704" y="101"/>
                    <a:pt x="4687" y="111"/>
                    <a:pt x="4677" y="102"/>
                  </a:cubicBezTo>
                  <a:cubicBezTo>
                    <a:pt x="4667" y="90"/>
                    <a:pt x="4651" y="101"/>
                    <a:pt x="4641" y="90"/>
                  </a:cubicBezTo>
                  <a:cubicBezTo>
                    <a:pt x="4633" y="77"/>
                    <a:pt x="4617" y="88"/>
                    <a:pt x="4607" y="77"/>
                  </a:cubicBezTo>
                  <a:cubicBezTo>
                    <a:pt x="4597" y="66"/>
                    <a:pt x="4581" y="76"/>
                    <a:pt x="4571" y="66"/>
                  </a:cubicBezTo>
                  <a:cubicBezTo>
                    <a:pt x="4563" y="55"/>
                    <a:pt x="4548" y="64"/>
                    <a:pt x="4537" y="55"/>
                  </a:cubicBezTo>
                  <a:cubicBezTo>
                    <a:pt x="4532" y="49"/>
                    <a:pt x="4525" y="48"/>
                    <a:pt x="4518" y="48"/>
                  </a:cubicBezTo>
                  <a:cubicBezTo>
                    <a:pt x="4515" y="48"/>
                    <a:pt x="4512" y="49"/>
                    <a:pt x="4508" y="49"/>
                  </a:cubicBezTo>
                  <a:cubicBezTo>
                    <a:pt x="4502" y="49"/>
                    <a:pt x="4496" y="48"/>
                    <a:pt x="4490" y="43"/>
                  </a:cubicBezTo>
                  <a:cubicBezTo>
                    <a:pt x="4484" y="38"/>
                    <a:pt x="4476" y="37"/>
                    <a:pt x="4469" y="37"/>
                  </a:cubicBezTo>
                  <a:cubicBezTo>
                    <a:pt x="4466" y="37"/>
                    <a:pt x="4463" y="37"/>
                    <a:pt x="4460" y="37"/>
                  </a:cubicBezTo>
                  <a:cubicBezTo>
                    <a:pt x="4453" y="37"/>
                    <a:pt x="4447" y="36"/>
                    <a:pt x="4441" y="33"/>
                  </a:cubicBezTo>
                  <a:cubicBezTo>
                    <a:pt x="4440" y="33"/>
                    <a:pt x="4439" y="33"/>
                    <a:pt x="4438" y="33"/>
                  </a:cubicBezTo>
                  <a:cubicBezTo>
                    <a:pt x="4436" y="33"/>
                    <a:pt x="4435" y="33"/>
                    <a:pt x="4433" y="32"/>
                  </a:cubicBezTo>
                  <a:cubicBezTo>
                    <a:pt x="4425" y="26"/>
                    <a:pt x="4416" y="25"/>
                    <a:pt x="4407" y="25"/>
                  </a:cubicBezTo>
                  <a:cubicBezTo>
                    <a:pt x="4406" y="25"/>
                    <a:pt x="4406" y="25"/>
                    <a:pt x="4405" y="25"/>
                  </a:cubicBezTo>
                  <a:cubicBezTo>
                    <a:pt x="4397" y="25"/>
                    <a:pt x="4389" y="25"/>
                    <a:pt x="4381" y="21"/>
                  </a:cubicBezTo>
                  <a:cubicBezTo>
                    <a:pt x="4380" y="22"/>
                    <a:pt x="4379" y="22"/>
                    <a:pt x="4378" y="22"/>
                  </a:cubicBezTo>
                  <a:cubicBezTo>
                    <a:pt x="4377" y="22"/>
                    <a:pt x="4376" y="22"/>
                    <a:pt x="4375" y="21"/>
                  </a:cubicBezTo>
                  <a:cubicBezTo>
                    <a:pt x="4367" y="15"/>
                    <a:pt x="4357" y="14"/>
                    <a:pt x="4348" y="14"/>
                  </a:cubicBezTo>
                  <a:cubicBezTo>
                    <a:pt x="4340" y="14"/>
                    <a:pt x="4332" y="15"/>
                    <a:pt x="4324" y="15"/>
                  </a:cubicBezTo>
                  <a:cubicBezTo>
                    <a:pt x="4316" y="15"/>
                    <a:pt x="4308" y="14"/>
                    <a:pt x="4301" y="10"/>
                  </a:cubicBezTo>
                  <a:cubicBezTo>
                    <a:pt x="4294" y="10"/>
                    <a:pt x="4289" y="9"/>
                    <a:pt x="4282" y="9"/>
                  </a:cubicBezTo>
                  <a:cubicBezTo>
                    <a:pt x="4228" y="3"/>
                    <a:pt x="4175" y="1"/>
                    <a:pt x="4121" y="1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5"/>
            <p:cNvSpPr/>
            <p:nvPr/>
          </p:nvSpPr>
          <p:spPr>
            <a:xfrm>
              <a:off x="4376361" y="4385991"/>
              <a:ext cx="163565" cy="71057"/>
            </a:xfrm>
            <a:custGeom>
              <a:avLst/>
              <a:gdLst/>
              <a:ahLst/>
              <a:cxnLst/>
              <a:rect l="l" t="t" r="r" b="b"/>
              <a:pathLst>
                <a:path w="4415" h="1918" extrusionOk="0">
                  <a:moveTo>
                    <a:pt x="4074" y="1"/>
                  </a:moveTo>
                  <a:cubicBezTo>
                    <a:pt x="4074" y="8"/>
                    <a:pt x="4074" y="17"/>
                    <a:pt x="4079" y="21"/>
                  </a:cubicBezTo>
                  <a:cubicBezTo>
                    <a:pt x="4143" y="89"/>
                    <a:pt x="4123" y="159"/>
                    <a:pt x="4084" y="233"/>
                  </a:cubicBezTo>
                  <a:cubicBezTo>
                    <a:pt x="4039" y="314"/>
                    <a:pt x="3997" y="400"/>
                    <a:pt x="3952" y="482"/>
                  </a:cubicBezTo>
                  <a:cubicBezTo>
                    <a:pt x="3808" y="744"/>
                    <a:pt x="3630" y="976"/>
                    <a:pt x="3394" y="1162"/>
                  </a:cubicBezTo>
                  <a:cubicBezTo>
                    <a:pt x="3082" y="1410"/>
                    <a:pt x="2730" y="1538"/>
                    <a:pt x="2330" y="1538"/>
                  </a:cubicBezTo>
                  <a:cubicBezTo>
                    <a:pt x="2088" y="1538"/>
                    <a:pt x="1847" y="1527"/>
                    <a:pt x="1607" y="1505"/>
                  </a:cubicBezTo>
                  <a:cubicBezTo>
                    <a:pt x="1416" y="1488"/>
                    <a:pt x="1227" y="1473"/>
                    <a:pt x="1043" y="1424"/>
                  </a:cubicBezTo>
                  <a:cubicBezTo>
                    <a:pt x="676" y="1328"/>
                    <a:pt x="421" y="1102"/>
                    <a:pt x="278" y="758"/>
                  </a:cubicBezTo>
                  <a:cubicBezTo>
                    <a:pt x="190" y="545"/>
                    <a:pt x="195" y="318"/>
                    <a:pt x="256" y="92"/>
                  </a:cubicBezTo>
                  <a:cubicBezTo>
                    <a:pt x="255" y="78"/>
                    <a:pt x="246" y="73"/>
                    <a:pt x="235" y="73"/>
                  </a:cubicBezTo>
                  <a:cubicBezTo>
                    <a:pt x="234" y="73"/>
                    <a:pt x="233" y="73"/>
                    <a:pt x="232" y="73"/>
                  </a:cubicBezTo>
                  <a:cubicBezTo>
                    <a:pt x="229" y="73"/>
                    <a:pt x="227" y="73"/>
                    <a:pt x="225" y="73"/>
                  </a:cubicBezTo>
                  <a:cubicBezTo>
                    <a:pt x="218" y="73"/>
                    <a:pt x="211" y="73"/>
                    <a:pt x="206" y="78"/>
                  </a:cubicBezTo>
                  <a:cubicBezTo>
                    <a:pt x="205" y="80"/>
                    <a:pt x="203" y="81"/>
                    <a:pt x="202" y="81"/>
                  </a:cubicBezTo>
                  <a:cubicBezTo>
                    <a:pt x="201" y="81"/>
                    <a:pt x="200" y="81"/>
                    <a:pt x="199" y="80"/>
                  </a:cubicBezTo>
                  <a:cubicBezTo>
                    <a:pt x="188" y="88"/>
                    <a:pt x="170" y="78"/>
                    <a:pt x="161" y="92"/>
                  </a:cubicBezTo>
                  <a:lnTo>
                    <a:pt x="163" y="92"/>
                  </a:lnTo>
                  <a:cubicBezTo>
                    <a:pt x="156" y="98"/>
                    <a:pt x="145" y="97"/>
                    <a:pt x="138" y="103"/>
                  </a:cubicBezTo>
                  <a:cubicBezTo>
                    <a:pt x="137" y="104"/>
                    <a:pt x="136" y="105"/>
                    <a:pt x="135" y="105"/>
                  </a:cubicBezTo>
                  <a:cubicBezTo>
                    <a:pt x="134" y="105"/>
                    <a:pt x="133" y="105"/>
                    <a:pt x="131" y="104"/>
                  </a:cubicBezTo>
                  <a:cubicBezTo>
                    <a:pt x="122" y="108"/>
                    <a:pt x="113" y="108"/>
                    <a:pt x="104" y="115"/>
                  </a:cubicBezTo>
                  <a:cubicBezTo>
                    <a:pt x="95" y="126"/>
                    <a:pt x="80" y="116"/>
                    <a:pt x="70" y="127"/>
                  </a:cubicBezTo>
                  <a:cubicBezTo>
                    <a:pt x="60" y="132"/>
                    <a:pt x="53" y="137"/>
                    <a:pt x="45" y="143"/>
                  </a:cubicBezTo>
                  <a:cubicBezTo>
                    <a:pt x="17" y="186"/>
                    <a:pt x="35" y="237"/>
                    <a:pt x="29" y="283"/>
                  </a:cubicBezTo>
                  <a:cubicBezTo>
                    <a:pt x="1" y="483"/>
                    <a:pt x="21" y="679"/>
                    <a:pt x="67" y="873"/>
                  </a:cubicBezTo>
                  <a:cubicBezTo>
                    <a:pt x="143" y="1203"/>
                    <a:pt x="324" y="1467"/>
                    <a:pt x="620" y="1633"/>
                  </a:cubicBezTo>
                  <a:cubicBezTo>
                    <a:pt x="959" y="1823"/>
                    <a:pt x="1331" y="1917"/>
                    <a:pt x="1721" y="1917"/>
                  </a:cubicBezTo>
                  <a:cubicBezTo>
                    <a:pt x="1725" y="1917"/>
                    <a:pt x="1729" y="1917"/>
                    <a:pt x="1734" y="1917"/>
                  </a:cubicBezTo>
                  <a:cubicBezTo>
                    <a:pt x="1909" y="1917"/>
                    <a:pt x="2082" y="1899"/>
                    <a:pt x="2256" y="1885"/>
                  </a:cubicBezTo>
                  <a:cubicBezTo>
                    <a:pt x="2581" y="1858"/>
                    <a:pt x="2901" y="1807"/>
                    <a:pt x="3208" y="1695"/>
                  </a:cubicBezTo>
                  <a:cubicBezTo>
                    <a:pt x="3418" y="1618"/>
                    <a:pt x="3624" y="1527"/>
                    <a:pt x="3789" y="1372"/>
                  </a:cubicBezTo>
                  <a:cubicBezTo>
                    <a:pt x="4143" y="1040"/>
                    <a:pt x="4361" y="639"/>
                    <a:pt x="4347" y="138"/>
                  </a:cubicBezTo>
                  <a:cubicBezTo>
                    <a:pt x="4346" y="82"/>
                    <a:pt x="4351" y="37"/>
                    <a:pt x="4415" y="21"/>
                  </a:cubicBezTo>
                  <a:cubicBezTo>
                    <a:pt x="4407" y="18"/>
                    <a:pt x="4400" y="14"/>
                    <a:pt x="4393" y="14"/>
                  </a:cubicBezTo>
                  <a:cubicBezTo>
                    <a:pt x="4286" y="8"/>
                    <a:pt x="4181" y="4"/>
                    <a:pt x="4074" y="1"/>
                  </a:cubicBezTo>
                  <a:close/>
                </a:path>
              </a:pathLst>
            </a:custGeom>
            <a:solidFill>
              <a:srgbClr val="5C6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5"/>
            <p:cNvSpPr/>
            <p:nvPr/>
          </p:nvSpPr>
          <p:spPr>
            <a:xfrm>
              <a:off x="4378362" y="4670330"/>
              <a:ext cx="137187" cy="98213"/>
            </a:xfrm>
            <a:custGeom>
              <a:avLst/>
              <a:gdLst/>
              <a:ahLst/>
              <a:cxnLst/>
              <a:rect l="l" t="t" r="r" b="b"/>
              <a:pathLst>
                <a:path w="3703" h="2651" extrusionOk="0">
                  <a:moveTo>
                    <a:pt x="660" y="1"/>
                  </a:moveTo>
                  <a:cubicBezTo>
                    <a:pt x="605" y="10"/>
                    <a:pt x="551" y="21"/>
                    <a:pt x="497" y="31"/>
                  </a:cubicBezTo>
                  <a:cubicBezTo>
                    <a:pt x="398" y="48"/>
                    <a:pt x="298" y="65"/>
                    <a:pt x="199" y="84"/>
                  </a:cubicBezTo>
                  <a:cubicBezTo>
                    <a:pt x="153" y="233"/>
                    <a:pt x="91" y="376"/>
                    <a:pt x="31" y="521"/>
                  </a:cubicBezTo>
                  <a:cubicBezTo>
                    <a:pt x="26" y="534"/>
                    <a:pt x="16" y="543"/>
                    <a:pt x="1" y="544"/>
                  </a:cubicBezTo>
                  <a:cubicBezTo>
                    <a:pt x="16" y="555"/>
                    <a:pt x="32" y="567"/>
                    <a:pt x="49" y="580"/>
                  </a:cubicBezTo>
                  <a:cubicBezTo>
                    <a:pt x="254" y="716"/>
                    <a:pt x="464" y="841"/>
                    <a:pt x="675" y="969"/>
                  </a:cubicBezTo>
                  <a:cubicBezTo>
                    <a:pt x="1128" y="1246"/>
                    <a:pt x="1587" y="1515"/>
                    <a:pt x="2053" y="1773"/>
                  </a:cubicBezTo>
                  <a:cubicBezTo>
                    <a:pt x="2358" y="1942"/>
                    <a:pt x="2663" y="2114"/>
                    <a:pt x="2962" y="2295"/>
                  </a:cubicBezTo>
                  <a:cubicBezTo>
                    <a:pt x="3159" y="2413"/>
                    <a:pt x="3358" y="2532"/>
                    <a:pt x="3554" y="2650"/>
                  </a:cubicBezTo>
                  <a:cubicBezTo>
                    <a:pt x="3560" y="2645"/>
                    <a:pt x="3560" y="2636"/>
                    <a:pt x="3565" y="2631"/>
                  </a:cubicBezTo>
                  <a:cubicBezTo>
                    <a:pt x="3570" y="2625"/>
                    <a:pt x="3569" y="2615"/>
                    <a:pt x="3576" y="2608"/>
                  </a:cubicBezTo>
                  <a:cubicBezTo>
                    <a:pt x="3582" y="2603"/>
                    <a:pt x="3580" y="2592"/>
                    <a:pt x="3586" y="2586"/>
                  </a:cubicBezTo>
                  <a:cubicBezTo>
                    <a:pt x="3595" y="2580"/>
                    <a:pt x="3592" y="2570"/>
                    <a:pt x="3598" y="2562"/>
                  </a:cubicBezTo>
                  <a:cubicBezTo>
                    <a:pt x="3606" y="2557"/>
                    <a:pt x="3604" y="2546"/>
                    <a:pt x="3609" y="2538"/>
                  </a:cubicBezTo>
                  <a:cubicBezTo>
                    <a:pt x="3609" y="2535"/>
                    <a:pt x="3609" y="2532"/>
                    <a:pt x="3611" y="2529"/>
                  </a:cubicBezTo>
                  <a:cubicBezTo>
                    <a:pt x="3618" y="2522"/>
                    <a:pt x="3615" y="2512"/>
                    <a:pt x="3622" y="2506"/>
                  </a:cubicBezTo>
                  <a:cubicBezTo>
                    <a:pt x="3629" y="2497"/>
                    <a:pt x="3627" y="2489"/>
                    <a:pt x="3633" y="2480"/>
                  </a:cubicBezTo>
                  <a:cubicBezTo>
                    <a:pt x="3633" y="2478"/>
                    <a:pt x="3633" y="2474"/>
                    <a:pt x="3634" y="2470"/>
                  </a:cubicBezTo>
                  <a:cubicBezTo>
                    <a:pt x="3640" y="2464"/>
                    <a:pt x="3639" y="2453"/>
                    <a:pt x="3645" y="2447"/>
                  </a:cubicBezTo>
                  <a:cubicBezTo>
                    <a:pt x="3645" y="2443"/>
                    <a:pt x="3645" y="2440"/>
                    <a:pt x="3646" y="2437"/>
                  </a:cubicBezTo>
                  <a:cubicBezTo>
                    <a:pt x="3652" y="2430"/>
                    <a:pt x="3651" y="2420"/>
                    <a:pt x="3657" y="2413"/>
                  </a:cubicBezTo>
                  <a:cubicBezTo>
                    <a:pt x="3657" y="2410"/>
                    <a:pt x="3657" y="2406"/>
                    <a:pt x="3658" y="2403"/>
                  </a:cubicBezTo>
                  <a:cubicBezTo>
                    <a:pt x="3665" y="2395"/>
                    <a:pt x="3663" y="2386"/>
                    <a:pt x="3668" y="2378"/>
                  </a:cubicBezTo>
                  <a:cubicBezTo>
                    <a:pt x="3668" y="2375"/>
                    <a:pt x="3668" y="2371"/>
                    <a:pt x="3671" y="2368"/>
                  </a:cubicBezTo>
                  <a:cubicBezTo>
                    <a:pt x="3679" y="2359"/>
                    <a:pt x="3671" y="2343"/>
                    <a:pt x="3681" y="2333"/>
                  </a:cubicBezTo>
                  <a:cubicBezTo>
                    <a:pt x="3694" y="2322"/>
                    <a:pt x="3681" y="2301"/>
                    <a:pt x="3693" y="2287"/>
                  </a:cubicBezTo>
                  <a:cubicBezTo>
                    <a:pt x="3703" y="2273"/>
                    <a:pt x="3700" y="2257"/>
                    <a:pt x="3695" y="2242"/>
                  </a:cubicBezTo>
                  <a:cubicBezTo>
                    <a:pt x="3586" y="2226"/>
                    <a:pt x="3474" y="2212"/>
                    <a:pt x="3365" y="2193"/>
                  </a:cubicBezTo>
                  <a:cubicBezTo>
                    <a:pt x="3329" y="2187"/>
                    <a:pt x="3290" y="2190"/>
                    <a:pt x="3256" y="2172"/>
                  </a:cubicBezTo>
                  <a:cubicBezTo>
                    <a:pt x="3246" y="2162"/>
                    <a:pt x="3234" y="2158"/>
                    <a:pt x="3220" y="2155"/>
                  </a:cubicBezTo>
                  <a:cubicBezTo>
                    <a:pt x="3089" y="2128"/>
                    <a:pt x="2973" y="2071"/>
                    <a:pt x="2864" y="1998"/>
                  </a:cubicBezTo>
                  <a:cubicBezTo>
                    <a:pt x="2788" y="1946"/>
                    <a:pt x="2718" y="1891"/>
                    <a:pt x="2649" y="1833"/>
                  </a:cubicBezTo>
                  <a:cubicBezTo>
                    <a:pt x="2444" y="1664"/>
                    <a:pt x="2228" y="1505"/>
                    <a:pt x="2034" y="1324"/>
                  </a:cubicBezTo>
                  <a:cubicBezTo>
                    <a:pt x="2009" y="1300"/>
                    <a:pt x="1984" y="1287"/>
                    <a:pt x="1956" y="1287"/>
                  </a:cubicBezTo>
                  <a:cubicBezTo>
                    <a:pt x="1944" y="1287"/>
                    <a:pt x="1932" y="1289"/>
                    <a:pt x="1919" y="1294"/>
                  </a:cubicBezTo>
                  <a:cubicBezTo>
                    <a:pt x="1897" y="1295"/>
                    <a:pt x="1875" y="1296"/>
                    <a:pt x="1853" y="1296"/>
                  </a:cubicBezTo>
                  <a:cubicBezTo>
                    <a:pt x="1795" y="1296"/>
                    <a:pt x="1737" y="1291"/>
                    <a:pt x="1679" y="1282"/>
                  </a:cubicBezTo>
                  <a:cubicBezTo>
                    <a:pt x="1587" y="1266"/>
                    <a:pt x="1499" y="1246"/>
                    <a:pt x="1422" y="1190"/>
                  </a:cubicBezTo>
                  <a:cubicBezTo>
                    <a:pt x="1354" y="1141"/>
                    <a:pt x="1331" y="1076"/>
                    <a:pt x="1355" y="995"/>
                  </a:cubicBezTo>
                  <a:cubicBezTo>
                    <a:pt x="1419" y="912"/>
                    <a:pt x="1498" y="846"/>
                    <a:pt x="1591" y="802"/>
                  </a:cubicBezTo>
                  <a:cubicBezTo>
                    <a:pt x="1601" y="797"/>
                    <a:pt x="1611" y="788"/>
                    <a:pt x="1609" y="775"/>
                  </a:cubicBezTo>
                  <a:cubicBezTo>
                    <a:pt x="1566" y="738"/>
                    <a:pt x="1517" y="711"/>
                    <a:pt x="1468" y="684"/>
                  </a:cubicBezTo>
                  <a:cubicBezTo>
                    <a:pt x="1384" y="700"/>
                    <a:pt x="1296" y="699"/>
                    <a:pt x="1212" y="702"/>
                  </a:cubicBezTo>
                  <a:cubicBezTo>
                    <a:pt x="1139" y="705"/>
                    <a:pt x="1066" y="708"/>
                    <a:pt x="993" y="708"/>
                  </a:cubicBezTo>
                  <a:cubicBezTo>
                    <a:pt x="884" y="708"/>
                    <a:pt x="775" y="702"/>
                    <a:pt x="667" y="682"/>
                  </a:cubicBezTo>
                  <a:cubicBezTo>
                    <a:pt x="582" y="667"/>
                    <a:pt x="497" y="652"/>
                    <a:pt x="430" y="591"/>
                  </a:cubicBezTo>
                  <a:cubicBezTo>
                    <a:pt x="419" y="554"/>
                    <a:pt x="389" y="526"/>
                    <a:pt x="387" y="485"/>
                  </a:cubicBezTo>
                  <a:cubicBezTo>
                    <a:pt x="382" y="405"/>
                    <a:pt x="426" y="350"/>
                    <a:pt x="480" y="303"/>
                  </a:cubicBezTo>
                  <a:cubicBezTo>
                    <a:pt x="533" y="256"/>
                    <a:pt x="594" y="215"/>
                    <a:pt x="660" y="183"/>
                  </a:cubicBezTo>
                  <a:cubicBezTo>
                    <a:pt x="681" y="172"/>
                    <a:pt x="707" y="166"/>
                    <a:pt x="716" y="138"/>
                  </a:cubicBezTo>
                  <a:cubicBezTo>
                    <a:pt x="708" y="87"/>
                    <a:pt x="687" y="43"/>
                    <a:pt x="660" y="1"/>
                  </a:cubicBezTo>
                  <a:close/>
                </a:path>
              </a:pathLst>
            </a:custGeom>
            <a:solidFill>
              <a:srgbClr val="CCC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5"/>
            <p:cNvSpPr/>
            <p:nvPr/>
          </p:nvSpPr>
          <p:spPr>
            <a:xfrm>
              <a:off x="4374509" y="4386509"/>
              <a:ext cx="166751" cy="73243"/>
            </a:xfrm>
            <a:custGeom>
              <a:avLst/>
              <a:gdLst/>
              <a:ahLst/>
              <a:cxnLst/>
              <a:rect l="l" t="t" r="r" b="b"/>
              <a:pathLst>
                <a:path w="4501" h="1977" extrusionOk="0">
                  <a:moveTo>
                    <a:pt x="4486" y="1"/>
                  </a:moveTo>
                  <a:lnTo>
                    <a:pt x="4486" y="1"/>
                  </a:lnTo>
                  <a:cubicBezTo>
                    <a:pt x="4479" y="3"/>
                    <a:pt x="4471" y="3"/>
                    <a:pt x="4465" y="4"/>
                  </a:cubicBezTo>
                  <a:cubicBezTo>
                    <a:pt x="4452" y="4"/>
                    <a:pt x="4441" y="5"/>
                    <a:pt x="4429" y="5"/>
                  </a:cubicBezTo>
                  <a:cubicBezTo>
                    <a:pt x="4384" y="8"/>
                    <a:pt x="4384" y="8"/>
                    <a:pt x="4382" y="56"/>
                  </a:cubicBezTo>
                  <a:lnTo>
                    <a:pt x="4382" y="90"/>
                  </a:lnTo>
                  <a:cubicBezTo>
                    <a:pt x="4382" y="169"/>
                    <a:pt x="4389" y="248"/>
                    <a:pt x="4380" y="326"/>
                  </a:cubicBezTo>
                  <a:cubicBezTo>
                    <a:pt x="4363" y="468"/>
                    <a:pt x="4321" y="604"/>
                    <a:pt x="4265" y="733"/>
                  </a:cubicBezTo>
                  <a:cubicBezTo>
                    <a:pt x="4196" y="889"/>
                    <a:pt x="4109" y="1035"/>
                    <a:pt x="3999" y="1169"/>
                  </a:cubicBezTo>
                  <a:cubicBezTo>
                    <a:pt x="3879" y="1315"/>
                    <a:pt x="3738" y="1432"/>
                    <a:pt x="3571" y="1519"/>
                  </a:cubicBezTo>
                  <a:cubicBezTo>
                    <a:pt x="3404" y="1609"/>
                    <a:pt x="3231" y="1680"/>
                    <a:pt x="3049" y="1729"/>
                  </a:cubicBezTo>
                  <a:cubicBezTo>
                    <a:pt x="2887" y="1774"/>
                    <a:pt x="2723" y="1808"/>
                    <a:pt x="2556" y="1828"/>
                  </a:cubicBezTo>
                  <a:cubicBezTo>
                    <a:pt x="2465" y="1840"/>
                    <a:pt x="2373" y="1847"/>
                    <a:pt x="2282" y="1857"/>
                  </a:cubicBezTo>
                  <a:cubicBezTo>
                    <a:pt x="2146" y="1871"/>
                    <a:pt x="2007" y="1871"/>
                    <a:pt x="1871" y="1886"/>
                  </a:cubicBezTo>
                  <a:cubicBezTo>
                    <a:pt x="1845" y="1889"/>
                    <a:pt x="1819" y="1890"/>
                    <a:pt x="1792" y="1890"/>
                  </a:cubicBezTo>
                  <a:cubicBezTo>
                    <a:pt x="1707" y="1890"/>
                    <a:pt x="1622" y="1878"/>
                    <a:pt x="1538" y="1874"/>
                  </a:cubicBezTo>
                  <a:cubicBezTo>
                    <a:pt x="1501" y="1873"/>
                    <a:pt x="1462" y="1867"/>
                    <a:pt x="1425" y="1860"/>
                  </a:cubicBezTo>
                  <a:cubicBezTo>
                    <a:pt x="1263" y="1831"/>
                    <a:pt x="1103" y="1790"/>
                    <a:pt x="950" y="1729"/>
                  </a:cubicBezTo>
                  <a:cubicBezTo>
                    <a:pt x="801" y="1670"/>
                    <a:pt x="658" y="1611"/>
                    <a:pt x="532" y="1506"/>
                  </a:cubicBezTo>
                  <a:cubicBezTo>
                    <a:pt x="400" y="1395"/>
                    <a:pt x="298" y="1263"/>
                    <a:pt x="221" y="1113"/>
                  </a:cubicBezTo>
                  <a:cubicBezTo>
                    <a:pt x="131" y="936"/>
                    <a:pt x="100" y="742"/>
                    <a:pt x="83" y="547"/>
                  </a:cubicBezTo>
                  <a:cubicBezTo>
                    <a:pt x="72" y="416"/>
                    <a:pt x="95" y="288"/>
                    <a:pt x="95" y="156"/>
                  </a:cubicBezTo>
                  <a:cubicBezTo>
                    <a:pt x="95" y="145"/>
                    <a:pt x="103" y="134"/>
                    <a:pt x="106" y="124"/>
                  </a:cubicBezTo>
                  <a:cubicBezTo>
                    <a:pt x="101" y="119"/>
                    <a:pt x="96" y="118"/>
                    <a:pt x="92" y="118"/>
                  </a:cubicBezTo>
                  <a:cubicBezTo>
                    <a:pt x="90" y="118"/>
                    <a:pt x="89" y="118"/>
                    <a:pt x="89" y="119"/>
                  </a:cubicBezTo>
                  <a:cubicBezTo>
                    <a:pt x="82" y="127"/>
                    <a:pt x="71" y="124"/>
                    <a:pt x="65" y="130"/>
                  </a:cubicBezTo>
                  <a:cubicBezTo>
                    <a:pt x="61" y="132"/>
                    <a:pt x="57" y="132"/>
                    <a:pt x="55" y="132"/>
                  </a:cubicBezTo>
                  <a:cubicBezTo>
                    <a:pt x="46" y="138"/>
                    <a:pt x="38" y="135"/>
                    <a:pt x="29" y="141"/>
                  </a:cubicBezTo>
                  <a:cubicBezTo>
                    <a:pt x="25" y="144"/>
                    <a:pt x="23" y="144"/>
                    <a:pt x="18" y="144"/>
                  </a:cubicBezTo>
                  <a:cubicBezTo>
                    <a:pt x="17" y="144"/>
                    <a:pt x="16" y="145"/>
                    <a:pt x="14" y="146"/>
                  </a:cubicBezTo>
                  <a:cubicBezTo>
                    <a:pt x="13" y="148"/>
                    <a:pt x="13" y="151"/>
                    <a:pt x="16" y="154"/>
                  </a:cubicBezTo>
                  <a:cubicBezTo>
                    <a:pt x="24" y="156"/>
                    <a:pt x="39" y="158"/>
                    <a:pt x="35" y="170"/>
                  </a:cubicBezTo>
                  <a:cubicBezTo>
                    <a:pt x="24" y="209"/>
                    <a:pt x="34" y="251"/>
                    <a:pt x="27" y="290"/>
                  </a:cubicBezTo>
                  <a:cubicBezTo>
                    <a:pt x="12" y="372"/>
                    <a:pt x="18" y="457"/>
                    <a:pt x="7" y="541"/>
                  </a:cubicBezTo>
                  <a:cubicBezTo>
                    <a:pt x="0" y="582"/>
                    <a:pt x="14" y="624"/>
                    <a:pt x="16" y="666"/>
                  </a:cubicBezTo>
                  <a:cubicBezTo>
                    <a:pt x="18" y="728"/>
                    <a:pt x="27" y="789"/>
                    <a:pt x="40" y="847"/>
                  </a:cubicBezTo>
                  <a:cubicBezTo>
                    <a:pt x="67" y="972"/>
                    <a:pt x="108" y="1092"/>
                    <a:pt x="176" y="1200"/>
                  </a:cubicBezTo>
                  <a:cubicBezTo>
                    <a:pt x="223" y="1274"/>
                    <a:pt x="275" y="1343"/>
                    <a:pt x="331" y="1412"/>
                  </a:cubicBezTo>
                  <a:cubicBezTo>
                    <a:pt x="419" y="1521"/>
                    <a:pt x="526" y="1605"/>
                    <a:pt x="642" y="1683"/>
                  </a:cubicBezTo>
                  <a:cubicBezTo>
                    <a:pt x="718" y="1736"/>
                    <a:pt x="805" y="1767"/>
                    <a:pt x="890" y="1802"/>
                  </a:cubicBezTo>
                  <a:cubicBezTo>
                    <a:pt x="1160" y="1913"/>
                    <a:pt x="1443" y="1976"/>
                    <a:pt x="1736" y="1976"/>
                  </a:cubicBezTo>
                  <a:cubicBezTo>
                    <a:pt x="1739" y="1976"/>
                    <a:pt x="1741" y="1976"/>
                    <a:pt x="1744" y="1976"/>
                  </a:cubicBezTo>
                  <a:lnTo>
                    <a:pt x="2084" y="1976"/>
                  </a:lnTo>
                  <a:cubicBezTo>
                    <a:pt x="2090" y="1976"/>
                    <a:pt x="2096" y="1977"/>
                    <a:pt x="2102" y="1977"/>
                  </a:cubicBezTo>
                  <a:cubicBezTo>
                    <a:pt x="2111" y="1977"/>
                    <a:pt x="2121" y="1976"/>
                    <a:pt x="2130" y="1974"/>
                  </a:cubicBezTo>
                  <a:cubicBezTo>
                    <a:pt x="2218" y="1956"/>
                    <a:pt x="2309" y="1966"/>
                    <a:pt x="2397" y="1955"/>
                  </a:cubicBezTo>
                  <a:cubicBezTo>
                    <a:pt x="2455" y="1947"/>
                    <a:pt x="2513" y="1945"/>
                    <a:pt x="2569" y="1939"/>
                  </a:cubicBezTo>
                  <a:cubicBezTo>
                    <a:pt x="2685" y="1925"/>
                    <a:pt x="2800" y="1907"/>
                    <a:pt x="2914" y="1885"/>
                  </a:cubicBezTo>
                  <a:cubicBezTo>
                    <a:pt x="3039" y="1859"/>
                    <a:pt x="3163" y="1825"/>
                    <a:pt x="3285" y="1785"/>
                  </a:cubicBezTo>
                  <a:cubicBezTo>
                    <a:pt x="3404" y="1748"/>
                    <a:pt x="3516" y="1692"/>
                    <a:pt x="3626" y="1634"/>
                  </a:cubicBezTo>
                  <a:cubicBezTo>
                    <a:pt x="3762" y="1563"/>
                    <a:pt x="3885" y="1475"/>
                    <a:pt x="3991" y="1362"/>
                  </a:cubicBezTo>
                  <a:cubicBezTo>
                    <a:pt x="4120" y="1227"/>
                    <a:pt x="4218" y="1073"/>
                    <a:pt x="4304" y="910"/>
                  </a:cubicBezTo>
                  <a:cubicBezTo>
                    <a:pt x="4375" y="774"/>
                    <a:pt x="4423" y="628"/>
                    <a:pt x="4463" y="479"/>
                  </a:cubicBezTo>
                  <a:cubicBezTo>
                    <a:pt x="4490" y="382"/>
                    <a:pt x="4500" y="285"/>
                    <a:pt x="4499" y="184"/>
                  </a:cubicBezTo>
                  <a:cubicBezTo>
                    <a:pt x="4498" y="123"/>
                    <a:pt x="4479" y="63"/>
                    <a:pt x="44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5"/>
            <p:cNvSpPr/>
            <p:nvPr/>
          </p:nvSpPr>
          <p:spPr>
            <a:xfrm>
              <a:off x="4217872" y="4706377"/>
              <a:ext cx="86950" cy="68612"/>
            </a:xfrm>
            <a:custGeom>
              <a:avLst/>
              <a:gdLst/>
              <a:ahLst/>
              <a:cxnLst/>
              <a:rect l="l" t="t" r="r" b="b"/>
              <a:pathLst>
                <a:path w="2347" h="1852" extrusionOk="0">
                  <a:moveTo>
                    <a:pt x="179" y="0"/>
                  </a:moveTo>
                  <a:cubicBezTo>
                    <a:pt x="168" y="0"/>
                    <a:pt x="157" y="1"/>
                    <a:pt x="146" y="2"/>
                  </a:cubicBezTo>
                  <a:cubicBezTo>
                    <a:pt x="88" y="6"/>
                    <a:pt x="38" y="27"/>
                    <a:pt x="1" y="72"/>
                  </a:cubicBezTo>
                  <a:cubicBezTo>
                    <a:pt x="9" y="98"/>
                    <a:pt x="35" y="99"/>
                    <a:pt x="57" y="104"/>
                  </a:cubicBezTo>
                  <a:cubicBezTo>
                    <a:pt x="261" y="158"/>
                    <a:pt x="450" y="235"/>
                    <a:pt x="586" y="406"/>
                  </a:cubicBezTo>
                  <a:cubicBezTo>
                    <a:pt x="648" y="483"/>
                    <a:pt x="715" y="554"/>
                    <a:pt x="743" y="651"/>
                  </a:cubicBezTo>
                  <a:cubicBezTo>
                    <a:pt x="772" y="746"/>
                    <a:pt x="761" y="842"/>
                    <a:pt x="753" y="937"/>
                  </a:cubicBezTo>
                  <a:cubicBezTo>
                    <a:pt x="751" y="973"/>
                    <a:pt x="726" y="1003"/>
                    <a:pt x="697" y="1027"/>
                  </a:cubicBezTo>
                  <a:cubicBezTo>
                    <a:pt x="669" y="1050"/>
                    <a:pt x="639" y="1071"/>
                    <a:pt x="622" y="1106"/>
                  </a:cubicBezTo>
                  <a:cubicBezTo>
                    <a:pt x="613" y="1119"/>
                    <a:pt x="622" y="1135"/>
                    <a:pt x="612" y="1147"/>
                  </a:cubicBezTo>
                  <a:cubicBezTo>
                    <a:pt x="612" y="1155"/>
                    <a:pt x="611" y="1162"/>
                    <a:pt x="611" y="1168"/>
                  </a:cubicBezTo>
                  <a:cubicBezTo>
                    <a:pt x="599" y="1184"/>
                    <a:pt x="611" y="1203"/>
                    <a:pt x="600" y="1217"/>
                  </a:cubicBezTo>
                  <a:cubicBezTo>
                    <a:pt x="600" y="1221"/>
                    <a:pt x="600" y="1225"/>
                    <a:pt x="599" y="1227"/>
                  </a:cubicBezTo>
                  <a:cubicBezTo>
                    <a:pt x="592" y="1233"/>
                    <a:pt x="595" y="1244"/>
                    <a:pt x="588" y="1251"/>
                  </a:cubicBezTo>
                  <a:cubicBezTo>
                    <a:pt x="583" y="1255"/>
                    <a:pt x="579" y="1259"/>
                    <a:pt x="576" y="1263"/>
                  </a:cubicBezTo>
                  <a:cubicBezTo>
                    <a:pt x="570" y="1268"/>
                    <a:pt x="567" y="1271"/>
                    <a:pt x="564" y="1275"/>
                  </a:cubicBezTo>
                  <a:cubicBezTo>
                    <a:pt x="558" y="1278"/>
                    <a:pt x="554" y="1282"/>
                    <a:pt x="552" y="1287"/>
                  </a:cubicBezTo>
                  <a:cubicBezTo>
                    <a:pt x="546" y="1290"/>
                    <a:pt x="542" y="1295"/>
                    <a:pt x="540" y="1300"/>
                  </a:cubicBezTo>
                  <a:lnTo>
                    <a:pt x="541" y="1300"/>
                  </a:lnTo>
                  <a:cubicBezTo>
                    <a:pt x="532" y="1305"/>
                    <a:pt x="536" y="1316"/>
                    <a:pt x="529" y="1323"/>
                  </a:cubicBezTo>
                  <a:cubicBezTo>
                    <a:pt x="521" y="1328"/>
                    <a:pt x="524" y="1339"/>
                    <a:pt x="516" y="1345"/>
                  </a:cubicBezTo>
                  <a:cubicBezTo>
                    <a:pt x="510" y="1352"/>
                    <a:pt x="511" y="1363"/>
                    <a:pt x="505" y="1370"/>
                  </a:cubicBezTo>
                  <a:lnTo>
                    <a:pt x="505" y="1368"/>
                  </a:lnTo>
                  <a:cubicBezTo>
                    <a:pt x="491" y="1382"/>
                    <a:pt x="505" y="1402"/>
                    <a:pt x="494" y="1415"/>
                  </a:cubicBezTo>
                  <a:cubicBezTo>
                    <a:pt x="494" y="1419"/>
                    <a:pt x="494" y="1422"/>
                    <a:pt x="492" y="1425"/>
                  </a:cubicBezTo>
                  <a:cubicBezTo>
                    <a:pt x="481" y="1442"/>
                    <a:pt x="494" y="1465"/>
                    <a:pt x="482" y="1484"/>
                  </a:cubicBezTo>
                  <a:cubicBezTo>
                    <a:pt x="483" y="1487"/>
                    <a:pt x="483" y="1491"/>
                    <a:pt x="482" y="1494"/>
                  </a:cubicBezTo>
                  <a:cubicBezTo>
                    <a:pt x="472" y="1510"/>
                    <a:pt x="472" y="1524"/>
                    <a:pt x="482" y="1540"/>
                  </a:cubicBezTo>
                  <a:cubicBezTo>
                    <a:pt x="483" y="1544"/>
                    <a:pt x="483" y="1546"/>
                    <a:pt x="482" y="1549"/>
                  </a:cubicBezTo>
                  <a:cubicBezTo>
                    <a:pt x="492" y="1564"/>
                    <a:pt x="481" y="1584"/>
                    <a:pt x="494" y="1598"/>
                  </a:cubicBezTo>
                  <a:cubicBezTo>
                    <a:pt x="499" y="1604"/>
                    <a:pt x="498" y="1615"/>
                    <a:pt x="504" y="1621"/>
                  </a:cubicBezTo>
                  <a:cubicBezTo>
                    <a:pt x="511" y="1627"/>
                    <a:pt x="510" y="1638"/>
                    <a:pt x="516" y="1645"/>
                  </a:cubicBezTo>
                  <a:cubicBezTo>
                    <a:pt x="524" y="1652"/>
                    <a:pt x="521" y="1662"/>
                    <a:pt x="529" y="1668"/>
                  </a:cubicBezTo>
                  <a:lnTo>
                    <a:pt x="527" y="1668"/>
                  </a:lnTo>
                  <a:lnTo>
                    <a:pt x="540" y="1680"/>
                  </a:lnTo>
                  <a:cubicBezTo>
                    <a:pt x="542" y="1684"/>
                    <a:pt x="546" y="1688"/>
                    <a:pt x="551" y="1691"/>
                  </a:cubicBezTo>
                  <a:cubicBezTo>
                    <a:pt x="558" y="1707"/>
                    <a:pt x="570" y="1717"/>
                    <a:pt x="584" y="1727"/>
                  </a:cubicBezTo>
                  <a:cubicBezTo>
                    <a:pt x="588" y="1729"/>
                    <a:pt x="592" y="1734"/>
                    <a:pt x="596" y="1738"/>
                  </a:cubicBezTo>
                  <a:cubicBezTo>
                    <a:pt x="600" y="1742"/>
                    <a:pt x="602" y="1745"/>
                    <a:pt x="608" y="1749"/>
                  </a:cubicBezTo>
                  <a:cubicBezTo>
                    <a:pt x="613" y="1756"/>
                    <a:pt x="624" y="1754"/>
                    <a:pt x="629" y="1762"/>
                  </a:cubicBezTo>
                  <a:cubicBezTo>
                    <a:pt x="634" y="1766"/>
                    <a:pt x="638" y="1770"/>
                    <a:pt x="642" y="1772"/>
                  </a:cubicBezTo>
                  <a:cubicBezTo>
                    <a:pt x="648" y="1781"/>
                    <a:pt x="659" y="1778"/>
                    <a:pt x="665" y="1785"/>
                  </a:cubicBezTo>
                  <a:cubicBezTo>
                    <a:pt x="670" y="1793"/>
                    <a:pt x="681" y="1791"/>
                    <a:pt x="688" y="1797"/>
                  </a:cubicBezTo>
                  <a:cubicBezTo>
                    <a:pt x="694" y="1804"/>
                    <a:pt x="705" y="1801"/>
                    <a:pt x="712" y="1808"/>
                  </a:cubicBezTo>
                  <a:cubicBezTo>
                    <a:pt x="721" y="1819"/>
                    <a:pt x="737" y="1809"/>
                    <a:pt x="747" y="1820"/>
                  </a:cubicBezTo>
                  <a:cubicBezTo>
                    <a:pt x="757" y="1829"/>
                    <a:pt x="773" y="1821"/>
                    <a:pt x="783" y="1831"/>
                  </a:cubicBezTo>
                  <a:cubicBezTo>
                    <a:pt x="790" y="1837"/>
                    <a:pt x="798" y="1838"/>
                    <a:pt x="806" y="1838"/>
                  </a:cubicBezTo>
                  <a:cubicBezTo>
                    <a:pt x="811" y="1838"/>
                    <a:pt x="816" y="1837"/>
                    <a:pt x="821" y="1837"/>
                  </a:cubicBezTo>
                  <a:cubicBezTo>
                    <a:pt x="828" y="1837"/>
                    <a:pt x="835" y="1838"/>
                    <a:pt x="842" y="1842"/>
                  </a:cubicBezTo>
                  <a:lnTo>
                    <a:pt x="845" y="1841"/>
                  </a:lnTo>
                  <a:lnTo>
                    <a:pt x="849" y="1842"/>
                  </a:lnTo>
                  <a:cubicBezTo>
                    <a:pt x="867" y="1847"/>
                    <a:pt x="883" y="1849"/>
                    <a:pt x="900" y="1849"/>
                  </a:cubicBezTo>
                  <a:cubicBezTo>
                    <a:pt x="918" y="1849"/>
                    <a:pt x="935" y="1847"/>
                    <a:pt x="953" y="1842"/>
                  </a:cubicBezTo>
                  <a:lnTo>
                    <a:pt x="958" y="1841"/>
                  </a:lnTo>
                  <a:lnTo>
                    <a:pt x="964" y="1841"/>
                  </a:lnTo>
                  <a:cubicBezTo>
                    <a:pt x="976" y="1838"/>
                    <a:pt x="987" y="1836"/>
                    <a:pt x="999" y="1836"/>
                  </a:cubicBezTo>
                  <a:cubicBezTo>
                    <a:pt x="1011" y="1836"/>
                    <a:pt x="1022" y="1838"/>
                    <a:pt x="1034" y="1847"/>
                  </a:cubicBezTo>
                  <a:cubicBezTo>
                    <a:pt x="1042" y="1850"/>
                    <a:pt x="1049" y="1852"/>
                    <a:pt x="1056" y="1852"/>
                  </a:cubicBezTo>
                  <a:cubicBezTo>
                    <a:pt x="1078" y="1852"/>
                    <a:pt x="1096" y="1837"/>
                    <a:pt x="1113" y="1824"/>
                  </a:cubicBezTo>
                  <a:cubicBezTo>
                    <a:pt x="1235" y="1724"/>
                    <a:pt x="1339" y="1605"/>
                    <a:pt x="1430" y="1478"/>
                  </a:cubicBezTo>
                  <a:cubicBezTo>
                    <a:pt x="1546" y="1313"/>
                    <a:pt x="1665" y="1151"/>
                    <a:pt x="1816" y="1016"/>
                  </a:cubicBezTo>
                  <a:cubicBezTo>
                    <a:pt x="1840" y="995"/>
                    <a:pt x="1863" y="971"/>
                    <a:pt x="1884" y="945"/>
                  </a:cubicBezTo>
                  <a:cubicBezTo>
                    <a:pt x="2014" y="777"/>
                    <a:pt x="2148" y="611"/>
                    <a:pt x="2266" y="434"/>
                  </a:cubicBezTo>
                  <a:cubicBezTo>
                    <a:pt x="2282" y="414"/>
                    <a:pt x="2309" y="400"/>
                    <a:pt x="2304" y="367"/>
                  </a:cubicBezTo>
                  <a:cubicBezTo>
                    <a:pt x="2289" y="357"/>
                    <a:pt x="2295" y="346"/>
                    <a:pt x="2299" y="332"/>
                  </a:cubicBezTo>
                  <a:cubicBezTo>
                    <a:pt x="2306" y="306"/>
                    <a:pt x="2319" y="282"/>
                    <a:pt x="2323" y="256"/>
                  </a:cubicBezTo>
                  <a:cubicBezTo>
                    <a:pt x="2331" y="196"/>
                    <a:pt x="2346" y="131"/>
                    <a:pt x="2283" y="87"/>
                  </a:cubicBezTo>
                  <a:cubicBezTo>
                    <a:pt x="2272" y="94"/>
                    <a:pt x="2268" y="105"/>
                    <a:pt x="2274" y="112"/>
                  </a:cubicBezTo>
                  <a:cubicBezTo>
                    <a:pt x="2289" y="201"/>
                    <a:pt x="2245" y="271"/>
                    <a:pt x="2201" y="341"/>
                  </a:cubicBezTo>
                  <a:cubicBezTo>
                    <a:pt x="2137" y="439"/>
                    <a:pt x="2067" y="534"/>
                    <a:pt x="1991" y="623"/>
                  </a:cubicBezTo>
                  <a:cubicBezTo>
                    <a:pt x="1894" y="736"/>
                    <a:pt x="1809" y="860"/>
                    <a:pt x="1690" y="953"/>
                  </a:cubicBezTo>
                  <a:cubicBezTo>
                    <a:pt x="1560" y="1053"/>
                    <a:pt x="1463" y="1181"/>
                    <a:pt x="1367" y="1312"/>
                  </a:cubicBezTo>
                  <a:cubicBezTo>
                    <a:pt x="1286" y="1421"/>
                    <a:pt x="1200" y="1528"/>
                    <a:pt x="1101" y="1620"/>
                  </a:cubicBezTo>
                  <a:cubicBezTo>
                    <a:pt x="1039" y="1678"/>
                    <a:pt x="971" y="1716"/>
                    <a:pt x="893" y="1716"/>
                  </a:cubicBezTo>
                  <a:cubicBezTo>
                    <a:pt x="864" y="1716"/>
                    <a:pt x="833" y="1711"/>
                    <a:pt x="801" y="1699"/>
                  </a:cubicBezTo>
                  <a:cubicBezTo>
                    <a:pt x="677" y="1653"/>
                    <a:pt x="594" y="1575"/>
                    <a:pt x="594" y="1433"/>
                  </a:cubicBezTo>
                  <a:cubicBezTo>
                    <a:pt x="594" y="1354"/>
                    <a:pt x="599" y="1278"/>
                    <a:pt x="678" y="1227"/>
                  </a:cubicBezTo>
                  <a:cubicBezTo>
                    <a:pt x="741" y="1187"/>
                    <a:pt x="789" y="1129"/>
                    <a:pt x="844" y="1077"/>
                  </a:cubicBezTo>
                  <a:cubicBezTo>
                    <a:pt x="929" y="996"/>
                    <a:pt x="1012" y="915"/>
                    <a:pt x="1102" y="838"/>
                  </a:cubicBezTo>
                  <a:cubicBezTo>
                    <a:pt x="1150" y="796"/>
                    <a:pt x="1195" y="751"/>
                    <a:pt x="1223" y="692"/>
                  </a:cubicBezTo>
                  <a:cubicBezTo>
                    <a:pt x="1210" y="687"/>
                    <a:pt x="1201" y="677"/>
                    <a:pt x="1193" y="666"/>
                  </a:cubicBezTo>
                  <a:cubicBezTo>
                    <a:pt x="1125" y="567"/>
                    <a:pt x="1034" y="489"/>
                    <a:pt x="944" y="412"/>
                  </a:cubicBezTo>
                  <a:cubicBezTo>
                    <a:pt x="797" y="288"/>
                    <a:pt x="637" y="184"/>
                    <a:pt x="470" y="89"/>
                  </a:cubicBezTo>
                  <a:cubicBezTo>
                    <a:pt x="379" y="38"/>
                    <a:pt x="284" y="0"/>
                    <a:pt x="179" y="0"/>
                  </a:cubicBezTo>
                  <a:close/>
                </a:path>
              </a:pathLst>
            </a:custGeom>
            <a:solidFill>
              <a:srgbClr val="DF9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5"/>
            <p:cNvSpPr/>
            <p:nvPr/>
          </p:nvSpPr>
          <p:spPr>
            <a:xfrm>
              <a:off x="4258439" y="4715195"/>
              <a:ext cx="79430" cy="70427"/>
            </a:xfrm>
            <a:custGeom>
              <a:avLst/>
              <a:gdLst/>
              <a:ahLst/>
              <a:cxnLst/>
              <a:rect l="l" t="t" r="r" b="b"/>
              <a:pathLst>
                <a:path w="2144" h="1901" extrusionOk="0">
                  <a:moveTo>
                    <a:pt x="2017" y="1"/>
                  </a:moveTo>
                  <a:cubicBezTo>
                    <a:pt x="2006" y="11"/>
                    <a:pt x="2003" y="23"/>
                    <a:pt x="2001" y="44"/>
                  </a:cubicBezTo>
                  <a:cubicBezTo>
                    <a:pt x="1999" y="135"/>
                    <a:pt x="1963" y="211"/>
                    <a:pt x="1912" y="283"/>
                  </a:cubicBezTo>
                  <a:cubicBezTo>
                    <a:pt x="1802" y="442"/>
                    <a:pt x="1658" y="566"/>
                    <a:pt x="1522" y="697"/>
                  </a:cubicBezTo>
                  <a:cubicBezTo>
                    <a:pt x="1436" y="782"/>
                    <a:pt x="1338" y="853"/>
                    <a:pt x="1263" y="950"/>
                  </a:cubicBezTo>
                  <a:cubicBezTo>
                    <a:pt x="1155" y="1089"/>
                    <a:pt x="1071" y="1246"/>
                    <a:pt x="942" y="1370"/>
                  </a:cubicBezTo>
                  <a:cubicBezTo>
                    <a:pt x="903" y="1407"/>
                    <a:pt x="864" y="1445"/>
                    <a:pt x="832" y="1488"/>
                  </a:cubicBezTo>
                  <a:cubicBezTo>
                    <a:pt x="739" y="1610"/>
                    <a:pt x="612" y="1678"/>
                    <a:pt x="465" y="1707"/>
                  </a:cubicBezTo>
                  <a:cubicBezTo>
                    <a:pt x="407" y="1718"/>
                    <a:pt x="349" y="1724"/>
                    <a:pt x="291" y="1724"/>
                  </a:cubicBezTo>
                  <a:cubicBezTo>
                    <a:pt x="223" y="1724"/>
                    <a:pt x="155" y="1716"/>
                    <a:pt x="88" y="1704"/>
                  </a:cubicBezTo>
                  <a:cubicBezTo>
                    <a:pt x="71" y="1700"/>
                    <a:pt x="53" y="1692"/>
                    <a:pt x="35" y="1692"/>
                  </a:cubicBezTo>
                  <a:cubicBezTo>
                    <a:pt x="23" y="1692"/>
                    <a:pt x="12" y="1695"/>
                    <a:pt x="1" y="1707"/>
                  </a:cubicBezTo>
                  <a:cubicBezTo>
                    <a:pt x="0" y="1712"/>
                    <a:pt x="1" y="1718"/>
                    <a:pt x="6" y="1723"/>
                  </a:cubicBezTo>
                  <a:cubicBezTo>
                    <a:pt x="9" y="1726"/>
                    <a:pt x="12" y="1731"/>
                    <a:pt x="16" y="1734"/>
                  </a:cubicBezTo>
                  <a:cubicBezTo>
                    <a:pt x="20" y="1737"/>
                    <a:pt x="24" y="1741"/>
                    <a:pt x="28" y="1745"/>
                  </a:cubicBezTo>
                  <a:cubicBezTo>
                    <a:pt x="33" y="1750"/>
                    <a:pt x="35" y="1754"/>
                    <a:pt x="40" y="1758"/>
                  </a:cubicBezTo>
                  <a:cubicBezTo>
                    <a:pt x="46" y="1765"/>
                    <a:pt x="56" y="1763"/>
                    <a:pt x="62" y="1771"/>
                  </a:cubicBezTo>
                  <a:cubicBezTo>
                    <a:pt x="66" y="1775"/>
                    <a:pt x="68" y="1779"/>
                    <a:pt x="74" y="1781"/>
                  </a:cubicBezTo>
                  <a:lnTo>
                    <a:pt x="74" y="1780"/>
                  </a:lnTo>
                  <a:cubicBezTo>
                    <a:pt x="79" y="1788"/>
                    <a:pt x="90" y="1787"/>
                    <a:pt x="97" y="1792"/>
                  </a:cubicBezTo>
                  <a:cubicBezTo>
                    <a:pt x="104" y="1801"/>
                    <a:pt x="115" y="1799"/>
                    <a:pt x="122" y="1803"/>
                  </a:cubicBezTo>
                  <a:cubicBezTo>
                    <a:pt x="123" y="1803"/>
                    <a:pt x="124" y="1802"/>
                    <a:pt x="125" y="1802"/>
                  </a:cubicBezTo>
                  <a:cubicBezTo>
                    <a:pt x="127" y="1802"/>
                    <a:pt x="129" y="1803"/>
                    <a:pt x="131" y="1804"/>
                  </a:cubicBezTo>
                  <a:cubicBezTo>
                    <a:pt x="137" y="1811"/>
                    <a:pt x="148" y="1809"/>
                    <a:pt x="155" y="1815"/>
                  </a:cubicBezTo>
                  <a:cubicBezTo>
                    <a:pt x="164" y="1828"/>
                    <a:pt x="180" y="1818"/>
                    <a:pt x="191" y="1828"/>
                  </a:cubicBezTo>
                  <a:lnTo>
                    <a:pt x="197" y="1828"/>
                  </a:lnTo>
                  <a:lnTo>
                    <a:pt x="201" y="1829"/>
                  </a:lnTo>
                  <a:cubicBezTo>
                    <a:pt x="212" y="1836"/>
                    <a:pt x="228" y="1830"/>
                    <a:pt x="239" y="1838"/>
                  </a:cubicBezTo>
                  <a:lnTo>
                    <a:pt x="243" y="1838"/>
                  </a:lnTo>
                  <a:lnTo>
                    <a:pt x="246" y="1840"/>
                  </a:lnTo>
                  <a:cubicBezTo>
                    <a:pt x="258" y="1845"/>
                    <a:pt x="269" y="1846"/>
                    <a:pt x="281" y="1846"/>
                  </a:cubicBezTo>
                  <a:cubicBezTo>
                    <a:pt x="295" y="1846"/>
                    <a:pt x="308" y="1844"/>
                    <a:pt x="321" y="1844"/>
                  </a:cubicBezTo>
                  <a:cubicBezTo>
                    <a:pt x="332" y="1844"/>
                    <a:pt x="343" y="1846"/>
                    <a:pt x="353" y="1850"/>
                  </a:cubicBezTo>
                  <a:lnTo>
                    <a:pt x="395" y="1850"/>
                  </a:lnTo>
                  <a:cubicBezTo>
                    <a:pt x="404" y="1846"/>
                    <a:pt x="413" y="1845"/>
                    <a:pt x="423" y="1845"/>
                  </a:cubicBezTo>
                  <a:cubicBezTo>
                    <a:pt x="435" y="1845"/>
                    <a:pt x="446" y="1846"/>
                    <a:pt x="458" y="1846"/>
                  </a:cubicBezTo>
                  <a:cubicBezTo>
                    <a:pt x="468" y="1846"/>
                    <a:pt x="479" y="1845"/>
                    <a:pt x="489" y="1840"/>
                  </a:cubicBezTo>
                  <a:lnTo>
                    <a:pt x="493" y="1838"/>
                  </a:lnTo>
                  <a:lnTo>
                    <a:pt x="497" y="1838"/>
                  </a:lnTo>
                  <a:cubicBezTo>
                    <a:pt x="508" y="1830"/>
                    <a:pt x="524" y="1836"/>
                    <a:pt x="535" y="1828"/>
                  </a:cubicBezTo>
                  <a:lnTo>
                    <a:pt x="540" y="1826"/>
                  </a:lnTo>
                  <a:lnTo>
                    <a:pt x="543" y="1826"/>
                  </a:lnTo>
                  <a:cubicBezTo>
                    <a:pt x="556" y="1817"/>
                    <a:pt x="572" y="1826"/>
                    <a:pt x="580" y="1814"/>
                  </a:cubicBezTo>
                  <a:cubicBezTo>
                    <a:pt x="588" y="1807"/>
                    <a:pt x="599" y="1809"/>
                    <a:pt x="605" y="1803"/>
                  </a:cubicBezTo>
                  <a:lnTo>
                    <a:pt x="610" y="1802"/>
                  </a:lnTo>
                  <a:lnTo>
                    <a:pt x="613" y="1802"/>
                  </a:lnTo>
                  <a:cubicBezTo>
                    <a:pt x="621" y="1797"/>
                    <a:pt x="632" y="1799"/>
                    <a:pt x="639" y="1791"/>
                  </a:cubicBezTo>
                  <a:cubicBezTo>
                    <a:pt x="645" y="1785"/>
                    <a:pt x="656" y="1787"/>
                    <a:pt x="664" y="1780"/>
                  </a:cubicBezTo>
                  <a:cubicBezTo>
                    <a:pt x="671" y="1768"/>
                    <a:pt x="688" y="1779"/>
                    <a:pt x="697" y="1766"/>
                  </a:cubicBezTo>
                  <a:cubicBezTo>
                    <a:pt x="705" y="1760"/>
                    <a:pt x="715" y="1763"/>
                    <a:pt x="721" y="1754"/>
                  </a:cubicBezTo>
                  <a:cubicBezTo>
                    <a:pt x="729" y="1748"/>
                    <a:pt x="738" y="1750"/>
                    <a:pt x="745" y="1742"/>
                  </a:cubicBezTo>
                  <a:cubicBezTo>
                    <a:pt x="752" y="1738"/>
                    <a:pt x="760" y="1736"/>
                    <a:pt x="768" y="1736"/>
                  </a:cubicBezTo>
                  <a:cubicBezTo>
                    <a:pt x="776" y="1736"/>
                    <a:pt x="784" y="1738"/>
                    <a:pt x="792" y="1742"/>
                  </a:cubicBezTo>
                  <a:cubicBezTo>
                    <a:pt x="802" y="1754"/>
                    <a:pt x="818" y="1745"/>
                    <a:pt x="827" y="1754"/>
                  </a:cubicBezTo>
                  <a:cubicBezTo>
                    <a:pt x="838" y="1766"/>
                    <a:pt x="854" y="1759"/>
                    <a:pt x="865" y="1766"/>
                  </a:cubicBezTo>
                  <a:lnTo>
                    <a:pt x="870" y="1766"/>
                  </a:lnTo>
                  <a:lnTo>
                    <a:pt x="873" y="1768"/>
                  </a:lnTo>
                  <a:cubicBezTo>
                    <a:pt x="882" y="1777"/>
                    <a:pt x="899" y="1771"/>
                    <a:pt x="909" y="1779"/>
                  </a:cubicBezTo>
                  <a:lnTo>
                    <a:pt x="914" y="1779"/>
                  </a:lnTo>
                  <a:lnTo>
                    <a:pt x="918" y="1780"/>
                  </a:lnTo>
                  <a:cubicBezTo>
                    <a:pt x="924" y="1785"/>
                    <a:pt x="930" y="1786"/>
                    <a:pt x="937" y="1786"/>
                  </a:cubicBezTo>
                  <a:cubicBezTo>
                    <a:pt x="943" y="1786"/>
                    <a:pt x="949" y="1785"/>
                    <a:pt x="955" y="1785"/>
                  </a:cubicBezTo>
                  <a:cubicBezTo>
                    <a:pt x="962" y="1785"/>
                    <a:pt x="969" y="1786"/>
                    <a:pt x="975" y="1791"/>
                  </a:cubicBezTo>
                  <a:cubicBezTo>
                    <a:pt x="996" y="1796"/>
                    <a:pt x="1018" y="1799"/>
                    <a:pt x="1039" y="1799"/>
                  </a:cubicBezTo>
                  <a:cubicBezTo>
                    <a:pt x="1060" y="1799"/>
                    <a:pt x="1081" y="1796"/>
                    <a:pt x="1102" y="1791"/>
                  </a:cubicBezTo>
                  <a:cubicBezTo>
                    <a:pt x="1109" y="1786"/>
                    <a:pt x="1117" y="1785"/>
                    <a:pt x="1125" y="1785"/>
                  </a:cubicBezTo>
                  <a:cubicBezTo>
                    <a:pt x="1133" y="1785"/>
                    <a:pt x="1141" y="1787"/>
                    <a:pt x="1149" y="1787"/>
                  </a:cubicBezTo>
                  <a:cubicBezTo>
                    <a:pt x="1157" y="1787"/>
                    <a:pt x="1165" y="1785"/>
                    <a:pt x="1173" y="1780"/>
                  </a:cubicBezTo>
                  <a:lnTo>
                    <a:pt x="1177" y="1779"/>
                  </a:lnTo>
                  <a:lnTo>
                    <a:pt x="1180" y="1779"/>
                  </a:lnTo>
                  <a:cubicBezTo>
                    <a:pt x="1186" y="1775"/>
                    <a:pt x="1192" y="1774"/>
                    <a:pt x="1199" y="1774"/>
                  </a:cubicBezTo>
                  <a:cubicBezTo>
                    <a:pt x="1202" y="1774"/>
                    <a:pt x="1206" y="1775"/>
                    <a:pt x="1210" y="1775"/>
                  </a:cubicBezTo>
                  <a:cubicBezTo>
                    <a:pt x="1217" y="1775"/>
                    <a:pt x="1223" y="1774"/>
                    <a:pt x="1229" y="1768"/>
                  </a:cubicBezTo>
                  <a:cubicBezTo>
                    <a:pt x="1238" y="1759"/>
                    <a:pt x="1255" y="1766"/>
                    <a:pt x="1264" y="1758"/>
                  </a:cubicBezTo>
                  <a:cubicBezTo>
                    <a:pt x="1266" y="1755"/>
                    <a:pt x="1271" y="1755"/>
                    <a:pt x="1274" y="1755"/>
                  </a:cubicBezTo>
                  <a:cubicBezTo>
                    <a:pt x="1277" y="1754"/>
                    <a:pt x="1279" y="1753"/>
                    <a:pt x="1282" y="1753"/>
                  </a:cubicBezTo>
                  <a:cubicBezTo>
                    <a:pt x="1290" y="1753"/>
                    <a:pt x="1294" y="1762"/>
                    <a:pt x="1301" y="1768"/>
                  </a:cubicBezTo>
                  <a:lnTo>
                    <a:pt x="1299" y="1768"/>
                  </a:lnTo>
                  <a:cubicBezTo>
                    <a:pt x="1302" y="1774"/>
                    <a:pt x="1307" y="1776"/>
                    <a:pt x="1312" y="1780"/>
                  </a:cubicBezTo>
                  <a:cubicBezTo>
                    <a:pt x="1314" y="1785"/>
                    <a:pt x="1318" y="1788"/>
                    <a:pt x="1322" y="1792"/>
                  </a:cubicBezTo>
                  <a:cubicBezTo>
                    <a:pt x="1334" y="1811"/>
                    <a:pt x="1350" y="1824"/>
                    <a:pt x="1368" y="1838"/>
                  </a:cubicBezTo>
                  <a:cubicBezTo>
                    <a:pt x="1372" y="1841"/>
                    <a:pt x="1376" y="1845"/>
                    <a:pt x="1380" y="1849"/>
                  </a:cubicBezTo>
                  <a:cubicBezTo>
                    <a:pt x="1383" y="1852"/>
                    <a:pt x="1387" y="1857"/>
                    <a:pt x="1393" y="1860"/>
                  </a:cubicBezTo>
                  <a:lnTo>
                    <a:pt x="1393" y="1858"/>
                  </a:lnTo>
                  <a:cubicBezTo>
                    <a:pt x="1398" y="1866"/>
                    <a:pt x="1409" y="1863"/>
                    <a:pt x="1415" y="1871"/>
                  </a:cubicBezTo>
                  <a:cubicBezTo>
                    <a:pt x="1421" y="1878"/>
                    <a:pt x="1431" y="1876"/>
                    <a:pt x="1438" y="1883"/>
                  </a:cubicBezTo>
                  <a:cubicBezTo>
                    <a:pt x="1448" y="1893"/>
                    <a:pt x="1464" y="1884"/>
                    <a:pt x="1473" y="1895"/>
                  </a:cubicBezTo>
                  <a:cubicBezTo>
                    <a:pt x="1482" y="1900"/>
                    <a:pt x="1491" y="1901"/>
                    <a:pt x="1500" y="1901"/>
                  </a:cubicBezTo>
                  <a:cubicBezTo>
                    <a:pt x="1509" y="1901"/>
                    <a:pt x="1518" y="1900"/>
                    <a:pt x="1527" y="1900"/>
                  </a:cubicBezTo>
                  <a:cubicBezTo>
                    <a:pt x="1530" y="1900"/>
                    <a:pt x="1532" y="1900"/>
                    <a:pt x="1535" y="1900"/>
                  </a:cubicBezTo>
                  <a:cubicBezTo>
                    <a:pt x="1563" y="1873"/>
                    <a:pt x="1538" y="1852"/>
                    <a:pt x="1523" y="1838"/>
                  </a:cubicBezTo>
                  <a:cubicBezTo>
                    <a:pt x="1450" y="1764"/>
                    <a:pt x="1465" y="1689"/>
                    <a:pt x="1506" y="1607"/>
                  </a:cubicBezTo>
                  <a:cubicBezTo>
                    <a:pt x="1551" y="1513"/>
                    <a:pt x="1614" y="1434"/>
                    <a:pt x="1686" y="1362"/>
                  </a:cubicBezTo>
                  <a:cubicBezTo>
                    <a:pt x="1827" y="1222"/>
                    <a:pt x="1966" y="1079"/>
                    <a:pt x="2054" y="896"/>
                  </a:cubicBezTo>
                  <a:cubicBezTo>
                    <a:pt x="2063" y="854"/>
                    <a:pt x="2083" y="816"/>
                    <a:pt x="2096" y="776"/>
                  </a:cubicBezTo>
                  <a:cubicBezTo>
                    <a:pt x="2097" y="771"/>
                    <a:pt x="2097" y="765"/>
                    <a:pt x="2097" y="760"/>
                  </a:cubicBezTo>
                  <a:cubicBezTo>
                    <a:pt x="2096" y="757"/>
                    <a:pt x="2096" y="755"/>
                    <a:pt x="2096" y="751"/>
                  </a:cubicBezTo>
                  <a:cubicBezTo>
                    <a:pt x="2108" y="688"/>
                    <a:pt x="2129" y="627"/>
                    <a:pt x="2137" y="563"/>
                  </a:cubicBezTo>
                  <a:cubicBezTo>
                    <a:pt x="2143" y="498"/>
                    <a:pt x="2137" y="439"/>
                    <a:pt x="2110" y="380"/>
                  </a:cubicBezTo>
                  <a:cubicBezTo>
                    <a:pt x="2085" y="405"/>
                    <a:pt x="2085" y="440"/>
                    <a:pt x="2078" y="471"/>
                  </a:cubicBezTo>
                  <a:cubicBezTo>
                    <a:pt x="2056" y="583"/>
                    <a:pt x="2007" y="685"/>
                    <a:pt x="1949" y="783"/>
                  </a:cubicBezTo>
                  <a:cubicBezTo>
                    <a:pt x="1870" y="917"/>
                    <a:pt x="1773" y="1033"/>
                    <a:pt x="1669" y="1146"/>
                  </a:cubicBezTo>
                  <a:cubicBezTo>
                    <a:pt x="1525" y="1301"/>
                    <a:pt x="1390" y="1463"/>
                    <a:pt x="1236" y="1608"/>
                  </a:cubicBezTo>
                  <a:cubicBezTo>
                    <a:pt x="1183" y="1658"/>
                    <a:pt x="1122" y="1682"/>
                    <a:pt x="1056" y="1682"/>
                  </a:cubicBezTo>
                  <a:cubicBezTo>
                    <a:pt x="1028" y="1682"/>
                    <a:pt x="999" y="1678"/>
                    <a:pt x="969" y="1669"/>
                  </a:cubicBezTo>
                  <a:cubicBezTo>
                    <a:pt x="920" y="1656"/>
                    <a:pt x="918" y="1644"/>
                    <a:pt x="953" y="1609"/>
                  </a:cubicBezTo>
                  <a:cubicBezTo>
                    <a:pt x="1069" y="1494"/>
                    <a:pt x="1157" y="1361"/>
                    <a:pt x="1243" y="1224"/>
                  </a:cubicBezTo>
                  <a:cubicBezTo>
                    <a:pt x="1322" y="1094"/>
                    <a:pt x="1410" y="970"/>
                    <a:pt x="1522" y="866"/>
                  </a:cubicBezTo>
                  <a:cubicBezTo>
                    <a:pt x="1658" y="741"/>
                    <a:pt x="1803" y="622"/>
                    <a:pt x="1916" y="472"/>
                  </a:cubicBezTo>
                  <a:cubicBezTo>
                    <a:pt x="1957" y="417"/>
                    <a:pt x="2004" y="362"/>
                    <a:pt x="2005" y="287"/>
                  </a:cubicBezTo>
                  <a:cubicBezTo>
                    <a:pt x="2022" y="254"/>
                    <a:pt x="2032" y="218"/>
                    <a:pt x="2035" y="183"/>
                  </a:cubicBezTo>
                  <a:cubicBezTo>
                    <a:pt x="2041" y="122"/>
                    <a:pt x="2054" y="59"/>
                    <a:pt x="2017" y="1"/>
                  </a:cubicBezTo>
                  <a:close/>
                </a:path>
              </a:pathLst>
            </a:custGeom>
            <a:solidFill>
              <a:srgbClr val="DF9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5"/>
            <p:cNvSpPr/>
            <p:nvPr/>
          </p:nvSpPr>
          <p:spPr>
            <a:xfrm>
              <a:off x="4214315" y="4709230"/>
              <a:ext cx="32194" cy="38455"/>
            </a:xfrm>
            <a:custGeom>
              <a:avLst/>
              <a:gdLst/>
              <a:ahLst/>
              <a:cxnLst/>
              <a:rect l="l" t="t" r="r" b="b"/>
              <a:pathLst>
                <a:path w="869" h="1038" extrusionOk="0">
                  <a:moveTo>
                    <a:pt x="95" y="0"/>
                  </a:moveTo>
                  <a:cubicBezTo>
                    <a:pt x="93" y="3"/>
                    <a:pt x="91" y="5"/>
                    <a:pt x="87" y="5"/>
                  </a:cubicBezTo>
                  <a:cubicBezTo>
                    <a:pt x="84" y="5"/>
                    <a:pt x="81" y="4"/>
                    <a:pt x="77" y="2"/>
                  </a:cubicBezTo>
                  <a:cubicBezTo>
                    <a:pt x="34" y="42"/>
                    <a:pt x="18" y="96"/>
                    <a:pt x="10" y="152"/>
                  </a:cubicBezTo>
                  <a:cubicBezTo>
                    <a:pt x="1" y="179"/>
                    <a:pt x="2" y="206"/>
                    <a:pt x="10" y="233"/>
                  </a:cubicBezTo>
                  <a:lnTo>
                    <a:pt x="10" y="243"/>
                  </a:lnTo>
                  <a:cubicBezTo>
                    <a:pt x="22" y="256"/>
                    <a:pt x="8" y="276"/>
                    <a:pt x="22" y="290"/>
                  </a:cubicBezTo>
                  <a:cubicBezTo>
                    <a:pt x="28" y="297"/>
                    <a:pt x="27" y="307"/>
                    <a:pt x="33" y="314"/>
                  </a:cubicBezTo>
                  <a:cubicBezTo>
                    <a:pt x="44" y="323"/>
                    <a:pt x="33" y="340"/>
                    <a:pt x="45" y="347"/>
                  </a:cubicBezTo>
                  <a:cubicBezTo>
                    <a:pt x="48" y="352"/>
                    <a:pt x="54" y="356"/>
                    <a:pt x="56" y="360"/>
                  </a:cubicBezTo>
                  <a:cubicBezTo>
                    <a:pt x="64" y="366"/>
                    <a:pt x="61" y="378"/>
                    <a:pt x="68" y="383"/>
                  </a:cubicBezTo>
                  <a:cubicBezTo>
                    <a:pt x="77" y="395"/>
                    <a:pt x="83" y="407"/>
                    <a:pt x="92" y="417"/>
                  </a:cubicBezTo>
                  <a:lnTo>
                    <a:pt x="104" y="430"/>
                  </a:lnTo>
                  <a:cubicBezTo>
                    <a:pt x="107" y="434"/>
                    <a:pt x="111" y="438"/>
                    <a:pt x="115" y="442"/>
                  </a:cubicBezTo>
                  <a:cubicBezTo>
                    <a:pt x="119" y="447"/>
                    <a:pt x="122" y="450"/>
                    <a:pt x="126" y="454"/>
                  </a:cubicBezTo>
                  <a:cubicBezTo>
                    <a:pt x="130" y="457"/>
                    <a:pt x="132" y="461"/>
                    <a:pt x="137" y="465"/>
                  </a:cubicBezTo>
                  <a:cubicBezTo>
                    <a:pt x="141" y="468"/>
                    <a:pt x="143" y="471"/>
                    <a:pt x="147" y="476"/>
                  </a:cubicBezTo>
                  <a:cubicBezTo>
                    <a:pt x="152" y="479"/>
                    <a:pt x="156" y="482"/>
                    <a:pt x="159" y="486"/>
                  </a:cubicBezTo>
                  <a:cubicBezTo>
                    <a:pt x="164" y="490"/>
                    <a:pt x="168" y="493"/>
                    <a:pt x="172" y="497"/>
                  </a:cubicBezTo>
                  <a:cubicBezTo>
                    <a:pt x="175" y="503"/>
                    <a:pt x="180" y="507"/>
                    <a:pt x="184" y="509"/>
                  </a:cubicBezTo>
                  <a:cubicBezTo>
                    <a:pt x="186" y="514"/>
                    <a:pt x="191" y="519"/>
                    <a:pt x="196" y="522"/>
                  </a:cubicBezTo>
                  <a:cubicBezTo>
                    <a:pt x="201" y="530"/>
                    <a:pt x="213" y="527"/>
                    <a:pt x="219" y="534"/>
                  </a:cubicBezTo>
                  <a:cubicBezTo>
                    <a:pt x="223" y="538"/>
                    <a:pt x="227" y="541"/>
                    <a:pt x="232" y="545"/>
                  </a:cubicBezTo>
                  <a:cubicBezTo>
                    <a:pt x="237" y="551"/>
                    <a:pt x="248" y="549"/>
                    <a:pt x="253" y="557"/>
                  </a:cubicBezTo>
                  <a:cubicBezTo>
                    <a:pt x="256" y="561"/>
                    <a:pt x="261" y="565"/>
                    <a:pt x="265" y="567"/>
                  </a:cubicBezTo>
                  <a:cubicBezTo>
                    <a:pt x="270" y="574"/>
                    <a:pt x="282" y="573"/>
                    <a:pt x="288" y="579"/>
                  </a:cubicBezTo>
                  <a:cubicBezTo>
                    <a:pt x="292" y="583"/>
                    <a:pt x="294" y="588"/>
                    <a:pt x="299" y="590"/>
                  </a:cubicBezTo>
                  <a:cubicBezTo>
                    <a:pt x="305" y="599"/>
                    <a:pt x="316" y="598"/>
                    <a:pt x="323" y="603"/>
                  </a:cubicBezTo>
                  <a:cubicBezTo>
                    <a:pt x="329" y="610"/>
                    <a:pt x="339" y="608"/>
                    <a:pt x="346" y="615"/>
                  </a:cubicBezTo>
                  <a:cubicBezTo>
                    <a:pt x="351" y="622"/>
                    <a:pt x="362" y="620"/>
                    <a:pt x="368" y="627"/>
                  </a:cubicBezTo>
                  <a:cubicBezTo>
                    <a:pt x="374" y="635"/>
                    <a:pt x="385" y="632"/>
                    <a:pt x="391" y="638"/>
                  </a:cubicBezTo>
                  <a:cubicBezTo>
                    <a:pt x="397" y="647"/>
                    <a:pt x="407" y="646"/>
                    <a:pt x="415" y="651"/>
                  </a:cubicBezTo>
                  <a:cubicBezTo>
                    <a:pt x="420" y="659"/>
                    <a:pt x="431" y="658"/>
                    <a:pt x="439" y="663"/>
                  </a:cubicBezTo>
                  <a:cubicBezTo>
                    <a:pt x="442" y="663"/>
                    <a:pt x="445" y="663"/>
                    <a:pt x="448" y="664"/>
                  </a:cubicBezTo>
                  <a:cubicBezTo>
                    <a:pt x="453" y="668"/>
                    <a:pt x="456" y="671"/>
                    <a:pt x="461" y="674"/>
                  </a:cubicBezTo>
                  <a:cubicBezTo>
                    <a:pt x="464" y="674"/>
                    <a:pt x="469" y="674"/>
                    <a:pt x="471" y="675"/>
                  </a:cubicBezTo>
                  <a:cubicBezTo>
                    <a:pt x="475" y="679"/>
                    <a:pt x="480" y="684"/>
                    <a:pt x="483" y="686"/>
                  </a:cubicBezTo>
                  <a:cubicBezTo>
                    <a:pt x="488" y="695"/>
                    <a:pt x="499" y="691"/>
                    <a:pt x="507" y="698"/>
                  </a:cubicBezTo>
                  <a:cubicBezTo>
                    <a:pt x="512" y="706"/>
                    <a:pt x="523" y="703"/>
                    <a:pt x="529" y="711"/>
                  </a:cubicBezTo>
                  <a:cubicBezTo>
                    <a:pt x="533" y="714"/>
                    <a:pt x="536" y="718"/>
                    <a:pt x="541" y="722"/>
                  </a:cubicBezTo>
                  <a:cubicBezTo>
                    <a:pt x="546" y="729"/>
                    <a:pt x="558" y="727"/>
                    <a:pt x="564" y="733"/>
                  </a:cubicBezTo>
                  <a:cubicBezTo>
                    <a:pt x="568" y="736"/>
                    <a:pt x="572" y="741"/>
                    <a:pt x="577" y="744"/>
                  </a:cubicBezTo>
                  <a:cubicBezTo>
                    <a:pt x="580" y="750"/>
                    <a:pt x="583" y="753"/>
                    <a:pt x="588" y="756"/>
                  </a:cubicBezTo>
                  <a:cubicBezTo>
                    <a:pt x="591" y="761"/>
                    <a:pt x="595" y="766"/>
                    <a:pt x="600" y="768"/>
                  </a:cubicBezTo>
                  <a:cubicBezTo>
                    <a:pt x="604" y="773"/>
                    <a:pt x="607" y="778"/>
                    <a:pt x="612" y="780"/>
                  </a:cubicBezTo>
                  <a:cubicBezTo>
                    <a:pt x="615" y="785"/>
                    <a:pt x="620" y="789"/>
                    <a:pt x="625" y="793"/>
                  </a:cubicBezTo>
                  <a:cubicBezTo>
                    <a:pt x="627" y="798"/>
                    <a:pt x="632" y="801"/>
                    <a:pt x="637" y="805"/>
                  </a:cubicBezTo>
                  <a:lnTo>
                    <a:pt x="649" y="816"/>
                  </a:lnTo>
                  <a:cubicBezTo>
                    <a:pt x="653" y="821"/>
                    <a:pt x="656" y="825"/>
                    <a:pt x="660" y="828"/>
                  </a:cubicBezTo>
                  <a:cubicBezTo>
                    <a:pt x="661" y="832"/>
                    <a:pt x="661" y="836"/>
                    <a:pt x="661" y="838"/>
                  </a:cubicBezTo>
                  <a:cubicBezTo>
                    <a:pt x="664" y="844"/>
                    <a:pt x="668" y="849"/>
                    <a:pt x="672" y="853"/>
                  </a:cubicBezTo>
                  <a:cubicBezTo>
                    <a:pt x="679" y="860"/>
                    <a:pt x="676" y="869"/>
                    <a:pt x="682" y="876"/>
                  </a:cubicBezTo>
                  <a:cubicBezTo>
                    <a:pt x="684" y="879"/>
                    <a:pt x="684" y="881"/>
                    <a:pt x="684" y="885"/>
                  </a:cubicBezTo>
                  <a:cubicBezTo>
                    <a:pt x="691" y="892"/>
                    <a:pt x="688" y="903"/>
                    <a:pt x="695" y="909"/>
                  </a:cubicBezTo>
                  <a:cubicBezTo>
                    <a:pt x="696" y="913"/>
                    <a:pt x="696" y="917"/>
                    <a:pt x="696" y="920"/>
                  </a:cubicBezTo>
                  <a:cubicBezTo>
                    <a:pt x="706" y="932"/>
                    <a:pt x="697" y="947"/>
                    <a:pt x="707" y="957"/>
                  </a:cubicBezTo>
                  <a:cubicBezTo>
                    <a:pt x="708" y="960"/>
                    <a:pt x="708" y="962"/>
                    <a:pt x="708" y="966"/>
                  </a:cubicBezTo>
                  <a:cubicBezTo>
                    <a:pt x="723" y="989"/>
                    <a:pt x="704" y="1016"/>
                    <a:pt x="720" y="1038"/>
                  </a:cubicBezTo>
                  <a:cubicBezTo>
                    <a:pt x="746" y="1015"/>
                    <a:pt x="771" y="990"/>
                    <a:pt x="798" y="971"/>
                  </a:cubicBezTo>
                  <a:cubicBezTo>
                    <a:pt x="844" y="936"/>
                    <a:pt x="868" y="891"/>
                    <a:pt x="869" y="834"/>
                  </a:cubicBezTo>
                  <a:cubicBezTo>
                    <a:pt x="869" y="782"/>
                    <a:pt x="868" y="728"/>
                    <a:pt x="869" y="674"/>
                  </a:cubicBezTo>
                  <a:cubicBezTo>
                    <a:pt x="869" y="631"/>
                    <a:pt x="859" y="591"/>
                    <a:pt x="844" y="551"/>
                  </a:cubicBezTo>
                  <a:cubicBezTo>
                    <a:pt x="820" y="486"/>
                    <a:pt x="782" y="431"/>
                    <a:pt x="735" y="379"/>
                  </a:cubicBezTo>
                  <a:cubicBezTo>
                    <a:pt x="641" y="270"/>
                    <a:pt x="546" y="162"/>
                    <a:pt x="409" y="105"/>
                  </a:cubicBezTo>
                  <a:cubicBezTo>
                    <a:pt x="366" y="86"/>
                    <a:pt x="324" y="71"/>
                    <a:pt x="280" y="58"/>
                  </a:cubicBezTo>
                  <a:cubicBezTo>
                    <a:pt x="217" y="39"/>
                    <a:pt x="157" y="18"/>
                    <a:pt x="95" y="0"/>
                  </a:cubicBez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5"/>
            <p:cNvSpPr/>
            <p:nvPr/>
          </p:nvSpPr>
          <p:spPr>
            <a:xfrm>
              <a:off x="4312047" y="4747908"/>
              <a:ext cx="27341" cy="37677"/>
            </a:xfrm>
            <a:custGeom>
              <a:avLst/>
              <a:gdLst/>
              <a:ahLst/>
              <a:cxnLst/>
              <a:rect l="l" t="t" r="r" b="b"/>
              <a:pathLst>
                <a:path w="738" h="1017" extrusionOk="0">
                  <a:moveTo>
                    <a:pt x="627" y="0"/>
                  </a:moveTo>
                  <a:cubicBezTo>
                    <a:pt x="620" y="0"/>
                    <a:pt x="613" y="2"/>
                    <a:pt x="604" y="4"/>
                  </a:cubicBezTo>
                  <a:cubicBezTo>
                    <a:pt x="593" y="10"/>
                    <a:pt x="586" y="20"/>
                    <a:pt x="579" y="33"/>
                  </a:cubicBezTo>
                  <a:cubicBezTo>
                    <a:pt x="514" y="165"/>
                    <a:pt x="420" y="274"/>
                    <a:pt x="318" y="379"/>
                  </a:cubicBezTo>
                  <a:cubicBezTo>
                    <a:pt x="279" y="418"/>
                    <a:pt x="238" y="456"/>
                    <a:pt x="200" y="497"/>
                  </a:cubicBezTo>
                  <a:cubicBezTo>
                    <a:pt x="118" y="586"/>
                    <a:pt x="49" y="683"/>
                    <a:pt x="15" y="801"/>
                  </a:cubicBezTo>
                  <a:cubicBezTo>
                    <a:pt x="1" y="845"/>
                    <a:pt x="9" y="880"/>
                    <a:pt x="33" y="914"/>
                  </a:cubicBezTo>
                  <a:cubicBezTo>
                    <a:pt x="54" y="946"/>
                    <a:pt x="83" y="973"/>
                    <a:pt x="98" y="1009"/>
                  </a:cubicBezTo>
                  <a:cubicBezTo>
                    <a:pt x="121" y="1014"/>
                    <a:pt x="143" y="1017"/>
                    <a:pt x="163" y="1017"/>
                  </a:cubicBezTo>
                  <a:cubicBezTo>
                    <a:pt x="170" y="1017"/>
                    <a:pt x="176" y="1016"/>
                    <a:pt x="182" y="1016"/>
                  </a:cubicBezTo>
                  <a:cubicBezTo>
                    <a:pt x="190" y="1005"/>
                    <a:pt x="207" y="1014"/>
                    <a:pt x="216" y="1005"/>
                  </a:cubicBezTo>
                  <a:cubicBezTo>
                    <a:pt x="221" y="1003"/>
                    <a:pt x="223" y="1003"/>
                    <a:pt x="227" y="1003"/>
                  </a:cubicBezTo>
                  <a:cubicBezTo>
                    <a:pt x="233" y="996"/>
                    <a:pt x="244" y="1000"/>
                    <a:pt x="252" y="992"/>
                  </a:cubicBezTo>
                  <a:cubicBezTo>
                    <a:pt x="254" y="991"/>
                    <a:pt x="258" y="991"/>
                    <a:pt x="260" y="991"/>
                  </a:cubicBezTo>
                  <a:cubicBezTo>
                    <a:pt x="269" y="986"/>
                    <a:pt x="280" y="987"/>
                    <a:pt x="286" y="979"/>
                  </a:cubicBezTo>
                  <a:cubicBezTo>
                    <a:pt x="293" y="973"/>
                    <a:pt x="304" y="975"/>
                    <a:pt x="309" y="967"/>
                  </a:cubicBezTo>
                  <a:cubicBezTo>
                    <a:pt x="317" y="960"/>
                    <a:pt x="327" y="963"/>
                    <a:pt x="333" y="954"/>
                  </a:cubicBezTo>
                  <a:cubicBezTo>
                    <a:pt x="336" y="952"/>
                    <a:pt x="340" y="948"/>
                    <a:pt x="345" y="944"/>
                  </a:cubicBezTo>
                  <a:cubicBezTo>
                    <a:pt x="351" y="937"/>
                    <a:pt x="362" y="940"/>
                    <a:pt x="367" y="932"/>
                  </a:cubicBezTo>
                  <a:cubicBezTo>
                    <a:pt x="372" y="930"/>
                    <a:pt x="376" y="925"/>
                    <a:pt x="379" y="921"/>
                  </a:cubicBezTo>
                  <a:cubicBezTo>
                    <a:pt x="383" y="917"/>
                    <a:pt x="388" y="913"/>
                    <a:pt x="392" y="910"/>
                  </a:cubicBezTo>
                  <a:lnTo>
                    <a:pt x="393" y="910"/>
                  </a:lnTo>
                  <a:cubicBezTo>
                    <a:pt x="398" y="903"/>
                    <a:pt x="409" y="905"/>
                    <a:pt x="415" y="897"/>
                  </a:cubicBezTo>
                  <a:cubicBezTo>
                    <a:pt x="420" y="893"/>
                    <a:pt x="422" y="889"/>
                    <a:pt x="427" y="885"/>
                  </a:cubicBezTo>
                  <a:lnTo>
                    <a:pt x="438" y="872"/>
                  </a:lnTo>
                  <a:lnTo>
                    <a:pt x="451" y="861"/>
                  </a:lnTo>
                  <a:lnTo>
                    <a:pt x="463" y="849"/>
                  </a:lnTo>
                  <a:lnTo>
                    <a:pt x="475" y="837"/>
                  </a:lnTo>
                  <a:lnTo>
                    <a:pt x="487" y="824"/>
                  </a:lnTo>
                  <a:lnTo>
                    <a:pt x="499" y="812"/>
                  </a:lnTo>
                  <a:cubicBezTo>
                    <a:pt x="506" y="807"/>
                    <a:pt x="516" y="804"/>
                    <a:pt x="522" y="799"/>
                  </a:cubicBezTo>
                  <a:cubicBezTo>
                    <a:pt x="631" y="668"/>
                    <a:pt x="702" y="520"/>
                    <a:pt x="734" y="353"/>
                  </a:cubicBezTo>
                  <a:cubicBezTo>
                    <a:pt x="737" y="301"/>
                    <a:pt x="735" y="249"/>
                    <a:pt x="735" y="197"/>
                  </a:cubicBezTo>
                  <a:cubicBezTo>
                    <a:pt x="735" y="147"/>
                    <a:pt x="721" y="98"/>
                    <a:pt x="695" y="55"/>
                  </a:cubicBezTo>
                  <a:cubicBezTo>
                    <a:pt x="679" y="29"/>
                    <a:pt x="661" y="0"/>
                    <a:pt x="627" y="0"/>
                  </a:cubicBez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5"/>
            <p:cNvSpPr/>
            <p:nvPr/>
          </p:nvSpPr>
          <p:spPr>
            <a:xfrm>
              <a:off x="4384586" y="4387250"/>
              <a:ext cx="5409" cy="2186"/>
            </a:xfrm>
            <a:custGeom>
              <a:avLst/>
              <a:gdLst/>
              <a:ahLst/>
              <a:cxnLst/>
              <a:rect l="l" t="t" r="r" b="b"/>
              <a:pathLst>
                <a:path w="146" h="59" extrusionOk="0">
                  <a:moveTo>
                    <a:pt x="112" y="0"/>
                  </a:moveTo>
                  <a:cubicBezTo>
                    <a:pt x="102" y="2"/>
                    <a:pt x="95" y="5"/>
                    <a:pt x="87" y="12"/>
                  </a:cubicBezTo>
                  <a:cubicBezTo>
                    <a:pt x="78" y="23"/>
                    <a:pt x="62" y="13"/>
                    <a:pt x="53" y="23"/>
                  </a:cubicBezTo>
                  <a:cubicBezTo>
                    <a:pt x="50" y="23"/>
                    <a:pt x="49" y="25"/>
                    <a:pt x="47" y="25"/>
                  </a:cubicBezTo>
                  <a:cubicBezTo>
                    <a:pt x="46" y="25"/>
                    <a:pt x="45" y="24"/>
                    <a:pt x="44" y="24"/>
                  </a:cubicBezTo>
                  <a:cubicBezTo>
                    <a:pt x="37" y="28"/>
                    <a:pt x="27" y="28"/>
                    <a:pt x="19" y="34"/>
                  </a:cubicBezTo>
                  <a:cubicBezTo>
                    <a:pt x="16" y="36"/>
                    <a:pt x="12" y="36"/>
                    <a:pt x="10" y="36"/>
                  </a:cubicBezTo>
                  <a:cubicBezTo>
                    <a:pt x="2" y="37"/>
                    <a:pt x="1" y="39"/>
                    <a:pt x="5" y="44"/>
                  </a:cubicBezTo>
                  <a:cubicBezTo>
                    <a:pt x="16" y="46"/>
                    <a:pt x="26" y="48"/>
                    <a:pt x="31" y="58"/>
                  </a:cubicBezTo>
                  <a:cubicBezTo>
                    <a:pt x="75" y="53"/>
                    <a:pt x="122" y="49"/>
                    <a:pt x="145" y="3"/>
                  </a:cubicBezTo>
                  <a:cubicBezTo>
                    <a:pt x="135" y="1"/>
                    <a:pt x="123" y="1"/>
                    <a:pt x="112" y="0"/>
                  </a:cubicBezTo>
                  <a:close/>
                </a:path>
              </a:pathLst>
            </a:custGeom>
            <a:solidFill>
              <a:srgbClr val="899A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5"/>
            <p:cNvSpPr/>
            <p:nvPr/>
          </p:nvSpPr>
          <p:spPr>
            <a:xfrm>
              <a:off x="4155299" y="4584639"/>
              <a:ext cx="235326" cy="97398"/>
            </a:xfrm>
            <a:custGeom>
              <a:avLst/>
              <a:gdLst/>
              <a:ahLst/>
              <a:cxnLst/>
              <a:rect l="l" t="t" r="r" b="b"/>
              <a:pathLst>
                <a:path w="6352" h="2629" extrusionOk="0">
                  <a:moveTo>
                    <a:pt x="181" y="1"/>
                  </a:moveTo>
                  <a:lnTo>
                    <a:pt x="181" y="1"/>
                  </a:lnTo>
                  <a:cubicBezTo>
                    <a:pt x="267" y="156"/>
                    <a:pt x="377" y="291"/>
                    <a:pt x="472" y="439"/>
                  </a:cubicBezTo>
                  <a:cubicBezTo>
                    <a:pt x="469" y="440"/>
                    <a:pt x="467" y="440"/>
                    <a:pt x="464" y="440"/>
                  </a:cubicBezTo>
                  <a:cubicBezTo>
                    <a:pt x="454" y="440"/>
                    <a:pt x="448" y="435"/>
                    <a:pt x="441" y="432"/>
                  </a:cubicBezTo>
                  <a:cubicBezTo>
                    <a:pt x="355" y="389"/>
                    <a:pt x="267" y="351"/>
                    <a:pt x="173" y="327"/>
                  </a:cubicBezTo>
                  <a:cubicBezTo>
                    <a:pt x="134" y="317"/>
                    <a:pt x="91" y="306"/>
                    <a:pt x="52" y="296"/>
                  </a:cubicBezTo>
                  <a:cubicBezTo>
                    <a:pt x="48" y="295"/>
                    <a:pt x="43" y="294"/>
                    <a:pt x="39" y="294"/>
                  </a:cubicBezTo>
                  <a:cubicBezTo>
                    <a:pt x="28" y="294"/>
                    <a:pt x="18" y="299"/>
                    <a:pt x="11" y="310"/>
                  </a:cubicBezTo>
                  <a:cubicBezTo>
                    <a:pt x="1" y="326"/>
                    <a:pt x="8" y="340"/>
                    <a:pt x="17" y="353"/>
                  </a:cubicBezTo>
                  <a:cubicBezTo>
                    <a:pt x="28" y="369"/>
                    <a:pt x="41" y="383"/>
                    <a:pt x="55" y="396"/>
                  </a:cubicBezTo>
                  <a:cubicBezTo>
                    <a:pt x="140" y="464"/>
                    <a:pt x="221" y="538"/>
                    <a:pt x="291" y="623"/>
                  </a:cubicBezTo>
                  <a:cubicBezTo>
                    <a:pt x="365" y="712"/>
                    <a:pt x="446" y="799"/>
                    <a:pt x="519" y="889"/>
                  </a:cubicBezTo>
                  <a:cubicBezTo>
                    <a:pt x="659" y="1062"/>
                    <a:pt x="794" y="1239"/>
                    <a:pt x="925" y="1418"/>
                  </a:cubicBezTo>
                  <a:cubicBezTo>
                    <a:pt x="1035" y="1570"/>
                    <a:pt x="1142" y="1725"/>
                    <a:pt x="1229" y="1891"/>
                  </a:cubicBezTo>
                  <a:cubicBezTo>
                    <a:pt x="1351" y="2120"/>
                    <a:pt x="1436" y="2364"/>
                    <a:pt x="1506" y="2614"/>
                  </a:cubicBezTo>
                  <a:cubicBezTo>
                    <a:pt x="1512" y="2617"/>
                    <a:pt x="1517" y="2629"/>
                    <a:pt x="1525" y="2629"/>
                  </a:cubicBezTo>
                  <a:cubicBezTo>
                    <a:pt x="1528" y="2629"/>
                    <a:pt x="1532" y="2627"/>
                    <a:pt x="1537" y="2621"/>
                  </a:cubicBezTo>
                  <a:cubicBezTo>
                    <a:pt x="1585" y="2566"/>
                    <a:pt x="1648" y="2527"/>
                    <a:pt x="1697" y="2473"/>
                  </a:cubicBezTo>
                  <a:cubicBezTo>
                    <a:pt x="1712" y="2458"/>
                    <a:pt x="1726" y="2443"/>
                    <a:pt x="1745" y="2431"/>
                  </a:cubicBezTo>
                  <a:cubicBezTo>
                    <a:pt x="1875" y="2345"/>
                    <a:pt x="1995" y="2244"/>
                    <a:pt x="2133" y="2166"/>
                  </a:cubicBezTo>
                  <a:cubicBezTo>
                    <a:pt x="2242" y="2102"/>
                    <a:pt x="2350" y="2037"/>
                    <a:pt x="2467" y="1988"/>
                  </a:cubicBezTo>
                  <a:cubicBezTo>
                    <a:pt x="2618" y="1926"/>
                    <a:pt x="2774" y="1877"/>
                    <a:pt x="2928" y="1827"/>
                  </a:cubicBezTo>
                  <a:cubicBezTo>
                    <a:pt x="3028" y="1795"/>
                    <a:pt x="3132" y="1771"/>
                    <a:pt x="3235" y="1764"/>
                  </a:cubicBezTo>
                  <a:cubicBezTo>
                    <a:pt x="3282" y="1762"/>
                    <a:pt x="3329" y="1754"/>
                    <a:pt x="3377" y="1754"/>
                  </a:cubicBezTo>
                  <a:cubicBezTo>
                    <a:pt x="3400" y="1754"/>
                    <a:pt x="3422" y="1756"/>
                    <a:pt x="3445" y="1761"/>
                  </a:cubicBezTo>
                  <a:cubicBezTo>
                    <a:pt x="3455" y="1763"/>
                    <a:pt x="3465" y="1764"/>
                    <a:pt x="3475" y="1764"/>
                  </a:cubicBezTo>
                  <a:cubicBezTo>
                    <a:pt x="3510" y="1764"/>
                    <a:pt x="3546" y="1752"/>
                    <a:pt x="3582" y="1752"/>
                  </a:cubicBezTo>
                  <a:cubicBezTo>
                    <a:pt x="3642" y="1752"/>
                    <a:pt x="3702" y="1751"/>
                    <a:pt x="3762" y="1751"/>
                  </a:cubicBezTo>
                  <a:cubicBezTo>
                    <a:pt x="3881" y="1751"/>
                    <a:pt x="4001" y="1754"/>
                    <a:pt x="4122" y="1771"/>
                  </a:cubicBezTo>
                  <a:cubicBezTo>
                    <a:pt x="4236" y="1787"/>
                    <a:pt x="4353" y="1799"/>
                    <a:pt x="4467" y="1822"/>
                  </a:cubicBezTo>
                  <a:cubicBezTo>
                    <a:pt x="4646" y="1858"/>
                    <a:pt x="4824" y="1902"/>
                    <a:pt x="5003" y="1942"/>
                  </a:cubicBezTo>
                  <a:cubicBezTo>
                    <a:pt x="5216" y="1989"/>
                    <a:pt x="5424" y="2050"/>
                    <a:pt x="5632" y="2119"/>
                  </a:cubicBezTo>
                  <a:cubicBezTo>
                    <a:pt x="5634" y="2119"/>
                    <a:pt x="5636" y="2119"/>
                    <a:pt x="5637" y="2119"/>
                  </a:cubicBezTo>
                  <a:cubicBezTo>
                    <a:pt x="5657" y="2119"/>
                    <a:pt x="5666" y="2100"/>
                    <a:pt x="5679" y="2086"/>
                  </a:cubicBezTo>
                  <a:cubicBezTo>
                    <a:pt x="5753" y="2001"/>
                    <a:pt x="5838" y="1931"/>
                    <a:pt x="5935" y="1876"/>
                  </a:cubicBezTo>
                  <a:cubicBezTo>
                    <a:pt x="6050" y="1810"/>
                    <a:pt x="6168" y="1752"/>
                    <a:pt x="6288" y="1698"/>
                  </a:cubicBezTo>
                  <a:cubicBezTo>
                    <a:pt x="6310" y="1687"/>
                    <a:pt x="6334" y="1681"/>
                    <a:pt x="6350" y="1657"/>
                  </a:cubicBezTo>
                  <a:cubicBezTo>
                    <a:pt x="6352" y="1624"/>
                    <a:pt x="6334" y="1600"/>
                    <a:pt x="6313" y="1576"/>
                  </a:cubicBezTo>
                  <a:cubicBezTo>
                    <a:pt x="6242" y="1594"/>
                    <a:pt x="6172" y="1613"/>
                    <a:pt x="6102" y="1628"/>
                  </a:cubicBezTo>
                  <a:cubicBezTo>
                    <a:pt x="5999" y="1649"/>
                    <a:pt x="5899" y="1668"/>
                    <a:pt x="5796" y="1668"/>
                  </a:cubicBezTo>
                  <a:cubicBezTo>
                    <a:pt x="5788" y="1668"/>
                    <a:pt x="5780" y="1668"/>
                    <a:pt x="5773" y="1668"/>
                  </a:cubicBezTo>
                  <a:cubicBezTo>
                    <a:pt x="5727" y="1667"/>
                    <a:pt x="5688" y="1654"/>
                    <a:pt x="5652" y="1632"/>
                  </a:cubicBezTo>
                  <a:cubicBezTo>
                    <a:pt x="5616" y="1611"/>
                    <a:pt x="5596" y="1578"/>
                    <a:pt x="5595" y="1533"/>
                  </a:cubicBezTo>
                  <a:cubicBezTo>
                    <a:pt x="5591" y="1461"/>
                    <a:pt x="5624" y="1405"/>
                    <a:pt x="5672" y="1354"/>
                  </a:cubicBezTo>
                  <a:cubicBezTo>
                    <a:pt x="5794" y="1230"/>
                    <a:pt x="5938" y="1138"/>
                    <a:pt x="6091" y="1057"/>
                  </a:cubicBezTo>
                  <a:cubicBezTo>
                    <a:pt x="6066" y="1044"/>
                    <a:pt x="6061" y="1019"/>
                    <a:pt x="6051" y="996"/>
                  </a:cubicBezTo>
                  <a:cubicBezTo>
                    <a:pt x="6015" y="901"/>
                    <a:pt x="5980" y="805"/>
                    <a:pt x="5943" y="711"/>
                  </a:cubicBezTo>
                  <a:cubicBezTo>
                    <a:pt x="5929" y="673"/>
                    <a:pt x="5913" y="637"/>
                    <a:pt x="5898" y="599"/>
                  </a:cubicBezTo>
                  <a:cubicBezTo>
                    <a:pt x="5891" y="582"/>
                    <a:pt x="5878" y="572"/>
                    <a:pt x="5859" y="571"/>
                  </a:cubicBezTo>
                  <a:cubicBezTo>
                    <a:pt x="5804" y="569"/>
                    <a:pt x="5748" y="561"/>
                    <a:pt x="5693" y="560"/>
                  </a:cubicBezTo>
                  <a:cubicBezTo>
                    <a:pt x="5684" y="560"/>
                    <a:pt x="5675" y="560"/>
                    <a:pt x="5667" y="560"/>
                  </a:cubicBezTo>
                  <a:cubicBezTo>
                    <a:pt x="5513" y="560"/>
                    <a:pt x="5360" y="578"/>
                    <a:pt x="5208" y="603"/>
                  </a:cubicBezTo>
                  <a:cubicBezTo>
                    <a:pt x="4994" y="640"/>
                    <a:pt x="4783" y="683"/>
                    <a:pt x="4572" y="731"/>
                  </a:cubicBezTo>
                  <a:cubicBezTo>
                    <a:pt x="4376" y="773"/>
                    <a:pt x="4183" y="829"/>
                    <a:pt x="3991" y="890"/>
                  </a:cubicBezTo>
                  <a:cubicBezTo>
                    <a:pt x="3987" y="890"/>
                    <a:pt x="3983" y="890"/>
                    <a:pt x="3980" y="890"/>
                  </a:cubicBezTo>
                  <a:cubicBezTo>
                    <a:pt x="3924" y="890"/>
                    <a:pt x="3877" y="912"/>
                    <a:pt x="3831" y="941"/>
                  </a:cubicBezTo>
                  <a:cubicBezTo>
                    <a:pt x="3790" y="966"/>
                    <a:pt x="3743" y="977"/>
                    <a:pt x="3699" y="995"/>
                  </a:cubicBezTo>
                  <a:cubicBezTo>
                    <a:pt x="3514" y="1068"/>
                    <a:pt x="3330" y="1145"/>
                    <a:pt x="3156" y="1243"/>
                  </a:cubicBezTo>
                  <a:cubicBezTo>
                    <a:pt x="3142" y="1250"/>
                    <a:pt x="3128" y="1260"/>
                    <a:pt x="3112" y="1260"/>
                  </a:cubicBezTo>
                  <a:cubicBezTo>
                    <a:pt x="3106" y="1260"/>
                    <a:pt x="3099" y="1258"/>
                    <a:pt x="3093" y="1255"/>
                  </a:cubicBezTo>
                  <a:cubicBezTo>
                    <a:pt x="2501" y="1585"/>
                    <a:pt x="1978" y="1999"/>
                    <a:pt x="1550" y="2527"/>
                  </a:cubicBezTo>
                  <a:cubicBezTo>
                    <a:pt x="1537" y="2520"/>
                    <a:pt x="1537" y="2511"/>
                    <a:pt x="1534" y="2501"/>
                  </a:cubicBezTo>
                  <a:cubicBezTo>
                    <a:pt x="1405" y="2017"/>
                    <a:pt x="1260" y="1537"/>
                    <a:pt x="1089" y="1066"/>
                  </a:cubicBezTo>
                  <a:cubicBezTo>
                    <a:pt x="994" y="804"/>
                    <a:pt x="882" y="548"/>
                    <a:pt x="764" y="296"/>
                  </a:cubicBezTo>
                  <a:cubicBezTo>
                    <a:pt x="753" y="270"/>
                    <a:pt x="742" y="242"/>
                    <a:pt x="708" y="237"/>
                  </a:cubicBezTo>
                  <a:cubicBezTo>
                    <a:pt x="539" y="143"/>
                    <a:pt x="365" y="63"/>
                    <a:pt x="181" y="1"/>
                  </a:cubicBezTo>
                  <a:close/>
                </a:path>
              </a:pathLst>
            </a:custGeom>
            <a:solidFill>
              <a:srgbClr val="CCC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5"/>
            <p:cNvSpPr/>
            <p:nvPr/>
          </p:nvSpPr>
          <p:spPr>
            <a:xfrm>
              <a:off x="4173563" y="4575044"/>
              <a:ext cx="96361" cy="104548"/>
            </a:xfrm>
            <a:custGeom>
              <a:avLst/>
              <a:gdLst/>
              <a:ahLst/>
              <a:cxnLst/>
              <a:rect l="l" t="t" r="r" b="b"/>
              <a:pathLst>
                <a:path w="2601" h="2822" extrusionOk="0">
                  <a:moveTo>
                    <a:pt x="48" y="0"/>
                  </a:moveTo>
                  <a:cubicBezTo>
                    <a:pt x="14" y="0"/>
                    <a:pt x="0" y="24"/>
                    <a:pt x="18" y="61"/>
                  </a:cubicBezTo>
                  <a:cubicBezTo>
                    <a:pt x="37" y="101"/>
                    <a:pt x="48" y="141"/>
                    <a:pt x="72" y="177"/>
                  </a:cubicBezTo>
                  <a:cubicBezTo>
                    <a:pt x="134" y="266"/>
                    <a:pt x="180" y="365"/>
                    <a:pt x="219" y="468"/>
                  </a:cubicBezTo>
                  <a:cubicBezTo>
                    <a:pt x="223" y="478"/>
                    <a:pt x="229" y="487"/>
                    <a:pt x="216" y="497"/>
                  </a:cubicBezTo>
                  <a:cubicBezTo>
                    <a:pt x="249" y="524"/>
                    <a:pt x="262" y="563"/>
                    <a:pt x="278" y="599"/>
                  </a:cubicBezTo>
                  <a:cubicBezTo>
                    <a:pt x="361" y="784"/>
                    <a:pt x="442" y="967"/>
                    <a:pt x="517" y="1154"/>
                  </a:cubicBezTo>
                  <a:cubicBezTo>
                    <a:pt x="587" y="1328"/>
                    <a:pt x="649" y="1508"/>
                    <a:pt x="709" y="1687"/>
                  </a:cubicBezTo>
                  <a:cubicBezTo>
                    <a:pt x="772" y="1872"/>
                    <a:pt x="827" y="2059"/>
                    <a:pt x="882" y="2247"/>
                  </a:cubicBezTo>
                  <a:cubicBezTo>
                    <a:pt x="924" y="2385"/>
                    <a:pt x="963" y="2525"/>
                    <a:pt x="1003" y="2666"/>
                  </a:cubicBezTo>
                  <a:cubicBezTo>
                    <a:pt x="1017" y="2717"/>
                    <a:pt x="1030" y="2771"/>
                    <a:pt x="1042" y="2822"/>
                  </a:cubicBezTo>
                  <a:cubicBezTo>
                    <a:pt x="1058" y="2821"/>
                    <a:pt x="1063" y="2813"/>
                    <a:pt x="1068" y="2805"/>
                  </a:cubicBezTo>
                  <a:cubicBezTo>
                    <a:pt x="1121" y="2729"/>
                    <a:pt x="1177" y="2657"/>
                    <a:pt x="1242" y="2592"/>
                  </a:cubicBezTo>
                  <a:cubicBezTo>
                    <a:pt x="1410" y="2420"/>
                    <a:pt x="1580" y="2247"/>
                    <a:pt x="1769" y="2096"/>
                  </a:cubicBezTo>
                  <a:cubicBezTo>
                    <a:pt x="1887" y="2001"/>
                    <a:pt x="2006" y="1908"/>
                    <a:pt x="2131" y="1823"/>
                  </a:cubicBezTo>
                  <a:cubicBezTo>
                    <a:pt x="2275" y="1725"/>
                    <a:pt x="2422" y="1631"/>
                    <a:pt x="2575" y="1548"/>
                  </a:cubicBezTo>
                  <a:cubicBezTo>
                    <a:pt x="2589" y="1542"/>
                    <a:pt x="2601" y="1534"/>
                    <a:pt x="2601" y="1515"/>
                  </a:cubicBezTo>
                  <a:cubicBezTo>
                    <a:pt x="2489" y="1427"/>
                    <a:pt x="2378" y="1337"/>
                    <a:pt x="2264" y="1251"/>
                  </a:cubicBezTo>
                  <a:cubicBezTo>
                    <a:pt x="2233" y="1228"/>
                    <a:pt x="2216" y="1203"/>
                    <a:pt x="2221" y="1165"/>
                  </a:cubicBezTo>
                  <a:lnTo>
                    <a:pt x="2221" y="1165"/>
                  </a:lnTo>
                  <a:cubicBezTo>
                    <a:pt x="2209" y="1185"/>
                    <a:pt x="2204" y="1193"/>
                    <a:pt x="2197" y="1193"/>
                  </a:cubicBezTo>
                  <a:cubicBezTo>
                    <a:pt x="2192" y="1193"/>
                    <a:pt x="2184" y="1187"/>
                    <a:pt x="2171" y="1177"/>
                  </a:cubicBezTo>
                  <a:cubicBezTo>
                    <a:pt x="2039" y="1080"/>
                    <a:pt x="1905" y="983"/>
                    <a:pt x="1772" y="888"/>
                  </a:cubicBezTo>
                  <a:cubicBezTo>
                    <a:pt x="1647" y="799"/>
                    <a:pt x="1518" y="718"/>
                    <a:pt x="1389" y="636"/>
                  </a:cubicBezTo>
                  <a:cubicBezTo>
                    <a:pt x="1283" y="567"/>
                    <a:pt x="1171" y="508"/>
                    <a:pt x="1058" y="453"/>
                  </a:cubicBezTo>
                  <a:cubicBezTo>
                    <a:pt x="896" y="373"/>
                    <a:pt x="733" y="296"/>
                    <a:pt x="573" y="211"/>
                  </a:cubicBezTo>
                  <a:cubicBezTo>
                    <a:pt x="461" y="152"/>
                    <a:pt x="346" y="104"/>
                    <a:pt x="228" y="56"/>
                  </a:cubicBezTo>
                  <a:cubicBezTo>
                    <a:pt x="175" y="33"/>
                    <a:pt x="122" y="15"/>
                    <a:pt x="65" y="2"/>
                  </a:cubicBezTo>
                  <a:cubicBezTo>
                    <a:pt x="59" y="1"/>
                    <a:pt x="54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5"/>
            <p:cNvSpPr/>
            <p:nvPr/>
          </p:nvSpPr>
          <p:spPr>
            <a:xfrm>
              <a:off x="4486652" y="4441747"/>
              <a:ext cx="124183" cy="255554"/>
            </a:xfrm>
            <a:custGeom>
              <a:avLst/>
              <a:gdLst/>
              <a:ahLst/>
              <a:cxnLst/>
              <a:rect l="l" t="t" r="r" b="b"/>
              <a:pathLst>
                <a:path w="3352" h="6898" extrusionOk="0">
                  <a:moveTo>
                    <a:pt x="3288" y="1"/>
                  </a:moveTo>
                  <a:cubicBezTo>
                    <a:pt x="3278" y="1"/>
                    <a:pt x="3268" y="3"/>
                    <a:pt x="3257" y="8"/>
                  </a:cubicBezTo>
                  <a:cubicBezTo>
                    <a:pt x="3217" y="25"/>
                    <a:pt x="3180" y="54"/>
                    <a:pt x="3152" y="86"/>
                  </a:cubicBezTo>
                  <a:cubicBezTo>
                    <a:pt x="3082" y="165"/>
                    <a:pt x="3019" y="249"/>
                    <a:pt x="2965" y="340"/>
                  </a:cubicBezTo>
                  <a:cubicBezTo>
                    <a:pt x="2867" y="502"/>
                    <a:pt x="2788" y="672"/>
                    <a:pt x="2732" y="852"/>
                  </a:cubicBezTo>
                  <a:cubicBezTo>
                    <a:pt x="2670" y="1039"/>
                    <a:pt x="2624" y="1229"/>
                    <a:pt x="2608" y="1427"/>
                  </a:cubicBezTo>
                  <a:cubicBezTo>
                    <a:pt x="2599" y="1528"/>
                    <a:pt x="2584" y="1630"/>
                    <a:pt x="2586" y="1731"/>
                  </a:cubicBezTo>
                  <a:cubicBezTo>
                    <a:pt x="2586" y="1812"/>
                    <a:pt x="2584" y="1893"/>
                    <a:pt x="2586" y="1974"/>
                  </a:cubicBezTo>
                  <a:cubicBezTo>
                    <a:pt x="2587" y="2029"/>
                    <a:pt x="2584" y="2084"/>
                    <a:pt x="2595" y="2139"/>
                  </a:cubicBezTo>
                  <a:cubicBezTo>
                    <a:pt x="2604" y="2176"/>
                    <a:pt x="2597" y="2217"/>
                    <a:pt x="2597" y="2255"/>
                  </a:cubicBezTo>
                  <a:cubicBezTo>
                    <a:pt x="2594" y="2256"/>
                    <a:pt x="2591" y="2257"/>
                    <a:pt x="2589" y="2257"/>
                  </a:cubicBezTo>
                  <a:cubicBezTo>
                    <a:pt x="2583" y="2257"/>
                    <a:pt x="2580" y="2254"/>
                    <a:pt x="2578" y="2251"/>
                  </a:cubicBezTo>
                  <a:cubicBezTo>
                    <a:pt x="2541" y="2198"/>
                    <a:pt x="2489" y="2159"/>
                    <a:pt x="2451" y="2109"/>
                  </a:cubicBezTo>
                  <a:cubicBezTo>
                    <a:pt x="2411" y="2056"/>
                    <a:pt x="2361" y="2009"/>
                    <a:pt x="2306" y="1971"/>
                  </a:cubicBezTo>
                  <a:cubicBezTo>
                    <a:pt x="2284" y="1958"/>
                    <a:pt x="2260" y="1945"/>
                    <a:pt x="2232" y="1945"/>
                  </a:cubicBezTo>
                  <a:cubicBezTo>
                    <a:pt x="2223" y="1945"/>
                    <a:pt x="2213" y="1947"/>
                    <a:pt x="2203" y="1950"/>
                  </a:cubicBezTo>
                  <a:cubicBezTo>
                    <a:pt x="2134" y="1974"/>
                    <a:pt x="2101" y="2036"/>
                    <a:pt x="2120" y="2116"/>
                  </a:cubicBezTo>
                  <a:cubicBezTo>
                    <a:pt x="2166" y="2286"/>
                    <a:pt x="2241" y="2443"/>
                    <a:pt x="2333" y="2591"/>
                  </a:cubicBezTo>
                  <a:cubicBezTo>
                    <a:pt x="2415" y="2724"/>
                    <a:pt x="2480" y="2861"/>
                    <a:pt x="2523" y="3010"/>
                  </a:cubicBezTo>
                  <a:cubicBezTo>
                    <a:pt x="2541" y="3074"/>
                    <a:pt x="2544" y="3138"/>
                    <a:pt x="2541" y="3203"/>
                  </a:cubicBezTo>
                  <a:cubicBezTo>
                    <a:pt x="2540" y="3223"/>
                    <a:pt x="2537" y="3232"/>
                    <a:pt x="2526" y="3232"/>
                  </a:cubicBezTo>
                  <a:cubicBezTo>
                    <a:pt x="2520" y="3232"/>
                    <a:pt x="2512" y="3229"/>
                    <a:pt x="2501" y="3225"/>
                  </a:cubicBezTo>
                  <a:cubicBezTo>
                    <a:pt x="2444" y="3195"/>
                    <a:pt x="2388" y="3166"/>
                    <a:pt x="2331" y="3139"/>
                  </a:cubicBezTo>
                  <a:cubicBezTo>
                    <a:pt x="2309" y="3129"/>
                    <a:pt x="2286" y="3117"/>
                    <a:pt x="2263" y="3111"/>
                  </a:cubicBezTo>
                  <a:cubicBezTo>
                    <a:pt x="2243" y="3107"/>
                    <a:pt x="2222" y="3104"/>
                    <a:pt x="2203" y="3104"/>
                  </a:cubicBezTo>
                  <a:cubicBezTo>
                    <a:pt x="2160" y="3104"/>
                    <a:pt x="2121" y="3118"/>
                    <a:pt x="2091" y="3161"/>
                  </a:cubicBezTo>
                  <a:cubicBezTo>
                    <a:pt x="2069" y="3193"/>
                    <a:pt x="2058" y="3230"/>
                    <a:pt x="2058" y="3269"/>
                  </a:cubicBezTo>
                  <a:cubicBezTo>
                    <a:pt x="2056" y="3363"/>
                    <a:pt x="2075" y="3456"/>
                    <a:pt x="2077" y="3549"/>
                  </a:cubicBezTo>
                  <a:cubicBezTo>
                    <a:pt x="2082" y="3672"/>
                    <a:pt x="2088" y="3794"/>
                    <a:pt x="2070" y="3917"/>
                  </a:cubicBezTo>
                  <a:cubicBezTo>
                    <a:pt x="2052" y="4029"/>
                    <a:pt x="2016" y="4133"/>
                    <a:pt x="1961" y="4230"/>
                  </a:cubicBezTo>
                  <a:cubicBezTo>
                    <a:pt x="1862" y="4403"/>
                    <a:pt x="1732" y="4551"/>
                    <a:pt x="1573" y="4671"/>
                  </a:cubicBezTo>
                  <a:cubicBezTo>
                    <a:pt x="1346" y="4840"/>
                    <a:pt x="1098" y="4966"/>
                    <a:pt x="823" y="5034"/>
                  </a:cubicBezTo>
                  <a:cubicBezTo>
                    <a:pt x="665" y="5074"/>
                    <a:pt x="502" y="5079"/>
                    <a:pt x="341" y="5101"/>
                  </a:cubicBezTo>
                  <a:cubicBezTo>
                    <a:pt x="262" y="5112"/>
                    <a:pt x="184" y="5129"/>
                    <a:pt x="112" y="5169"/>
                  </a:cubicBezTo>
                  <a:cubicBezTo>
                    <a:pt x="22" y="5221"/>
                    <a:pt x="0" y="5307"/>
                    <a:pt x="63" y="5381"/>
                  </a:cubicBezTo>
                  <a:cubicBezTo>
                    <a:pt x="108" y="5435"/>
                    <a:pt x="161" y="5481"/>
                    <a:pt x="225" y="5517"/>
                  </a:cubicBezTo>
                  <a:cubicBezTo>
                    <a:pt x="368" y="5600"/>
                    <a:pt x="528" y="5630"/>
                    <a:pt x="689" y="5653"/>
                  </a:cubicBezTo>
                  <a:cubicBezTo>
                    <a:pt x="807" y="5671"/>
                    <a:pt x="923" y="5684"/>
                    <a:pt x="1041" y="5703"/>
                  </a:cubicBezTo>
                  <a:cubicBezTo>
                    <a:pt x="1098" y="5712"/>
                    <a:pt x="1153" y="5730"/>
                    <a:pt x="1201" y="5766"/>
                  </a:cubicBezTo>
                  <a:cubicBezTo>
                    <a:pt x="1252" y="5806"/>
                    <a:pt x="1281" y="5857"/>
                    <a:pt x="1285" y="5922"/>
                  </a:cubicBezTo>
                  <a:cubicBezTo>
                    <a:pt x="1289" y="5976"/>
                    <a:pt x="1278" y="6029"/>
                    <a:pt x="1257" y="6078"/>
                  </a:cubicBezTo>
                  <a:cubicBezTo>
                    <a:pt x="1219" y="6165"/>
                    <a:pt x="1176" y="6252"/>
                    <a:pt x="1120" y="6330"/>
                  </a:cubicBezTo>
                  <a:cubicBezTo>
                    <a:pt x="1015" y="6475"/>
                    <a:pt x="900" y="6611"/>
                    <a:pt x="775" y="6737"/>
                  </a:cubicBezTo>
                  <a:cubicBezTo>
                    <a:pt x="726" y="6785"/>
                    <a:pt x="674" y="6832"/>
                    <a:pt x="630" y="6886"/>
                  </a:cubicBezTo>
                  <a:cubicBezTo>
                    <a:pt x="700" y="6892"/>
                    <a:pt x="771" y="6898"/>
                    <a:pt x="842" y="6898"/>
                  </a:cubicBezTo>
                  <a:cubicBezTo>
                    <a:pt x="847" y="6898"/>
                    <a:pt x="853" y="6898"/>
                    <a:pt x="859" y="6898"/>
                  </a:cubicBezTo>
                  <a:cubicBezTo>
                    <a:pt x="940" y="6897"/>
                    <a:pt x="1019" y="6892"/>
                    <a:pt x="1100" y="6890"/>
                  </a:cubicBezTo>
                  <a:cubicBezTo>
                    <a:pt x="1251" y="6885"/>
                    <a:pt x="1402" y="6865"/>
                    <a:pt x="1552" y="6848"/>
                  </a:cubicBezTo>
                  <a:cubicBezTo>
                    <a:pt x="1587" y="6844"/>
                    <a:pt x="1626" y="6849"/>
                    <a:pt x="1659" y="6829"/>
                  </a:cubicBezTo>
                  <a:cubicBezTo>
                    <a:pt x="1687" y="6806"/>
                    <a:pt x="1689" y="6771"/>
                    <a:pt x="1698" y="6746"/>
                  </a:cubicBezTo>
                  <a:cubicBezTo>
                    <a:pt x="1810" y="6355"/>
                    <a:pt x="1935" y="5970"/>
                    <a:pt x="2076" y="5589"/>
                  </a:cubicBezTo>
                  <a:cubicBezTo>
                    <a:pt x="2340" y="4878"/>
                    <a:pt x="2624" y="4174"/>
                    <a:pt x="2872" y="3449"/>
                  </a:cubicBezTo>
                  <a:cubicBezTo>
                    <a:pt x="2875" y="3464"/>
                    <a:pt x="2881" y="3473"/>
                    <a:pt x="2889" y="3478"/>
                  </a:cubicBezTo>
                  <a:cubicBezTo>
                    <a:pt x="2891" y="3473"/>
                    <a:pt x="2897" y="3468"/>
                    <a:pt x="2897" y="3463"/>
                  </a:cubicBezTo>
                  <a:lnTo>
                    <a:pt x="2897" y="3241"/>
                  </a:lnTo>
                  <a:cubicBezTo>
                    <a:pt x="2897" y="3239"/>
                    <a:pt x="2896" y="3236"/>
                    <a:pt x="2896" y="3235"/>
                  </a:cubicBezTo>
                  <a:cubicBezTo>
                    <a:pt x="2868" y="3141"/>
                    <a:pt x="2868" y="3044"/>
                    <a:pt x="2867" y="2951"/>
                  </a:cubicBezTo>
                  <a:cubicBezTo>
                    <a:pt x="2861" y="2680"/>
                    <a:pt x="2856" y="2407"/>
                    <a:pt x="2885" y="2135"/>
                  </a:cubicBezTo>
                  <a:cubicBezTo>
                    <a:pt x="2897" y="2024"/>
                    <a:pt x="2907" y="1915"/>
                    <a:pt x="2921" y="1804"/>
                  </a:cubicBezTo>
                  <a:cubicBezTo>
                    <a:pt x="2937" y="1669"/>
                    <a:pt x="2959" y="1537"/>
                    <a:pt x="2982" y="1403"/>
                  </a:cubicBezTo>
                  <a:cubicBezTo>
                    <a:pt x="3030" y="1129"/>
                    <a:pt x="3105" y="863"/>
                    <a:pt x="3191" y="599"/>
                  </a:cubicBezTo>
                  <a:cubicBezTo>
                    <a:pt x="3237" y="458"/>
                    <a:pt x="3282" y="318"/>
                    <a:pt x="3327" y="178"/>
                  </a:cubicBezTo>
                  <a:cubicBezTo>
                    <a:pt x="3339" y="141"/>
                    <a:pt x="3352" y="105"/>
                    <a:pt x="3349" y="66"/>
                  </a:cubicBezTo>
                  <a:cubicBezTo>
                    <a:pt x="3345" y="26"/>
                    <a:pt x="3320" y="1"/>
                    <a:pt x="3288" y="1"/>
                  </a:cubicBezTo>
                  <a:close/>
                </a:path>
              </a:pathLst>
            </a:custGeom>
            <a:solidFill>
              <a:srgbClr val="424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5"/>
            <p:cNvSpPr/>
            <p:nvPr/>
          </p:nvSpPr>
          <p:spPr>
            <a:xfrm>
              <a:off x="4359949" y="4468458"/>
              <a:ext cx="163491" cy="55905"/>
            </a:xfrm>
            <a:custGeom>
              <a:avLst/>
              <a:gdLst/>
              <a:ahLst/>
              <a:cxnLst/>
              <a:rect l="l" t="t" r="r" b="b"/>
              <a:pathLst>
                <a:path w="4413" h="1509" extrusionOk="0">
                  <a:moveTo>
                    <a:pt x="166" y="0"/>
                  </a:moveTo>
                  <a:cubicBezTo>
                    <a:pt x="98" y="0"/>
                    <a:pt x="6" y="52"/>
                    <a:pt x="3" y="144"/>
                  </a:cubicBezTo>
                  <a:cubicBezTo>
                    <a:pt x="1" y="225"/>
                    <a:pt x="22" y="298"/>
                    <a:pt x="65" y="367"/>
                  </a:cubicBezTo>
                  <a:cubicBezTo>
                    <a:pt x="138" y="481"/>
                    <a:pt x="234" y="574"/>
                    <a:pt x="337" y="660"/>
                  </a:cubicBezTo>
                  <a:cubicBezTo>
                    <a:pt x="452" y="755"/>
                    <a:pt x="573" y="837"/>
                    <a:pt x="698" y="915"/>
                  </a:cubicBezTo>
                  <a:cubicBezTo>
                    <a:pt x="870" y="1022"/>
                    <a:pt x="1048" y="1115"/>
                    <a:pt x="1231" y="1199"/>
                  </a:cubicBezTo>
                  <a:cubicBezTo>
                    <a:pt x="1285" y="1222"/>
                    <a:pt x="1338" y="1250"/>
                    <a:pt x="1393" y="1273"/>
                  </a:cubicBezTo>
                  <a:cubicBezTo>
                    <a:pt x="1583" y="1350"/>
                    <a:pt x="1776" y="1415"/>
                    <a:pt x="1976" y="1460"/>
                  </a:cubicBezTo>
                  <a:cubicBezTo>
                    <a:pt x="2103" y="1489"/>
                    <a:pt x="2231" y="1508"/>
                    <a:pt x="2362" y="1508"/>
                  </a:cubicBezTo>
                  <a:cubicBezTo>
                    <a:pt x="2413" y="1508"/>
                    <a:pt x="2465" y="1505"/>
                    <a:pt x="2519" y="1501"/>
                  </a:cubicBezTo>
                  <a:cubicBezTo>
                    <a:pt x="2590" y="1491"/>
                    <a:pt x="2661" y="1482"/>
                    <a:pt x="2732" y="1466"/>
                  </a:cubicBezTo>
                  <a:cubicBezTo>
                    <a:pt x="3020" y="1404"/>
                    <a:pt x="3282" y="1280"/>
                    <a:pt x="3538" y="1136"/>
                  </a:cubicBezTo>
                  <a:cubicBezTo>
                    <a:pt x="3687" y="1053"/>
                    <a:pt x="3834" y="968"/>
                    <a:pt x="3978" y="876"/>
                  </a:cubicBezTo>
                  <a:cubicBezTo>
                    <a:pt x="4086" y="808"/>
                    <a:pt x="4190" y="737"/>
                    <a:pt x="4277" y="643"/>
                  </a:cubicBezTo>
                  <a:cubicBezTo>
                    <a:pt x="4325" y="589"/>
                    <a:pt x="4370" y="532"/>
                    <a:pt x="4391" y="460"/>
                  </a:cubicBezTo>
                  <a:cubicBezTo>
                    <a:pt x="4412" y="386"/>
                    <a:pt x="4390" y="312"/>
                    <a:pt x="4332" y="278"/>
                  </a:cubicBezTo>
                  <a:cubicBezTo>
                    <a:pt x="4294" y="255"/>
                    <a:pt x="4252" y="241"/>
                    <a:pt x="4206" y="240"/>
                  </a:cubicBezTo>
                  <a:cubicBezTo>
                    <a:pt x="4203" y="240"/>
                    <a:pt x="4199" y="240"/>
                    <a:pt x="4195" y="240"/>
                  </a:cubicBezTo>
                  <a:cubicBezTo>
                    <a:pt x="4079" y="240"/>
                    <a:pt x="3969" y="272"/>
                    <a:pt x="3858" y="304"/>
                  </a:cubicBezTo>
                  <a:cubicBezTo>
                    <a:pt x="3703" y="347"/>
                    <a:pt x="3550" y="395"/>
                    <a:pt x="3394" y="435"/>
                  </a:cubicBezTo>
                  <a:cubicBezTo>
                    <a:pt x="3125" y="504"/>
                    <a:pt x="2851" y="558"/>
                    <a:pt x="2574" y="589"/>
                  </a:cubicBezTo>
                  <a:cubicBezTo>
                    <a:pt x="2445" y="603"/>
                    <a:pt x="2317" y="607"/>
                    <a:pt x="2191" y="618"/>
                  </a:cubicBezTo>
                  <a:cubicBezTo>
                    <a:pt x="2155" y="622"/>
                    <a:pt x="2118" y="623"/>
                    <a:pt x="2082" y="623"/>
                  </a:cubicBezTo>
                  <a:cubicBezTo>
                    <a:pt x="1971" y="623"/>
                    <a:pt x="1859" y="611"/>
                    <a:pt x="1749" y="607"/>
                  </a:cubicBezTo>
                  <a:cubicBezTo>
                    <a:pt x="1708" y="605"/>
                    <a:pt x="1668" y="601"/>
                    <a:pt x="1629" y="595"/>
                  </a:cubicBezTo>
                  <a:cubicBezTo>
                    <a:pt x="1550" y="582"/>
                    <a:pt x="1470" y="568"/>
                    <a:pt x="1393" y="552"/>
                  </a:cubicBezTo>
                  <a:cubicBezTo>
                    <a:pt x="1228" y="516"/>
                    <a:pt x="1066" y="467"/>
                    <a:pt x="914" y="395"/>
                  </a:cubicBezTo>
                  <a:cubicBezTo>
                    <a:pt x="745" y="312"/>
                    <a:pt x="586" y="209"/>
                    <a:pt x="430" y="106"/>
                  </a:cubicBezTo>
                  <a:cubicBezTo>
                    <a:pt x="355" y="57"/>
                    <a:pt x="276" y="17"/>
                    <a:pt x="184" y="2"/>
                  </a:cubicBezTo>
                  <a:cubicBezTo>
                    <a:pt x="178" y="1"/>
                    <a:pt x="172" y="0"/>
                    <a:pt x="166" y="0"/>
                  </a:cubicBezTo>
                  <a:close/>
                </a:path>
              </a:pathLst>
            </a:custGeom>
            <a:solidFill>
              <a:srgbClr val="424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5"/>
            <p:cNvSpPr/>
            <p:nvPr/>
          </p:nvSpPr>
          <p:spPr>
            <a:xfrm>
              <a:off x="4629062" y="4441434"/>
              <a:ext cx="35936" cy="123776"/>
            </a:xfrm>
            <a:custGeom>
              <a:avLst/>
              <a:gdLst/>
              <a:ahLst/>
              <a:cxnLst/>
              <a:rect l="l" t="t" r="r" b="b"/>
              <a:pathLst>
                <a:path w="970" h="3341" extrusionOk="0">
                  <a:moveTo>
                    <a:pt x="424" y="1"/>
                  </a:moveTo>
                  <a:cubicBezTo>
                    <a:pt x="410" y="1"/>
                    <a:pt x="395" y="4"/>
                    <a:pt x="380" y="9"/>
                  </a:cubicBezTo>
                  <a:cubicBezTo>
                    <a:pt x="348" y="21"/>
                    <a:pt x="321" y="41"/>
                    <a:pt x="300" y="70"/>
                  </a:cubicBezTo>
                  <a:cubicBezTo>
                    <a:pt x="262" y="123"/>
                    <a:pt x="235" y="182"/>
                    <a:pt x="208" y="241"/>
                  </a:cubicBezTo>
                  <a:cubicBezTo>
                    <a:pt x="141" y="386"/>
                    <a:pt x="86" y="534"/>
                    <a:pt x="54" y="690"/>
                  </a:cubicBezTo>
                  <a:cubicBezTo>
                    <a:pt x="22" y="839"/>
                    <a:pt x="1" y="986"/>
                    <a:pt x="2" y="1139"/>
                  </a:cubicBezTo>
                  <a:cubicBezTo>
                    <a:pt x="3" y="1214"/>
                    <a:pt x="7" y="1288"/>
                    <a:pt x="12" y="1363"/>
                  </a:cubicBezTo>
                  <a:cubicBezTo>
                    <a:pt x="18" y="1477"/>
                    <a:pt x="33" y="1590"/>
                    <a:pt x="51" y="1704"/>
                  </a:cubicBezTo>
                  <a:cubicBezTo>
                    <a:pt x="81" y="1875"/>
                    <a:pt x="115" y="2047"/>
                    <a:pt x="156" y="2215"/>
                  </a:cubicBezTo>
                  <a:cubicBezTo>
                    <a:pt x="211" y="2447"/>
                    <a:pt x="271" y="2679"/>
                    <a:pt x="353" y="2904"/>
                  </a:cubicBezTo>
                  <a:cubicBezTo>
                    <a:pt x="401" y="3031"/>
                    <a:pt x="457" y="3157"/>
                    <a:pt x="545" y="3262"/>
                  </a:cubicBezTo>
                  <a:cubicBezTo>
                    <a:pt x="591" y="3315"/>
                    <a:pt x="644" y="3341"/>
                    <a:pt x="696" y="3341"/>
                  </a:cubicBezTo>
                  <a:cubicBezTo>
                    <a:pt x="752" y="3341"/>
                    <a:pt x="806" y="3311"/>
                    <a:pt x="846" y="3254"/>
                  </a:cubicBezTo>
                  <a:cubicBezTo>
                    <a:pt x="888" y="3195"/>
                    <a:pt x="910" y="3126"/>
                    <a:pt x="923" y="3057"/>
                  </a:cubicBezTo>
                  <a:cubicBezTo>
                    <a:pt x="951" y="2916"/>
                    <a:pt x="961" y="2772"/>
                    <a:pt x="958" y="2615"/>
                  </a:cubicBezTo>
                  <a:cubicBezTo>
                    <a:pt x="969" y="2524"/>
                    <a:pt x="947" y="2422"/>
                    <a:pt x="943" y="2319"/>
                  </a:cubicBezTo>
                  <a:cubicBezTo>
                    <a:pt x="941" y="2273"/>
                    <a:pt x="938" y="2225"/>
                    <a:pt x="933" y="2177"/>
                  </a:cubicBezTo>
                  <a:cubicBezTo>
                    <a:pt x="923" y="2086"/>
                    <a:pt x="911" y="1995"/>
                    <a:pt x="900" y="1904"/>
                  </a:cubicBezTo>
                  <a:cubicBezTo>
                    <a:pt x="892" y="1833"/>
                    <a:pt x="885" y="1761"/>
                    <a:pt x="874" y="1689"/>
                  </a:cubicBezTo>
                  <a:cubicBezTo>
                    <a:pt x="858" y="1570"/>
                    <a:pt x="839" y="1451"/>
                    <a:pt x="820" y="1333"/>
                  </a:cubicBezTo>
                  <a:cubicBezTo>
                    <a:pt x="804" y="1229"/>
                    <a:pt x="787" y="1127"/>
                    <a:pt x="768" y="1023"/>
                  </a:cubicBezTo>
                  <a:cubicBezTo>
                    <a:pt x="745" y="898"/>
                    <a:pt x="719" y="772"/>
                    <a:pt x="693" y="647"/>
                  </a:cubicBezTo>
                  <a:cubicBezTo>
                    <a:pt x="659" y="479"/>
                    <a:pt x="626" y="310"/>
                    <a:pt x="568" y="146"/>
                  </a:cubicBezTo>
                  <a:cubicBezTo>
                    <a:pt x="556" y="109"/>
                    <a:pt x="537" y="76"/>
                    <a:pt x="514" y="46"/>
                  </a:cubicBezTo>
                  <a:cubicBezTo>
                    <a:pt x="492" y="17"/>
                    <a:pt x="459" y="1"/>
                    <a:pt x="424" y="1"/>
                  </a:cubicBezTo>
                  <a:close/>
                </a:path>
              </a:pathLst>
            </a:custGeom>
            <a:solidFill>
              <a:srgbClr val="FFFFFF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5"/>
            <p:cNvSpPr/>
            <p:nvPr/>
          </p:nvSpPr>
          <p:spPr>
            <a:xfrm>
              <a:off x="4266034" y="4453269"/>
              <a:ext cx="51755" cy="166343"/>
            </a:xfrm>
            <a:custGeom>
              <a:avLst/>
              <a:gdLst/>
              <a:ahLst/>
              <a:cxnLst/>
              <a:rect l="l" t="t" r="r" b="b"/>
              <a:pathLst>
                <a:path w="1397" h="4490" extrusionOk="0">
                  <a:moveTo>
                    <a:pt x="1139" y="1"/>
                  </a:moveTo>
                  <a:cubicBezTo>
                    <a:pt x="1132" y="1"/>
                    <a:pt x="1123" y="2"/>
                    <a:pt x="1114" y="4"/>
                  </a:cubicBezTo>
                  <a:cubicBezTo>
                    <a:pt x="1087" y="9"/>
                    <a:pt x="1074" y="30"/>
                    <a:pt x="1060" y="51"/>
                  </a:cubicBezTo>
                  <a:cubicBezTo>
                    <a:pt x="1031" y="102"/>
                    <a:pt x="1015" y="158"/>
                    <a:pt x="1016" y="215"/>
                  </a:cubicBezTo>
                  <a:cubicBezTo>
                    <a:pt x="1017" y="339"/>
                    <a:pt x="1009" y="466"/>
                    <a:pt x="1026" y="590"/>
                  </a:cubicBezTo>
                  <a:lnTo>
                    <a:pt x="1058" y="816"/>
                  </a:lnTo>
                  <a:cubicBezTo>
                    <a:pt x="1074" y="929"/>
                    <a:pt x="1092" y="1042"/>
                    <a:pt x="1108" y="1156"/>
                  </a:cubicBezTo>
                  <a:cubicBezTo>
                    <a:pt x="1120" y="1234"/>
                    <a:pt x="1123" y="1315"/>
                    <a:pt x="1135" y="1394"/>
                  </a:cubicBezTo>
                  <a:cubicBezTo>
                    <a:pt x="1147" y="1477"/>
                    <a:pt x="1133" y="1555"/>
                    <a:pt x="1117" y="1632"/>
                  </a:cubicBezTo>
                  <a:cubicBezTo>
                    <a:pt x="1112" y="1660"/>
                    <a:pt x="1100" y="1673"/>
                    <a:pt x="1082" y="1673"/>
                  </a:cubicBezTo>
                  <a:cubicBezTo>
                    <a:pt x="1073" y="1673"/>
                    <a:pt x="1062" y="1670"/>
                    <a:pt x="1050" y="1664"/>
                  </a:cubicBezTo>
                  <a:cubicBezTo>
                    <a:pt x="1005" y="1642"/>
                    <a:pt x="966" y="1610"/>
                    <a:pt x="931" y="1574"/>
                  </a:cubicBezTo>
                  <a:cubicBezTo>
                    <a:pt x="896" y="1540"/>
                    <a:pt x="859" y="1506"/>
                    <a:pt x="811" y="1488"/>
                  </a:cubicBezTo>
                  <a:cubicBezTo>
                    <a:pt x="791" y="1481"/>
                    <a:pt x="773" y="1477"/>
                    <a:pt x="758" y="1477"/>
                  </a:cubicBezTo>
                  <a:cubicBezTo>
                    <a:pt x="709" y="1477"/>
                    <a:pt x="681" y="1510"/>
                    <a:pt x="681" y="1573"/>
                  </a:cubicBezTo>
                  <a:cubicBezTo>
                    <a:pt x="681" y="1630"/>
                    <a:pt x="697" y="1680"/>
                    <a:pt x="715" y="1729"/>
                  </a:cubicBezTo>
                  <a:cubicBezTo>
                    <a:pt x="756" y="1837"/>
                    <a:pt x="801" y="1943"/>
                    <a:pt x="845" y="2049"/>
                  </a:cubicBezTo>
                  <a:cubicBezTo>
                    <a:pt x="874" y="2121"/>
                    <a:pt x="895" y="2195"/>
                    <a:pt x="890" y="2273"/>
                  </a:cubicBezTo>
                  <a:cubicBezTo>
                    <a:pt x="886" y="2330"/>
                    <a:pt x="851" y="2368"/>
                    <a:pt x="800" y="2368"/>
                  </a:cubicBezTo>
                  <a:cubicBezTo>
                    <a:pt x="792" y="2368"/>
                    <a:pt x="783" y="2367"/>
                    <a:pt x="773" y="2365"/>
                  </a:cubicBezTo>
                  <a:cubicBezTo>
                    <a:pt x="720" y="2353"/>
                    <a:pt x="666" y="2338"/>
                    <a:pt x="616" y="2312"/>
                  </a:cubicBezTo>
                  <a:cubicBezTo>
                    <a:pt x="491" y="2247"/>
                    <a:pt x="370" y="2170"/>
                    <a:pt x="251" y="2094"/>
                  </a:cubicBezTo>
                  <a:cubicBezTo>
                    <a:pt x="203" y="2062"/>
                    <a:pt x="157" y="2027"/>
                    <a:pt x="99" y="2014"/>
                  </a:cubicBezTo>
                  <a:cubicBezTo>
                    <a:pt x="90" y="2012"/>
                    <a:pt x="82" y="2011"/>
                    <a:pt x="74" y="2011"/>
                  </a:cubicBezTo>
                  <a:cubicBezTo>
                    <a:pt x="30" y="2011"/>
                    <a:pt x="2" y="2042"/>
                    <a:pt x="1" y="2092"/>
                  </a:cubicBezTo>
                  <a:cubicBezTo>
                    <a:pt x="0" y="2130"/>
                    <a:pt x="17" y="2162"/>
                    <a:pt x="34" y="2194"/>
                  </a:cubicBezTo>
                  <a:cubicBezTo>
                    <a:pt x="122" y="2372"/>
                    <a:pt x="261" y="2510"/>
                    <a:pt x="416" y="2631"/>
                  </a:cubicBezTo>
                  <a:cubicBezTo>
                    <a:pt x="535" y="2725"/>
                    <a:pt x="656" y="2814"/>
                    <a:pt x="777" y="2906"/>
                  </a:cubicBezTo>
                  <a:cubicBezTo>
                    <a:pt x="790" y="2917"/>
                    <a:pt x="806" y="2928"/>
                    <a:pt x="807" y="2947"/>
                  </a:cubicBezTo>
                  <a:cubicBezTo>
                    <a:pt x="809" y="2978"/>
                    <a:pt x="820" y="3006"/>
                    <a:pt x="821" y="3038"/>
                  </a:cubicBezTo>
                  <a:cubicBezTo>
                    <a:pt x="822" y="3122"/>
                    <a:pt x="805" y="3206"/>
                    <a:pt x="791" y="3288"/>
                  </a:cubicBezTo>
                  <a:cubicBezTo>
                    <a:pt x="773" y="3394"/>
                    <a:pt x="762" y="3500"/>
                    <a:pt x="750" y="3606"/>
                  </a:cubicBezTo>
                  <a:cubicBezTo>
                    <a:pt x="744" y="3663"/>
                    <a:pt x="745" y="3720"/>
                    <a:pt x="737" y="3777"/>
                  </a:cubicBezTo>
                  <a:cubicBezTo>
                    <a:pt x="717" y="3933"/>
                    <a:pt x="731" y="4086"/>
                    <a:pt x="762" y="4239"/>
                  </a:cubicBezTo>
                  <a:cubicBezTo>
                    <a:pt x="778" y="4326"/>
                    <a:pt x="815" y="4406"/>
                    <a:pt x="844" y="4489"/>
                  </a:cubicBezTo>
                  <a:cubicBezTo>
                    <a:pt x="901" y="4479"/>
                    <a:pt x="950" y="4456"/>
                    <a:pt x="1004" y="4439"/>
                  </a:cubicBezTo>
                  <a:cubicBezTo>
                    <a:pt x="1006" y="4420"/>
                    <a:pt x="998" y="4406"/>
                    <a:pt x="989" y="4391"/>
                  </a:cubicBezTo>
                  <a:cubicBezTo>
                    <a:pt x="920" y="4229"/>
                    <a:pt x="885" y="4059"/>
                    <a:pt x="879" y="3884"/>
                  </a:cubicBezTo>
                  <a:cubicBezTo>
                    <a:pt x="875" y="3778"/>
                    <a:pt x="874" y="3674"/>
                    <a:pt x="887" y="3568"/>
                  </a:cubicBezTo>
                  <a:cubicBezTo>
                    <a:pt x="899" y="3470"/>
                    <a:pt x="914" y="3372"/>
                    <a:pt x="931" y="3275"/>
                  </a:cubicBezTo>
                  <a:cubicBezTo>
                    <a:pt x="951" y="3169"/>
                    <a:pt x="977" y="3066"/>
                    <a:pt x="1005" y="2962"/>
                  </a:cubicBezTo>
                  <a:cubicBezTo>
                    <a:pt x="1044" y="2818"/>
                    <a:pt x="1085" y="2673"/>
                    <a:pt x="1136" y="2533"/>
                  </a:cubicBezTo>
                  <a:cubicBezTo>
                    <a:pt x="1205" y="2344"/>
                    <a:pt x="1275" y="2155"/>
                    <a:pt x="1323" y="1960"/>
                  </a:cubicBezTo>
                  <a:cubicBezTo>
                    <a:pt x="1371" y="1770"/>
                    <a:pt x="1397" y="1577"/>
                    <a:pt x="1397" y="1382"/>
                  </a:cubicBezTo>
                  <a:cubicBezTo>
                    <a:pt x="1397" y="1237"/>
                    <a:pt x="1384" y="1092"/>
                    <a:pt x="1375" y="946"/>
                  </a:cubicBezTo>
                  <a:cubicBezTo>
                    <a:pt x="1368" y="833"/>
                    <a:pt x="1354" y="721"/>
                    <a:pt x="1334" y="611"/>
                  </a:cubicBezTo>
                  <a:cubicBezTo>
                    <a:pt x="1313" y="483"/>
                    <a:pt x="1286" y="356"/>
                    <a:pt x="1257" y="229"/>
                  </a:cubicBezTo>
                  <a:cubicBezTo>
                    <a:pt x="1241" y="167"/>
                    <a:pt x="1237" y="104"/>
                    <a:pt x="1205" y="47"/>
                  </a:cubicBezTo>
                  <a:cubicBezTo>
                    <a:pt x="1187" y="16"/>
                    <a:pt x="1168" y="1"/>
                    <a:pt x="1139" y="1"/>
                  </a:cubicBezTo>
                  <a:close/>
                </a:path>
              </a:pathLst>
            </a:custGeom>
            <a:solidFill>
              <a:srgbClr val="424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5"/>
            <p:cNvSpPr/>
            <p:nvPr/>
          </p:nvSpPr>
          <p:spPr>
            <a:xfrm>
              <a:off x="4567674" y="4630504"/>
              <a:ext cx="101029" cy="89025"/>
            </a:xfrm>
            <a:custGeom>
              <a:avLst/>
              <a:gdLst/>
              <a:ahLst/>
              <a:cxnLst/>
              <a:rect l="l" t="t" r="r" b="b"/>
              <a:pathLst>
                <a:path w="2727" h="2403" extrusionOk="0">
                  <a:moveTo>
                    <a:pt x="973" y="1"/>
                  </a:moveTo>
                  <a:cubicBezTo>
                    <a:pt x="962" y="14"/>
                    <a:pt x="969" y="29"/>
                    <a:pt x="963" y="40"/>
                  </a:cubicBezTo>
                  <a:cubicBezTo>
                    <a:pt x="968" y="89"/>
                    <a:pt x="972" y="140"/>
                    <a:pt x="977" y="189"/>
                  </a:cubicBezTo>
                  <a:cubicBezTo>
                    <a:pt x="995" y="341"/>
                    <a:pt x="1011" y="493"/>
                    <a:pt x="1031" y="647"/>
                  </a:cubicBezTo>
                  <a:cubicBezTo>
                    <a:pt x="1053" y="808"/>
                    <a:pt x="1080" y="968"/>
                    <a:pt x="1103" y="1130"/>
                  </a:cubicBezTo>
                  <a:cubicBezTo>
                    <a:pt x="1114" y="1203"/>
                    <a:pt x="1113" y="1203"/>
                    <a:pt x="1038" y="1215"/>
                  </a:cubicBezTo>
                  <a:cubicBezTo>
                    <a:pt x="865" y="1242"/>
                    <a:pt x="696" y="1280"/>
                    <a:pt x="543" y="1372"/>
                  </a:cubicBezTo>
                  <a:cubicBezTo>
                    <a:pt x="514" y="1391"/>
                    <a:pt x="484" y="1399"/>
                    <a:pt x="453" y="1399"/>
                  </a:cubicBezTo>
                  <a:cubicBezTo>
                    <a:pt x="427" y="1399"/>
                    <a:pt x="400" y="1393"/>
                    <a:pt x="372" y="1383"/>
                  </a:cubicBezTo>
                  <a:cubicBezTo>
                    <a:pt x="345" y="1374"/>
                    <a:pt x="318" y="1369"/>
                    <a:pt x="293" y="1369"/>
                  </a:cubicBezTo>
                  <a:cubicBezTo>
                    <a:pt x="231" y="1369"/>
                    <a:pt x="176" y="1398"/>
                    <a:pt x="128" y="1451"/>
                  </a:cubicBezTo>
                  <a:cubicBezTo>
                    <a:pt x="76" y="1509"/>
                    <a:pt x="35" y="1574"/>
                    <a:pt x="6" y="1645"/>
                  </a:cubicBezTo>
                  <a:cubicBezTo>
                    <a:pt x="4" y="1646"/>
                    <a:pt x="4" y="1649"/>
                    <a:pt x="2" y="1651"/>
                  </a:cubicBezTo>
                  <a:cubicBezTo>
                    <a:pt x="1" y="1656"/>
                    <a:pt x="1" y="1660"/>
                    <a:pt x="0" y="1664"/>
                  </a:cubicBezTo>
                  <a:cubicBezTo>
                    <a:pt x="19" y="1666"/>
                    <a:pt x="39" y="1666"/>
                    <a:pt x="55" y="1666"/>
                  </a:cubicBezTo>
                  <a:cubicBezTo>
                    <a:pt x="71" y="1641"/>
                    <a:pt x="88" y="1617"/>
                    <a:pt x="104" y="1593"/>
                  </a:cubicBezTo>
                  <a:cubicBezTo>
                    <a:pt x="151" y="1528"/>
                    <a:pt x="231" y="1488"/>
                    <a:pt x="311" y="1488"/>
                  </a:cubicBezTo>
                  <a:cubicBezTo>
                    <a:pt x="336" y="1488"/>
                    <a:pt x="361" y="1492"/>
                    <a:pt x="385" y="1501"/>
                  </a:cubicBezTo>
                  <a:cubicBezTo>
                    <a:pt x="451" y="1523"/>
                    <a:pt x="509" y="1563"/>
                    <a:pt x="551" y="1619"/>
                  </a:cubicBezTo>
                  <a:cubicBezTo>
                    <a:pt x="675" y="1785"/>
                    <a:pt x="766" y="1968"/>
                    <a:pt x="793" y="2176"/>
                  </a:cubicBezTo>
                  <a:cubicBezTo>
                    <a:pt x="799" y="2229"/>
                    <a:pt x="809" y="2281"/>
                    <a:pt x="831" y="2331"/>
                  </a:cubicBezTo>
                  <a:cubicBezTo>
                    <a:pt x="850" y="2378"/>
                    <a:pt x="883" y="2403"/>
                    <a:pt x="922" y="2403"/>
                  </a:cubicBezTo>
                  <a:cubicBezTo>
                    <a:pt x="943" y="2403"/>
                    <a:pt x="966" y="2396"/>
                    <a:pt x="989" y="2381"/>
                  </a:cubicBezTo>
                  <a:cubicBezTo>
                    <a:pt x="1020" y="2362"/>
                    <a:pt x="1036" y="2331"/>
                    <a:pt x="1048" y="2299"/>
                  </a:cubicBezTo>
                  <a:cubicBezTo>
                    <a:pt x="1077" y="2230"/>
                    <a:pt x="1069" y="2163"/>
                    <a:pt x="1048" y="2097"/>
                  </a:cubicBezTo>
                  <a:cubicBezTo>
                    <a:pt x="1005" y="1949"/>
                    <a:pt x="914" y="1831"/>
                    <a:pt x="814" y="1720"/>
                  </a:cubicBezTo>
                  <a:cubicBezTo>
                    <a:pt x="752" y="1649"/>
                    <a:pt x="692" y="1577"/>
                    <a:pt x="629" y="1507"/>
                  </a:cubicBezTo>
                  <a:cubicBezTo>
                    <a:pt x="584" y="1456"/>
                    <a:pt x="589" y="1435"/>
                    <a:pt x="655" y="1409"/>
                  </a:cubicBezTo>
                  <a:cubicBezTo>
                    <a:pt x="731" y="1378"/>
                    <a:pt x="810" y="1351"/>
                    <a:pt x="888" y="1327"/>
                  </a:cubicBezTo>
                  <a:cubicBezTo>
                    <a:pt x="940" y="1311"/>
                    <a:pt x="994" y="1306"/>
                    <a:pt x="1047" y="1306"/>
                  </a:cubicBezTo>
                  <a:cubicBezTo>
                    <a:pt x="1085" y="1306"/>
                    <a:pt x="1124" y="1309"/>
                    <a:pt x="1162" y="1313"/>
                  </a:cubicBezTo>
                  <a:cubicBezTo>
                    <a:pt x="1289" y="1328"/>
                    <a:pt x="1411" y="1370"/>
                    <a:pt x="1533" y="1409"/>
                  </a:cubicBezTo>
                  <a:cubicBezTo>
                    <a:pt x="1798" y="1494"/>
                    <a:pt x="2060" y="1596"/>
                    <a:pt x="2337" y="1639"/>
                  </a:cubicBezTo>
                  <a:cubicBezTo>
                    <a:pt x="2396" y="1647"/>
                    <a:pt x="2453" y="1654"/>
                    <a:pt x="2512" y="1654"/>
                  </a:cubicBezTo>
                  <a:cubicBezTo>
                    <a:pt x="2546" y="1654"/>
                    <a:pt x="2581" y="1652"/>
                    <a:pt x="2617" y="1645"/>
                  </a:cubicBezTo>
                  <a:cubicBezTo>
                    <a:pt x="2708" y="1628"/>
                    <a:pt x="2727" y="1550"/>
                    <a:pt x="2683" y="1488"/>
                  </a:cubicBezTo>
                  <a:cubicBezTo>
                    <a:pt x="2643" y="1426"/>
                    <a:pt x="2581" y="1394"/>
                    <a:pt x="2522" y="1362"/>
                  </a:cubicBezTo>
                  <a:cubicBezTo>
                    <a:pt x="2251" y="1213"/>
                    <a:pt x="1958" y="1143"/>
                    <a:pt x="1650" y="1122"/>
                  </a:cubicBezTo>
                  <a:cubicBezTo>
                    <a:pt x="1594" y="1118"/>
                    <a:pt x="1538" y="1112"/>
                    <a:pt x="1480" y="1110"/>
                  </a:cubicBezTo>
                  <a:cubicBezTo>
                    <a:pt x="1492" y="1092"/>
                    <a:pt x="1506" y="1091"/>
                    <a:pt x="1518" y="1087"/>
                  </a:cubicBezTo>
                  <a:cubicBezTo>
                    <a:pt x="1605" y="1054"/>
                    <a:pt x="1697" y="1033"/>
                    <a:pt x="1785" y="998"/>
                  </a:cubicBezTo>
                  <a:cubicBezTo>
                    <a:pt x="1851" y="972"/>
                    <a:pt x="1916" y="943"/>
                    <a:pt x="1972" y="901"/>
                  </a:cubicBezTo>
                  <a:cubicBezTo>
                    <a:pt x="2030" y="858"/>
                    <a:pt x="2062" y="799"/>
                    <a:pt x="2046" y="725"/>
                  </a:cubicBezTo>
                  <a:cubicBezTo>
                    <a:pt x="2033" y="663"/>
                    <a:pt x="1981" y="634"/>
                    <a:pt x="1923" y="617"/>
                  </a:cubicBezTo>
                  <a:cubicBezTo>
                    <a:pt x="1891" y="608"/>
                    <a:pt x="1859" y="604"/>
                    <a:pt x="1827" y="604"/>
                  </a:cubicBezTo>
                  <a:cubicBezTo>
                    <a:pt x="1766" y="604"/>
                    <a:pt x="1707" y="619"/>
                    <a:pt x="1647" y="638"/>
                  </a:cubicBezTo>
                  <a:cubicBezTo>
                    <a:pt x="1548" y="671"/>
                    <a:pt x="1465" y="736"/>
                    <a:pt x="1381" y="794"/>
                  </a:cubicBezTo>
                  <a:cubicBezTo>
                    <a:pt x="1332" y="827"/>
                    <a:pt x="1286" y="865"/>
                    <a:pt x="1228" y="878"/>
                  </a:cubicBezTo>
                  <a:cubicBezTo>
                    <a:pt x="1216" y="863"/>
                    <a:pt x="1219" y="851"/>
                    <a:pt x="1224" y="837"/>
                  </a:cubicBezTo>
                  <a:lnTo>
                    <a:pt x="1260" y="740"/>
                  </a:lnTo>
                  <a:cubicBezTo>
                    <a:pt x="1297" y="644"/>
                    <a:pt x="1291" y="555"/>
                    <a:pt x="1226" y="471"/>
                  </a:cubicBezTo>
                  <a:cubicBezTo>
                    <a:pt x="1217" y="459"/>
                    <a:pt x="1206" y="448"/>
                    <a:pt x="1195" y="437"/>
                  </a:cubicBezTo>
                  <a:cubicBezTo>
                    <a:pt x="1118" y="358"/>
                    <a:pt x="1055" y="270"/>
                    <a:pt x="1026" y="161"/>
                  </a:cubicBezTo>
                  <a:cubicBezTo>
                    <a:pt x="1011" y="107"/>
                    <a:pt x="990" y="56"/>
                    <a:pt x="973" y="1"/>
                  </a:cubicBezTo>
                  <a:close/>
                </a:path>
              </a:pathLst>
            </a:custGeom>
            <a:solidFill>
              <a:srgbClr val="424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5"/>
            <p:cNvSpPr/>
            <p:nvPr/>
          </p:nvSpPr>
          <p:spPr>
            <a:xfrm>
              <a:off x="4277926" y="4418168"/>
              <a:ext cx="48458" cy="38085"/>
            </a:xfrm>
            <a:custGeom>
              <a:avLst/>
              <a:gdLst/>
              <a:ahLst/>
              <a:cxnLst/>
              <a:rect l="l" t="t" r="r" b="b"/>
              <a:pathLst>
                <a:path w="1308" h="1028" extrusionOk="0">
                  <a:moveTo>
                    <a:pt x="1146" y="0"/>
                  </a:moveTo>
                  <a:cubicBezTo>
                    <a:pt x="1133" y="0"/>
                    <a:pt x="1121" y="1"/>
                    <a:pt x="1110" y="3"/>
                  </a:cubicBezTo>
                  <a:cubicBezTo>
                    <a:pt x="1079" y="9"/>
                    <a:pt x="1050" y="18"/>
                    <a:pt x="1022" y="29"/>
                  </a:cubicBezTo>
                  <a:cubicBezTo>
                    <a:pt x="939" y="59"/>
                    <a:pt x="862" y="105"/>
                    <a:pt x="782" y="141"/>
                  </a:cubicBezTo>
                  <a:cubicBezTo>
                    <a:pt x="682" y="187"/>
                    <a:pt x="581" y="232"/>
                    <a:pt x="483" y="286"/>
                  </a:cubicBezTo>
                  <a:cubicBezTo>
                    <a:pt x="332" y="368"/>
                    <a:pt x="205" y="478"/>
                    <a:pt x="103" y="615"/>
                  </a:cubicBezTo>
                  <a:cubicBezTo>
                    <a:pt x="49" y="685"/>
                    <a:pt x="9" y="764"/>
                    <a:pt x="15" y="857"/>
                  </a:cubicBezTo>
                  <a:cubicBezTo>
                    <a:pt x="0" y="966"/>
                    <a:pt x="74" y="1028"/>
                    <a:pt x="158" y="1028"/>
                  </a:cubicBezTo>
                  <a:cubicBezTo>
                    <a:pt x="187" y="1028"/>
                    <a:pt x="217" y="1020"/>
                    <a:pt x="245" y="1005"/>
                  </a:cubicBezTo>
                  <a:cubicBezTo>
                    <a:pt x="272" y="990"/>
                    <a:pt x="299" y="977"/>
                    <a:pt x="324" y="960"/>
                  </a:cubicBezTo>
                  <a:cubicBezTo>
                    <a:pt x="418" y="892"/>
                    <a:pt x="497" y="807"/>
                    <a:pt x="582" y="730"/>
                  </a:cubicBezTo>
                  <a:cubicBezTo>
                    <a:pt x="658" y="660"/>
                    <a:pt x="741" y="599"/>
                    <a:pt x="828" y="541"/>
                  </a:cubicBezTo>
                  <a:cubicBezTo>
                    <a:pt x="926" y="476"/>
                    <a:pt x="1030" y="417"/>
                    <a:pt x="1128" y="351"/>
                  </a:cubicBezTo>
                  <a:cubicBezTo>
                    <a:pt x="1174" y="318"/>
                    <a:pt x="1218" y="284"/>
                    <a:pt x="1255" y="243"/>
                  </a:cubicBezTo>
                  <a:cubicBezTo>
                    <a:pt x="1294" y="197"/>
                    <a:pt x="1308" y="147"/>
                    <a:pt x="1287" y="87"/>
                  </a:cubicBezTo>
                  <a:cubicBezTo>
                    <a:pt x="1265" y="23"/>
                    <a:pt x="1202" y="0"/>
                    <a:pt x="1146" y="0"/>
                  </a:cubicBezTo>
                  <a:close/>
                </a:path>
              </a:pathLst>
            </a:custGeom>
            <a:solidFill>
              <a:srgbClr val="FFFFFF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5"/>
            <p:cNvSpPr/>
            <p:nvPr/>
          </p:nvSpPr>
          <p:spPr>
            <a:xfrm>
              <a:off x="4652069" y="4577917"/>
              <a:ext cx="18301" cy="38085"/>
            </a:xfrm>
            <a:custGeom>
              <a:avLst/>
              <a:gdLst/>
              <a:ahLst/>
              <a:cxnLst/>
              <a:rect l="l" t="t" r="r" b="b"/>
              <a:pathLst>
                <a:path w="494" h="1028" extrusionOk="0">
                  <a:moveTo>
                    <a:pt x="201" y="1"/>
                  </a:moveTo>
                  <a:cubicBezTo>
                    <a:pt x="146" y="1"/>
                    <a:pt x="98" y="35"/>
                    <a:pt x="75" y="86"/>
                  </a:cubicBezTo>
                  <a:cubicBezTo>
                    <a:pt x="56" y="131"/>
                    <a:pt x="35" y="174"/>
                    <a:pt x="26" y="221"/>
                  </a:cubicBezTo>
                  <a:cubicBezTo>
                    <a:pt x="5" y="318"/>
                    <a:pt x="1" y="415"/>
                    <a:pt x="12" y="516"/>
                  </a:cubicBezTo>
                  <a:cubicBezTo>
                    <a:pt x="29" y="681"/>
                    <a:pt x="100" y="824"/>
                    <a:pt x="181" y="963"/>
                  </a:cubicBezTo>
                  <a:cubicBezTo>
                    <a:pt x="207" y="1007"/>
                    <a:pt x="245" y="1028"/>
                    <a:pt x="285" y="1028"/>
                  </a:cubicBezTo>
                  <a:cubicBezTo>
                    <a:pt x="325" y="1028"/>
                    <a:pt x="367" y="1006"/>
                    <a:pt x="398" y="968"/>
                  </a:cubicBezTo>
                  <a:cubicBezTo>
                    <a:pt x="438" y="918"/>
                    <a:pt x="464" y="859"/>
                    <a:pt x="478" y="792"/>
                  </a:cubicBezTo>
                  <a:cubicBezTo>
                    <a:pt x="489" y="733"/>
                    <a:pt x="484" y="676"/>
                    <a:pt x="486" y="616"/>
                  </a:cubicBezTo>
                  <a:cubicBezTo>
                    <a:pt x="494" y="526"/>
                    <a:pt x="483" y="436"/>
                    <a:pt x="465" y="348"/>
                  </a:cubicBezTo>
                  <a:cubicBezTo>
                    <a:pt x="440" y="231"/>
                    <a:pt x="400" y="123"/>
                    <a:pt x="306" y="43"/>
                  </a:cubicBezTo>
                  <a:cubicBezTo>
                    <a:pt x="271" y="13"/>
                    <a:pt x="235" y="1"/>
                    <a:pt x="201" y="1"/>
                  </a:cubicBezTo>
                  <a:close/>
                </a:path>
              </a:pathLst>
            </a:custGeom>
            <a:solidFill>
              <a:srgbClr val="FFFFFF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5"/>
            <p:cNvSpPr/>
            <p:nvPr/>
          </p:nvSpPr>
          <p:spPr>
            <a:xfrm>
              <a:off x="4335275" y="4409388"/>
              <a:ext cx="22080" cy="13633"/>
            </a:xfrm>
            <a:custGeom>
              <a:avLst/>
              <a:gdLst/>
              <a:ahLst/>
              <a:cxnLst/>
              <a:rect l="l" t="t" r="r" b="b"/>
              <a:pathLst>
                <a:path w="596" h="368" extrusionOk="0">
                  <a:moveTo>
                    <a:pt x="444" y="1"/>
                  </a:moveTo>
                  <a:cubicBezTo>
                    <a:pt x="432" y="1"/>
                    <a:pt x="420" y="2"/>
                    <a:pt x="409" y="5"/>
                  </a:cubicBezTo>
                  <a:cubicBezTo>
                    <a:pt x="378" y="13"/>
                    <a:pt x="350" y="29"/>
                    <a:pt x="316" y="32"/>
                  </a:cubicBezTo>
                  <a:cubicBezTo>
                    <a:pt x="242" y="38"/>
                    <a:pt x="175" y="66"/>
                    <a:pt x="112" y="103"/>
                  </a:cubicBezTo>
                  <a:cubicBezTo>
                    <a:pt x="42" y="145"/>
                    <a:pt x="0" y="276"/>
                    <a:pt x="118" y="345"/>
                  </a:cubicBezTo>
                  <a:cubicBezTo>
                    <a:pt x="145" y="360"/>
                    <a:pt x="172" y="366"/>
                    <a:pt x="203" y="366"/>
                  </a:cubicBezTo>
                  <a:cubicBezTo>
                    <a:pt x="212" y="366"/>
                    <a:pt x="221" y="365"/>
                    <a:pt x="231" y="364"/>
                  </a:cubicBezTo>
                  <a:cubicBezTo>
                    <a:pt x="242" y="366"/>
                    <a:pt x="253" y="367"/>
                    <a:pt x="265" y="367"/>
                  </a:cubicBezTo>
                  <a:cubicBezTo>
                    <a:pt x="310" y="367"/>
                    <a:pt x="354" y="353"/>
                    <a:pt x="396" y="337"/>
                  </a:cubicBezTo>
                  <a:cubicBezTo>
                    <a:pt x="463" y="314"/>
                    <a:pt x="531" y="283"/>
                    <a:pt x="570" y="216"/>
                  </a:cubicBezTo>
                  <a:cubicBezTo>
                    <a:pt x="595" y="169"/>
                    <a:pt x="595" y="100"/>
                    <a:pt x="565" y="62"/>
                  </a:cubicBezTo>
                  <a:cubicBezTo>
                    <a:pt x="535" y="23"/>
                    <a:pt x="489" y="1"/>
                    <a:pt x="444" y="1"/>
                  </a:cubicBezTo>
                  <a:close/>
                </a:path>
              </a:pathLst>
            </a:custGeom>
            <a:solidFill>
              <a:srgbClr val="FFFFFF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5"/>
            <p:cNvSpPr/>
            <p:nvPr/>
          </p:nvSpPr>
          <p:spPr>
            <a:xfrm>
              <a:off x="4479613" y="4598013"/>
              <a:ext cx="7484" cy="46754"/>
            </a:xfrm>
            <a:custGeom>
              <a:avLst/>
              <a:gdLst/>
              <a:ahLst/>
              <a:cxnLst/>
              <a:rect l="l" t="t" r="r" b="b"/>
              <a:pathLst>
                <a:path w="202" h="1262" extrusionOk="0">
                  <a:moveTo>
                    <a:pt x="190" y="1"/>
                  </a:moveTo>
                  <a:cubicBezTo>
                    <a:pt x="173" y="4"/>
                    <a:pt x="175" y="16"/>
                    <a:pt x="174" y="25"/>
                  </a:cubicBezTo>
                  <a:cubicBezTo>
                    <a:pt x="145" y="176"/>
                    <a:pt x="116" y="328"/>
                    <a:pt x="83" y="479"/>
                  </a:cubicBezTo>
                  <a:cubicBezTo>
                    <a:pt x="49" y="642"/>
                    <a:pt x="22" y="807"/>
                    <a:pt x="0" y="975"/>
                  </a:cubicBezTo>
                  <a:cubicBezTo>
                    <a:pt x="40" y="1067"/>
                    <a:pt x="75" y="1164"/>
                    <a:pt x="105" y="1261"/>
                  </a:cubicBezTo>
                  <a:cubicBezTo>
                    <a:pt x="114" y="1255"/>
                    <a:pt x="115" y="1246"/>
                    <a:pt x="118" y="1239"/>
                  </a:cubicBezTo>
                  <a:cubicBezTo>
                    <a:pt x="136" y="1135"/>
                    <a:pt x="151" y="1031"/>
                    <a:pt x="168" y="927"/>
                  </a:cubicBezTo>
                  <a:cubicBezTo>
                    <a:pt x="183" y="834"/>
                    <a:pt x="193" y="742"/>
                    <a:pt x="196" y="648"/>
                  </a:cubicBezTo>
                  <a:cubicBezTo>
                    <a:pt x="201" y="447"/>
                    <a:pt x="197" y="248"/>
                    <a:pt x="197" y="48"/>
                  </a:cubicBezTo>
                  <a:cubicBezTo>
                    <a:pt x="197" y="32"/>
                    <a:pt x="201" y="15"/>
                    <a:pt x="190" y="1"/>
                  </a:cubicBezTo>
                  <a:close/>
                </a:path>
              </a:pathLst>
            </a:custGeom>
            <a:solidFill>
              <a:srgbClr val="424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5"/>
            <p:cNvSpPr/>
            <p:nvPr/>
          </p:nvSpPr>
          <p:spPr>
            <a:xfrm>
              <a:off x="4383697" y="4317008"/>
              <a:ext cx="146523" cy="126554"/>
            </a:xfrm>
            <a:custGeom>
              <a:avLst/>
              <a:gdLst/>
              <a:ahLst/>
              <a:cxnLst/>
              <a:rect l="l" t="t" r="r" b="b"/>
              <a:pathLst>
                <a:path w="3955" h="3416" extrusionOk="0">
                  <a:moveTo>
                    <a:pt x="2929" y="0"/>
                  </a:moveTo>
                  <a:cubicBezTo>
                    <a:pt x="2900" y="0"/>
                    <a:pt x="2891" y="31"/>
                    <a:pt x="2877" y="50"/>
                  </a:cubicBezTo>
                  <a:cubicBezTo>
                    <a:pt x="2720" y="253"/>
                    <a:pt x="2540" y="431"/>
                    <a:pt x="2322" y="571"/>
                  </a:cubicBezTo>
                  <a:cubicBezTo>
                    <a:pt x="2116" y="704"/>
                    <a:pt x="1897" y="783"/>
                    <a:pt x="1662" y="783"/>
                  </a:cubicBezTo>
                  <a:cubicBezTo>
                    <a:pt x="1593" y="783"/>
                    <a:pt x="1523" y="776"/>
                    <a:pt x="1452" y="763"/>
                  </a:cubicBezTo>
                  <a:cubicBezTo>
                    <a:pt x="1176" y="710"/>
                    <a:pt x="950" y="570"/>
                    <a:pt x="771" y="353"/>
                  </a:cubicBezTo>
                  <a:cubicBezTo>
                    <a:pt x="741" y="316"/>
                    <a:pt x="709" y="284"/>
                    <a:pt x="680" y="249"/>
                  </a:cubicBezTo>
                  <a:cubicBezTo>
                    <a:pt x="672" y="241"/>
                    <a:pt x="663" y="233"/>
                    <a:pt x="652" y="233"/>
                  </a:cubicBezTo>
                  <a:cubicBezTo>
                    <a:pt x="650" y="233"/>
                    <a:pt x="647" y="233"/>
                    <a:pt x="644" y="234"/>
                  </a:cubicBezTo>
                  <a:cubicBezTo>
                    <a:pt x="631" y="240"/>
                    <a:pt x="636" y="255"/>
                    <a:pt x="636" y="266"/>
                  </a:cubicBezTo>
                  <a:cubicBezTo>
                    <a:pt x="637" y="295"/>
                    <a:pt x="630" y="323"/>
                    <a:pt x="640" y="351"/>
                  </a:cubicBezTo>
                  <a:cubicBezTo>
                    <a:pt x="645" y="446"/>
                    <a:pt x="649" y="538"/>
                    <a:pt x="656" y="633"/>
                  </a:cubicBezTo>
                  <a:cubicBezTo>
                    <a:pt x="670" y="795"/>
                    <a:pt x="682" y="958"/>
                    <a:pt x="688" y="1121"/>
                  </a:cubicBezTo>
                  <a:cubicBezTo>
                    <a:pt x="695" y="1275"/>
                    <a:pt x="707" y="1427"/>
                    <a:pt x="717" y="1581"/>
                  </a:cubicBezTo>
                  <a:cubicBezTo>
                    <a:pt x="721" y="1637"/>
                    <a:pt x="724" y="1638"/>
                    <a:pt x="670" y="1662"/>
                  </a:cubicBezTo>
                  <a:cubicBezTo>
                    <a:pt x="499" y="1734"/>
                    <a:pt x="336" y="1816"/>
                    <a:pt x="169" y="1897"/>
                  </a:cubicBezTo>
                  <a:cubicBezTo>
                    <a:pt x="136" y="1924"/>
                    <a:pt x="92" y="1932"/>
                    <a:pt x="55" y="1954"/>
                  </a:cubicBezTo>
                  <a:cubicBezTo>
                    <a:pt x="34" y="1978"/>
                    <a:pt x="24" y="2007"/>
                    <a:pt x="18" y="2036"/>
                  </a:cubicBezTo>
                  <a:cubicBezTo>
                    <a:pt x="0" y="2140"/>
                    <a:pt x="3" y="2247"/>
                    <a:pt x="8" y="2351"/>
                  </a:cubicBezTo>
                  <a:cubicBezTo>
                    <a:pt x="14" y="2510"/>
                    <a:pt x="57" y="2656"/>
                    <a:pt x="147" y="2790"/>
                  </a:cubicBezTo>
                  <a:cubicBezTo>
                    <a:pt x="186" y="2849"/>
                    <a:pt x="229" y="2905"/>
                    <a:pt x="276" y="2958"/>
                  </a:cubicBezTo>
                  <a:cubicBezTo>
                    <a:pt x="389" y="3082"/>
                    <a:pt x="519" y="3187"/>
                    <a:pt x="677" y="3248"/>
                  </a:cubicBezTo>
                  <a:cubicBezTo>
                    <a:pt x="758" y="3279"/>
                    <a:pt x="842" y="3303"/>
                    <a:pt x="925" y="3322"/>
                  </a:cubicBezTo>
                  <a:cubicBezTo>
                    <a:pt x="1117" y="3365"/>
                    <a:pt x="1313" y="3375"/>
                    <a:pt x="1507" y="3391"/>
                  </a:cubicBezTo>
                  <a:cubicBezTo>
                    <a:pt x="1594" y="3399"/>
                    <a:pt x="1684" y="3403"/>
                    <a:pt x="1771" y="3407"/>
                  </a:cubicBezTo>
                  <a:cubicBezTo>
                    <a:pt x="1872" y="3412"/>
                    <a:pt x="1972" y="3416"/>
                    <a:pt x="2073" y="3416"/>
                  </a:cubicBezTo>
                  <a:cubicBezTo>
                    <a:pt x="2158" y="3416"/>
                    <a:pt x="2244" y="3413"/>
                    <a:pt x="2330" y="3405"/>
                  </a:cubicBezTo>
                  <a:cubicBezTo>
                    <a:pt x="2514" y="3386"/>
                    <a:pt x="2691" y="3337"/>
                    <a:pt x="2858" y="3256"/>
                  </a:cubicBezTo>
                  <a:cubicBezTo>
                    <a:pt x="3138" y="3121"/>
                    <a:pt x="3367" y="2923"/>
                    <a:pt x="3556" y="2678"/>
                  </a:cubicBezTo>
                  <a:cubicBezTo>
                    <a:pt x="3659" y="2544"/>
                    <a:pt x="3743" y="2398"/>
                    <a:pt x="3823" y="2248"/>
                  </a:cubicBezTo>
                  <a:cubicBezTo>
                    <a:pt x="3861" y="2179"/>
                    <a:pt x="3896" y="2109"/>
                    <a:pt x="3929" y="2037"/>
                  </a:cubicBezTo>
                  <a:cubicBezTo>
                    <a:pt x="3955" y="1982"/>
                    <a:pt x="3947" y="1930"/>
                    <a:pt x="3901" y="1885"/>
                  </a:cubicBezTo>
                  <a:lnTo>
                    <a:pt x="3877" y="1860"/>
                  </a:lnTo>
                  <a:cubicBezTo>
                    <a:pt x="3761" y="1800"/>
                    <a:pt x="3640" y="1753"/>
                    <a:pt x="3518" y="1704"/>
                  </a:cubicBezTo>
                  <a:cubicBezTo>
                    <a:pt x="3394" y="1655"/>
                    <a:pt x="3271" y="1601"/>
                    <a:pt x="3145" y="1555"/>
                  </a:cubicBezTo>
                  <a:cubicBezTo>
                    <a:pt x="3104" y="1540"/>
                    <a:pt x="3091" y="1521"/>
                    <a:pt x="3087" y="1482"/>
                  </a:cubicBezTo>
                  <a:cubicBezTo>
                    <a:pt x="3080" y="1402"/>
                    <a:pt x="3069" y="1321"/>
                    <a:pt x="3059" y="1243"/>
                  </a:cubicBezTo>
                  <a:cubicBezTo>
                    <a:pt x="3032" y="1048"/>
                    <a:pt x="3011" y="854"/>
                    <a:pt x="2995" y="659"/>
                  </a:cubicBezTo>
                  <a:cubicBezTo>
                    <a:pt x="2978" y="440"/>
                    <a:pt x="2963" y="222"/>
                    <a:pt x="2946" y="3"/>
                  </a:cubicBezTo>
                  <a:cubicBezTo>
                    <a:pt x="2940" y="1"/>
                    <a:pt x="2934" y="0"/>
                    <a:pt x="2929" y="0"/>
                  </a:cubicBez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5"/>
            <p:cNvSpPr/>
            <p:nvPr/>
          </p:nvSpPr>
          <p:spPr>
            <a:xfrm>
              <a:off x="4406629" y="4313340"/>
              <a:ext cx="86395" cy="33306"/>
            </a:xfrm>
            <a:custGeom>
              <a:avLst/>
              <a:gdLst/>
              <a:ahLst/>
              <a:cxnLst/>
              <a:rect l="l" t="t" r="r" b="b"/>
              <a:pathLst>
                <a:path w="2332" h="899" extrusionOk="0">
                  <a:moveTo>
                    <a:pt x="2319" y="0"/>
                  </a:moveTo>
                  <a:cubicBezTo>
                    <a:pt x="2318" y="0"/>
                    <a:pt x="2316" y="0"/>
                    <a:pt x="2313" y="1"/>
                  </a:cubicBezTo>
                  <a:cubicBezTo>
                    <a:pt x="2097" y="160"/>
                    <a:pt x="1858" y="273"/>
                    <a:pt x="1598" y="340"/>
                  </a:cubicBezTo>
                  <a:cubicBezTo>
                    <a:pt x="1416" y="386"/>
                    <a:pt x="1233" y="413"/>
                    <a:pt x="1045" y="413"/>
                  </a:cubicBezTo>
                  <a:cubicBezTo>
                    <a:pt x="1035" y="413"/>
                    <a:pt x="1024" y="413"/>
                    <a:pt x="1014" y="413"/>
                  </a:cubicBezTo>
                  <a:cubicBezTo>
                    <a:pt x="964" y="413"/>
                    <a:pt x="916" y="409"/>
                    <a:pt x="866" y="403"/>
                  </a:cubicBezTo>
                  <a:cubicBezTo>
                    <a:pt x="774" y="394"/>
                    <a:pt x="684" y="377"/>
                    <a:pt x="595" y="359"/>
                  </a:cubicBezTo>
                  <a:cubicBezTo>
                    <a:pt x="386" y="314"/>
                    <a:pt x="189" y="237"/>
                    <a:pt x="0" y="136"/>
                  </a:cubicBezTo>
                  <a:lnTo>
                    <a:pt x="0" y="136"/>
                  </a:lnTo>
                  <a:cubicBezTo>
                    <a:pt x="9" y="215"/>
                    <a:pt x="13" y="292"/>
                    <a:pt x="13" y="371"/>
                  </a:cubicBezTo>
                  <a:cubicBezTo>
                    <a:pt x="13" y="396"/>
                    <a:pt x="8" y="425"/>
                    <a:pt x="22" y="449"/>
                  </a:cubicBezTo>
                  <a:lnTo>
                    <a:pt x="22" y="342"/>
                  </a:lnTo>
                  <a:cubicBezTo>
                    <a:pt x="69" y="379"/>
                    <a:pt x="108" y="418"/>
                    <a:pt x="143" y="459"/>
                  </a:cubicBezTo>
                  <a:cubicBezTo>
                    <a:pt x="269" y="619"/>
                    <a:pt x="426" y="737"/>
                    <a:pt x="615" y="813"/>
                  </a:cubicBezTo>
                  <a:cubicBezTo>
                    <a:pt x="760" y="872"/>
                    <a:pt x="914" y="898"/>
                    <a:pt x="1070" y="898"/>
                  </a:cubicBezTo>
                  <a:cubicBezTo>
                    <a:pt x="1100" y="898"/>
                    <a:pt x="1129" y="890"/>
                    <a:pt x="1159" y="888"/>
                  </a:cubicBezTo>
                  <a:cubicBezTo>
                    <a:pt x="1286" y="878"/>
                    <a:pt x="1404" y="841"/>
                    <a:pt x="1519" y="790"/>
                  </a:cubicBezTo>
                  <a:cubicBezTo>
                    <a:pt x="1713" y="702"/>
                    <a:pt x="1879" y="573"/>
                    <a:pt x="2032" y="427"/>
                  </a:cubicBezTo>
                  <a:cubicBezTo>
                    <a:pt x="2128" y="338"/>
                    <a:pt x="2213" y="234"/>
                    <a:pt x="2292" y="129"/>
                  </a:cubicBezTo>
                  <a:cubicBezTo>
                    <a:pt x="2302" y="116"/>
                    <a:pt x="2310" y="104"/>
                    <a:pt x="2327" y="104"/>
                  </a:cubicBezTo>
                  <a:cubicBezTo>
                    <a:pt x="2332" y="69"/>
                    <a:pt x="2320" y="37"/>
                    <a:pt x="2319" y="0"/>
                  </a:cubicBezTo>
                  <a:close/>
                </a:path>
              </a:pathLst>
            </a:custGeom>
            <a:solidFill>
              <a:srgbClr val="CB8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5"/>
            <p:cNvSpPr/>
            <p:nvPr/>
          </p:nvSpPr>
          <p:spPr>
            <a:xfrm>
              <a:off x="4394737" y="4153740"/>
              <a:ext cx="66982" cy="40085"/>
            </a:xfrm>
            <a:custGeom>
              <a:avLst/>
              <a:gdLst/>
              <a:ahLst/>
              <a:cxnLst/>
              <a:rect l="l" t="t" r="r" b="b"/>
              <a:pathLst>
                <a:path w="1808" h="1082" extrusionOk="0">
                  <a:moveTo>
                    <a:pt x="970" y="1"/>
                  </a:moveTo>
                  <a:cubicBezTo>
                    <a:pt x="952" y="9"/>
                    <a:pt x="946" y="21"/>
                    <a:pt x="938" y="32"/>
                  </a:cubicBezTo>
                  <a:cubicBezTo>
                    <a:pt x="897" y="89"/>
                    <a:pt x="857" y="144"/>
                    <a:pt x="816" y="200"/>
                  </a:cubicBezTo>
                  <a:cubicBezTo>
                    <a:pt x="719" y="335"/>
                    <a:pt x="620" y="470"/>
                    <a:pt x="496" y="583"/>
                  </a:cubicBezTo>
                  <a:cubicBezTo>
                    <a:pt x="373" y="695"/>
                    <a:pt x="245" y="803"/>
                    <a:pt x="113" y="906"/>
                  </a:cubicBezTo>
                  <a:cubicBezTo>
                    <a:pt x="76" y="934"/>
                    <a:pt x="36" y="960"/>
                    <a:pt x="1" y="1002"/>
                  </a:cubicBezTo>
                  <a:cubicBezTo>
                    <a:pt x="136" y="1008"/>
                    <a:pt x="259" y="1033"/>
                    <a:pt x="377" y="1081"/>
                  </a:cubicBezTo>
                  <a:cubicBezTo>
                    <a:pt x="380" y="1052"/>
                    <a:pt x="399" y="1031"/>
                    <a:pt x="417" y="1013"/>
                  </a:cubicBezTo>
                  <a:cubicBezTo>
                    <a:pt x="500" y="934"/>
                    <a:pt x="568" y="845"/>
                    <a:pt x="638" y="758"/>
                  </a:cubicBezTo>
                  <a:cubicBezTo>
                    <a:pt x="728" y="647"/>
                    <a:pt x="805" y="528"/>
                    <a:pt x="878" y="407"/>
                  </a:cubicBezTo>
                  <a:cubicBezTo>
                    <a:pt x="902" y="364"/>
                    <a:pt x="922" y="317"/>
                    <a:pt x="956" y="274"/>
                  </a:cubicBezTo>
                  <a:cubicBezTo>
                    <a:pt x="965" y="285"/>
                    <a:pt x="970" y="294"/>
                    <a:pt x="974" y="302"/>
                  </a:cubicBezTo>
                  <a:cubicBezTo>
                    <a:pt x="1032" y="414"/>
                    <a:pt x="1101" y="518"/>
                    <a:pt x="1177" y="620"/>
                  </a:cubicBezTo>
                  <a:cubicBezTo>
                    <a:pt x="1225" y="680"/>
                    <a:pt x="1278" y="736"/>
                    <a:pt x="1327" y="793"/>
                  </a:cubicBezTo>
                  <a:cubicBezTo>
                    <a:pt x="1387" y="862"/>
                    <a:pt x="1448" y="926"/>
                    <a:pt x="1517" y="984"/>
                  </a:cubicBezTo>
                  <a:cubicBezTo>
                    <a:pt x="1547" y="1009"/>
                    <a:pt x="1581" y="1033"/>
                    <a:pt x="1600" y="1068"/>
                  </a:cubicBezTo>
                  <a:cubicBezTo>
                    <a:pt x="1666" y="1034"/>
                    <a:pt x="1731" y="996"/>
                    <a:pt x="1807" y="974"/>
                  </a:cubicBezTo>
                  <a:cubicBezTo>
                    <a:pt x="1486" y="680"/>
                    <a:pt x="1194" y="371"/>
                    <a:pt x="970" y="1"/>
                  </a:cubicBezTo>
                  <a:close/>
                </a:path>
              </a:pathLst>
            </a:custGeom>
            <a:solidFill>
              <a:srgbClr val="DF9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5"/>
            <p:cNvSpPr/>
            <p:nvPr/>
          </p:nvSpPr>
          <p:spPr>
            <a:xfrm>
              <a:off x="4476204" y="4206755"/>
              <a:ext cx="42271" cy="17746"/>
            </a:xfrm>
            <a:custGeom>
              <a:avLst/>
              <a:gdLst/>
              <a:ahLst/>
              <a:cxnLst/>
              <a:rect l="l" t="t" r="r" b="b"/>
              <a:pathLst>
                <a:path w="1141" h="479" extrusionOk="0">
                  <a:moveTo>
                    <a:pt x="381" y="0"/>
                  </a:moveTo>
                  <a:cubicBezTo>
                    <a:pt x="378" y="0"/>
                    <a:pt x="376" y="0"/>
                    <a:pt x="373" y="1"/>
                  </a:cubicBezTo>
                  <a:cubicBezTo>
                    <a:pt x="249" y="19"/>
                    <a:pt x="125" y="18"/>
                    <a:pt x="1" y="30"/>
                  </a:cubicBezTo>
                  <a:cubicBezTo>
                    <a:pt x="6" y="34"/>
                    <a:pt x="12" y="40"/>
                    <a:pt x="18" y="44"/>
                  </a:cubicBezTo>
                  <a:cubicBezTo>
                    <a:pt x="153" y="116"/>
                    <a:pt x="288" y="191"/>
                    <a:pt x="429" y="250"/>
                  </a:cubicBezTo>
                  <a:cubicBezTo>
                    <a:pt x="596" y="320"/>
                    <a:pt x="763" y="390"/>
                    <a:pt x="939" y="440"/>
                  </a:cubicBezTo>
                  <a:cubicBezTo>
                    <a:pt x="1005" y="459"/>
                    <a:pt x="1073" y="473"/>
                    <a:pt x="1141" y="479"/>
                  </a:cubicBezTo>
                  <a:cubicBezTo>
                    <a:pt x="1141" y="424"/>
                    <a:pt x="1128" y="370"/>
                    <a:pt x="1124" y="313"/>
                  </a:cubicBezTo>
                  <a:cubicBezTo>
                    <a:pt x="1123" y="274"/>
                    <a:pt x="1105" y="259"/>
                    <a:pt x="1069" y="247"/>
                  </a:cubicBezTo>
                  <a:cubicBezTo>
                    <a:pt x="854" y="172"/>
                    <a:pt x="639" y="98"/>
                    <a:pt x="428" y="14"/>
                  </a:cubicBezTo>
                  <a:cubicBezTo>
                    <a:pt x="413" y="8"/>
                    <a:pt x="398" y="0"/>
                    <a:pt x="381" y="0"/>
                  </a:cubicBezTo>
                  <a:close/>
                </a:path>
              </a:pathLst>
            </a:custGeom>
            <a:solidFill>
              <a:srgbClr val="DF9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5"/>
            <p:cNvSpPr/>
            <p:nvPr/>
          </p:nvSpPr>
          <p:spPr>
            <a:xfrm>
              <a:off x="4357430" y="4206977"/>
              <a:ext cx="29527" cy="16745"/>
            </a:xfrm>
            <a:custGeom>
              <a:avLst/>
              <a:gdLst/>
              <a:ahLst/>
              <a:cxnLst/>
              <a:rect l="l" t="t" r="r" b="b"/>
              <a:pathLst>
                <a:path w="797" h="452" extrusionOk="0">
                  <a:moveTo>
                    <a:pt x="281" y="0"/>
                  </a:moveTo>
                  <a:cubicBezTo>
                    <a:pt x="195" y="36"/>
                    <a:pt x="107" y="74"/>
                    <a:pt x="20" y="111"/>
                  </a:cubicBezTo>
                  <a:cubicBezTo>
                    <a:pt x="1" y="120"/>
                    <a:pt x="4" y="137"/>
                    <a:pt x="6" y="152"/>
                  </a:cubicBezTo>
                  <a:cubicBezTo>
                    <a:pt x="15" y="197"/>
                    <a:pt x="9" y="241"/>
                    <a:pt x="17" y="284"/>
                  </a:cubicBezTo>
                  <a:cubicBezTo>
                    <a:pt x="27" y="339"/>
                    <a:pt x="21" y="396"/>
                    <a:pt x="38" y="450"/>
                  </a:cubicBezTo>
                  <a:cubicBezTo>
                    <a:pt x="53" y="450"/>
                    <a:pt x="67" y="451"/>
                    <a:pt x="81" y="451"/>
                  </a:cubicBezTo>
                  <a:cubicBezTo>
                    <a:pt x="94" y="451"/>
                    <a:pt x="106" y="450"/>
                    <a:pt x="118" y="447"/>
                  </a:cubicBezTo>
                  <a:cubicBezTo>
                    <a:pt x="258" y="412"/>
                    <a:pt x="394" y="360"/>
                    <a:pt x="524" y="298"/>
                  </a:cubicBezTo>
                  <a:cubicBezTo>
                    <a:pt x="598" y="261"/>
                    <a:pt x="669" y="216"/>
                    <a:pt x="742" y="172"/>
                  </a:cubicBezTo>
                  <a:cubicBezTo>
                    <a:pt x="761" y="160"/>
                    <a:pt x="787" y="152"/>
                    <a:pt x="797" y="126"/>
                  </a:cubicBezTo>
                  <a:lnTo>
                    <a:pt x="797" y="126"/>
                  </a:lnTo>
                  <a:cubicBezTo>
                    <a:pt x="715" y="127"/>
                    <a:pt x="634" y="151"/>
                    <a:pt x="553" y="157"/>
                  </a:cubicBezTo>
                  <a:cubicBezTo>
                    <a:pt x="524" y="158"/>
                    <a:pt x="495" y="161"/>
                    <a:pt x="467" y="161"/>
                  </a:cubicBezTo>
                  <a:cubicBezTo>
                    <a:pt x="442" y="161"/>
                    <a:pt x="417" y="159"/>
                    <a:pt x="392" y="153"/>
                  </a:cubicBezTo>
                  <a:cubicBezTo>
                    <a:pt x="317" y="136"/>
                    <a:pt x="290" y="99"/>
                    <a:pt x="289" y="24"/>
                  </a:cubicBezTo>
                  <a:cubicBezTo>
                    <a:pt x="289" y="18"/>
                    <a:pt x="290" y="9"/>
                    <a:pt x="281" y="0"/>
                  </a:cubicBezTo>
                  <a:close/>
                </a:path>
              </a:pathLst>
            </a:custGeom>
            <a:solidFill>
              <a:srgbClr val="DF9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5"/>
            <p:cNvSpPr/>
            <p:nvPr/>
          </p:nvSpPr>
          <p:spPr>
            <a:xfrm>
              <a:off x="4468461" y="4207829"/>
              <a:ext cx="5187" cy="519"/>
            </a:xfrm>
            <a:custGeom>
              <a:avLst/>
              <a:gdLst/>
              <a:ahLst/>
              <a:cxnLst/>
              <a:rect l="l" t="t" r="r" b="b"/>
              <a:pathLst>
                <a:path w="140" h="14" extrusionOk="0">
                  <a:moveTo>
                    <a:pt x="80" y="0"/>
                  </a:moveTo>
                  <a:cubicBezTo>
                    <a:pt x="53" y="0"/>
                    <a:pt x="27" y="3"/>
                    <a:pt x="1" y="12"/>
                  </a:cubicBezTo>
                  <a:cubicBezTo>
                    <a:pt x="6" y="11"/>
                    <a:pt x="11" y="11"/>
                    <a:pt x="16" y="11"/>
                  </a:cubicBezTo>
                  <a:cubicBezTo>
                    <a:pt x="37" y="11"/>
                    <a:pt x="57" y="13"/>
                    <a:pt x="78" y="13"/>
                  </a:cubicBezTo>
                  <a:cubicBezTo>
                    <a:pt x="98" y="13"/>
                    <a:pt x="119" y="11"/>
                    <a:pt x="140" y="2"/>
                  </a:cubicBezTo>
                  <a:cubicBezTo>
                    <a:pt x="120" y="2"/>
                    <a:pt x="100" y="0"/>
                    <a:pt x="80" y="0"/>
                  </a:cubicBezTo>
                  <a:close/>
                </a:path>
              </a:pathLst>
            </a:custGeom>
            <a:solidFill>
              <a:srgbClr val="DF9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5"/>
            <p:cNvSpPr/>
            <p:nvPr/>
          </p:nvSpPr>
          <p:spPr>
            <a:xfrm>
              <a:off x="4576492" y="4156148"/>
              <a:ext cx="482" cy="926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3" y="0"/>
                  </a:moveTo>
                  <a:cubicBezTo>
                    <a:pt x="1" y="10"/>
                    <a:pt x="3" y="19"/>
                    <a:pt x="12" y="24"/>
                  </a:cubicBezTo>
                  <a:lnTo>
                    <a:pt x="12" y="3"/>
                  </a:lnTo>
                  <a:cubicBezTo>
                    <a:pt x="10" y="3"/>
                    <a:pt x="6" y="0"/>
                    <a:pt x="3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5"/>
            <p:cNvSpPr/>
            <p:nvPr/>
          </p:nvSpPr>
          <p:spPr>
            <a:xfrm>
              <a:off x="4492468" y="4312933"/>
              <a:ext cx="519" cy="482"/>
            </a:xfrm>
            <a:custGeom>
              <a:avLst/>
              <a:gdLst/>
              <a:ahLst/>
              <a:cxnLst/>
              <a:rect l="l" t="t" r="r" b="b"/>
              <a:pathLst>
                <a:path w="14" h="13" extrusionOk="0">
                  <a:moveTo>
                    <a:pt x="14" y="0"/>
                  </a:moveTo>
                  <a:lnTo>
                    <a:pt x="14" y="0"/>
                  </a:lnTo>
                  <a:cubicBezTo>
                    <a:pt x="6" y="1"/>
                    <a:pt x="3" y="6"/>
                    <a:pt x="1" y="12"/>
                  </a:cubicBezTo>
                  <a:cubicBezTo>
                    <a:pt x="5" y="9"/>
                    <a:pt x="9" y="6"/>
                    <a:pt x="14" y="0"/>
                  </a:cubicBezTo>
                  <a:close/>
                </a:path>
              </a:pathLst>
            </a:custGeom>
            <a:solidFill>
              <a:srgbClr val="CB8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5"/>
            <p:cNvSpPr/>
            <p:nvPr/>
          </p:nvSpPr>
          <p:spPr>
            <a:xfrm>
              <a:off x="4335794" y="4239097"/>
              <a:ext cx="370" cy="37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0" y="4"/>
                    <a:pt x="0" y="8"/>
                    <a:pt x="0" y="10"/>
                  </a:cubicBezTo>
                  <a:lnTo>
                    <a:pt x="4" y="10"/>
                  </a:lnTo>
                  <a:lnTo>
                    <a:pt x="8" y="9"/>
                  </a:lnTo>
                  <a:cubicBezTo>
                    <a:pt x="10" y="2"/>
                    <a:pt x="7" y="0"/>
                    <a:pt x="1" y="0"/>
                  </a:cubicBez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5"/>
            <p:cNvSpPr/>
            <p:nvPr/>
          </p:nvSpPr>
          <p:spPr>
            <a:xfrm>
              <a:off x="4417484" y="4278738"/>
              <a:ext cx="49977" cy="21895"/>
            </a:xfrm>
            <a:custGeom>
              <a:avLst/>
              <a:gdLst/>
              <a:ahLst/>
              <a:cxnLst/>
              <a:rect l="l" t="t" r="r" b="b"/>
              <a:pathLst>
                <a:path w="1349" h="591" extrusionOk="0">
                  <a:moveTo>
                    <a:pt x="1349" y="0"/>
                  </a:moveTo>
                  <a:lnTo>
                    <a:pt x="1349" y="0"/>
                  </a:lnTo>
                  <a:cubicBezTo>
                    <a:pt x="1285" y="26"/>
                    <a:pt x="1229" y="49"/>
                    <a:pt x="1173" y="71"/>
                  </a:cubicBezTo>
                  <a:cubicBezTo>
                    <a:pt x="987" y="142"/>
                    <a:pt x="792" y="168"/>
                    <a:pt x="595" y="182"/>
                  </a:cubicBezTo>
                  <a:cubicBezTo>
                    <a:pt x="528" y="186"/>
                    <a:pt x="461" y="190"/>
                    <a:pt x="394" y="190"/>
                  </a:cubicBezTo>
                  <a:cubicBezTo>
                    <a:pt x="319" y="190"/>
                    <a:pt x="243" y="186"/>
                    <a:pt x="169" y="175"/>
                  </a:cubicBezTo>
                  <a:cubicBezTo>
                    <a:pt x="130" y="169"/>
                    <a:pt x="88" y="172"/>
                    <a:pt x="49" y="163"/>
                  </a:cubicBezTo>
                  <a:cubicBezTo>
                    <a:pt x="42" y="161"/>
                    <a:pt x="34" y="159"/>
                    <a:pt x="26" y="159"/>
                  </a:cubicBezTo>
                  <a:cubicBezTo>
                    <a:pt x="18" y="159"/>
                    <a:pt x="9" y="161"/>
                    <a:pt x="2" y="167"/>
                  </a:cubicBezTo>
                  <a:cubicBezTo>
                    <a:pt x="0" y="173"/>
                    <a:pt x="0" y="175"/>
                    <a:pt x="0" y="177"/>
                  </a:cubicBezTo>
                  <a:cubicBezTo>
                    <a:pt x="3" y="183"/>
                    <a:pt x="5" y="191"/>
                    <a:pt x="8" y="199"/>
                  </a:cubicBezTo>
                  <a:cubicBezTo>
                    <a:pt x="72" y="320"/>
                    <a:pt x="162" y="416"/>
                    <a:pt x="280" y="490"/>
                  </a:cubicBezTo>
                  <a:cubicBezTo>
                    <a:pt x="392" y="559"/>
                    <a:pt x="513" y="590"/>
                    <a:pt x="640" y="590"/>
                  </a:cubicBezTo>
                  <a:cubicBezTo>
                    <a:pt x="674" y="590"/>
                    <a:pt x="709" y="588"/>
                    <a:pt x="744" y="584"/>
                  </a:cubicBezTo>
                  <a:cubicBezTo>
                    <a:pt x="860" y="568"/>
                    <a:pt x="973" y="529"/>
                    <a:pt x="1077" y="468"/>
                  </a:cubicBezTo>
                  <a:cubicBezTo>
                    <a:pt x="1172" y="412"/>
                    <a:pt x="1247" y="337"/>
                    <a:pt x="1292" y="236"/>
                  </a:cubicBezTo>
                  <a:cubicBezTo>
                    <a:pt x="1325" y="164"/>
                    <a:pt x="1338" y="86"/>
                    <a:pt x="1349" y="0"/>
                  </a:cubicBezTo>
                  <a:close/>
                </a:path>
              </a:pathLst>
            </a:custGeom>
            <a:solidFill>
              <a:srgbClr val="F1EE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5"/>
            <p:cNvSpPr/>
            <p:nvPr/>
          </p:nvSpPr>
          <p:spPr>
            <a:xfrm>
              <a:off x="4531034" y="4221055"/>
              <a:ext cx="18820" cy="37010"/>
            </a:xfrm>
            <a:custGeom>
              <a:avLst/>
              <a:gdLst/>
              <a:ahLst/>
              <a:cxnLst/>
              <a:rect l="l" t="t" r="r" b="b"/>
              <a:pathLst>
                <a:path w="508" h="999" extrusionOk="0">
                  <a:moveTo>
                    <a:pt x="507" y="1"/>
                  </a:moveTo>
                  <a:lnTo>
                    <a:pt x="507" y="1"/>
                  </a:lnTo>
                  <a:cubicBezTo>
                    <a:pt x="468" y="10"/>
                    <a:pt x="447" y="22"/>
                    <a:pt x="422" y="38"/>
                  </a:cubicBezTo>
                  <a:cubicBezTo>
                    <a:pt x="372" y="75"/>
                    <a:pt x="330" y="122"/>
                    <a:pt x="289" y="170"/>
                  </a:cubicBezTo>
                  <a:cubicBezTo>
                    <a:pt x="169" y="312"/>
                    <a:pt x="88" y="472"/>
                    <a:pt x="34" y="647"/>
                  </a:cubicBezTo>
                  <a:cubicBezTo>
                    <a:pt x="9" y="731"/>
                    <a:pt x="0" y="815"/>
                    <a:pt x="6" y="901"/>
                  </a:cubicBezTo>
                  <a:cubicBezTo>
                    <a:pt x="10" y="961"/>
                    <a:pt x="51" y="998"/>
                    <a:pt x="101" y="998"/>
                  </a:cubicBezTo>
                  <a:cubicBezTo>
                    <a:pt x="119" y="998"/>
                    <a:pt x="139" y="993"/>
                    <a:pt x="158" y="982"/>
                  </a:cubicBezTo>
                  <a:cubicBezTo>
                    <a:pt x="204" y="957"/>
                    <a:pt x="231" y="915"/>
                    <a:pt x="255" y="872"/>
                  </a:cubicBezTo>
                  <a:cubicBezTo>
                    <a:pt x="297" y="797"/>
                    <a:pt x="317" y="715"/>
                    <a:pt x="333" y="629"/>
                  </a:cubicBezTo>
                  <a:cubicBezTo>
                    <a:pt x="349" y="535"/>
                    <a:pt x="343" y="443"/>
                    <a:pt x="323" y="356"/>
                  </a:cubicBezTo>
                  <a:cubicBezTo>
                    <a:pt x="311" y="299"/>
                    <a:pt x="318" y="262"/>
                    <a:pt x="351" y="221"/>
                  </a:cubicBezTo>
                  <a:cubicBezTo>
                    <a:pt x="368" y="200"/>
                    <a:pt x="383" y="179"/>
                    <a:pt x="398" y="156"/>
                  </a:cubicBezTo>
                  <a:cubicBezTo>
                    <a:pt x="431" y="108"/>
                    <a:pt x="473" y="65"/>
                    <a:pt x="507" y="1"/>
                  </a:cubicBezTo>
                  <a:close/>
                </a:path>
              </a:pathLst>
            </a:custGeom>
            <a:solidFill>
              <a:srgbClr val="DF9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5"/>
            <p:cNvSpPr/>
            <p:nvPr/>
          </p:nvSpPr>
          <p:spPr>
            <a:xfrm>
              <a:off x="4467609" y="4215387"/>
              <a:ext cx="15523" cy="20154"/>
            </a:xfrm>
            <a:custGeom>
              <a:avLst/>
              <a:gdLst/>
              <a:ahLst/>
              <a:cxnLst/>
              <a:rect l="l" t="t" r="r" b="b"/>
              <a:pathLst>
                <a:path w="419" h="544" extrusionOk="0">
                  <a:moveTo>
                    <a:pt x="199" y="1"/>
                  </a:moveTo>
                  <a:cubicBezTo>
                    <a:pt x="184" y="1"/>
                    <a:pt x="169" y="3"/>
                    <a:pt x="154" y="6"/>
                  </a:cubicBezTo>
                  <a:cubicBezTo>
                    <a:pt x="84" y="22"/>
                    <a:pt x="45" y="74"/>
                    <a:pt x="29" y="142"/>
                  </a:cubicBezTo>
                  <a:cubicBezTo>
                    <a:pt x="1" y="255"/>
                    <a:pt x="24" y="364"/>
                    <a:pt x="86" y="461"/>
                  </a:cubicBezTo>
                  <a:cubicBezTo>
                    <a:pt x="120" y="517"/>
                    <a:pt x="171" y="544"/>
                    <a:pt x="223" y="544"/>
                  </a:cubicBezTo>
                  <a:cubicBezTo>
                    <a:pt x="276" y="544"/>
                    <a:pt x="330" y="516"/>
                    <a:pt x="368" y="461"/>
                  </a:cubicBezTo>
                  <a:cubicBezTo>
                    <a:pt x="403" y="411"/>
                    <a:pt x="417" y="351"/>
                    <a:pt x="418" y="275"/>
                  </a:cubicBezTo>
                  <a:cubicBezTo>
                    <a:pt x="416" y="206"/>
                    <a:pt x="393" y="130"/>
                    <a:pt x="336" y="65"/>
                  </a:cubicBezTo>
                  <a:cubicBezTo>
                    <a:pt x="298" y="23"/>
                    <a:pt x="251" y="1"/>
                    <a:pt x="199" y="1"/>
                  </a:cubicBezTo>
                  <a:close/>
                </a:path>
              </a:pathLst>
            </a:custGeom>
            <a:solidFill>
              <a:srgbClr val="3F3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5"/>
            <p:cNvSpPr/>
            <p:nvPr/>
          </p:nvSpPr>
          <p:spPr>
            <a:xfrm>
              <a:off x="4394440" y="4220425"/>
              <a:ext cx="16005" cy="17931"/>
            </a:xfrm>
            <a:custGeom>
              <a:avLst/>
              <a:gdLst/>
              <a:ahLst/>
              <a:cxnLst/>
              <a:rect l="l" t="t" r="r" b="b"/>
              <a:pathLst>
                <a:path w="432" h="484" extrusionOk="0">
                  <a:moveTo>
                    <a:pt x="180" y="0"/>
                  </a:moveTo>
                  <a:cubicBezTo>
                    <a:pt x="106" y="0"/>
                    <a:pt x="39" y="49"/>
                    <a:pt x="17" y="129"/>
                  </a:cubicBezTo>
                  <a:cubicBezTo>
                    <a:pt x="8" y="164"/>
                    <a:pt x="3" y="200"/>
                    <a:pt x="5" y="238"/>
                  </a:cubicBezTo>
                  <a:cubicBezTo>
                    <a:pt x="0" y="293"/>
                    <a:pt x="13" y="347"/>
                    <a:pt x="42" y="396"/>
                  </a:cubicBezTo>
                  <a:cubicBezTo>
                    <a:pt x="78" y="454"/>
                    <a:pt x="133" y="483"/>
                    <a:pt x="189" y="483"/>
                  </a:cubicBezTo>
                  <a:cubicBezTo>
                    <a:pt x="232" y="483"/>
                    <a:pt x="276" y="467"/>
                    <a:pt x="314" y="433"/>
                  </a:cubicBezTo>
                  <a:cubicBezTo>
                    <a:pt x="405" y="351"/>
                    <a:pt x="432" y="124"/>
                    <a:pt x="273" y="28"/>
                  </a:cubicBezTo>
                  <a:cubicBezTo>
                    <a:pt x="243" y="9"/>
                    <a:pt x="211" y="0"/>
                    <a:pt x="180" y="0"/>
                  </a:cubicBezTo>
                  <a:close/>
                </a:path>
              </a:pathLst>
            </a:custGeom>
            <a:solidFill>
              <a:srgbClr val="3F3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5"/>
            <p:cNvSpPr/>
            <p:nvPr/>
          </p:nvSpPr>
          <p:spPr>
            <a:xfrm>
              <a:off x="4344167" y="4228835"/>
              <a:ext cx="12633" cy="28638"/>
            </a:xfrm>
            <a:custGeom>
              <a:avLst/>
              <a:gdLst/>
              <a:ahLst/>
              <a:cxnLst/>
              <a:rect l="l" t="t" r="r" b="b"/>
              <a:pathLst>
                <a:path w="341" h="773" extrusionOk="0">
                  <a:moveTo>
                    <a:pt x="20" y="1"/>
                  </a:moveTo>
                  <a:cubicBezTo>
                    <a:pt x="16" y="1"/>
                    <a:pt x="12" y="2"/>
                    <a:pt x="8" y="7"/>
                  </a:cubicBezTo>
                  <a:cubicBezTo>
                    <a:pt x="1" y="15"/>
                    <a:pt x="9" y="23"/>
                    <a:pt x="15" y="31"/>
                  </a:cubicBezTo>
                  <a:cubicBezTo>
                    <a:pt x="38" y="66"/>
                    <a:pt x="61" y="102"/>
                    <a:pt x="83" y="138"/>
                  </a:cubicBezTo>
                  <a:cubicBezTo>
                    <a:pt x="99" y="163"/>
                    <a:pt x="108" y="188"/>
                    <a:pt x="94" y="219"/>
                  </a:cubicBezTo>
                  <a:cubicBezTo>
                    <a:pt x="81" y="249"/>
                    <a:pt x="81" y="285"/>
                    <a:pt x="84" y="327"/>
                  </a:cubicBezTo>
                  <a:cubicBezTo>
                    <a:pt x="75" y="365"/>
                    <a:pt x="90" y="408"/>
                    <a:pt x="94" y="453"/>
                  </a:cubicBezTo>
                  <a:cubicBezTo>
                    <a:pt x="105" y="546"/>
                    <a:pt x="127" y="637"/>
                    <a:pt x="185" y="716"/>
                  </a:cubicBezTo>
                  <a:cubicBezTo>
                    <a:pt x="200" y="736"/>
                    <a:pt x="215" y="755"/>
                    <a:pt x="239" y="766"/>
                  </a:cubicBezTo>
                  <a:cubicBezTo>
                    <a:pt x="249" y="770"/>
                    <a:pt x="259" y="772"/>
                    <a:pt x="269" y="772"/>
                  </a:cubicBezTo>
                  <a:cubicBezTo>
                    <a:pt x="293" y="772"/>
                    <a:pt x="313" y="759"/>
                    <a:pt x="324" y="732"/>
                  </a:cubicBezTo>
                  <a:cubicBezTo>
                    <a:pt x="339" y="697"/>
                    <a:pt x="340" y="659"/>
                    <a:pt x="332" y="625"/>
                  </a:cubicBezTo>
                  <a:cubicBezTo>
                    <a:pt x="287" y="429"/>
                    <a:pt x="213" y="244"/>
                    <a:pt x="102" y="77"/>
                  </a:cubicBezTo>
                  <a:cubicBezTo>
                    <a:pt x="84" y="53"/>
                    <a:pt x="60" y="32"/>
                    <a:pt x="38" y="11"/>
                  </a:cubicBezTo>
                  <a:cubicBezTo>
                    <a:pt x="33" y="5"/>
                    <a:pt x="27" y="1"/>
                    <a:pt x="20" y="1"/>
                  </a:cubicBezTo>
                  <a:close/>
                </a:path>
              </a:pathLst>
            </a:custGeom>
            <a:solidFill>
              <a:srgbClr val="DF9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5"/>
            <p:cNvSpPr/>
            <p:nvPr/>
          </p:nvSpPr>
          <p:spPr>
            <a:xfrm>
              <a:off x="4424523" y="4262363"/>
              <a:ext cx="25637" cy="10781"/>
            </a:xfrm>
            <a:custGeom>
              <a:avLst/>
              <a:gdLst/>
              <a:ahLst/>
              <a:cxnLst/>
              <a:rect l="l" t="t" r="r" b="b"/>
              <a:pathLst>
                <a:path w="692" h="291" extrusionOk="0">
                  <a:moveTo>
                    <a:pt x="688" y="1"/>
                  </a:moveTo>
                  <a:cubicBezTo>
                    <a:pt x="668" y="1"/>
                    <a:pt x="656" y="16"/>
                    <a:pt x="642" y="25"/>
                  </a:cubicBezTo>
                  <a:cubicBezTo>
                    <a:pt x="550" y="93"/>
                    <a:pt x="445" y="128"/>
                    <a:pt x="340" y="128"/>
                  </a:cubicBezTo>
                  <a:cubicBezTo>
                    <a:pt x="247" y="128"/>
                    <a:pt x="154" y="101"/>
                    <a:pt x="70" y="46"/>
                  </a:cubicBezTo>
                  <a:cubicBezTo>
                    <a:pt x="54" y="36"/>
                    <a:pt x="39" y="21"/>
                    <a:pt x="19" y="21"/>
                  </a:cubicBezTo>
                  <a:cubicBezTo>
                    <a:pt x="14" y="21"/>
                    <a:pt x="9" y="22"/>
                    <a:pt x="4" y="24"/>
                  </a:cubicBezTo>
                  <a:cubicBezTo>
                    <a:pt x="0" y="40"/>
                    <a:pt x="10" y="54"/>
                    <a:pt x="16" y="67"/>
                  </a:cubicBezTo>
                  <a:cubicBezTo>
                    <a:pt x="36" y="103"/>
                    <a:pt x="68" y="129"/>
                    <a:pt x="91" y="162"/>
                  </a:cubicBezTo>
                  <a:cubicBezTo>
                    <a:pt x="145" y="237"/>
                    <a:pt x="226" y="290"/>
                    <a:pt x="326" y="290"/>
                  </a:cubicBezTo>
                  <a:cubicBezTo>
                    <a:pt x="360" y="290"/>
                    <a:pt x="395" y="285"/>
                    <a:pt x="433" y="272"/>
                  </a:cubicBezTo>
                  <a:cubicBezTo>
                    <a:pt x="562" y="229"/>
                    <a:pt x="637" y="130"/>
                    <a:pt x="690" y="12"/>
                  </a:cubicBezTo>
                  <a:cubicBezTo>
                    <a:pt x="692" y="10"/>
                    <a:pt x="690" y="5"/>
                    <a:pt x="690" y="1"/>
                  </a:cubicBezTo>
                  <a:cubicBezTo>
                    <a:pt x="690" y="1"/>
                    <a:pt x="689" y="1"/>
                    <a:pt x="688" y="1"/>
                  </a:cubicBezTo>
                  <a:close/>
                </a:path>
              </a:pathLst>
            </a:custGeom>
            <a:solidFill>
              <a:srgbClr val="DF9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5"/>
            <p:cNvSpPr/>
            <p:nvPr/>
          </p:nvSpPr>
          <p:spPr>
            <a:xfrm>
              <a:off x="4422745" y="4260177"/>
              <a:ext cx="28341" cy="7595"/>
            </a:xfrm>
            <a:custGeom>
              <a:avLst/>
              <a:gdLst/>
              <a:ahLst/>
              <a:cxnLst/>
              <a:rect l="l" t="t" r="r" b="b"/>
              <a:pathLst>
                <a:path w="765" h="205" extrusionOk="0">
                  <a:moveTo>
                    <a:pt x="756" y="1"/>
                  </a:moveTo>
                  <a:lnTo>
                    <a:pt x="756" y="1"/>
                  </a:lnTo>
                  <a:cubicBezTo>
                    <a:pt x="636" y="68"/>
                    <a:pt x="515" y="94"/>
                    <a:pt x="394" y="94"/>
                  </a:cubicBezTo>
                  <a:cubicBezTo>
                    <a:pt x="263" y="94"/>
                    <a:pt x="132" y="64"/>
                    <a:pt x="1" y="21"/>
                  </a:cubicBezTo>
                  <a:lnTo>
                    <a:pt x="1" y="21"/>
                  </a:lnTo>
                  <a:cubicBezTo>
                    <a:pt x="11" y="48"/>
                    <a:pt x="38" y="60"/>
                    <a:pt x="52" y="83"/>
                  </a:cubicBezTo>
                  <a:lnTo>
                    <a:pt x="152" y="147"/>
                  </a:lnTo>
                  <a:cubicBezTo>
                    <a:pt x="192" y="172"/>
                    <a:pt x="233" y="196"/>
                    <a:pt x="279" y="200"/>
                  </a:cubicBezTo>
                  <a:cubicBezTo>
                    <a:pt x="309" y="203"/>
                    <a:pt x="340" y="204"/>
                    <a:pt x="369" y="204"/>
                  </a:cubicBezTo>
                  <a:cubicBezTo>
                    <a:pt x="507" y="204"/>
                    <a:pt x="635" y="171"/>
                    <a:pt x="738" y="60"/>
                  </a:cubicBezTo>
                  <a:cubicBezTo>
                    <a:pt x="740" y="42"/>
                    <a:pt x="764" y="32"/>
                    <a:pt x="756" y="1"/>
                  </a:cubicBezTo>
                  <a:close/>
                </a:path>
              </a:pathLst>
            </a:custGeom>
            <a:solidFill>
              <a:srgbClr val="403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5"/>
            <p:cNvSpPr/>
            <p:nvPr/>
          </p:nvSpPr>
          <p:spPr>
            <a:xfrm>
              <a:off x="4431303" y="4300855"/>
              <a:ext cx="30231" cy="7410"/>
            </a:xfrm>
            <a:custGeom>
              <a:avLst/>
              <a:gdLst/>
              <a:ahLst/>
              <a:cxnLst/>
              <a:rect l="l" t="t" r="r" b="b"/>
              <a:pathLst>
                <a:path w="816" h="200" extrusionOk="0">
                  <a:moveTo>
                    <a:pt x="816" y="1"/>
                  </a:moveTo>
                  <a:lnTo>
                    <a:pt x="816" y="1"/>
                  </a:lnTo>
                  <a:cubicBezTo>
                    <a:pt x="721" y="23"/>
                    <a:pt x="638" y="65"/>
                    <a:pt x="550" y="84"/>
                  </a:cubicBezTo>
                  <a:cubicBezTo>
                    <a:pt x="463" y="102"/>
                    <a:pt x="377" y="120"/>
                    <a:pt x="286" y="120"/>
                  </a:cubicBezTo>
                  <a:cubicBezTo>
                    <a:pt x="281" y="120"/>
                    <a:pt x="276" y="120"/>
                    <a:pt x="271" y="120"/>
                  </a:cubicBezTo>
                  <a:cubicBezTo>
                    <a:pt x="180" y="117"/>
                    <a:pt x="90" y="115"/>
                    <a:pt x="1" y="90"/>
                  </a:cubicBezTo>
                  <a:lnTo>
                    <a:pt x="1" y="90"/>
                  </a:lnTo>
                  <a:cubicBezTo>
                    <a:pt x="90" y="165"/>
                    <a:pt x="218" y="199"/>
                    <a:pt x="349" y="199"/>
                  </a:cubicBezTo>
                  <a:cubicBezTo>
                    <a:pt x="536" y="199"/>
                    <a:pt x="728" y="128"/>
                    <a:pt x="816" y="1"/>
                  </a:cubicBezTo>
                  <a:close/>
                </a:path>
              </a:pathLst>
            </a:custGeom>
            <a:solidFill>
              <a:srgbClr val="DF9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5"/>
            <p:cNvSpPr/>
            <p:nvPr/>
          </p:nvSpPr>
          <p:spPr>
            <a:xfrm>
              <a:off x="4362061" y="4633542"/>
              <a:ext cx="112069" cy="38937"/>
            </a:xfrm>
            <a:custGeom>
              <a:avLst/>
              <a:gdLst/>
              <a:ahLst/>
              <a:cxnLst/>
              <a:rect l="l" t="t" r="r" b="b"/>
              <a:pathLst>
                <a:path w="3025" h="1051" extrusionOk="0">
                  <a:moveTo>
                    <a:pt x="1633" y="59"/>
                  </a:moveTo>
                  <a:cubicBezTo>
                    <a:pt x="1634" y="59"/>
                    <a:pt x="1637" y="66"/>
                    <a:pt x="1631" y="66"/>
                  </a:cubicBezTo>
                  <a:cubicBezTo>
                    <a:pt x="1628" y="66"/>
                    <a:pt x="1625" y="66"/>
                    <a:pt x="1622" y="66"/>
                  </a:cubicBezTo>
                  <a:cubicBezTo>
                    <a:pt x="1619" y="66"/>
                    <a:pt x="1616" y="66"/>
                    <a:pt x="1612" y="66"/>
                  </a:cubicBezTo>
                  <a:lnTo>
                    <a:pt x="1612" y="66"/>
                  </a:lnTo>
                  <a:cubicBezTo>
                    <a:pt x="1618" y="65"/>
                    <a:pt x="1623" y="63"/>
                    <a:pt x="1629" y="63"/>
                  </a:cubicBezTo>
                  <a:cubicBezTo>
                    <a:pt x="1631" y="63"/>
                    <a:pt x="1632" y="63"/>
                    <a:pt x="1632" y="61"/>
                  </a:cubicBezTo>
                  <a:cubicBezTo>
                    <a:pt x="1632" y="59"/>
                    <a:pt x="1632" y="59"/>
                    <a:pt x="1633" y="59"/>
                  </a:cubicBezTo>
                  <a:close/>
                  <a:moveTo>
                    <a:pt x="2038" y="1"/>
                  </a:moveTo>
                  <a:cubicBezTo>
                    <a:pt x="1916" y="1"/>
                    <a:pt x="1795" y="24"/>
                    <a:pt x="1676" y="39"/>
                  </a:cubicBezTo>
                  <a:cubicBezTo>
                    <a:pt x="1646" y="45"/>
                    <a:pt x="1611" y="37"/>
                    <a:pt x="1583" y="59"/>
                  </a:cubicBezTo>
                  <a:cubicBezTo>
                    <a:pt x="1589" y="66"/>
                    <a:pt x="1595" y="68"/>
                    <a:pt x="1602" y="68"/>
                  </a:cubicBezTo>
                  <a:cubicBezTo>
                    <a:pt x="1603" y="68"/>
                    <a:pt x="1603" y="68"/>
                    <a:pt x="1604" y="68"/>
                  </a:cubicBezTo>
                  <a:lnTo>
                    <a:pt x="1604" y="68"/>
                  </a:lnTo>
                  <a:cubicBezTo>
                    <a:pt x="1596" y="69"/>
                    <a:pt x="1587" y="71"/>
                    <a:pt x="1579" y="71"/>
                  </a:cubicBezTo>
                  <a:cubicBezTo>
                    <a:pt x="1578" y="71"/>
                    <a:pt x="1576" y="71"/>
                    <a:pt x="1575" y="71"/>
                  </a:cubicBezTo>
                  <a:cubicBezTo>
                    <a:pt x="1574" y="71"/>
                    <a:pt x="1574" y="71"/>
                    <a:pt x="1573" y="71"/>
                  </a:cubicBezTo>
                  <a:cubicBezTo>
                    <a:pt x="1559" y="71"/>
                    <a:pt x="1545" y="79"/>
                    <a:pt x="1531" y="81"/>
                  </a:cubicBezTo>
                  <a:cubicBezTo>
                    <a:pt x="1282" y="130"/>
                    <a:pt x="1045" y="212"/>
                    <a:pt x="811" y="306"/>
                  </a:cubicBezTo>
                  <a:cubicBezTo>
                    <a:pt x="792" y="313"/>
                    <a:pt x="775" y="320"/>
                    <a:pt x="763" y="336"/>
                  </a:cubicBezTo>
                  <a:cubicBezTo>
                    <a:pt x="667" y="382"/>
                    <a:pt x="570" y="430"/>
                    <a:pt x="474" y="475"/>
                  </a:cubicBezTo>
                  <a:cubicBezTo>
                    <a:pt x="311" y="555"/>
                    <a:pt x="164" y="653"/>
                    <a:pt x="51" y="799"/>
                  </a:cubicBezTo>
                  <a:cubicBezTo>
                    <a:pt x="47" y="809"/>
                    <a:pt x="43" y="820"/>
                    <a:pt x="37" y="829"/>
                  </a:cubicBezTo>
                  <a:cubicBezTo>
                    <a:pt x="1" y="927"/>
                    <a:pt x="27" y="1015"/>
                    <a:pt x="128" y="1051"/>
                  </a:cubicBezTo>
                  <a:cubicBezTo>
                    <a:pt x="140" y="1025"/>
                    <a:pt x="118" y="1009"/>
                    <a:pt x="113" y="987"/>
                  </a:cubicBezTo>
                  <a:cubicBezTo>
                    <a:pt x="105" y="958"/>
                    <a:pt x="100" y="927"/>
                    <a:pt x="113" y="899"/>
                  </a:cubicBezTo>
                  <a:cubicBezTo>
                    <a:pt x="134" y="854"/>
                    <a:pt x="161" y="814"/>
                    <a:pt x="202" y="781"/>
                  </a:cubicBezTo>
                  <a:cubicBezTo>
                    <a:pt x="263" y="732"/>
                    <a:pt x="330" y="691"/>
                    <a:pt x="397" y="649"/>
                  </a:cubicBezTo>
                  <a:cubicBezTo>
                    <a:pt x="549" y="552"/>
                    <a:pt x="709" y="473"/>
                    <a:pt x="876" y="404"/>
                  </a:cubicBezTo>
                  <a:cubicBezTo>
                    <a:pt x="970" y="365"/>
                    <a:pt x="1067" y="338"/>
                    <a:pt x="1164" y="307"/>
                  </a:cubicBezTo>
                  <a:cubicBezTo>
                    <a:pt x="1306" y="260"/>
                    <a:pt x="1449" y="219"/>
                    <a:pt x="1594" y="180"/>
                  </a:cubicBezTo>
                  <a:cubicBezTo>
                    <a:pt x="1741" y="141"/>
                    <a:pt x="1890" y="117"/>
                    <a:pt x="2043" y="117"/>
                  </a:cubicBezTo>
                  <a:cubicBezTo>
                    <a:pt x="2050" y="117"/>
                    <a:pt x="2056" y="117"/>
                    <a:pt x="2063" y="117"/>
                  </a:cubicBezTo>
                  <a:cubicBezTo>
                    <a:pt x="2096" y="117"/>
                    <a:pt x="2127" y="128"/>
                    <a:pt x="2160" y="129"/>
                  </a:cubicBezTo>
                  <a:cubicBezTo>
                    <a:pt x="2300" y="131"/>
                    <a:pt x="2436" y="160"/>
                    <a:pt x="2571" y="195"/>
                  </a:cubicBezTo>
                  <a:cubicBezTo>
                    <a:pt x="2735" y="237"/>
                    <a:pt x="2869" y="318"/>
                    <a:pt x="2964" y="462"/>
                  </a:cubicBezTo>
                  <a:cubicBezTo>
                    <a:pt x="2972" y="474"/>
                    <a:pt x="2980" y="484"/>
                    <a:pt x="2993" y="484"/>
                  </a:cubicBezTo>
                  <a:cubicBezTo>
                    <a:pt x="2997" y="484"/>
                    <a:pt x="3001" y="483"/>
                    <a:pt x="3006" y="480"/>
                  </a:cubicBezTo>
                  <a:cubicBezTo>
                    <a:pt x="3025" y="473"/>
                    <a:pt x="3018" y="457"/>
                    <a:pt x="3014" y="442"/>
                  </a:cubicBezTo>
                  <a:cubicBezTo>
                    <a:pt x="2995" y="357"/>
                    <a:pt x="2937" y="302"/>
                    <a:pt x="2878" y="249"/>
                  </a:cubicBezTo>
                  <a:cubicBezTo>
                    <a:pt x="2809" y="185"/>
                    <a:pt x="2724" y="149"/>
                    <a:pt x="2637" y="115"/>
                  </a:cubicBezTo>
                  <a:cubicBezTo>
                    <a:pt x="2458" y="45"/>
                    <a:pt x="2272" y="11"/>
                    <a:pt x="2080" y="2"/>
                  </a:cubicBezTo>
                  <a:cubicBezTo>
                    <a:pt x="2066" y="1"/>
                    <a:pt x="2052" y="1"/>
                    <a:pt x="2038" y="1"/>
                  </a:cubicBezTo>
                  <a:close/>
                </a:path>
              </a:pathLst>
            </a:custGeom>
            <a:solidFill>
              <a:srgbClr val="DF9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5"/>
            <p:cNvSpPr/>
            <p:nvPr/>
          </p:nvSpPr>
          <p:spPr>
            <a:xfrm>
              <a:off x="4391328" y="4663069"/>
              <a:ext cx="86728" cy="29082"/>
            </a:xfrm>
            <a:custGeom>
              <a:avLst/>
              <a:gdLst/>
              <a:ahLst/>
              <a:cxnLst/>
              <a:rect l="l" t="t" r="r" b="b"/>
              <a:pathLst>
                <a:path w="2341" h="785" extrusionOk="0">
                  <a:moveTo>
                    <a:pt x="1612" y="0"/>
                  </a:moveTo>
                  <a:cubicBezTo>
                    <a:pt x="1578" y="0"/>
                    <a:pt x="1543" y="1"/>
                    <a:pt x="1508" y="1"/>
                  </a:cubicBezTo>
                  <a:cubicBezTo>
                    <a:pt x="1496" y="1"/>
                    <a:pt x="1483" y="1"/>
                    <a:pt x="1470" y="0"/>
                  </a:cubicBezTo>
                  <a:cubicBezTo>
                    <a:pt x="1459" y="0"/>
                    <a:pt x="1448" y="7"/>
                    <a:pt x="1438" y="11"/>
                  </a:cubicBezTo>
                  <a:cubicBezTo>
                    <a:pt x="1395" y="22"/>
                    <a:pt x="1351" y="30"/>
                    <a:pt x="1307" y="35"/>
                  </a:cubicBezTo>
                  <a:cubicBezTo>
                    <a:pt x="1251" y="46"/>
                    <a:pt x="1194" y="57"/>
                    <a:pt x="1138" y="68"/>
                  </a:cubicBezTo>
                  <a:cubicBezTo>
                    <a:pt x="887" y="121"/>
                    <a:pt x="645" y="201"/>
                    <a:pt x="408" y="298"/>
                  </a:cubicBezTo>
                  <a:cubicBezTo>
                    <a:pt x="388" y="306"/>
                    <a:pt x="369" y="315"/>
                    <a:pt x="356" y="333"/>
                  </a:cubicBezTo>
                  <a:cubicBezTo>
                    <a:pt x="348" y="347"/>
                    <a:pt x="336" y="351"/>
                    <a:pt x="324" y="356"/>
                  </a:cubicBezTo>
                  <a:cubicBezTo>
                    <a:pt x="256" y="388"/>
                    <a:pt x="194" y="429"/>
                    <a:pt x="135" y="474"/>
                  </a:cubicBezTo>
                  <a:cubicBezTo>
                    <a:pt x="93" y="506"/>
                    <a:pt x="59" y="545"/>
                    <a:pt x="36" y="590"/>
                  </a:cubicBezTo>
                  <a:cubicBezTo>
                    <a:pt x="0" y="663"/>
                    <a:pt x="14" y="731"/>
                    <a:pt x="78" y="785"/>
                  </a:cubicBezTo>
                  <a:cubicBezTo>
                    <a:pt x="99" y="776"/>
                    <a:pt x="99" y="756"/>
                    <a:pt x="100" y="735"/>
                  </a:cubicBezTo>
                  <a:cubicBezTo>
                    <a:pt x="109" y="664"/>
                    <a:pt x="135" y="601"/>
                    <a:pt x="194" y="557"/>
                  </a:cubicBezTo>
                  <a:cubicBezTo>
                    <a:pt x="238" y="524"/>
                    <a:pt x="287" y="497"/>
                    <a:pt x="336" y="470"/>
                  </a:cubicBezTo>
                  <a:cubicBezTo>
                    <a:pt x="426" y="421"/>
                    <a:pt x="521" y="389"/>
                    <a:pt x="615" y="348"/>
                  </a:cubicBezTo>
                  <a:cubicBezTo>
                    <a:pt x="739" y="296"/>
                    <a:pt x="863" y="238"/>
                    <a:pt x="996" y="210"/>
                  </a:cubicBezTo>
                  <a:cubicBezTo>
                    <a:pt x="1069" y="195"/>
                    <a:pt x="1141" y="177"/>
                    <a:pt x="1213" y="157"/>
                  </a:cubicBezTo>
                  <a:cubicBezTo>
                    <a:pt x="1335" y="123"/>
                    <a:pt x="1459" y="104"/>
                    <a:pt x="1586" y="104"/>
                  </a:cubicBezTo>
                  <a:cubicBezTo>
                    <a:pt x="1619" y="104"/>
                    <a:pt x="1651" y="103"/>
                    <a:pt x="1683" y="103"/>
                  </a:cubicBezTo>
                  <a:cubicBezTo>
                    <a:pt x="1741" y="103"/>
                    <a:pt x="1799" y="105"/>
                    <a:pt x="1856" y="115"/>
                  </a:cubicBezTo>
                  <a:cubicBezTo>
                    <a:pt x="1927" y="127"/>
                    <a:pt x="1998" y="137"/>
                    <a:pt x="2067" y="162"/>
                  </a:cubicBezTo>
                  <a:cubicBezTo>
                    <a:pt x="2173" y="200"/>
                    <a:pt x="2248" y="261"/>
                    <a:pt x="2259" y="382"/>
                  </a:cubicBezTo>
                  <a:cubicBezTo>
                    <a:pt x="2266" y="439"/>
                    <a:pt x="2281" y="498"/>
                    <a:pt x="2292" y="556"/>
                  </a:cubicBezTo>
                  <a:cubicBezTo>
                    <a:pt x="2293" y="565"/>
                    <a:pt x="2297" y="573"/>
                    <a:pt x="2309" y="573"/>
                  </a:cubicBezTo>
                  <a:cubicBezTo>
                    <a:pt x="2319" y="572"/>
                    <a:pt x="2322" y="567"/>
                    <a:pt x="2325" y="558"/>
                  </a:cubicBezTo>
                  <a:cubicBezTo>
                    <a:pt x="2330" y="545"/>
                    <a:pt x="2336" y="533"/>
                    <a:pt x="2336" y="519"/>
                  </a:cubicBezTo>
                  <a:cubicBezTo>
                    <a:pt x="2340" y="443"/>
                    <a:pt x="2338" y="366"/>
                    <a:pt x="2314" y="292"/>
                  </a:cubicBezTo>
                  <a:cubicBezTo>
                    <a:pt x="2299" y="246"/>
                    <a:pt x="2277" y="210"/>
                    <a:pt x="2244" y="175"/>
                  </a:cubicBezTo>
                  <a:cubicBezTo>
                    <a:pt x="2166" y="92"/>
                    <a:pt x="2063" y="55"/>
                    <a:pt x="1955" y="34"/>
                  </a:cubicBezTo>
                  <a:cubicBezTo>
                    <a:pt x="1884" y="21"/>
                    <a:pt x="1812" y="17"/>
                    <a:pt x="1740" y="7"/>
                  </a:cubicBezTo>
                  <a:cubicBezTo>
                    <a:pt x="1697" y="1"/>
                    <a:pt x="1655" y="0"/>
                    <a:pt x="1612" y="0"/>
                  </a:cubicBezTo>
                  <a:close/>
                </a:path>
              </a:pathLst>
            </a:custGeom>
            <a:solidFill>
              <a:srgbClr val="DF9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5"/>
            <p:cNvSpPr/>
            <p:nvPr/>
          </p:nvSpPr>
          <p:spPr>
            <a:xfrm>
              <a:off x="4449308" y="4716899"/>
              <a:ext cx="49570" cy="33787"/>
            </a:xfrm>
            <a:custGeom>
              <a:avLst/>
              <a:gdLst/>
              <a:ahLst/>
              <a:cxnLst/>
              <a:rect l="l" t="t" r="r" b="b"/>
              <a:pathLst>
                <a:path w="1338" h="912" extrusionOk="0">
                  <a:moveTo>
                    <a:pt x="236" y="0"/>
                  </a:moveTo>
                  <a:cubicBezTo>
                    <a:pt x="230" y="0"/>
                    <a:pt x="225" y="1"/>
                    <a:pt x="220" y="3"/>
                  </a:cubicBezTo>
                  <a:cubicBezTo>
                    <a:pt x="192" y="14"/>
                    <a:pt x="163" y="8"/>
                    <a:pt x="135" y="13"/>
                  </a:cubicBezTo>
                  <a:cubicBezTo>
                    <a:pt x="91" y="21"/>
                    <a:pt x="43" y="15"/>
                    <a:pt x="1" y="35"/>
                  </a:cubicBezTo>
                  <a:cubicBezTo>
                    <a:pt x="5" y="35"/>
                    <a:pt x="10" y="35"/>
                    <a:pt x="14" y="35"/>
                  </a:cubicBezTo>
                  <a:cubicBezTo>
                    <a:pt x="21" y="35"/>
                    <a:pt x="28" y="35"/>
                    <a:pt x="35" y="35"/>
                  </a:cubicBezTo>
                  <a:cubicBezTo>
                    <a:pt x="51" y="35"/>
                    <a:pt x="68" y="37"/>
                    <a:pt x="82" y="52"/>
                  </a:cubicBezTo>
                  <a:cubicBezTo>
                    <a:pt x="114" y="84"/>
                    <a:pt x="151" y="112"/>
                    <a:pt x="183" y="145"/>
                  </a:cubicBezTo>
                  <a:cubicBezTo>
                    <a:pt x="246" y="205"/>
                    <a:pt x="313" y="258"/>
                    <a:pt x="381" y="312"/>
                  </a:cubicBezTo>
                  <a:cubicBezTo>
                    <a:pt x="463" y="378"/>
                    <a:pt x="546" y="440"/>
                    <a:pt x="626" y="507"/>
                  </a:cubicBezTo>
                  <a:cubicBezTo>
                    <a:pt x="750" y="612"/>
                    <a:pt x="873" y="717"/>
                    <a:pt x="1015" y="800"/>
                  </a:cubicBezTo>
                  <a:cubicBezTo>
                    <a:pt x="1115" y="857"/>
                    <a:pt x="1220" y="904"/>
                    <a:pt x="1337" y="911"/>
                  </a:cubicBezTo>
                  <a:cubicBezTo>
                    <a:pt x="1303" y="866"/>
                    <a:pt x="1250" y="839"/>
                    <a:pt x="1203" y="807"/>
                  </a:cubicBezTo>
                  <a:cubicBezTo>
                    <a:pt x="1117" y="743"/>
                    <a:pt x="1028" y="687"/>
                    <a:pt x="954" y="606"/>
                  </a:cubicBezTo>
                  <a:cubicBezTo>
                    <a:pt x="933" y="581"/>
                    <a:pt x="914" y="554"/>
                    <a:pt x="891" y="532"/>
                  </a:cubicBezTo>
                  <a:cubicBezTo>
                    <a:pt x="798" y="440"/>
                    <a:pt x="707" y="347"/>
                    <a:pt x="629" y="243"/>
                  </a:cubicBezTo>
                  <a:cubicBezTo>
                    <a:pt x="595" y="202"/>
                    <a:pt x="559" y="164"/>
                    <a:pt x="532" y="112"/>
                  </a:cubicBezTo>
                  <a:cubicBezTo>
                    <a:pt x="570" y="99"/>
                    <a:pt x="607" y="108"/>
                    <a:pt x="642" y="99"/>
                  </a:cubicBezTo>
                  <a:cubicBezTo>
                    <a:pt x="657" y="95"/>
                    <a:pt x="673" y="94"/>
                    <a:pt x="689" y="94"/>
                  </a:cubicBezTo>
                  <a:cubicBezTo>
                    <a:pt x="702" y="94"/>
                    <a:pt x="715" y="94"/>
                    <a:pt x="727" y="94"/>
                  </a:cubicBezTo>
                  <a:cubicBezTo>
                    <a:pt x="733" y="94"/>
                    <a:pt x="739" y="94"/>
                    <a:pt x="744" y="94"/>
                  </a:cubicBezTo>
                  <a:cubicBezTo>
                    <a:pt x="749" y="93"/>
                    <a:pt x="754" y="93"/>
                    <a:pt x="758" y="93"/>
                  </a:cubicBezTo>
                  <a:cubicBezTo>
                    <a:pt x="769" y="93"/>
                    <a:pt x="779" y="94"/>
                    <a:pt x="790" y="94"/>
                  </a:cubicBezTo>
                  <a:cubicBezTo>
                    <a:pt x="811" y="94"/>
                    <a:pt x="833" y="92"/>
                    <a:pt x="856" y="78"/>
                  </a:cubicBezTo>
                  <a:cubicBezTo>
                    <a:pt x="749" y="51"/>
                    <a:pt x="651" y="29"/>
                    <a:pt x="550" y="25"/>
                  </a:cubicBezTo>
                  <a:cubicBezTo>
                    <a:pt x="476" y="22"/>
                    <a:pt x="402" y="10"/>
                    <a:pt x="329" y="10"/>
                  </a:cubicBezTo>
                  <a:cubicBezTo>
                    <a:pt x="316" y="10"/>
                    <a:pt x="304" y="10"/>
                    <a:pt x="292" y="11"/>
                  </a:cubicBezTo>
                  <a:cubicBezTo>
                    <a:pt x="290" y="11"/>
                    <a:pt x="289" y="11"/>
                    <a:pt x="287" y="11"/>
                  </a:cubicBezTo>
                  <a:cubicBezTo>
                    <a:pt x="278" y="11"/>
                    <a:pt x="268" y="7"/>
                    <a:pt x="259" y="4"/>
                  </a:cubicBezTo>
                  <a:cubicBezTo>
                    <a:pt x="252" y="2"/>
                    <a:pt x="244" y="0"/>
                    <a:pt x="236" y="0"/>
                  </a:cubicBezTo>
                  <a:close/>
                </a:path>
              </a:pathLst>
            </a:custGeom>
            <a:solidFill>
              <a:srgbClr val="DF9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5"/>
            <p:cNvSpPr/>
            <p:nvPr/>
          </p:nvSpPr>
          <p:spPr>
            <a:xfrm>
              <a:off x="4428487" y="4693226"/>
              <a:ext cx="55905" cy="13856"/>
            </a:xfrm>
            <a:custGeom>
              <a:avLst/>
              <a:gdLst/>
              <a:ahLst/>
              <a:cxnLst/>
              <a:rect l="l" t="t" r="r" b="b"/>
              <a:pathLst>
                <a:path w="1509" h="374" extrusionOk="0">
                  <a:moveTo>
                    <a:pt x="774" y="1"/>
                  </a:moveTo>
                  <a:cubicBezTo>
                    <a:pt x="762" y="1"/>
                    <a:pt x="751" y="2"/>
                    <a:pt x="739" y="3"/>
                  </a:cubicBezTo>
                  <a:cubicBezTo>
                    <a:pt x="693" y="8"/>
                    <a:pt x="649" y="16"/>
                    <a:pt x="604" y="16"/>
                  </a:cubicBezTo>
                  <a:cubicBezTo>
                    <a:pt x="601" y="16"/>
                    <a:pt x="598" y="16"/>
                    <a:pt x="595" y="16"/>
                  </a:cubicBezTo>
                  <a:cubicBezTo>
                    <a:pt x="512" y="43"/>
                    <a:pt x="426" y="60"/>
                    <a:pt x="346" y="98"/>
                  </a:cubicBezTo>
                  <a:cubicBezTo>
                    <a:pt x="313" y="114"/>
                    <a:pt x="272" y="121"/>
                    <a:pt x="250" y="157"/>
                  </a:cubicBezTo>
                  <a:cubicBezTo>
                    <a:pt x="228" y="170"/>
                    <a:pt x="204" y="182"/>
                    <a:pt x="180" y="196"/>
                  </a:cubicBezTo>
                  <a:cubicBezTo>
                    <a:pt x="108" y="242"/>
                    <a:pt x="33" y="288"/>
                    <a:pt x="0" y="374"/>
                  </a:cubicBezTo>
                  <a:cubicBezTo>
                    <a:pt x="18" y="373"/>
                    <a:pt x="35" y="361"/>
                    <a:pt x="54" y="348"/>
                  </a:cubicBezTo>
                  <a:cubicBezTo>
                    <a:pt x="97" y="320"/>
                    <a:pt x="141" y="294"/>
                    <a:pt x="186" y="267"/>
                  </a:cubicBezTo>
                  <a:cubicBezTo>
                    <a:pt x="259" y="224"/>
                    <a:pt x="344" y="211"/>
                    <a:pt x="423" y="184"/>
                  </a:cubicBezTo>
                  <a:cubicBezTo>
                    <a:pt x="525" y="149"/>
                    <a:pt x="629" y="127"/>
                    <a:pt x="737" y="127"/>
                  </a:cubicBezTo>
                  <a:cubicBezTo>
                    <a:pt x="751" y="127"/>
                    <a:pt x="764" y="127"/>
                    <a:pt x="778" y="128"/>
                  </a:cubicBezTo>
                  <a:cubicBezTo>
                    <a:pt x="805" y="129"/>
                    <a:pt x="833" y="130"/>
                    <a:pt x="861" y="130"/>
                  </a:cubicBezTo>
                  <a:cubicBezTo>
                    <a:pt x="899" y="130"/>
                    <a:pt x="936" y="129"/>
                    <a:pt x="974" y="129"/>
                  </a:cubicBezTo>
                  <a:cubicBezTo>
                    <a:pt x="997" y="129"/>
                    <a:pt x="1019" y="129"/>
                    <a:pt x="1042" y="130"/>
                  </a:cubicBezTo>
                  <a:cubicBezTo>
                    <a:pt x="1156" y="134"/>
                    <a:pt x="1263" y="167"/>
                    <a:pt x="1361" y="227"/>
                  </a:cubicBezTo>
                  <a:cubicBezTo>
                    <a:pt x="1412" y="258"/>
                    <a:pt x="1456" y="296"/>
                    <a:pt x="1504" y="331"/>
                  </a:cubicBezTo>
                  <a:cubicBezTo>
                    <a:pt x="1506" y="324"/>
                    <a:pt x="1509" y="321"/>
                    <a:pt x="1509" y="318"/>
                  </a:cubicBezTo>
                  <a:cubicBezTo>
                    <a:pt x="1507" y="309"/>
                    <a:pt x="1507" y="302"/>
                    <a:pt x="1504" y="294"/>
                  </a:cubicBezTo>
                  <a:cubicBezTo>
                    <a:pt x="1473" y="200"/>
                    <a:pt x="1399" y="152"/>
                    <a:pt x="1315" y="116"/>
                  </a:cubicBezTo>
                  <a:cubicBezTo>
                    <a:pt x="1193" y="66"/>
                    <a:pt x="1063" y="51"/>
                    <a:pt x="937" y="24"/>
                  </a:cubicBezTo>
                  <a:cubicBezTo>
                    <a:pt x="884" y="14"/>
                    <a:pt x="829" y="1"/>
                    <a:pt x="774" y="1"/>
                  </a:cubicBezTo>
                  <a:close/>
                </a:path>
              </a:pathLst>
            </a:custGeom>
            <a:solidFill>
              <a:srgbClr val="DF9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5"/>
            <p:cNvSpPr/>
            <p:nvPr/>
          </p:nvSpPr>
          <p:spPr>
            <a:xfrm>
              <a:off x="4402702" y="4665403"/>
              <a:ext cx="30786" cy="10077"/>
            </a:xfrm>
            <a:custGeom>
              <a:avLst/>
              <a:gdLst/>
              <a:ahLst/>
              <a:cxnLst/>
              <a:rect l="l" t="t" r="r" b="b"/>
              <a:pathLst>
                <a:path w="831" h="272" extrusionOk="0">
                  <a:moveTo>
                    <a:pt x="811" y="0"/>
                  </a:moveTo>
                  <a:cubicBezTo>
                    <a:pt x="802" y="0"/>
                    <a:pt x="793" y="4"/>
                    <a:pt x="784" y="4"/>
                  </a:cubicBezTo>
                  <a:cubicBezTo>
                    <a:pt x="766" y="8"/>
                    <a:pt x="747" y="9"/>
                    <a:pt x="728" y="12"/>
                  </a:cubicBezTo>
                  <a:cubicBezTo>
                    <a:pt x="639" y="25"/>
                    <a:pt x="552" y="39"/>
                    <a:pt x="463" y="53"/>
                  </a:cubicBezTo>
                  <a:cubicBezTo>
                    <a:pt x="309" y="78"/>
                    <a:pt x="154" y="101"/>
                    <a:pt x="2" y="133"/>
                  </a:cubicBezTo>
                  <a:cubicBezTo>
                    <a:pt x="0" y="184"/>
                    <a:pt x="37" y="223"/>
                    <a:pt x="49" y="271"/>
                  </a:cubicBezTo>
                  <a:cubicBezTo>
                    <a:pt x="51" y="271"/>
                    <a:pt x="52" y="271"/>
                    <a:pt x="54" y="271"/>
                  </a:cubicBezTo>
                  <a:cubicBezTo>
                    <a:pt x="65" y="271"/>
                    <a:pt x="76" y="265"/>
                    <a:pt x="87" y="260"/>
                  </a:cubicBezTo>
                  <a:cubicBezTo>
                    <a:pt x="167" y="228"/>
                    <a:pt x="245" y="195"/>
                    <a:pt x="326" y="166"/>
                  </a:cubicBezTo>
                  <a:cubicBezTo>
                    <a:pt x="492" y="110"/>
                    <a:pt x="660" y="63"/>
                    <a:pt x="831" y="18"/>
                  </a:cubicBezTo>
                  <a:cubicBezTo>
                    <a:pt x="826" y="4"/>
                    <a:pt x="819" y="0"/>
                    <a:pt x="811" y="0"/>
                  </a:cubicBezTo>
                  <a:close/>
                </a:path>
              </a:pathLst>
            </a:custGeom>
            <a:solidFill>
              <a:srgbClr val="424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5"/>
            <p:cNvSpPr/>
            <p:nvPr/>
          </p:nvSpPr>
          <p:spPr>
            <a:xfrm>
              <a:off x="4389143" y="4635950"/>
              <a:ext cx="31527" cy="10151"/>
            </a:xfrm>
            <a:custGeom>
              <a:avLst/>
              <a:gdLst/>
              <a:ahLst/>
              <a:cxnLst/>
              <a:rect l="l" t="t" r="r" b="b"/>
              <a:pathLst>
                <a:path w="851" h="274" extrusionOk="0">
                  <a:moveTo>
                    <a:pt x="839" y="0"/>
                  </a:moveTo>
                  <a:cubicBezTo>
                    <a:pt x="833" y="0"/>
                    <a:pt x="825" y="5"/>
                    <a:pt x="818" y="6"/>
                  </a:cubicBezTo>
                  <a:cubicBezTo>
                    <a:pt x="804" y="6"/>
                    <a:pt x="791" y="6"/>
                    <a:pt x="777" y="9"/>
                  </a:cubicBezTo>
                  <a:cubicBezTo>
                    <a:pt x="514" y="53"/>
                    <a:pt x="258" y="120"/>
                    <a:pt x="1" y="193"/>
                  </a:cubicBezTo>
                  <a:cubicBezTo>
                    <a:pt x="4" y="222"/>
                    <a:pt x="24" y="246"/>
                    <a:pt x="33" y="273"/>
                  </a:cubicBezTo>
                  <a:cubicBezTo>
                    <a:pt x="59" y="270"/>
                    <a:pt x="81" y="259"/>
                    <a:pt x="103" y="249"/>
                  </a:cubicBezTo>
                  <a:cubicBezTo>
                    <a:pt x="346" y="154"/>
                    <a:pt x="594" y="75"/>
                    <a:pt x="851" y="17"/>
                  </a:cubicBezTo>
                  <a:cubicBezTo>
                    <a:pt x="849" y="4"/>
                    <a:pt x="845" y="0"/>
                    <a:pt x="839" y="0"/>
                  </a:cubicBezTo>
                  <a:close/>
                </a:path>
              </a:pathLst>
            </a:custGeom>
            <a:solidFill>
              <a:srgbClr val="424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5"/>
            <p:cNvSpPr/>
            <p:nvPr/>
          </p:nvSpPr>
          <p:spPr>
            <a:xfrm>
              <a:off x="4432710" y="4693855"/>
              <a:ext cx="17857" cy="5261"/>
            </a:xfrm>
            <a:custGeom>
              <a:avLst/>
              <a:gdLst/>
              <a:ahLst/>
              <a:cxnLst/>
              <a:rect l="l" t="t" r="r" b="b"/>
              <a:pathLst>
                <a:path w="482" h="142" extrusionOk="0">
                  <a:moveTo>
                    <a:pt x="481" y="1"/>
                  </a:moveTo>
                  <a:cubicBezTo>
                    <a:pt x="471" y="1"/>
                    <a:pt x="460" y="1"/>
                    <a:pt x="449" y="2"/>
                  </a:cubicBezTo>
                  <a:cubicBezTo>
                    <a:pt x="447" y="3"/>
                    <a:pt x="443" y="5"/>
                    <a:pt x="438" y="6"/>
                  </a:cubicBezTo>
                  <a:cubicBezTo>
                    <a:pt x="293" y="20"/>
                    <a:pt x="146" y="34"/>
                    <a:pt x="0" y="48"/>
                  </a:cubicBezTo>
                  <a:cubicBezTo>
                    <a:pt x="36" y="96"/>
                    <a:pt x="88" y="117"/>
                    <a:pt x="138" y="141"/>
                  </a:cubicBezTo>
                  <a:cubicBezTo>
                    <a:pt x="237" y="96"/>
                    <a:pt x="338" y="55"/>
                    <a:pt x="443" y="23"/>
                  </a:cubicBezTo>
                  <a:cubicBezTo>
                    <a:pt x="458" y="18"/>
                    <a:pt x="471" y="13"/>
                    <a:pt x="481" y="1"/>
                  </a:cubicBezTo>
                  <a:close/>
                </a:path>
              </a:pathLst>
            </a:custGeom>
            <a:solidFill>
              <a:srgbClr val="424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5"/>
            <p:cNvSpPr/>
            <p:nvPr/>
          </p:nvSpPr>
          <p:spPr>
            <a:xfrm>
              <a:off x="4431747" y="4664180"/>
              <a:ext cx="8187" cy="1926"/>
            </a:xfrm>
            <a:custGeom>
              <a:avLst/>
              <a:gdLst/>
              <a:ahLst/>
              <a:cxnLst/>
              <a:rect l="l" t="t" r="r" b="b"/>
              <a:pathLst>
                <a:path w="221" h="52" extrusionOk="0">
                  <a:moveTo>
                    <a:pt x="211" y="1"/>
                  </a:moveTo>
                  <a:cubicBezTo>
                    <a:pt x="208" y="1"/>
                    <a:pt x="203" y="3"/>
                    <a:pt x="198" y="5"/>
                  </a:cubicBezTo>
                  <a:cubicBezTo>
                    <a:pt x="132" y="13"/>
                    <a:pt x="65" y="19"/>
                    <a:pt x="0" y="40"/>
                  </a:cubicBezTo>
                  <a:cubicBezTo>
                    <a:pt x="5" y="41"/>
                    <a:pt x="10" y="41"/>
                    <a:pt x="15" y="41"/>
                  </a:cubicBezTo>
                  <a:cubicBezTo>
                    <a:pt x="17" y="41"/>
                    <a:pt x="19" y="41"/>
                    <a:pt x="22" y="41"/>
                  </a:cubicBezTo>
                  <a:cubicBezTo>
                    <a:pt x="31" y="41"/>
                    <a:pt x="40" y="42"/>
                    <a:pt x="47" y="51"/>
                  </a:cubicBezTo>
                  <a:cubicBezTo>
                    <a:pt x="105" y="40"/>
                    <a:pt x="161" y="29"/>
                    <a:pt x="219" y="16"/>
                  </a:cubicBezTo>
                  <a:cubicBezTo>
                    <a:pt x="220" y="4"/>
                    <a:pt x="217" y="1"/>
                    <a:pt x="211" y="1"/>
                  </a:cubicBezTo>
                  <a:close/>
                </a:path>
              </a:pathLst>
            </a:custGeom>
            <a:solidFill>
              <a:srgbClr val="424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5"/>
            <p:cNvSpPr/>
            <p:nvPr/>
          </p:nvSpPr>
          <p:spPr>
            <a:xfrm>
              <a:off x="4439046" y="4663551"/>
              <a:ext cx="5594" cy="1223"/>
            </a:xfrm>
            <a:custGeom>
              <a:avLst/>
              <a:gdLst/>
              <a:ahLst/>
              <a:cxnLst/>
              <a:rect l="l" t="t" r="r" b="b"/>
              <a:pathLst>
                <a:path w="151" h="33" extrusionOk="0">
                  <a:moveTo>
                    <a:pt x="142" y="0"/>
                  </a:moveTo>
                  <a:cubicBezTo>
                    <a:pt x="93" y="0"/>
                    <a:pt x="47" y="9"/>
                    <a:pt x="1" y="22"/>
                  </a:cubicBezTo>
                  <a:cubicBezTo>
                    <a:pt x="8" y="24"/>
                    <a:pt x="18" y="24"/>
                    <a:pt x="22" y="33"/>
                  </a:cubicBezTo>
                  <a:cubicBezTo>
                    <a:pt x="63" y="21"/>
                    <a:pt x="111" y="24"/>
                    <a:pt x="151" y="0"/>
                  </a:cubicBezTo>
                  <a:cubicBezTo>
                    <a:pt x="148" y="0"/>
                    <a:pt x="145" y="0"/>
                    <a:pt x="142" y="0"/>
                  </a:cubicBezTo>
                  <a:close/>
                </a:path>
              </a:pathLst>
            </a:custGeom>
            <a:solidFill>
              <a:srgbClr val="424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5"/>
            <p:cNvSpPr/>
            <p:nvPr/>
          </p:nvSpPr>
          <p:spPr>
            <a:xfrm>
              <a:off x="4419373" y="4635691"/>
              <a:ext cx="3408" cy="926"/>
            </a:xfrm>
            <a:custGeom>
              <a:avLst/>
              <a:gdLst/>
              <a:ahLst/>
              <a:cxnLst/>
              <a:rect l="l" t="t" r="r" b="b"/>
              <a:pathLst>
                <a:path w="92" h="25" extrusionOk="0">
                  <a:moveTo>
                    <a:pt x="36" y="2"/>
                  </a:moveTo>
                  <a:cubicBezTo>
                    <a:pt x="24" y="3"/>
                    <a:pt x="10" y="1"/>
                    <a:pt x="0" y="13"/>
                  </a:cubicBezTo>
                  <a:cubicBezTo>
                    <a:pt x="13" y="17"/>
                    <a:pt x="26" y="12"/>
                    <a:pt x="35" y="24"/>
                  </a:cubicBezTo>
                  <a:cubicBezTo>
                    <a:pt x="55" y="23"/>
                    <a:pt x="75" y="17"/>
                    <a:pt x="92" y="2"/>
                  </a:cubicBezTo>
                  <a:close/>
                </a:path>
              </a:pathLst>
            </a:custGeom>
            <a:solidFill>
              <a:srgbClr val="424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5"/>
            <p:cNvSpPr/>
            <p:nvPr/>
          </p:nvSpPr>
          <p:spPr>
            <a:xfrm>
              <a:off x="4449011" y="4693929"/>
              <a:ext cx="408" cy="222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10" y="0"/>
                  </a:moveTo>
                  <a:cubicBezTo>
                    <a:pt x="7" y="2"/>
                    <a:pt x="3" y="3"/>
                    <a:pt x="0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7" y="6"/>
                    <a:pt x="9" y="3"/>
                    <a:pt x="10" y="0"/>
                  </a:cubicBezTo>
                  <a:close/>
                </a:path>
              </a:pathLst>
            </a:custGeom>
            <a:solidFill>
              <a:srgbClr val="DF9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5"/>
            <p:cNvSpPr/>
            <p:nvPr/>
          </p:nvSpPr>
          <p:spPr>
            <a:xfrm>
              <a:off x="4256290" y="4709786"/>
              <a:ext cx="77355" cy="69760"/>
            </a:xfrm>
            <a:custGeom>
              <a:avLst/>
              <a:gdLst/>
              <a:ahLst/>
              <a:cxnLst/>
              <a:rect l="l" t="t" r="r" b="b"/>
              <a:pathLst>
                <a:path w="2088" h="1883" extrusionOk="0">
                  <a:moveTo>
                    <a:pt x="1813" y="1"/>
                  </a:moveTo>
                  <a:cubicBezTo>
                    <a:pt x="1744" y="1"/>
                    <a:pt x="1676" y="19"/>
                    <a:pt x="1608" y="47"/>
                  </a:cubicBezTo>
                  <a:cubicBezTo>
                    <a:pt x="1480" y="99"/>
                    <a:pt x="1369" y="180"/>
                    <a:pt x="1268" y="276"/>
                  </a:cubicBezTo>
                  <a:cubicBezTo>
                    <a:pt x="1196" y="359"/>
                    <a:pt x="1139" y="455"/>
                    <a:pt x="1072" y="543"/>
                  </a:cubicBezTo>
                  <a:cubicBezTo>
                    <a:pt x="939" y="714"/>
                    <a:pt x="814" y="890"/>
                    <a:pt x="653" y="1034"/>
                  </a:cubicBezTo>
                  <a:cubicBezTo>
                    <a:pt x="581" y="1099"/>
                    <a:pt x="524" y="1175"/>
                    <a:pt x="471" y="1255"/>
                  </a:cubicBezTo>
                  <a:cubicBezTo>
                    <a:pt x="396" y="1372"/>
                    <a:pt x="313" y="1480"/>
                    <a:pt x="215" y="1577"/>
                  </a:cubicBezTo>
                  <a:cubicBezTo>
                    <a:pt x="204" y="1587"/>
                    <a:pt x="194" y="1595"/>
                    <a:pt x="188" y="1606"/>
                  </a:cubicBezTo>
                  <a:cubicBezTo>
                    <a:pt x="167" y="1640"/>
                    <a:pt x="139" y="1667"/>
                    <a:pt x="109" y="1690"/>
                  </a:cubicBezTo>
                  <a:cubicBezTo>
                    <a:pt x="78" y="1713"/>
                    <a:pt x="52" y="1750"/>
                    <a:pt x="7" y="1750"/>
                  </a:cubicBezTo>
                  <a:cubicBezTo>
                    <a:pt x="5" y="1750"/>
                    <a:pt x="3" y="1749"/>
                    <a:pt x="1" y="1749"/>
                  </a:cubicBezTo>
                  <a:cubicBezTo>
                    <a:pt x="1" y="1754"/>
                    <a:pt x="0" y="1757"/>
                    <a:pt x="0" y="1761"/>
                  </a:cubicBezTo>
                  <a:cubicBezTo>
                    <a:pt x="10" y="1767"/>
                    <a:pt x="12" y="1775"/>
                    <a:pt x="12" y="1784"/>
                  </a:cubicBezTo>
                  <a:cubicBezTo>
                    <a:pt x="21" y="1790"/>
                    <a:pt x="24" y="1798"/>
                    <a:pt x="24" y="1808"/>
                  </a:cubicBezTo>
                  <a:cubicBezTo>
                    <a:pt x="33" y="1812"/>
                    <a:pt x="37" y="1819"/>
                    <a:pt x="38" y="1829"/>
                  </a:cubicBezTo>
                  <a:cubicBezTo>
                    <a:pt x="40" y="1833"/>
                    <a:pt x="44" y="1837"/>
                    <a:pt x="48" y="1841"/>
                  </a:cubicBezTo>
                  <a:cubicBezTo>
                    <a:pt x="51" y="1845"/>
                    <a:pt x="54" y="1850"/>
                    <a:pt x="58" y="1853"/>
                  </a:cubicBezTo>
                  <a:cubicBezTo>
                    <a:pt x="60" y="1853"/>
                    <a:pt x="65" y="1855"/>
                    <a:pt x="67" y="1855"/>
                  </a:cubicBezTo>
                  <a:cubicBezTo>
                    <a:pt x="71" y="1849"/>
                    <a:pt x="76" y="1846"/>
                    <a:pt x="81" y="1846"/>
                  </a:cubicBezTo>
                  <a:cubicBezTo>
                    <a:pt x="86" y="1846"/>
                    <a:pt x="91" y="1849"/>
                    <a:pt x="97" y="1852"/>
                  </a:cubicBezTo>
                  <a:cubicBezTo>
                    <a:pt x="181" y="1872"/>
                    <a:pt x="266" y="1883"/>
                    <a:pt x="352" y="1883"/>
                  </a:cubicBezTo>
                  <a:cubicBezTo>
                    <a:pt x="411" y="1883"/>
                    <a:pt x="470" y="1877"/>
                    <a:pt x="530" y="1866"/>
                  </a:cubicBezTo>
                  <a:cubicBezTo>
                    <a:pt x="654" y="1841"/>
                    <a:pt x="767" y="1790"/>
                    <a:pt x="856" y="1695"/>
                  </a:cubicBezTo>
                  <a:cubicBezTo>
                    <a:pt x="923" y="1624"/>
                    <a:pt x="987" y="1546"/>
                    <a:pt x="1056" y="1474"/>
                  </a:cubicBezTo>
                  <a:cubicBezTo>
                    <a:pt x="1105" y="1424"/>
                    <a:pt x="1150" y="1370"/>
                    <a:pt x="1188" y="1310"/>
                  </a:cubicBezTo>
                  <a:cubicBezTo>
                    <a:pt x="1263" y="1197"/>
                    <a:pt x="1334" y="1080"/>
                    <a:pt x="1439" y="989"/>
                  </a:cubicBezTo>
                  <a:cubicBezTo>
                    <a:pt x="1498" y="938"/>
                    <a:pt x="1557" y="886"/>
                    <a:pt x="1613" y="832"/>
                  </a:cubicBezTo>
                  <a:cubicBezTo>
                    <a:pt x="1728" y="724"/>
                    <a:pt x="1845" y="617"/>
                    <a:pt x="1942" y="493"/>
                  </a:cubicBezTo>
                  <a:cubicBezTo>
                    <a:pt x="2021" y="392"/>
                    <a:pt x="2088" y="284"/>
                    <a:pt x="2075" y="148"/>
                  </a:cubicBezTo>
                  <a:cubicBezTo>
                    <a:pt x="2060" y="85"/>
                    <a:pt x="2012" y="54"/>
                    <a:pt x="1958" y="30"/>
                  </a:cubicBezTo>
                  <a:cubicBezTo>
                    <a:pt x="1909" y="10"/>
                    <a:pt x="1861" y="1"/>
                    <a:pt x="1813" y="1"/>
                  </a:cubicBez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5"/>
            <p:cNvSpPr/>
            <p:nvPr/>
          </p:nvSpPr>
          <p:spPr>
            <a:xfrm>
              <a:off x="4239211" y="4708193"/>
              <a:ext cx="63685" cy="62536"/>
            </a:xfrm>
            <a:custGeom>
              <a:avLst/>
              <a:gdLst/>
              <a:ahLst/>
              <a:cxnLst/>
              <a:rect l="l" t="t" r="r" b="b"/>
              <a:pathLst>
                <a:path w="1719" h="1688" extrusionOk="0">
                  <a:moveTo>
                    <a:pt x="1585" y="1"/>
                  </a:moveTo>
                  <a:cubicBezTo>
                    <a:pt x="1556" y="1"/>
                    <a:pt x="1527" y="3"/>
                    <a:pt x="1499" y="9"/>
                  </a:cubicBezTo>
                  <a:cubicBezTo>
                    <a:pt x="1369" y="36"/>
                    <a:pt x="1252" y="90"/>
                    <a:pt x="1140" y="160"/>
                  </a:cubicBezTo>
                  <a:cubicBezTo>
                    <a:pt x="1075" y="201"/>
                    <a:pt x="1016" y="250"/>
                    <a:pt x="957" y="299"/>
                  </a:cubicBezTo>
                  <a:cubicBezTo>
                    <a:pt x="900" y="321"/>
                    <a:pt x="861" y="360"/>
                    <a:pt x="839" y="417"/>
                  </a:cubicBezTo>
                  <a:cubicBezTo>
                    <a:pt x="775" y="494"/>
                    <a:pt x="710" y="569"/>
                    <a:pt x="645" y="646"/>
                  </a:cubicBezTo>
                  <a:cubicBezTo>
                    <a:pt x="582" y="707"/>
                    <a:pt x="524" y="773"/>
                    <a:pt x="459" y="833"/>
                  </a:cubicBezTo>
                  <a:cubicBezTo>
                    <a:pt x="360" y="923"/>
                    <a:pt x="258" y="1011"/>
                    <a:pt x="167" y="1109"/>
                  </a:cubicBezTo>
                  <a:cubicBezTo>
                    <a:pt x="156" y="1119"/>
                    <a:pt x="142" y="1128"/>
                    <a:pt x="131" y="1137"/>
                  </a:cubicBezTo>
                  <a:cubicBezTo>
                    <a:pt x="71" y="1190"/>
                    <a:pt x="1" y="1231"/>
                    <a:pt x="1" y="1325"/>
                  </a:cubicBezTo>
                  <a:cubicBezTo>
                    <a:pt x="1" y="1408"/>
                    <a:pt x="3" y="1487"/>
                    <a:pt x="51" y="1556"/>
                  </a:cubicBezTo>
                  <a:cubicBezTo>
                    <a:pt x="84" y="1604"/>
                    <a:pt x="135" y="1626"/>
                    <a:pt x="184" y="1653"/>
                  </a:cubicBezTo>
                  <a:cubicBezTo>
                    <a:pt x="227" y="1677"/>
                    <a:pt x="271" y="1687"/>
                    <a:pt x="312" y="1687"/>
                  </a:cubicBezTo>
                  <a:cubicBezTo>
                    <a:pt x="385" y="1687"/>
                    <a:pt x="453" y="1656"/>
                    <a:pt x="513" y="1604"/>
                  </a:cubicBezTo>
                  <a:cubicBezTo>
                    <a:pt x="623" y="1509"/>
                    <a:pt x="710" y="1394"/>
                    <a:pt x="796" y="1280"/>
                  </a:cubicBezTo>
                  <a:cubicBezTo>
                    <a:pt x="871" y="1180"/>
                    <a:pt x="941" y="1076"/>
                    <a:pt x="1034" y="993"/>
                  </a:cubicBezTo>
                  <a:cubicBezTo>
                    <a:pt x="1088" y="945"/>
                    <a:pt x="1146" y="901"/>
                    <a:pt x="1198" y="850"/>
                  </a:cubicBezTo>
                  <a:cubicBezTo>
                    <a:pt x="1269" y="783"/>
                    <a:pt x="1325" y="702"/>
                    <a:pt x="1389" y="628"/>
                  </a:cubicBezTo>
                  <a:cubicBezTo>
                    <a:pt x="1479" y="523"/>
                    <a:pt x="1562" y="411"/>
                    <a:pt x="1639" y="293"/>
                  </a:cubicBezTo>
                  <a:cubicBezTo>
                    <a:pt x="1671" y="246"/>
                    <a:pt x="1696" y="195"/>
                    <a:pt x="1710" y="138"/>
                  </a:cubicBezTo>
                  <a:cubicBezTo>
                    <a:pt x="1719" y="104"/>
                    <a:pt x="1696" y="71"/>
                    <a:pt x="1707" y="38"/>
                  </a:cubicBezTo>
                  <a:cubicBezTo>
                    <a:pt x="1692" y="14"/>
                    <a:pt x="1665" y="9"/>
                    <a:pt x="1642" y="3"/>
                  </a:cubicBezTo>
                  <a:cubicBezTo>
                    <a:pt x="1623" y="2"/>
                    <a:pt x="1604" y="1"/>
                    <a:pt x="1585" y="1"/>
                  </a:cubicBez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5"/>
            <p:cNvSpPr/>
            <p:nvPr/>
          </p:nvSpPr>
          <p:spPr>
            <a:xfrm>
              <a:off x="4334053" y="4742943"/>
              <a:ext cx="106289" cy="42086"/>
            </a:xfrm>
            <a:custGeom>
              <a:avLst/>
              <a:gdLst/>
              <a:ahLst/>
              <a:cxnLst/>
              <a:rect l="l" t="t" r="r" b="b"/>
              <a:pathLst>
                <a:path w="2869" h="1136" extrusionOk="0">
                  <a:moveTo>
                    <a:pt x="55" y="0"/>
                  </a:moveTo>
                  <a:lnTo>
                    <a:pt x="47" y="12"/>
                  </a:lnTo>
                  <a:lnTo>
                    <a:pt x="10" y="101"/>
                  </a:lnTo>
                  <a:cubicBezTo>
                    <a:pt x="5" y="115"/>
                    <a:pt x="1" y="126"/>
                    <a:pt x="10" y="138"/>
                  </a:cubicBezTo>
                  <a:cubicBezTo>
                    <a:pt x="55" y="147"/>
                    <a:pt x="82" y="176"/>
                    <a:pt x="98" y="214"/>
                  </a:cubicBezTo>
                  <a:cubicBezTo>
                    <a:pt x="114" y="250"/>
                    <a:pt x="126" y="289"/>
                    <a:pt x="126" y="330"/>
                  </a:cubicBezTo>
                  <a:lnTo>
                    <a:pt x="126" y="496"/>
                  </a:lnTo>
                  <a:cubicBezTo>
                    <a:pt x="136" y="514"/>
                    <a:pt x="147" y="527"/>
                    <a:pt x="166" y="537"/>
                  </a:cubicBezTo>
                  <a:cubicBezTo>
                    <a:pt x="482" y="724"/>
                    <a:pt x="791" y="923"/>
                    <a:pt x="1105" y="1114"/>
                  </a:cubicBezTo>
                  <a:cubicBezTo>
                    <a:pt x="1120" y="1124"/>
                    <a:pt x="1136" y="1136"/>
                    <a:pt x="1154" y="1136"/>
                  </a:cubicBezTo>
                  <a:cubicBezTo>
                    <a:pt x="1160" y="1136"/>
                    <a:pt x="1167" y="1134"/>
                    <a:pt x="1174" y="1130"/>
                  </a:cubicBezTo>
                  <a:cubicBezTo>
                    <a:pt x="1189" y="1129"/>
                    <a:pt x="1204" y="1129"/>
                    <a:pt x="1219" y="1128"/>
                  </a:cubicBezTo>
                  <a:cubicBezTo>
                    <a:pt x="1245" y="1116"/>
                    <a:pt x="1272" y="1119"/>
                    <a:pt x="1298" y="1117"/>
                  </a:cubicBezTo>
                  <a:cubicBezTo>
                    <a:pt x="1317" y="1107"/>
                    <a:pt x="1336" y="1107"/>
                    <a:pt x="1357" y="1107"/>
                  </a:cubicBezTo>
                  <a:cubicBezTo>
                    <a:pt x="1361" y="1107"/>
                    <a:pt x="1364" y="1107"/>
                    <a:pt x="1368" y="1107"/>
                  </a:cubicBezTo>
                  <a:cubicBezTo>
                    <a:pt x="1390" y="1095"/>
                    <a:pt x="1413" y="1096"/>
                    <a:pt x="1437" y="1095"/>
                  </a:cubicBezTo>
                  <a:cubicBezTo>
                    <a:pt x="1453" y="1085"/>
                    <a:pt x="1470" y="1084"/>
                    <a:pt x="1488" y="1084"/>
                  </a:cubicBezTo>
                  <a:cubicBezTo>
                    <a:pt x="1493" y="1084"/>
                    <a:pt x="1499" y="1084"/>
                    <a:pt x="1505" y="1084"/>
                  </a:cubicBezTo>
                  <a:cubicBezTo>
                    <a:pt x="1531" y="1071"/>
                    <a:pt x="1559" y="1073"/>
                    <a:pt x="1586" y="1071"/>
                  </a:cubicBezTo>
                  <a:cubicBezTo>
                    <a:pt x="1635" y="1058"/>
                    <a:pt x="1685" y="1050"/>
                    <a:pt x="1736" y="1048"/>
                  </a:cubicBezTo>
                  <a:cubicBezTo>
                    <a:pt x="1762" y="1036"/>
                    <a:pt x="1790" y="1038"/>
                    <a:pt x="1817" y="1037"/>
                  </a:cubicBezTo>
                  <a:cubicBezTo>
                    <a:pt x="1873" y="1023"/>
                    <a:pt x="1931" y="1015"/>
                    <a:pt x="1989" y="1014"/>
                  </a:cubicBezTo>
                  <a:cubicBezTo>
                    <a:pt x="1999" y="1011"/>
                    <a:pt x="2007" y="1006"/>
                    <a:pt x="2016" y="1005"/>
                  </a:cubicBezTo>
                  <a:cubicBezTo>
                    <a:pt x="2289" y="971"/>
                    <a:pt x="2561" y="934"/>
                    <a:pt x="2835" y="908"/>
                  </a:cubicBezTo>
                  <a:cubicBezTo>
                    <a:pt x="2840" y="895"/>
                    <a:pt x="2861" y="906"/>
                    <a:pt x="2868" y="887"/>
                  </a:cubicBezTo>
                  <a:cubicBezTo>
                    <a:pt x="2852" y="887"/>
                    <a:pt x="2836" y="888"/>
                    <a:pt x="2821" y="888"/>
                  </a:cubicBezTo>
                  <a:cubicBezTo>
                    <a:pt x="2811" y="888"/>
                    <a:pt x="2802" y="887"/>
                    <a:pt x="2793" y="886"/>
                  </a:cubicBezTo>
                  <a:cubicBezTo>
                    <a:pt x="2710" y="868"/>
                    <a:pt x="2623" y="864"/>
                    <a:pt x="2538" y="854"/>
                  </a:cubicBezTo>
                  <a:cubicBezTo>
                    <a:pt x="2448" y="845"/>
                    <a:pt x="2356" y="837"/>
                    <a:pt x="2264" y="832"/>
                  </a:cubicBezTo>
                  <a:cubicBezTo>
                    <a:pt x="2151" y="825"/>
                    <a:pt x="2037" y="817"/>
                    <a:pt x="1922" y="809"/>
                  </a:cubicBezTo>
                  <a:cubicBezTo>
                    <a:pt x="1817" y="802"/>
                    <a:pt x="1713" y="790"/>
                    <a:pt x="1610" y="772"/>
                  </a:cubicBezTo>
                  <a:cubicBezTo>
                    <a:pt x="1503" y="754"/>
                    <a:pt x="1407" y="713"/>
                    <a:pt x="1319" y="655"/>
                  </a:cubicBezTo>
                  <a:cubicBezTo>
                    <a:pt x="1189" y="570"/>
                    <a:pt x="1082" y="460"/>
                    <a:pt x="971" y="354"/>
                  </a:cubicBezTo>
                  <a:cubicBezTo>
                    <a:pt x="853" y="241"/>
                    <a:pt x="717" y="167"/>
                    <a:pt x="560" y="126"/>
                  </a:cubicBezTo>
                  <a:cubicBezTo>
                    <a:pt x="392" y="83"/>
                    <a:pt x="222" y="49"/>
                    <a:pt x="55" y="0"/>
                  </a:cubicBezTo>
                  <a:close/>
                </a:path>
              </a:pathLst>
            </a:custGeom>
            <a:solidFill>
              <a:srgbClr val="5C6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5"/>
            <p:cNvSpPr/>
            <p:nvPr/>
          </p:nvSpPr>
          <p:spPr>
            <a:xfrm>
              <a:off x="4291448" y="4725827"/>
              <a:ext cx="45161" cy="52311"/>
            </a:xfrm>
            <a:custGeom>
              <a:avLst/>
              <a:gdLst/>
              <a:ahLst/>
              <a:cxnLst/>
              <a:rect l="l" t="t" r="r" b="b"/>
              <a:pathLst>
                <a:path w="1219" h="1412" extrusionOk="0">
                  <a:moveTo>
                    <a:pt x="1113" y="1"/>
                  </a:moveTo>
                  <a:cubicBezTo>
                    <a:pt x="1080" y="76"/>
                    <a:pt x="1041" y="145"/>
                    <a:pt x="985" y="210"/>
                  </a:cubicBezTo>
                  <a:cubicBezTo>
                    <a:pt x="904" y="304"/>
                    <a:pt x="821" y="395"/>
                    <a:pt x="725" y="475"/>
                  </a:cubicBezTo>
                  <a:cubicBezTo>
                    <a:pt x="601" y="579"/>
                    <a:pt x="493" y="696"/>
                    <a:pt x="403" y="831"/>
                  </a:cubicBezTo>
                  <a:cubicBezTo>
                    <a:pt x="329" y="943"/>
                    <a:pt x="261" y="1061"/>
                    <a:pt x="179" y="1165"/>
                  </a:cubicBezTo>
                  <a:cubicBezTo>
                    <a:pt x="134" y="1224"/>
                    <a:pt x="84" y="1280"/>
                    <a:pt x="30" y="1333"/>
                  </a:cubicBezTo>
                  <a:cubicBezTo>
                    <a:pt x="0" y="1363"/>
                    <a:pt x="1" y="1370"/>
                    <a:pt x="43" y="1386"/>
                  </a:cubicBezTo>
                  <a:cubicBezTo>
                    <a:pt x="85" y="1403"/>
                    <a:pt x="126" y="1412"/>
                    <a:pt x="165" y="1412"/>
                  </a:cubicBezTo>
                  <a:cubicBezTo>
                    <a:pt x="226" y="1412"/>
                    <a:pt x="284" y="1391"/>
                    <a:pt x="335" y="1348"/>
                  </a:cubicBezTo>
                  <a:cubicBezTo>
                    <a:pt x="425" y="1272"/>
                    <a:pt x="506" y="1187"/>
                    <a:pt x="584" y="1100"/>
                  </a:cubicBezTo>
                  <a:cubicBezTo>
                    <a:pt x="674" y="998"/>
                    <a:pt x="763" y="895"/>
                    <a:pt x="856" y="797"/>
                  </a:cubicBezTo>
                  <a:cubicBezTo>
                    <a:pt x="905" y="745"/>
                    <a:pt x="951" y="692"/>
                    <a:pt x="989" y="632"/>
                  </a:cubicBezTo>
                  <a:cubicBezTo>
                    <a:pt x="1018" y="587"/>
                    <a:pt x="1043" y="543"/>
                    <a:pt x="1072" y="500"/>
                  </a:cubicBezTo>
                  <a:cubicBezTo>
                    <a:pt x="1154" y="376"/>
                    <a:pt x="1197" y="238"/>
                    <a:pt x="1219" y="92"/>
                  </a:cubicBezTo>
                  <a:cubicBezTo>
                    <a:pt x="1204" y="40"/>
                    <a:pt x="1169" y="9"/>
                    <a:pt x="1113" y="1"/>
                  </a:cubicBez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5"/>
            <p:cNvSpPr/>
            <p:nvPr/>
          </p:nvSpPr>
          <p:spPr>
            <a:xfrm>
              <a:off x="4196014" y="4684853"/>
              <a:ext cx="29082" cy="14263"/>
            </a:xfrm>
            <a:custGeom>
              <a:avLst/>
              <a:gdLst/>
              <a:ahLst/>
              <a:cxnLst/>
              <a:rect l="l" t="t" r="r" b="b"/>
              <a:pathLst>
                <a:path w="785" h="385" extrusionOk="0">
                  <a:moveTo>
                    <a:pt x="368" y="0"/>
                  </a:moveTo>
                  <a:cubicBezTo>
                    <a:pt x="349" y="0"/>
                    <a:pt x="330" y="1"/>
                    <a:pt x="311" y="2"/>
                  </a:cubicBezTo>
                  <a:cubicBezTo>
                    <a:pt x="246" y="8"/>
                    <a:pt x="182" y="26"/>
                    <a:pt x="124" y="65"/>
                  </a:cubicBezTo>
                  <a:cubicBezTo>
                    <a:pt x="73" y="102"/>
                    <a:pt x="39" y="151"/>
                    <a:pt x="1" y="199"/>
                  </a:cubicBezTo>
                  <a:cubicBezTo>
                    <a:pt x="20" y="212"/>
                    <a:pt x="39" y="222"/>
                    <a:pt x="57" y="239"/>
                  </a:cubicBezTo>
                  <a:cubicBezTo>
                    <a:pt x="155" y="318"/>
                    <a:pt x="270" y="356"/>
                    <a:pt x="392" y="379"/>
                  </a:cubicBezTo>
                  <a:cubicBezTo>
                    <a:pt x="411" y="383"/>
                    <a:pt x="430" y="385"/>
                    <a:pt x="449" y="385"/>
                  </a:cubicBezTo>
                  <a:cubicBezTo>
                    <a:pt x="500" y="385"/>
                    <a:pt x="549" y="368"/>
                    <a:pt x="594" y="327"/>
                  </a:cubicBezTo>
                  <a:cubicBezTo>
                    <a:pt x="659" y="270"/>
                    <a:pt x="720" y="209"/>
                    <a:pt x="785" y="152"/>
                  </a:cubicBezTo>
                  <a:cubicBezTo>
                    <a:pt x="764" y="150"/>
                    <a:pt x="748" y="140"/>
                    <a:pt x="733" y="129"/>
                  </a:cubicBezTo>
                  <a:cubicBezTo>
                    <a:pt x="624" y="41"/>
                    <a:pt x="502" y="0"/>
                    <a:pt x="368" y="0"/>
                  </a:cubicBezTo>
                  <a:close/>
                </a:path>
              </a:pathLst>
            </a:custGeom>
            <a:solidFill>
              <a:srgbClr val="CCC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5"/>
            <p:cNvSpPr/>
            <p:nvPr/>
          </p:nvSpPr>
          <p:spPr>
            <a:xfrm>
              <a:off x="4231172" y="4700302"/>
              <a:ext cx="43531" cy="23488"/>
            </a:xfrm>
            <a:custGeom>
              <a:avLst/>
              <a:gdLst/>
              <a:ahLst/>
              <a:cxnLst/>
              <a:rect l="l" t="t" r="r" b="b"/>
              <a:pathLst>
                <a:path w="1175" h="634" extrusionOk="0">
                  <a:moveTo>
                    <a:pt x="21" y="0"/>
                  </a:moveTo>
                  <a:cubicBezTo>
                    <a:pt x="15" y="0"/>
                    <a:pt x="8" y="1"/>
                    <a:pt x="1" y="2"/>
                  </a:cubicBezTo>
                  <a:cubicBezTo>
                    <a:pt x="19" y="29"/>
                    <a:pt x="39" y="47"/>
                    <a:pt x="62" y="60"/>
                  </a:cubicBezTo>
                  <a:cubicBezTo>
                    <a:pt x="126" y="97"/>
                    <a:pt x="191" y="133"/>
                    <a:pt x="255" y="171"/>
                  </a:cubicBezTo>
                  <a:cubicBezTo>
                    <a:pt x="376" y="242"/>
                    <a:pt x="495" y="318"/>
                    <a:pt x="614" y="388"/>
                  </a:cubicBezTo>
                  <a:cubicBezTo>
                    <a:pt x="730" y="455"/>
                    <a:pt x="847" y="520"/>
                    <a:pt x="964" y="586"/>
                  </a:cubicBezTo>
                  <a:cubicBezTo>
                    <a:pt x="993" y="603"/>
                    <a:pt x="1020" y="626"/>
                    <a:pt x="1056" y="634"/>
                  </a:cubicBezTo>
                  <a:cubicBezTo>
                    <a:pt x="1094" y="593"/>
                    <a:pt x="1135" y="554"/>
                    <a:pt x="1174" y="515"/>
                  </a:cubicBezTo>
                  <a:cubicBezTo>
                    <a:pt x="1170" y="491"/>
                    <a:pt x="1148" y="488"/>
                    <a:pt x="1131" y="479"/>
                  </a:cubicBezTo>
                  <a:cubicBezTo>
                    <a:pt x="1013" y="424"/>
                    <a:pt x="895" y="372"/>
                    <a:pt x="777" y="313"/>
                  </a:cubicBezTo>
                  <a:cubicBezTo>
                    <a:pt x="570" y="212"/>
                    <a:pt x="361" y="112"/>
                    <a:pt x="143" y="33"/>
                  </a:cubicBezTo>
                  <a:cubicBezTo>
                    <a:pt x="105" y="19"/>
                    <a:pt x="68" y="0"/>
                    <a:pt x="21" y="0"/>
                  </a:cubicBezTo>
                  <a:close/>
                </a:path>
              </a:pathLst>
            </a:custGeom>
            <a:solidFill>
              <a:srgbClr val="5C6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5"/>
            <p:cNvSpPr/>
            <p:nvPr/>
          </p:nvSpPr>
          <p:spPr>
            <a:xfrm>
              <a:off x="4217353" y="4709230"/>
              <a:ext cx="482" cy="445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lnTo>
                    <a:pt x="1" y="12"/>
                  </a:lnTo>
                  <a:cubicBezTo>
                    <a:pt x="6" y="10"/>
                    <a:pt x="10" y="7"/>
                    <a:pt x="13" y="0"/>
                  </a:cubicBezTo>
                  <a:close/>
                </a:path>
              </a:pathLst>
            </a:custGeom>
            <a:solidFill>
              <a:srgbClr val="DF9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5"/>
            <p:cNvSpPr/>
            <p:nvPr/>
          </p:nvSpPr>
          <p:spPr>
            <a:xfrm>
              <a:off x="4335831" y="4742943"/>
              <a:ext cx="333" cy="482"/>
            </a:xfrm>
            <a:custGeom>
              <a:avLst/>
              <a:gdLst/>
              <a:ahLst/>
              <a:cxnLst/>
              <a:rect l="l" t="t" r="r" b="b"/>
              <a:pathLst>
                <a:path w="9" h="13" extrusionOk="0">
                  <a:moveTo>
                    <a:pt x="9" y="0"/>
                  </a:moveTo>
                  <a:cubicBezTo>
                    <a:pt x="3" y="2"/>
                    <a:pt x="0" y="7"/>
                    <a:pt x="0" y="12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5C6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5"/>
            <p:cNvSpPr/>
            <p:nvPr/>
          </p:nvSpPr>
          <p:spPr>
            <a:xfrm>
              <a:off x="4331015" y="4761356"/>
              <a:ext cx="46606" cy="27526"/>
            </a:xfrm>
            <a:custGeom>
              <a:avLst/>
              <a:gdLst/>
              <a:ahLst/>
              <a:cxnLst/>
              <a:rect l="l" t="t" r="r" b="b"/>
              <a:pathLst>
                <a:path w="1258" h="743" extrusionOk="0">
                  <a:moveTo>
                    <a:pt x="209" y="0"/>
                  </a:moveTo>
                  <a:cubicBezTo>
                    <a:pt x="179" y="132"/>
                    <a:pt x="126" y="255"/>
                    <a:pt x="49" y="368"/>
                  </a:cubicBezTo>
                  <a:cubicBezTo>
                    <a:pt x="32" y="393"/>
                    <a:pt x="10" y="411"/>
                    <a:pt x="1" y="439"/>
                  </a:cubicBezTo>
                  <a:cubicBezTo>
                    <a:pt x="5" y="444"/>
                    <a:pt x="8" y="447"/>
                    <a:pt x="13" y="450"/>
                  </a:cubicBezTo>
                  <a:cubicBezTo>
                    <a:pt x="28" y="452"/>
                    <a:pt x="39" y="460"/>
                    <a:pt x="49" y="471"/>
                  </a:cubicBezTo>
                  <a:cubicBezTo>
                    <a:pt x="57" y="472"/>
                    <a:pt x="65" y="475"/>
                    <a:pt x="71" y="482"/>
                  </a:cubicBezTo>
                  <a:cubicBezTo>
                    <a:pt x="81" y="485"/>
                    <a:pt x="88" y="486"/>
                    <a:pt x="94" y="495"/>
                  </a:cubicBezTo>
                  <a:cubicBezTo>
                    <a:pt x="103" y="495"/>
                    <a:pt x="111" y="499"/>
                    <a:pt x="116" y="507"/>
                  </a:cubicBezTo>
                  <a:cubicBezTo>
                    <a:pt x="131" y="508"/>
                    <a:pt x="142" y="517"/>
                    <a:pt x="153" y="528"/>
                  </a:cubicBezTo>
                  <a:cubicBezTo>
                    <a:pt x="163" y="529"/>
                    <a:pt x="170" y="531"/>
                    <a:pt x="175" y="540"/>
                  </a:cubicBezTo>
                  <a:cubicBezTo>
                    <a:pt x="185" y="541"/>
                    <a:pt x="194" y="544"/>
                    <a:pt x="199" y="551"/>
                  </a:cubicBezTo>
                  <a:cubicBezTo>
                    <a:pt x="208" y="553"/>
                    <a:pt x="216" y="555"/>
                    <a:pt x="222" y="563"/>
                  </a:cubicBezTo>
                  <a:cubicBezTo>
                    <a:pt x="232" y="565"/>
                    <a:pt x="239" y="568"/>
                    <a:pt x="245" y="576"/>
                  </a:cubicBezTo>
                  <a:cubicBezTo>
                    <a:pt x="254" y="577"/>
                    <a:pt x="262" y="580"/>
                    <a:pt x="267" y="588"/>
                  </a:cubicBezTo>
                  <a:cubicBezTo>
                    <a:pt x="277" y="589"/>
                    <a:pt x="285" y="592"/>
                    <a:pt x="291" y="600"/>
                  </a:cubicBezTo>
                  <a:cubicBezTo>
                    <a:pt x="301" y="600"/>
                    <a:pt x="308" y="603"/>
                    <a:pt x="314" y="611"/>
                  </a:cubicBezTo>
                  <a:cubicBezTo>
                    <a:pt x="323" y="611"/>
                    <a:pt x="331" y="614"/>
                    <a:pt x="336" y="622"/>
                  </a:cubicBezTo>
                  <a:cubicBezTo>
                    <a:pt x="346" y="622"/>
                    <a:pt x="356" y="625"/>
                    <a:pt x="361" y="632"/>
                  </a:cubicBezTo>
                  <a:cubicBezTo>
                    <a:pt x="370" y="633"/>
                    <a:pt x="379" y="636"/>
                    <a:pt x="385" y="643"/>
                  </a:cubicBezTo>
                  <a:cubicBezTo>
                    <a:pt x="397" y="644"/>
                    <a:pt x="410" y="646"/>
                    <a:pt x="417" y="657"/>
                  </a:cubicBezTo>
                  <a:cubicBezTo>
                    <a:pt x="427" y="657"/>
                    <a:pt x="434" y="658"/>
                    <a:pt x="442" y="666"/>
                  </a:cubicBezTo>
                  <a:cubicBezTo>
                    <a:pt x="454" y="668"/>
                    <a:pt x="467" y="669"/>
                    <a:pt x="475" y="680"/>
                  </a:cubicBezTo>
                  <a:cubicBezTo>
                    <a:pt x="487" y="680"/>
                    <a:pt x="499" y="681"/>
                    <a:pt x="509" y="692"/>
                  </a:cubicBezTo>
                  <a:cubicBezTo>
                    <a:pt x="523" y="692"/>
                    <a:pt x="535" y="692"/>
                    <a:pt x="544" y="702"/>
                  </a:cubicBezTo>
                  <a:cubicBezTo>
                    <a:pt x="560" y="702"/>
                    <a:pt x="577" y="704"/>
                    <a:pt x="590" y="714"/>
                  </a:cubicBezTo>
                  <a:cubicBezTo>
                    <a:pt x="606" y="714"/>
                    <a:pt x="623" y="714"/>
                    <a:pt x="637" y="725"/>
                  </a:cubicBezTo>
                  <a:cubicBezTo>
                    <a:pt x="660" y="727"/>
                    <a:pt x="685" y="725"/>
                    <a:pt x="706" y="738"/>
                  </a:cubicBezTo>
                  <a:cubicBezTo>
                    <a:pt x="757" y="741"/>
                    <a:pt x="809" y="743"/>
                    <a:pt x="860" y="743"/>
                  </a:cubicBezTo>
                  <a:cubicBezTo>
                    <a:pt x="912" y="743"/>
                    <a:pt x="963" y="741"/>
                    <a:pt x="1015" y="738"/>
                  </a:cubicBezTo>
                  <a:cubicBezTo>
                    <a:pt x="1027" y="728"/>
                    <a:pt x="1042" y="727"/>
                    <a:pt x="1057" y="727"/>
                  </a:cubicBezTo>
                  <a:cubicBezTo>
                    <a:pt x="1062" y="727"/>
                    <a:pt x="1068" y="727"/>
                    <a:pt x="1073" y="727"/>
                  </a:cubicBezTo>
                  <a:cubicBezTo>
                    <a:pt x="1086" y="716"/>
                    <a:pt x="1102" y="716"/>
                    <a:pt x="1118" y="714"/>
                  </a:cubicBezTo>
                  <a:cubicBezTo>
                    <a:pt x="1128" y="704"/>
                    <a:pt x="1140" y="702"/>
                    <a:pt x="1151" y="701"/>
                  </a:cubicBezTo>
                  <a:cubicBezTo>
                    <a:pt x="1157" y="693"/>
                    <a:pt x="1165" y="692"/>
                    <a:pt x="1175" y="691"/>
                  </a:cubicBezTo>
                  <a:cubicBezTo>
                    <a:pt x="1181" y="682"/>
                    <a:pt x="1188" y="680"/>
                    <a:pt x="1198" y="679"/>
                  </a:cubicBezTo>
                  <a:cubicBezTo>
                    <a:pt x="1202" y="673"/>
                    <a:pt x="1205" y="670"/>
                    <a:pt x="1213" y="670"/>
                  </a:cubicBezTo>
                  <a:cubicBezTo>
                    <a:pt x="1218" y="663"/>
                    <a:pt x="1225" y="658"/>
                    <a:pt x="1235" y="657"/>
                  </a:cubicBezTo>
                  <a:cubicBezTo>
                    <a:pt x="1240" y="647"/>
                    <a:pt x="1246" y="644"/>
                    <a:pt x="1256" y="643"/>
                  </a:cubicBezTo>
                  <a:cubicBezTo>
                    <a:pt x="1256" y="641"/>
                    <a:pt x="1256" y="638"/>
                    <a:pt x="1257" y="636"/>
                  </a:cubicBezTo>
                  <a:cubicBezTo>
                    <a:pt x="1165" y="600"/>
                    <a:pt x="1086" y="542"/>
                    <a:pt x="1004" y="491"/>
                  </a:cubicBezTo>
                  <a:cubicBezTo>
                    <a:pt x="857" y="400"/>
                    <a:pt x="714" y="305"/>
                    <a:pt x="566" y="218"/>
                  </a:cubicBezTo>
                  <a:cubicBezTo>
                    <a:pt x="444" y="148"/>
                    <a:pt x="328" y="73"/>
                    <a:pt x="2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5"/>
            <p:cNvSpPr/>
            <p:nvPr/>
          </p:nvSpPr>
          <p:spPr>
            <a:xfrm>
              <a:off x="4567749" y="4691447"/>
              <a:ext cx="185" cy="222"/>
            </a:xfrm>
            <a:custGeom>
              <a:avLst/>
              <a:gdLst/>
              <a:ahLst/>
              <a:cxnLst/>
              <a:rect l="l" t="t" r="r" b="b"/>
              <a:pathLst>
                <a:path w="5" h="6" extrusionOk="0">
                  <a:moveTo>
                    <a:pt x="5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5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7" name="Google Shape;957;p45"/>
          <p:cNvGrpSpPr/>
          <p:nvPr/>
        </p:nvGrpSpPr>
        <p:grpSpPr>
          <a:xfrm>
            <a:off x="2468907" y="115584"/>
            <a:ext cx="1139683" cy="1185543"/>
            <a:chOff x="-1401413" y="4635728"/>
            <a:chExt cx="594421" cy="618340"/>
          </a:xfrm>
        </p:grpSpPr>
        <p:sp>
          <p:nvSpPr>
            <p:cNvPr id="958" name="Google Shape;958;p45"/>
            <p:cNvSpPr/>
            <p:nvPr/>
          </p:nvSpPr>
          <p:spPr>
            <a:xfrm>
              <a:off x="-1186021" y="4641093"/>
              <a:ext cx="373664" cy="510588"/>
            </a:xfrm>
            <a:custGeom>
              <a:avLst/>
              <a:gdLst/>
              <a:ahLst/>
              <a:cxnLst/>
              <a:rect l="l" t="t" r="r" b="b"/>
              <a:pathLst>
                <a:path w="3343" h="4568" extrusionOk="0">
                  <a:moveTo>
                    <a:pt x="618" y="0"/>
                  </a:moveTo>
                  <a:cubicBezTo>
                    <a:pt x="553" y="37"/>
                    <a:pt x="483" y="81"/>
                    <a:pt x="429" y="105"/>
                  </a:cubicBezTo>
                  <a:cubicBezTo>
                    <a:pt x="222" y="713"/>
                    <a:pt x="232" y="1372"/>
                    <a:pt x="243" y="2015"/>
                  </a:cubicBezTo>
                  <a:cubicBezTo>
                    <a:pt x="253" y="2570"/>
                    <a:pt x="0" y="3185"/>
                    <a:pt x="235" y="3687"/>
                  </a:cubicBezTo>
                  <a:cubicBezTo>
                    <a:pt x="374" y="3989"/>
                    <a:pt x="493" y="4265"/>
                    <a:pt x="635" y="4567"/>
                  </a:cubicBezTo>
                  <a:cubicBezTo>
                    <a:pt x="928" y="4334"/>
                    <a:pt x="1209" y="4090"/>
                    <a:pt x="1482" y="3832"/>
                  </a:cubicBezTo>
                  <a:cubicBezTo>
                    <a:pt x="1691" y="3634"/>
                    <a:pt x="1894" y="3430"/>
                    <a:pt x="2097" y="3227"/>
                  </a:cubicBezTo>
                  <a:cubicBezTo>
                    <a:pt x="2513" y="2807"/>
                    <a:pt x="2926" y="2333"/>
                    <a:pt x="3342" y="1913"/>
                  </a:cubicBezTo>
                  <a:cubicBezTo>
                    <a:pt x="3342" y="1913"/>
                    <a:pt x="1025" y="464"/>
                    <a:pt x="621" y="79"/>
                  </a:cubicBezTo>
                  <a:lnTo>
                    <a:pt x="6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5"/>
            <p:cNvSpPr/>
            <p:nvPr/>
          </p:nvSpPr>
          <p:spPr>
            <a:xfrm>
              <a:off x="-1116944" y="4636398"/>
              <a:ext cx="309952" cy="218744"/>
            </a:xfrm>
            <a:custGeom>
              <a:avLst/>
              <a:gdLst/>
              <a:ahLst/>
              <a:cxnLst/>
              <a:rect l="l" t="t" r="r" b="b"/>
              <a:pathLst>
                <a:path w="2773" h="1957" extrusionOk="0">
                  <a:moveTo>
                    <a:pt x="81" y="0"/>
                  </a:moveTo>
                  <a:cubicBezTo>
                    <a:pt x="56" y="12"/>
                    <a:pt x="28" y="26"/>
                    <a:pt x="0" y="42"/>
                  </a:cubicBezTo>
                  <a:lnTo>
                    <a:pt x="3" y="122"/>
                  </a:lnTo>
                  <a:cubicBezTo>
                    <a:pt x="407" y="509"/>
                    <a:pt x="2724" y="1956"/>
                    <a:pt x="2724" y="1956"/>
                  </a:cubicBezTo>
                  <a:lnTo>
                    <a:pt x="2773" y="1823"/>
                  </a:lnTo>
                  <a:cubicBezTo>
                    <a:pt x="1855" y="1266"/>
                    <a:pt x="940" y="645"/>
                    <a:pt x="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5"/>
            <p:cNvSpPr/>
            <p:nvPr/>
          </p:nvSpPr>
          <p:spPr>
            <a:xfrm>
              <a:off x="-1177527" y="4677197"/>
              <a:ext cx="329624" cy="475714"/>
            </a:xfrm>
            <a:custGeom>
              <a:avLst/>
              <a:gdLst/>
              <a:ahLst/>
              <a:cxnLst/>
              <a:rect l="l" t="t" r="r" b="b"/>
              <a:pathLst>
                <a:path w="2949" h="4256" extrusionOk="0">
                  <a:moveTo>
                    <a:pt x="495" y="1"/>
                  </a:moveTo>
                  <a:cubicBezTo>
                    <a:pt x="270" y="556"/>
                    <a:pt x="278" y="1229"/>
                    <a:pt x="285" y="1828"/>
                  </a:cubicBezTo>
                  <a:cubicBezTo>
                    <a:pt x="294" y="2426"/>
                    <a:pt x="279" y="3035"/>
                    <a:pt x="1" y="3567"/>
                  </a:cubicBezTo>
                  <a:cubicBezTo>
                    <a:pt x="157" y="3808"/>
                    <a:pt x="276" y="4015"/>
                    <a:pt x="432" y="4255"/>
                  </a:cubicBezTo>
                  <a:cubicBezTo>
                    <a:pt x="1322" y="3454"/>
                    <a:pt x="2214" y="2620"/>
                    <a:pt x="2948" y="1674"/>
                  </a:cubicBezTo>
                  <a:cubicBezTo>
                    <a:pt x="2227" y="1006"/>
                    <a:pt x="1372" y="446"/>
                    <a:pt x="4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5"/>
            <p:cNvSpPr/>
            <p:nvPr/>
          </p:nvSpPr>
          <p:spPr>
            <a:xfrm>
              <a:off x="-1200664" y="4677197"/>
              <a:ext cx="321353" cy="469567"/>
            </a:xfrm>
            <a:custGeom>
              <a:avLst/>
              <a:gdLst/>
              <a:ahLst/>
              <a:cxnLst/>
              <a:rect l="l" t="t" r="r" b="b"/>
              <a:pathLst>
                <a:path w="2875" h="4201" extrusionOk="0">
                  <a:moveTo>
                    <a:pt x="702" y="1"/>
                  </a:moveTo>
                  <a:cubicBezTo>
                    <a:pt x="458" y="260"/>
                    <a:pt x="332" y="698"/>
                    <a:pt x="248" y="1041"/>
                  </a:cubicBezTo>
                  <a:cubicBezTo>
                    <a:pt x="161" y="1386"/>
                    <a:pt x="134" y="1745"/>
                    <a:pt x="109" y="2098"/>
                  </a:cubicBezTo>
                  <a:cubicBezTo>
                    <a:pt x="68" y="2643"/>
                    <a:pt x="41" y="3180"/>
                    <a:pt x="1" y="3724"/>
                  </a:cubicBezTo>
                  <a:cubicBezTo>
                    <a:pt x="148" y="3899"/>
                    <a:pt x="318" y="4025"/>
                    <a:pt x="465" y="4200"/>
                  </a:cubicBezTo>
                  <a:cubicBezTo>
                    <a:pt x="1302" y="3418"/>
                    <a:pt x="2106" y="2587"/>
                    <a:pt x="2875" y="1736"/>
                  </a:cubicBezTo>
                  <a:cubicBezTo>
                    <a:pt x="2200" y="1099"/>
                    <a:pt x="1480" y="508"/>
                    <a:pt x="702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5"/>
            <p:cNvSpPr/>
            <p:nvPr/>
          </p:nvSpPr>
          <p:spPr>
            <a:xfrm>
              <a:off x="-1278125" y="4677197"/>
              <a:ext cx="343596" cy="477950"/>
            </a:xfrm>
            <a:custGeom>
              <a:avLst/>
              <a:gdLst/>
              <a:ahLst/>
              <a:cxnLst/>
              <a:rect l="l" t="t" r="r" b="b"/>
              <a:pathLst>
                <a:path w="3074" h="4276" extrusionOk="0">
                  <a:moveTo>
                    <a:pt x="1395" y="1"/>
                  </a:moveTo>
                  <a:cubicBezTo>
                    <a:pt x="927" y="592"/>
                    <a:pt x="469" y="1233"/>
                    <a:pt x="0" y="1823"/>
                  </a:cubicBezTo>
                  <a:cubicBezTo>
                    <a:pt x="257" y="2643"/>
                    <a:pt x="495" y="3456"/>
                    <a:pt x="752" y="4276"/>
                  </a:cubicBezTo>
                  <a:cubicBezTo>
                    <a:pt x="1092" y="3767"/>
                    <a:pt x="1546" y="3343"/>
                    <a:pt x="1994" y="2926"/>
                  </a:cubicBezTo>
                  <a:cubicBezTo>
                    <a:pt x="2339" y="2605"/>
                    <a:pt x="2729" y="2258"/>
                    <a:pt x="3074" y="1939"/>
                  </a:cubicBezTo>
                  <a:cubicBezTo>
                    <a:pt x="2513" y="1293"/>
                    <a:pt x="1954" y="647"/>
                    <a:pt x="1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5"/>
            <p:cNvSpPr/>
            <p:nvPr/>
          </p:nvSpPr>
          <p:spPr>
            <a:xfrm>
              <a:off x="-1399513" y="4677197"/>
              <a:ext cx="306711" cy="576871"/>
            </a:xfrm>
            <a:custGeom>
              <a:avLst/>
              <a:gdLst/>
              <a:ahLst/>
              <a:cxnLst/>
              <a:rect l="l" t="t" r="r" b="b"/>
              <a:pathLst>
                <a:path w="2744" h="5161" extrusionOk="0">
                  <a:moveTo>
                    <a:pt x="2481" y="1"/>
                  </a:moveTo>
                  <a:lnTo>
                    <a:pt x="2481" y="1"/>
                  </a:lnTo>
                  <a:cubicBezTo>
                    <a:pt x="1850" y="831"/>
                    <a:pt x="871" y="1818"/>
                    <a:pt x="352" y="2400"/>
                  </a:cubicBezTo>
                  <a:cubicBezTo>
                    <a:pt x="54" y="3281"/>
                    <a:pt x="0" y="4258"/>
                    <a:pt x="218" y="5161"/>
                  </a:cubicBezTo>
                  <a:cubicBezTo>
                    <a:pt x="1108" y="4392"/>
                    <a:pt x="1991" y="3551"/>
                    <a:pt x="2744" y="2646"/>
                  </a:cubicBezTo>
                  <a:cubicBezTo>
                    <a:pt x="2652" y="1775"/>
                    <a:pt x="2289" y="856"/>
                    <a:pt x="2481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5"/>
            <p:cNvSpPr/>
            <p:nvPr/>
          </p:nvSpPr>
          <p:spPr>
            <a:xfrm>
              <a:off x="-1401413" y="4635840"/>
              <a:ext cx="274072" cy="591625"/>
            </a:xfrm>
            <a:custGeom>
              <a:avLst/>
              <a:gdLst/>
              <a:ahLst/>
              <a:cxnLst/>
              <a:rect l="l" t="t" r="r" b="b"/>
              <a:pathLst>
                <a:path w="2452" h="5293" extrusionOk="0">
                  <a:moveTo>
                    <a:pt x="2378" y="1"/>
                  </a:moveTo>
                  <a:lnTo>
                    <a:pt x="191" y="2708"/>
                  </a:lnTo>
                  <a:cubicBezTo>
                    <a:pt x="191" y="2708"/>
                    <a:pt x="0" y="4558"/>
                    <a:pt x="23" y="5293"/>
                  </a:cubicBezTo>
                  <a:cubicBezTo>
                    <a:pt x="23" y="5293"/>
                    <a:pt x="1414" y="4030"/>
                    <a:pt x="2451" y="2772"/>
                  </a:cubicBezTo>
                  <a:cubicBezTo>
                    <a:pt x="2182" y="1695"/>
                    <a:pt x="2238" y="386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5"/>
            <p:cNvSpPr/>
            <p:nvPr/>
          </p:nvSpPr>
          <p:spPr>
            <a:xfrm>
              <a:off x="-1398842" y="4635728"/>
              <a:ext cx="291174" cy="603809"/>
            </a:xfrm>
            <a:custGeom>
              <a:avLst/>
              <a:gdLst/>
              <a:ahLst/>
              <a:cxnLst/>
              <a:rect l="l" t="t" r="r" b="b"/>
              <a:pathLst>
                <a:path w="2605" h="5402" extrusionOk="0">
                  <a:moveTo>
                    <a:pt x="2356" y="1"/>
                  </a:moveTo>
                  <a:cubicBezTo>
                    <a:pt x="2216" y="388"/>
                    <a:pt x="2161" y="1696"/>
                    <a:pt x="2430" y="2772"/>
                  </a:cubicBezTo>
                  <a:cubicBezTo>
                    <a:pt x="1392" y="4029"/>
                    <a:pt x="1" y="5294"/>
                    <a:pt x="1" y="5294"/>
                  </a:cubicBezTo>
                  <a:cubicBezTo>
                    <a:pt x="21" y="5330"/>
                    <a:pt x="44" y="5365"/>
                    <a:pt x="64" y="5401"/>
                  </a:cubicBezTo>
                  <a:cubicBezTo>
                    <a:pt x="939" y="4594"/>
                    <a:pt x="1807" y="3720"/>
                    <a:pt x="2589" y="2821"/>
                  </a:cubicBezTo>
                  <a:cubicBezTo>
                    <a:pt x="2353" y="1991"/>
                    <a:pt x="2291" y="606"/>
                    <a:pt x="2525" y="128"/>
                  </a:cubicBezTo>
                  <a:lnTo>
                    <a:pt x="2604" y="6"/>
                  </a:lnTo>
                  <a:lnTo>
                    <a:pt x="2356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" name="Google Shape;966;p45"/>
          <p:cNvGrpSpPr/>
          <p:nvPr/>
        </p:nvGrpSpPr>
        <p:grpSpPr>
          <a:xfrm>
            <a:off x="7995015" y="1893097"/>
            <a:ext cx="1829535" cy="1716165"/>
            <a:chOff x="-4147849" y="5763916"/>
            <a:chExt cx="954225" cy="895095"/>
          </a:xfrm>
        </p:grpSpPr>
        <p:sp>
          <p:nvSpPr>
            <p:cNvPr id="967" name="Google Shape;967;p45"/>
            <p:cNvSpPr/>
            <p:nvPr/>
          </p:nvSpPr>
          <p:spPr>
            <a:xfrm>
              <a:off x="-3872434" y="5834111"/>
              <a:ext cx="678810" cy="824899"/>
            </a:xfrm>
            <a:custGeom>
              <a:avLst/>
              <a:gdLst/>
              <a:ahLst/>
              <a:cxnLst/>
              <a:rect l="l" t="t" r="r" b="b"/>
              <a:pathLst>
                <a:path w="6073" h="7380" extrusionOk="0">
                  <a:moveTo>
                    <a:pt x="1626" y="0"/>
                  </a:moveTo>
                  <a:lnTo>
                    <a:pt x="1" y="2896"/>
                  </a:lnTo>
                  <a:lnTo>
                    <a:pt x="3109" y="7379"/>
                  </a:lnTo>
                  <a:cubicBezTo>
                    <a:pt x="4152" y="5856"/>
                    <a:pt x="5183" y="4284"/>
                    <a:pt x="6072" y="2741"/>
                  </a:cubicBezTo>
                  <a:cubicBezTo>
                    <a:pt x="4646" y="1759"/>
                    <a:pt x="3139" y="842"/>
                    <a:pt x="1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5"/>
            <p:cNvSpPr/>
            <p:nvPr/>
          </p:nvSpPr>
          <p:spPr>
            <a:xfrm>
              <a:off x="-3903172" y="5794543"/>
              <a:ext cx="660478" cy="847366"/>
            </a:xfrm>
            <a:custGeom>
              <a:avLst/>
              <a:gdLst/>
              <a:ahLst/>
              <a:cxnLst/>
              <a:rect l="l" t="t" r="r" b="b"/>
              <a:pathLst>
                <a:path w="5909" h="7581" extrusionOk="0">
                  <a:moveTo>
                    <a:pt x="1098" y="1"/>
                  </a:moveTo>
                  <a:cubicBezTo>
                    <a:pt x="731" y="1061"/>
                    <a:pt x="366" y="2121"/>
                    <a:pt x="1" y="3182"/>
                  </a:cubicBezTo>
                  <a:cubicBezTo>
                    <a:pt x="444" y="3676"/>
                    <a:pt x="891" y="4293"/>
                    <a:pt x="1286" y="4826"/>
                  </a:cubicBezTo>
                  <a:cubicBezTo>
                    <a:pt x="1957" y="5723"/>
                    <a:pt x="2615" y="6683"/>
                    <a:pt x="3285" y="7581"/>
                  </a:cubicBezTo>
                  <a:cubicBezTo>
                    <a:pt x="4239" y="6119"/>
                    <a:pt x="5091" y="4574"/>
                    <a:pt x="5908" y="3031"/>
                  </a:cubicBezTo>
                  <a:cubicBezTo>
                    <a:pt x="4310" y="2012"/>
                    <a:pt x="2697" y="1023"/>
                    <a:pt x="10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5"/>
            <p:cNvSpPr/>
            <p:nvPr/>
          </p:nvSpPr>
          <p:spPr>
            <a:xfrm>
              <a:off x="-3950454" y="5772411"/>
              <a:ext cx="604479" cy="858767"/>
            </a:xfrm>
            <a:custGeom>
              <a:avLst/>
              <a:gdLst/>
              <a:ahLst/>
              <a:cxnLst/>
              <a:rect l="l" t="t" r="r" b="b"/>
              <a:pathLst>
                <a:path w="5408" h="7683" extrusionOk="0">
                  <a:moveTo>
                    <a:pt x="712" y="0"/>
                  </a:moveTo>
                  <a:cubicBezTo>
                    <a:pt x="548" y="1250"/>
                    <a:pt x="311" y="2490"/>
                    <a:pt x="0" y="3712"/>
                  </a:cubicBezTo>
                  <a:cubicBezTo>
                    <a:pt x="444" y="4565"/>
                    <a:pt x="1163" y="5331"/>
                    <a:pt x="1880" y="5972"/>
                  </a:cubicBezTo>
                  <a:cubicBezTo>
                    <a:pt x="2478" y="6505"/>
                    <a:pt x="3206" y="6966"/>
                    <a:pt x="3564" y="7683"/>
                  </a:cubicBezTo>
                  <a:cubicBezTo>
                    <a:pt x="4394" y="6297"/>
                    <a:pt x="4977" y="4781"/>
                    <a:pt x="5407" y="3224"/>
                  </a:cubicBezTo>
                  <a:cubicBezTo>
                    <a:pt x="3845" y="2168"/>
                    <a:pt x="2274" y="1056"/>
                    <a:pt x="712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5"/>
            <p:cNvSpPr/>
            <p:nvPr/>
          </p:nvSpPr>
          <p:spPr>
            <a:xfrm>
              <a:off x="-3976386" y="5763916"/>
              <a:ext cx="590172" cy="872180"/>
            </a:xfrm>
            <a:custGeom>
              <a:avLst/>
              <a:gdLst/>
              <a:ahLst/>
              <a:cxnLst/>
              <a:rect l="l" t="t" r="r" b="b"/>
              <a:pathLst>
                <a:path w="5280" h="7803" extrusionOk="0">
                  <a:moveTo>
                    <a:pt x="452" y="1"/>
                  </a:moveTo>
                  <a:cubicBezTo>
                    <a:pt x="301" y="1400"/>
                    <a:pt x="151" y="2798"/>
                    <a:pt x="0" y="4198"/>
                  </a:cubicBezTo>
                  <a:cubicBezTo>
                    <a:pt x="1303" y="5412"/>
                    <a:pt x="2623" y="6588"/>
                    <a:pt x="3928" y="7802"/>
                  </a:cubicBezTo>
                  <a:cubicBezTo>
                    <a:pt x="4383" y="6307"/>
                    <a:pt x="4824" y="4853"/>
                    <a:pt x="5279" y="3358"/>
                  </a:cubicBezTo>
                  <a:cubicBezTo>
                    <a:pt x="3577" y="2381"/>
                    <a:pt x="1994" y="1216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5"/>
            <p:cNvSpPr/>
            <p:nvPr/>
          </p:nvSpPr>
          <p:spPr>
            <a:xfrm>
              <a:off x="-4147849" y="5793537"/>
              <a:ext cx="622922" cy="865474"/>
            </a:xfrm>
            <a:custGeom>
              <a:avLst/>
              <a:gdLst/>
              <a:ahLst/>
              <a:cxnLst/>
              <a:rect l="l" t="t" r="r" b="b"/>
              <a:pathLst>
                <a:path w="5573" h="7743" extrusionOk="0">
                  <a:moveTo>
                    <a:pt x="1" y="0"/>
                  </a:moveTo>
                  <a:lnTo>
                    <a:pt x="1" y="0"/>
                  </a:lnTo>
                  <a:cubicBezTo>
                    <a:pt x="422" y="1385"/>
                    <a:pt x="844" y="2770"/>
                    <a:pt x="1267" y="4155"/>
                  </a:cubicBezTo>
                  <a:cubicBezTo>
                    <a:pt x="2774" y="5243"/>
                    <a:pt x="4235" y="6449"/>
                    <a:pt x="5573" y="7742"/>
                  </a:cubicBezTo>
                  <a:cubicBezTo>
                    <a:pt x="5317" y="6419"/>
                    <a:pt x="5005" y="5039"/>
                    <a:pt x="4748" y="3715"/>
                  </a:cubicBezTo>
                  <a:cubicBezTo>
                    <a:pt x="3145" y="2480"/>
                    <a:pt x="1602" y="123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" name="Google Shape;972;p45"/>
          <p:cNvGrpSpPr/>
          <p:nvPr/>
        </p:nvGrpSpPr>
        <p:grpSpPr>
          <a:xfrm>
            <a:off x="-501054" y="-240388"/>
            <a:ext cx="1604564" cy="1185531"/>
            <a:chOff x="589090" y="5784483"/>
            <a:chExt cx="897106" cy="662826"/>
          </a:xfrm>
        </p:grpSpPr>
        <p:sp>
          <p:nvSpPr>
            <p:cNvPr id="973" name="Google Shape;973;p45"/>
            <p:cNvSpPr/>
            <p:nvPr/>
          </p:nvSpPr>
          <p:spPr>
            <a:xfrm>
              <a:off x="589090" y="5869992"/>
              <a:ext cx="749451" cy="577318"/>
            </a:xfrm>
            <a:custGeom>
              <a:avLst/>
              <a:gdLst/>
              <a:ahLst/>
              <a:cxnLst/>
              <a:rect l="l" t="t" r="r" b="b"/>
              <a:pathLst>
                <a:path w="6705" h="5165" extrusionOk="0">
                  <a:moveTo>
                    <a:pt x="4323" y="1"/>
                  </a:moveTo>
                  <a:cubicBezTo>
                    <a:pt x="2910" y="392"/>
                    <a:pt x="1415" y="677"/>
                    <a:pt x="0" y="1067"/>
                  </a:cubicBezTo>
                  <a:cubicBezTo>
                    <a:pt x="598" y="2433"/>
                    <a:pt x="1196" y="3799"/>
                    <a:pt x="1794" y="5164"/>
                  </a:cubicBezTo>
                  <a:cubicBezTo>
                    <a:pt x="3441" y="4389"/>
                    <a:pt x="5057" y="3622"/>
                    <a:pt x="6705" y="2847"/>
                  </a:cubicBezTo>
                  <a:cubicBezTo>
                    <a:pt x="6037" y="1821"/>
                    <a:pt x="5219" y="834"/>
                    <a:pt x="43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5"/>
            <p:cNvSpPr/>
            <p:nvPr/>
          </p:nvSpPr>
          <p:spPr>
            <a:xfrm>
              <a:off x="589090" y="5889105"/>
              <a:ext cx="752246" cy="521989"/>
            </a:xfrm>
            <a:custGeom>
              <a:avLst/>
              <a:gdLst/>
              <a:ahLst/>
              <a:cxnLst/>
              <a:rect l="l" t="t" r="r" b="b"/>
              <a:pathLst>
                <a:path w="6730" h="4670" extrusionOk="0">
                  <a:moveTo>
                    <a:pt x="4529" y="0"/>
                  </a:moveTo>
                  <a:cubicBezTo>
                    <a:pt x="3200" y="707"/>
                    <a:pt x="1427" y="410"/>
                    <a:pt x="0" y="896"/>
                  </a:cubicBezTo>
                  <a:cubicBezTo>
                    <a:pt x="645" y="2159"/>
                    <a:pt x="1324" y="3407"/>
                    <a:pt x="1966" y="4670"/>
                  </a:cubicBezTo>
                  <a:cubicBezTo>
                    <a:pt x="3562" y="3900"/>
                    <a:pt x="5136" y="3130"/>
                    <a:pt x="6730" y="2362"/>
                  </a:cubicBezTo>
                  <a:cubicBezTo>
                    <a:pt x="5989" y="1592"/>
                    <a:pt x="5271" y="771"/>
                    <a:pt x="4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5"/>
            <p:cNvSpPr/>
            <p:nvPr/>
          </p:nvSpPr>
          <p:spPr>
            <a:xfrm>
              <a:off x="589090" y="5884746"/>
              <a:ext cx="801874" cy="481303"/>
            </a:xfrm>
            <a:custGeom>
              <a:avLst/>
              <a:gdLst/>
              <a:ahLst/>
              <a:cxnLst/>
              <a:rect l="l" t="t" r="r" b="b"/>
              <a:pathLst>
                <a:path w="7174" h="4306" extrusionOk="0">
                  <a:moveTo>
                    <a:pt x="4586" y="0"/>
                  </a:moveTo>
                  <a:cubicBezTo>
                    <a:pt x="3219" y="708"/>
                    <a:pt x="1537" y="931"/>
                    <a:pt x="0" y="939"/>
                  </a:cubicBezTo>
                  <a:cubicBezTo>
                    <a:pt x="944" y="1878"/>
                    <a:pt x="1703" y="3039"/>
                    <a:pt x="2116" y="4305"/>
                  </a:cubicBezTo>
                  <a:cubicBezTo>
                    <a:pt x="3734" y="3421"/>
                    <a:pt x="5452" y="2657"/>
                    <a:pt x="7174" y="1995"/>
                  </a:cubicBezTo>
                  <a:cubicBezTo>
                    <a:pt x="6453" y="1168"/>
                    <a:pt x="5561" y="502"/>
                    <a:pt x="4586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5"/>
            <p:cNvSpPr/>
            <p:nvPr/>
          </p:nvSpPr>
          <p:spPr>
            <a:xfrm>
              <a:off x="589090" y="5884969"/>
              <a:ext cx="809475" cy="419380"/>
            </a:xfrm>
            <a:custGeom>
              <a:avLst/>
              <a:gdLst/>
              <a:ahLst/>
              <a:cxnLst/>
              <a:rect l="l" t="t" r="r" b="b"/>
              <a:pathLst>
                <a:path w="7242" h="3752" extrusionOk="0">
                  <a:moveTo>
                    <a:pt x="4448" y="1"/>
                  </a:moveTo>
                  <a:cubicBezTo>
                    <a:pt x="3736" y="242"/>
                    <a:pt x="2996" y="381"/>
                    <a:pt x="2254" y="511"/>
                  </a:cubicBezTo>
                  <a:cubicBezTo>
                    <a:pt x="1552" y="633"/>
                    <a:pt x="705" y="814"/>
                    <a:pt x="0" y="937"/>
                  </a:cubicBezTo>
                  <a:cubicBezTo>
                    <a:pt x="1106" y="1589"/>
                    <a:pt x="2055" y="2583"/>
                    <a:pt x="2589" y="3751"/>
                  </a:cubicBezTo>
                  <a:cubicBezTo>
                    <a:pt x="4129" y="2957"/>
                    <a:pt x="5640" y="2245"/>
                    <a:pt x="7242" y="1585"/>
                  </a:cubicBezTo>
                  <a:cubicBezTo>
                    <a:pt x="6405" y="934"/>
                    <a:pt x="5441" y="372"/>
                    <a:pt x="4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5"/>
            <p:cNvSpPr/>
            <p:nvPr/>
          </p:nvSpPr>
          <p:spPr>
            <a:xfrm>
              <a:off x="589090" y="5852443"/>
              <a:ext cx="887605" cy="286368"/>
            </a:xfrm>
            <a:custGeom>
              <a:avLst/>
              <a:gdLst/>
              <a:ahLst/>
              <a:cxnLst/>
              <a:rect l="l" t="t" r="r" b="b"/>
              <a:pathLst>
                <a:path w="7941" h="2562" extrusionOk="0">
                  <a:moveTo>
                    <a:pt x="4846" y="1"/>
                  </a:moveTo>
                  <a:cubicBezTo>
                    <a:pt x="3200" y="1"/>
                    <a:pt x="1641" y="1051"/>
                    <a:pt x="0" y="1228"/>
                  </a:cubicBezTo>
                  <a:cubicBezTo>
                    <a:pt x="1124" y="1298"/>
                    <a:pt x="2247" y="1770"/>
                    <a:pt x="3046" y="2562"/>
                  </a:cubicBezTo>
                  <a:cubicBezTo>
                    <a:pt x="4614" y="1837"/>
                    <a:pt x="6252" y="1251"/>
                    <a:pt x="7941" y="889"/>
                  </a:cubicBezTo>
                  <a:cubicBezTo>
                    <a:pt x="7024" y="359"/>
                    <a:pt x="5991" y="26"/>
                    <a:pt x="4932" y="1"/>
                  </a:cubicBezTo>
                  <a:cubicBezTo>
                    <a:pt x="4903" y="1"/>
                    <a:pt x="4875" y="1"/>
                    <a:pt x="4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5"/>
            <p:cNvSpPr/>
            <p:nvPr/>
          </p:nvSpPr>
          <p:spPr>
            <a:xfrm>
              <a:off x="589090" y="5784483"/>
              <a:ext cx="897106" cy="311517"/>
            </a:xfrm>
            <a:custGeom>
              <a:avLst/>
              <a:gdLst/>
              <a:ahLst/>
              <a:cxnLst/>
              <a:rect l="l" t="t" r="r" b="b"/>
              <a:pathLst>
                <a:path w="8026" h="2787" extrusionOk="0">
                  <a:moveTo>
                    <a:pt x="4541" y="0"/>
                  </a:moveTo>
                  <a:cubicBezTo>
                    <a:pt x="3084" y="707"/>
                    <a:pt x="1547" y="1354"/>
                    <a:pt x="0" y="1836"/>
                  </a:cubicBezTo>
                  <a:cubicBezTo>
                    <a:pt x="129" y="1822"/>
                    <a:pt x="262" y="1815"/>
                    <a:pt x="396" y="1815"/>
                  </a:cubicBezTo>
                  <a:cubicBezTo>
                    <a:pt x="1336" y="1815"/>
                    <a:pt x="2366" y="2150"/>
                    <a:pt x="3015" y="2787"/>
                  </a:cubicBezTo>
                  <a:cubicBezTo>
                    <a:pt x="4645" y="2138"/>
                    <a:pt x="6320" y="1544"/>
                    <a:pt x="8026" y="1126"/>
                  </a:cubicBezTo>
                  <a:cubicBezTo>
                    <a:pt x="6958" y="499"/>
                    <a:pt x="5774" y="117"/>
                    <a:pt x="45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9" name="Google Shape;979;p45"/>
          <p:cNvGrpSpPr/>
          <p:nvPr/>
        </p:nvGrpSpPr>
        <p:grpSpPr>
          <a:xfrm flipH="1">
            <a:off x="1204966" y="3863219"/>
            <a:ext cx="1176542" cy="1612441"/>
            <a:chOff x="-3635246" y="3850201"/>
            <a:chExt cx="613645" cy="840996"/>
          </a:xfrm>
        </p:grpSpPr>
        <p:sp>
          <p:nvSpPr>
            <p:cNvPr id="980" name="Google Shape;980;p45"/>
            <p:cNvSpPr/>
            <p:nvPr/>
          </p:nvSpPr>
          <p:spPr>
            <a:xfrm>
              <a:off x="-3555439" y="3994280"/>
              <a:ext cx="533837" cy="696805"/>
            </a:xfrm>
            <a:custGeom>
              <a:avLst/>
              <a:gdLst/>
              <a:ahLst/>
              <a:cxnLst/>
              <a:rect l="l" t="t" r="r" b="b"/>
              <a:pathLst>
                <a:path w="4776" h="6234" extrusionOk="0">
                  <a:moveTo>
                    <a:pt x="2714" y="1"/>
                  </a:moveTo>
                  <a:cubicBezTo>
                    <a:pt x="1740" y="601"/>
                    <a:pt x="799" y="1347"/>
                    <a:pt x="0" y="2167"/>
                  </a:cubicBezTo>
                  <a:cubicBezTo>
                    <a:pt x="334" y="3499"/>
                    <a:pt x="568" y="4902"/>
                    <a:pt x="903" y="6234"/>
                  </a:cubicBezTo>
                  <a:cubicBezTo>
                    <a:pt x="2195" y="5704"/>
                    <a:pt x="3484" y="5176"/>
                    <a:pt x="4775" y="4645"/>
                  </a:cubicBezTo>
                  <a:cubicBezTo>
                    <a:pt x="4087" y="3088"/>
                    <a:pt x="3404" y="1559"/>
                    <a:pt x="2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5"/>
            <p:cNvSpPr/>
            <p:nvPr/>
          </p:nvSpPr>
          <p:spPr>
            <a:xfrm>
              <a:off x="-3537219" y="3990704"/>
              <a:ext cx="482197" cy="700382"/>
            </a:xfrm>
            <a:custGeom>
              <a:avLst/>
              <a:gdLst/>
              <a:ahLst/>
              <a:cxnLst/>
              <a:rect l="l" t="t" r="r" b="b"/>
              <a:pathLst>
                <a:path w="4314" h="6266" extrusionOk="0">
                  <a:moveTo>
                    <a:pt x="2259" y="0"/>
                  </a:moveTo>
                  <a:cubicBezTo>
                    <a:pt x="1522" y="676"/>
                    <a:pt x="739" y="1332"/>
                    <a:pt x="1" y="2008"/>
                  </a:cubicBezTo>
                  <a:cubicBezTo>
                    <a:pt x="632" y="3269"/>
                    <a:pt x="315" y="4922"/>
                    <a:pt x="740" y="6266"/>
                  </a:cubicBezTo>
                  <a:cubicBezTo>
                    <a:pt x="1936" y="5692"/>
                    <a:pt x="3118" y="5084"/>
                    <a:pt x="4314" y="4509"/>
                  </a:cubicBezTo>
                  <a:cubicBezTo>
                    <a:pt x="3629" y="2999"/>
                    <a:pt x="2943" y="1510"/>
                    <a:pt x="22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5"/>
            <p:cNvSpPr/>
            <p:nvPr/>
          </p:nvSpPr>
          <p:spPr>
            <a:xfrm>
              <a:off x="-3541243" y="3943646"/>
              <a:ext cx="444306" cy="747551"/>
            </a:xfrm>
            <a:custGeom>
              <a:avLst/>
              <a:gdLst/>
              <a:ahLst/>
              <a:cxnLst/>
              <a:rect l="l" t="t" r="r" b="b"/>
              <a:pathLst>
                <a:path w="3975" h="6688" extrusionOk="0">
                  <a:moveTo>
                    <a:pt x="1924" y="1"/>
                  </a:moveTo>
                  <a:cubicBezTo>
                    <a:pt x="1136" y="657"/>
                    <a:pt x="491" y="1477"/>
                    <a:pt x="0" y="2379"/>
                  </a:cubicBezTo>
                  <a:cubicBezTo>
                    <a:pt x="633" y="3669"/>
                    <a:pt x="806" y="5250"/>
                    <a:pt x="777" y="6688"/>
                  </a:cubicBezTo>
                  <a:cubicBezTo>
                    <a:pt x="1677" y="5826"/>
                    <a:pt x="2782" y="5143"/>
                    <a:pt x="3974" y="4783"/>
                  </a:cubicBezTo>
                  <a:cubicBezTo>
                    <a:pt x="3182" y="3249"/>
                    <a:pt x="2505" y="1625"/>
                    <a:pt x="1924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5"/>
            <p:cNvSpPr/>
            <p:nvPr/>
          </p:nvSpPr>
          <p:spPr>
            <a:xfrm>
              <a:off x="-3541243" y="3935375"/>
              <a:ext cx="387636" cy="755823"/>
            </a:xfrm>
            <a:custGeom>
              <a:avLst/>
              <a:gdLst/>
              <a:ahLst/>
              <a:cxnLst/>
              <a:rect l="l" t="t" r="r" b="b"/>
              <a:pathLst>
                <a:path w="3468" h="6762" extrusionOk="0">
                  <a:moveTo>
                    <a:pt x="1545" y="0"/>
                  </a:moveTo>
                  <a:cubicBezTo>
                    <a:pt x="917" y="770"/>
                    <a:pt x="370" y="1660"/>
                    <a:pt x="0" y="2581"/>
                  </a:cubicBezTo>
                  <a:cubicBezTo>
                    <a:pt x="211" y="3252"/>
                    <a:pt x="324" y="3947"/>
                    <a:pt x="430" y="4643"/>
                  </a:cubicBezTo>
                  <a:cubicBezTo>
                    <a:pt x="528" y="5303"/>
                    <a:pt x="679" y="6101"/>
                    <a:pt x="777" y="6762"/>
                  </a:cubicBezTo>
                  <a:cubicBezTo>
                    <a:pt x="1411" y="5742"/>
                    <a:pt x="2363" y="4875"/>
                    <a:pt x="3467" y="4402"/>
                  </a:cubicBezTo>
                  <a:cubicBezTo>
                    <a:pt x="2759" y="2943"/>
                    <a:pt x="2127" y="1513"/>
                    <a:pt x="15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5"/>
            <p:cNvSpPr/>
            <p:nvPr/>
          </p:nvSpPr>
          <p:spPr>
            <a:xfrm>
              <a:off x="-3578353" y="3859926"/>
              <a:ext cx="271054" cy="831271"/>
            </a:xfrm>
            <a:custGeom>
              <a:avLst/>
              <a:gdLst/>
              <a:ahLst/>
              <a:cxnLst/>
              <a:rect l="l" t="t" r="r" b="b"/>
              <a:pathLst>
                <a:path w="2425" h="7437" extrusionOk="0">
                  <a:moveTo>
                    <a:pt x="966" y="0"/>
                  </a:moveTo>
                  <a:cubicBezTo>
                    <a:pt x="450" y="847"/>
                    <a:pt x="116" y="1805"/>
                    <a:pt x="71" y="2796"/>
                  </a:cubicBezTo>
                  <a:cubicBezTo>
                    <a:pt x="0" y="4364"/>
                    <a:pt x="979" y="5871"/>
                    <a:pt x="1109" y="7437"/>
                  </a:cubicBezTo>
                  <a:cubicBezTo>
                    <a:pt x="1199" y="6389"/>
                    <a:pt x="1667" y="5348"/>
                    <a:pt x="2424" y="4617"/>
                  </a:cubicBezTo>
                  <a:cubicBezTo>
                    <a:pt x="1782" y="3134"/>
                    <a:pt x="1269" y="1589"/>
                    <a:pt x="9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5"/>
            <p:cNvSpPr/>
            <p:nvPr/>
          </p:nvSpPr>
          <p:spPr>
            <a:xfrm>
              <a:off x="-3635246" y="3850201"/>
              <a:ext cx="287821" cy="840995"/>
            </a:xfrm>
            <a:custGeom>
              <a:avLst/>
              <a:gdLst/>
              <a:ahLst/>
              <a:cxnLst/>
              <a:rect l="l" t="t" r="r" b="b"/>
              <a:pathLst>
                <a:path w="2575" h="7524" extrusionOk="0">
                  <a:moveTo>
                    <a:pt x="1130" y="1"/>
                  </a:moveTo>
                  <a:cubicBezTo>
                    <a:pt x="519" y="987"/>
                    <a:pt x="137" y="2085"/>
                    <a:pt x="0" y="3236"/>
                  </a:cubicBezTo>
                  <a:cubicBezTo>
                    <a:pt x="630" y="4615"/>
                    <a:pt x="1201" y="6067"/>
                    <a:pt x="1618" y="7524"/>
                  </a:cubicBezTo>
                  <a:cubicBezTo>
                    <a:pt x="1540" y="6554"/>
                    <a:pt x="1879" y="5403"/>
                    <a:pt x="2574" y="4725"/>
                  </a:cubicBezTo>
                  <a:cubicBezTo>
                    <a:pt x="2002" y="3186"/>
                    <a:pt x="1483" y="1606"/>
                    <a:pt x="11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45"/>
          <p:cNvGrpSpPr/>
          <p:nvPr/>
        </p:nvGrpSpPr>
        <p:grpSpPr>
          <a:xfrm>
            <a:off x="4571988" y="-320556"/>
            <a:ext cx="1077770" cy="793474"/>
            <a:chOff x="-2237045" y="3972596"/>
            <a:chExt cx="757500" cy="557645"/>
          </a:xfrm>
        </p:grpSpPr>
        <p:sp>
          <p:nvSpPr>
            <p:cNvPr id="987" name="Google Shape;987;p45"/>
            <p:cNvSpPr/>
            <p:nvPr/>
          </p:nvSpPr>
          <p:spPr>
            <a:xfrm>
              <a:off x="-2177022" y="3972596"/>
              <a:ext cx="697476" cy="557645"/>
            </a:xfrm>
            <a:custGeom>
              <a:avLst/>
              <a:gdLst/>
              <a:ahLst/>
              <a:cxnLst/>
              <a:rect l="l" t="t" r="r" b="b"/>
              <a:pathLst>
                <a:path w="6240" h="4989" extrusionOk="0">
                  <a:moveTo>
                    <a:pt x="2969" y="0"/>
                  </a:moveTo>
                  <a:cubicBezTo>
                    <a:pt x="2088" y="649"/>
                    <a:pt x="971" y="1342"/>
                    <a:pt x="1" y="1846"/>
                  </a:cubicBezTo>
                  <a:cubicBezTo>
                    <a:pt x="466" y="2120"/>
                    <a:pt x="886" y="2465"/>
                    <a:pt x="1296" y="2815"/>
                  </a:cubicBezTo>
                  <a:cubicBezTo>
                    <a:pt x="2108" y="3507"/>
                    <a:pt x="2946" y="4234"/>
                    <a:pt x="3702" y="4988"/>
                  </a:cubicBezTo>
                  <a:cubicBezTo>
                    <a:pt x="4392" y="3889"/>
                    <a:pt x="5473" y="3081"/>
                    <a:pt x="6240" y="2034"/>
                  </a:cubicBezTo>
                  <a:cubicBezTo>
                    <a:pt x="5228" y="1268"/>
                    <a:pt x="4077" y="619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5"/>
            <p:cNvSpPr/>
            <p:nvPr/>
          </p:nvSpPr>
          <p:spPr>
            <a:xfrm>
              <a:off x="-2178586" y="3995622"/>
              <a:ext cx="699041" cy="491586"/>
            </a:xfrm>
            <a:custGeom>
              <a:avLst/>
              <a:gdLst/>
              <a:ahLst/>
              <a:cxnLst/>
              <a:rect l="l" t="t" r="r" b="b"/>
              <a:pathLst>
                <a:path w="6254" h="4398" extrusionOk="0">
                  <a:moveTo>
                    <a:pt x="2589" y="0"/>
                  </a:moveTo>
                  <a:cubicBezTo>
                    <a:pt x="1723" y="502"/>
                    <a:pt x="868" y="984"/>
                    <a:pt x="1" y="1485"/>
                  </a:cubicBezTo>
                  <a:cubicBezTo>
                    <a:pt x="1403" y="2195"/>
                    <a:pt x="2681" y="3180"/>
                    <a:pt x="3676" y="4397"/>
                  </a:cubicBezTo>
                  <a:cubicBezTo>
                    <a:pt x="4436" y="3466"/>
                    <a:pt x="5543" y="2798"/>
                    <a:pt x="6254" y="1828"/>
                  </a:cubicBezTo>
                  <a:cubicBezTo>
                    <a:pt x="5916" y="1658"/>
                    <a:pt x="5505" y="1476"/>
                    <a:pt x="5170" y="1304"/>
                  </a:cubicBezTo>
                  <a:cubicBezTo>
                    <a:pt x="4317" y="871"/>
                    <a:pt x="3441" y="435"/>
                    <a:pt x="2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5"/>
            <p:cNvSpPr/>
            <p:nvPr/>
          </p:nvSpPr>
          <p:spPr>
            <a:xfrm>
              <a:off x="-2174115" y="3986344"/>
              <a:ext cx="694570" cy="427428"/>
            </a:xfrm>
            <a:custGeom>
              <a:avLst/>
              <a:gdLst/>
              <a:ahLst/>
              <a:cxnLst/>
              <a:rect l="l" t="t" r="r" b="b"/>
              <a:pathLst>
                <a:path w="6214" h="3824" extrusionOk="0">
                  <a:moveTo>
                    <a:pt x="2860" y="0"/>
                  </a:moveTo>
                  <a:cubicBezTo>
                    <a:pt x="1830" y="234"/>
                    <a:pt x="828" y="680"/>
                    <a:pt x="1" y="1337"/>
                  </a:cubicBezTo>
                  <a:cubicBezTo>
                    <a:pt x="752" y="1646"/>
                    <a:pt x="1393" y="2174"/>
                    <a:pt x="2020" y="2693"/>
                  </a:cubicBezTo>
                  <a:cubicBezTo>
                    <a:pt x="2483" y="3079"/>
                    <a:pt x="2950" y="3439"/>
                    <a:pt x="3415" y="3823"/>
                  </a:cubicBezTo>
                  <a:cubicBezTo>
                    <a:pt x="4040" y="3415"/>
                    <a:pt x="4666" y="3005"/>
                    <a:pt x="5291" y="2596"/>
                  </a:cubicBezTo>
                  <a:cubicBezTo>
                    <a:pt x="5605" y="2391"/>
                    <a:pt x="5991" y="2215"/>
                    <a:pt x="6214" y="1911"/>
                  </a:cubicBezTo>
                  <a:cubicBezTo>
                    <a:pt x="5097" y="1324"/>
                    <a:pt x="3905" y="711"/>
                    <a:pt x="2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5"/>
            <p:cNvSpPr/>
            <p:nvPr/>
          </p:nvSpPr>
          <p:spPr>
            <a:xfrm>
              <a:off x="-2237045" y="3972596"/>
              <a:ext cx="757499" cy="296651"/>
            </a:xfrm>
            <a:custGeom>
              <a:avLst/>
              <a:gdLst/>
              <a:ahLst/>
              <a:cxnLst/>
              <a:rect l="l" t="t" r="r" b="b"/>
              <a:pathLst>
                <a:path w="6777" h="2654" extrusionOk="0">
                  <a:moveTo>
                    <a:pt x="3505" y="0"/>
                  </a:moveTo>
                  <a:cubicBezTo>
                    <a:pt x="2393" y="217"/>
                    <a:pt x="1133" y="340"/>
                    <a:pt x="1" y="389"/>
                  </a:cubicBezTo>
                  <a:cubicBezTo>
                    <a:pt x="1233" y="1316"/>
                    <a:pt x="2653" y="2093"/>
                    <a:pt x="4090" y="2653"/>
                  </a:cubicBezTo>
                  <a:cubicBezTo>
                    <a:pt x="4788" y="2245"/>
                    <a:pt x="5621" y="2021"/>
                    <a:pt x="6437" y="2021"/>
                  </a:cubicBezTo>
                  <a:cubicBezTo>
                    <a:pt x="6550" y="2021"/>
                    <a:pt x="6664" y="2025"/>
                    <a:pt x="6777" y="2034"/>
                  </a:cubicBezTo>
                  <a:cubicBezTo>
                    <a:pt x="5757" y="1258"/>
                    <a:pt x="4662" y="553"/>
                    <a:pt x="3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1" name="Google Shape;991;p45"/>
          <p:cNvSpPr/>
          <p:nvPr/>
        </p:nvSpPr>
        <p:spPr>
          <a:xfrm>
            <a:off x="3202744" y="586170"/>
            <a:ext cx="94393" cy="83300"/>
          </a:xfrm>
          <a:custGeom>
            <a:avLst/>
            <a:gdLst/>
            <a:ahLst/>
            <a:cxnLst/>
            <a:rect l="l" t="t" r="r" b="b"/>
            <a:pathLst>
              <a:path w="468" h="413" extrusionOk="0">
                <a:moveTo>
                  <a:pt x="233" y="0"/>
                </a:moveTo>
                <a:cubicBezTo>
                  <a:pt x="190" y="0"/>
                  <a:pt x="147" y="14"/>
                  <a:pt x="110" y="42"/>
                </a:cubicBezTo>
                <a:cubicBezTo>
                  <a:pt x="19" y="110"/>
                  <a:pt x="0" y="239"/>
                  <a:pt x="68" y="330"/>
                </a:cubicBezTo>
                <a:cubicBezTo>
                  <a:pt x="109" y="384"/>
                  <a:pt x="171" y="413"/>
                  <a:pt x="234" y="413"/>
                </a:cubicBezTo>
                <a:cubicBezTo>
                  <a:pt x="277" y="413"/>
                  <a:pt x="320" y="399"/>
                  <a:pt x="357" y="372"/>
                </a:cubicBezTo>
                <a:cubicBezTo>
                  <a:pt x="449" y="303"/>
                  <a:pt x="467" y="174"/>
                  <a:pt x="399" y="83"/>
                </a:cubicBezTo>
                <a:cubicBezTo>
                  <a:pt x="358" y="29"/>
                  <a:pt x="296" y="0"/>
                  <a:pt x="233" y="0"/>
                </a:cubicBez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45"/>
          <p:cNvGrpSpPr/>
          <p:nvPr/>
        </p:nvGrpSpPr>
        <p:grpSpPr>
          <a:xfrm>
            <a:off x="3370687" y="4244914"/>
            <a:ext cx="684780" cy="504112"/>
            <a:chOff x="-2237045" y="3972596"/>
            <a:chExt cx="757500" cy="557645"/>
          </a:xfrm>
        </p:grpSpPr>
        <p:sp>
          <p:nvSpPr>
            <p:cNvPr id="993" name="Google Shape;993;p45"/>
            <p:cNvSpPr/>
            <p:nvPr/>
          </p:nvSpPr>
          <p:spPr>
            <a:xfrm>
              <a:off x="-2177022" y="3972596"/>
              <a:ext cx="697476" cy="557645"/>
            </a:xfrm>
            <a:custGeom>
              <a:avLst/>
              <a:gdLst/>
              <a:ahLst/>
              <a:cxnLst/>
              <a:rect l="l" t="t" r="r" b="b"/>
              <a:pathLst>
                <a:path w="6240" h="4989" extrusionOk="0">
                  <a:moveTo>
                    <a:pt x="2969" y="0"/>
                  </a:moveTo>
                  <a:cubicBezTo>
                    <a:pt x="2088" y="649"/>
                    <a:pt x="971" y="1342"/>
                    <a:pt x="1" y="1846"/>
                  </a:cubicBezTo>
                  <a:cubicBezTo>
                    <a:pt x="466" y="2120"/>
                    <a:pt x="886" y="2465"/>
                    <a:pt x="1296" y="2815"/>
                  </a:cubicBezTo>
                  <a:cubicBezTo>
                    <a:pt x="2108" y="3507"/>
                    <a:pt x="2946" y="4234"/>
                    <a:pt x="3702" y="4988"/>
                  </a:cubicBezTo>
                  <a:cubicBezTo>
                    <a:pt x="4392" y="3889"/>
                    <a:pt x="5473" y="3081"/>
                    <a:pt x="6240" y="2034"/>
                  </a:cubicBezTo>
                  <a:cubicBezTo>
                    <a:pt x="5228" y="1268"/>
                    <a:pt x="4077" y="619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5"/>
            <p:cNvSpPr/>
            <p:nvPr/>
          </p:nvSpPr>
          <p:spPr>
            <a:xfrm>
              <a:off x="-2178586" y="3995622"/>
              <a:ext cx="699041" cy="491586"/>
            </a:xfrm>
            <a:custGeom>
              <a:avLst/>
              <a:gdLst/>
              <a:ahLst/>
              <a:cxnLst/>
              <a:rect l="l" t="t" r="r" b="b"/>
              <a:pathLst>
                <a:path w="6254" h="4398" extrusionOk="0">
                  <a:moveTo>
                    <a:pt x="2589" y="0"/>
                  </a:moveTo>
                  <a:cubicBezTo>
                    <a:pt x="1723" y="502"/>
                    <a:pt x="868" y="984"/>
                    <a:pt x="1" y="1485"/>
                  </a:cubicBezTo>
                  <a:cubicBezTo>
                    <a:pt x="1403" y="2195"/>
                    <a:pt x="2681" y="3180"/>
                    <a:pt x="3676" y="4397"/>
                  </a:cubicBezTo>
                  <a:cubicBezTo>
                    <a:pt x="4436" y="3466"/>
                    <a:pt x="5543" y="2798"/>
                    <a:pt x="6254" y="1828"/>
                  </a:cubicBezTo>
                  <a:cubicBezTo>
                    <a:pt x="5916" y="1658"/>
                    <a:pt x="5505" y="1476"/>
                    <a:pt x="5170" y="1304"/>
                  </a:cubicBezTo>
                  <a:cubicBezTo>
                    <a:pt x="4317" y="871"/>
                    <a:pt x="3441" y="435"/>
                    <a:pt x="2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5"/>
            <p:cNvSpPr/>
            <p:nvPr/>
          </p:nvSpPr>
          <p:spPr>
            <a:xfrm>
              <a:off x="-2174115" y="3986344"/>
              <a:ext cx="694570" cy="427428"/>
            </a:xfrm>
            <a:custGeom>
              <a:avLst/>
              <a:gdLst/>
              <a:ahLst/>
              <a:cxnLst/>
              <a:rect l="l" t="t" r="r" b="b"/>
              <a:pathLst>
                <a:path w="6214" h="3824" extrusionOk="0">
                  <a:moveTo>
                    <a:pt x="2860" y="0"/>
                  </a:moveTo>
                  <a:cubicBezTo>
                    <a:pt x="1830" y="234"/>
                    <a:pt x="828" y="680"/>
                    <a:pt x="1" y="1337"/>
                  </a:cubicBezTo>
                  <a:cubicBezTo>
                    <a:pt x="752" y="1646"/>
                    <a:pt x="1393" y="2174"/>
                    <a:pt x="2020" y="2693"/>
                  </a:cubicBezTo>
                  <a:cubicBezTo>
                    <a:pt x="2483" y="3079"/>
                    <a:pt x="2950" y="3439"/>
                    <a:pt x="3415" y="3823"/>
                  </a:cubicBezTo>
                  <a:cubicBezTo>
                    <a:pt x="4040" y="3415"/>
                    <a:pt x="4666" y="3005"/>
                    <a:pt x="5291" y="2596"/>
                  </a:cubicBezTo>
                  <a:cubicBezTo>
                    <a:pt x="5605" y="2391"/>
                    <a:pt x="5991" y="2215"/>
                    <a:pt x="6214" y="1911"/>
                  </a:cubicBezTo>
                  <a:cubicBezTo>
                    <a:pt x="5097" y="1324"/>
                    <a:pt x="3905" y="711"/>
                    <a:pt x="2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5"/>
            <p:cNvSpPr/>
            <p:nvPr/>
          </p:nvSpPr>
          <p:spPr>
            <a:xfrm>
              <a:off x="-2237045" y="3972596"/>
              <a:ext cx="757499" cy="296651"/>
            </a:xfrm>
            <a:custGeom>
              <a:avLst/>
              <a:gdLst/>
              <a:ahLst/>
              <a:cxnLst/>
              <a:rect l="l" t="t" r="r" b="b"/>
              <a:pathLst>
                <a:path w="6777" h="2654" extrusionOk="0">
                  <a:moveTo>
                    <a:pt x="3505" y="0"/>
                  </a:moveTo>
                  <a:cubicBezTo>
                    <a:pt x="2393" y="217"/>
                    <a:pt x="1133" y="340"/>
                    <a:pt x="1" y="389"/>
                  </a:cubicBezTo>
                  <a:cubicBezTo>
                    <a:pt x="1233" y="1316"/>
                    <a:pt x="2653" y="2093"/>
                    <a:pt x="4090" y="2653"/>
                  </a:cubicBezTo>
                  <a:cubicBezTo>
                    <a:pt x="4788" y="2245"/>
                    <a:pt x="5621" y="2021"/>
                    <a:pt x="6437" y="2021"/>
                  </a:cubicBezTo>
                  <a:cubicBezTo>
                    <a:pt x="6550" y="2021"/>
                    <a:pt x="6664" y="2025"/>
                    <a:pt x="6777" y="2034"/>
                  </a:cubicBezTo>
                  <a:cubicBezTo>
                    <a:pt x="5757" y="1258"/>
                    <a:pt x="4662" y="553"/>
                    <a:pt x="3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7" name="Google Shape;997;p45"/>
          <p:cNvSpPr/>
          <p:nvPr/>
        </p:nvSpPr>
        <p:spPr>
          <a:xfrm>
            <a:off x="5839004" y="2469214"/>
            <a:ext cx="274645" cy="274645"/>
          </a:xfrm>
          <a:custGeom>
            <a:avLst/>
            <a:gdLst/>
            <a:ahLst/>
            <a:cxnLst/>
            <a:rect l="l" t="t" r="r" b="b"/>
            <a:pathLst>
              <a:path w="1366" h="1366" extrusionOk="0">
                <a:moveTo>
                  <a:pt x="682" y="0"/>
                </a:moveTo>
                <a:lnTo>
                  <a:pt x="559" y="559"/>
                </a:lnTo>
                <a:lnTo>
                  <a:pt x="0" y="684"/>
                </a:lnTo>
                <a:lnTo>
                  <a:pt x="559" y="806"/>
                </a:lnTo>
                <a:lnTo>
                  <a:pt x="682" y="1366"/>
                </a:lnTo>
                <a:lnTo>
                  <a:pt x="805" y="806"/>
                </a:lnTo>
                <a:lnTo>
                  <a:pt x="1366" y="684"/>
                </a:lnTo>
                <a:lnTo>
                  <a:pt x="805" y="559"/>
                </a:lnTo>
                <a:lnTo>
                  <a:pt x="6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45"/>
          <p:cNvSpPr/>
          <p:nvPr/>
        </p:nvSpPr>
        <p:spPr>
          <a:xfrm>
            <a:off x="5706911" y="2399649"/>
            <a:ext cx="143153" cy="142751"/>
          </a:xfrm>
          <a:custGeom>
            <a:avLst/>
            <a:gdLst/>
            <a:ahLst/>
            <a:cxnLst/>
            <a:rect l="l" t="t" r="r" b="b"/>
            <a:pathLst>
              <a:path w="712" h="710" extrusionOk="0">
                <a:moveTo>
                  <a:pt x="356" y="0"/>
                </a:moveTo>
                <a:lnTo>
                  <a:pt x="292" y="291"/>
                </a:lnTo>
                <a:lnTo>
                  <a:pt x="0" y="356"/>
                </a:lnTo>
                <a:lnTo>
                  <a:pt x="292" y="419"/>
                </a:lnTo>
                <a:lnTo>
                  <a:pt x="356" y="710"/>
                </a:lnTo>
                <a:lnTo>
                  <a:pt x="420" y="419"/>
                </a:lnTo>
                <a:lnTo>
                  <a:pt x="711" y="356"/>
                </a:lnTo>
                <a:lnTo>
                  <a:pt x="420" y="291"/>
                </a:lnTo>
                <a:lnTo>
                  <a:pt x="3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45"/>
          <p:cNvSpPr/>
          <p:nvPr/>
        </p:nvSpPr>
        <p:spPr>
          <a:xfrm>
            <a:off x="7840369" y="33687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45"/>
          <p:cNvSpPr/>
          <p:nvPr/>
        </p:nvSpPr>
        <p:spPr>
          <a:xfrm>
            <a:off x="8074799" y="3240429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45"/>
          <p:cNvSpPr/>
          <p:nvPr/>
        </p:nvSpPr>
        <p:spPr>
          <a:xfrm>
            <a:off x="4684259" y="4316987"/>
            <a:ext cx="236243" cy="236243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45"/>
          <p:cNvSpPr/>
          <p:nvPr/>
        </p:nvSpPr>
        <p:spPr>
          <a:xfrm>
            <a:off x="4618313" y="4524477"/>
            <a:ext cx="106158" cy="106359"/>
          </a:xfrm>
          <a:custGeom>
            <a:avLst/>
            <a:gdLst/>
            <a:ahLst/>
            <a:cxnLst/>
            <a:rect l="l" t="t" r="r" b="b"/>
            <a:pathLst>
              <a:path w="528" h="529" extrusionOk="0">
                <a:moveTo>
                  <a:pt x="264" y="0"/>
                </a:moveTo>
                <a:lnTo>
                  <a:pt x="216" y="218"/>
                </a:lnTo>
                <a:lnTo>
                  <a:pt x="1" y="265"/>
                </a:lnTo>
                <a:lnTo>
                  <a:pt x="216" y="313"/>
                </a:lnTo>
                <a:lnTo>
                  <a:pt x="264" y="529"/>
                </a:lnTo>
                <a:lnTo>
                  <a:pt x="312" y="313"/>
                </a:lnTo>
                <a:lnTo>
                  <a:pt x="528" y="265"/>
                </a:lnTo>
                <a:lnTo>
                  <a:pt x="312" y="218"/>
                </a:lnTo>
                <a:lnTo>
                  <a:pt x="2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45"/>
          <p:cNvSpPr/>
          <p:nvPr/>
        </p:nvSpPr>
        <p:spPr>
          <a:xfrm>
            <a:off x="5231606" y="3131668"/>
            <a:ext cx="93894" cy="93492"/>
          </a:xfrm>
          <a:custGeom>
            <a:avLst/>
            <a:gdLst/>
            <a:ahLst/>
            <a:cxnLst/>
            <a:rect l="l" t="t" r="r" b="b"/>
            <a:pathLst>
              <a:path w="467" h="465" extrusionOk="0">
                <a:moveTo>
                  <a:pt x="232" y="1"/>
                </a:moveTo>
                <a:lnTo>
                  <a:pt x="191" y="191"/>
                </a:lnTo>
                <a:lnTo>
                  <a:pt x="0" y="233"/>
                </a:lnTo>
                <a:lnTo>
                  <a:pt x="191" y="274"/>
                </a:lnTo>
                <a:lnTo>
                  <a:pt x="232" y="465"/>
                </a:lnTo>
                <a:lnTo>
                  <a:pt x="274" y="274"/>
                </a:lnTo>
                <a:lnTo>
                  <a:pt x="466" y="233"/>
                </a:lnTo>
                <a:lnTo>
                  <a:pt x="274" y="191"/>
                </a:lnTo>
                <a:lnTo>
                  <a:pt x="2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45"/>
          <p:cNvSpPr txBox="1">
            <a:spLocks noGrp="1"/>
          </p:cNvSpPr>
          <p:nvPr>
            <p:ph type="ctrTitle"/>
          </p:nvPr>
        </p:nvSpPr>
        <p:spPr>
          <a:xfrm>
            <a:off x="433275" y="1473020"/>
            <a:ext cx="5067900" cy="17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7030A0"/>
                </a:solidFill>
                <a:effectLst/>
                <a:latin typeface="SVN-Veneer" panose="02000806000000000000" pitchFamily="2" charset="0"/>
                <a:ea typeface="Times New Roman" panose="02020603050405020304" pitchFamily="18" charset="0"/>
              </a:rPr>
              <a:t>TRÌNH BÀY KẾT QUẢ NGHIÊN CỨU VỀ MỘT VẤN ĐỀ TỰ NHIÊN HOẶC XÃ HỘI</a:t>
            </a:r>
            <a:endParaRPr lang="en-US" sz="3200" dirty="0">
              <a:solidFill>
                <a:srgbClr val="7030A0"/>
              </a:solidFill>
              <a:effectLst/>
              <a:latin typeface="SVN-Veneer" panose="02000806000000000000" pitchFamily="2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7" name="Google Shape;1047;p48"/>
          <p:cNvGrpSpPr/>
          <p:nvPr/>
        </p:nvGrpSpPr>
        <p:grpSpPr>
          <a:xfrm>
            <a:off x="4343743" y="305132"/>
            <a:ext cx="5466756" cy="5624036"/>
            <a:chOff x="3291630" y="-183363"/>
            <a:chExt cx="4438743" cy="4566447"/>
          </a:xfrm>
        </p:grpSpPr>
        <p:sp>
          <p:nvSpPr>
            <p:cNvPr id="1048" name="Google Shape;1048;p48"/>
            <p:cNvSpPr/>
            <p:nvPr/>
          </p:nvSpPr>
          <p:spPr>
            <a:xfrm rot="3437113">
              <a:off x="3775689" y="576741"/>
              <a:ext cx="3470625" cy="3046239"/>
            </a:xfrm>
            <a:custGeom>
              <a:avLst/>
              <a:gdLst/>
              <a:ahLst/>
              <a:cxnLst/>
              <a:rect l="l" t="t" r="r" b="b"/>
              <a:pathLst>
                <a:path w="22653" h="19883" extrusionOk="0">
                  <a:moveTo>
                    <a:pt x="4473" y="0"/>
                  </a:moveTo>
                  <a:cubicBezTo>
                    <a:pt x="4208" y="0"/>
                    <a:pt x="3943" y="34"/>
                    <a:pt x="3685" y="109"/>
                  </a:cubicBezTo>
                  <a:cubicBezTo>
                    <a:pt x="2771" y="379"/>
                    <a:pt x="2016" y="1350"/>
                    <a:pt x="2279" y="2264"/>
                  </a:cubicBezTo>
                  <a:cubicBezTo>
                    <a:pt x="2473" y="2938"/>
                    <a:pt x="3110" y="3363"/>
                    <a:pt x="3644" y="3819"/>
                  </a:cubicBezTo>
                  <a:cubicBezTo>
                    <a:pt x="4177" y="4274"/>
                    <a:pt x="4675" y="4959"/>
                    <a:pt x="4451" y="5623"/>
                  </a:cubicBezTo>
                  <a:cubicBezTo>
                    <a:pt x="4216" y="6318"/>
                    <a:pt x="3369" y="6534"/>
                    <a:pt x="2702" y="6839"/>
                  </a:cubicBezTo>
                  <a:cubicBezTo>
                    <a:pt x="1046" y="7595"/>
                    <a:pt x="65" y="9452"/>
                    <a:pt x="31" y="11271"/>
                  </a:cubicBezTo>
                  <a:cubicBezTo>
                    <a:pt x="0" y="12906"/>
                    <a:pt x="640" y="14479"/>
                    <a:pt x="1551" y="15811"/>
                  </a:cubicBezTo>
                  <a:cubicBezTo>
                    <a:pt x="1666" y="15981"/>
                    <a:pt x="1779" y="16141"/>
                    <a:pt x="1892" y="16294"/>
                  </a:cubicBezTo>
                  <a:cubicBezTo>
                    <a:pt x="2625" y="17301"/>
                    <a:pt x="3305" y="17965"/>
                    <a:pt x="4545" y="18578"/>
                  </a:cubicBezTo>
                  <a:cubicBezTo>
                    <a:pt x="5427" y="19016"/>
                    <a:pt x="6275" y="19233"/>
                    <a:pt x="7240" y="19408"/>
                  </a:cubicBezTo>
                  <a:cubicBezTo>
                    <a:pt x="8783" y="19685"/>
                    <a:pt x="10374" y="19883"/>
                    <a:pt x="11956" y="19883"/>
                  </a:cubicBezTo>
                  <a:cubicBezTo>
                    <a:pt x="13803" y="19883"/>
                    <a:pt x="15636" y="19614"/>
                    <a:pt x="17363" y="18888"/>
                  </a:cubicBezTo>
                  <a:cubicBezTo>
                    <a:pt x="19182" y="18124"/>
                    <a:pt x="20814" y="16806"/>
                    <a:pt x="21698" y="15042"/>
                  </a:cubicBezTo>
                  <a:cubicBezTo>
                    <a:pt x="22527" y="13390"/>
                    <a:pt x="22652" y="11445"/>
                    <a:pt x="22305" y="9629"/>
                  </a:cubicBezTo>
                  <a:cubicBezTo>
                    <a:pt x="21836" y="7180"/>
                    <a:pt x="20495" y="4883"/>
                    <a:pt x="18509" y="3378"/>
                  </a:cubicBezTo>
                  <a:cubicBezTo>
                    <a:pt x="17188" y="2380"/>
                    <a:pt x="15586" y="1749"/>
                    <a:pt x="13937" y="1589"/>
                  </a:cubicBezTo>
                  <a:cubicBezTo>
                    <a:pt x="13722" y="1568"/>
                    <a:pt x="13508" y="1560"/>
                    <a:pt x="13295" y="1560"/>
                  </a:cubicBezTo>
                  <a:cubicBezTo>
                    <a:pt x="12332" y="1560"/>
                    <a:pt x="11375" y="1733"/>
                    <a:pt x="10417" y="1733"/>
                  </a:cubicBezTo>
                  <a:cubicBezTo>
                    <a:pt x="9974" y="1733"/>
                    <a:pt x="9532" y="1696"/>
                    <a:pt x="9088" y="1588"/>
                  </a:cubicBezTo>
                  <a:cubicBezTo>
                    <a:pt x="8163" y="1364"/>
                    <a:pt x="7331" y="867"/>
                    <a:pt x="6458" y="487"/>
                  </a:cubicBezTo>
                  <a:cubicBezTo>
                    <a:pt x="5831" y="214"/>
                    <a:pt x="5147" y="0"/>
                    <a:pt x="4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48"/>
            <p:cNvSpPr/>
            <p:nvPr/>
          </p:nvSpPr>
          <p:spPr>
            <a:xfrm rot="3437113">
              <a:off x="5148245" y="227588"/>
              <a:ext cx="391753" cy="410292"/>
            </a:xfrm>
            <a:custGeom>
              <a:avLst/>
              <a:gdLst/>
              <a:ahLst/>
              <a:cxnLst/>
              <a:rect l="l" t="t" r="r" b="b"/>
              <a:pathLst>
                <a:path w="2557" h="2678" extrusionOk="0">
                  <a:moveTo>
                    <a:pt x="1253" y="1"/>
                  </a:moveTo>
                  <a:cubicBezTo>
                    <a:pt x="869" y="1"/>
                    <a:pt x="409" y="244"/>
                    <a:pt x="223" y="540"/>
                  </a:cubicBezTo>
                  <a:cubicBezTo>
                    <a:pt x="11" y="882"/>
                    <a:pt x="0" y="1320"/>
                    <a:pt x="108" y="1707"/>
                  </a:cubicBezTo>
                  <a:cubicBezTo>
                    <a:pt x="181" y="1974"/>
                    <a:pt x="313" y="2232"/>
                    <a:pt x="521" y="2416"/>
                  </a:cubicBezTo>
                  <a:cubicBezTo>
                    <a:pt x="721" y="2591"/>
                    <a:pt x="986" y="2677"/>
                    <a:pt x="1252" y="2677"/>
                  </a:cubicBezTo>
                  <a:cubicBezTo>
                    <a:pt x="1508" y="2677"/>
                    <a:pt x="1767" y="2597"/>
                    <a:pt x="1970" y="2441"/>
                  </a:cubicBezTo>
                  <a:cubicBezTo>
                    <a:pt x="2386" y="2120"/>
                    <a:pt x="2556" y="1531"/>
                    <a:pt x="2410" y="1029"/>
                  </a:cubicBezTo>
                  <a:cubicBezTo>
                    <a:pt x="2286" y="596"/>
                    <a:pt x="1883" y="124"/>
                    <a:pt x="1427" y="19"/>
                  </a:cubicBezTo>
                  <a:cubicBezTo>
                    <a:pt x="1372" y="7"/>
                    <a:pt x="1313" y="1"/>
                    <a:pt x="1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50" name="Google Shape;1050;p48"/>
          <p:cNvGrpSpPr/>
          <p:nvPr/>
        </p:nvGrpSpPr>
        <p:grpSpPr>
          <a:xfrm rot="-236706">
            <a:off x="4573874" y="1463462"/>
            <a:ext cx="3774068" cy="2940190"/>
            <a:chOff x="6960128" y="3807272"/>
            <a:chExt cx="381626" cy="297306"/>
          </a:xfrm>
        </p:grpSpPr>
        <p:sp>
          <p:nvSpPr>
            <p:cNvPr id="1051" name="Google Shape;1051;p48"/>
            <p:cNvSpPr/>
            <p:nvPr/>
          </p:nvSpPr>
          <p:spPr>
            <a:xfrm>
              <a:off x="6979467" y="4037077"/>
              <a:ext cx="37" cy="111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0" y="3"/>
                  </a:moveTo>
                  <a:lnTo>
                    <a:pt x="0" y="3"/>
                  </a:lnTo>
                  <a:cubicBezTo>
                    <a:pt x="0" y="1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48"/>
            <p:cNvSpPr/>
            <p:nvPr/>
          </p:nvSpPr>
          <p:spPr>
            <a:xfrm>
              <a:off x="6990433" y="4089537"/>
              <a:ext cx="37" cy="3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48"/>
            <p:cNvSpPr/>
            <p:nvPr/>
          </p:nvSpPr>
          <p:spPr>
            <a:xfrm>
              <a:off x="6974206" y="4005328"/>
              <a:ext cx="37" cy="3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48"/>
            <p:cNvSpPr/>
            <p:nvPr/>
          </p:nvSpPr>
          <p:spPr>
            <a:xfrm>
              <a:off x="6962499" y="3933011"/>
              <a:ext cx="37" cy="3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48"/>
            <p:cNvSpPr/>
            <p:nvPr/>
          </p:nvSpPr>
          <p:spPr>
            <a:xfrm>
              <a:off x="6960461" y="3935345"/>
              <a:ext cx="37" cy="3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48"/>
            <p:cNvSpPr/>
            <p:nvPr/>
          </p:nvSpPr>
          <p:spPr>
            <a:xfrm>
              <a:off x="7175078" y="4091130"/>
              <a:ext cx="74" cy="37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48"/>
            <p:cNvSpPr/>
            <p:nvPr/>
          </p:nvSpPr>
          <p:spPr>
            <a:xfrm>
              <a:off x="7175300" y="4090907"/>
              <a:ext cx="37" cy="3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7174855" y="4091352"/>
              <a:ext cx="37" cy="3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48"/>
            <p:cNvSpPr/>
            <p:nvPr/>
          </p:nvSpPr>
          <p:spPr>
            <a:xfrm>
              <a:off x="6960350" y="3932900"/>
              <a:ext cx="381404" cy="171678"/>
            </a:xfrm>
            <a:custGeom>
              <a:avLst/>
              <a:gdLst/>
              <a:ahLst/>
              <a:cxnLst/>
              <a:rect l="l" t="t" r="r" b="b"/>
              <a:pathLst>
                <a:path w="10295" h="4634" extrusionOk="0">
                  <a:moveTo>
                    <a:pt x="100" y="1"/>
                  </a:moveTo>
                  <a:cubicBezTo>
                    <a:pt x="86" y="1"/>
                    <a:pt x="73" y="2"/>
                    <a:pt x="60" y="6"/>
                  </a:cubicBezTo>
                  <a:cubicBezTo>
                    <a:pt x="57" y="11"/>
                    <a:pt x="47" y="6"/>
                    <a:pt x="43" y="12"/>
                  </a:cubicBezTo>
                  <a:cubicBezTo>
                    <a:pt x="41" y="13"/>
                    <a:pt x="37" y="14"/>
                    <a:pt x="36" y="18"/>
                  </a:cubicBezTo>
                  <a:cubicBezTo>
                    <a:pt x="28" y="23"/>
                    <a:pt x="21" y="28"/>
                    <a:pt x="19" y="36"/>
                  </a:cubicBezTo>
                  <a:cubicBezTo>
                    <a:pt x="15" y="39"/>
                    <a:pt x="16" y="46"/>
                    <a:pt x="11" y="49"/>
                  </a:cubicBezTo>
                  <a:cubicBezTo>
                    <a:pt x="6" y="54"/>
                    <a:pt x="10" y="62"/>
                    <a:pt x="6" y="67"/>
                  </a:cubicBezTo>
                  <a:cubicBezTo>
                    <a:pt x="1" y="94"/>
                    <a:pt x="1" y="121"/>
                    <a:pt x="6" y="148"/>
                  </a:cubicBezTo>
                  <a:cubicBezTo>
                    <a:pt x="8" y="149"/>
                    <a:pt x="8" y="151"/>
                    <a:pt x="6" y="152"/>
                  </a:cubicBezTo>
                  <a:cubicBezTo>
                    <a:pt x="14" y="164"/>
                    <a:pt x="4" y="179"/>
                    <a:pt x="14" y="191"/>
                  </a:cubicBezTo>
                  <a:cubicBezTo>
                    <a:pt x="20" y="201"/>
                    <a:pt x="11" y="213"/>
                    <a:pt x="20" y="222"/>
                  </a:cubicBezTo>
                  <a:cubicBezTo>
                    <a:pt x="27" y="232"/>
                    <a:pt x="19" y="244"/>
                    <a:pt x="25" y="254"/>
                  </a:cubicBezTo>
                  <a:cubicBezTo>
                    <a:pt x="25" y="256"/>
                    <a:pt x="25" y="260"/>
                    <a:pt x="27" y="262"/>
                  </a:cubicBezTo>
                  <a:cubicBezTo>
                    <a:pt x="33" y="275"/>
                    <a:pt x="25" y="289"/>
                    <a:pt x="32" y="302"/>
                  </a:cubicBezTo>
                  <a:cubicBezTo>
                    <a:pt x="33" y="303"/>
                    <a:pt x="33" y="304"/>
                    <a:pt x="32" y="305"/>
                  </a:cubicBezTo>
                  <a:cubicBezTo>
                    <a:pt x="38" y="315"/>
                    <a:pt x="31" y="329"/>
                    <a:pt x="37" y="338"/>
                  </a:cubicBezTo>
                  <a:cubicBezTo>
                    <a:pt x="44" y="348"/>
                    <a:pt x="36" y="359"/>
                    <a:pt x="44" y="369"/>
                  </a:cubicBezTo>
                  <a:cubicBezTo>
                    <a:pt x="51" y="379"/>
                    <a:pt x="43" y="391"/>
                    <a:pt x="51" y="400"/>
                  </a:cubicBezTo>
                  <a:cubicBezTo>
                    <a:pt x="58" y="410"/>
                    <a:pt x="49" y="422"/>
                    <a:pt x="58" y="431"/>
                  </a:cubicBezTo>
                  <a:cubicBezTo>
                    <a:pt x="64" y="440"/>
                    <a:pt x="57" y="452"/>
                    <a:pt x="64" y="462"/>
                  </a:cubicBezTo>
                  <a:cubicBezTo>
                    <a:pt x="70" y="470"/>
                    <a:pt x="64" y="479"/>
                    <a:pt x="70" y="488"/>
                  </a:cubicBezTo>
                  <a:cubicBezTo>
                    <a:pt x="71" y="489"/>
                    <a:pt x="71" y="490"/>
                    <a:pt x="71" y="492"/>
                  </a:cubicBezTo>
                  <a:cubicBezTo>
                    <a:pt x="76" y="500"/>
                    <a:pt x="70" y="510"/>
                    <a:pt x="76" y="519"/>
                  </a:cubicBezTo>
                  <a:cubicBezTo>
                    <a:pt x="84" y="528"/>
                    <a:pt x="75" y="541"/>
                    <a:pt x="84" y="549"/>
                  </a:cubicBezTo>
                  <a:cubicBezTo>
                    <a:pt x="89" y="558"/>
                    <a:pt x="84" y="568"/>
                    <a:pt x="89" y="575"/>
                  </a:cubicBezTo>
                  <a:cubicBezTo>
                    <a:pt x="90" y="576"/>
                    <a:pt x="90" y="578"/>
                    <a:pt x="90" y="579"/>
                  </a:cubicBezTo>
                  <a:cubicBezTo>
                    <a:pt x="96" y="587"/>
                    <a:pt x="89" y="598"/>
                    <a:pt x="96" y="606"/>
                  </a:cubicBezTo>
                  <a:cubicBezTo>
                    <a:pt x="102" y="613"/>
                    <a:pt x="96" y="624"/>
                    <a:pt x="101" y="632"/>
                  </a:cubicBezTo>
                  <a:cubicBezTo>
                    <a:pt x="102" y="633"/>
                    <a:pt x="102" y="634"/>
                    <a:pt x="102" y="635"/>
                  </a:cubicBezTo>
                  <a:cubicBezTo>
                    <a:pt x="102" y="639"/>
                    <a:pt x="103" y="640"/>
                    <a:pt x="106" y="640"/>
                  </a:cubicBezTo>
                  <a:cubicBezTo>
                    <a:pt x="107" y="640"/>
                    <a:pt x="109" y="639"/>
                    <a:pt x="109" y="639"/>
                  </a:cubicBezTo>
                  <a:cubicBezTo>
                    <a:pt x="109" y="637"/>
                    <a:pt x="109" y="637"/>
                    <a:pt x="109" y="637"/>
                  </a:cubicBezTo>
                  <a:cubicBezTo>
                    <a:pt x="109" y="637"/>
                    <a:pt x="109" y="639"/>
                    <a:pt x="111" y="641"/>
                  </a:cubicBezTo>
                  <a:cubicBezTo>
                    <a:pt x="112" y="665"/>
                    <a:pt x="119" y="686"/>
                    <a:pt x="121" y="709"/>
                  </a:cubicBezTo>
                  <a:cubicBezTo>
                    <a:pt x="128" y="726"/>
                    <a:pt x="130" y="745"/>
                    <a:pt x="133" y="764"/>
                  </a:cubicBezTo>
                  <a:cubicBezTo>
                    <a:pt x="152" y="844"/>
                    <a:pt x="172" y="923"/>
                    <a:pt x="188" y="1002"/>
                  </a:cubicBezTo>
                  <a:cubicBezTo>
                    <a:pt x="198" y="1040"/>
                    <a:pt x="208" y="1077"/>
                    <a:pt x="213" y="1115"/>
                  </a:cubicBezTo>
                  <a:cubicBezTo>
                    <a:pt x="235" y="1204"/>
                    <a:pt x="253" y="1292"/>
                    <a:pt x="270" y="1380"/>
                  </a:cubicBezTo>
                  <a:cubicBezTo>
                    <a:pt x="274" y="1389"/>
                    <a:pt x="268" y="1401"/>
                    <a:pt x="275" y="1410"/>
                  </a:cubicBezTo>
                  <a:cubicBezTo>
                    <a:pt x="281" y="1419"/>
                    <a:pt x="274" y="1431"/>
                    <a:pt x="281" y="1441"/>
                  </a:cubicBezTo>
                  <a:cubicBezTo>
                    <a:pt x="289" y="1450"/>
                    <a:pt x="280" y="1463"/>
                    <a:pt x="289" y="1471"/>
                  </a:cubicBezTo>
                  <a:cubicBezTo>
                    <a:pt x="295" y="1481"/>
                    <a:pt x="286" y="1493"/>
                    <a:pt x="295" y="1503"/>
                  </a:cubicBezTo>
                  <a:cubicBezTo>
                    <a:pt x="302" y="1512"/>
                    <a:pt x="294" y="1524"/>
                    <a:pt x="302" y="1534"/>
                  </a:cubicBezTo>
                  <a:cubicBezTo>
                    <a:pt x="303" y="1535"/>
                    <a:pt x="303" y="1536"/>
                    <a:pt x="302" y="1538"/>
                  </a:cubicBezTo>
                  <a:cubicBezTo>
                    <a:pt x="307" y="1546"/>
                    <a:pt x="302" y="1556"/>
                    <a:pt x="307" y="1565"/>
                  </a:cubicBezTo>
                  <a:cubicBezTo>
                    <a:pt x="308" y="1566"/>
                    <a:pt x="308" y="1567"/>
                    <a:pt x="307" y="1568"/>
                  </a:cubicBezTo>
                  <a:cubicBezTo>
                    <a:pt x="313" y="1578"/>
                    <a:pt x="306" y="1592"/>
                    <a:pt x="313" y="1601"/>
                  </a:cubicBezTo>
                  <a:cubicBezTo>
                    <a:pt x="321" y="1610"/>
                    <a:pt x="312" y="1622"/>
                    <a:pt x="321" y="1632"/>
                  </a:cubicBezTo>
                  <a:cubicBezTo>
                    <a:pt x="327" y="1642"/>
                    <a:pt x="319" y="1654"/>
                    <a:pt x="327" y="1663"/>
                  </a:cubicBezTo>
                  <a:cubicBezTo>
                    <a:pt x="334" y="1673"/>
                    <a:pt x="326" y="1685"/>
                    <a:pt x="334" y="1694"/>
                  </a:cubicBezTo>
                  <a:cubicBezTo>
                    <a:pt x="340" y="1703"/>
                    <a:pt x="333" y="1716"/>
                    <a:pt x="340" y="1725"/>
                  </a:cubicBezTo>
                  <a:cubicBezTo>
                    <a:pt x="348" y="1734"/>
                    <a:pt x="339" y="1746"/>
                    <a:pt x="348" y="1756"/>
                  </a:cubicBezTo>
                  <a:cubicBezTo>
                    <a:pt x="354" y="1766"/>
                    <a:pt x="346" y="1778"/>
                    <a:pt x="353" y="1787"/>
                  </a:cubicBezTo>
                  <a:cubicBezTo>
                    <a:pt x="354" y="1788"/>
                    <a:pt x="354" y="1789"/>
                    <a:pt x="353" y="1792"/>
                  </a:cubicBezTo>
                  <a:cubicBezTo>
                    <a:pt x="360" y="1802"/>
                    <a:pt x="351" y="1814"/>
                    <a:pt x="360" y="1824"/>
                  </a:cubicBezTo>
                  <a:cubicBezTo>
                    <a:pt x="366" y="1833"/>
                    <a:pt x="359" y="1845"/>
                    <a:pt x="366" y="1854"/>
                  </a:cubicBezTo>
                  <a:lnTo>
                    <a:pt x="367" y="1856"/>
                  </a:lnTo>
                  <a:lnTo>
                    <a:pt x="366" y="1857"/>
                  </a:lnTo>
                  <a:cubicBezTo>
                    <a:pt x="371" y="1865"/>
                    <a:pt x="366" y="1876"/>
                    <a:pt x="372" y="1884"/>
                  </a:cubicBezTo>
                  <a:cubicBezTo>
                    <a:pt x="373" y="1885"/>
                    <a:pt x="373" y="1886"/>
                    <a:pt x="373" y="1890"/>
                  </a:cubicBezTo>
                  <a:cubicBezTo>
                    <a:pt x="380" y="1899"/>
                    <a:pt x="372" y="1912"/>
                    <a:pt x="378" y="1922"/>
                  </a:cubicBezTo>
                  <a:cubicBezTo>
                    <a:pt x="380" y="1923"/>
                    <a:pt x="380" y="1924"/>
                    <a:pt x="378" y="1926"/>
                  </a:cubicBezTo>
                  <a:cubicBezTo>
                    <a:pt x="384" y="1937"/>
                    <a:pt x="377" y="1949"/>
                    <a:pt x="384" y="1959"/>
                  </a:cubicBezTo>
                  <a:cubicBezTo>
                    <a:pt x="392" y="1969"/>
                    <a:pt x="382" y="1983"/>
                    <a:pt x="390" y="1994"/>
                  </a:cubicBezTo>
                  <a:cubicBezTo>
                    <a:pt x="398" y="2004"/>
                    <a:pt x="389" y="2016"/>
                    <a:pt x="395" y="2026"/>
                  </a:cubicBezTo>
                  <a:cubicBezTo>
                    <a:pt x="398" y="2027"/>
                    <a:pt x="398" y="2029"/>
                    <a:pt x="395" y="2031"/>
                  </a:cubicBezTo>
                  <a:cubicBezTo>
                    <a:pt x="403" y="2041"/>
                    <a:pt x="394" y="2054"/>
                    <a:pt x="401" y="2063"/>
                  </a:cubicBezTo>
                  <a:cubicBezTo>
                    <a:pt x="403" y="2064"/>
                    <a:pt x="403" y="2067"/>
                    <a:pt x="401" y="2068"/>
                  </a:cubicBezTo>
                  <a:cubicBezTo>
                    <a:pt x="408" y="2077"/>
                    <a:pt x="400" y="2090"/>
                    <a:pt x="406" y="2100"/>
                  </a:cubicBezTo>
                  <a:cubicBezTo>
                    <a:pt x="408" y="2101"/>
                    <a:pt x="408" y="2102"/>
                    <a:pt x="406" y="2105"/>
                  </a:cubicBezTo>
                  <a:cubicBezTo>
                    <a:pt x="414" y="2117"/>
                    <a:pt x="404" y="2132"/>
                    <a:pt x="414" y="2143"/>
                  </a:cubicBezTo>
                  <a:cubicBezTo>
                    <a:pt x="420" y="2155"/>
                    <a:pt x="410" y="2169"/>
                    <a:pt x="420" y="2181"/>
                  </a:cubicBezTo>
                  <a:cubicBezTo>
                    <a:pt x="427" y="2193"/>
                    <a:pt x="417" y="2207"/>
                    <a:pt x="427" y="2219"/>
                  </a:cubicBezTo>
                  <a:lnTo>
                    <a:pt x="428" y="2220"/>
                  </a:lnTo>
                  <a:lnTo>
                    <a:pt x="427" y="2221"/>
                  </a:lnTo>
                  <a:cubicBezTo>
                    <a:pt x="432" y="2232"/>
                    <a:pt x="426" y="2244"/>
                    <a:pt x="432" y="2255"/>
                  </a:cubicBezTo>
                  <a:cubicBezTo>
                    <a:pt x="433" y="2256"/>
                    <a:pt x="433" y="2257"/>
                    <a:pt x="432" y="2258"/>
                  </a:cubicBezTo>
                  <a:cubicBezTo>
                    <a:pt x="437" y="2269"/>
                    <a:pt x="431" y="2282"/>
                    <a:pt x="437" y="2293"/>
                  </a:cubicBezTo>
                  <a:cubicBezTo>
                    <a:pt x="439" y="2294"/>
                    <a:pt x="439" y="2295"/>
                    <a:pt x="437" y="2296"/>
                  </a:cubicBezTo>
                  <a:cubicBezTo>
                    <a:pt x="443" y="2307"/>
                    <a:pt x="436" y="2320"/>
                    <a:pt x="443" y="2329"/>
                  </a:cubicBezTo>
                  <a:cubicBezTo>
                    <a:pt x="444" y="2331"/>
                    <a:pt x="444" y="2332"/>
                    <a:pt x="443" y="2333"/>
                  </a:cubicBezTo>
                  <a:cubicBezTo>
                    <a:pt x="448" y="2344"/>
                    <a:pt x="442" y="2356"/>
                    <a:pt x="448" y="2365"/>
                  </a:cubicBezTo>
                  <a:cubicBezTo>
                    <a:pt x="449" y="2366"/>
                    <a:pt x="449" y="2368"/>
                    <a:pt x="448" y="2370"/>
                  </a:cubicBezTo>
                  <a:cubicBezTo>
                    <a:pt x="455" y="2379"/>
                    <a:pt x="447" y="2392"/>
                    <a:pt x="454" y="2402"/>
                  </a:cubicBezTo>
                  <a:cubicBezTo>
                    <a:pt x="455" y="2403"/>
                    <a:pt x="455" y="2404"/>
                    <a:pt x="454" y="2407"/>
                  </a:cubicBezTo>
                  <a:cubicBezTo>
                    <a:pt x="460" y="2419"/>
                    <a:pt x="453" y="2433"/>
                    <a:pt x="460" y="2445"/>
                  </a:cubicBezTo>
                  <a:cubicBezTo>
                    <a:pt x="469" y="2457"/>
                    <a:pt x="458" y="2471"/>
                    <a:pt x="468" y="2483"/>
                  </a:cubicBezTo>
                  <a:cubicBezTo>
                    <a:pt x="474" y="2495"/>
                    <a:pt x="464" y="2509"/>
                    <a:pt x="474" y="2521"/>
                  </a:cubicBezTo>
                  <a:cubicBezTo>
                    <a:pt x="482" y="2532"/>
                    <a:pt x="471" y="2546"/>
                    <a:pt x="481" y="2558"/>
                  </a:cubicBezTo>
                  <a:lnTo>
                    <a:pt x="482" y="2559"/>
                  </a:lnTo>
                  <a:lnTo>
                    <a:pt x="481" y="2560"/>
                  </a:lnTo>
                  <a:cubicBezTo>
                    <a:pt x="486" y="2571"/>
                    <a:pt x="480" y="2584"/>
                    <a:pt x="486" y="2595"/>
                  </a:cubicBezTo>
                  <a:lnTo>
                    <a:pt x="487" y="2596"/>
                  </a:lnTo>
                  <a:lnTo>
                    <a:pt x="486" y="2597"/>
                  </a:lnTo>
                  <a:cubicBezTo>
                    <a:pt x="491" y="2608"/>
                    <a:pt x="485" y="2620"/>
                    <a:pt x="491" y="2631"/>
                  </a:cubicBezTo>
                  <a:cubicBezTo>
                    <a:pt x="492" y="2633"/>
                    <a:pt x="492" y="2634"/>
                    <a:pt x="491" y="2635"/>
                  </a:cubicBezTo>
                  <a:cubicBezTo>
                    <a:pt x="497" y="2646"/>
                    <a:pt x="490" y="2658"/>
                    <a:pt x="497" y="2668"/>
                  </a:cubicBezTo>
                  <a:cubicBezTo>
                    <a:pt x="498" y="2670"/>
                    <a:pt x="498" y="2672"/>
                    <a:pt x="497" y="2673"/>
                  </a:cubicBezTo>
                  <a:cubicBezTo>
                    <a:pt x="502" y="2683"/>
                    <a:pt x="496" y="2695"/>
                    <a:pt x="502" y="2706"/>
                  </a:cubicBezTo>
                  <a:cubicBezTo>
                    <a:pt x="503" y="2708"/>
                    <a:pt x="503" y="2709"/>
                    <a:pt x="502" y="2710"/>
                  </a:cubicBezTo>
                  <a:cubicBezTo>
                    <a:pt x="508" y="2721"/>
                    <a:pt x="501" y="2733"/>
                    <a:pt x="508" y="2744"/>
                  </a:cubicBezTo>
                  <a:cubicBezTo>
                    <a:pt x="509" y="2746"/>
                    <a:pt x="509" y="2747"/>
                    <a:pt x="508" y="2748"/>
                  </a:cubicBezTo>
                  <a:cubicBezTo>
                    <a:pt x="513" y="2759"/>
                    <a:pt x="506" y="2771"/>
                    <a:pt x="513" y="2782"/>
                  </a:cubicBezTo>
                  <a:cubicBezTo>
                    <a:pt x="514" y="2784"/>
                    <a:pt x="514" y="2785"/>
                    <a:pt x="513" y="2786"/>
                  </a:cubicBezTo>
                  <a:cubicBezTo>
                    <a:pt x="518" y="2797"/>
                    <a:pt x="512" y="2808"/>
                    <a:pt x="518" y="2819"/>
                  </a:cubicBezTo>
                  <a:cubicBezTo>
                    <a:pt x="527" y="2830"/>
                    <a:pt x="516" y="2845"/>
                    <a:pt x="525" y="2856"/>
                  </a:cubicBezTo>
                  <a:cubicBezTo>
                    <a:pt x="533" y="2868"/>
                    <a:pt x="523" y="2882"/>
                    <a:pt x="532" y="2894"/>
                  </a:cubicBezTo>
                  <a:cubicBezTo>
                    <a:pt x="539" y="2903"/>
                    <a:pt x="530" y="2915"/>
                    <a:pt x="538" y="2925"/>
                  </a:cubicBezTo>
                  <a:cubicBezTo>
                    <a:pt x="539" y="2926"/>
                    <a:pt x="539" y="2927"/>
                    <a:pt x="538" y="2929"/>
                  </a:cubicBezTo>
                  <a:cubicBezTo>
                    <a:pt x="543" y="2940"/>
                    <a:pt x="536" y="2952"/>
                    <a:pt x="543" y="2963"/>
                  </a:cubicBezTo>
                  <a:cubicBezTo>
                    <a:pt x="551" y="2975"/>
                    <a:pt x="540" y="2989"/>
                    <a:pt x="550" y="3000"/>
                  </a:cubicBezTo>
                  <a:cubicBezTo>
                    <a:pt x="556" y="3010"/>
                    <a:pt x="549" y="3022"/>
                    <a:pt x="556" y="3032"/>
                  </a:cubicBezTo>
                  <a:cubicBezTo>
                    <a:pt x="563" y="3040"/>
                    <a:pt x="555" y="3053"/>
                    <a:pt x="561" y="3062"/>
                  </a:cubicBezTo>
                  <a:cubicBezTo>
                    <a:pt x="563" y="3064"/>
                    <a:pt x="563" y="3065"/>
                    <a:pt x="561" y="3066"/>
                  </a:cubicBezTo>
                  <a:cubicBezTo>
                    <a:pt x="567" y="3077"/>
                    <a:pt x="560" y="3089"/>
                    <a:pt x="568" y="3099"/>
                  </a:cubicBezTo>
                  <a:cubicBezTo>
                    <a:pt x="575" y="3108"/>
                    <a:pt x="567" y="3120"/>
                    <a:pt x="573" y="3130"/>
                  </a:cubicBezTo>
                  <a:cubicBezTo>
                    <a:pt x="581" y="3140"/>
                    <a:pt x="572" y="3151"/>
                    <a:pt x="581" y="3161"/>
                  </a:cubicBezTo>
                  <a:cubicBezTo>
                    <a:pt x="582" y="3162"/>
                    <a:pt x="582" y="3163"/>
                    <a:pt x="581" y="3164"/>
                  </a:cubicBezTo>
                  <a:cubicBezTo>
                    <a:pt x="582" y="3168"/>
                    <a:pt x="583" y="3170"/>
                    <a:pt x="584" y="3174"/>
                  </a:cubicBezTo>
                  <a:cubicBezTo>
                    <a:pt x="592" y="3189"/>
                    <a:pt x="592" y="3206"/>
                    <a:pt x="595" y="3222"/>
                  </a:cubicBezTo>
                  <a:cubicBezTo>
                    <a:pt x="616" y="3323"/>
                    <a:pt x="640" y="3422"/>
                    <a:pt x="662" y="3523"/>
                  </a:cubicBezTo>
                  <a:cubicBezTo>
                    <a:pt x="665" y="3542"/>
                    <a:pt x="670" y="3561"/>
                    <a:pt x="674" y="3580"/>
                  </a:cubicBezTo>
                  <a:cubicBezTo>
                    <a:pt x="683" y="3617"/>
                    <a:pt x="691" y="3655"/>
                    <a:pt x="701" y="3693"/>
                  </a:cubicBezTo>
                  <a:lnTo>
                    <a:pt x="705" y="3718"/>
                  </a:lnTo>
                  <a:cubicBezTo>
                    <a:pt x="710" y="3741"/>
                    <a:pt x="718" y="3766"/>
                    <a:pt x="722" y="3792"/>
                  </a:cubicBezTo>
                  <a:cubicBezTo>
                    <a:pt x="732" y="3838"/>
                    <a:pt x="748" y="3884"/>
                    <a:pt x="750" y="3932"/>
                  </a:cubicBezTo>
                  <a:cubicBezTo>
                    <a:pt x="749" y="3938"/>
                    <a:pt x="749" y="3941"/>
                    <a:pt x="753" y="3945"/>
                  </a:cubicBezTo>
                  <a:cubicBezTo>
                    <a:pt x="759" y="3952"/>
                    <a:pt x="753" y="3962"/>
                    <a:pt x="759" y="3970"/>
                  </a:cubicBezTo>
                  <a:cubicBezTo>
                    <a:pt x="760" y="3971"/>
                    <a:pt x="760" y="3972"/>
                    <a:pt x="760" y="3973"/>
                  </a:cubicBezTo>
                  <a:cubicBezTo>
                    <a:pt x="765" y="3982"/>
                    <a:pt x="759" y="3993"/>
                    <a:pt x="765" y="4000"/>
                  </a:cubicBezTo>
                  <a:cubicBezTo>
                    <a:pt x="772" y="4010"/>
                    <a:pt x="764" y="4022"/>
                    <a:pt x="772" y="4031"/>
                  </a:cubicBezTo>
                  <a:cubicBezTo>
                    <a:pt x="778" y="4041"/>
                    <a:pt x="770" y="4053"/>
                    <a:pt x="778" y="4063"/>
                  </a:cubicBezTo>
                  <a:cubicBezTo>
                    <a:pt x="786" y="4072"/>
                    <a:pt x="776" y="4085"/>
                    <a:pt x="786" y="4094"/>
                  </a:cubicBezTo>
                  <a:cubicBezTo>
                    <a:pt x="792" y="4103"/>
                    <a:pt x="783" y="4117"/>
                    <a:pt x="792" y="4124"/>
                  </a:cubicBezTo>
                  <a:cubicBezTo>
                    <a:pt x="798" y="4133"/>
                    <a:pt x="791" y="4142"/>
                    <a:pt x="798" y="4150"/>
                  </a:cubicBezTo>
                  <a:cubicBezTo>
                    <a:pt x="805" y="4160"/>
                    <a:pt x="797" y="4172"/>
                    <a:pt x="804" y="4181"/>
                  </a:cubicBezTo>
                  <a:cubicBezTo>
                    <a:pt x="810" y="4189"/>
                    <a:pt x="804" y="4199"/>
                    <a:pt x="810" y="4207"/>
                  </a:cubicBezTo>
                  <a:cubicBezTo>
                    <a:pt x="811" y="4208"/>
                    <a:pt x="811" y="4209"/>
                    <a:pt x="811" y="4210"/>
                  </a:cubicBezTo>
                  <a:cubicBezTo>
                    <a:pt x="816" y="4219"/>
                    <a:pt x="810" y="4230"/>
                    <a:pt x="816" y="4237"/>
                  </a:cubicBezTo>
                  <a:cubicBezTo>
                    <a:pt x="824" y="4247"/>
                    <a:pt x="815" y="4259"/>
                    <a:pt x="824" y="4268"/>
                  </a:cubicBezTo>
                  <a:cubicBezTo>
                    <a:pt x="829" y="4275"/>
                    <a:pt x="821" y="4285"/>
                    <a:pt x="829" y="4293"/>
                  </a:cubicBezTo>
                  <a:cubicBezTo>
                    <a:pt x="830" y="4295"/>
                    <a:pt x="830" y="4296"/>
                    <a:pt x="829" y="4297"/>
                  </a:cubicBezTo>
                  <a:cubicBezTo>
                    <a:pt x="834" y="4305"/>
                    <a:pt x="827" y="4316"/>
                    <a:pt x="834" y="4324"/>
                  </a:cubicBezTo>
                  <a:cubicBezTo>
                    <a:pt x="841" y="4333"/>
                    <a:pt x="832" y="4345"/>
                    <a:pt x="841" y="4355"/>
                  </a:cubicBezTo>
                  <a:cubicBezTo>
                    <a:pt x="847" y="4365"/>
                    <a:pt x="840" y="4377"/>
                    <a:pt x="847" y="4386"/>
                  </a:cubicBezTo>
                  <a:cubicBezTo>
                    <a:pt x="854" y="4396"/>
                    <a:pt x="846" y="4408"/>
                    <a:pt x="854" y="4417"/>
                  </a:cubicBezTo>
                  <a:lnTo>
                    <a:pt x="858" y="4421"/>
                  </a:lnTo>
                  <a:cubicBezTo>
                    <a:pt x="853" y="4444"/>
                    <a:pt x="863" y="4464"/>
                    <a:pt x="867" y="4485"/>
                  </a:cubicBezTo>
                  <a:cubicBezTo>
                    <a:pt x="870" y="4501"/>
                    <a:pt x="869" y="4517"/>
                    <a:pt x="879" y="4531"/>
                  </a:cubicBezTo>
                  <a:cubicBezTo>
                    <a:pt x="881" y="4534"/>
                    <a:pt x="881" y="4539"/>
                    <a:pt x="884" y="4543"/>
                  </a:cubicBezTo>
                  <a:cubicBezTo>
                    <a:pt x="888" y="4545"/>
                    <a:pt x="886" y="4552"/>
                    <a:pt x="890" y="4554"/>
                  </a:cubicBezTo>
                  <a:cubicBezTo>
                    <a:pt x="895" y="4558"/>
                    <a:pt x="894" y="4564"/>
                    <a:pt x="897" y="4566"/>
                  </a:cubicBezTo>
                  <a:cubicBezTo>
                    <a:pt x="901" y="4574"/>
                    <a:pt x="902" y="4580"/>
                    <a:pt x="911" y="4585"/>
                  </a:cubicBezTo>
                  <a:cubicBezTo>
                    <a:pt x="915" y="4591"/>
                    <a:pt x="922" y="4593"/>
                    <a:pt x="928" y="4598"/>
                  </a:cubicBezTo>
                  <a:cubicBezTo>
                    <a:pt x="929" y="4601"/>
                    <a:pt x="932" y="4603"/>
                    <a:pt x="935" y="4603"/>
                  </a:cubicBezTo>
                  <a:cubicBezTo>
                    <a:pt x="938" y="4608"/>
                    <a:pt x="943" y="4607"/>
                    <a:pt x="945" y="4609"/>
                  </a:cubicBezTo>
                  <a:cubicBezTo>
                    <a:pt x="949" y="4614"/>
                    <a:pt x="954" y="4613"/>
                    <a:pt x="958" y="4615"/>
                  </a:cubicBezTo>
                  <a:cubicBezTo>
                    <a:pt x="964" y="4622"/>
                    <a:pt x="971" y="4617"/>
                    <a:pt x="977" y="4622"/>
                  </a:cubicBezTo>
                  <a:cubicBezTo>
                    <a:pt x="979" y="4626"/>
                    <a:pt x="983" y="4626"/>
                    <a:pt x="987" y="4626"/>
                  </a:cubicBezTo>
                  <a:cubicBezTo>
                    <a:pt x="988" y="4626"/>
                    <a:pt x="990" y="4626"/>
                    <a:pt x="992" y="4626"/>
                  </a:cubicBezTo>
                  <a:cubicBezTo>
                    <a:pt x="996" y="4626"/>
                    <a:pt x="999" y="4626"/>
                    <a:pt x="1003" y="4629"/>
                  </a:cubicBezTo>
                  <a:cubicBezTo>
                    <a:pt x="1016" y="4632"/>
                    <a:pt x="1030" y="4634"/>
                    <a:pt x="1044" y="4634"/>
                  </a:cubicBezTo>
                  <a:cubicBezTo>
                    <a:pt x="1059" y="4634"/>
                    <a:pt x="1074" y="4632"/>
                    <a:pt x="1089" y="4630"/>
                  </a:cubicBezTo>
                  <a:lnTo>
                    <a:pt x="1090" y="4629"/>
                  </a:lnTo>
                  <a:lnTo>
                    <a:pt x="1091" y="4630"/>
                  </a:lnTo>
                  <a:cubicBezTo>
                    <a:pt x="1095" y="4628"/>
                    <a:pt x="1099" y="4628"/>
                    <a:pt x="1102" y="4628"/>
                  </a:cubicBezTo>
                  <a:cubicBezTo>
                    <a:pt x="1107" y="4628"/>
                    <a:pt x="1112" y="4628"/>
                    <a:pt x="1117" y="4628"/>
                  </a:cubicBezTo>
                  <a:cubicBezTo>
                    <a:pt x="1122" y="4628"/>
                    <a:pt x="1126" y="4628"/>
                    <a:pt x="1131" y="4625"/>
                  </a:cubicBezTo>
                  <a:cubicBezTo>
                    <a:pt x="1135" y="4622"/>
                    <a:pt x="1139" y="4622"/>
                    <a:pt x="1143" y="4622"/>
                  </a:cubicBezTo>
                  <a:cubicBezTo>
                    <a:pt x="1148" y="4622"/>
                    <a:pt x="1153" y="4622"/>
                    <a:pt x="1158" y="4622"/>
                  </a:cubicBezTo>
                  <a:cubicBezTo>
                    <a:pt x="1164" y="4622"/>
                    <a:pt x="1169" y="4622"/>
                    <a:pt x="1174" y="4618"/>
                  </a:cubicBezTo>
                  <a:cubicBezTo>
                    <a:pt x="1178" y="4616"/>
                    <a:pt x="1182" y="4615"/>
                    <a:pt x="1186" y="4615"/>
                  </a:cubicBezTo>
                  <a:cubicBezTo>
                    <a:pt x="1190" y="4615"/>
                    <a:pt x="1194" y="4616"/>
                    <a:pt x="1198" y="4616"/>
                  </a:cubicBezTo>
                  <a:cubicBezTo>
                    <a:pt x="1203" y="4616"/>
                    <a:pt x="1207" y="4615"/>
                    <a:pt x="1212" y="4613"/>
                  </a:cubicBezTo>
                  <a:lnTo>
                    <a:pt x="1213" y="4612"/>
                  </a:lnTo>
                  <a:lnTo>
                    <a:pt x="1214" y="4613"/>
                  </a:lnTo>
                  <a:cubicBezTo>
                    <a:pt x="1218" y="4611"/>
                    <a:pt x="1222" y="4610"/>
                    <a:pt x="1226" y="4610"/>
                  </a:cubicBezTo>
                  <a:cubicBezTo>
                    <a:pt x="1230" y="4610"/>
                    <a:pt x="1235" y="4611"/>
                    <a:pt x="1239" y="4611"/>
                  </a:cubicBezTo>
                  <a:cubicBezTo>
                    <a:pt x="1244" y="4611"/>
                    <a:pt x="1249" y="4610"/>
                    <a:pt x="1253" y="4607"/>
                  </a:cubicBezTo>
                  <a:cubicBezTo>
                    <a:pt x="1257" y="4604"/>
                    <a:pt x="1261" y="4604"/>
                    <a:pt x="1266" y="4604"/>
                  </a:cubicBezTo>
                  <a:cubicBezTo>
                    <a:pt x="1270" y="4604"/>
                    <a:pt x="1274" y="4604"/>
                    <a:pt x="1278" y="4604"/>
                  </a:cubicBezTo>
                  <a:cubicBezTo>
                    <a:pt x="1282" y="4604"/>
                    <a:pt x="1287" y="4604"/>
                    <a:pt x="1290" y="4601"/>
                  </a:cubicBezTo>
                  <a:cubicBezTo>
                    <a:pt x="1294" y="4598"/>
                    <a:pt x="1298" y="4597"/>
                    <a:pt x="1303" y="4597"/>
                  </a:cubicBezTo>
                  <a:cubicBezTo>
                    <a:pt x="1306" y="4597"/>
                    <a:pt x="1310" y="4598"/>
                    <a:pt x="1314" y="4598"/>
                  </a:cubicBezTo>
                  <a:cubicBezTo>
                    <a:pt x="1319" y="4598"/>
                    <a:pt x="1323" y="4597"/>
                    <a:pt x="1327" y="4593"/>
                  </a:cubicBezTo>
                  <a:cubicBezTo>
                    <a:pt x="1330" y="4592"/>
                    <a:pt x="1333" y="4591"/>
                    <a:pt x="1335" y="4591"/>
                  </a:cubicBezTo>
                  <a:cubicBezTo>
                    <a:pt x="1338" y="4591"/>
                    <a:pt x="1340" y="4591"/>
                    <a:pt x="1343" y="4591"/>
                  </a:cubicBezTo>
                  <a:cubicBezTo>
                    <a:pt x="1346" y="4591"/>
                    <a:pt x="1350" y="4591"/>
                    <a:pt x="1353" y="4588"/>
                  </a:cubicBezTo>
                  <a:cubicBezTo>
                    <a:pt x="1356" y="4586"/>
                    <a:pt x="1360" y="4585"/>
                    <a:pt x="1363" y="4585"/>
                  </a:cubicBezTo>
                  <a:cubicBezTo>
                    <a:pt x="1366" y="4585"/>
                    <a:pt x="1369" y="4586"/>
                    <a:pt x="1372" y="4586"/>
                  </a:cubicBezTo>
                  <a:cubicBezTo>
                    <a:pt x="1376" y="4586"/>
                    <a:pt x="1380" y="4585"/>
                    <a:pt x="1384" y="4581"/>
                  </a:cubicBezTo>
                  <a:cubicBezTo>
                    <a:pt x="1387" y="4579"/>
                    <a:pt x="1390" y="4579"/>
                    <a:pt x="1393" y="4579"/>
                  </a:cubicBezTo>
                  <a:cubicBezTo>
                    <a:pt x="1396" y="4579"/>
                    <a:pt x="1400" y="4580"/>
                    <a:pt x="1403" y="4580"/>
                  </a:cubicBezTo>
                  <a:cubicBezTo>
                    <a:pt x="1407" y="4580"/>
                    <a:pt x="1411" y="4579"/>
                    <a:pt x="1414" y="4575"/>
                  </a:cubicBezTo>
                  <a:cubicBezTo>
                    <a:pt x="1418" y="4573"/>
                    <a:pt x="1421" y="4572"/>
                    <a:pt x="1425" y="4572"/>
                  </a:cubicBezTo>
                  <a:cubicBezTo>
                    <a:pt x="1428" y="4572"/>
                    <a:pt x="1431" y="4573"/>
                    <a:pt x="1433" y="4573"/>
                  </a:cubicBezTo>
                  <a:cubicBezTo>
                    <a:pt x="1438" y="4573"/>
                    <a:pt x="1442" y="4572"/>
                    <a:pt x="1446" y="4568"/>
                  </a:cubicBezTo>
                  <a:cubicBezTo>
                    <a:pt x="1450" y="4566"/>
                    <a:pt x="1454" y="4565"/>
                    <a:pt x="1459" y="4565"/>
                  </a:cubicBezTo>
                  <a:cubicBezTo>
                    <a:pt x="1462" y="4565"/>
                    <a:pt x="1465" y="4566"/>
                    <a:pt x="1468" y="4566"/>
                  </a:cubicBezTo>
                  <a:cubicBezTo>
                    <a:pt x="1474" y="4566"/>
                    <a:pt x="1479" y="4565"/>
                    <a:pt x="1484" y="4561"/>
                  </a:cubicBezTo>
                  <a:cubicBezTo>
                    <a:pt x="1488" y="4559"/>
                    <a:pt x="1493" y="4558"/>
                    <a:pt x="1498" y="4558"/>
                  </a:cubicBezTo>
                  <a:cubicBezTo>
                    <a:pt x="1504" y="4558"/>
                    <a:pt x="1510" y="4559"/>
                    <a:pt x="1515" y="4559"/>
                  </a:cubicBezTo>
                  <a:cubicBezTo>
                    <a:pt x="1521" y="4559"/>
                    <a:pt x="1527" y="4558"/>
                    <a:pt x="1533" y="4554"/>
                  </a:cubicBezTo>
                  <a:cubicBezTo>
                    <a:pt x="1540" y="4552"/>
                    <a:pt x="1547" y="4552"/>
                    <a:pt x="1553" y="4552"/>
                  </a:cubicBezTo>
                  <a:cubicBezTo>
                    <a:pt x="1561" y="4552"/>
                    <a:pt x="1569" y="4552"/>
                    <a:pt x="1577" y="4552"/>
                  </a:cubicBezTo>
                  <a:cubicBezTo>
                    <a:pt x="1586" y="4552"/>
                    <a:pt x="1594" y="4551"/>
                    <a:pt x="1602" y="4548"/>
                  </a:cubicBezTo>
                  <a:cubicBezTo>
                    <a:pt x="1608" y="4545"/>
                    <a:pt x="1614" y="4544"/>
                    <a:pt x="1620" y="4544"/>
                  </a:cubicBezTo>
                  <a:cubicBezTo>
                    <a:pt x="1626" y="4544"/>
                    <a:pt x="1633" y="4545"/>
                    <a:pt x="1639" y="4545"/>
                  </a:cubicBezTo>
                  <a:cubicBezTo>
                    <a:pt x="1645" y="4545"/>
                    <a:pt x="1651" y="4544"/>
                    <a:pt x="1657" y="4542"/>
                  </a:cubicBezTo>
                  <a:cubicBezTo>
                    <a:pt x="1663" y="4539"/>
                    <a:pt x="1669" y="4538"/>
                    <a:pt x="1674" y="4538"/>
                  </a:cubicBezTo>
                  <a:cubicBezTo>
                    <a:pt x="1679" y="4538"/>
                    <a:pt x="1684" y="4538"/>
                    <a:pt x="1689" y="4538"/>
                  </a:cubicBezTo>
                  <a:cubicBezTo>
                    <a:pt x="1696" y="4538"/>
                    <a:pt x="1702" y="4538"/>
                    <a:pt x="1708" y="4534"/>
                  </a:cubicBezTo>
                  <a:cubicBezTo>
                    <a:pt x="1712" y="4532"/>
                    <a:pt x="1716" y="4531"/>
                    <a:pt x="1720" y="4531"/>
                  </a:cubicBezTo>
                  <a:cubicBezTo>
                    <a:pt x="1725" y="4531"/>
                    <a:pt x="1730" y="4532"/>
                    <a:pt x="1735" y="4532"/>
                  </a:cubicBezTo>
                  <a:cubicBezTo>
                    <a:pt x="1741" y="4532"/>
                    <a:pt x="1746" y="4531"/>
                    <a:pt x="1751" y="4527"/>
                  </a:cubicBezTo>
                  <a:cubicBezTo>
                    <a:pt x="1754" y="4525"/>
                    <a:pt x="1758" y="4525"/>
                    <a:pt x="1762" y="4525"/>
                  </a:cubicBezTo>
                  <a:cubicBezTo>
                    <a:pt x="1765" y="4525"/>
                    <a:pt x="1768" y="4525"/>
                    <a:pt x="1771" y="4525"/>
                  </a:cubicBezTo>
                  <a:cubicBezTo>
                    <a:pt x="1774" y="4525"/>
                    <a:pt x="1778" y="4524"/>
                    <a:pt x="1781" y="4522"/>
                  </a:cubicBezTo>
                  <a:cubicBezTo>
                    <a:pt x="1784" y="4520"/>
                    <a:pt x="1788" y="4519"/>
                    <a:pt x="1792" y="4519"/>
                  </a:cubicBezTo>
                  <a:cubicBezTo>
                    <a:pt x="1796" y="4519"/>
                    <a:pt x="1801" y="4520"/>
                    <a:pt x="1805" y="4520"/>
                  </a:cubicBezTo>
                  <a:cubicBezTo>
                    <a:pt x="1810" y="4520"/>
                    <a:pt x="1814" y="4519"/>
                    <a:pt x="1818" y="4516"/>
                  </a:cubicBezTo>
                  <a:cubicBezTo>
                    <a:pt x="1821" y="4513"/>
                    <a:pt x="1825" y="4513"/>
                    <a:pt x="1829" y="4513"/>
                  </a:cubicBezTo>
                  <a:cubicBezTo>
                    <a:pt x="1832" y="4513"/>
                    <a:pt x="1835" y="4513"/>
                    <a:pt x="1838" y="4513"/>
                  </a:cubicBezTo>
                  <a:cubicBezTo>
                    <a:pt x="1842" y="4513"/>
                    <a:pt x="1846" y="4513"/>
                    <a:pt x="1849" y="4510"/>
                  </a:cubicBezTo>
                  <a:cubicBezTo>
                    <a:pt x="1853" y="4507"/>
                    <a:pt x="1857" y="4507"/>
                    <a:pt x="1861" y="4507"/>
                  </a:cubicBezTo>
                  <a:cubicBezTo>
                    <a:pt x="1865" y="4507"/>
                    <a:pt x="1870" y="4507"/>
                    <a:pt x="1874" y="4507"/>
                  </a:cubicBezTo>
                  <a:cubicBezTo>
                    <a:pt x="1878" y="4507"/>
                    <a:pt x="1882" y="4507"/>
                    <a:pt x="1886" y="4504"/>
                  </a:cubicBezTo>
                  <a:cubicBezTo>
                    <a:pt x="1889" y="4501"/>
                    <a:pt x="1892" y="4501"/>
                    <a:pt x="1896" y="4501"/>
                  </a:cubicBezTo>
                  <a:cubicBezTo>
                    <a:pt x="1899" y="4501"/>
                    <a:pt x="1901" y="4501"/>
                    <a:pt x="1904" y="4501"/>
                  </a:cubicBezTo>
                  <a:cubicBezTo>
                    <a:pt x="1908" y="4501"/>
                    <a:pt x="1912" y="4500"/>
                    <a:pt x="1916" y="4496"/>
                  </a:cubicBezTo>
                  <a:cubicBezTo>
                    <a:pt x="1919" y="4494"/>
                    <a:pt x="1923" y="4493"/>
                    <a:pt x="1927" y="4493"/>
                  </a:cubicBezTo>
                  <a:cubicBezTo>
                    <a:pt x="1931" y="4493"/>
                    <a:pt x="1936" y="4494"/>
                    <a:pt x="1940" y="4494"/>
                  </a:cubicBezTo>
                  <a:cubicBezTo>
                    <a:pt x="1945" y="4494"/>
                    <a:pt x="1949" y="4493"/>
                    <a:pt x="1954" y="4490"/>
                  </a:cubicBezTo>
                  <a:cubicBezTo>
                    <a:pt x="1957" y="4487"/>
                    <a:pt x="1961" y="4487"/>
                    <a:pt x="1965" y="4487"/>
                  </a:cubicBezTo>
                  <a:cubicBezTo>
                    <a:pt x="1968" y="4487"/>
                    <a:pt x="1971" y="4487"/>
                    <a:pt x="1974" y="4487"/>
                  </a:cubicBezTo>
                  <a:cubicBezTo>
                    <a:pt x="1978" y="4487"/>
                    <a:pt x="1981" y="4487"/>
                    <a:pt x="1985" y="4484"/>
                  </a:cubicBezTo>
                  <a:lnTo>
                    <a:pt x="1986" y="4483"/>
                  </a:lnTo>
                  <a:lnTo>
                    <a:pt x="1988" y="4484"/>
                  </a:lnTo>
                  <a:cubicBezTo>
                    <a:pt x="1993" y="4482"/>
                    <a:pt x="1998" y="4481"/>
                    <a:pt x="2003" y="4481"/>
                  </a:cubicBezTo>
                  <a:cubicBezTo>
                    <a:pt x="2006" y="4481"/>
                    <a:pt x="2008" y="4482"/>
                    <a:pt x="2011" y="4482"/>
                  </a:cubicBezTo>
                  <a:cubicBezTo>
                    <a:pt x="2016" y="4482"/>
                    <a:pt x="2022" y="4481"/>
                    <a:pt x="2027" y="4478"/>
                  </a:cubicBezTo>
                  <a:cubicBezTo>
                    <a:pt x="2031" y="4476"/>
                    <a:pt x="2036" y="4475"/>
                    <a:pt x="2041" y="4475"/>
                  </a:cubicBezTo>
                  <a:cubicBezTo>
                    <a:pt x="2044" y="4475"/>
                    <a:pt x="2048" y="4475"/>
                    <a:pt x="2051" y="4475"/>
                  </a:cubicBezTo>
                  <a:cubicBezTo>
                    <a:pt x="2056" y="4475"/>
                    <a:pt x="2061" y="4475"/>
                    <a:pt x="2065" y="4472"/>
                  </a:cubicBezTo>
                  <a:lnTo>
                    <a:pt x="2066" y="4471"/>
                  </a:lnTo>
                  <a:lnTo>
                    <a:pt x="2069" y="4472"/>
                  </a:lnTo>
                  <a:cubicBezTo>
                    <a:pt x="2073" y="4470"/>
                    <a:pt x="2077" y="4470"/>
                    <a:pt x="2081" y="4470"/>
                  </a:cubicBezTo>
                  <a:cubicBezTo>
                    <a:pt x="2086" y="4470"/>
                    <a:pt x="2090" y="4470"/>
                    <a:pt x="2094" y="4470"/>
                  </a:cubicBezTo>
                  <a:cubicBezTo>
                    <a:pt x="2099" y="4470"/>
                    <a:pt x="2104" y="4470"/>
                    <a:pt x="2108" y="4467"/>
                  </a:cubicBezTo>
                  <a:lnTo>
                    <a:pt x="2109" y="4466"/>
                  </a:lnTo>
                  <a:lnTo>
                    <a:pt x="2110" y="4467"/>
                  </a:lnTo>
                  <a:cubicBezTo>
                    <a:pt x="2114" y="4465"/>
                    <a:pt x="2119" y="4465"/>
                    <a:pt x="2123" y="4465"/>
                  </a:cubicBezTo>
                  <a:cubicBezTo>
                    <a:pt x="2127" y="4465"/>
                    <a:pt x="2132" y="4465"/>
                    <a:pt x="2136" y="4465"/>
                  </a:cubicBezTo>
                  <a:cubicBezTo>
                    <a:pt x="2141" y="4465"/>
                    <a:pt x="2145" y="4464"/>
                    <a:pt x="2150" y="4462"/>
                  </a:cubicBezTo>
                  <a:cubicBezTo>
                    <a:pt x="2154" y="4459"/>
                    <a:pt x="2159" y="4458"/>
                    <a:pt x="2164" y="4458"/>
                  </a:cubicBezTo>
                  <a:cubicBezTo>
                    <a:pt x="2169" y="4458"/>
                    <a:pt x="2174" y="4459"/>
                    <a:pt x="2179" y="4459"/>
                  </a:cubicBezTo>
                  <a:cubicBezTo>
                    <a:pt x="2184" y="4459"/>
                    <a:pt x="2188" y="4458"/>
                    <a:pt x="2193" y="4455"/>
                  </a:cubicBezTo>
                  <a:cubicBezTo>
                    <a:pt x="2197" y="4452"/>
                    <a:pt x="2202" y="4452"/>
                    <a:pt x="2207" y="4452"/>
                  </a:cubicBezTo>
                  <a:cubicBezTo>
                    <a:pt x="2212" y="4452"/>
                    <a:pt x="2218" y="4453"/>
                    <a:pt x="2223" y="4453"/>
                  </a:cubicBezTo>
                  <a:cubicBezTo>
                    <a:pt x="2228" y="4453"/>
                    <a:pt x="2232" y="4452"/>
                    <a:pt x="2236" y="4450"/>
                  </a:cubicBezTo>
                  <a:lnTo>
                    <a:pt x="2237" y="4448"/>
                  </a:lnTo>
                  <a:lnTo>
                    <a:pt x="2239" y="4450"/>
                  </a:lnTo>
                  <a:cubicBezTo>
                    <a:pt x="2245" y="4447"/>
                    <a:pt x="2250" y="4447"/>
                    <a:pt x="2255" y="4447"/>
                  </a:cubicBezTo>
                  <a:cubicBezTo>
                    <a:pt x="2259" y="4447"/>
                    <a:pt x="2263" y="4447"/>
                    <a:pt x="2267" y="4447"/>
                  </a:cubicBezTo>
                  <a:cubicBezTo>
                    <a:pt x="2273" y="4447"/>
                    <a:pt x="2279" y="4446"/>
                    <a:pt x="2285" y="4442"/>
                  </a:cubicBezTo>
                  <a:cubicBezTo>
                    <a:pt x="2289" y="4440"/>
                    <a:pt x="2293" y="4439"/>
                    <a:pt x="2297" y="4439"/>
                  </a:cubicBezTo>
                  <a:cubicBezTo>
                    <a:pt x="2302" y="4439"/>
                    <a:pt x="2307" y="4440"/>
                    <a:pt x="2312" y="4440"/>
                  </a:cubicBezTo>
                  <a:cubicBezTo>
                    <a:pt x="2318" y="4440"/>
                    <a:pt x="2323" y="4439"/>
                    <a:pt x="2328" y="4436"/>
                  </a:cubicBezTo>
                  <a:cubicBezTo>
                    <a:pt x="2333" y="4434"/>
                    <a:pt x="2338" y="4433"/>
                    <a:pt x="2343" y="4433"/>
                  </a:cubicBezTo>
                  <a:cubicBezTo>
                    <a:pt x="2348" y="4433"/>
                    <a:pt x="2354" y="4434"/>
                    <a:pt x="2360" y="4434"/>
                  </a:cubicBezTo>
                  <a:cubicBezTo>
                    <a:pt x="2366" y="4434"/>
                    <a:pt x="2372" y="4433"/>
                    <a:pt x="2378" y="4429"/>
                  </a:cubicBezTo>
                  <a:cubicBezTo>
                    <a:pt x="2382" y="4427"/>
                    <a:pt x="2388" y="4426"/>
                    <a:pt x="2393" y="4426"/>
                  </a:cubicBezTo>
                  <a:cubicBezTo>
                    <a:pt x="2400" y="4426"/>
                    <a:pt x="2407" y="4427"/>
                    <a:pt x="2414" y="4427"/>
                  </a:cubicBezTo>
                  <a:cubicBezTo>
                    <a:pt x="2421" y="4427"/>
                    <a:pt x="2427" y="4426"/>
                    <a:pt x="2433" y="4423"/>
                  </a:cubicBezTo>
                  <a:cubicBezTo>
                    <a:pt x="2438" y="4420"/>
                    <a:pt x="2445" y="4419"/>
                    <a:pt x="2451" y="4419"/>
                  </a:cubicBezTo>
                  <a:cubicBezTo>
                    <a:pt x="2457" y="4419"/>
                    <a:pt x="2462" y="4420"/>
                    <a:pt x="2468" y="4420"/>
                  </a:cubicBezTo>
                  <a:cubicBezTo>
                    <a:pt x="2475" y="4420"/>
                    <a:pt x="2482" y="4419"/>
                    <a:pt x="2490" y="4415"/>
                  </a:cubicBezTo>
                  <a:lnTo>
                    <a:pt x="2491" y="4414"/>
                  </a:lnTo>
                  <a:lnTo>
                    <a:pt x="2492" y="4415"/>
                  </a:lnTo>
                  <a:cubicBezTo>
                    <a:pt x="2501" y="4413"/>
                    <a:pt x="2510" y="4413"/>
                    <a:pt x="2519" y="4413"/>
                  </a:cubicBezTo>
                  <a:cubicBezTo>
                    <a:pt x="2531" y="4413"/>
                    <a:pt x="2542" y="4414"/>
                    <a:pt x="2554" y="4414"/>
                  </a:cubicBezTo>
                  <a:cubicBezTo>
                    <a:pt x="2565" y="4414"/>
                    <a:pt x="2576" y="4413"/>
                    <a:pt x="2588" y="4410"/>
                  </a:cubicBezTo>
                  <a:cubicBezTo>
                    <a:pt x="2589" y="4409"/>
                    <a:pt x="2591" y="4409"/>
                    <a:pt x="2593" y="4409"/>
                  </a:cubicBezTo>
                  <a:cubicBezTo>
                    <a:pt x="2595" y="4409"/>
                    <a:pt x="2596" y="4409"/>
                    <a:pt x="2598" y="4410"/>
                  </a:cubicBezTo>
                  <a:cubicBezTo>
                    <a:pt x="2605" y="4408"/>
                    <a:pt x="2612" y="4407"/>
                    <a:pt x="2620" y="4407"/>
                  </a:cubicBezTo>
                  <a:cubicBezTo>
                    <a:pt x="2630" y="4407"/>
                    <a:pt x="2640" y="4408"/>
                    <a:pt x="2649" y="4408"/>
                  </a:cubicBezTo>
                  <a:cubicBezTo>
                    <a:pt x="2658" y="4408"/>
                    <a:pt x="2666" y="4407"/>
                    <a:pt x="2674" y="4405"/>
                  </a:cubicBezTo>
                  <a:lnTo>
                    <a:pt x="2675" y="4403"/>
                  </a:lnTo>
                  <a:lnTo>
                    <a:pt x="2678" y="4405"/>
                  </a:lnTo>
                  <a:cubicBezTo>
                    <a:pt x="2684" y="4403"/>
                    <a:pt x="2690" y="4402"/>
                    <a:pt x="2696" y="4402"/>
                  </a:cubicBezTo>
                  <a:cubicBezTo>
                    <a:pt x="2704" y="4402"/>
                    <a:pt x="2712" y="4403"/>
                    <a:pt x="2719" y="4403"/>
                  </a:cubicBezTo>
                  <a:cubicBezTo>
                    <a:pt x="2727" y="4403"/>
                    <a:pt x="2734" y="4402"/>
                    <a:pt x="2741" y="4399"/>
                  </a:cubicBezTo>
                  <a:lnTo>
                    <a:pt x="2743" y="4398"/>
                  </a:lnTo>
                  <a:lnTo>
                    <a:pt x="2744" y="4399"/>
                  </a:lnTo>
                  <a:cubicBezTo>
                    <a:pt x="2750" y="4397"/>
                    <a:pt x="2757" y="4397"/>
                    <a:pt x="2763" y="4397"/>
                  </a:cubicBezTo>
                  <a:cubicBezTo>
                    <a:pt x="2770" y="4397"/>
                    <a:pt x="2777" y="4397"/>
                    <a:pt x="2783" y="4397"/>
                  </a:cubicBezTo>
                  <a:cubicBezTo>
                    <a:pt x="2792" y="4397"/>
                    <a:pt x="2801" y="4396"/>
                    <a:pt x="2809" y="4393"/>
                  </a:cubicBezTo>
                  <a:cubicBezTo>
                    <a:pt x="2816" y="4390"/>
                    <a:pt x="2823" y="4390"/>
                    <a:pt x="2830" y="4390"/>
                  </a:cubicBezTo>
                  <a:cubicBezTo>
                    <a:pt x="2837" y="4390"/>
                    <a:pt x="2845" y="4391"/>
                    <a:pt x="2853" y="4391"/>
                  </a:cubicBezTo>
                  <a:cubicBezTo>
                    <a:pt x="2861" y="4391"/>
                    <a:pt x="2869" y="4390"/>
                    <a:pt x="2878" y="4386"/>
                  </a:cubicBezTo>
                  <a:lnTo>
                    <a:pt x="2879" y="4385"/>
                  </a:lnTo>
                  <a:lnTo>
                    <a:pt x="2880" y="4386"/>
                  </a:lnTo>
                  <a:cubicBezTo>
                    <a:pt x="2889" y="4384"/>
                    <a:pt x="2897" y="4383"/>
                    <a:pt x="2906" y="4383"/>
                  </a:cubicBezTo>
                  <a:cubicBezTo>
                    <a:pt x="2917" y="4383"/>
                    <a:pt x="2928" y="4384"/>
                    <a:pt x="2940" y="4384"/>
                  </a:cubicBezTo>
                  <a:cubicBezTo>
                    <a:pt x="2950" y="4384"/>
                    <a:pt x="2960" y="4383"/>
                    <a:pt x="2970" y="4380"/>
                  </a:cubicBezTo>
                  <a:cubicBezTo>
                    <a:pt x="2979" y="4377"/>
                    <a:pt x="2989" y="4376"/>
                    <a:pt x="2999" y="4376"/>
                  </a:cubicBezTo>
                  <a:cubicBezTo>
                    <a:pt x="3009" y="4376"/>
                    <a:pt x="3019" y="4377"/>
                    <a:pt x="3029" y="4377"/>
                  </a:cubicBezTo>
                  <a:cubicBezTo>
                    <a:pt x="3040" y="4377"/>
                    <a:pt x="3051" y="4376"/>
                    <a:pt x="3062" y="4372"/>
                  </a:cubicBezTo>
                  <a:lnTo>
                    <a:pt x="3063" y="4371"/>
                  </a:lnTo>
                  <a:lnTo>
                    <a:pt x="3064" y="4372"/>
                  </a:lnTo>
                  <a:cubicBezTo>
                    <a:pt x="3070" y="4370"/>
                    <a:pt x="3075" y="4369"/>
                    <a:pt x="3080" y="4369"/>
                  </a:cubicBezTo>
                  <a:cubicBezTo>
                    <a:pt x="3087" y="4369"/>
                    <a:pt x="3093" y="4370"/>
                    <a:pt x="3099" y="4370"/>
                  </a:cubicBezTo>
                  <a:cubicBezTo>
                    <a:pt x="3101" y="4370"/>
                    <a:pt x="3103" y="4370"/>
                    <a:pt x="3104" y="4370"/>
                  </a:cubicBezTo>
                  <a:cubicBezTo>
                    <a:pt x="3110" y="4369"/>
                    <a:pt x="3117" y="4369"/>
                    <a:pt x="3123" y="4369"/>
                  </a:cubicBezTo>
                  <a:cubicBezTo>
                    <a:pt x="3135" y="4369"/>
                    <a:pt x="3147" y="4370"/>
                    <a:pt x="3160" y="4370"/>
                  </a:cubicBezTo>
                  <a:cubicBezTo>
                    <a:pt x="3172" y="4370"/>
                    <a:pt x="3185" y="4369"/>
                    <a:pt x="3197" y="4366"/>
                  </a:cubicBezTo>
                  <a:lnTo>
                    <a:pt x="3198" y="4365"/>
                  </a:lnTo>
                  <a:lnTo>
                    <a:pt x="3199" y="4366"/>
                  </a:lnTo>
                  <a:cubicBezTo>
                    <a:pt x="3209" y="4364"/>
                    <a:pt x="3219" y="4363"/>
                    <a:pt x="3228" y="4363"/>
                  </a:cubicBezTo>
                  <a:cubicBezTo>
                    <a:pt x="3241" y="4363"/>
                    <a:pt x="3253" y="4364"/>
                    <a:pt x="3265" y="4364"/>
                  </a:cubicBezTo>
                  <a:cubicBezTo>
                    <a:pt x="3277" y="4364"/>
                    <a:pt x="3289" y="4363"/>
                    <a:pt x="3301" y="4359"/>
                  </a:cubicBezTo>
                  <a:lnTo>
                    <a:pt x="3302" y="4358"/>
                  </a:lnTo>
                  <a:lnTo>
                    <a:pt x="3304" y="4359"/>
                  </a:lnTo>
                  <a:cubicBezTo>
                    <a:pt x="3311" y="4357"/>
                    <a:pt x="3318" y="4356"/>
                    <a:pt x="3325" y="4356"/>
                  </a:cubicBezTo>
                  <a:cubicBezTo>
                    <a:pt x="3335" y="4356"/>
                    <a:pt x="3345" y="4357"/>
                    <a:pt x="3355" y="4357"/>
                  </a:cubicBezTo>
                  <a:cubicBezTo>
                    <a:pt x="3363" y="4357"/>
                    <a:pt x="3372" y="4356"/>
                    <a:pt x="3380" y="4353"/>
                  </a:cubicBezTo>
                  <a:cubicBezTo>
                    <a:pt x="3386" y="4350"/>
                    <a:pt x="3392" y="4349"/>
                    <a:pt x="3398" y="4349"/>
                  </a:cubicBezTo>
                  <a:cubicBezTo>
                    <a:pt x="3403" y="4349"/>
                    <a:pt x="3410" y="4350"/>
                    <a:pt x="3416" y="4350"/>
                  </a:cubicBezTo>
                  <a:cubicBezTo>
                    <a:pt x="3422" y="4350"/>
                    <a:pt x="3429" y="4349"/>
                    <a:pt x="3435" y="4345"/>
                  </a:cubicBezTo>
                  <a:cubicBezTo>
                    <a:pt x="3440" y="4343"/>
                    <a:pt x="3445" y="4343"/>
                    <a:pt x="3450" y="4343"/>
                  </a:cubicBezTo>
                  <a:cubicBezTo>
                    <a:pt x="3457" y="4343"/>
                    <a:pt x="3464" y="4344"/>
                    <a:pt x="3471" y="4344"/>
                  </a:cubicBezTo>
                  <a:cubicBezTo>
                    <a:pt x="3478" y="4344"/>
                    <a:pt x="3484" y="4343"/>
                    <a:pt x="3490" y="4339"/>
                  </a:cubicBezTo>
                  <a:cubicBezTo>
                    <a:pt x="3496" y="4336"/>
                    <a:pt x="3502" y="4336"/>
                    <a:pt x="3507" y="4336"/>
                  </a:cubicBezTo>
                  <a:cubicBezTo>
                    <a:pt x="3514" y="4336"/>
                    <a:pt x="3520" y="4337"/>
                    <a:pt x="3527" y="4337"/>
                  </a:cubicBezTo>
                  <a:cubicBezTo>
                    <a:pt x="3534" y="4337"/>
                    <a:pt x="3541" y="4336"/>
                    <a:pt x="3548" y="4332"/>
                  </a:cubicBezTo>
                  <a:cubicBezTo>
                    <a:pt x="3553" y="4329"/>
                    <a:pt x="3559" y="4329"/>
                    <a:pt x="3566" y="4329"/>
                  </a:cubicBezTo>
                  <a:cubicBezTo>
                    <a:pt x="3572" y="4329"/>
                    <a:pt x="3578" y="4329"/>
                    <a:pt x="3585" y="4329"/>
                  </a:cubicBezTo>
                  <a:cubicBezTo>
                    <a:pt x="3591" y="4329"/>
                    <a:pt x="3597" y="4329"/>
                    <a:pt x="3603" y="4326"/>
                  </a:cubicBezTo>
                  <a:cubicBezTo>
                    <a:pt x="3608" y="4323"/>
                    <a:pt x="3614" y="4322"/>
                    <a:pt x="3620" y="4322"/>
                  </a:cubicBezTo>
                  <a:cubicBezTo>
                    <a:pt x="3624" y="4322"/>
                    <a:pt x="3629" y="4323"/>
                    <a:pt x="3634" y="4323"/>
                  </a:cubicBezTo>
                  <a:cubicBezTo>
                    <a:pt x="3640" y="4323"/>
                    <a:pt x="3646" y="4322"/>
                    <a:pt x="3652" y="4318"/>
                  </a:cubicBezTo>
                  <a:cubicBezTo>
                    <a:pt x="3657" y="4316"/>
                    <a:pt x="3662" y="4315"/>
                    <a:pt x="3667" y="4315"/>
                  </a:cubicBezTo>
                  <a:cubicBezTo>
                    <a:pt x="3673" y="4315"/>
                    <a:pt x="3679" y="4316"/>
                    <a:pt x="3685" y="4316"/>
                  </a:cubicBezTo>
                  <a:cubicBezTo>
                    <a:pt x="3691" y="4316"/>
                    <a:pt x="3697" y="4315"/>
                    <a:pt x="3703" y="4312"/>
                  </a:cubicBezTo>
                  <a:cubicBezTo>
                    <a:pt x="3710" y="4310"/>
                    <a:pt x="3718" y="4309"/>
                    <a:pt x="3726" y="4309"/>
                  </a:cubicBezTo>
                  <a:cubicBezTo>
                    <a:pt x="3735" y="4309"/>
                    <a:pt x="3744" y="4310"/>
                    <a:pt x="3753" y="4310"/>
                  </a:cubicBezTo>
                  <a:cubicBezTo>
                    <a:pt x="3756" y="4310"/>
                    <a:pt x="3758" y="4310"/>
                    <a:pt x="3760" y="4310"/>
                  </a:cubicBezTo>
                  <a:cubicBezTo>
                    <a:pt x="3769" y="4309"/>
                    <a:pt x="3779" y="4309"/>
                    <a:pt x="3788" y="4309"/>
                  </a:cubicBezTo>
                  <a:cubicBezTo>
                    <a:pt x="3801" y="4309"/>
                    <a:pt x="3815" y="4309"/>
                    <a:pt x="3829" y="4309"/>
                  </a:cubicBezTo>
                  <a:cubicBezTo>
                    <a:pt x="3845" y="4309"/>
                    <a:pt x="3860" y="4308"/>
                    <a:pt x="3877" y="4305"/>
                  </a:cubicBezTo>
                  <a:lnTo>
                    <a:pt x="3878" y="4304"/>
                  </a:lnTo>
                  <a:lnTo>
                    <a:pt x="3879" y="4305"/>
                  </a:lnTo>
                  <a:cubicBezTo>
                    <a:pt x="3916" y="4302"/>
                    <a:pt x="3954" y="4301"/>
                    <a:pt x="3992" y="4293"/>
                  </a:cubicBezTo>
                  <a:cubicBezTo>
                    <a:pt x="3994" y="4292"/>
                    <a:pt x="3996" y="4291"/>
                    <a:pt x="3998" y="4291"/>
                  </a:cubicBezTo>
                  <a:cubicBezTo>
                    <a:pt x="4000" y="4291"/>
                    <a:pt x="4001" y="4292"/>
                    <a:pt x="4003" y="4293"/>
                  </a:cubicBezTo>
                  <a:cubicBezTo>
                    <a:pt x="4018" y="4291"/>
                    <a:pt x="4033" y="4290"/>
                    <a:pt x="4047" y="4290"/>
                  </a:cubicBezTo>
                  <a:cubicBezTo>
                    <a:pt x="4057" y="4290"/>
                    <a:pt x="4067" y="4290"/>
                    <a:pt x="4077" y="4290"/>
                  </a:cubicBezTo>
                  <a:cubicBezTo>
                    <a:pt x="4082" y="4290"/>
                    <a:pt x="4087" y="4290"/>
                    <a:pt x="4092" y="4290"/>
                  </a:cubicBezTo>
                  <a:cubicBezTo>
                    <a:pt x="4098" y="4290"/>
                    <a:pt x="4104" y="4290"/>
                    <a:pt x="4110" y="4290"/>
                  </a:cubicBezTo>
                  <a:cubicBezTo>
                    <a:pt x="4125" y="4290"/>
                    <a:pt x="4140" y="4291"/>
                    <a:pt x="4155" y="4291"/>
                  </a:cubicBezTo>
                  <a:cubicBezTo>
                    <a:pt x="4171" y="4291"/>
                    <a:pt x="4187" y="4290"/>
                    <a:pt x="4202" y="4286"/>
                  </a:cubicBezTo>
                  <a:cubicBezTo>
                    <a:pt x="4213" y="4284"/>
                    <a:pt x="4224" y="4283"/>
                    <a:pt x="4235" y="4283"/>
                  </a:cubicBezTo>
                  <a:cubicBezTo>
                    <a:pt x="4247" y="4283"/>
                    <a:pt x="4259" y="4284"/>
                    <a:pt x="4271" y="4284"/>
                  </a:cubicBezTo>
                  <a:cubicBezTo>
                    <a:pt x="4283" y="4284"/>
                    <a:pt x="4296" y="4283"/>
                    <a:pt x="4308" y="4279"/>
                  </a:cubicBezTo>
                  <a:lnTo>
                    <a:pt x="4309" y="4278"/>
                  </a:lnTo>
                  <a:lnTo>
                    <a:pt x="4312" y="4279"/>
                  </a:lnTo>
                  <a:cubicBezTo>
                    <a:pt x="4317" y="4277"/>
                    <a:pt x="4322" y="4277"/>
                    <a:pt x="4327" y="4277"/>
                  </a:cubicBezTo>
                  <a:cubicBezTo>
                    <a:pt x="4332" y="4277"/>
                    <a:pt x="4338" y="4277"/>
                    <a:pt x="4344" y="4277"/>
                  </a:cubicBezTo>
                  <a:cubicBezTo>
                    <a:pt x="4346" y="4277"/>
                    <a:pt x="4347" y="4277"/>
                    <a:pt x="4349" y="4277"/>
                  </a:cubicBezTo>
                  <a:cubicBezTo>
                    <a:pt x="4356" y="4277"/>
                    <a:pt x="4364" y="4276"/>
                    <a:pt x="4371" y="4276"/>
                  </a:cubicBezTo>
                  <a:cubicBezTo>
                    <a:pt x="4382" y="4276"/>
                    <a:pt x="4393" y="4277"/>
                    <a:pt x="4404" y="4277"/>
                  </a:cubicBezTo>
                  <a:cubicBezTo>
                    <a:pt x="4418" y="4277"/>
                    <a:pt x="4431" y="4276"/>
                    <a:pt x="4444" y="4273"/>
                  </a:cubicBezTo>
                  <a:cubicBezTo>
                    <a:pt x="4445" y="4272"/>
                    <a:pt x="4447" y="4272"/>
                    <a:pt x="4449" y="4272"/>
                  </a:cubicBezTo>
                  <a:cubicBezTo>
                    <a:pt x="4451" y="4272"/>
                    <a:pt x="4452" y="4272"/>
                    <a:pt x="4453" y="4273"/>
                  </a:cubicBezTo>
                  <a:cubicBezTo>
                    <a:pt x="4469" y="4271"/>
                    <a:pt x="4485" y="4270"/>
                    <a:pt x="4500" y="4270"/>
                  </a:cubicBezTo>
                  <a:cubicBezTo>
                    <a:pt x="4512" y="4270"/>
                    <a:pt x="4523" y="4270"/>
                    <a:pt x="4535" y="4270"/>
                  </a:cubicBezTo>
                  <a:cubicBezTo>
                    <a:pt x="4543" y="4270"/>
                    <a:pt x="4552" y="4270"/>
                    <a:pt x="4560" y="4270"/>
                  </a:cubicBezTo>
                  <a:cubicBezTo>
                    <a:pt x="4564" y="4270"/>
                    <a:pt x="4568" y="4270"/>
                    <a:pt x="4571" y="4270"/>
                  </a:cubicBezTo>
                  <a:cubicBezTo>
                    <a:pt x="4589" y="4270"/>
                    <a:pt x="4607" y="4271"/>
                    <a:pt x="4624" y="4271"/>
                  </a:cubicBezTo>
                  <a:cubicBezTo>
                    <a:pt x="4641" y="4271"/>
                    <a:pt x="4657" y="4270"/>
                    <a:pt x="4672" y="4267"/>
                  </a:cubicBezTo>
                  <a:cubicBezTo>
                    <a:pt x="4674" y="4265"/>
                    <a:pt x="4675" y="4264"/>
                    <a:pt x="4677" y="4264"/>
                  </a:cubicBezTo>
                  <a:cubicBezTo>
                    <a:pt x="4679" y="4264"/>
                    <a:pt x="4680" y="4265"/>
                    <a:pt x="4681" y="4267"/>
                  </a:cubicBezTo>
                  <a:cubicBezTo>
                    <a:pt x="4690" y="4264"/>
                    <a:pt x="4698" y="4264"/>
                    <a:pt x="4706" y="4264"/>
                  </a:cubicBezTo>
                  <a:lnTo>
                    <a:pt x="4706" y="4264"/>
                  </a:lnTo>
                  <a:cubicBezTo>
                    <a:pt x="4710" y="4264"/>
                    <a:pt x="4714" y="4264"/>
                    <a:pt x="4718" y="4263"/>
                  </a:cubicBezTo>
                  <a:cubicBezTo>
                    <a:pt x="4723" y="4263"/>
                    <a:pt x="4727" y="4263"/>
                    <a:pt x="4732" y="4263"/>
                  </a:cubicBezTo>
                  <a:cubicBezTo>
                    <a:pt x="4745" y="4263"/>
                    <a:pt x="4757" y="4264"/>
                    <a:pt x="4769" y="4264"/>
                  </a:cubicBezTo>
                  <a:cubicBezTo>
                    <a:pt x="4782" y="4264"/>
                    <a:pt x="4795" y="4263"/>
                    <a:pt x="4808" y="4259"/>
                  </a:cubicBezTo>
                  <a:cubicBezTo>
                    <a:pt x="4822" y="4257"/>
                    <a:pt x="4835" y="4256"/>
                    <a:pt x="4849" y="4256"/>
                  </a:cubicBezTo>
                  <a:cubicBezTo>
                    <a:pt x="4865" y="4256"/>
                    <a:pt x="4881" y="4257"/>
                    <a:pt x="4897" y="4257"/>
                  </a:cubicBezTo>
                  <a:cubicBezTo>
                    <a:pt x="4901" y="4257"/>
                    <a:pt x="4906" y="4257"/>
                    <a:pt x="4910" y="4257"/>
                  </a:cubicBezTo>
                  <a:cubicBezTo>
                    <a:pt x="4917" y="4256"/>
                    <a:pt x="4925" y="4256"/>
                    <a:pt x="4933" y="4256"/>
                  </a:cubicBezTo>
                  <a:cubicBezTo>
                    <a:pt x="4948" y="4256"/>
                    <a:pt x="4964" y="4257"/>
                    <a:pt x="4979" y="4257"/>
                  </a:cubicBezTo>
                  <a:cubicBezTo>
                    <a:pt x="4994" y="4257"/>
                    <a:pt x="5010" y="4256"/>
                    <a:pt x="5025" y="4252"/>
                  </a:cubicBezTo>
                  <a:cubicBezTo>
                    <a:pt x="5028" y="4251"/>
                    <a:pt x="5030" y="4251"/>
                    <a:pt x="5033" y="4251"/>
                  </a:cubicBezTo>
                  <a:cubicBezTo>
                    <a:pt x="5036" y="4251"/>
                    <a:pt x="5039" y="4251"/>
                    <a:pt x="5041" y="4252"/>
                  </a:cubicBezTo>
                  <a:cubicBezTo>
                    <a:pt x="5057" y="4250"/>
                    <a:pt x="5072" y="4249"/>
                    <a:pt x="5087" y="4249"/>
                  </a:cubicBezTo>
                  <a:cubicBezTo>
                    <a:pt x="5102" y="4249"/>
                    <a:pt x="5117" y="4250"/>
                    <a:pt x="5133" y="4252"/>
                  </a:cubicBezTo>
                  <a:cubicBezTo>
                    <a:pt x="5134" y="4252"/>
                    <a:pt x="5136" y="4251"/>
                    <a:pt x="5137" y="4251"/>
                  </a:cubicBezTo>
                  <a:cubicBezTo>
                    <a:pt x="5139" y="4251"/>
                    <a:pt x="5141" y="4252"/>
                    <a:pt x="5143" y="4252"/>
                  </a:cubicBezTo>
                  <a:cubicBezTo>
                    <a:pt x="5148" y="4256"/>
                    <a:pt x="5154" y="4257"/>
                    <a:pt x="5160" y="4257"/>
                  </a:cubicBezTo>
                  <a:cubicBezTo>
                    <a:pt x="5165" y="4257"/>
                    <a:pt x="5169" y="4256"/>
                    <a:pt x="5174" y="4256"/>
                  </a:cubicBezTo>
                  <a:cubicBezTo>
                    <a:pt x="5178" y="4256"/>
                    <a:pt x="5183" y="4256"/>
                    <a:pt x="5187" y="4258"/>
                  </a:cubicBezTo>
                  <a:cubicBezTo>
                    <a:pt x="5187" y="4262"/>
                    <a:pt x="5190" y="4263"/>
                    <a:pt x="5192" y="4264"/>
                  </a:cubicBezTo>
                  <a:cubicBezTo>
                    <a:pt x="5193" y="4268"/>
                    <a:pt x="5195" y="4270"/>
                    <a:pt x="5199" y="4272"/>
                  </a:cubicBezTo>
                  <a:cubicBezTo>
                    <a:pt x="5201" y="4274"/>
                    <a:pt x="5202" y="4277"/>
                    <a:pt x="5206" y="4278"/>
                  </a:cubicBezTo>
                  <a:cubicBezTo>
                    <a:pt x="5207" y="4281"/>
                    <a:pt x="5208" y="4284"/>
                    <a:pt x="5213" y="4285"/>
                  </a:cubicBezTo>
                  <a:cubicBezTo>
                    <a:pt x="5214" y="4288"/>
                    <a:pt x="5215" y="4290"/>
                    <a:pt x="5219" y="4291"/>
                  </a:cubicBezTo>
                  <a:cubicBezTo>
                    <a:pt x="5226" y="4300"/>
                    <a:pt x="5234" y="4305"/>
                    <a:pt x="5244" y="4312"/>
                  </a:cubicBezTo>
                  <a:cubicBezTo>
                    <a:pt x="5245" y="4315"/>
                    <a:pt x="5247" y="4317"/>
                    <a:pt x="5250" y="4317"/>
                  </a:cubicBezTo>
                  <a:cubicBezTo>
                    <a:pt x="5253" y="4323"/>
                    <a:pt x="5258" y="4322"/>
                    <a:pt x="5262" y="4324"/>
                  </a:cubicBezTo>
                  <a:cubicBezTo>
                    <a:pt x="5273" y="4333"/>
                    <a:pt x="5287" y="4338"/>
                    <a:pt x="5300" y="4343"/>
                  </a:cubicBezTo>
                  <a:cubicBezTo>
                    <a:pt x="5310" y="4348"/>
                    <a:pt x="5321" y="4353"/>
                    <a:pt x="5332" y="4355"/>
                  </a:cubicBezTo>
                  <a:cubicBezTo>
                    <a:pt x="5346" y="4364"/>
                    <a:pt x="5360" y="4364"/>
                    <a:pt x="5376" y="4369"/>
                  </a:cubicBezTo>
                  <a:cubicBezTo>
                    <a:pt x="5379" y="4373"/>
                    <a:pt x="5383" y="4373"/>
                    <a:pt x="5388" y="4373"/>
                  </a:cubicBezTo>
                  <a:cubicBezTo>
                    <a:pt x="5388" y="4373"/>
                    <a:pt x="5389" y="4373"/>
                    <a:pt x="5390" y="4373"/>
                  </a:cubicBezTo>
                  <a:cubicBezTo>
                    <a:pt x="5394" y="4373"/>
                    <a:pt x="5398" y="4373"/>
                    <a:pt x="5401" y="4375"/>
                  </a:cubicBezTo>
                  <a:cubicBezTo>
                    <a:pt x="5404" y="4379"/>
                    <a:pt x="5408" y="4380"/>
                    <a:pt x="5412" y="4380"/>
                  </a:cubicBezTo>
                  <a:cubicBezTo>
                    <a:pt x="5416" y="4380"/>
                    <a:pt x="5419" y="4379"/>
                    <a:pt x="5423" y="4379"/>
                  </a:cubicBezTo>
                  <a:cubicBezTo>
                    <a:pt x="5426" y="4379"/>
                    <a:pt x="5429" y="4380"/>
                    <a:pt x="5432" y="4382"/>
                  </a:cubicBezTo>
                  <a:cubicBezTo>
                    <a:pt x="5435" y="4385"/>
                    <a:pt x="5440" y="4386"/>
                    <a:pt x="5444" y="4386"/>
                  </a:cubicBezTo>
                  <a:cubicBezTo>
                    <a:pt x="5447" y="4386"/>
                    <a:pt x="5450" y="4386"/>
                    <a:pt x="5453" y="4386"/>
                  </a:cubicBezTo>
                  <a:cubicBezTo>
                    <a:pt x="5457" y="4386"/>
                    <a:pt x="5460" y="4386"/>
                    <a:pt x="5463" y="4388"/>
                  </a:cubicBezTo>
                  <a:cubicBezTo>
                    <a:pt x="5482" y="4392"/>
                    <a:pt x="5501" y="4393"/>
                    <a:pt x="5519" y="4393"/>
                  </a:cubicBezTo>
                  <a:cubicBezTo>
                    <a:pt x="5542" y="4393"/>
                    <a:pt x="5564" y="4391"/>
                    <a:pt x="5586" y="4388"/>
                  </a:cubicBezTo>
                  <a:cubicBezTo>
                    <a:pt x="5589" y="4386"/>
                    <a:pt x="5593" y="4386"/>
                    <a:pt x="5596" y="4386"/>
                  </a:cubicBezTo>
                  <a:cubicBezTo>
                    <a:pt x="5599" y="4386"/>
                    <a:pt x="5602" y="4386"/>
                    <a:pt x="5605" y="4386"/>
                  </a:cubicBezTo>
                  <a:cubicBezTo>
                    <a:pt x="5609" y="4386"/>
                    <a:pt x="5613" y="4385"/>
                    <a:pt x="5617" y="4382"/>
                  </a:cubicBezTo>
                  <a:cubicBezTo>
                    <a:pt x="5620" y="4379"/>
                    <a:pt x="5623" y="4379"/>
                    <a:pt x="5626" y="4379"/>
                  </a:cubicBezTo>
                  <a:cubicBezTo>
                    <a:pt x="5628" y="4379"/>
                    <a:pt x="5629" y="4379"/>
                    <a:pt x="5631" y="4379"/>
                  </a:cubicBezTo>
                  <a:cubicBezTo>
                    <a:pt x="5635" y="4379"/>
                    <a:pt x="5638" y="4379"/>
                    <a:pt x="5641" y="4375"/>
                  </a:cubicBezTo>
                  <a:cubicBezTo>
                    <a:pt x="5646" y="4371"/>
                    <a:pt x="5655" y="4375"/>
                    <a:pt x="5660" y="4369"/>
                  </a:cubicBezTo>
                  <a:cubicBezTo>
                    <a:pt x="5671" y="4365"/>
                    <a:pt x="5682" y="4364"/>
                    <a:pt x="5690" y="4355"/>
                  </a:cubicBezTo>
                  <a:cubicBezTo>
                    <a:pt x="5695" y="4353"/>
                    <a:pt x="5700" y="4354"/>
                    <a:pt x="5703" y="4348"/>
                  </a:cubicBezTo>
                  <a:cubicBezTo>
                    <a:pt x="5707" y="4345"/>
                    <a:pt x="5712" y="4347"/>
                    <a:pt x="5715" y="4342"/>
                  </a:cubicBezTo>
                  <a:cubicBezTo>
                    <a:pt x="5722" y="4339"/>
                    <a:pt x="5728" y="4334"/>
                    <a:pt x="5734" y="4329"/>
                  </a:cubicBezTo>
                  <a:cubicBezTo>
                    <a:pt x="5741" y="4326"/>
                    <a:pt x="5748" y="4323"/>
                    <a:pt x="5753" y="4317"/>
                  </a:cubicBezTo>
                  <a:cubicBezTo>
                    <a:pt x="5755" y="4316"/>
                    <a:pt x="5758" y="4313"/>
                    <a:pt x="5759" y="4312"/>
                  </a:cubicBezTo>
                  <a:cubicBezTo>
                    <a:pt x="5765" y="4306"/>
                    <a:pt x="5773" y="4305"/>
                    <a:pt x="5777" y="4299"/>
                  </a:cubicBezTo>
                  <a:cubicBezTo>
                    <a:pt x="5781" y="4299"/>
                    <a:pt x="5782" y="4296"/>
                    <a:pt x="5784" y="4293"/>
                  </a:cubicBezTo>
                  <a:cubicBezTo>
                    <a:pt x="5786" y="4291"/>
                    <a:pt x="5790" y="4290"/>
                    <a:pt x="5791" y="4288"/>
                  </a:cubicBezTo>
                  <a:cubicBezTo>
                    <a:pt x="5793" y="4286"/>
                    <a:pt x="5795" y="4284"/>
                    <a:pt x="5797" y="4283"/>
                  </a:cubicBezTo>
                  <a:cubicBezTo>
                    <a:pt x="5800" y="4281"/>
                    <a:pt x="5802" y="4278"/>
                    <a:pt x="5804" y="4277"/>
                  </a:cubicBezTo>
                  <a:cubicBezTo>
                    <a:pt x="5807" y="4275"/>
                    <a:pt x="5808" y="4273"/>
                    <a:pt x="5811" y="4270"/>
                  </a:cubicBezTo>
                  <a:cubicBezTo>
                    <a:pt x="5813" y="4269"/>
                    <a:pt x="5814" y="4267"/>
                    <a:pt x="5818" y="4263"/>
                  </a:cubicBezTo>
                  <a:cubicBezTo>
                    <a:pt x="5820" y="4262"/>
                    <a:pt x="5822" y="4259"/>
                    <a:pt x="5824" y="4257"/>
                  </a:cubicBezTo>
                  <a:cubicBezTo>
                    <a:pt x="5827" y="4256"/>
                    <a:pt x="5830" y="4252"/>
                    <a:pt x="5831" y="4250"/>
                  </a:cubicBezTo>
                  <a:cubicBezTo>
                    <a:pt x="5834" y="4248"/>
                    <a:pt x="5836" y="4246"/>
                    <a:pt x="5838" y="4243"/>
                  </a:cubicBezTo>
                  <a:cubicBezTo>
                    <a:pt x="5840" y="4242"/>
                    <a:pt x="5844" y="4240"/>
                    <a:pt x="5845" y="4236"/>
                  </a:cubicBezTo>
                  <a:cubicBezTo>
                    <a:pt x="5847" y="4235"/>
                    <a:pt x="5850" y="4232"/>
                    <a:pt x="5850" y="4230"/>
                  </a:cubicBezTo>
                  <a:cubicBezTo>
                    <a:pt x="5852" y="4229"/>
                    <a:pt x="5855" y="4226"/>
                    <a:pt x="5857" y="4223"/>
                  </a:cubicBezTo>
                  <a:cubicBezTo>
                    <a:pt x="5860" y="4221"/>
                    <a:pt x="5862" y="4220"/>
                    <a:pt x="5862" y="4216"/>
                  </a:cubicBezTo>
                  <a:cubicBezTo>
                    <a:pt x="5868" y="4213"/>
                    <a:pt x="5871" y="4204"/>
                    <a:pt x="5876" y="4200"/>
                  </a:cubicBezTo>
                  <a:cubicBezTo>
                    <a:pt x="5877" y="4197"/>
                    <a:pt x="5879" y="4196"/>
                    <a:pt x="5881" y="4193"/>
                  </a:cubicBezTo>
                  <a:cubicBezTo>
                    <a:pt x="5883" y="4192"/>
                    <a:pt x="5887" y="4189"/>
                    <a:pt x="5887" y="4187"/>
                  </a:cubicBezTo>
                  <a:cubicBezTo>
                    <a:pt x="5892" y="4183"/>
                    <a:pt x="5890" y="4178"/>
                    <a:pt x="5893" y="4176"/>
                  </a:cubicBezTo>
                  <a:cubicBezTo>
                    <a:pt x="5894" y="4173"/>
                    <a:pt x="5897" y="4172"/>
                    <a:pt x="5899" y="4169"/>
                  </a:cubicBezTo>
                  <a:cubicBezTo>
                    <a:pt x="5903" y="4166"/>
                    <a:pt x="5903" y="4161"/>
                    <a:pt x="5905" y="4157"/>
                  </a:cubicBezTo>
                  <a:cubicBezTo>
                    <a:pt x="5909" y="4154"/>
                    <a:pt x="5908" y="4148"/>
                    <a:pt x="5912" y="4145"/>
                  </a:cubicBezTo>
                  <a:cubicBezTo>
                    <a:pt x="5916" y="4142"/>
                    <a:pt x="5914" y="4135"/>
                    <a:pt x="5919" y="4134"/>
                  </a:cubicBezTo>
                  <a:cubicBezTo>
                    <a:pt x="5921" y="4131"/>
                    <a:pt x="5924" y="4131"/>
                    <a:pt x="5927" y="4131"/>
                  </a:cubicBezTo>
                  <a:cubicBezTo>
                    <a:pt x="5931" y="4131"/>
                    <a:pt x="5934" y="4131"/>
                    <a:pt x="5936" y="4127"/>
                  </a:cubicBezTo>
                  <a:cubicBezTo>
                    <a:pt x="5942" y="4122"/>
                    <a:pt x="5949" y="4127"/>
                    <a:pt x="5954" y="4121"/>
                  </a:cubicBezTo>
                  <a:cubicBezTo>
                    <a:pt x="5958" y="4119"/>
                    <a:pt x="5963" y="4119"/>
                    <a:pt x="5968" y="4116"/>
                  </a:cubicBezTo>
                  <a:cubicBezTo>
                    <a:pt x="5971" y="4112"/>
                    <a:pt x="5976" y="4112"/>
                    <a:pt x="5979" y="4110"/>
                  </a:cubicBezTo>
                  <a:cubicBezTo>
                    <a:pt x="5984" y="4105"/>
                    <a:pt x="5992" y="4110"/>
                    <a:pt x="5997" y="4103"/>
                  </a:cubicBezTo>
                  <a:cubicBezTo>
                    <a:pt x="6001" y="4100"/>
                    <a:pt x="6006" y="4102"/>
                    <a:pt x="6011" y="4097"/>
                  </a:cubicBezTo>
                  <a:cubicBezTo>
                    <a:pt x="6016" y="4092"/>
                    <a:pt x="6024" y="4097"/>
                    <a:pt x="6029" y="4091"/>
                  </a:cubicBezTo>
                  <a:cubicBezTo>
                    <a:pt x="6032" y="4088"/>
                    <a:pt x="6035" y="4088"/>
                    <a:pt x="6039" y="4088"/>
                  </a:cubicBezTo>
                  <a:cubicBezTo>
                    <a:pt x="6042" y="4088"/>
                    <a:pt x="6046" y="4088"/>
                    <a:pt x="6048" y="4085"/>
                  </a:cubicBezTo>
                  <a:cubicBezTo>
                    <a:pt x="6051" y="4083"/>
                    <a:pt x="6054" y="4083"/>
                    <a:pt x="6058" y="4083"/>
                  </a:cubicBezTo>
                  <a:cubicBezTo>
                    <a:pt x="6061" y="4083"/>
                    <a:pt x="6064" y="4083"/>
                    <a:pt x="6067" y="4080"/>
                  </a:cubicBezTo>
                  <a:cubicBezTo>
                    <a:pt x="6069" y="4077"/>
                    <a:pt x="6072" y="4077"/>
                    <a:pt x="6076" y="4077"/>
                  </a:cubicBezTo>
                  <a:cubicBezTo>
                    <a:pt x="6077" y="4077"/>
                    <a:pt x="6079" y="4077"/>
                    <a:pt x="6081" y="4077"/>
                  </a:cubicBezTo>
                  <a:cubicBezTo>
                    <a:pt x="6085" y="4077"/>
                    <a:pt x="6088" y="4077"/>
                    <a:pt x="6092" y="4073"/>
                  </a:cubicBezTo>
                  <a:cubicBezTo>
                    <a:pt x="6097" y="4069"/>
                    <a:pt x="6105" y="4073"/>
                    <a:pt x="6110" y="4068"/>
                  </a:cubicBezTo>
                  <a:cubicBezTo>
                    <a:pt x="6113" y="4065"/>
                    <a:pt x="6116" y="4065"/>
                    <a:pt x="6120" y="4065"/>
                  </a:cubicBezTo>
                  <a:cubicBezTo>
                    <a:pt x="6123" y="4065"/>
                    <a:pt x="6127" y="4065"/>
                    <a:pt x="6129" y="4063"/>
                  </a:cubicBezTo>
                  <a:cubicBezTo>
                    <a:pt x="6132" y="4060"/>
                    <a:pt x="6135" y="4060"/>
                    <a:pt x="6138" y="4060"/>
                  </a:cubicBezTo>
                  <a:cubicBezTo>
                    <a:pt x="6140" y="4060"/>
                    <a:pt x="6142" y="4060"/>
                    <a:pt x="6143" y="4060"/>
                  </a:cubicBezTo>
                  <a:cubicBezTo>
                    <a:pt x="6147" y="4060"/>
                    <a:pt x="6150" y="4059"/>
                    <a:pt x="6153" y="4056"/>
                  </a:cubicBezTo>
                  <a:cubicBezTo>
                    <a:pt x="6158" y="4052"/>
                    <a:pt x="6167" y="4056"/>
                    <a:pt x="6172" y="4051"/>
                  </a:cubicBezTo>
                  <a:cubicBezTo>
                    <a:pt x="6178" y="4047"/>
                    <a:pt x="6185" y="4051"/>
                    <a:pt x="6191" y="4043"/>
                  </a:cubicBezTo>
                  <a:cubicBezTo>
                    <a:pt x="6194" y="4041"/>
                    <a:pt x="6197" y="4041"/>
                    <a:pt x="6201" y="4041"/>
                  </a:cubicBezTo>
                  <a:cubicBezTo>
                    <a:pt x="6204" y="4041"/>
                    <a:pt x="6208" y="4041"/>
                    <a:pt x="6210" y="4038"/>
                  </a:cubicBezTo>
                  <a:cubicBezTo>
                    <a:pt x="6212" y="4036"/>
                    <a:pt x="6215" y="4035"/>
                    <a:pt x="6218" y="4035"/>
                  </a:cubicBezTo>
                  <a:cubicBezTo>
                    <a:pt x="6220" y="4035"/>
                    <a:pt x="6222" y="4036"/>
                    <a:pt x="6225" y="4036"/>
                  </a:cubicBezTo>
                  <a:cubicBezTo>
                    <a:pt x="6228" y="4036"/>
                    <a:pt x="6231" y="4035"/>
                    <a:pt x="6234" y="4031"/>
                  </a:cubicBezTo>
                  <a:cubicBezTo>
                    <a:pt x="6236" y="4030"/>
                    <a:pt x="6239" y="4030"/>
                    <a:pt x="6242" y="4030"/>
                  </a:cubicBezTo>
                  <a:cubicBezTo>
                    <a:pt x="6242" y="4030"/>
                    <a:pt x="6243" y="4030"/>
                    <a:pt x="6244" y="4030"/>
                  </a:cubicBezTo>
                  <a:cubicBezTo>
                    <a:pt x="6247" y="4030"/>
                    <a:pt x="6251" y="4029"/>
                    <a:pt x="6253" y="4026"/>
                  </a:cubicBezTo>
                  <a:cubicBezTo>
                    <a:pt x="6259" y="4022"/>
                    <a:pt x="6266" y="4026"/>
                    <a:pt x="6272" y="4020"/>
                  </a:cubicBezTo>
                  <a:cubicBezTo>
                    <a:pt x="6277" y="4015"/>
                    <a:pt x="6286" y="4020"/>
                    <a:pt x="6291" y="4013"/>
                  </a:cubicBezTo>
                  <a:cubicBezTo>
                    <a:pt x="6297" y="4009"/>
                    <a:pt x="6304" y="4014"/>
                    <a:pt x="6309" y="4006"/>
                  </a:cubicBezTo>
                  <a:cubicBezTo>
                    <a:pt x="6311" y="4004"/>
                    <a:pt x="6314" y="4004"/>
                    <a:pt x="6316" y="4004"/>
                  </a:cubicBezTo>
                  <a:cubicBezTo>
                    <a:pt x="6317" y="4004"/>
                    <a:pt x="6317" y="4004"/>
                    <a:pt x="6318" y="4004"/>
                  </a:cubicBezTo>
                  <a:cubicBezTo>
                    <a:pt x="6322" y="4004"/>
                    <a:pt x="6326" y="4004"/>
                    <a:pt x="6329" y="3999"/>
                  </a:cubicBezTo>
                  <a:cubicBezTo>
                    <a:pt x="6341" y="3995"/>
                    <a:pt x="6354" y="3994"/>
                    <a:pt x="6367" y="3987"/>
                  </a:cubicBezTo>
                  <a:cubicBezTo>
                    <a:pt x="6372" y="3983"/>
                    <a:pt x="6381" y="3987"/>
                    <a:pt x="6385" y="3982"/>
                  </a:cubicBezTo>
                  <a:cubicBezTo>
                    <a:pt x="6387" y="3979"/>
                    <a:pt x="6391" y="3979"/>
                    <a:pt x="6394" y="3979"/>
                  </a:cubicBezTo>
                  <a:cubicBezTo>
                    <a:pt x="6396" y="3979"/>
                    <a:pt x="6397" y="3979"/>
                    <a:pt x="6399" y="3979"/>
                  </a:cubicBezTo>
                  <a:cubicBezTo>
                    <a:pt x="6403" y="3979"/>
                    <a:pt x="6407" y="3979"/>
                    <a:pt x="6410" y="3975"/>
                  </a:cubicBezTo>
                  <a:cubicBezTo>
                    <a:pt x="6416" y="3970"/>
                    <a:pt x="6427" y="3976"/>
                    <a:pt x="6433" y="3968"/>
                  </a:cubicBezTo>
                  <a:cubicBezTo>
                    <a:pt x="6439" y="3965"/>
                    <a:pt x="6447" y="3968"/>
                    <a:pt x="6453" y="3962"/>
                  </a:cubicBezTo>
                  <a:cubicBezTo>
                    <a:pt x="6455" y="3960"/>
                    <a:pt x="6458" y="3960"/>
                    <a:pt x="6460" y="3960"/>
                  </a:cubicBezTo>
                  <a:cubicBezTo>
                    <a:pt x="6463" y="3960"/>
                    <a:pt x="6465" y="3960"/>
                    <a:pt x="6467" y="3960"/>
                  </a:cubicBezTo>
                  <a:cubicBezTo>
                    <a:pt x="6471" y="3960"/>
                    <a:pt x="6474" y="3959"/>
                    <a:pt x="6477" y="3956"/>
                  </a:cubicBezTo>
                  <a:cubicBezTo>
                    <a:pt x="6482" y="3952"/>
                    <a:pt x="6491" y="3956"/>
                    <a:pt x="6496" y="3951"/>
                  </a:cubicBezTo>
                  <a:cubicBezTo>
                    <a:pt x="6498" y="3948"/>
                    <a:pt x="6502" y="3948"/>
                    <a:pt x="6505" y="3948"/>
                  </a:cubicBezTo>
                  <a:cubicBezTo>
                    <a:pt x="6507" y="3948"/>
                    <a:pt x="6508" y="3948"/>
                    <a:pt x="6510" y="3948"/>
                  </a:cubicBezTo>
                  <a:cubicBezTo>
                    <a:pt x="6514" y="3948"/>
                    <a:pt x="6517" y="3947"/>
                    <a:pt x="6520" y="3944"/>
                  </a:cubicBezTo>
                  <a:cubicBezTo>
                    <a:pt x="6522" y="3942"/>
                    <a:pt x="6525" y="3941"/>
                    <a:pt x="6529" y="3941"/>
                  </a:cubicBezTo>
                  <a:cubicBezTo>
                    <a:pt x="6530" y="3941"/>
                    <a:pt x="6532" y="3941"/>
                    <a:pt x="6534" y="3941"/>
                  </a:cubicBezTo>
                  <a:cubicBezTo>
                    <a:pt x="6538" y="3941"/>
                    <a:pt x="6541" y="3941"/>
                    <a:pt x="6545" y="3938"/>
                  </a:cubicBezTo>
                  <a:cubicBezTo>
                    <a:pt x="6563" y="3932"/>
                    <a:pt x="6582" y="3932"/>
                    <a:pt x="6600" y="3924"/>
                  </a:cubicBezTo>
                  <a:cubicBezTo>
                    <a:pt x="6628" y="3917"/>
                    <a:pt x="6658" y="3914"/>
                    <a:pt x="6686" y="3905"/>
                  </a:cubicBezTo>
                  <a:cubicBezTo>
                    <a:pt x="6693" y="3900"/>
                    <a:pt x="6704" y="3906"/>
                    <a:pt x="6712" y="3898"/>
                  </a:cubicBezTo>
                  <a:cubicBezTo>
                    <a:pt x="6745" y="3891"/>
                    <a:pt x="6779" y="3885"/>
                    <a:pt x="6810" y="3873"/>
                  </a:cubicBezTo>
                  <a:cubicBezTo>
                    <a:pt x="6825" y="3869"/>
                    <a:pt x="6839" y="3867"/>
                    <a:pt x="6853" y="3860"/>
                  </a:cubicBezTo>
                  <a:cubicBezTo>
                    <a:pt x="6875" y="3855"/>
                    <a:pt x="6895" y="3849"/>
                    <a:pt x="6914" y="3842"/>
                  </a:cubicBezTo>
                  <a:cubicBezTo>
                    <a:pt x="6920" y="3837"/>
                    <a:pt x="6930" y="3843"/>
                    <a:pt x="6934" y="3835"/>
                  </a:cubicBezTo>
                  <a:cubicBezTo>
                    <a:pt x="6955" y="3830"/>
                    <a:pt x="6976" y="3824"/>
                    <a:pt x="6995" y="3816"/>
                  </a:cubicBezTo>
                  <a:cubicBezTo>
                    <a:pt x="7010" y="3811"/>
                    <a:pt x="7026" y="3810"/>
                    <a:pt x="7038" y="3803"/>
                  </a:cubicBezTo>
                  <a:cubicBezTo>
                    <a:pt x="7054" y="3798"/>
                    <a:pt x="7069" y="3797"/>
                    <a:pt x="7082" y="3790"/>
                  </a:cubicBezTo>
                  <a:cubicBezTo>
                    <a:pt x="7112" y="3782"/>
                    <a:pt x="7140" y="3776"/>
                    <a:pt x="7170" y="3766"/>
                  </a:cubicBezTo>
                  <a:cubicBezTo>
                    <a:pt x="7172" y="3764"/>
                    <a:pt x="7175" y="3763"/>
                    <a:pt x="7178" y="3763"/>
                  </a:cubicBezTo>
                  <a:cubicBezTo>
                    <a:pt x="7180" y="3763"/>
                    <a:pt x="7183" y="3764"/>
                    <a:pt x="7185" y="3764"/>
                  </a:cubicBezTo>
                  <a:cubicBezTo>
                    <a:pt x="7188" y="3764"/>
                    <a:pt x="7192" y="3763"/>
                    <a:pt x="7194" y="3760"/>
                  </a:cubicBezTo>
                  <a:cubicBezTo>
                    <a:pt x="7209" y="3755"/>
                    <a:pt x="7224" y="3754"/>
                    <a:pt x="7237" y="3746"/>
                  </a:cubicBezTo>
                  <a:cubicBezTo>
                    <a:pt x="7253" y="3741"/>
                    <a:pt x="7270" y="3739"/>
                    <a:pt x="7286" y="3734"/>
                  </a:cubicBezTo>
                  <a:cubicBezTo>
                    <a:pt x="7290" y="3731"/>
                    <a:pt x="7294" y="3730"/>
                    <a:pt x="7298" y="3730"/>
                  </a:cubicBezTo>
                  <a:cubicBezTo>
                    <a:pt x="7303" y="3730"/>
                    <a:pt x="7307" y="3731"/>
                    <a:pt x="7312" y="3731"/>
                  </a:cubicBezTo>
                  <a:cubicBezTo>
                    <a:pt x="7316" y="3731"/>
                    <a:pt x="7320" y="3730"/>
                    <a:pt x="7324" y="3727"/>
                  </a:cubicBezTo>
                  <a:cubicBezTo>
                    <a:pt x="7329" y="3725"/>
                    <a:pt x="7333" y="3724"/>
                    <a:pt x="7338" y="3724"/>
                  </a:cubicBezTo>
                  <a:cubicBezTo>
                    <a:pt x="7341" y="3724"/>
                    <a:pt x="7344" y="3724"/>
                    <a:pt x="7347" y="3724"/>
                  </a:cubicBezTo>
                  <a:cubicBezTo>
                    <a:pt x="7352" y="3724"/>
                    <a:pt x="7357" y="3724"/>
                    <a:pt x="7362" y="3720"/>
                  </a:cubicBezTo>
                  <a:cubicBezTo>
                    <a:pt x="7365" y="3718"/>
                    <a:pt x="7368" y="3717"/>
                    <a:pt x="7371" y="3717"/>
                  </a:cubicBezTo>
                  <a:cubicBezTo>
                    <a:pt x="7374" y="3717"/>
                    <a:pt x="7378" y="3718"/>
                    <a:pt x="7381" y="3718"/>
                  </a:cubicBezTo>
                  <a:cubicBezTo>
                    <a:pt x="7385" y="3718"/>
                    <a:pt x="7389" y="3717"/>
                    <a:pt x="7393" y="3713"/>
                  </a:cubicBezTo>
                  <a:cubicBezTo>
                    <a:pt x="7396" y="3711"/>
                    <a:pt x="7399" y="3711"/>
                    <a:pt x="7402" y="3711"/>
                  </a:cubicBezTo>
                  <a:cubicBezTo>
                    <a:pt x="7406" y="3711"/>
                    <a:pt x="7409" y="3711"/>
                    <a:pt x="7413" y="3711"/>
                  </a:cubicBezTo>
                  <a:cubicBezTo>
                    <a:pt x="7417" y="3711"/>
                    <a:pt x="7421" y="3711"/>
                    <a:pt x="7425" y="3707"/>
                  </a:cubicBezTo>
                  <a:cubicBezTo>
                    <a:pt x="7443" y="3701"/>
                    <a:pt x="7462" y="3700"/>
                    <a:pt x="7480" y="3693"/>
                  </a:cubicBezTo>
                  <a:cubicBezTo>
                    <a:pt x="7499" y="3690"/>
                    <a:pt x="7517" y="3687"/>
                    <a:pt x="7535" y="3680"/>
                  </a:cubicBezTo>
                  <a:cubicBezTo>
                    <a:pt x="7585" y="3670"/>
                    <a:pt x="7635" y="3663"/>
                    <a:pt x="7683" y="3649"/>
                  </a:cubicBezTo>
                  <a:cubicBezTo>
                    <a:pt x="7686" y="3646"/>
                    <a:pt x="7689" y="3646"/>
                    <a:pt x="7693" y="3646"/>
                  </a:cubicBezTo>
                  <a:cubicBezTo>
                    <a:pt x="7694" y="3646"/>
                    <a:pt x="7695" y="3646"/>
                    <a:pt x="7695" y="3646"/>
                  </a:cubicBezTo>
                  <a:cubicBezTo>
                    <a:pt x="7700" y="3646"/>
                    <a:pt x="7705" y="3646"/>
                    <a:pt x="7709" y="3642"/>
                  </a:cubicBezTo>
                  <a:cubicBezTo>
                    <a:pt x="7711" y="3640"/>
                    <a:pt x="7714" y="3639"/>
                    <a:pt x="7717" y="3639"/>
                  </a:cubicBezTo>
                  <a:cubicBezTo>
                    <a:pt x="7719" y="3639"/>
                    <a:pt x="7722" y="3640"/>
                    <a:pt x="7724" y="3640"/>
                  </a:cubicBezTo>
                  <a:cubicBezTo>
                    <a:pt x="7728" y="3640"/>
                    <a:pt x="7731" y="3639"/>
                    <a:pt x="7733" y="3636"/>
                  </a:cubicBezTo>
                  <a:cubicBezTo>
                    <a:pt x="7755" y="3631"/>
                    <a:pt x="7775" y="3625"/>
                    <a:pt x="7796" y="3616"/>
                  </a:cubicBezTo>
                  <a:cubicBezTo>
                    <a:pt x="7801" y="3612"/>
                    <a:pt x="7810" y="3616"/>
                    <a:pt x="7814" y="3610"/>
                  </a:cubicBezTo>
                  <a:cubicBezTo>
                    <a:pt x="7829" y="3605"/>
                    <a:pt x="7844" y="3604"/>
                    <a:pt x="7857" y="3596"/>
                  </a:cubicBezTo>
                  <a:cubicBezTo>
                    <a:pt x="7932" y="3576"/>
                    <a:pt x="8009" y="3563"/>
                    <a:pt x="8087" y="3546"/>
                  </a:cubicBezTo>
                  <a:cubicBezTo>
                    <a:pt x="8106" y="3542"/>
                    <a:pt x="8128" y="3541"/>
                    <a:pt x="8148" y="3534"/>
                  </a:cubicBezTo>
                  <a:cubicBezTo>
                    <a:pt x="8174" y="3529"/>
                    <a:pt x="8198" y="3525"/>
                    <a:pt x="8223" y="3515"/>
                  </a:cubicBezTo>
                  <a:cubicBezTo>
                    <a:pt x="8225" y="3512"/>
                    <a:pt x="8228" y="3512"/>
                    <a:pt x="8232" y="3512"/>
                  </a:cubicBezTo>
                  <a:cubicBezTo>
                    <a:pt x="8235" y="3512"/>
                    <a:pt x="8238" y="3512"/>
                    <a:pt x="8241" y="3509"/>
                  </a:cubicBezTo>
                  <a:cubicBezTo>
                    <a:pt x="8246" y="3504"/>
                    <a:pt x="8255" y="3509"/>
                    <a:pt x="8260" y="3503"/>
                  </a:cubicBezTo>
                  <a:cubicBezTo>
                    <a:pt x="8288" y="3495"/>
                    <a:pt x="8316" y="3485"/>
                    <a:pt x="8347" y="3477"/>
                  </a:cubicBezTo>
                  <a:cubicBezTo>
                    <a:pt x="8349" y="3475"/>
                    <a:pt x="8352" y="3475"/>
                    <a:pt x="8355" y="3475"/>
                  </a:cubicBezTo>
                  <a:cubicBezTo>
                    <a:pt x="8357" y="3475"/>
                    <a:pt x="8359" y="3475"/>
                    <a:pt x="8361" y="3475"/>
                  </a:cubicBezTo>
                  <a:cubicBezTo>
                    <a:pt x="8365" y="3475"/>
                    <a:pt x="8369" y="3474"/>
                    <a:pt x="8372" y="3471"/>
                  </a:cubicBezTo>
                  <a:cubicBezTo>
                    <a:pt x="8376" y="3468"/>
                    <a:pt x="8379" y="3468"/>
                    <a:pt x="8383" y="3468"/>
                  </a:cubicBezTo>
                  <a:cubicBezTo>
                    <a:pt x="8386" y="3468"/>
                    <a:pt x="8389" y="3468"/>
                    <a:pt x="8392" y="3468"/>
                  </a:cubicBezTo>
                  <a:cubicBezTo>
                    <a:pt x="8396" y="3468"/>
                    <a:pt x="8400" y="3468"/>
                    <a:pt x="8403" y="3465"/>
                  </a:cubicBezTo>
                  <a:cubicBezTo>
                    <a:pt x="8406" y="3463"/>
                    <a:pt x="8409" y="3463"/>
                    <a:pt x="8412" y="3463"/>
                  </a:cubicBezTo>
                  <a:cubicBezTo>
                    <a:pt x="8415" y="3463"/>
                    <a:pt x="8419" y="3463"/>
                    <a:pt x="8422" y="3463"/>
                  </a:cubicBezTo>
                  <a:cubicBezTo>
                    <a:pt x="8426" y="3463"/>
                    <a:pt x="8430" y="3463"/>
                    <a:pt x="8434" y="3459"/>
                  </a:cubicBezTo>
                  <a:cubicBezTo>
                    <a:pt x="8437" y="3457"/>
                    <a:pt x="8440" y="3456"/>
                    <a:pt x="8444" y="3456"/>
                  </a:cubicBezTo>
                  <a:cubicBezTo>
                    <a:pt x="8445" y="3456"/>
                    <a:pt x="8447" y="3457"/>
                    <a:pt x="8449" y="3457"/>
                  </a:cubicBezTo>
                  <a:cubicBezTo>
                    <a:pt x="8453" y="3457"/>
                    <a:pt x="8456" y="3456"/>
                    <a:pt x="8460" y="3453"/>
                  </a:cubicBezTo>
                  <a:cubicBezTo>
                    <a:pt x="8462" y="3451"/>
                    <a:pt x="8465" y="3450"/>
                    <a:pt x="8469" y="3450"/>
                  </a:cubicBezTo>
                  <a:cubicBezTo>
                    <a:pt x="8470" y="3450"/>
                    <a:pt x="8472" y="3451"/>
                    <a:pt x="8474" y="3451"/>
                  </a:cubicBezTo>
                  <a:cubicBezTo>
                    <a:pt x="8477" y="3451"/>
                    <a:pt x="8481" y="3450"/>
                    <a:pt x="8484" y="3447"/>
                  </a:cubicBezTo>
                  <a:cubicBezTo>
                    <a:pt x="8487" y="3444"/>
                    <a:pt x="8490" y="3443"/>
                    <a:pt x="8493" y="3443"/>
                  </a:cubicBezTo>
                  <a:cubicBezTo>
                    <a:pt x="8495" y="3443"/>
                    <a:pt x="8497" y="3444"/>
                    <a:pt x="8498" y="3444"/>
                  </a:cubicBezTo>
                  <a:cubicBezTo>
                    <a:pt x="8502" y="3444"/>
                    <a:pt x="8506" y="3443"/>
                    <a:pt x="8508" y="3439"/>
                  </a:cubicBezTo>
                  <a:cubicBezTo>
                    <a:pt x="8514" y="3436"/>
                    <a:pt x="8521" y="3439"/>
                    <a:pt x="8527" y="3434"/>
                  </a:cubicBezTo>
                  <a:cubicBezTo>
                    <a:pt x="8529" y="3432"/>
                    <a:pt x="8532" y="3431"/>
                    <a:pt x="8535" y="3431"/>
                  </a:cubicBezTo>
                  <a:cubicBezTo>
                    <a:pt x="8537" y="3431"/>
                    <a:pt x="8540" y="3432"/>
                    <a:pt x="8542" y="3432"/>
                  </a:cubicBezTo>
                  <a:cubicBezTo>
                    <a:pt x="8546" y="3432"/>
                    <a:pt x="8549" y="3431"/>
                    <a:pt x="8551" y="3428"/>
                  </a:cubicBezTo>
                  <a:cubicBezTo>
                    <a:pt x="8555" y="3425"/>
                    <a:pt x="8559" y="3425"/>
                    <a:pt x="8563" y="3425"/>
                  </a:cubicBezTo>
                  <a:cubicBezTo>
                    <a:pt x="8565" y="3425"/>
                    <a:pt x="8568" y="3425"/>
                    <a:pt x="8570" y="3425"/>
                  </a:cubicBezTo>
                  <a:cubicBezTo>
                    <a:pt x="8574" y="3425"/>
                    <a:pt x="8579" y="3424"/>
                    <a:pt x="8583" y="3421"/>
                  </a:cubicBezTo>
                  <a:cubicBezTo>
                    <a:pt x="8586" y="3419"/>
                    <a:pt x="8589" y="3419"/>
                    <a:pt x="8592" y="3419"/>
                  </a:cubicBezTo>
                  <a:cubicBezTo>
                    <a:pt x="8594" y="3419"/>
                    <a:pt x="8596" y="3419"/>
                    <a:pt x="8597" y="3419"/>
                  </a:cubicBezTo>
                  <a:cubicBezTo>
                    <a:pt x="8601" y="3419"/>
                    <a:pt x="8604" y="3418"/>
                    <a:pt x="8608" y="3416"/>
                  </a:cubicBezTo>
                  <a:cubicBezTo>
                    <a:pt x="8611" y="3413"/>
                    <a:pt x="8614" y="3412"/>
                    <a:pt x="8618" y="3412"/>
                  </a:cubicBezTo>
                  <a:cubicBezTo>
                    <a:pt x="8621" y="3412"/>
                    <a:pt x="8625" y="3413"/>
                    <a:pt x="8629" y="3413"/>
                  </a:cubicBezTo>
                  <a:cubicBezTo>
                    <a:pt x="8632" y="3413"/>
                    <a:pt x="8636" y="3412"/>
                    <a:pt x="8639" y="3409"/>
                  </a:cubicBezTo>
                  <a:cubicBezTo>
                    <a:pt x="8647" y="3404"/>
                    <a:pt x="8656" y="3410"/>
                    <a:pt x="8665" y="3402"/>
                  </a:cubicBezTo>
                  <a:cubicBezTo>
                    <a:pt x="8668" y="3400"/>
                    <a:pt x="8672" y="3399"/>
                    <a:pt x="8676" y="3399"/>
                  </a:cubicBezTo>
                  <a:cubicBezTo>
                    <a:pt x="8680" y="3399"/>
                    <a:pt x="8684" y="3400"/>
                    <a:pt x="8688" y="3400"/>
                  </a:cubicBezTo>
                  <a:cubicBezTo>
                    <a:pt x="8693" y="3400"/>
                    <a:pt x="8698" y="3399"/>
                    <a:pt x="8702" y="3395"/>
                  </a:cubicBezTo>
                  <a:cubicBezTo>
                    <a:pt x="8706" y="3393"/>
                    <a:pt x="8710" y="3392"/>
                    <a:pt x="8714" y="3392"/>
                  </a:cubicBezTo>
                  <a:cubicBezTo>
                    <a:pt x="8718" y="3392"/>
                    <a:pt x="8722" y="3393"/>
                    <a:pt x="8727" y="3393"/>
                  </a:cubicBezTo>
                  <a:cubicBezTo>
                    <a:pt x="8731" y="3393"/>
                    <a:pt x="8736" y="3392"/>
                    <a:pt x="8740" y="3389"/>
                  </a:cubicBezTo>
                  <a:cubicBezTo>
                    <a:pt x="8743" y="3387"/>
                    <a:pt x="8747" y="3386"/>
                    <a:pt x="8751" y="3386"/>
                  </a:cubicBezTo>
                  <a:cubicBezTo>
                    <a:pt x="8754" y="3386"/>
                    <a:pt x="8757" y="3386"/>
                    <a:pt x="8760" y="3386"/>
                  </a:cubicBezTo>
                  <a:cubicBezTo>
                    <a:pt x="8764" y="3386"/>
                    <a:pt x="8768" y="3386"/>
                    <a:pt x="8771" y="3382"/>
                  </a:cubicBezTo>
                  <a:cubicBezTo>
                    <a:pt x="8774" y="3380"/>
                    <a:pt x="8777" y="3380"/>
                    <a:pt x="8780" y="3380"/>
                  </a:cubicBezTo>
                  <a:cubicBezTo>
                    <a:pt x="8782" y="3380"/>
                    <a:pt x="8783" y="3380"/>
                    <a:pt x="8784" y="3380"/>
                  </a:cubicBezTo>
                  <a:cubicBezTo>
                    <a:pt x="8789" y="3380"/>
                    <a:pt x="8793" y="3380"/>
                    <a:pt x="8796" y="3375"/>
                  </a:cubicBezTo>
                  <a:cubicBezTo>
                    <a:pt x="8799" y="3373"/>
                    <a:pt x="8802" y="3373"/>
                    <a:pt x="8805" y="3373"/>
                  </a:cubicBezTo>
                  <a:cubicBezTo>
                    <a:pt x="8807" y="3373"/>
                    <a:pt x="8810" y="3373"/>
                    <a:pt x="8812" y="3373"/>
                  </a:cubicBezTo>
                  <a:cubicBezTo>
                    <a:pt x="8816" y="3373"/>
                    <a:pt x="8819" y="3372"/>
                    <a:pt x="8822" y="3368"/>
                  </a:cubicBezTo>
                  <a:cubicBezTo>
                    <a:pt x="8825" y="3366"/>
                    <a:pt x="8829" y="3366"/>
                    <a:pt x="8832" y="3366"/>
                  </a:cubicBezTo>
                  <a:cubicBezTo>
                    <a:pt x="8834" y="3366"/>
                    <a:pt x="8835" y="3366"/>
                    <a:pt x="8837" y="3366"/>
                  </a:cubicBezTo>
                  <a:cubicBezTo>
                    <a:pt x="8841" y="3366"/>
                    <a:pt x="8844" y="3365"/>
                    <a:pt x="8848" y="3363"/>
                  </a:cubicBezTo>
                  <a:cubicBezTo>
                    <a:pt x="8852" y="3360"/>
                    <a:pt x="8856" y="3360"/>
                    <a:pt x="8860" y="3360"/>
                  </a:cubicBezTo>
                  <a:cubicBezTo>
                    <a:pt x="8862" y="3360"/>
                    <a:pt x="8864" y="3360"/>
                    <a:pt x="8866" y="3360"/>
                  </a:cubicBezTo>
                  <a:cubicBezTo>
                    <a:pt x="8871" y="3360"/>
                    <a:pt x="8875" y="3360"/>
                    <a:pt x="8879" y="3356"/>
                  </a:cubicBezTo>
                  <a:cubicBezTo>
                    <a:pt x="8883" y="3353"/>
                    <a:pt x="8887" y="3353"/>
                    <a:pt x="8891" y="3353"/>
                  </a:cubicBezTo>
                  <a:cubicBezTo>
                    <a:pt x="8895" y="3353"/>
                    <a:pt x="8899" y="3353"/>
                    <a:pt x="8903" y="3353"/>
                  </a:cubicBezTo>
                  <a:cubicBezTo>
                    <a:pt x="8907" y="3353"/>
                    <a:pt x="8911" y="3353"/>
                    <a:pt x="8915" y="3350"/>
                  </a:cubicBezTo>
                  <a:cubicBezTo>
                    <a:pt x="8919" y="3347"/>
                    <a:pt x="8924" y="3347"/>
                    <a:pt x="8928" y="3347"/>
                  </a:cubicBezTo>
                  <a:cubicBezTo>
                    <a:pt x="8931" y="3347"/>
                    <a:pt x="8935" y="3347"/>
                    <a:pt x="8938" y="3347"/>
                  </a:cubicBezTo>
                  <a:cubicBezTo>
                    <a:pt x="8943" y="3347"/>
                    <a:pt x="8948" y="3346"/>
                    <a:pt x="8953" y="3342"/>
                  </a:cubicBezTo>
                  <a:cubicBezTo>
                    <a:pt x="8956" y="3340"/>
                    <a:pt x="8960" y="3340"/>
                    <a:pt x="8964" y="3340"/>
                  </a:cubicBezTo>
                  <a:cubicBezTo>
                    <a:pt x="8968" y="3340"/>
                    <a:pt x="8972" y="3340"/>
                    <a:pt x="8976" y="3340"/>
                  </a:cubicBezTo>
                  <a:cubicBezTo>
                    <a:pt x="8981" y="3340"/>
                    <a:pt x="8986" y="3340"/>
                    <a:pt x="8990" y="3336"/>
                  </a:cubicBezTo>
                  <a:cubicBezTo>
                    <a:pt x="8994" y="3334"/>
                    <a:pt x="8998" y="3333"/>
                    <a:pt x="9002" y="3333"/>
                  </a:cubicBezTo>
                  <a:cubicBezTo>
                    <a:pt x="9006" y="3333"/>
                    <a:pt x="9010" y="3334"/>
                    <a:pt x="9014" y="3334"/>
                  </a:cubicBezTo>
                  <a:cubicBezTo>
                    <a:pt x="9019" y="3334"/>
                    <a:pt x="9024" y="3333"/>
                    <a:pt x="9028" y="3329"/>
                  </a:cubicBezTo>
                  <a:cubicBezTo>
                    <a:pt x="9032" y="3327"/>
                    <a:pt x="9037" y="3327"/>
                    <a:pt x="9041" y="3327"/>
                  </a:cubicBezTo>
                  <a:cubicBezTo>
                    <a:pt x="9044" y="3327"/>
                    <a:pt x="9048" y="3327"/>
                    <a:pt x="9051" y="3327"/>
                  </a:cubicBezTo>
                  <a:cubicBezTo>
                    <a:pt x="9056" y="3327"/>
                    <a:pt x="9061" y="3326"/>
                    <a:pt x="9066" y="3323"/>
                  </a:cubicBezTo>
                  <a:cubicBezTo>
                    <a:pt x="9070" y="3320"/>
                    <a:pt x="9074" y="3319"/>
                    <a:pt x="9078" y="3319"/>
                  </a:cubicBezTo>
                  <a:cubicBezTo>
                    <a:pt x="9082" y="3319"/>
                    <a:pt x="9086" y="3320"/>
                    <a:pt x="9090" y="3320"/>
                  </a:cubicBezTo>
                  <a:cubicBezTo>
                    <a:pt x="9094" y="3320"/>
                    <a:pt x="9099" y="3319"/>
                    <a:pt x="9104" y="3315"/>
                  </a:cubicBezTo>
                  <a:cubicBezTo>
                    <a:pt x="9106" y="3313"/>
                    <a:pt x="9109" y="3313"/>
                    <a:pt x="9112" y="3313"/>
                  </a:cubicBezTo>
                  <a:cubicBezTo>
                    <a:pt x="9116" y="3313"/>
                    <a:pt x="9120" y="3314"/>
                    <a:pt x="9124" y="3314"/>
                  </a:cubicBezTo>
                  <a:cubicBezTo>
                    <a:pt x="9128" y="3314"/>
                    <a:pt x="9131" y="3313"/>
                    <a:pt x="9135" y="3310"/>
                  </a:cubicBezTo>
                  <a:cubicBezTo>
                    <a:pt x="9138" y="3308"/>
                    <a:pt x="9141" y="3308"/>
                    <a:pt x="9144" y="3308"/>
                  </a:cubicBezTo>
                  <a:cubicBezTo>
                    <a:pt x="9147" y="3308"/>
                    <a:pt x="9151" y="3308"/>
                    <a:pt x="9154" y="3308"/>
                  </a:cubicBezTo>
                  <a:cubicBezTo>
                    <a:pt x="9158" y="3308"/>
                    <a:pt x="9162" y="3307"/>
                    <a:pt x="9166" y="3303"/>
                  </a:cubicBezTo>
                  <a:cubicBezTo>
                    <a:pt x="9169" y="3302"/>
                    <a:pt x="9172" y="3301"/>
                    <a:pt x="9175" y="3301"/>
                  </a:cubicBezTo>
                  <a:cubicBezTo>
                    <a:pt x="9179" y="3301"/>
                    <a:pt x="9182" y="3302"/>
                    <a:pt x="9186" y="3302"/>
                  </a:cubicBezTo>
                  <a:cubicBezTo>
                    <a:pt x="9190" y="3302"/>
                    <a:pt x="9194" y="3301"/>
                    <a:pt x="9197" y="3297"/>
                  </a:cubicBezTo>
                  <a:cubicBezTo>
                    <a:pt x="9200" y="3295"/>
                    <a:pt x="9204" y="3294"/>
                    <a:pt x="9207" y="3294"/>
                  </a:cubicBezTo>
                  <a:cubicBezTo>
                    <a:pt x="9210" y="3294"/>
                    <a:pt x="9213" y="3295"/>
                    <a:pt x="9216" y="3295"/>
                  </a:cubicBezTo>
                  <a:cubicBezTo>
                    <a:pt x="9221" y="3295"/>
                    <a:pt x="9225" y="3294"/>
                    <a:pt x="9228" y="3291"/>
                  </a:cubicBezTo>
                  <a:cubicBezTo>
                    <a:pt x="9231" y="3288"/>
                    <a:pt x="9235" y="3287"/>
                    <a:pt x="9239" y="3287"/>
                  </a:cubicBezTo>
                  <a:cubicBezTo>
                    <a:pt x="9242" y="3287"/>
                    <a:pt x="9246" y="3288"/>
                    <a:pt x="9249" y="3288"/>
                  </a:cubicBezTo>
                  <a:cubicBezTo>
                    <a:pt x="9252" y="3288"/>
                    <a:pt x="9256" y="3287"/>
                    <a:pt x="9259" y="3285"/>
                  </a:cubicBezTo>
                  <a:lnTo>
                    <a:pt x="9260" y="3283"/>
                  </a:lnTo>
                  <a:lnTo>
                    <a:pt x="9262" y="3285"/>
                  </a:lnTo>
                  <a:cubicBezTo>
                    <a:pt x="9266" y="3283"/>
                    <a:pt x="9271" y="3282"/>
                    <a:pt x="9275" y="3282"/>
                  </a:cubicBezTo>
                  <a:cubicBezTo>
                    <a:pt x="9279" y="3282"/>
                    <a:pt x="9282" y="3282"/>
                    <a:pt x="9285" y="3282"/>
                  </a:cubicBezTo>
                  <a:cubicBezTo>
                    <a:pt x="9291" y="3282"/>
                    <a:pt x="9296" y="3282"/>
                    <a:pt x="9301" y="3278"/>
                  </a:cubicBezTo>
                  <a:cubicBezTo>
                    <a:pt x="9305" y="3276"/>
                    <a:pt x="9309" y="3275"/>
                    <a:pt x="9313" y="3275"/>
                  </a:cubicBezTo>
                  <a:cubicBezTo>
                    <a:pt x="9318" y="3275"/>
                    <a:pt x="9324" y="3276"/>
                    <a:pt x="9329" y="3276"/>
                  </a:cubicBezTo>
                  <a:cubicBezTo>
                    <a:pt x="9334" y="3276"/>
                    <a:pt x="9340" y="3275"/>
                    <a:pt x="9345" y="3272"/>
                  </a:cubicBezTo>
                  <a:lnTo>
                    <a:pt x="9346" y="3271"/>
                  </a:lnTo>
                  <a:lnTo>
                    <a:pt x="9348" y="3272"/>
                  </a:lnTo>
                  <a:cubicBezTo>
                    <a:pt x="9353" y="3270"/>
                    <a:pt x="9357" y="3270"/>
                    <a:pt x="9361" y="3270"/>
                  </a:cubicBezTo>
                  <a:cubicBezTo>
                    <a:pt x="9366" y="3270"/>
                    <a:pt x="9371" y="3270"/>
                    <a:pt x="9376" y="3270"/>
                  </a:cubicBezTo>
                  <a:cubicBezTo>
                    <a:pt x="9382" y="3270"/>
                    <a:pt x="9388" y="3270"/>
                    <a:pt x="9394" y="3266"/>
                  </a:cubicBezTo>
                  <a:cubicBezTo>
                    <a:pt x="9398" y="3264"/>
                    <a:pt x="9402" y="3263"/>
                    <a:pt x="9407" y="3263"/>
                  </a:cubicBezTo>
                  <a:cubicBezTo>
                    <a:pt x="9411" y="3263"/>
                    <a:pt x="9416" y="3264"/>
                    <a:pt x="9421" y="3264"/>
                  </a:cubicBezTo>
                  <a:cubicBezTo>
                    <a:pt x="9426" y="3264"/>
                    <a:pt x="9432" y="3263"/>
                    <a:pt x="9437" y="3259"/>
                  </a:cubicBezTo>
                  <a:cubicBezTo>
                    <a:pt x="9442" y="3256"/>
                    <a:pt x="9446" y="3256"/>
                    <a:pt x="9451" y="3256"/>
                  </a:cubicBezTo>
                  <a:cubicBezTo>
                    <a:pt x="9456" y="3256"/>
                    <a:pt x="9461" y="3256"/>
                    <a:pt x="9466" y="3256"/>
                  </a:cubicBezTo>
                  <a:cubicBezTo>
                    <a:pt x="9471" y="3256"/>
                    <a:pt x="9476" y="3256"/>
                    <a:pt x="9480" y="3253"/>
                  </a:cubicBezTo>
                  <a:lnTo>
                    <a:pt x="9481" y="3251"/>
                  </a:lnTo>
                  <a:lnTo>
                    <a:pt x="9483" y="3253"/>
                  </a:lnTo>
                  <a:cubicBezTo>
                    <a:pt x="9487" y="3251"/>
                    <a:pt x="9491" y="3250"/>
                    <a:pt x="9496" y="3250"/>
                  </a:cubicBezTo>
                  <a:cubicBezTo>
                    <a:pt x="9498" y="3250"/>
                    <a:pt x="9500" y="3251"/>
                    <a:pt x="9503" y="3251"/>
                  </a:cubicBezTo>
                  <a:cubicBezTo>
                    <a:pt x="9508" y="3251"/>
                    <a:pt x="9512" y="3250"/>
                    <a:pt x="9517" y="3247"/>
                  </a:cubicBezTo>
                  <a:cubicBezTo>
                    <a:pt x="9520" y="3244"/>
                    <a:pt x="9525" y="3244"/>
                    <a:pt x="9529" y="3244"/>
                  </a:cubicBezTo>
                  <a:cubicBezTo>
                    <a:pt x="9533" y="3244"/>
                    <a:pt x="9536" y="3244"/>
                    <a:pt x="9540" y="3244"/>
                  </a:cubicBezTo>
                  <a:cubicBezTo>
                    <a:pt x="9545" y="3244"/>
                    <a:pt x="9550" y="3243"/>
                    <a:pt x="9554" y="3240"/>
                  </a:cubicBezTo>
                  <a:cubicBezTo>
                    <a:pt x="9558" y="3238"/>
                    <a:pt x="9561" y="3237"/>
                    <a:pt x="9565" y="3237"/>
                  </a:cubicBezTo>
                  <a:cubicBezTo>
                    <a:pt x="9568" y="3237"/>
                    <a:pt x="9570" y="3238"/>
                    <a:pt x="9573" y="3238"/>
                  </a:cubicBezTo>
                  <a:cubicBezTo>
                    <a:pt x="9578" y="3238"/>
                    <a:pt x="9582" y="3237"/>
                    <a:pt x="9586" y="3233"/>
                  </a:cubicBezTo>
                  <a:cubicBezTo>
                    <a:pt x="9589" y="3231"/>
                    <a:pt x="9593" y="3230"/>
                    <a:pt x="9597" y="3230"/>
                  </a:cubicBezTo>
                  <a:cubicBezTo>
                    <a:pt x="9599" y="3230"/>
                    <a:pt x="9601" y="3231"/>
                    <a:pt x="9603" y="3231"/>
                  </a:cubicBezTo>
                  <a:cubicBezTo>
                    <a:pt x="9608" y="3231"/>
                    <a:pt x="9612" y="3230"/>
                    <a:pt x="9616" y="3227"/>
                  </a:cubicBezTo>
                  <a:lnTo>
                    <a:pt x="9618" y="3226"/>
                  </a:lnTo>
                  <a:lnTo>
                    <a:pt x="9619" y="3227"/>
                  </a:lnTo>
                  <a:cubicBezTo>
                    <a:pt x="9623" y="3225"/>
                    <a:pt x="9627" y="3225"/>
                    <a:pt x="9631" y="3225"/>
                  </a:cubicBezTo>
                  <a:cubicBezTo>
                    <a:pt x="9634" y="3225"/>
                    <a:pt x="9636" y="3225"/>
                    <a:pt x="9639" y="3225"/>
                  </a:cubicBezTo>
                  <a:cubicBezTo>
                    <a:pt x="9643" y="3225"/>
                    <a:pt x="9648" y="3224"/>
                    <a:pt x="9653" y="3222"/>
                  </a:cubicBezTo>
                  <a:lnTo>
                    <a:pt x="9654" y="3220"/>
                  </a:lnTo>
                  <a:lnTo>
                    <a:pt x="9656" y="3222"/>
                  </a:lnTo>
                  <a:cubicBezTo>
                    <a:pt x="9660" y="3220"/>
                    <a:pt x="9664" y="3219"/>
                    <a:pt x="9668" y="3219"/>
                  </a:cubicBezTo>
                  <a:cubicBezTo>
                    <a:pt x="9671" y="3219"/>
                    <a:pt x="9673" y="3219"/>
                    <a:pt x="9675" y="3219"/>
                  </a:cubicBezTo>
                  <a:cubicBezTo>
                    <a:pt x="9680" y="3219"/>
                    <a:pt x="9685" y="3219"/>
                    <a:pt x="9689" y="3216"/>
                  </a:cubicBezTo>
                  <a:cubicBezTo>
                    <a:pt x="9693" y="3213"/>
                    <a:pt x="9697" y="3213"/>
                    <a:pt x="9701" y="3213"/>
                  </a:cubicBezTo>
                  <a:cubicBezTo>
                    <a:pt x="9705" y="3213"/>
                    <a:pt x="9710" y="3213"/>
                    <a:pt x="9714" y="3213"/>
                  </a:cubicBezTo>
                  <a:cubicBezTo>
                    <a:pt x="9719" y="3213"/>
                    <a:pt x="9723" y="3213"/>
                    <a:pt x="9727" y="3210"/>
                  </a:cubicBezTo>
                  <a:cubicBezTo>
                    <a:pt x="9730" y="3207"/>
                    <a:pt x="9734" y="3207"/>
                    <a:pt x="9738" y="3207"/>
                  </a:cubicBezTo>
                  <a:cubicBezTo>
                    <a:pt x="9740" y="3207"/>
                    <a:pt x="9743" y="3207"/>
                    <a:pt x="9746" y="3207"/>
                  </a:cubicBezTo>
                  <a:cubicBezTo>
                    <a:pt x="9750" y="3207"/>
                    <a:pt x="9754" y="3206"/>
                    <a:pt x="9758" y="3202"/>
                  </a:cubicBezTo>
                  <a:cubicBezTo>
                    <a:pt x="9761" y="3200"/>
                    <a:pt x="9764" y="3200"/>
                    <a:pt x="9766" y="3200"/>
                  </a:cubicBezTo>
                  <a:cubicBezTo>
                    <a:pt x="9768" y="3200"/>
                    <a:pt x="9770" y="3200"/>
                    <a:pt x="9772" y="3200"/>
                  </a:cubicBezTo>
                  <a:cubicBezTo>
                    <a:pt x="9776" y="3200"/>
                    <a:pt x="9780" y="3199"/>
                    <a:pt x="9783" y="3196"/>
                  </a:cubicBezTo>
                  <a:cubicBezTo>
                    <a:pt x="9786" y="3194"/>
                    <a:pt x="9790" y="3193"/>
                    <a:pt x="9793" y="3193"/>
                  </a:cubicBezTo>
                  <a:cubicBezTo>
                    <a:pt x="9795" y="3193"/>
                    <a:pt x="9797" y="3193"/>
                    <a:pt x="9799" y="3193"/>
                  </a:cubicBezTo>
                  <a:cubicBezTo>
                    <a:pt x="9802" y="3193"/>
                    <a:pt x="9806" y="3193"/>
                    <a:pt x="9809" y="3190"/>
                  </a:cubicBezTo>
                  <a:cubicBezTo>
                    <a:pt x="9813" y="3188"/>
                    <a:pt x="9817" y="3187"/>
                    <a:pt x="9821" y="3187"/>
                  </a:cubicBezTo>
                  <a:cubicBezTo>
                    <a:pt x="9823" y="3187"/>
                    <a:pt x="9825" y="3187"/>
                    <a:pt x="9827" y="3187"/>
                  </a:cubicBezTo>
                  <a:cubicBezTo>
                    <a:pt x="9832" y="3187"/>
                    <a:pt x="9836" y="3187"/>
                    <a:pt x="9840" y="3184"/>
                  </a:cubicBezTo>
                  <a:cubicBezTo>
                    <a:pt x="9843" y="3182"/>
                    <a:pt x="9847" y="3181"/>
                    <a:pt x="9850" y="3181"/>
                  </a:cubicBezTo>
                  <a:cubicBezTo>
                    <a:pt x="9853" y="3181"/>
                    <a:pt x="9856" y="3181"/>
                    <a:pt x="9859" y="3181"/>
                  </a:cubicBezTo>
                  <a:cubicBezTo>
                    <a:pt x="9863" y="3181"/>
                    <a:pt x="9868" y="3181"/>
                    <a:pt x="9871" y="3177"/>
                  </a:cubicBezTo>
                  <a:cubicBezTo>
                    <a:pt x="9874" y="3175"/>
                    <a:pt x="9878" y="3174"/>
                    <a:pt x="9882" y="3174"/>
                  </a:cubicBezTo>
                  <a:cubicBezTo>
                    <a:pt x="9884" y="3174"/>
                    <a:pt x="9887" y="3174"/>
                    <a:pt x="9890" y="3174"/>
                  </a:cubicBezTo>
                  <a:cubicBezTo>
                    <a:pt x="9894" y="3174"/>
                    <a:pt x="9898" y="3174"/>
                    <a:pt x="9902" y="3170"/>
                  </a:cubicBezTo>
                  <a:cubicBezTo>
                    <a:pt x="9906" y="3168"/>
                    <a:pt x="9909" y="3167"/>
                    <a:pt x="9913" y="3167"/>
                  </a:cubicBezTo>
                  <a:cubicBezTo>
                    <a:pt x="9917" y="3167"/>
                    <a:pt x="9921" y="3168"/>
                    <a:pt x="9925" y="3168"/>
                  </a:cubicBezTo>
                  <a:cubicBezTo>
                    <a:pt x="9930" y="3168"/>
                    <a:pt x="9935" y="3167"/>
                    <a:pt x="9939" y="3163"/>
                  </a:cubicBezTo>
                  <a:cubicBezTo>
                    <a:pt x="9944" y="3161"/>
                    <a:pt x="9948" y="3160"/>
                    <a:pt x="9953" y="3160"/>
                  </a:cubicBezTo>
                  <a:cubicBezTo>
                    <a:pt x="9958" y="3160"/>
                    <a:pt x="9963" y="3161"/>
                    <a:pt x="9968" y="3161"/>
                  </a:cubicBezTo>
                  <a:cubicBezTo>
                    <a:pt x="9973" y="3161"/>
                    <a:pt x="9978" y="3160"/>
                    <a:pt x="9983" y="3157"/>
                  </a:cubicBezTo>
                  <a:cubicBezTo>
                    <a:pt x="9987" y="3154"/>
                    <a:pt x="9991" y="3154"/>
                    <a:pt x="9995" y="3154"/>
                  </a:cubicBezTo>
                  <a:cubicBezTo>
                    <a:pt x="10001" y="3154"/>
                    <a:pt x="10006" y="3155"/>
                    <a:pt x="10012" y="3155"/>
                  </a:cubicBezTo>
                  <a:cubicBezTo>
                    <a:pt x="10017" y="3155"/>
                    <a:pt x="10021" y="3154"/>
                    <a:pt x="10026" y="3150"/>
                  </a:cubicBezTo>
                  <a:cubicBezTo>
                    <a:pt x="10031" y="3146"/>
                    <a:pt x="10040" y="3150"/>
                    <a:pt x="10045" y="3145"/>
                  </a:cubicBezTo>
                  <a:cubicBezTo>
                    <a:pt x="10048" y="3142"/>
                    <a:pt x="10051" y="3142"/>
                    <a:pt x="10054" y="3142"/>
                  </a:cubicBezTo>
                  <a:cubicBezTo>
                    <a:pt x="10056" y="3142"/>
                    <a:pt x="10057" y="3142"/>
                    <a:pt x="10059" y="3142"/>
                  </a:cubicBezTo>
                  <a:cubicBezTo>
                    <a:pt x="10063" y="3142"/>
                    <a:pt x="10066" y="3141"/>
                    <a:pt x="10069" y="3137"/>
                  </a:cubicBezTo>
                  <a:cubicBezTo>
                    <a:pt x="10071" y="3136"/>
                    <a:pt x="10074" y="3135"/>
                    <a:pt x="10077" y="3135"/>
                  </a:cubicBezTo>
                  <a:cubicBezTo>
                    <a:pt x="10079" y="3135"/>
                    <a:pt x="10081" y="3135"/>
                    <a:pt x="10083" y="3135"/>
                  </a:cubicBezTo>
                  <a:cubicBezTo>
                    <a:pt x="10087" y="3135"/>
                    <a:pt x="10091" y="3135"/>
                    <a:pt x="10095" y="3131"/>
                  </a:cubicBezTo>
                  <a:cubicBezTo>
                    <a:pt x="10097" y="3128"/>
                    <a:pt x="10100" y="3128"/>
                    <a:pt x="10104" y="3128"/>
                  </a:cubicBezTo>
                  <a:cubicBezTo>
                    <a:pt x="10105" y="3128"/>
                    <a:pt x="10107" y="3128"/>
                    <a:pt x="10109" y="3128"/>
                  </a:cubicBezTo>
                  <a:cubicBezTo>
                    <a:pt x="10113" y="3128"/>
                    <a:pt x="10117" y="3128"/>
                    <a:pt x="10121" y="3124"/>
                  </a:cubicBezTo>
                  <a:cubicBezTo>
                    <a:pt x="10137" y="3119"/>
                    <a:pt x="10154" y="3119"/>
                    <a:pt x="10170" y="3113"/>
                  </a:cubicBezTo>
                  <a:cubicBezTo>
                    <a:pt x="10173" y="3110"/>
                    <a:pt x="10176" y="3109"/>
                    <a:pt x="10180" y="3109"/>
                  </a:cubicBezTo>
                  <a:cubicBezTo>
                    <a:pt x="10182" y="3109"/>
                    <a:pt x="10183" y="3109"/>
                    <a:pt x="10185" y="3109"/>
                  </a:cubicBezTo>
                  <a:cubicBezTo>
                    <a:pt x="10189" y="3109"/>
                    <a:pt x="10193" y="3109"/>
                    <a:pt x="10195" y="3105"/>
                  </a:cubicBezTo>
                  <a:cubicBezTo>
                    <a:pt x="10200" y="3102"/>
                    <a:pt x="10208" y="3105"/>
                    <a:pt x="10213" y="3100"/>
                  </a:cubicBezTo>
                  <a:cubicBezTo>
                    <a:pt x="10218" y="3094"/>
                    <a:pt x="10227" y="3100"/>
                    <a:pt x="10231" y="3093"/>
                  </a:cubicBezTo>
                  <a:cubicBezTo>
                    <a:pt x="10234" y="3093"/>
                    <a:pt x="10236" y="3091"/>
                    <a:pt x="10239" y="3089"/>
                  </a:cubicBezTo>
                  <a:cubicBezTo>
                    <a:pt x="10241" y="3086"/>
                    <a:pt x="10249" y="3087"/>
                    <a:pt x="10251" y="3082"/>
                  </a:cubicBezTo>
                  <a:cubicBezTo>
                    <a:pt x="10258" y="3078"/>
                    <a:pt x="10265" y="3076"/>
                    <a:pt x="10268" y="3069"/>
                  </a:cubicBezTo>
                  <a:cubicBezTo>
                    <a:pt x="10273" y="3067"/>
                    <a:pt x="10274" y="3066"/>
                    <a:pt x="10276" y="3062"/>
                  </a:cubicBezTo>
                  <a:cubicBezTo>
                    <a:pt x="10282" y="3057"/>
                    <a:pt x="10285" y="3050"/>
                    <a:pt x="10288" y="3044"/>
                  </a:cubicBezTo>
                  <a:cubicBezTo>
                    <a:pt x="10294" y="3038"/>
                    <a:pt x="10290" y="3028"/>
                    <a:pt x="10294" y="3023"/>
                  </a:cubicBezTo>
                  <a:lnTo>
                    <a:pt x="10293" y="3022"/>
                  </a:lnTo>
                  <a:lnTo>
                    <a:pt x="10294" y="3021"/>
                  </a:lnTo>
                  <a:lnTo>
                    <a:pt x="10294" y="3021"/>
                  </a:lnTo>
                  <a:cubicBezTo>
                    <a:pt x="10286" y="3025"/>
                    <a:pt x="10280" y="3026"/>
                    <a:pt x="10276" y="3026"/>
                  </a:cubicBezTo>
                  <a:cubicBezTo>
                    <a:pt x="10268" y="3026"/>
                    <a:pt x="10267" y="3019"/>
                    <a:pt x="10262" y="3012"/>
                  </a:cubicBezTo>
                  <a:cubicBezTo>
                    <a:pt x="10256" y="3006"/>
                    <a:pt x="10264" y="2995"/>
                    <a:pt x="10256" y="2989"/>
                  </a:cubicBezTo>
                  <a:cubicBezTo>
                    <a:pt x="10255" y="2988"/>
                    <a:pt x="10255" y="2985"/>
                    <a:pt x="10255" y="2984"/>
                  </a:cubicBezTo>
                  <a:cubicBezTo>
                    <a:pt x="10251" y="2978"/>
                    <a:pt x="10255" y="2969"/>
                    <a:pt x="10250" y="2964"/>
                  </a:cubicBezTo>
                  <a:lnTo>
                    <a:pt x="10249" y="2963"/>
                  </a:lnTo>
                  <a:lnTo>
                    <a:pt x="10250" y="2962"/>
                  </a:lnTo>
                  <a:cubicBezTo>
                    <a:pt x="10245" y="2953"/>
                    <a:pt x="10251" y="2942"/>
                    <a:pt x="10244" y="2935"/>
                  </a:cubicBezTo>
                  <a:cubicBezTo>
                    <a:pt x="10239" y="2929"/>
                    <a:pt x="10244" y="2920"/>
                    <a:pt x="10237" y="2915"/>
                  </a:cubicBezTo>
                  <a:cubicBezTo>
                    <a:pt x="10237" y="2913"/>
                    <a:pt x="10235" y="2913"/>
                    <a:pt x="10234" y="2913"/>
                  </a:cubicBezTo>
                  <a:cubicBezTo>
                    <a:pt x="10234" y="2909"/>
                    <a:pt x="10234" y="2904"/>
                    <a:pt x="10231" y="2902"/>
                  </a:cubicBezTo>
                  <a:cubicBezTo>
                    <a:pt x="10226" y="2897"/>
                    <a:pt x="10231" y="2888"/>
                    <a:pt x="10224" y="2885"/>
                  </a:cubicBezTo>
                  <a:cubicBezTo>
                    <a:pt x="10222" y="2876"/>
                    <a:pt x="10219" y="2866"/>
                    <a:pt x="10212" y="2860"/>
                  </a:cubicBezTo>
                  <a:cubicBezTo>
                    <a:pt x="10209" y="2856"/>
                    <a:pt x="10211" y="2851"/>
                    <a:pt x="10206" y="2848"/>
                  </a:cubicBezTo>
                  <a:cubicBezTo>
                    <a:pt x="10206" y="2844"/>
                    <a:pt x="10203" y="2843"/>
                    <a:pt x="10200" y="2842"/>
                  </a:cubicBezTo>
                  <a:cubicBezTo>
                    <a:pt x="10194" y="2829"/>
                    <a:pt x="10185" y="2821"/>
                    <a:pt x="10176" y="2812"/>
                  </a:cubicBezTo>
                  <a:lnTo>
                    <a:pt x="10176" y="2812"/>
                  </a:lnTo>
                  <a:cubicBezTo>
                    <a:pt x="10176" y="2807"/>
                    <a:pt x="10173" y="2806"/>
                    <a:pt x="10169" y="2805"/>
                  </a:cubicBezTo>
                  <a:cubicBezTo>
                    <a:pt x="10168" y="2801"/>
                    <a:pt x="10167" y="2800"/>
                    <a:pt x="10163" y="2799"/>
                  </a:cubicBezTo>
                  <a:lnTo>
                    <a:pt x="10163" y="2799"/>
                  </a:lnTo>
                  <a:lnTo>
                    <a:pt x="10164" y="2800"/>
                  </a:lnTo>
                  <a:cubicBezTo>
                    <a:pt x="10152" y="2789"/>
                    <a:pt x="10141" y="2777"/>
                    <a:pt x="10127" y="2768"/>
                  </a:cubicBezTo>
                  <a:cubicBezTo>
                    <a:pt x="10125" y="2764"/>
                    <a:pt x="10124" y="2763"/>
                    <a:pt x="10121" y="2762"/>
                  </a:cubicBezTo>
                  <a:cubicBezTo>
                    <a:pt x="10120" y="2759"/>
                    <a:pt x="10116" y="2758"/>
                    <a:pt x="10114" y="2757"/>
                  </a:cubicBezTo>
                  <a:cubicBezTo>
                    <a:pt x="10113" y="2753"/>
                    <a:pt x="10110" y="2751"/>
                    <a:pt x="10108" y="2750"/>
                  </a:cubicBezTo>
                  <a:lnTo>
                    <a:pt x="10108" y="2751"/>
                  </a:lnTo>
                  <a:cubicBezTo>
                    <a:pt x="10105" y="2749"/>
                    <a:pt x="10103" y="2748"/>
                    <a:pt x="10101" y="2748"/>
                  </a:cubicBezTo>
                  <a:cubicBezTo>
                    <a:pt x="10100" y="2748"/>
                    <a:pt x="10099" y="2748"/>
                    <a:pt x="10098" y="2748"/>
                  </a:cubicBezTo>
                  <a:cubicBezTo>
                    <a:pt x="10046" y="2774"/>
                    <a:pt x="9992" y="2779"/>
                    <a:pt x="9936" y="2779"/>
                  </a:cubicBezTo>
                  <a:cubicBezTo>
                    <a:pt x="9772" y="2779"/>
                    <a:pt x="9607" y="2779"/>
                    <a:pt x="9442" y="2779"/>
                  </a:cubicBezTo>
                  <a:cubicBezTo>
                    <a:pt x="9278" y="2779"/>
                    <a:pt x="9113" y="2779"/>
                    <a:pt x="8948" y="2778"/>
                  </a:cubicBezTo>
                  <a:cubicBezTo>
                    <a:pt x="8897" y="2778"/>
                    <a:pt x="8846" y="2783"/>
                    <a:pt x="8794" y="2786"/>
                  </a:cubicBezTo>
                  <a:cubicBezTo>
                    <a:pt x="8638" y="2799"/>
                    <a:pt x="8485" y="2826"/>
                    <a:pt x="8330" y="2855"/>
                  </a:cubicBezTo>
                  <a:cubicBezTo>
                    <a:pt x="8046" y="2912"/>
                    <a:pt x="7764" y="2982"/>
                    <a:pt x="7485" y="3064"/>
                  </a:cubicBezTo>
                  <a:cubicBezTo>
                    <a:pt x="7155" y="3162"/>
                    <a:pt x="6836" y="3289"/>
                    <a:pt x="6524" y="3435"/>
                  </a:cubicBezTo>
                  <a:cubicBezTo>
                    <a:pt x="6302" y="3540"/>
                    <a:pt x="6096" y="3672"/>
                    <a:pt x="5893" y="3810"/>
                  </a:cubicBezTo>
                  <a:cubicBezTo>
                    <a:pt x="5876" y="3823"/>
                    <a:pt x="5861" y="3837"/>
                    <a:pt x="5855" y="3858"/>
                  </a:cubicBezTo>
                  <a:cubicBezTo>
                    <a:pt x="5834" y="3937"/>
                    <a:pt x="5786" y="3997"/>
                    <a:pt x="5727" y="4051"/>
                  </a:cubicBezTo>
                  <a:cubicBezTo>
                    <a:pt x="5661" y="4111"/>
                    <a:pt x="5587" y="4155"/>
                    <a:pt x="5497" y="4168"/>
                  </a:cubicBezTo>
                  <a:cubicBezTo>
                    <a:pt x="5483" y="4170"/>
                    <a:pt x="5469" y="4171"/>
                    <a:pt x="5455" y="4171"/>
                  </a:cubicBezTo>
                  <a:cubicBezTo>
                    <a:pt x="5379" y="4171"/>
                    <a:pt x="5313" y="4143"/>
                    <a:pt x="5257" y="4084"/>
                  </a:cubicBezTo>
                  <a:cubicBezTo>
                    <a:pt x="5231" y="4057"/>
                    <a:pt x="5222" y="4024"/>
                    <a:pt x="5212" y="3992"/>
                  </a:cubicBezTo>
                  <a:cubicBezTo>
                    <a:pt x="5201" y="3960"/>
                    <a:pt x="5181" y="3944"/>
                    <a:pt x="5150" y="3938"/>
                  </a:cubicBezTo>
                  <a:cubicBezTo>
                    <a:pt x="5025" y="3911"/>
                    <a:pt x="4897" y="3889"/>
                    <a:pt x="4769" y="3885"/>
                  </a:cubicBezTo>
                  <a:cubicBezTo>
                    <a:pt x="4649" y="3880"/>
                    <a:pt x="4529" y="3879"/>
                    <a:pt x="4408" y="3877"/>
                  </a:cubicBezTo>
                  <a:cubicBezTo>
                    <a:pt x="4387" y="3877"/>
                    <a:pt x="4367" y="3877"/>
                    <a:pt x="4346" y="3877"/>
                  </a:cubicBezTo>
                  <a:cubicBezTo>
                    <a:pt x="4253" y="3877"/>
                    <a:pt x="4161" y="3880"/>
                    <a:pt x="4068" y="3884"/>
                  </a:cubicBezTo>
                  <a:cubicBezTo>
                    <a:pt x="3971" y="3886"/>
                    <a:pt x="3875" y="3884"/>
                    <a:pt x="3778" y="3888"/>
                  </a:cubicBezTo>
                  <a:cubicBezTo>
                    <a:pt x="3646" y="3894"/>
                    <a:pt x="3514" y="3900"/>
                    <a:pt x="3380" y="3906"/>
                  </a:cubicBezTo>
                  <a:cubicBezTo>
                    <a:pt x="3227" y="3916"/>
                    <a:pt x="3073" y="3933"/>
                    <a:pt x="2921" y="3954"/>
                  </a:cubicBezTo>
                  <a:cubicBezTo>
                    <a:pt x="2750" y="3976"/>
                    <a:pt x="2578" y="4004"/>
                    <a:pt x="2408" y="4026"/>
                  </a:cubicBezTo>
                  <a:cubicBezTo>
                    <a:pt x="2236" y="4048"/>
                    <a:pt x="2065" y="4072"/>
                    <a:pt x="1898" y="4122"/>
                  </a:cubicBezTo>
                  <a:cubicBezTo>
                    <a:pt x="1832" y="4141"/>
                    <a:pt x="1766" y="4160"/>
                    <a:pt x="1698" y="4175"/>
                  </a:cubicBezTo>
                  <a:cubicBezTo>
                    <a:pt x="1570" y="4203"/>
                    <a:pt x="1443" y="4236"/>
                    <a:pt x="1319" y="4282"/>
                  </a:cubicBezTo>
                  <a:cubicBezTo>
                    <a:pt x="1306" y="4285"/>
                    <a:pt x="1294" y="4288"/>
                    <a:pt x="1283" y="4290"/>
                  </a:cubicBezTo>
                  <a:cubicBezTo>
                    <a:pt x="1279" y="4291"/>
                    <a:pt x="1275" y="4292"/>
                    <a:pt x="1271" y="4292"/>
                  </a:cubicBezTo>
                  <a:cubicBezTo>
                    <a:pt x="1258" y="4292"/>
                    <a:pt x="1247" y="4286"/>
                    <a:pt x="1238" y="4273"/>
                  </a:cubicBezTo>
                  <a:cubicBezTo>
                    <a:pt x="1219" y="4250"/>
                    <a:pt x="1207" y="4223"/>
                    <a:pt x="1198" y="4196"/>
                  </a:cubicBezTo>
                  <a:cubicBezTo>
                    <a:pt x="1146" y="4034"/>
                    <a:pt x="1101" y="3866"/>
                    <a:pt x="1055" y="3700"/>
                  </a:cubicBezTo>
                  <a:cubicBezTo>
                    <a:pt x="980" y="3428"/>
                    <a:pt x="899" y="3156"/>
                    <a:pt x="831" y="2881"/>
                  </a:cubicBezTo>
                  <a:cubicBezTo>
                    <a:pt x="786" y="2693"/>
                    <a:pt x="743" y="2504"/>
                    <a:pt x="691" y="2317"/>
                  </a:cubicBezTo>
                  <a:cubicBezTo>
                    <a:pt x="630" y="2101"/>
                    <a:pt x="591" y="1880"/>
                    <a:pt x="528" y="1664"/>
                  </a:cubicBezTo>
                  <a:cubicBezTo>
                    <a:pt x="483" y="1507"/>
                    <a:pt x="450" y="1345"/>
                    <a:pt x="403" y="1188"/>
                  </a:cubicBezTo>
                  <a:cubicBezTo>
                    <a:pt x="322" y="914"/>
                    <a:pt x="264" y="634"/>
                    <a:pt x="247" y="349"/>
                  </a:cubicBezTo>
                  <a:cubicBezTo>
                    <a:pt x="241" y="257"/>
                    <a:pt x="231" y="167"/>
                    <a:pt x="210" y="77"/>
                  </a:cubicBezTo>
                  <a:cubicBezTo>
                    <a:pt x="205" y="54"/>
                    <a:pt x="202" y="33"/>
                    <a:pt x="209" y="11"/>
                  </a:cubicBezTo>
                  <a:cubicBezTo>
                    <a:pt x="203" y="9"/>
                    <a:pt x="197" y="9"/>
                    <a:pt x="192" y="9"/>
                  </a:cubicBezTo>
                  <a:cubicBezTo>
                    <a:pt x="188" y="9"/>
                    <a:pt x="185" y="9"/>
                    <a:pt x="182" y="9"/>
                  </a:cubicBezTo>
                  <a:cubicBezTo>
                    <a:pt x="175" y="9"/>
                    <a:pt x="169" y="8"/>
                    <a:pt x="162" y="6"/>
                  </a:cubicBezTo>
                  <a:cubicBezTo>
                    <a:pt x="160" y="6"/>
                    <a:pt x="157" y="6"/>
                    <a:pt x="154" y="6"/>
                  </a:cubicBezTo>
                  <a:cubicBezTo>
                    <a:pt x="150" y="6"/>
                    <a:pt x="145" y="6"/>
                    <a:pt x="140" y="4"/>
                  </a:cubicBezTo>
                  <a:cubicBezTo>
                    <a:pt x="126" y="2"/>
                    <a:pt x="113" y="1"/>
                    <a:pt x="100" y="1"/>
                  </a:cubicBezTo>
                  <a:close/>
                </a:path>
              </a:pathLst>
            </a:custGeom>
            <a:solidFill>
              <a:srgbClr val="E5A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48"/>
            <p:cNvSpPr/>
            <p:nvPr/>
          </p:nvSpPr>
          <p:spPr>
            <a:xfrm>
              <a:off x="7011735" y="3864806"/>
              <a:ext cx="147745" cy="192388"/>
            </a:xfrm>
            <a:custGeom>
              <a:avLst/>
              <a:gdLst/>
              <a:ahLst/>
              <a:cxnLst/>
              <a:rect l="l" t="t" r="r" b="b"/>
              <a:pathLst>
                <a:path w="3988" h="5193" extrusionOk="0">
                  <a:moveTo>
                    <a:pt x="12" y="0"/>
                  </a:moveTo>
                  <a:cubicBezTo>
                    <a:pt x="9" y="0"/>
                    <a:pt x="6" y="1"/>
                    <a:pt x="3" y="3"/>
                  </a:cubicBezTo>
                  <a:lnTo>
                    <a:pt x="3" y="8"/>
                  </a:lnTo>
                  <a:cubicBezTo>
                    <a:pt x="9" y="17"/>
                    <a:pt x="1" y="28"/>
                    <a:pt x="8" y="34"/>
                  </a:cubicBezTo>
                  <a:lnTo>
                    <a:pt x="8" y="46"/>
                  </a:lnTo>
                  <a:cubicBezTo>
                    <a:pt x="9" y="49"/>
                    <a:pt x="10" y="50"/>
                    <a:pt x="13" y="53"/>
                  </a:cubicBezTo>
                  <a:lnTo>
                    <a:pt x="13" y="65"/>
                  </a:lnTo>
                  <a:cubicBezTo>
                    <a:pt x="20" y="75"/>
                    <a:pt x="11" y="87"/>
                    <a:pt x="19" y="97"/>
                  </a:cubicBezTo>
                  <a:lnTo>
                    <a:pt x="19" y="102"/>
                  </a:lnTo>
                  <a:cubicBezTo>
                    <a:pt x="24" y="107"/>
                    <a:pt x="19" y="115"/>
                    <a:pt x="24" y="120"/>
                  </a:cubicBezTo>
                  <a:lnTo>
                    <a:pt x="24" y="126"/>
                  </a:lnTo>
                  <a:cubicBezTo>
                    <a:pt x="30" y="131"/>
                    <a:pt x="24" y="140"/>
                    <a:pt x="30" y="145"/>
                  </a:cubicBezTo>
                  <a:lnTo>
                    <a:pt x="30" y="151"/>
                  </a:lnTo>
                  <a:cubicBezTo>
                    <a:pt x="32" y="153"/>
                    <a:pt x="31" y="158"/>
                    <a:pt x="35" y="162"/>
                  </a:cubicBezTo>
                  <a:lnTo>
                    <a:pt x="35" y="169"/>
                  </a:lnTo>
                  <a:cubicBezTo>
                    <a:pt x="42" y="174"/>
                    <a:pt x="36" y="182"/>
                    <a:pt x="42" y="187"/>
                  </a:cubicBezTo>
                  <a:lnTo>
                    <a:pt x="42" y="193"/>
                  </a:lnTo>
                  <a:cubicBezTo>
                    <a:pt x="44" y="196"/>
                    <a:pt x="43" y="201"/>
                    <a:pt x="47" y="206"/>
                  </a:cubicBezTo>
                  <a:lnTo>
                    <a:pt x="47" y="211"/>
                  </a:lnTo>
                  <a:cubicBezTo>
                    <a:pt x="49" y="213"/>
                    <a:pt x="48" y="218"/>
                    <a:pt x="52" y="223"/>
                  </a:cubicBezTo>
                  <a:lnTo>
                    <a:pt x="52" y="228"/>
                  </a:lnTo>
                  <a:cubicBezTo>
                    <a:pt x="54" y="230"/>
                    <a:pt x="53" y="236"/>
                    <a:pt x="58" y="240"/>
                  </a:cubicBezTo>
                  <a:lnTo>
                    <a:pt x="58" y="245"/>
                  </a:lnTo>
                  <a:cubicBezTo>
                    <a:pt x="60" y="249"/>
                    <a:pt x="59" y="254"/>
                    <a:pt x="63" y="257"/>
                  </a:cubicBezTo>
                  <a:lnTo>
                    <a:pt x="63" y="263"/>
                  </a:lnTo>
                  <a:cubicBezTo>
                    <a:pt x="65" y="266"/>
                    <a:pt x="64" y="271"/>
                    <a:pt x="68" y="276"/>
                  </a:cubicBezTo>
                  <a:lnTo>
                    <a:pt x="68" y="281"/>
                  </a:lnTo>
                  <a:cubicBezTo>
                    <a:pt x="71" y="283"/>
                    <a:pt x="70" y="289"/>
                    <a:pt x="74" y="293"/>
                  </a:cubicBezTo>
                  <a:lnTo>
                    <a:pt x="74" y="298"/>
                  </a:lnTo>
                  <a:cubicBezTo>
                    <a:pt x="76" y="303"/>
                    <a:pt x="75" y="308"/>
                    <a:pt x="79" y="311"/>
                  </a:cubicBezTo>
                  <a:cubicBezTo>
                    <a:pt x="86" y="317"/>
                    <a:pt x="80" y="325"/>
                    <a:pt x="86" y="331"/>
                  </a:cubicBezTo>
                  <a:cubicBezTo>
                    <a:pt x="89" y="333"/>
                    <a:pt x="87" y="340"/>
                    <a:pt x="91" y="343"/>
                  </a:cubicBezTo>
                  <a:lnTo>
                    <a:pt x="91" y="348"/>
                  </a:lnTo>
                  <a:cubicBezTo>
                    <a:pt x="94" y="351"/>
                    <a:pt x="92" y="357"/>
                    <a:pt x="97" y="360"/>
                  </a:cubicBezTo>
                  <a:lnTo>
                    <a:pt x="97" y="365"/>
                  </a:lnTo>
                  <a:cubicBezTo>
                    <a:pt x="100" y="369"/>
                    <a:pt x="98" y="375"/>
                    <a:pt x="102" y="379"/>
                  </a:cubicBezTo>
                  <a:cubicBezTo>
                    <a:pt x="108" y="385"/>
                    <a:pt x="103" y="392"/>
                    <a:pt x="108" y="398"/>
                  </a:cubicBezTo>
                  <a:cubicBezTo>
                    <a:pt x="112" y="401"/>
                    <a:pt x="111" y="407"/>
                    <a:pt x="114" y="410"/>
                  </a:cubicBezTo>
                  <a:lnTo>
                    <a:pt x="114" y="416"/>
                  </a:lnTo>
                  <a:cubicBezTo>
                    <a:pt x="117" y="418"/>
                    <a:pt x="116" y="423"/>
                    <a:pt x="119" y="428"/>
                  </a:cubicBezTo>
                  <a:cubicBezTo>
                    <a:pt x="127" y="433"/>
                    <a:pt x="121" y="441"/>
                    <a:pt x="127" y="446"/>
                  </a:cubicBezTo>
                  <a:cubicBezTo>
                    <a:pt x="133" y="451"/>
                    <a:pt x="128" y="460"/>
                    <a:pt x="133" y="465"/>
                  </a:cubicBezTo>
                  <a:cubicBezTo>
                    <a:pt x="140" y="471"/>
                    <a:pt x="134" y="478"/>
                    <a:pt x="140" y="484"/>
                  </a:cubicBezTo>
                  <a:cubicBezTo>
                    <a:pt x="143" y="487"/>
                    <a:pt x="141" y="492"/>
                    <a:pt x="145" y="497"/>
                  </a:cubicBezTo>
                  <a:lnTo>
                    <a:pt x="145" y="502"/>
                  </a:lnTo>
                  <a:cubicBezTo>
                    <a:pt x="148" y="504"/>
                    <a:pt x="146" y="510"/>
                    <a:pt x="150" y="514"/>
                  </a:cubicBezTo>
                  <a:lnTo>
                    <a:pt x="150" y="519"/>
                  </a:lnTo>
                  <a:cubicBezTo>
                    <a:pt x="154" y="522"/>
                    <a:pt x="152" y="527"/>
                    <a:pt x="156" y="531"/>
                  </a:cubicBezTo>
                  <a:lnTo>
                    <a:pt x="156" y="537"/>
                  </a:lnTo>
                  <a:cubicBezTo>
                    <a:pt x="159" y="541"/>
                    <a:pt x="157" y="546"/>
                    <a:pt x="161" y="551"/>
                  </a:cubicBezTo>
                  <a:lnTo>
                    <a:pt x="161" y="556"/>
                  </a:lnTo>
                  <a:cubicBezTo>
                    <a:pt x="164" y="559"/>
                    <a:pt x="162" y="565"/>
                    <a:pt x="167" y="569"/>
                  </a:cubicBezTo>
                  <a:cubicBezTo>
                    <a:pt x="173" y="574"/>
                    <a:pt x="168" y="583"/>
                    <a:pt x="173" y="588"/>
                  </a:cubicBezTo>
                  <a:cubicBezTo>
                    <a:pt x="181" y="594"/>
                    <a:pt x="175" y="601"/>
                    <a:pt x="181" y="607"/>
                  </a:cubicBezTo>
                  <a:cubicBezTo>
                    <a:pt x="187" y="612"/>
                    <a:pt x="182" y="621"/>
                    <a:pt x="187" y="626"/>
                  </a:cubicBezTo>
                  <a:cubicBezTo>
                    <a:pt x="194" y="632"/>
                    <a:pt x="188" y="639"/>
                    <a:pt x="194" y="644"/>
                  </a:cubicBezTo>
                  <a:cubicBezTo>
                    <a:pt x="197" y="648"/>
                    <a:pt x="195" y="653"/>
                    <a:pt x="199" y="656"/>
                  </a:cubicBezTo>
                  <a:lnTo>
                    <a:pt x="199" y="662"/>
                  </a:lnTo>
                  <a:cubicBezTo>
                    <a:pt x="202" y="665"/>
                    <a:pt x="200" y="670"/>
                    <a:pt x="204" y="675"/>
                  </a:cubicBezTo>
                  <a:lnTo>
                    <a:pt x="204" y="680"/>
                  </a:lnTo>
                  <a:cubicBezTo>
                    <a:pt x="208" y="682"/>
                    <a:pt x="205" y="688"/>
                    <a:pt x="210" y="692"/>
                  </a:cubicBezTo>
                  <a:lnTo>
                    <a:pt x="210" y="697"/>
                  </a:lnTo>
                  <a:cubicBezTo>
                    <a:pt x="213" y="699"/>
                    <a:pt x="211" y="705"/>
                    <a:pt x="215" y="709"/>
                  </a:cubicBezTo>
                  <a:lnTo>
                    <a:pt x="215" y="715"/>
                  </a:lnTo>
                  <a:cubicBezTo>
                    <a:pt x="218" y="718"/>
                    <a:pt x="216" y="723"/>
                    <a:pt x="221" y="726"/>
                  </a:cubicBezTo>
                  <a:lnTo>
                    <a:pt x="221" y="732"/>
                  </a:lnTo>
                  <a:cubicBezTo>
                    <a:pt x="224" y="735"/>
                    <a:pt x="222" y="740"/>
                    <a:pt x="226" y="745"/>
                  </a:cubicBezTo>
                  <a:lnTo>
                    <a:pt x="226" y="750"/>
                  </a:lnTo>
                  <a:cubicBezTo>
                    <a:pt x="231" y="756"/>
                    <a:pt x="227" y="763"/>
                    <a:pt x="232" y="768"/>
                  </a:cubicBezTo>
                  <a:cubicBezTo>
                    <a:pt x="240" y="774"/>
                    <a:pt x="235" y="783"/>
                    <a:pt x="240" y="788"/>
                  </a:cubicBezTo>
                  <a:cubicBezTo>
                    <a:pt x="246" y="793"/>
                    <a:pt x="241" y="801"/>
                    <a:pt x="246" y="806"/>
                  </a:cubicBezTo>
                  <a:cubicBezTo>
                    <a:pt x="253" y="812"/>
                    <a:pt x="247" y="820"/>
                    <a:pt x="253" y="826"/>
                  </a:cubicBezTo>
                  <a:cubicBezTo>
                    <a:pt x="257" y="832"/>
                    <a:pt x="253" y="839"/>
                    <a:pt x="254" y="845"/>
                  </a:cubicBezTo>
                  <a:cubicBezTo>
                    <a:pt x="257" y="855"/>
                    <a:pt x="259" y="866"/>
                    <a:pt x="263" y="875"/>
                  </a:cubicBezTo>
                  <a:cubicBezTo>
                    <a:pt x="327" y="1079"/>
                    <a:pt x="376" y="1286"/>
                    <a:pt x="419" y="1495"/>
                  </a:cubicBezTo>
                  <a:cubicBezTo>
                    <a:pt x="493" y="1852"/>
                    <a:pt x="524" y="2217"/>
                    <a:pt x="560" y="2580"/>
                  </a:cubicBezTo>
                  <a:cubicBezTo>
                    <a:pt x="577" y="2761"/>
                    <a:pt x="594" y="2943"/>
                    <a:pt x="612" y="3124"/>
                  </a:cubicBezTo>
                  <a:cubicBezTo>
                    <a:pt x="626" y="3281"/>
                    <a:pt x="639" y="3439"/>
                    <a:pt x="645" y="3597"/>
                  </a:cubicBezTo>
                  <a:cubicBezTo>
                    <a:pt x="651" y="3728"/>
                    <a:pt x="653" y="3857"/>
                    <a:pt x="664" y="3988"/>
                  </a:cubicBezTo>
                  <a:cubicBezTo>
                    <a:pt x="675" y="4123"/>
                    <a:pt x="678" y="4260"/>
                    <a:pt x="695" y="4396"/>
                  </a:cubicBezTo>
                  <a:cubicBezTo>
                    <a:pt x="700" y="4431"/>
                    <a:pt x="704" y="4436"/>
                    <a:pt x="738" y="4442"/>
                  </a:cubicBezTo>
                  <a:cubicBezTo>
                    <a:pt x="803" y="4451"/>
                    <a:pt x="867" y="4460"/>
                    <a:pt x="931" y="4467"/>
                  </a:cubicBezTo>
                  <a:cubicBezTo>
                    <a:pt x="1093" y="4489"/>
                    <a:pt x="1256" y="4505"/>
                    <a:pt x="1419" y="4506"/>
                  </a:cubicBezTo>
                  <a:cubicBezTo>
                    <a:pt x="1467" y="4507"/>
                    <a:pt x="1515" y="4508"/>
                    <a:pt x="1563" y="4508"/>
                  </a:cubicBezTo>
                  <a:cubicBezTo>
                    <a:pt x="1617" y="4508"/>
                    <a:pt x="1671" y="4507"/>
                    <a:pt x="1725" y="4503"/>
                  </a:cubicBezTo>
                  <a:cubicBezTo>
                    <a:pt x="1810" y="4496"/>
                    <a:pt x="1896" y="4489"/>
                    <a:pt x="1983" y="4479"/>
                  </a:cubicBezTo>
                  <a:cubicBezTo>
                    <a:pt x="2174" y="4460"/>
                    <a:pt x="2362" y="4419"/>
                    <a:pt x="2554" y="4398"/>
                  </a:cubicBezTo>
                  <a:cubicBezTo>
                    <a:pt x="2627" y="4391"/>
                    <a:pt x="2699" y="4385"/>
                    <a:pt x="2771" y="4385"/>
                  </a:cubicBezTo>
                  <a:cubicBezTo>
                    <a:pt x="2810" y="4385"/>
                    <a:pt x="2850" y="4387"/>
                    <a:pt x="2890" y="4391"/>
                  </a:cubicBezTo>
                  <a:cubicBezTo>
                    <a:pt x="3035" y="4407"/>
                    <a:pt x="3174" y="4445"/>
                    <a:pt x="3304" y="4516"/>
                  </a:cubicBezTo>
                  <a:cubicBezTo>
                    <a:pt x="3411" y="4575"/>
                    <a:pt x="3504" y="4651"/>
                    <a:pt x="3590" y="4738"/>
                  </a:cubicBezTo>
                  <a:cubicBezTo>
                    <a:pt x="3659" y="4810"/>
                    <a:pt x="3714" y="4893"/>
                    <a:pt x="3770" y="4975"/>
                  </a:cubicBezTo>
                  <a:cubicBezTo>
                    <a:pt x="3820" y="5049"/>
                    <a:pt x="3876" y="5115"/>
                    <a:pt x="3939" y="5177"/>
                  </a:cubicBezTo>
                  <a:cubicBezTo>
                    <a:pt x="3945" y="5183"/>
                    <a:pt x="3954" y="5193"/>
                    <a:pt x="3964" y="5193"/>
                  </a:cubicBezTo>
                  <a:cubicBezTo>
                    <a:pt x="3967" y="5193"/>
                    <a:pt x="3971" y="5192"/>
                    <a:pt x="3975" y="5189"/>
                  </a:cubicBezTo>
                  <a:cubicBezTo>
                    <a:pt x="3987" y="5179"/>
                    <a:pt x="3979" y="5163"/>
                    <a:pt x="3973" y="5151"/>
                  </a:cubicBezTo>
                  <a:cubicBezTo>
                    <a:pt x="3962" y="5125"/>
                    <a:pt x="3952" y="5099"/>
                    <a:pt x="3950" y="5071"/>
                  </a:cubicBezTo>
                  <a:cubicBezTo>
                    <a:pt x="3946" y="5038"/>
                    <a:pt x="3940" y="5005"/>
                    <a:pt x="3931" y="4972"/>
                  </a:cubicBezTo>
                  <a:cubicBezTo>
                    <a:pt x="3902" y="4855"/>
                    <a:pt x="3883" y="4736"/>
                    <a:pt x="3863" y="4617"/>
                  </a:cubicBezTo>
                  <a:cubicBezTo>
                    <a:pt x="3827" y="4404"/>
                    <a:pt x="3797" y="4190"/>
                    <a:pt x="3753" y="3978"/>
                  </a:cubicBezTo>
                  <a:cubicBezTo>
                    <a:pt x="3662" y="3520"/>
                    <a:pt x="3559" y="3063"/>
                    <a:pt x="3466" y="2606"/>
                  </a:cubicBezTo>
                  <a:cubicBezTo>
                    <a:pt x="3380" y="2197"/>
                    <a:pt x="3315" y="1787"/>
                    <a:pt x="3246" y="1376"/>
                  </a:cubicBezTo>
                  <a:cubicBezTo>
                    <a:pt x="3234" y="1302"/>
                    <a:pt x="3217" y="1231"/>
                    <a:pt x="3166" y="1174"/>
                  </a:cubicBezTo>
                  <a:cubicBezTo>
                    <a:pt x="3162" y="1165"/>
                    <a:pt x="3153" y="1165"/>
                    <a:pt x="3144" y="1161"/>
                  </a:cubicBezTo>
                  <a:cubicBezTo>
                    <a:pt x="3142" y="1158"/>
                    <a:pt x="3141" y="1156"/>
                    <a:pt x="3138" y="1155"/>
                  </a:cubicBezTo>
                  <a:cubicBezTo>
                    <a:pt x="3136" y="1151"/>
                    <a:pt x="3133" y="1149"/>
                    <a:pt x="3131" y="1147"/>
                  </a:cubicBezTo>
                  <a:lnTo>
                    <a:pt x="3125" y="1141"/>
                  </a:lnTo>
                  <a:cubicBezTo>
                    <a:pt x="3123" y="1138"/>
                    <a:pt x="3120" y="1136"/>
                    <a:pt x="3119" y="1134"/>
                  </a:cubicBezTo>
                  <a:cubicBezTo>
                    <a:pt x="3115" y="1131"/>
                    <a:pt x="3116" y="1124"/>
                    <a:pt x="3112" y="1122"/>
                  </a:cubicBezTo>
                  <a:cubicBezTo>
                    <a:pt x="3110" y="1119"/>
                    <a:pt x="3106" y="1118"/>
                    <a:pt x="3105" y="1115"/>
                  </a:cubicBezTo>
                  <a:cubicBezTo>
                    <a:pt x="3104" y="1113"/>
                    <a:pt x="3101" y="1111"/>
                    <a:pt x="3100" y="1108"/>
                  </a:cubicBezTo>
                  <a:lnTo>
                    <a:pt x="3100" y="1103"/>
                  </a:lnTo>
                  <a:cubicBezTo>
                    <a:pt x="3098" y="1101"/>
                    <a:pt x="3096" y="1097"/>
                    <a:pt x="3093" y="1096"/>
                  </a:cubicBezTo>
                  <a:cubicBezTo>
                    <a:pt x="3092" y="1093"/>
                    <a:pt x="3089" y="1092"/>
                    <a:pt x="3088" y="1090"/>
                  </a:cubicBezTo>
                  <a:cubicBezTo>
                    <a:pt x="3084" y="1087"/>
                    <a:pt x="3085" y="1080"/>
                    <a:pt x="3082" y="1077"/>
                  </a:cubicBezTo>
                  <a:cubicBezTo>
                    <a:pt x="3078" y="1075"/>
                    <a:pt x="3077" y="1072"/>
                    <a:pt x="3074" y="1070"/>
                  </a:cubicBezTo>
                  <a:lnTo>
                    <a:pt x="3068" y="1064"/>
                  </a:lnTo>
                  <a:cubicBezTo>
                    <a:pt x="3065" y="1061"/>
                    <a:pt x="3062" y="1060"/>
                    <a:pt x="3061" y="1058"/>
                  </a:cubicBezTo>
                  <a:cubicBezTo>
                    <a:pt x="3060" y="1054"/>
                    <a:pt x="3057" y="1053"/>
                    <a:pt x="3056" y="1050"/>
                  </a:cubicBezTo>
                  <a:cubicBezTo>
                    <a:pt x="3046" y="1037"/>
                    <a:pt x="3033" y="1025"/>
                    <a:pt x="3019" y="1014"/>
                  </a:cubicBezTo>
                  <a:cubicBezTo>
                    <a:pt x="3018" y="1012"/>
                    <a:pt x="3015" y="1011"/>
                    <a:pt x="3014" y="1009"/>
                  </a:cubicBezTo>
                  <a:cubicBezTo>
                    <a:pt x="3011" y="1007"/>
                    <a:pt x="3008" y="1006"/>
                    <a:pt x="3007" y="1004"/>
                  </a:cubicBezTo>
                  <a:cubicBezTo>
                    <a:pt x="3004" y="1000"/>
                    <a:pt x="3002" y="999"/>
                    <a:pt x="3001" y="996"/>
                  </a:cubicBezTo>
                  <a:cubicBezTo>
                    <a:pt x="2997" y="994"/>
                    <a:pt x="2996" y="991"/>
                    <a:pt x="2993" y="990"/>
                  </a:cubicBezTo>
                  <a:cubicBezTo>
                    <a:pt x="2991" y="987"/>
                    <a:pt x="2990" y="984"/>
                    <a:pt x="2987" y="983"/>
                  </a:cubicBezTo>
                  <a:cubicBezTo>
                    <a:pt x="2985" y="980"/>
                    <a:pt x="2982" y="978"/>
                    <a:pt x="2980" y="977"/>
                  </a:cubicBezTo>
                  <a:cubicBezTo>
                    <a:pt x="2977" y="972"/>
                    <a:pt x="2971" y="973"/>
                    <a:pt x="2968" y="969"/>
                  </a:cubicBezTo>
                  <a:cubicBezTo>
                    <a:pt x="2965" y="968"/>
                    <a:pt x="2963" y="967"/>
                    <a:pt x="2961" y="964"/>
                  </a:cubicBezTo>
                  <a:cubicBezTo>
                    <a:pt x="2959" y="963"/>
                    <a:pt x="2958" y="962"/>
                    <a:pt x="2954" y="958"/>
                  </a:cubicBezTo>
                  <a:cubicBezTo>
                    <a:pt x="2952" y="956"/>
                    <a:pt x="2950" y="953"/>
                    <a:pt x="2948" y="952"/>
                  </a:cubicBezTo>
                  <a:cubicBezTo>
                    <a:pt x="2945" y="950"/>
                    <a:pt x="2944" y="946"/>
                    <a:pt x="2941" y="945"/>
                  </a:cubicBezTo>
                  <a:cubicBezTo>
                    <a:pt x="2938" y="941"/>
                    <a:pt x="2932" y="942"/>
                    <a:pt x="2928" y="939"/>
                  </a:cubicBezTo>
                  <a:cubicBezTo>
                    <a:pt x="2926" y="937"/>
                    <a:pt x="2923" y="936"/>
                    <a:pt x="2922" y="933"/>
                  </a:cubicBezTo>
                  <a:cubicBezTo>
                    <a:pt x="2920" y="930"/>
                    <a:pt x="2918" y="928"/>
                    <a:pt x="2916" y="926"/>
                  </a:cubicBezTo>
                  <a:cubicBezTo>
                    <a:pt x="2912" y="924"/>
                    <a:pt x="2911" y="921"/>
                    <a:pt x="2909" y="919"/>
                  </a:cubicBezTo>
                  <a:cubicBezTo>
                    <a:pt x="2906" y="915"/>
                    <a:pt x="2899" y="917"/>
                    <a:pt x="2896" y="913"/>
                  </a:cubicBezTo>
                  <a:cubicBezTo>
                    <a:pt x="2894" y="912"/>
                    <a:pt x="2893" y="909"/>
                    <a:pt x="2890" y="908"/>
                  </a:cubicBezTo>
                  <a:cubicBezTo>
                    <a:pt x="2887" y="904"/>
                    <a:pt x="2885" y="902"/>
                    <a:pt x="2883" y="901"/>
                  </a:cubicBezTo>
                  <a:cubicBezTo>
                    <a:pt x="2880" y="897"/>
                    <a:pt x="2873" y="898"/>
                    <a:pt x="2871" y="894"/>
                  </a:cubicBezTo>
                  <a:cubicBezTo>
                    <a:pt x="2868" y="893"/>
                    <a:pt x="2867" y="890"/>
                    <a:pt x="2864" y="888"/>
                  </a:cubicBezTo>
                  <a:cubicBezTo>
                    <a:pt x="2862" y="886"/>
                    <a:pt x="2861" y="883"/>
                    <a:pt x="2857" y="882"/>
                  </a:cubicBezTo>
                  <a:cubicBezTo>
                    <a:pt x="2855" y="877"/>
                    <a:pt x="2848" y="880"/>
                    <a:pt x="2845" y="875"/>
                  </a:cubicBezTo>
                  <a:cubicBezTo>
                    <a:pt x="2842" y="874"/>
                    <a:pt x="2841" y="871"/>
                    <a:pt x="2839" y="870"/>
                  </a:cubicBezTo>
                  <a:cubicBezTo>
                    <a:pt x="2836" y="867"/>
                    <a:pt x="2835" y="864"/>
                    <a:pt x="2831" y="863"/>
                  </a:cubicBezTo>
                  <a:cubicBezTo>
                    <a:pt x="2829" y="859"/>
                    <a:pt x="2823" y="860"/>
                    <a:pt x="2820" y="856"/>
                  </a:cubicBezTo>
                  <a:cubicBezTo>
                    <a:pt x="2817" y="855"/>
                    <a:pt x="2815" y="853"/>
                    <a:pt x="2813" y="850"/>
                  </a:cubicBezTo>
                  <a:cubicBezTo>
                    <a:pt x="2810" y="847"/>
                    <a:pt x="2803" y="848"/>
                    <a:pt x="2801" y="844"/>
                  </a:cubicBezTo>
                  <a:cubicBezTo>
                    <a:pt x="2798" y="843"/>
                    <a:pt x="2797" y="840"/>
                    <a:pt x="2794" y="839"/>
                  </a:cubicBezTo>
                  <a:cubicBezTo>
                    <a:pt x="2791" y="836"/>
                    <a:pt x="2790" y="833"/>
                    <a:pt x="2787" y="832"/>
                  </a:cubicBezTo>
                  <a:lnTo>
                    <a:pt x="2782" y="832"/>
                  </a:lnTo>
                  <a:cubicBezTo>
                    <a:pt x="2780" y="831"/>
                    <a:pt x="2776" y="828"/>
                    <a:pt x="2775" y="827"/>
                  </a:cubicBezTo>
                  <a:cubicBezTo>
                    <a:pt x="2772" y="823"/>
                    <a:pt x="2771" y="821"/>
                    <a:pt x="2769" y="820"/>
                  </a:cubicBezTo>
                  <a:lnTo>
                    <a:pt x="2763" y="820"/>
                  </a:lnTo>
                  <a:cubicBezTo>
                    <a:pt x="2760" y="818"/>
                    <a:pt x="2758" y="816"/>
                    <a:pt x="2756" y="815"/>
                  </a:cubicBezTo>
                  <a:cubicBezTo>
                    <a:pt x="2754" y="813"/>
                    <a:pt x="2753" y="811"/>
                    <a:pt x="2749" y="809"/>
                  </a:cubicBezTo>
                  <a:lnTo>
                    <a:pt x="2744" y="809"/>
                  </a:lnTo>
                  <a:cubicBezTo>
                    <a:pt x="2742" y="807"/>
                    <a:pt x="2739" y="805"/>
                    <a:pt x="2738" y="804"/>
                  </a:cubicBezTo>
                  <a:cubicBezTo>
                    <a:pt x="2734" y="802"/>
                    <a:pt x="2733" y="800"/>
                    <a:pt x="2731" y="799"/>
                  </a:cubicBezTo>
                  <a:lnTo>
                    <a:pt x="2726" y="799"/>
                  </a:lnTo>
                  <a:cubicBezTo>
                    <a:pt x="2722" y="797"/>
                    <a:pt x="2721" y="794"/>
                    <a:pt x="2718" y="793"/>
                  </a:cubicBezTo>
                  <a:cubicBezTo>
                    <a:pt x="2716" y="789"/>
                    <a:pt x="2710" y="790"/>
                    <a:pt x="2706" y="786"/>
                  </a:cubicBezTo>
                  <a:cubicBezTo>
                    <a:pt x="2704" y="785"/>
                    <a:pt x="2702" y="783"/>
                    <a:pt x="2700" y="780"/>
                  </a:cubicBezTo>
                  <a:cubicBezTo>
                    <a:pt x="2697" y="777"/>
                    <a:pt x="2690" y="778"/>
                    <a:pt x="2688" y="774"/>
                  </a:cubicBezTo>
                  <a:cubicBezTo>
                    <a:pt x="2685" y="773"/>
                    <a:pt x="2684" y="770"/>
                    <a:pt x="2680" y="768"/>
                  </a:cubicBezTo>
                  <a:lnTo>
                    <a:pt x="2675" y="768"/>
                  </a:lnTo>
                  <a:cubicBezTo>
                    <a:pt x="2673" y="767"/>
                    <a:pt x="2672" y="764"/>
                    <a:pt x="2669" y="763"/>
                  </a:cubicBezTo>
                  <a:cubicBezTo>
                    <a:pt x="2666" y="759"/>
                    <a:pt x="2659" y="761"/>
                    <a:pt x="2657" y="757"/>
                  </a:cubicBezTo>
                  <a:cubicBezTo>
                    <a:pt x="2653" y="756"/>
                    <a:pt x="2652" y="752"/>
                    <a:pt x="2650" y="751"/>
                  </a:cubicBezTo>
                  <a:lnTo>
                    <a:pt x="2645" y="751"/>
                  </a:lnTo>
                  <a:cubicBezTo>
                    <a:pt x="2642" y="750"/>
                    <a:pt x="2641" y="747"/>
                    <a:pt x="2637" y="746"/>
                  </a:cubicBezTo>
                  <a:cubicBezTo>
                    <a:pt x="2635" y="742"/>
                    <a:pt x="2629" y="743"/>
                    <a:pt x="2625" y="739"/>
                  </a:cubicBezTo>
                  <a:cubicBezTo>
                    <a:pt x="2623" y="737"/>
                    <a:pt x="2621" y="735"/>
                    <a:pt x="2619" y="734"/>
                  </a:cubicBezTo>
                  <a:lnTo>
                    <a:pt x="2614" y="734"/>
                  </a:lnTo>
                  <a:cubicBezTo>
                    <a:pt x="2610" y="732"/>
                    <a:pt x="2609" y="730"/>
                    <a:pt x="2607" y="729"/>
                  </a:cubicBezTo>
                  <a:cubicBezTo>
                    <a:pt x="2604" y="724"/>
                    <a:pt x="2597" y="725"/>
                    <a:pt x="2594" y="721"/>
                  </a:cubicBezTo>
                  <a:cubicBezTo>
                    <a:pt x="2592" y="718"/>
                    <a:pt x="2586" y="719"/>
                    <a:pt x="2582" y="715"/>
                  </a:cubicBezTo>
                  <a:cubicBezTo>
                    <a:pt x="2580" y="713"/>
                    <a:pt x="2578" y="710"/>
                    <a:pt x="2576" y="709"/>
                  </a:cubicBezTo>
                  <a:lnTo>
                    <a:pt x="2570" y="709"/>
                  </a:lnTo>
                  <a:cubicBezTo>
                    <a:pt x="2567" y="708"/>
                    <a:pt x="2566" y="705"/>
                    <a:pt x="2564" y="704"/>
                  </a:cubicBezTo>
                  <a:lnTo>
                    <a:pt x="2559" y="704"/>
                  </a:lnTo>
                  <a:cubicBezTo>
                    <a:pt x="2555" y="703"/>
                    <a:pt x="2554" y="699"/>
                    <a:pt x="2551" y="698"/>
                  </a:cubicBezTo>
                  <a:cubicBezTo>
                    <a:pt x="2549" y="694"/>
                    <a:pt x="2542" y="696"/>
                    <a:pt x="2539" y="692"/>
                  </a:cubicBezTo>
                  <a:cubicBezTo>
                    <a:pt x="2537" y="688"/>
                    <a:pt x="2529" y="689"/>
                    <a:pt x="2527" y="685"/>
                  </a:cubicBezTo>
                  <a:cubicBezTo>
                    <a:pt x="2524" y="681"/>
                    <a:pt x="2518" y="682"/>
                    <a:pt x="2515" y="678"/>
                  </a:cubicBezTo>
                  <a:cubicBezTo>
                    <a:pt x="2512" y="675"/>
                    <a:pt x="2506" y="676"/>
                    <a:pt x="2502" y="671"/>
                  </a:cubicBezTo>
                  <a:cubicBezTo>
                    <a:pt x="2500" y="667"/>
                    <a:pt x="2494" y="669"/>
                    <a:pt x="2491" y="665"/>
                  </a:cubicBezTo>
                  <a:cubicBezTo>
                    <a:pt x="2488" y="661"/>
                    <a:pt x="2481" y="662"/>
                    <a:pt x="2479" y="658"/>
                  </a:cubicBezTo>
                  <a:cubicBezTo>
                    <a:pt x="2476" y="654"/>
                    <a:pt x="2469" y="655"/>
                    <a:pt x="2467" y="651"/>
                  </a:cubicBezTo>
                  <a:cubicBezTo>
                    <a:pt x="2464" y="648"/>
                    <a:pt x="2457" y="649"/>
                    <a:pt x="2454" y="644"/>
                  </a:cubicBezTo>
                  <a:cubicBezTo>
                    <a:pt x="2452" y="640"/>
                    <a:pt x="2445" y="642"/>
                    <a:pt x="2442" y="638"/>
                  </a:cubicBezTo>
                  <a:cubicBezTo>
                    <a:pt x="2440" y="634"/>
                    <a:pt x="2432" y="635"/>
                    <a:pt x="2430" y="632"/>
                  </a:cubicBezTo>
                  <a:cubicBezTo>
                    <a:pt x="2427" y="627"/>
                    <a:pt x="2421" y="628"/>
                    <a:pt x="2418" y="624"/>
                  </a:cubicBezTo>
                  <a:cubicBezTo>
                    <a:pt x="2415" y="621"/>
                    <a:pt x="2410" y="622"/>
                    <a:pt x="2405" y="618"/>
                  </a:cubicBezTo>
                  <a:cubicBezTo>
                    <a:pt x="2403" y="613"/>
                    <a:pt x="2398" y="615"/>
                    <a:pt x="2394" y="611"/>
                  </a:cubicBezTo>
                  <a:lnTo>
                    <a:pt x="2388" y="611"/>
                  </a:lnTo>
                  <a:cubicBezTo>
                    <a:pt x="2386" y="610"/>
                    <a:pt x="2384" y="607"/>
                    <a:pt x="2382" y="606"/>
                  </a:cubicBezTo>
                  <a:lnTo>
                    <a:pt x="2376" y="606"/>
                  </a:lnTo>
                  <a:cubicBezTo>
                    <a:pt x="2373" y="602"/>
                    <a:pt x="2367" y="605"/>
                    <a:pt x="2364" y="600"/>
                  </a:cubicBezTo>
                  <a:cubicBezTo>
                    <a:pt x="2361" y="596"/>
                    <a:pt x="2356" y="597"/>
                    <a:pt x="2351" y="594"/>
                  </a:cubicBezTo>
                  <a:cubicBezTo>
                    <a:pt x="2349" y="589"/>
                    <a:pt x="2344" y="591"/>
                    <a:pt x="2340" y="586"/>
                  </a:cubicBezTo>
                  <a:lnTo>
                    <a:pt x="2334" y="586"/>
                  </a:lnTo>
                  <a:cubicBezTo>
                    <a:pt x="2332" y="584"/>
                    <a:pt x="2325" y="585"/>
                    <a:pt x="2322" y="581"/>
                  </a:cubicBezTo>
                  <a:cubicBezTo>
                    <a:pt x="2319" y="578"/>
                    <a:pt x="2314" y="579"/>
                    <a:pt x="2311" y="574"/>
                  </a:cubicBezTo>
                  <a:lnTo>
                    <a:pt x="2305" y="574"/>
                  </a:lnTo>
                  <a:cubicBezTo>
                    <a:pt x="2302" y="572"/>
                    <a:pt x="2295" y="573"/>
                    <a:pt x="2292" y="569"/>
                  </a:cubicBezTo>
                  <a:cubicBezTo>
                    <a:pt x="2287" y="563"/>
                    <a:pt x="2279" y="568"/>
                    <a:pt x="2274" y="563"/>
                  </a:cubicBezTo>
                  <a:cubicBezTo>
                    <a:pt x="2271" y="559"/>
                    <a:pt x="2265" y="561"/>
                    <a:pt x="2262" y="557"/>
                  </a:cubicBezTo>
                  <a:lnTo>
                    <a:pt x="2257" y="557"/>
                  </a:lnTo>
                  <a:cubicBezTo>
                    <a:pt x="2253" y="554"/>
                    <a:pt x="2248" y="556"/>
                    <a:pt x="2244" y="552"/>
                  </a:cubicBezTo>
                  <a:lnTo>
                    <a:pt x="2238" y="552"/>
                  </a:lnTo>
                  <a:cubicBezTo>
                    <a:pt x="2236" y="548"/>
                    <a:pt x="2230" y="551"/>
                    <a:pt x="2226" y="546"/>
                  </a:cubicBezTo>
                  <a:cubicBezTo>
                    <a:pt x="2221" y="540"/>
                    <a:pt x="2213" y="545"/>
                    <a:pt x="2208" y="540"/>
                  </a:cubicBezTo>
                  <a:cubicBezTo>
                    <a:pt x="2203" y="532"/>
                    <a:pt x="2194" y="538"/>
                    <a:pt x="2189" y="532"/>
                  </a:cubicBezTo>
                  <a:lnTo>
                    <a:pt x="2183" y="532"/>
                  </a:lnTo>
                  <a:cubicBezTo>
                    <a:pt x="2181" y="530"/>
                    <a:pt x="2174" y="531"/>
                    <a:pt x="2171" y="527"/>
                  </a:cubicBezTo>
                  <a:cubicBezTo>
                    <a:pt x="2166" y="520"/>
                    <a:pt x="2157" y="526"/>
                    <a:pt x="2152" y="520"/>
                  </a:cubicBezTo>
                  <a:lnTo>
                    <a:pt x="2147" y="520"/>
                  </a:lnTo>
                  <a:cubicBezTo>
                    <a:pt x="2144" y="518"/>
                    <a:pt x="2139" y="519"/>
                    <a:pt x="2135" y="515"/>
                  </a:cubicBezTo>
                  <a:lnTo>
                    <a:pt x="2129" y="515"/>
                  </a:lnTo>
                  <a:cubicBezTo>
                    <a:pt x="2124" y="509"/>
                    <a:pt x="2116" y="514"/>
                    <a:pt x="2111" y="509"/>
                  </a:cubicBezTo>
                  <a:cubicBezTo>
                    <a:pt x="2106" y="502"/>
                    <a:pt x="2097" y="508"/>
                    <a:pt x="2092" y="502"/>
                  </a:cubicBezTo>
                  <a:lnTo>
                    <a:pt x="2086" y="502"/>
                  </a:lnTo>
                  <a:cubicBezTo>
                    <a:pt x="2084" y="499"/>
                    <a:pt x="2079" y="500"/>
                    <a:pt x="2074" y="497"/>
                  </a:cubicBezTo>
                  <a:lnTo>
                    <a:pt x="2069" y="497"/>
                  </a:lnTo>
                  <a:cubicBezTo>
                    <a:pt x="2066" y="494"/>
                    <a:pt x="2063" y="494"/>
                    <a:pt x="2059" y="494"/>
                  </a:cubicBezTo>
                  <a:cubicBezTo>
                    <a:pt x="2056" y="494"/>
                    <a:pt x="2052" y="494"/>
                    <a:pt x="2050" y="491"/>
                  </a:cubicBezTo>
                  <a:cubicBezTo>
                    <a:pt x="2044" y="484"/>
                    <a:pt x="2037" y="489"/>
                    <a:pt x="2031" y="484"/>
                  </a:cubicBezTo>
                  <a:lnTo>
                    <a:pt x="2026" y="484"/>
                  </a:lnTo>
                  <a:cubicBezTo>
                    <a:pt x="2023" y="481"/>
                    <a:pt x="2020" y="481"/>
                    <a:pt x="2016" y="481"/>
                  </a:cubicBezTo>
                  <a:cubicBezTo>
                    <a:pt x="2013" y="481"/>
                    <a:pt x="2009" y="481"/>
                    <a:pt x="2006" y="478"/>
                  </a:cubicBezTo>
                  <a:cubicBezTo>
                    <a:pt x="2001" y="472"/>
                    <a:pt x="1993" y="477"/>
                    <a:pt x="1988" y="472"/>
                  </a:cubicBezTo>
                  <a:lnTo>
                    <a:pt x="1983" y="472"/>
                  </a:lnTo>
                  <a:cubicBezTo>
                    <a:pt x="1980" y="469"/>
                    <a:pt x="1976" y="469"/>
                    <a:pt x="1973" y="469"/>
                  </a:cubicBezTo>
                  <a:cubicBezTo>
                    <a:pt x="1969" y="469"/>
                    <a:pt x="1966" y="469"/>
                    <a:pt x="1963" y="467"/>
                  </a:cubicBezTo>
                  <a:lnTo>
                    <a:pt x="1958" y="467"/>
                  </a:lnTo>
                  <a:cubicBezTo>
                    <a:pt x="1955" y="464"/>
                    <a:pt x="1952" y="464"/>
                    <a:pt x="1949" y="464"/>
                  </a:cubicBezTo>
                  <a:cubicBezTo>
                    <a:pt x="1945" y="464"/>
                    <a:pt x="1942" y="464"/>
                    <a:pt x="1940" y="461"/>
                  </a:cubicBezTo>
                  <a:cubicBezTo>
                    <a:pt x="1934" y="455"/>
                    <a:pt x="1926" y="460"/>
                    <a:pt x="1920" y="455"/>
                  </a:cubicBezTo>
                  <a:lnTo>
                    <a:pt x="1915" y="455"/>
                  </a:lnTo>
                  <a:cubicBezTo>
                    <a:pt x="1912" y="452"/>
                    <a:pt x="1909" y="452"/>
                    <a:pt x="1906" y="452"/>
                  </a:cubicBezTo>
                  <a:cubicBezTo>
                    <a:pt x="1902" y="452"/>
                    <a:pt x="1899" y="452"/>
                    <a:pt x="1896" y="449"/>
                  </a:cubicBezTo>
                  <a:lnTo>
                    <a:pt x="1891" y="449"/>
                  </a:lnTo>
                  <a:cubicBezTo>
                    <a:pt x="1888" y="447"/>
                    <a:pt x="1885" y="447"/>
                    <a:pt x="1881" y="447"/>
                  </a:cubicBezTo>
                  <a:cubicBezTo>
                    <a:pt x="1878" y="447"/>
                    <a:pt x="1874" y="447"/>
                    <a:pt x="1872" y="444"/>
                  </a:cubicBezTo>
                  <a:cubicBezTo>
                    <a:pt x="1866" y="437"/>
                    <a:pt x="1859" y="443"/>
                    <a:pt x="1853" y="437"/>
                  </a:cubicBezTo>
                  <a:lnTo>
                    <a:pt x="1848" y="437"/>
                  </a:lnTo>
                  <a:cubicBezTo>
                    <a:pt x="1845" y="435"/>
                    <a:pt x="1842" y="435"/>
                    <a:pt x="1838" y="435"/>
                  </a:cubicBezTo>
                  <a:cubicBezTo>
                    <a:pt x="1835" y="435"/>
                    <a:pt x="1831" y="435"/>
                    <a:pt x="1828" y="432"/>
                  </a:cubicBezTo>
                  <a:lnTo>
                    <a:pt x="1823" y="432"/>
                  </a:lnTo>
                  <a:cubicBezTo>
                    <a:pt x="1820" y="429"/>
                    <a:pt x="1817" y="429"/>
                    <a:pt x="1814" y="429"/>
                  </a:cubicBezTo>
                  <a:cubicBezTo>
                    <a:pt x="1811" y="429"/>
                    <a:pt x="1807" y="429"/>
                    <a:pt x="1805" y="427"/>
                  </a:cubicBezTo>
                  <a:lnTo>
                    <a:pt x="1799" y="427"/>
                  </a:lnTo>
                  <a:cubicBezTo>
                    <a:pt x="1797" y="424"/>
                    <a:pt x="1793" y="424"/>
                    <a:pt x="1790" y="424"/>
                  </a:cubicBezTo>
                  <a:cubicBezTo>
                    <a:pt x="1786" y="424"/>
                    <a:pt x="1783" y="424"/>
                    <a:pt x="1780" y="421"/>
                  </a:cubicBezTo>
                  <a:lnTo>
                    <a:pt x="1775" y="421"/>
                  </a:lnTo>
                  <a:cubicBezTo>
                    <a:pt x="1772" y="419"/>
                    <a:pt x="1769" y="419"/>
                    <a:pt x="1765" y="419"/>
                  </a:cubicBezTo>
                  <a:cubicBezTo>
                    <a:pt x="1762" y="419"/>
                    <a:pt x="1759" y="419"/>
                    <a:pt x="1756" y="416"/>
                  </a:cubicBezTo>
                  <a:lnTo>
                    <a:pt x="1751" y="416"/>
                  </a:lnTo>
                  <a:cubicBezTo>
                    <a:pt x="1748" y="413"/>
                    <a:pt x="1745" y="413"/>
                    <a:pt x="1741" y="413"/>
                  </a:cubicBezTo>
                  <a:cubicBezTo>
                    <a:pt x="1738" y="413"/>
                    <a:pt x="1734" y="413"/>
                    <a:pt x="1731" y="410"/>
                  </a:cubicBezTo>
                  <a:lnTo>
                    <a:pt x="1726" y="410"/>
                  </a:lnTo>
                  <a:cubicBezTo>
                    <a:pt x="1723" y="407"/>
                    <a:pt x="1718" y="407"/>
                    <a:pt x="1714" y="407"/>
                  </a:cubicBezTo>
                  <a:cubicBezTo>
                    <a:pt x="1710" y="407"/>
                    <a:pt x="1706" y="407"/>
                    <a:pt x="1702" y="403"/>
                  </a:cubicBezTo>
                  <a:cubicBezTo>
                    <a:pt x="1698" y="400"/>
                    <a:pt x="1693" y="400"/>
                    <a:pt x="1689" y="400"/>
                  </a:cubicBezTo>
                  <a:cubicBezTo>
                    <a:pt x="1684" y="400"/>
                    <a:pt x="1680" y="400"/>
                    <a:pt x="1676" y="396"/>
                  </a:cubicBezTo>
                  <a:lnTo>
                    <a:pt x="1671" y="396"/>
                  </a:lnTo>
                  <a:cubicBezTo>
                    <a:pt x="1668" y="393"/>
                    <a:pt x="1663" y="393"/>
                    <a:pt x="1659" y="393"/>
                  </a:cubicBezTo>
                  <a:cubicBezTo>
                    <a:pt x="1655" y="393"/>
                    <a:pt x="1651" y="393"/>
                    <a:pt x="1647" y="390"/>
                  </a:cubicBezTo>
                  <a:lnTo>
                    <a:pt x="1642" y="390"/>
                  </a:lnTo>
                  <a:cubicBezTo>
                    <a:pt x="1639" y="388"/>
                    <a:pt x="1636" y="388"/>
                    <a:pt x="1633" y="388"/>
                  </a:cubicBezTo>
                  <a:cubicBezTo>
                    <a:pt x="1631" y="388"/>
                    <a:pt x="1629" y="388"/>
                    <a:pt x="1627" y="388"/>
                  </a:cubicBezTo>
                  <a:cubicBezTo>
                    <a:pt x="1623" y="388"/>
                    <a:pt x="1620" y="387"/>
                    <a:pt x="1617" y="385"/>
                  </a:cubicBezTo>
                  <a:lnTo>
                    <a:pt x="1612" y="385"/>
                  </a:lnTo>
                  <a:cubicBezTo>
                    <a:pt x="1609" y="383"/>
                    <a:pt x="1606" y="382"/>
                    <a:pt x="1602" y="382"/>
                  </a:cubicBezTo>
                  <a:cubicBezTo>
                    <a:pt x="1600" y="382"/>
                    <a:pt x="1599" y="382"/>
                    <a:pt x="1597" y="382"/>
                  </a:cubicBezTo>
                  <a:cubicBezTo>
                    <a:pt x="1593" y="382"/>
                    <a:pt x="1590" y="382"/>
                    <a:pt x="1587" y="379"/>
                  </a:cubicBezTo>
                  <a:lnTo>
                    <a:pt x="1574" y="379"/>
                  </a:lnTo>
                  <a:cubicBezTo>
                    <a:pt x="1567" y="373"/>
                    <a:pt x="1557" y="379"/>
                    <a:pt x="1536" y="362"/>
                  </a:cubicBezTo>
                  <a:lnTo>
                    <a:pt x="1531" y="362"/>
                  </a:lnTo>
                  <a:cubicBezTo>
                    <a:pt x="1527" y="359"/>
                    <a:pt x="1524" y="359"/>
                    <a:pt x="1520" y="359"/>
                  </a:cubicBezTo>
                  <a:cubicBezTo>
                    <a:pt x="1516" y="359"/>
                    <a:pt x="1513" y="359"/>
                    <a:pt x="1509" y="359"/>
                  </a:cubicBezTo>
                  <a:cubicBezTo>
                    <a:pt x="1506" y="359"/>
                    <a:pt x="1503" y="359"/>
                    <a:pt x="1500" y="357"/>
                  </a:cubicBezTo>
                  <a:lnTo>
                    <a:pt x="1494" y="357"/>
                  </a:lnTo>
                  <a:cubicBezTo>
                    <a:pt x="1491" y="354"/>
                    <a:pt x="1487" y="353"/>
                    <a:pt x="1484" y="353"/>
                  </a:cubicBezTo>
                  <a:cubicBezTo>
                    <a:pt x="1480" y="353"/>
                    <a:pt x="1477" y="354"/>
                    <a:pt x="1473" y="354"/>
                  </a:cubicBezTo>
                  <a:cubicBezTo>
                    <a:pt x="1470" y="354"/>
                    <a:pt x="1467" y="353"/>
                    <a:pt x="1464" y="351"/>
                  </a:cubicBezTo>
                  <a:lnTo>
                    <a:pt x="1451" y="351"/>
                  </a:lnTo>
                  <a:cubicBezTo>
                    <a:pt x="1448" y="348"/>
                    <a:pt x="1444" y="348"/>
                    <a:pt x="1441" y="348"/>
                  </a:cubicBezTo>
                  <a:cubicBezTo>
                    <a:pt x="1437" y="348"/>
                    <a:pt x="1434" y="348"/>
                    <a:pt x="1430" y="348"/>
                  </a:cubicBezTo>
                  <a:cubicBezTo>
                    <a:pt x="1427" y="348"/>
                    <a:pt x="1424" y="348"/>
                    <a:pt x="1421" y="346"/>
                  </a:cubicBezTo>
                  <a:lnTo>
                    <a:pt x="1415" y="346"/>
                  </a:lnTo>
                  <a:cubicBezTo>
                    <a:pt x="1411" y="342"/>
                    <a:pt x="1406" y="342"/>
                    <a:pt x="1401" y="342"/>
                  </a:cubicBezTo>
                  <a:cubicBezTo>
                    <a:pt x="1398" y="342"/>
                    <a:pt x="1395" y="342"/>
                    <a:pt x="1392" y="342"/>
                  </a:cubicBezTo>
                  <a:cubicBezTo>
                    <a:pt x="1387" y="342"/>
                    <a:pt x="1382" y="341"/>
                    <a:pt x="1378" y="338"/>
                  </a:cubicBezTo>
                  <a:lnTo>
                    <a:pt x="1365" y="338"/>
                  </a:lnTo>
                  <a:cubicBezTo>
                    <a:pt x="1362" y="336"/>
                    <a:pt x="1359" y="336"/>
                    <a:pt x="1355" y="336"/>
                  </a:cubicBezTo>
                  <a:cubicBezTo>
                    <a:pt x="1352" y="336"/>
                    <a:pt x="1348" y="336"/>
                    <a:pt x="1345" y="336"/>
                  </a:cubicBezTo>
                  <a:cubicBezTo>
                    <a:pt x="1341" y="336"/>
                    <a:pt x="1338" y="335"/>
                    <a:pt x="1335" y="333"/>
                  </a:cubicBezTo>
                  <a:lnTo>
                    <a:pt x="1322" y="333"/>
                  </a:lnTo>
                  <a:cubicBezTo>
                    <a:pt x="1319" y="331"/>
                    <a:pt x="1316" y="330"/>
                    <a:pt x="1312" y="330"/>
                  </a:cubicBezTo>
                  <a:cubicBezTo>
                    <a:pt x="1309" y="330"/>
                    <a:pt x="1305" y="331"/>
                    <a:pt x="1302" y="331"/>
                  </a:cubicBezTo>
                  <a:cubicBezTo>
                    <a:pt x="1298" y="331"/>
                    <a:pt x="1294" y="330"/>
                    <a:pt x="1291" y="327"/>
                  </a:cubicBezTo>
                  <a:lnTo>
                    <a:pt x="1278" y="327"/>
                  </a:lnTo>
                  <a:cubicBezTo>
                    <a:pt x="1276" y="325"/>
                    <a:pt x="1272" y="325"/>
                    <a:pt x="1269" y="325"/>
                  </a:cubicBezTo>
                  <a:cubicBezTo>
                    <a:pt x="1266" y="325"/>
                    <a:pt x="1262" y="325"/>
                    <a:pt x="1259" y="325"/>
                  </a:cubicBezTo>
                  <a:cubicBezTo>
                    <a:pt x="1255" y="325"/>
                    <a:pt x="1251" y="325"/>
                    <a:pt x="1248" y="322"/>
                  </a:cubicBezTo>
                  <a:lnTo>
                    <a:pt x="1235" y="322"/>
                  </a:lnTo>
                  <a:cubicBezTo>
                    <a:pt x="1232" y="320"/>
                    <a:pt x="1228" y="320"/>
                    <a:pt x="1225" y="320"/>
                  </a:cubicBezTo>
                  <a:cubicBezTo>
                    <a:pt x="1220" y="320"/>
                    <a:pt x="1216" y="320"/>
                    <a:pt x="1211" y="320"/>
                  </a:cubicBezTo>
                  <a:cubicBezTo>
                    <a:pt x="1207" y="320"/>
                    <a:pt x="1202" y="320"/>
                    <a:pt x="1198" y="317"/>
                  </a:cubicBezTo>
                  <a:lnTo>
                    <a:pt x="1192" y="317"/>
                  </a:lnTo>
                  <a:cubicBezTo>
                    <a:pt x="1189" y="315"/>
                    <a:pt x="1185" y="314"/>
                    <a:pt x="1182" y="314"/>
                  </a:cubicBezTo>
                  <a:cubicBezTo>
                    <a:pt x="1177" y="314"/>
                    <a:pt x="1173" y="315"/>
                    <a:pt x="1168" y="315"/>
                  </a:cubicBezTo>
                  <a:cubicBezTo>
                    <a:pt x="1164" y="315"/>
                    <a:pt x="1159" y="314"/>
                    <a:pt x="1154" y="311"/>
                  </a:cubicBezTo>
                  <a:lnTo>
                    <a:pt x="1143" y="311"/>
                  </a:lnTo>
                  <a:cubicBezTo>
                    <a:pt x="1139" y="309"/>
                    <a:pt x="1136" y="309"/>
                    <a:pt x="1133" y="309"/>
                  </a:cubicBezTo>
                  <a:cubicBezTo>
                    <a:pt x="1129" y="309"/>
                    <a:pt x="1126" y="309"/>
                    <a:pt x="1122" y="309"/>
                  </a:cubicBezTo>
                  <a:cubicBezTo>
                    <a:pt x="1118" y="309"/>
                    <a:pt x="1115" y="309"/>
                    <a:pt x="1111" y="306"/>
                  </a:cubicBezTo>
                  <a:lnTo>
                    <a:pt x="1099" y="306"/>
                  </a:lnTo>
                  <a:cubicBezTo>
                    <a:pt x="1095" y="303"/>
                    <a:pt x="1091" y="303"/>
                    <a:pt x="1087" y="303"/>
                  </a:cubicBezTo>
                  <a:cubicBezTo>
                    <a:pt x="1083" y="303"/>
                    <a:pt x="1079" y="303"/>
                    <a:pt x="1075" y="303"/>
                  </a:cubicBezTo>
                  <a:cubicBezTo>
                    <a:pt x="1070" y="303"/>
                    <a:pt x="1066" y="303"/>
                    <a:pt x="1062" y="299"/>
                  </a:cubicBezTo>
                  <a:lnTo>
                    <a:pt x="1056" y="299"/>
                  </a:lnTo>
                  <a:cubicBezTo>
                    <a:pt x="1053" y="297"/>
                    <a:pt x="1049" y="297"/>
                    <a:pt x="1045" y="297"/>
                  </a:cubicBezTo>
                  <a:cubicBezTo>
                    <a:pt x="1042" y="297"/>
                    <a:pt x="1039" y="297"/>
                    <a:pt x="1036" y="297"/>
                  </a:cubicBezTo>
                  <a:cubicBezTo>
                    <a:pt x="1032" y="297"/>
                    <a:pt x="1029" y="296"/>
                    <a:pt x="1025" y="294"/>
                  </a:cubicBezTo>
                  <a:lnTo>
                    <a:pt x="1013" y="294"/>
                  </a:lnTo>
                  <a:cubicBezTo>
                    <a:pt x="1010" y="292"/>
                    <a:pt x="1006" y="291"/>
                    <a:pt x="1002" y="291"/>
                  </a:cubicBezTo>
                  <a:cubicBezTo>
                    <a:pt x="999" y="291"/>
                    <a:pt x="996" y="291"/>
                    <a:pt x="993" y="291"/>
                  </a:cubicBezTo>
                  <a:cubicBezTo>
                    <a:pt x="989" y="291"/>
                    <a:pt x="985" y="291"/>
                    <a:pt x="982" y="289"/>
                  </a:cubicBezTo>
                  <a:lnTo>
                    <a:pt x="977" y="289"/>
                  </a:lnTo>
                  <a:cubicBezTo>
                    <a:pt x="973" y="286"/>
                    <a:pt x="970" y="286"/>
                    <a:pt x="966" y="286"/>
                  </a:cubicBezTo>
                  <a:cubicBezTo>
                    <a:pt x="963" y="286"/>
                    <a:pt x="960" y="286"/>
                    <a:pt x="957" y="286"/>
                  </a:cubicBezTo>
                  <a:cubicBezTo>
                    <a:pt x="953" y="286"/>
                    <a:pt x="949" y="286"/>
                    <a:pt x="946" y="283"/>
                  </a:cubicBezTo>
                  <a:lnTo>
                    <a:pt x="933" y="283"/>
                  </a:lnTo>
                  <a:cubicBezTo>
                    <a:pt x="930" y="281"/>
                    <a:pt x="927" y="280"/>
                    <a:pt x="923" y="280"/>
                  </a:cubicBezTo>
                  <a:cubicBezTo>
                    <a:pt x="920" y="280"/>
                    <a:pt x="917" y="281"/>
                    <a:pt x="914" y="281"/>
                  </a:cubicBezTo>
                  <a:cubicBezTo>
                    <a:pt x="910" y="281"/>
                    <a:pt x="906" y="280"/>
                    <a:pt x="903" y="278"/>
                  </a:cubicBezTo>
                  <a:lnTo>
                    <a:pt x="898" y="278"/>
                  </a:lnTo>
                  <a:cubicBezTo>
                    <a:pt x="894" y="275"/>
                    <a:pt x="890" y="275"/>
                    <a:pt x="887" y="275"/>
                  </a:cubicBezTo>
                  <a:cubicBezTo>
                    <a:pt x="884" y="275"/>
                    <a:pt x="881" y="275"/>
                    <a:pt x="878" y="275"/>
                  </a:cubicBezTo>
                  <a:cubicBezTo>
                    <a:pt x="874" y="275"/>
                    <a:pt x="870" y="275"/>
                    <a:pt x="867" y="272"/>
                  </a:cubicBezTo>
                  <a:lnTo>
                    <a:pt x="861" y="272"/>
                  </a:lnTo>
                  <a:cubicBezTo>
                    <a:pt x="858" y="270"/>
                    <a:pt x="854" y="270"/>
                    <a:pt x="851" y="270"/>
                  </a:cubicBezTo>
                  <a:cubicBezTo>
                    <a:pt x="849" y="270"/>
                    <a:pt x="847" y="270"/>
                    <a:pt x="845" y="270"/>
                  </a:cubicBezTo>
                  <a:cubicBezTo>
                    <a:pt x="841" y="270"/>
                    <a:pt x="838" y="270"/>
                    <a:pt x="835" y="267"/>
                  </a:cubicBezTo>
                  <a:lnTo>
                    <a:pt x="823" y="267"/>
                  </a:lnTo>
                  <a:cubicBezTo>
                    <a:pt x="821" y="265"/>
                    <a:pt x="818" y="265"/>
                    <a:pt x="815" y="265"/>
                  </a:cubicBezTo>
                  <a:cubicBezTo>
                    <a:pt x="813" y="265"/>
                    <a:pt x="811" y="265"/>
                    <a:pt x="809" y="265"/>
                  </a:cubicBezTo>
                  <a:cubicBezTo>
                    <a:pt x="805" y="265"/>
                    <a:pt x="802" y="264"/>
                    <a:pt x="799" y="262"/>
                  </a:cubicBezTo>
                  <a:lnTo>
                    <a:pt x="793" y="262"/>
                  </a:lnTo>
                  <a:cubicBezTo>
                    <a:pt x="791" y="260"/>
                    <a:pt x="788" y="259"/>
                    <a:pt x="785" y="259"/>
                  </a:cubicBezTo>
                  <a:cubicBezTo>
                    <a:pt x="783" y="259"/>
                    <a:pt x="781" y="259"/>
                    <a:pt x="779" y="259"/>
                  </a:cubicBezTo>
                  <a:cubicBezTo>
                    <a:pt x="776" y="259"/>
                    <a:pt x="772" y="259"/>
                    <a:pt x="769" y="256"/>
                  </a:cubicBezTo>
                  <a:lnTo>
                    <a:pt x="764" y="256"/>
                  </a:lnTo>
                  <a:cubicBezTo>
                    <a:pt x="761" y="254"/>
                    <a:pt x="758" y="254"/>
                    <a:pt x="754" y="254"/>
                  </a:cubicBezTo>
                  <a:cubicBezTo>
                    <a:pt x="751" y="254"/>
                    <a:pt x="747" y="254"/>
                    <a:pt x="745" y="251"/>
                  </a:cubicBezTo>
                  <a:lnTo>
                    <a:pt x="739" y="251"/>
                  </a:lnTo>
                  <a:cubicBezTo>
                    <a:pt x="735" y="248"/>
                    <a:pt x="731" y="248"/>
                    <a:pt x="726" y="248"/>
                  </a:cubicBezTo>
                  <a:cubicBezTo>
                    <a:pt x="722" y="248"/>
                    <a:pt x="718" y="248"/>
                    <a:pt x="714" y="244"/>
                  </a:cubicBezTo>
                  <a:lnTo>
                    <a:pt x="709" y="244"/>
                  </a:lnTo>
                  <a:cubicBezTo>
                    <a:pt x="706" y="242"/>
                    <a:pt x="703" y="242"/>
                    <a:pt x="699" y="242"/>
                  </a:cubicBezTo>
                  <a:cubicBezTo>
                    <a:pt x="696" y="242"/>
                    <a:pt x="692" y="242"/>
                    <a:pt x="690" y="239"/>
                  </a:cubicBezTo>
                  <a:lnTo>
                    <a:pt x="684" y="239"/>
                  </a:lnTo>
                  <a:cubicBezTo>
                    <a:pt x="681" y="236"/>
                    <a:pt x="677" y="236"/>
                    <a:pt x="672" y="236"/>
                  </a:cubicBezTo>
                  <a:cubicBezTo>
                    <a:pt x="668" y="236"/>
                    <a:pt x="664" y="236"/>
                    <a:pt x="661" y="233"/>
                  </a:cubicBezTo>
                  <a:lnTo>
                    <a:pt x="653" y="233"/>
                  </a:lnTo>
                  <a:cubicBezTo>
                    <a:pt x="650" y="230"/>
                    <a:pt x="647" y="230"/>
                    <a:pt x="644" y="230"/>
                  </a:cubicBezTo>
                  <a:cubicBezTo>
                    <a:pt x="641" y="230"/>
                    <a:pt x="637" y="230"/>
                    <a:pt x="635" y="227"/>
                  </a:cubicBezTo>
                  <a:lnTo>
                    <a:pt x="629" y="227"/>
                  </a:lnTo>
                  <a:cubicBezTo>
                    <a:pt x="627" y="224"/>
                    <a:pt x="623" y="224"/>
                    <a:pt x="620" y="224"/>
                  </a:cubicBezTo>
                  <a:cubicBezTo>
                    <a:pt x="616" y="224"/>
                    <a:pt x="613" y="224"/>
                    <a:pt x="610" y="222"/>
                  </a:cubicBezTo>
                  <a:lnTo>
                    <a:pt x="604" y="222"/>
                  </a:lnTo>
                  <a:cubicBezTo>
                    <a:pt x="602" y="219"/>
                    <a:pt x="599" y="219"/>
                    <a:pt x="595" y="219"/>
                  </a:cubicBezTo>
                  <a:cubicBezTo>
                    <a:pt x="592" y="219"/>
                    <a:pt x="589" y="219"/>
                    <a:pt x="586" y="216"/>
                  </a:cubicBezTo>
                  <a:lnTo>
                    <a:pt x="581" y="216"/>
                  </a:lnTo>
                  <a:cubicBezTo>
                    <a:pt x="578" y="214"/>
                    <a:pt x="575" y="214"/>
                    <a:pt x="571" y="214"/>
                  </a:cubicBezTo>
                  <a:cubicBezTo>
                    <a:pt x="568" y="214"/>
                    <a:pt x="564" y="214"/>
                    <a:pt x="561" y="211"/>
                  </a:cubicBezTo>
                  <a:lnTo>
                    <a:pt x="556" y="211"/>
                  </a:lnTo>
                  <a:cubicBezTo>
                    <a:pt x="553" y="208"/>
                    <a:pt x="550" y="208"/>
                    <a:pt x="547" y="208"/>
                  </a:cubicBezTo>
                  <a:cubicBezTo>
                    <a:pt x="544" y="208"/>
                    <a:pt x="540" y="208"/>
                    <a:pt x="538" y="206"/>
                  </a:cubicBezTo>
                  <a:lnTo>
                    <a:pt x="531" y="206"/>
                  </a:lnTo>
                  <a:cubicBezTo>
                    <a:pt x="528" y="202"/>
                    <a:pt x="522" y="203"/>
                    <a:pt x="518" y="200"/>
                  </a:cubicBezTo>
                  <a:lnTo>
                    <a:pt x="513" y="200"/>
                  </a:lnTo>
                  <a:cubicBezTo>
                    <a:pt x="507" y="193"/>
                    <a:pt x="500" y="198"/>
                    <a:pt x="494" y="193"/>
                  </a:cubicBezTo>
                  <a:lnTo>
                    <a:pt x="489" y="193"/>
                  </a:lnTo>
                  <a:cubicBezTo>
                    <a:pt x="486" y="190"/>
                    <a:pt x="480" y="192"/>
                    <a:pt x="477" y="187"/>
                  </a:cubicBezTo>
                  <a:lnTo>
                    <a:pt x="472" y="187"/>
                  </a:lnTo>
                  <a:cubicBezTo>
                    <a:pt x="466" y="181"/>
                    <a:pt x="458" y="186"/>
                    <a:pt x="452" y="181"/>
                  </a:cubicBezTo>
                  <a:lnTo>
                    <a:pt x="446" y="181"/>
                  </a:lnTo>
                  <a:cubicBezTo>
                    <a:pt x="443" y="179"/>
                    <a:pt x="436" y="180"/>
                    <a:pt x="434" y="175"/>
                  </a:cubicBezTo>
                  <a:lnTo>
                    <a:pt x="429" y="175"/>
                  </a:lnTo>
                  <a:cubicBezTo>
                    <a:pt x="425" y="173"/>
                    <a:pt x="420" y="174"/>
                    <a:pt x="416" y="170"/>
                  </a:cubicBezTo>
                  <a:lnTo>
                    <a:pt x="410" y="170"/>
                  </a:lnTo>
                  <a:cubicBezTo>
                    <a:pt x="408" y="168"/>
                    <a:pt x="403" y="169"/>
                    <a:pt x="398" y="165"/>
                  </a:cubicBezTo>
                  <a:lnTo>
                    <a:pt x="393" y="165"/>
                  </a:lnTo>
                  <a:cubicBezTo>
                    <a:pt x="391" y="162"/>
                    <a:pt x="386" y="163"/>
                    <a:pt x="381" y="159"/>
                  </a:cubicBezTo>
                  <a:lnTo>
                    <a:pt x="376" y="159"/>
                  </a:lnTo>
                  <a:cubicBezTo>
                    <a:pt x="373" y="157"/>
                    <a:pt x="367" y="158"/>
                    <a:pt x="364" y="154"/>
                  </a:cubicBezTo>
                  <a:lnTo>
                    <a:pt x="359" y="154"/>
                  </a:lnTo>
                  <a:cubicBezTo>
                    <a:pt x="355" y="152"/>
                    <a:pt x="350" y="153"/>
                    <a:pt x="346" y="148"/>
                  </a:cubicBezTo>
                  <a:lnTo>
                    <a:pt x="340" y="148"/>
                  </a:lnTo>
                  <a:cubicBezTo>
                    <a:pt x="338" y="146"/>
                    <a:pt x="333" y="147"/>
                    <a:pt x="328" y="143"/>
                  </a:cubicBezTo>
                  <a:lnTo>
                    <a:pt x="323" y="143"/>
                  </a:lnTo>
                  <a:cubicBezTo>
                    <a:pt x="321" y="141"/>
                    <a:pt x="313" y="142"/>
                    <a:pt x="311" y="138"/>
                  </a:cubicBezTo>
                  <a:cubicBezTo>
                    <a:pt x="306" y="131"/>
                    <a:pt x="297" y="137"/>
                    <a:pt x="292" y="131"/>
                  </a:cubicBezTo>
                  <a:cubicBezTo>
                    <a:pt x="290" y="129"/>
                    <a:pt x="284" y="130"/>
                    <a:pt x="280" y="126"/>
                  </a:cubicBezTo>
                  <a:lnTo>
                    <a:pt x="274" y="126"/>
                  </a:lnTo>
                  <a:cubicBezTo>
                    <a:pt x="272" y="124"/>
                    <a:pt x="265" y="125"/>
                    <a:pt x="263" y="120"/>
                  </a:cubicBezTo>
                  <a:cubicBezTo>
                    <a:pt x="259" y="116"/>
                    <a:pt x="254" y="118"/>
                    <a:pt x="251" y="114"/>
                  </a:cubicBezTo>
                  <a:lnTo>
                    <a:pt x="245" y="114"/>
                  </a:lnTo>
                  <a:cubicBezTo>
                    <a:pt x="242" y="111"/>
                    <a:pt x="236" y="113"/>
                    <a:pt x="232" y="108"/>
                  </a:cubicBezTo>
                  <a:cubicBezTo>
                    <a:pt x="230" y="104"/>
                    <a:pt x="225" y="105"/>
                    <a:pt x="221" y="102"/>
                  </a:cubicBezTo>
                  <a:lnTo>
                    <a:pt x="215" y="102"/>
                  </a:lnTo>
                  <a:cubicBezTo>
                    <a:pt x="213" y="100"/>
                    <a:pt x="211" y="98"/>
                    <a:pt x="209" y="97"/>
                  </a:cubicBezTo>
                  <a:lnTo>
                    <a:pt x="203" y="97"/>
                  </a:lnTo>
                  <a:cubicBezTo>
                    <a:pt x="200" y="92"/>
                    <a:pt x="194" y="93"/>
                    <a:pt x="191" y="89"/>
                  </a:cubicBezTo>
                  <a:cubicBezTo>
                    <a:pt x="188" y="86"/>
                    <a:pt x="183" y="87"/>
                    <a:pt x="178" y="83"/>
                  </a:cubicBezTo>
                  <a:cubicBezTo>
                    <a:pt x="176" y="78"/>
                    <a:pt x="171" y="80"/>
                    <a:pt x="167" y="76"/>
                  </a:cubicBezTo>
                  <a:lnTo>
                    <a:pt x="161" y="76"/>
                  </a:lnTo>
                  <a:cubicBezTo>
                    <a:pt x="159" y="75"/>
                    <a:pt x="157" y="72"/>
                    <a:pt x="155" y="71"/>
                  </a:cubicBezTo>
                  <a:lnTo>
                    <a:pt x="149" y="71"/>
                  </a:lnTo>
                  <a:cubicBezTo>
                    <a:pt x="146" y="70"/>
                    <a:pt x="145" y="66"/>
                    <a:pt x="143" y="65"/>
                  </a:cubicBezTo>
                  <a:lnTo>
                    <a:pt x="137" y="65"/>
                  </a:lnTo>
                  <a:cubicBezTo>
                    <a:pt x="134" y="61"/>
                    <a:pt x="128" y="62"/>
                    <a:pt x="125" y="59"/>
                  </a:cubicBezTo>
                  <a:cubicBezTo>
                    <a:pt x="122" y="55"/>
                    <a:pt x="116" y="56"/>
                    <a:pt x="113" y="51"/>
                  </a:cubicBezTo>
                  <a:cubicBezTo>
                    <a:pt x="111" y="48"/>
                    <a:pt x="103" y="49"/>
                    <a:pt x="101" y="45"/>
                  </a:cubicBezTo>
                  <a:cubicBezTo>
                    <a:pt x="98" y="41"/>
                    <a:pt x="91" y="43"/>
                    <a:pt x="89" y="38"/>
                  </a:cubicBezTo>
                  <a:cubicBezTo>
                    <a:pt x="86" y="34"/>
                    <a:pt x="79" y="35"/>
                    <a:pt x="76" y="32"/>
                  </a:cubicBezTo>
                  <a:cubicBezTo>
                    <a:pt x="74" y="28"/>
                    <a:pt x="67" y="29"/>
                    <a:pt x="64" y="24"/>
                  </a:cubicBezTo>
                  <a:cubicBezTo>
                    <a:pt x="62" y="23"/>
                    <a:pt x="60" y="21"/>
                    <a:pt x="58" y="19"/>
                  </a:cubicBezTo>
                  <a:lnTo>
                    <a:pt x="52" y="19"/>
                  </a:lnTo>
                  <a:cubicBezTo>
                    <a:pt x="49" y="18"/>
                    <a:pt x="48" y="16"/>
                    <a:pt x="46" y="14"/>
                  </a:cubicBezTo>
                  <a:lnTo>
                    <a:pt x="40" y="14"/>
                  </a:lnTo>
                  <a:cubicBezTo>
                    <a:pt x="37" y="13"/>
                    <a:pt x="36" y="10"/>
                    <a:pt x="33" y="8"/>
                  </a:cubicBezTo>
                  <a:lnTo>
                    <a:pt x="27" y="8"/>
                  </a:lnTo>
                  <a:cubicBezTo>
                    <a:pt x="25" y="7"/>
                    <a:pt x="24" y="5"/>
                    <a:pt x="21" y="3"/>
                  </a:cubicBezTo>
                  <a:cubicBezTo>
                    <a:pt x="18" y="1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E6E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48"/>
            <p:cNvSpPr/>
            <p:nvPr/>
          </p:nvSpPr>
          <p:spPr>
            <a:xfrm>
              <a:off x="7161518" y="3845616"/>
              <a:ext cx="162972" cy="226657"/>
            </a:xfrm>
            <a:custGeom>
              <a:avLst/>
              <a:gdLst/>
              <a:ahLst/>
              <a:cxnLst/>
              <a:rect l="l" t="t" r="r" b="b"/>
              <a:pathLst>
                <a:path w="4399" h="6118" extrusionOk="0">
                  <a:moveTo>
                    <a:pt x="94" y="5952"/>
                  </a:moveTo>
                  <a:cubicBezTo>
                    <a:pt x="94" y="5953"/>
                    <a:pt x="93" y="5953"/>
                    <a:pt x="93" y="5954"/>
                  </a:cubicBezTo>
                  <a:cubicBezTo>
                    <a:pt x="93" y="5953"/>
                    <a:pt x="94" y="5953"/>
                    <a:pt x="94" y="5952"/>
                  </a:cubicBezTo>
                  <a:close/>
                  <a:moveTo>
                    <a:pt x="2197" y="1"/>
                  </a:moveTo>
                  <a:cubicBezTo>
                    <a:pt x="2178" y="1"/>
                    <a:pt x="2160" y="2"/>
                    <a:pt x="2141" y="3"/>
                  </a:cubicBezTo>
                  <a:lnTo>
                    <a:pt x="2123" y="3"/>
                  </a:lnTo>
                  <a:cubicBezTo>
                    <a:pt x="2119" y="6"/>
                    <a:pt x="2116" y="6"/>
                    <a:pt x="2112" y="6"/>
                  </a:cubicBezTo>
                  <a:cubicBezTo>
                    <a:pt x="2108" y="6"/>
                    <a:pt x="2105" y="6"/>
                    <a:pt x="2101" y="6"/>
                  </a:cubicBezTo>
                  <a:cubicBezTo>
                    <a:pt x="2098" y="6"/>
                    <a:pt x="2095" y="6"/>
                    <a:pt x="2092" y="9"/>
                  </a:cubicBezTo>
                  <a:lnTo>
                    <a:pt x="2080" y="9"/>
                  </a:lnTo>
                  <a:cubicBezTo>
                    <a:pt x="2076" y="11"/>
                    <a:pt x="2073" y="12"/>
                    <a:pt x="2069" y="12"/>
                  </a:cubicBezTo>
                  <a:cubicBezTo>
                    <a:pt x="2065" y="12"/>
                    <a:pt x="2062" y="11"/>
                    <a:pt x="2058" y="11"/>
                  </a:cubicBezTo>
                  <a:cubicBezTo>
                    <a:pt x="2055" y="11"/>
                    <a:pt x="2052" y="12"/>
                    <a:pt x="2048" y="14"/>
                  </a:cubicBezTo>
                  <a:lnTo>
                    <a:pt x="2037" y="14"/>
                  </a:lnTo>
                  <a:cubicBezTo>
                    <a:pt x="2033" y="17"/>
                    <a:pt x="2029" y="17"/>
                    <a:pt x="2026" y="17"/>
                  </a:cubicBezTo>
                  <a:cubicBezTo>
                    <a:pt x="2022" y="17"/>
                    <a:pt x="2019" y="17"/>
                    <a:pt x="2015" y="17"/>
                  </a:cubicBezTo>
                  <a:cubicBezTo>
                    <a:pt x="2012" y="17"/>
                    <a:pt x="2008" y="17"/>
                    <a:pt x="2005" y="19"/>
                  </a:cubicBezTo>
                  <a:lnTo>
                    <a:pt x="1993" y="19"/>
                  </a:lnTo>
                  <a:cubicBezTo>
                    <a:pt x="1990" y="22"/>
                    <a:pt x="1987" y="23"/>
                    <a:pt x="1984" y="23"/>
                  </a:cubicBezTo>
                  <a:cubicBezTo>
                    <a:pt x="1981" y="23"/>
                    <a:pt x="1978" y="22"/>
                    <a:pt x="1975" y="22"/>
                  </a:cubicBezTo>
                  <a:cubicBezTo>
                    <a:pt x="1972" y="22"/>
                    <a:pt x="1970" y="23"/>
                    <a:pt x="1968" y="25"/>
                  </a:cubicBezTo>
                  <a:lnTo>
                    <a:pt x="1956" y="25"/>
                  </a:lnTo>
                  <a:cubicBezTo>
                    <a:pt x="1953" y="27"/>
                    <a:pt x="1950" y="28"/>
                    <a:pt x="1947" y="28"/>
                  </a:cubicBezTo>
                  <a:cubicBezTo>
                    <a:pt x="1944" y="28"/>
                    <a:pt x="1941" y="28"/>
                    <a:pt x="1938" y="28"/>
                  </a:cubicBezTo>
                  <a:cubicBezTo>
                    <a:pt x="1936" y="28"/>
                    <a:pt x="1933" y="28"/>
                    <a:pt x="1931" y="30"/>
                  </a:cubicBezTo>
                  <a:lnTo>
                    <a:pt x="1919" y="30"/>
                  </a:lnTo>
                  <a:cubicBezTo>
                    <a:pt x="1917" y="33"/>
                    <a:pt x="1914" y="33"/>
                    <a:pt x="1911" y="33"/>
                  </a:cubicBezTo>
                  <a:cubicBezTo>
                    <a:pt x="1908" y="33"/>
                    <a:pt x="1905" y="33"/>
                    <a:pt x="1902" y="33"/>
                  </a:cubicBezTo>
                  <a:cubicBezTo>
                    <a:pt x="1899" y="33"/>
                    <a:pt x="1897" y="33"/>
                    <a:pt x="1894" y="36"/>
                  </a:cubicBezTo>
                  <a:lnTo>
                    <a:pt x="1882" y="36"/>
                  </a:lnTo>
                  <a:cubicBezTo>
                    <a:pt x="1880" y="38"/>
                    <a:pt x="1876" y="38"/>
                    <a:pt x="1873" y="38"/>
                  </a:cubicBezTo>
                  <a:cubicBezTo>
                    <a:pt x="1870" y="38"/>
                    <a:pt x="1867" y="38"/>
                    <a:pt x="1864" y="41"/>
                  </a:cubicBezTo>
                  <a:lnTo>
                    <a:pt x="1851" y="41"/>
                  </a:lnTo>
                  <a:cubicBezTo>
                    <a:pt x="1848" y="44"/>
                    <a:pt x="1845" y="44"/>
                    <a:pt x="1842" y="44"/>
                  </a:cubicBezTo>
                  <a:cubicBezTo>
                    <a:pt x="1839" y="44"/>
                    <a:pt x="1835" y="44"/>
                    <a:pt x="1833" y="46"/>
                  </a:cubicBezTo>
                  <a:lnTo>
                    <a:pt x="1827" y="46"/>
                  </a:lnTo>
                  <a:cubicBezTo>
                    <a:pt x="1825" y="49"/>
                    <a:pt x="1821" y="49"/>
                    <a:pt x="1818" y="49"/>
                  </a:cubicBezTo>
                  <a:cubicBezTo>
                    <a:pt x="1814" y="49"/>
                    <a:pt x="1811" y="49"/>
                    <a:pt x="1808" y="52"/>
                  </a:cubicBezTo>
                  <a:lnTo>
                    <a:pt x="1796" y="52"/>
                  </a:lnTo>
                  <a:cubicBezTo>
                    <a:pt x="1794" y="55"/>
                    <a:pt x="1789" y="54"/>
                    <a:pt x="1784" y="57"/>
                  </a:cubicBezTo>
                  <a:lnTo>
                    <a:pt x="1772" y="57"/>
                  </a:lnTo>
                  <a:cubicBezTo>
                    <a:pt x="1769" y="60"/>
                    <a:pt x="1764" y="59"/>
                    <a:pt x="1759" y="62"/>
                  </a:cubicBezTo>
                  <a:lnTo>
                    <a:pt x="1748" y="62"/>
                  </a:lnTo>
                  <a:cubicBezTo>
                    <a:pt x="1745" y="66"/>
                    <a:pt x="1740" y="65"/>
                    <a:pt x="1736" y="68"/>
                  </a:cubicBezTo>
                  <a:lnTo>
                    <a:pt x="1724" y="68"/>
                  </a:lnTo>
                  <a:cubicBezTo>
                    <a:pt x="1721" y="71"/>
                    <a:pt x="1715" y="70"/>
                    <a:pt x="1711" y="73"/>
                  </a:cubicBezTo>
                  <a:lnTo>
                    <a:pt x="1704" y="73"/>
                  </a:lnTo>
                  <a:cubicBezTo>
                    <a:pt x="1702" y="76"/>
                    <a:pt x="1699" y="76"/>
                    <a:pt x="1695" y="76"/>
                  </a:cubicBezTo>
                  <a:cubicBezTo>
                    <a:pt x="1692" y="76"/>
                    <a:pt x="1689" y="76"/>
                    <a:pt x="1686" y="79"/>
                  </a:cubicBezTo>
                  <a:lnTo>
                    <a:pt x="1681" y="79"/>
                  </a:lnTo>
                  <a:cubicBezTo>
                    <a:pt x="1678" y="81"/>
                    <a:pt x="1675" y="81"/>
                    <a:pt x="1671" y="81"/>
                  </a:cubicBezTo>
                  <a:cubicBezTo>
                    <a:pt x="1668" y="81"/>
                    <a:pt x="1664" y="81"/>
                    <a:pt x="1661" y="84"/>
                  </a:cubicBezTo>
                  <a:lnTo>
                    <a:pt x="1656" y="84"/>
                  </a:lnTo>
                  <a:cubicBezTo>
                    <a:pt x="1654" y="87"/>
                    <a:pt x="1648" y="86"/>
                    <a:pt x="1644" y="89"/>
                  </a:cubicBezTo>
                  <a:lnTo>
                    <a:pt x="1638" y="89"/>
                  </a:lnTo>
                  <a:cubicBezTo>
                    <a:pt x="1632" y="97"/>
                    <a:pt x="1624" y="92"/>
                    <a:pt x="1618" y="97"/>
                  </a:cubicBezTo>
                  <a:lnTo>
                    <a:pt x="1613" y="97"/>
                  </a:lnTo>
                  <a:cubicBezTo>
                    <a:pt x="1611" y="99"/>
                    <a:pt x="1605" y="98"/>
                    <a:pt x="1601" y="102"/>
                  </a:cubicBezTo>
                  <a:lnTo>
                    <a:pt x="1596" y="102"/>
                  </a:lnTo>
                  <a:cubicBezTo>
                    <a:pt x="1592" y="105"/>
                    <a:pt x="1587" y="103"/>
                    <a:pt x="1584" y="108"/>
                  </a:cubicBezTo>
                  <a:lnTo>
                    <a:pt x="1576" y="108"/>
                  </a:lnTo>
                  <a:cubicBezTo>
                    <a:pt x="1571" y="114"/>
                    <a:pt x="1563" y="109"/>
                    <a:pt x="1558" y="114"/>
                  </a:cubicBezTo>
                  <a:cubicBezTo>
                    <a:pt x="1552" y="121"/>
                    <a:pt x="1544" y="115"/>
                    <a:pt x="1538" y="121"/>
                  </a:cubicBezTo>
                  <a:lnTo>
                    <a:pt x="1533" y="121"/>
                  </a:lnTo>
                  <a:cubicBezTo>
                    <a:pt x="1530" y="124"/>
                    <a:pt x="1524" y="122"/>
                    <a:pt x="1520" y="126"/>
                  </a:cubicBezTo>
                  <a:cubicBezTo>
                    <a:pt x="1515" y="133"/>
                    <a:pt x="1506" y="127"/>
                    <a:pt x="1501" y="133"/>
                  </a:cubicBezTo>
                  <a:cubicBezTo>
                    <a:pt x="1498" y="136"/>
                    <a:pt x="1493" y="135"/>
                    <a:pt x="1489" y="138"/>
                  </a:cubicBezTo>
                  <a:lnTo>
                    <a:pt x="1482" y="138"/>
                  </a:lnTo>
                  <a:cubicBezTo>
                    <a:pt x="1479" y="141"/>
                    <a:pt x="1474" y="140"/>
                    <a:pt x="1470" y="143"/>
                  </a:cubicBezTo>
                  <a:lnTo>
                    <a:pt x="1465" y="143"/>
                  </a:lnTo>
                  <a:cubicBezTo>
                    <a:pt x="1462" y="147"/>
                    <a:pt x="1456" y="146"/>
                    <a:pt x="1452" y="149"/>
                  </a:cubicBezTo>
                  <a:lnTo>
                    <a:pt x="1447" y="149"/>
                  </a:lnTo>
                  <a:cubicBezTo>
                    <a:pt x="1445" y="151"/>
                    <a:pt x="1443" y="152"/>
                    <a:pt x="1440" y="154"/>
                  </a:cubicBezTo>
                  <a:lnTo>
                    <a:pt x="1434" y="154"/>
                  </a:lnTo>
                  <a:cubicBezTo>
                    <a:pt x="1431" y="157"/>
                    <a:pt x="1424" y="156"/>
                    <a:pt x="1422" y="160"/>
                  </a:cubicBezTo>
                  <a:lnTo>
                    <a:pt x="1417" y="160"/>
                  </a:lnTo>
                  <a:cubicBezTo>
                    <a:pt x="1413" y="164"/>
                    <a:pt x="1408" y="163"/>
                    <a:pt x="1404" y="167"/>
                  </a:cubicBezTo>
                  <a:cubicBezTo>
                    <a:pt x="1401" y="169"/>
                    <a:pt x="1395" y="168"/>
                    <a:pt x="1392" y="172"/>
                  </a:cubicBezTo>
                  <a:lnTo>
                    <a:pt x="1386" y="172"/>
                  </a:lnTo>
                  <a:cubicBezTo>
                    <a:pt x="1384" y="174"/>
                    <a:pt x="1382" y="175"/>
                    <a:pt x="1380" y="178"/>
                  </a:cubicBezTo>
                  <a:lnTo>
                    <a:pt x="1374" y="178"/>
                  </a:lnTo>
                  <a:cubicBezTo>
                    <a:pt x="1371" y="180"/>
                    <a:pt x="1366" y="179"/>
                    <a:pt x="1363" y="183"/>
                  </a:cubicBezTo>
                  <a:cubicBezTo>
                    <a:pt x="1359" y="185"/>
                    <a:pt x="1353" y="184"/>
                    <a:pt x="1350" y="189"/>
                  </a:cubicBezTo>
                  <a:lnTo>
                    <a:pt x="1344" y="189"/>
                  </a:lnTo>
                  <a:cubicBezTo>
                    <a:pt x="1342" y="192"/>
                    <a:pt x="1337" y="191"/>
                    <a:pt x="1332" y="195"/>
                  </a:cubicBezTo>
                  <a:cubicBezTo>
                    <a:pt x="1330" y="199"/>
                    <a:pt x="1325" y="197"/>
                    <a:pt x="1321" y="202"/>
                  </a:cubicBezTo>
                  <a:cubicBezTo>
                    <a:pt x="1317" y="205"/>
                    <a:pt x="1311" y="203"/>
                    <a:pt x="1309" y="207"/>
                  </a:cubicBezTo>
                  <a:lnTo>
                    <a:pt x="1303" y="207"/>
                  </a:lnTo>
                  <a:cubicBezTo>
                    <a:pt x="1300" y="208"/>
                    <a:pt x="1299" y="210"/>
                    <a:pt x="1296" y="212"/>
                  </a:cubicBezTo>
                  <a:lnTo>
                    <a:pt x="1290" y="212"/>
                  </a:lnTo>
                  <a:cubicBezTo>
                    <a:pt x="1288" y="217"/>
                    <a:pt x="1283" y="216"/>
                    <a:pt x="1278" y="219"/>
                  </a:cubicBezTo>
                  <a:cubicBezTo>
                    <a:pt x="1276" y="223"/>
                    <a:pt x="1271" y="222"/>
                    <a:pt x="1267" y="226"/>
                  </a:cubicBezTo>
                  <a:cubicBezTo>
                    <a:pt x="1263" y="229"/>
                    <a:pt x="1257" y="227"/>
                    <a:pt x="1255" y="232"/>
                  </a:cubicBezTo>
                  <a:lnTo>
                    <a:pt x="1249" y="232"/>
                  </a:lnTo>
                  <a:cubicBezTo>
                    <a:pt x="1246" y="233"/>
                    <a:pt x="1245" y="234"/>
                    <a:pt x="1242" y="237"/>
                  </a:cubicBezTo>
                  <a:lnTo>
                    <a:pt x="1236" y="237"/>
                  </a:lnTo>
                  <a:cubicBezTo>
                    <a:pt x="1234" y="238"/>
                    <a:pt x="1233" y="240"/>
                    <a:pt x="1230" y="243"/>
                  </a:cubicBezTo>
                  <a:lnTo>
                    <a:pt x="1225" y="243"/>
                  </a:lnTo>
                  <a:cubicBezTo>
                    <a:pt x="1222" y="246"/>
                    <a:pt x="1217" y="245"/>
                    <a:pt x="1213" y="249"/>
                  </a:cubicBezTo>
                  <a:cubicBezTo>
                    <a:pt x="1211" y="253"/>
                    <a:pt x="1204" y="251"/>
                    <a:pt x="1201" y="256"/>
                  </a:cubicBezTo>
                  <a:cubicBezTo>
                    <a:pt x="1197" y="259"/>
                    <a:pt x="1192" y="261"/>
                    <a:pt x="1192" y="266"/>
                  </a:cubicBezTo>
                  <a:cubicBezTo>
                    <a:pt x="1192" y="273"/>
                    <a:pt x="1197" y="277"/>
                    <a:pt x="1201" y="282"/>
                  </a:cubicBezTo>
                  <a:cubicBezTo>
                    <a:pt x="1244" y="336"/>
                    <a:pt x="1280" y="396"/>
                    <a:pt x="1315" y="455"/>
                  </a:cubicBezTo>
                  <a:cubicBezTo>
                    <a:pt x="1460" y="698"/>
                    <a:pt x="1600" y="945"/>
                    <a:pt x="1759" y="1178"/>
                  </a:cubicBezTo>
                  <a:cubicBezTo>
                    <a:pt x="1913" y="1399"/>
                    <a:pt x="2081" y="1607"/>
                    <a:pt x="2266" y="1799"/>
                  </a:cubicBezTo>
                  <a:cubicBezTo>
                    <a:pt x="2285" y="1817"/>
                    <a:pt x="2290" y="1834"/>
                    <a:pt x="2286" y="1857"/>
                  </a:cubicBezTo>
                  <a:cubicBezTo>
                    <a:pt x="2247" y="2077"/>
                    <a:pt x="2190" y="2292"/>
                    <a:pt x="2110" y="2500"/>
                  </a:cubicBezTo>
                  <a:cubicBezTo>
                    <a:pt x="2023" y="2734"/>
                    <a:pt x="1915" y="2956"/>
                    <a:pt x="1799" y="3176"/>
                  </a:cubicBezTo>
                  <a:cubicBezTo>
                    <a:pt x="1748" y="3271"/>
                    <a:pt x="1698" y="3367"/>
                    <a:pt x="1639" y="3457"/>
                  </a:cubicBezTo>
                  <a:cubicBezTo>
                    <a:pt x="1557" y="3587"/>
                    <a:pt x="1452" y="3699"/>
                    <a:pt x="1368" y="3825"/>
                  </a:cubicBezTo>
                  <a:cubicBezTo>
                    <a:pt x="1349" y="3852"/>
                    <a:pt x="1330" y="3879"/>
                    <a:pt x="1309" y="3905"/>
                  </a:cubicBezTo>
                  <a:cubicBezTo>
                    <a:pt x="1250" y="3972"/>
                    <a:pt x="1188" y="4036"/>
                    <a:pt x="1131" y="4105"/>
                  </a:cubicBezTo>
                  <a:cubicBezTo>
                    <a:pt x="1084" y="4162"/>
                    <a:pt x="1037" y="4219"/>
                    <a:pt x="988" y="4273"/>
                  </a:cubicBezTo>
                  <a:cubicBezTo>
                    <a:pt x="917" y="4351"/>
                    <a:pt x="846" y="4430"/>
                    <a:pt x="778" y="4511"/>
                  </a:cubicBezTo>
                  <a:cubicBezTo>
                    <a:pt x="696" y="4609"/>
                    <a:pt x="615" y="4710"/>
                    <a:pt x="529" y="4805"/>
                  </a:cubicBezTo>
                  <a:cubicBezTo>
                    <a:pt x="420" y="4925"/>
                    <a:pt x="334" y="5059"/>
                    <a:pt x="270" y="5208"/>
                  </a:cubicBezTo>
                  <a:cubicBezTo>
                    <a:pt x="198" y="5382"/>
                    <a:pt x="133" y="5558"/>
                    <a:pt x="80" y="5739"/>
                  </a:cubicBezTo>
                  <a:cubicBezTo>
                    <a:pt x="58" y="5816"/>
                    <a:pt x="31" y="5890"/>
                    <a:pt x="31" y="5971"/>
                  </a:cubicBezTo>
                  <a:cubicBezTo>
                    <a:pt x="31" y="6016"/>
                    <a:pt x="38" y="6065"/>
                    <a:pt x="1" y="6103"/>
                  </a:cubicBezTo>
                  <a:cubicBezTo>
                    <a:pt x="17" y="6113"/>
                    <a:pt x="34" y="6118"/>
                    <a:pt x="50" y="6118"/>
                  </a:cubicBezTo>
                  <a:cubicBezTo>
                    <a:pt x="76" y="6118"/>
                    <a:pt x="100" y="6107"/>
                    <a:pt x="122" y="6091"/>
                  </a:cubicBezTo>
                  <a:cubicBezTo>
                    <a:pt x="173" y="6054"/>
                    <a:pt x="226" y="6019"/>
                    <a:pt x="274" y="5977"/>
                  </a:cubicBezTo>
                  <a:cubicBezTo>
                    <a:pt x="285" y="5968"/>
                    <a:pt x="297" y="5961"/>
                    <a:pt x="300" y="5946"/>
                  </a:cubicBezTo>
                  <a:cubicBezTo>
                    <a:pt x="297" y="5940"/>
                    <a:pt x="293" y="5938"/>
                    <a:pt x="289" y="5938"/>
                  </a:cubicBezTo>
                  <a:cubicBezTo>
                    <a:pt x="284" y="5938"/>
                    <a:pt x="279" y="5942"/>
                    <a:pt x="274" y="5945"/>
                  </a:cubicBezTo>
                  <a:cubicBezTo>
                    <a:pt x="246" y="5963"/>
                    <a:pt x="217" y="5981"/>
                    <a:pt x="185" y="5997"/>
                  </a:cubicBezTo>
                  <a:cubicBezTo>
                    <a:pt x="214" y="5979"/>
                    <a:pt x="233" y="5959"/>
                    <a:pt x="255" y="5938"/>
                  </a:cubicBezTo>
                  <a:cubicBezTo>
                    <a:pt x="357" y="5835"/>
                    <a:pt x="455" y="5727"/>
                    <a:pt x="561" y="5628"/>
                  </a:cubicBezTo>
                  <a:cubicBezTo>
                    <a:pt x="664" y="5534"/>
                    <a:pt x="764" y="5438"/>
                    <a:pt x="869" y="5348"/>
                  </a:cubicBezTo>
                  <a:cubicBezTo>
                    <a:pt x="1034" y="5208"/>
                    <a:pt x="1206" y="5078"/>
                    <a:pt x="1391" y="4965"/>
                  </a:cubicBezTo>
                  <a:cubicBezTo>
                    <a:pt x="1667" y="4795"/>
                    <a:pt x="1957" y="4646"/>
                    <a:pt x="2243" y="4490"/>
                  </a:cubicBezTo>
                  <a:cubicBezTo>
                    <a:pt x="2493" y="4356"/>
                    <a:pt x="2757" y="4259"/>
                    <a:pt x="3034" y="4191"/>
                  </a:cubicBezTo>
                  <a:cubicBezTo>
                    <a:pt x="3253" y="4135"/>
                    <a:pt x="3474" y="4096"/>
                    <a:pt x="3698" y="4067"/>
                  </a:cubicBezTo>
                  <a:cubicBezTo>
                    <a:pt x="3841" y="4047"/>
                    <a:pt x="3984" y="4031"/>
                    <a:pt x="4129" y="4027"/>
                  </a:cubicBezTo>
                  <a:cubicBezTo>
                    <a:pt x="4136" y="4027"/>
                    <a:pt x="4145" y="4030"/>
                    <a:pt x="4153" y="4030"/>
                  </a:cubicBezTo>
                  <a:cubicBezTo>
                    <a:pt x="4159" y="4030"/>
                    <a:pt x="4164" y="4029"/>
                    <a:pt x="4169" y="4024"/>
                  </a:cubicBezTo>
                  <a:cubicBezTo>
                    <a:pt x="4173" y="4019"/>
                    <a:pt x="4179" y="4018"/>
                    <a:pt x="4184" y="4018"/>
                  </a:cubicBezTo>
                  <a:cubicBezTo>
                    <a:pt x="4189" y="4018"/>
                    <a:pt x="4193" y="4018"/>
                    <a:pt x="4198" y="4018"/>
                  </a:cubicBezTo>
                  <a:cubicBezTo>
                    <a:pt x="4199" y="4018"/>
                    <a:pt x="4200" y="4018"/>
                    <a:pt x="4201" y="4018"/>
                  </a:cubicBezTo>
                  <a:cubicBezTo>
                    <a:pt x="4207" y="4018"/>
                    <a:pt x="4213" y="4018"/>
                    <a:pt x="4219" y="4018"/>
                  </a:cubicBezTo>
                  <a:cubicBezTo>
                    <a:pt x="4233" y="4018"/>
                    <a:pt x="4246" y="4018"/>
                    <a:pt x="4259" y="4018"/>
                  </a:cubicBezTo>
                  <a:cubicBezTo>
                    <a:pt x="4273" y="4018"/>
                    <a:pt x="4287" y="4018"/>
                    <a:pt x="4301" y="4015"/>
                  </a:cubicBezTo>
                  <a:lnTo>
                    <a:pt x="4307" y="4015"/>
                  </a:lnTo>
                  <a:cubicBezTo>
                    <a:pt x="4309" y="4013"/>
                    <a:pt x="4313" y="4013"/>
                    <a:pt x="4316" y="4013"/>
                  </a:cubicBezTo>
                  <a:cubicBezTo>
                    <a:pt x="4318" y="4013"/>
                    <a:pt x="4320" y="4013"/>
                    <a:pt x="4322" y="4013"/>
                  </a:cubicBezTo>
                  <a:cubicBezTo>
                    <a:pt x="4325" y="4013"/>
                    <a:pt x="4329" y="4012"/>
                    <a:pt x="4331" y="4010"/>
                  </a:cubicBezTo>
                  <a:lnTo>
                    <a:pt x="4337" y="4010"/>
                  </a:lnTo>
                  <a:cubicBezTo>
                    <a:pt x="4342" y="4003"/>
                    <a:pt x="4351" y="4008"/>
                    <a:pt x="4356" y="4003"/>
                  </a:cubicBezTo>
                  <a:cubicBezTo>
                    <a:pt x="4358" y="4001"/>
                    <a:pt x="4364" y="4002"/>
                    <a:pt x="4368" y="3998"/>
                  </a:cubicBezTo>
                  <a:lnTo>
                    <a:pt x="4374" y="3998"/>
                  </a:lnTo>
                  <a:cubicBezTo>
                    <a:pt x="4377" y="3993"/>
                    <a:pt x="4382" y="3994"/>
                    <a:pt x="4385" y="3991"/>
                  </a:cubicBezTo>
                  <a:cubicBezTo>
                    <a:pt x="4389" y="3988"/>
                    <a:pt x="4390" y="3986"/>
                    <a:pt x="4393" y="3985"/>
                  </a:cubicBezTo>
                  <a:cubicBezTo>
                    <a:pt x="4394" y="3981"/>
                    <a:pt x="4395" y="3980"/>
                    <a:pt x="4398" y="3977"/>
                  </a:cubicBezTo>
                  <a:lnTo>
                    <a:pt x="4398" y="3965"/>
                  </a:lnTo>
                  <a:cubicBezTo>
                    <a:pt x="4396" y="3962"/>
                    <a:pt x="4395" y="3960"/>
                    <a:pt x="4393" y="3959"/>
                  </a:cubicBezTo>
                  <a:lnTo>
                    <a:pt x="4393" y="3952"/>
                  </a:lnTo>
                  <a:cubicBezTo>
                    <a:pt x="4396" y="3948"/>
                    <a:pt x="4396" y="3944"/>
                    <a:pt x="4393" y="3939"/>
                  </a:cubicBezTo>
                  <a:lnTo>
                    <a:pt x="4393" y="3934"/>
                  </a:lnTo>
                  <a:cubicBezTo>
                    <a:pt x="4389" y="3932"/>
                    <a:pt x="4390" y="3926"/>
                    <a:pt x="4385" y="3922"/>
                  </a:cubicBezTo>
                  <a:cubicBezTo>
                    <a:pt x="4362" y="3877"/>
                    <a:pt x="4336" y="3829"/>
                    <a:pt x="4310" y="3782"/>
                  </a:cubicBezTo>
                  <a:cubicBezTo>
                    <a:pt x="4244" y="3658"/>
                    <a:pt x="4188" y="3529"/>
                    <a:pt x="4136" y="3398"/>
                  </a:cubicBezTo>
                  <a:cubicBezTo>
                    <a:pt x="4100" y="3306"/>
                    <a:pt x="4061" y="3215"/>
                    <a:pt x="4028" y="3120"/>
                  </a:cubicBezTo>
                  <a:cubicBezTo>
                    <a:pt x="3978" y="2972"/>
                    <a:pt x="3921" y="2825"/>
                    <a:pt x="3866" y="2678"/>
                  </a:cubicBezTo>
                  <a:cubicBezTo>
                    <a:pt x="3813" y="2537"/>
                    <a:pt x="3760" y="2399"/>
                    <a:pt x="3704" y="2261"/>
                  </a:cubicBezTo>
                  <a:cubicBezTo>
                    <a:pt x="3660" y="2155"/>
                    <a:pt x="3616" y="2047"/>
                    <a:pt x="3574" y="1939"/>
                  </a:cubicBezTo>
                  <a:cubicBezTo>
                    <a:pt x="3536" y="1836"/>
                    <a:pt x="3498" y="1736"/>
                    <a:pt x="3460" y="1634"/>
                  </a:cubicBezTo>
                  <a:cubicBezTo>
                    <a:pt x="3429" y="1551"/>
                    <a:pt x="3399" y="1468"/>
                    <a:pt x="3366" y="1386"/>
                  </a:cubicBezTo>
                  <a:cubicBezTo>
                    <a:pt x="3334" y="1303"/>
                    <a:pt x="3301" y="1222"/>
                    <a:pt x="3268" y="1140"/>
                  </a:cubicBezTo>
                  <a:cubicBezTo>
                    <a:pt x="3240" y="1070"/>
                    <a:pt x="3210" y="1000"/>
                    <a:pt x="3193" y="925"/>
                  </a:cubicBezTo>
                  <a:cubicBezTo>
                    <a:pt x="3181" y="873"/>
                    <a:pt x="3148" y="827"/>
                    <a:pt x="3138" y="773"/>
                  </a:cubicBezTo>
                  <a:cubicBezTo>
                    <a:pt x="3134" y="762"/>
                    <a:pt x="3127" y="751"/>
                    <a:pt x="3115" y="751"/>
                  </a:cubicBezTo>
                  <a:cubicBezTo>
                    <a:pt x="3102" y="750"/>
                    <a:pt x="3089" y="748"/>
                    <a:pt x="3076" y="748"/>
                  </a:cubicBezTo>
                  <a:cubicBezTo>
                    <a:pt x="3064" y="748"/>
                    <a:pt x="3053" y="750"/>
                    <a:pt x="3042" y="755"/>
                  </a:cubicBezTo>
                  <a:cubicBezTo>
                    <a:pt x="3057" y="769"/>
                    <a:pt x="3073" y="784"/>
                    <a:pt x="3079" y="806"/>
                  </a:cubicBezTo>
                  <a:cubicBezTo>
                    <a:pt x="3124" y="958"/>
                    <a:pt x="3181" y="1106"/>
                    <a:pt x="3236" y="1254"/>
                  </a:cubicBezTo>
                  <a:cubicBezTo>
                    <a:pt x="3315" y="1467"/>
                    <a:pt x="3377" y="1684"/>
                    <a:pt x="3457" y="1896"/>
                  </a:cubicBezTo>
                  <a:cubicBezTo>
                    <a:pt x="3520" y="2066"/>
                    <a:pt x="3580" y="2235"/>
                    <a:pt x="3641" y="2405"/>
                  </a:cubicBezTo>
                  <a:cubicBezTo>
                    <a:pt x="3688" y="2530"/>
                    <a:pt x="3747" y="2650"/>
                    <a:pt x="3798" y="2774"/>
                  </a:cubicBezTo>
                  <a:cubicBezTo>
                    <a:pt x="3866" y="2940"/>
                    <a:pt x="3924" y="3108"/>
                    <a:pt x="3967" y="3280"/>
                  </a:cubicBezTo>
                  <a:cubicBezTo>
                    <a:pt x="4005" y="3430"/>
                    <a:pt x="4067" y="3573"/>
                    <a:pt x="4100" y="3724"/>
                  </a:cubicBezTo>
                  <a:cubicBezTo>
                    <a:pt x="4107" y="3756"/>
                    <a:pt x="4109" y="3761"/>
                    <a:pt x="4083" y="3761"/>
                  </a:cubicBezTo>
                  <a:cubicBezTo>
                    <a:pt x="4080" y="3761"/>
                    <a:pt x="4075" y="3761"/>
                    <a:pt x="4070" y="3760"/>
                  </a:cubicBezTo>
                  <a:cubicBezTo>
                    <a:pt x="4067" y="3760"/>
                    <a:pt x="4063" y="3760"/>
                    <a:pt x="4059" y="3760"/>
                  </a:cubicBezTo>
                  <a:cubicBezTo>
                    <a:pt x="4019" y="3760"/>
                    <a:pt x="3979" y="3765"/>
                    <a:pt x="3938" y="3771"/>
                  </a:cubicBezTo>
                  <a:cubicBezTo>
                    <a:pt x="3773" y="3796"/>
                    <a:pt x="3612" y="3840"/>
                    <a:pt x="3451" y="3884"/>
                  </a:cubicBezTo>
                  <a:cubicBezTo>
                    <a:pt x="3283" y="3932"/>
                    <a:pt x="3116" y="3989"/>
                    <a:pt x="2948" y="4040"/>
                  </a:cubicBezTo>
                  <a:cubicBezTo>
                    <a:pt x="2745" y="4099"/>
                    <a:pt x="2541" y="4153"/>
                    <a:pt x="2342" y="4223"/>
                  </a:cubicBezTo>
                  <a:cubicBezTo>
                    <a:pt x="2167" y="4284"/>
                    <a:pt x="2000" y="4359"/>
                    <a:pt x="1837" y="4446"/>
                  </a:cubicBezTo>
                  <a:cubicBezTo>
                    <a:pt x="1619" y="4564"/>
                    <a:pt x="1423" y="4710"/>
                    <a:pt x="1233" y="4865"/>
                  </a:cubicBezTo>
                  <a:cubicBezTo>
                    <a:pt x="1093" y="4978"/>
                    <a:pt x="955" y="5091"/>
                    <a:pt x="824" y="5214"/>
                  </a:cubicBezTo>
                  <a:cubicBezTo>
                    <a:pt x="707" y="5323"/>
                    <a:pt x="581" y="5421"/>
                    <a:pt x="473" y="5541"/>
                  </a:cubicBezTo>
                  <a:cubicBezTo>
                    <a:pt x="388" y="5637"/>
                    <a:pt x="301" y="5732"/>
                    <a:pt x="231" y="5837"/>
                  </a:cubicBezTo>
                  <a:cubicBezTo>
                    <a:pt x="200" y="5882"/>
                    <a:pt x="168" y="5927"/>
                    <a:pt x="123" y="5965"/>
                  </a:cubicBezTo>
                  <a:cubicBezTo>
                    <a:pt x="160" y="5895"/>
                    <a:pt x="196" y="5827"/>
                    <a:pt x="241" y="5765"/>
                  </a:cubicBezTo>
                  <a:cubicBezTo>
                    <a:pt x="338" y="5630"/>
                    <a:pt x="446" y="5503"/>
                    <a:pt x="557" y="5379"/>
                  </a:cubicBezTo>
                  <a:cubicBezTo>
                    <a:pt x="670" y="5256"/>
                    <a:pt x="781" y="5133"/>
                    <a:pt x="907" y="5023"/>
                  </a:cubicBezTo>
                  <a:cubicBezTo>
                    <a:pt x="1078" y="4875"/>
                    <a:pt x="1253" y="4736"/>
                    <a:pt x="1443" y="4612"/>
                  </a:cubicBezTo>
                  <a:cubicBezTo>
                    <a:pt x="1708" y="4441"/>
                    <a:pt x="1987" y="4299"/>
                    <a:pt x="2275" y="4174"/>
                  </a:cubicBezTo>
                  <a:cubicBezTo>
                    <a:pt x="2460" y="4095"/>
                    <a:pt x="2648" y="4021"/>
                    <a:pt x="2835" y="3944"/>
                  </a:cubicBezTo>
                  <a:cubicBezTo>
                    <a:pt x="3050" y="3853"/>
                    <a:pt x="3271" y="3779"/>
                    <a:pt x="3502" y="3733"/>
                  </a:cubicBezTo>
                  <a:cubicBezTo>
                    <a:pt x="3606" y="3713"/>
                    <a:pt x="3710" y="3713"/>
                    <a:pt x="3815" y="3700"/>
                  </a:cubicBezTo>
                  <a:cubicBezTo>
                    <a:pt x="3855" y="3695"/>
                    <a:pt x="3897" y="3696"/>
                    <a:pt x="3937" y="3692"/>
                  </a:cubicBezTo>
                  <a:cubicBezTo>
                    <a:pt x="3985" y="3690"/>
                    <a:pt x="4005" y="3651"/>
                    <a:pt x="3983" y="3609"/>
                  </a:cubicBezTo>
                  <a:cubicBezTo>
                    <a:pt x="3956" y="3554"/>
                    <a:pt x="3930" y="3497"/>
                    <a:pt x="3913" y="3438"/>
                  </a:cubicBezTo>
                  <a:cubicBezTo>
                    <a:pt x="3865" y="3276"/>
                    <a:pt x="3808" y="3114"/>
                    <a:pt x="3745" y="2958"/>
                  </a:cubicBezTo>
                  <a:cubicBezTo>
                    <a:pt x="3714" y="2884"/>
                    <a:pt x="3683" y="2810"/>
                    <a:pt x="3659" y="2733"/>
                  </a:cubicBezTo>
                  <a:cubicBezTo>
                    <a:pt x="3596" y="2546"/>
                    <a:pt x="3540" y="2357"/>
                    <a:pt x="3464" y="2174"/>
                  </a:cubicBezTo>
                  <a:cubicBezTo>
                    <a:pt x="3364" y="1932"/>
                    <a:pt x="3282" y="1686"/>
                    <a:pt x="3207" y="1436"/>
                  </a:cubicBezTo>
                  <a:cubicBezTo>
                    <a:pt x="3143" y="1226"/>
                    <a:pt x="3088" y="1013"/>
                    <a:pt x="3017" y="804"/>
                  </a:cubicBezTo>
                  <a:cubicBezTo>
                    <a:pt x="3009" y="786"/>
                    <a:pt x="3017" y="774"/>
                    <a:pt x="3023" y="759"/>
                  </a:cubicBezTo>
                  <a:lnTo>
                    <a:pt x="3023" y="759"/>
                  </a:lnTo>
                  <a:cubicBezTo>
                    <a:pt x="3020" y="760"/>
                    <a:pt x="3017" y="760"/>
                    <a:pt x="3014" y="760"/>
                  </a:cubicBezTo>
                  <a:cubicBezTo>
                    <a:pt x="2996" y="760"/>
                    <a:pt x="2987" y="749"/>
                    <a:pt x="2981" y="730"/>
                  </a:cubicBezTo>
                  <a:cubicBezTo>
                    <a:pt x="2972" y="702"/>
                    <a:pt x="2961" y="672"/>
                    <a:pt x="2950" y="644"/>
                  </a:cubicBezTo>
                  <a:cubicBezTo>
                    <a:pt x="2931" y="591"/>
                    <a:pt x="2910" y="537"/>
                    <a:pt x="2882" y="487"/>
                  </a:cubicBezTo>
                  <a:cubicBezTo>
                    <a:pt x="2857" y="446"/>
                    <a:pt x="2826" y="428"/>
                    <a:pt x="2782" y="428"/>
                  </a:cubicBezTo>
                  <a:cubicBezTo>
                    <a:pt x="2774" y="428"/>
                    <a:pt x="2766" y="429"/>
                    <a:pt x="2757" y="430"/>
                  </a:cubicBezTo>
                  <a:cubicBezTo>
                    <a:pt x="2730" y="435"/>
                    <a:pt x="2703" y="440"/>
                    <a:pt x="2676" y="445"/>
                  </a:cubicBezTo>
                  <a:cubicBezTo>
                    <a:pt x="2642" y="452"/>
                    <a:pt x="2606" y="455"/>
                    <a:pt x="2573" y="468"/>
                  </a:cubicBezTo>
                  <a:cubicBezTo>
                    <a:pt x="2583" y="510"/>
                    <a:pt x="2606" y="547"/>
                    <a:pt x="2622" y="587"/>
                  </a:cubicBezTo>
                  <a:cubicBezTo>
                    <a:pt x="2690" y="759"/>
                    <a:pt x="2751" y="935"/>
                    <a:pt x="2810" y="1110"/>
                  </a:cubicBezTo>
                  <a:cubicBezTo>
                    <a:pt x="2885" y="1331"/>
                    <a:pt x="2964" y="1551"/>
                    <a:pt x="3045" y="1771"/>
                  </a:cubicBezTo>
                  <a:cubicBezTo>
                    <a:pt x="3158" y="2079"/>
                    <a:pt x="3263" y="2390"/>
                    <a:pt x="3376" y="2698"/>
                  </a:cubicBezTo>
                  <a:cubicBezTo>
                    <a:pt x="3423" y="2828"/>
                    <a:pt x="3467" y="2959"/>
                    <a:pt x="3512" y="3089"/>
                  </a:cubicBezTo>
                  <a:cubicBezTo>
                    <a:pt x="3533" y="3151"/>
                    <a:pt x="3559" y="3213"/>
                    <a:pt x="3580" y="3275"/>
                  </a:cubicBezTo>
                  <a:cubicBezTo>
                    <a:pt x="3596" y="3325"/>
                    <a:pt x="3584" y="3341"/>
                    <a:pt x="3537" y="3358"/>
                  </a:cubicBezTo>
                  <a:cubicBezTo>
                    <a:pt x="3415" y="3401"/>
                    <a:pt x="3289" y="3427"/>
                    <a:pt x="3165" y="3460"/>
                  </a:cubicBezTo>
                  <a:cubicBezTo>
                    <a:pt x="3009" y="3498"/>
                    <a:pt x="2856" y="3544"/>
                    <a:pt x="2707" y="3601"/>
                  </a:cubicBezTo>
                  <a:cubicBezTo>
                    <a:pt x="2486" y="3687"/>
                    <a:pt x="2272" y="3792"/>
                    <a:pt x="2065" y="3907"/>
                  </a:cubicBezTo>
                  <a:cubicBezTo>
                    <a:pt x="1842" y="4031"/>
                    <a:pt x="1628" y="4167"/>
                    <a:pt x="1429" y="4328"/>
                  </a:cubicBezTo>
                  <a:cubicBezTo>
                    <a:pt x="1282" y="4447"/>
                    <a:pt x="1136" y="4570"/>
                    <a:pt x="994" y="4698"/>
                  </a:cubicBezTo>
                  <a:cubicBezTo>
                    <a:pt x="920" y="4763"/>
                    <a:pt x="848" y="4830"/>
                    <a:pt x="782" y="4905"/>
                  </a:cubicBezTo>
                  <a:cubicBezTo>
                    <a:pt x="718" y="4978"/>
                    <a:pt x="658" y="5054"/>
                    <a:pt x="598" y="5129"/>
                  </a:cubicBezTo>
                  <a:cubicBezTo>
                    <a:pt x="502" y="5244"/>
                    <a:pt x="406" y="5361"/>
                    <a:pt x="331" y="5491"/>
                  </a:cubicBezTo>
                  <a:cubicBezTo>
                    <a:pt x="253" y="5630"/>
                    <a:pt x="185" y="5776"/>
                    <a:pt x="109" y="5916"/>
                  </a:cubicBezTo>
                  <a:cubicBezTo>
                    <a:pt x="106" y="5922"/>
                    <a:pt x="104" y="5927"/>
                    <a:pt x="101" y="5933"/>
                  </a:cubicBezTo>
                  <a:lnTo>
                    <a:pt x="101" y="5933"/>
                  </a:lnTo>
                  <a:cubicBezTo>
                    <a:pt x="102" y="5930"/>
                    <a:pt x="103" y="5926"/>
                    <a:pt x="104" y="5923"/>
                  </a:cubicBezTo>
                  <a:cubicBezTo>
                    <a:pt x="146" y="5760"/>
                    <a:pt x="209" y="5604"/>
                    <a:pt x="287" y="5456"/>
                  </a:cubicBezTo>
                  <a:cubicBezTo>
                    <a:pt x="382" y="5278"/>
                    <a:pt x="496" y="5113"/>
                    <a:pt x="624" y="4957"/>
                  </a:cubicBezTo>
                  <a:cubicBezTo>
                    <a:pt x="697" y="4868"/>
                    <a:pt x="776" y="4785"/>
                    <a:pt x="854" y="4700"/>
                  </a:cubicBezTo>
                  <a:cubicBezTo>
                    <a:pt x="923" y="4624"/>
                    <a:pt x="997" y="4554"/>
                    <a:pt x="1072" y="4487"/>
                  </a:cubicBezTo>
                  <a:cubicBezTo>
                    <a:pt x="1148" y="4419"/>
                    <a:pt x="1229" y="4358"/>
                    <a:pt x="1310" y="4295"/>
                  </a:cubicBezTo>
                  <a:cubicBezTo>
                    <a:pt x="1465" y="4177"/>
                    <a:pt x="1622" y="4065"/>
                    <a:pt x="1786" y="3960"/>
                  </a:cubicBezTo>
                  <a:cubicBezTo>
                    <a:pt x="1981" y="3837"/>
                    <a:pt x="2185" y="3733"/>
                    <a:pt x="2390" y="3630"/>
                  </a:cubicBezTo>
                  <a:cubicBezTo>
                    <a:pt x="2574" y="3536"/>
                    <a:pt x="2767" y="3468"/>
                    <a:pt x="2964" y="3410"/>
                  </a:cubicBezTo>
                  <a:cubicBezTo>
                    <a:pt x="3116" y="3366"/>
                    <a:pt x="3266" y="3314"/>
                    <a:pt x="3415" y="3261"/>
                  </a:cubicBezTo>
                  <a:cubicBezTo>
                    <a:pt x="3473" y="3242"/>
                    <a:pt x="3478" y="3222"/>
                    <a:pt x="3457" y="3164"/>
                  </a:cubicBezTo>
                  <a:cubicBezTo>
                    <a:pt x="3417" y="3056"/>
                    <a:pt x="3371" y="2950"/>
                    <a:pt x="3325" y="2845"/>
                  </a:cubicBezTo>
                  <a:cubicBezTo>
                    <a:pt x="3268" y="2714"/>
                    <a:pt x="3221" y="2581"/>
                    <a:pt x="3171" y="2447"/>
                  </a:cubicBezTo>
                  <a:cubicBezTo>
                    <a:pt x="3091" y="2234"/>
                    <a:pt x="2987" y="2032"/>
                    <a:pt x="2906" y="1819"/>
                  </a:cubicBezTo>
                  <a:cubicBezTo>
                    <a:pt x="2852" y="1678"/>
                    <a:pt x="2804" y="1532"/>
                    <a:pt x="2752" y="1389"/>
                  </a:cubicBezTo>
                  <a:cubicBezTo>
                    <a:pt x="2667" y="1157"/>
                    <a:pt x="2574" y="928"/>
                    <a:pt x="2502" y="691"/>
                  </a:cubicBezTo>
                  <a:cubicBezTo>
                    <a:pt x="2482" y="624"/>
                    <a:pt x="2457" y="560"/>
                    <a:pt x="2449" y="492"/>
                  </a:cubicBezTo>
                  <a:cubicBezTo>
                    <a:pt x="2441" y="492"/>
                    <a:pt x="2433" y="487"/>
                    <a:pt x="2431" y="478"/>
                  </a:cubicBezTo>
                  <a:cubicBezTo>
                    <a:pt x="2428" y="467"/>
                    <a:pt x="2423" y="455"/>
                    <a:pt x="2425" y="443"/>
                  </a:cubicBezTo>
                  <a:cubicBezTo>
                    <a:pt x="2422" y="440"/>
                    <a:pt x="2423" y="435"/>
                    <a:pt x="2419" y="430"/>
                  </a:cubicBezTo>
                  <a:lnTo>
                    <a:pt x="2419" y="425"/>
                  </a:lnTo>
                  <a:cubicBezTo>
                    <a:pt x="2416" y="423"/>
                    <a:pt x="2417" y="417"/>
                    <a:pt x="2414" y="413"/>
                  </a:cubicBezTo>
                  <a:lnTo>
                    <a:pt x="2414" y="401"/>
                  </a:lnTo>
                  <a:cubicBezTo>
                    <a:pt x="2411" y="397"/>
                    <a:pt x="2412" y="391"/>
                    <a:pt x="2409" y="387"/>
                  </a:cubicBezTo>
                  <a:lnTo>
                    <a:pt x="2409" y="382"/>
                  </a:lnTo>
                  <a:cubicBezTo>
                    <a:pt x="2405" y="380"/>
                    <a:pt x="2406" y="374"/>
                    <a:pt x="2403" y="370"/>
                  </a:cubicBezTo>
                  <a:lnTo>
                    <a:pt x="2403" y="364"/>
                  </a:lnTo>
                  <a:cubicBezTo>
                    <a:pt x="2400" y="362"/>
                    <a:pt x="2401" y="357"/>
                    <a:pt x="2398" y="353"/>
                  </a:cubicBezTo>
                  <a:lnTo>
                    <a:pt x="2398" y="347"/>
                  </a:lnTo>
                  <a:cubicBezTo>
                    <a:pt x="2395" y="345"/>
                    <a:pt x="2397" y="339"/>
                    <a:pt x="2392" y="335"/>
                  </a:cubicBezTo>
                  <a:lnTo>
                    <a:pt x="2392" y="328"/>
                  </a:lnTo>
                  <a:cubicBezTo>
                    <a:pt x="2386" y="322"/>
                    <a:pt x="2391" y="315"/>
                    <a:pt x="2386" y="309"/>
                  </a:cubicBezTo>
                  <a:lnTo>
                    <a:pt x="2386" y="304"/>
                  </a:lnTo>
                  <a:cubicBezTo>
                    <a:pt x="2383" y="300"/>
                    <a:pt x="2384" y="294"/>
                    <a:pt x="2381" y="291"/>
                  </a:cubicBezTo>
                  <a:lnTo>
                    <a:pt x="2381" y="286"/>
                  </a:lnTo>
                  <a:cubicBezTo>
                    <a:pt x="2377" y="282"/>
                    <a:pt x="2378" y="277"/>
                    <a:pt x="2375" y="273"/>
                  </a:cubicBezTo>
                  <a:lnTo>
                    <a:pt x="2375" y="267"/>
                  </a:lnTo>
                  <a:cubicBezTo>
                    <a:pt x="2371" y="264"/>
                    <a:pt x="2372" y="259"/>
                    <a:pt x="2344" y="259"/>
                  </a:cubicBezTo>
                  <a:lnTo>
                    <a:pt x="2344" y="253"/>
                  </a:lnTo>
                  <a:cubicBezTo>
                    <a:pt x="2336" y="248"/>
                    <a:pt x="2342" y="239"/>
                    <a:pt x="2336" y="234"/>
                  </a:cubicBezTo>
                  <a:cubicBezTo>
                    <a:pt x="2330" y="229"/>
                    <a:pt x="2335" y="221"/>
                    <a:pt x="2330" y="216"/>
                  </a:cubicBezTo>
                  <a:lnTo>
                    <a:pt x="2330" y="210"/>
                  </a:lnTo>
                  <a:cubicBezTo>
                    <a:pt x="2328" y="207"/>
                    <a:pt x="2329" y="202"/>
                    <a:pt x="2325" y="197"/>
                  </a:cubicBezTo>
                  <a:lnTo>
                    <a:pt x="2325" y="192"/>
                  </a:lnTo>
                  <a:cubicBezTo>
                    <a:pt x="2322" y="190"/>
                    <a:pt x="2323" y="184"/>
                    <a:pt x="2319" y="180"/>
                  </a:cubicBezTo>
                  <a:lnTo>
                    <a:pt x="2319" y="175"/>
                  </a:lnTo>
                  <a:cubicBezTo>
                    <a:pt x="2317" y="172"/>
                    <a:pt x="2318" y="167"/>
                    <a:pt x="2314" y="163"/>
                  </a:cubicBezTo>
                  <a:lnTo>
                    <a:pt x="2314" y="157"/>
                  </a:lnTo>
                  <a:cubicBezTo>
                    <a:pt x="2312" y="154"/>
                    <a:pt x="2313" y="149"/>
                    <a:pt x="2308" y="146"/>
                  </a:cubicBezTo>
                  <a:lnTo>
                    <a:pt x="2308" y="140"/>
                  </a:lnTo>
                  <a:cubicBezTo>
                    <a:pt x="2306" y="137"/>
                    <a:pt x="2307" y="132"/>
                    <a:pt x="2303" y="127"/>
                  </a:cubicBezTo>
                  <a:lnTo>
                    <a:pt x="2303" y="121"/>
                  </a:lnTo>
                  <a:cubicBezTo>
                    <a:pt x="2298" y="115"/>
                    <a:pt x="2303" y="108"/>
                    <a:pt x="2298" y="102"/>
                  </a:cubicBezTo>
                  <a:lnTo>
                    <a:pt x="2298" y="89"/>
                  </a:lnTo>
                  <a:cubicBezTo>
                    <a:pt x="2292" y="82"/>
                    <a:pt x="2299" y="71"/>
                    <a:pt x="2292" y="65"/>
                  </a:cubicBezTo>
                  <a:lnTo>
                    <a:pt x="2292" y="52"/>
                  </a:lnTo>
                  <a:cubicBezTo>
                    <a:pt x="2287" y="46"/>
                    <a:pt x="2292" y="39"/>
                    <a:pt x="2287" y="33"/>
                  </a:cubicBezTo>
                  <a:lnTo>
                    <a:pt x="2287" y="28"/>
                  </a:lnTo>
                  <a:cubicBezTo>
                    <a:pt x="2286" y="25"/>
                    <a:pt x="2282" y="24"/>
                    <a:pt x="2281" y="21"/>
                  </a:cubicBezTo>
                  <a:cubicBezTo>
                    <a:pt x="2280" y="19"/>
                    <a:pt x="2277" y="18"/>
                    <a:pt x="2276" y="16"/>
                  </a:cubicBezTo>
                  <a:cubicBezTo>
                    <a:pt x="2274" y="14"/>
                    <a:pt x="2271" y="13"/>
                    <a:pt x="2270" y="11"/>
                  </a:cubicBezTo>
                  <a:cubicBezTo>
                    <a:pt x="2266" y="6"/>
                    <a:pt x="2261" y="7"/>
                    <a:pt x="2258" y="3"/>
                  </a:cubicBezTo>
                  <a:lnTo>
                    <a:pt x="2252" y="3"/>
                  </a:lnTo>
                  <a:cubicBezTo>
                    <a:pt x="2234" y="2"/>
                    <a:pt x="2215" y="1"/>
                    <a:pt x="2197" y="1"/>
                  </a:cubicBezTo>
                  <a:close/>
                </a:path>
              </a:pathLst>
            </a:custGeom>
            <a:solidFill>
              <a:srgbClr val="E6E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48"/>
            <p:cNvSpPr/>
            <p:nvPr/>
          </p:nvSpPr>
          <p:spPr>
            <a:xfrm>
              <a:off x="6960128" y="3926157"/>
              <a:ext cx="379218" cy="166306"/>
            </a:xfrm>
            <a:custGeom>
              <a:avLst/>
              <a:gdLst/>
              <a:ahLst/>
              <a:cxnLst/>
              <a:rect l="l" t="t" r="r" b="b"/>
              <a:pathLst>
                <a:path w="10236" h="4489" extrusionOk="0">
                  <a:moveTo>
                    <a:pt x="104" y="0"/>
                  </a:moveTo>
                  <a:cubicBezTo>
                    <a:pt x="90" y="0"/>
                    <a:pt x="75" y="1"/>
                    <a:pt x="61" y="4"/>
                  </a:cubicBezTo>
                  <a:cubicBezTo>
                    <a:pt x="59" y="6"/>
                    <a:pt x="57" y="6"/>
                    <a:pt x="54" y="6"/>
                  </a:cubicBezTo>
                  <a:cubicBezTo>
                    <a:pt x="53" y="6"/>
                    <a:pt x="51" y="6"/>
                    <a:pt x="50" y="6"/>
                  </a:cubicBezTo>
                  <a:cubicBezTo>
                    <a:pt x="47" y="6"/>
                    <a:pt x="44" y="7"/>
                    <a:pt x="42" y="11"/>
                  </a:cubicBezTo>
                  <a:lnTo>
                    <a:pt x="43" y="11"/>
                  </a:lnTo>
                  <a:cubicBezTo>
                    <a:pt x="41" y="12"/>
                    <a:pt x="39" y="13"/>
                    <a:pt x="37" y="16"/>
                  </a:cubicBezTo>
                  <a:cubicBezTo>
                    <a:pt x="30" y="22"/>
                    <a:pt x="23" y="27"/>
                    <a:pt x="20" y="35"/>
                  </a:cubicBezTo>
                  <a:cubicBezTo>
                    <a:pt x="15" y="38"/>
                    <a:pt x="16" y="43"/>
                    <a:pt x="12" y="47"/>
                  </a:cubicBezTo>
                  <a:cubicBezTo>
                    <a:pt x="6" y="53"/>
                    <a:pt x="11" y="60"/>
                    <a:pt x="6" y="66"/>
                  </a:cubicBezTo>
                  <a:cubicBezTo>
                    <a:pt x="0" y="93"/>
                    <a:pt x="0" y="120"/>
                    <a:pt x="6" y="147"/>
                  </a:cubicBezTo>
                  <a:cubicBezTo>
                    <a:pt x="7" y="148"/>
                    <a:pt x="7" y="150"/>
                    <a:pt x="6" y="151"/>
                  </a:cubicBezTo>
                  <a:cubicBezTo>
                    <a:pt x="12" y="163"/>
                    <a:pt x="5" y="178"/>
                    <a:pt x="12" y="190"/>
                  </a:cubicBezTo>
                  <a:cubicBezTo>
                    <a:pt x="20" y="200"/>
                    <a:pt x="11" y="211"/>
                    <a:pt x="20" y="221"/>
                  </a:cubicBezTo>
                  <a:cubicBezTo>
                    <a:pt x="26" y="231"/>
                    <a:pt x="17" y="243"/>
                    <a:pt x="25" y="252"/>
                  </a:cubicBezTo>
                  <a:cubicBezTo>
                    <a:pt x="26" y="255"/>
                    <a:pt x="26" y="259"/>
                    <a:pt x="26" y="261"/>
                  </a:cubicBezTo>
                  <a:cubicBezTo>
                    <a:pt x="31" y="274"/>
                    <a:pt x="25" y="288"/>
                    <a:pt x="31" y="301"/>
                  </a:cubicBezTo>
                  <a:cubicBezTo>
                    <a:pt x="33" y="302"/>
                    <a:pt x="33" y="303"/>
                    <a:pt x="31" y="304"/>
                  </a:cubicBezTo>
                  <a:cubicBezTo>
                    <a:pt x="37" y="314"/>
                    <a:pt x="28" y="328"/>
                    <a:pt x="37" y="336"/>
                  </a:cubicBezTo>
                  <a:cubicBezTo>
                    <a:pt x="44" y="346"/>
                    <a:pt x="36" y="358"/>
                    <a:pt x="43" y="368"/>
                  </a:cubicBezTo>
                  <a:cubicBezTo>
                    <a:pt x="52" y="377"/>
                    <a:pt x="42" y="389"/>
                    <a:pt x="50" y="399"/>
                  </a:cubicBezTo>
                  <a:cubicBezTo>
                    <a:pt x="58" y="409"/>
                    <a:pt x="49" y="421"/>
                    <a:pt x="57" y="430"/>
                  </a:cubicBezTo>
                  <a:cubicBezTo>
                    <a:pt x="64" y="439"/>
                    <a:pt x="55" y="452"/>
                    <a:pt x="64" y="461"/>
                  </a:cubicBezTo>
                  <a:cubicBezTo>
                    <a:pt x="69" y="469"/>
                    <a:pt x="63" y="479"/>
                    <a:pt x="69" y="486"/>
                  </a:cubicBezTo>
                  <a:cubicBezTo>
                    <a:pt x="71" y="487"/>
                    <a:pt x="71" y="490"/>
                    <a:pt x="70" y="491"/>
                  </a:cubicBezTo>
                  <a:cubicBezTo>
                    <a:pt x="76" y="498"/>
                    <a:pt x="69" y="509"/>
                    <a:pt x="76" y="518"/>
                  </a:cubicBezTo>
                  <a:cubicBezTo>
                    <a:pt x="84" y="527"/>
                    <a:pt x="75" y="539"/>
                    <a:pt x="82" y="549"/>
                  </a:cubicBezTo>
                  <a:cubicBezTo>
                    <a:pt x="88" y="556"/>
                    <a:pt x="81" y="567"/>
                    <a:pt x="88" y="574"/>
                  </a:cubicBezTo>
                  <a:cubicBezTo>
                    <a:pt x="91" y="576"/>
                    <a:pt x="91" y="577"/>
                    <a:pt x="90" y="578"/>
                  </a:cubicBezTo>
                  <a:cubicBezTo>
                    <a:pt x="93" y="587"/>
                    <a:pt x="88" y="597"/>
                    <a:pt x="95" y="605"/>
                  </a:cubicBezTo>
                  <a:cubicBezTo>
                    <a:pt x="101" y="614"/>
                    <a:pt x="95" y="622"/>
                    <a:pt x="101" y="631"/>
                  </a:cubicBezTo>
                  <a:cubicBezTo>
                    <a:pt x="102" y="632"/>
                    <a:pt x="103" y="633"/>
                    <a:pt x="102" y="635"/>
                  </a:cubicBezTo>
                  <a:cubicBezTo>
                    <a:pt x="102" y="637"/>
                    <a:pt x="103" y="638"/>
                    <a:pt x="106" y="638"/>
                  </a:cubicBezTo>
                  <a:cubicBezTo>
                    <a:pt x="107" y="638"/>
                    <a:pt x="108" y="637"/>
                    <a:pt x="108" y="637"/>
                  </a:cubicBezTo>
                  <a:cubicBezTo>
                    <a:pt x="108" y="636"/>
                    <a:pt x="108" y="635"/>
                    <a:pt x="108" y="635"/>
                  </a:cubicBezTo>
                  <a:cubicBezTo>
                    <a:pt x="109" y="635"/>
                    <a:pt x="109" y="638"/>
                    <a:pt x="109" y="641"/>
                  </a:cubicBezTo>
                  <a:cubicBezTo>
                    <a:pt x="109" y="663"/>
                    <a:pt x="119" y="685"/>
                    <a:pt x="120" y="707"/>
                  </a:cubicBezTo>
                  <a:cubicBezTo>
                    <a:pt x="125" y="727"/>
                    <a:pt x="130" y="744"/>
                    <a:pt x="133" y="762"/>
                  </a:cubicBezTo>
                  <a:cubicBezTo>
                    <a:pt x="151" y="842"/>
                    <a:pt x="172" y="922"/>
                    <a:pt x="188" y="1002"/>
                  </a:cubicBezTo>
                  <a:cubicBezTo>
                    <a:pt x="198" y="1040"/>
                    <a:pt x="205" y="1077"/>
                    <a:pt x="212" y="1115"/>
                  </a:cubicBezTo>
                  <a:cubicBezTo>
                    <a:pt x="233" y="1202"/>
                    <a:pt x="254" y="1290"/>
                    <a:pt x="270" y="1379"/>
                  </a:cubicBezTo>
                  <a:cubicBezTo>
                    <a:pt x="273" y="1388"/>
                    <a:pt x="268" y="1399"/>
                    <a:pt x="274" y="1408"/>
                  </a:cubicBezTo>
                  <a:cubicBezTo>
                    <a:pt x="281" y="1418"/>
                    <a:pt x="273" y="1430"/>
                    <a:pt x="281" y="1440"/>
                  </a:cubicBezTo>
                  <a:cubicBezTo>
                    <a:pt x="287" y="1449"/>
                    <a:pt x="280" y="1461"/>
                    <a:pt x="287" y="1471"/>
                  </a:cubicBezTo>
                  <a:cubicBezTo>
                    <a:pt x="295" y="1480"/>
                    <a:pt x="286" y="1493"/>
                    <a:pt x="295" y="1501"/>
                  </a:cubicBezTo>
                  <a:cubicBezTo>
                    <a:pt x="302" y="1511"/>
                    <a:pt x="292" y="1523"/>
                    <a:pt x="301" y="1532"/>
                  </a:cubicBezTo>
                  <a:cubicBezTo>
                    <a:pt x="302" y="1534"/>
                    <a:pt x="302" y="1536"/>
                    <a:pt x="301" y="1537"/>
                  </a:cubicBezTo>
                  <a:cubicBezTo>
                    <a:pt x="306" y="1544"/>
                    <a:pt x="301" y="1555"/>
                    <a:pt x="306" y="1564"/>
                  </a:cubicBezTo>
                  <a:cubicBezTo>
                    <a:pt x="308" y="1565"/>
                    <a:pt x="308" y="1566"/>
                    <a:pt x="306" y="1568"/>
                  </a:cubicBezTo>
                  <a:cubicBezTo>
                    <a:pt x="313" y="1577"/>
                    <a:pt x="305" y="1591"/>
                    <a:pt x="313" y="1600"/>
                  </a:cubicBezTo>
                  <a:cubicBezTo>
                    <a:pt x="319" y="1609"/>
                    <a:pt x="312" y="1622"/>
                    <a:pt x="319" y="1631"/>
                  </a:cubicBezTo>
                  <a:cubicBezTo>
                    <a:pt x="327" y="1640"/>
                    <a:pt x="318" y="1652"/>
                    <a:pt x="327" y="1662"/>
                  </a:cubicBezTo>
                  <a:cubicBezTo>
                    <a:pt x="333" y="1672"/>
                    <a:pt x="325" y="1683"/>
                    <a:pt x="333" y="1693"/>
                  </a:cubicBezTo>
                  <a:cubicBezTo>
                    <a:pt x="341" y="1703"/>
                    <a:pt x="332" y="1715"/>
                    <a:pt x="340" y="1724"/>
                  </a:cubicBezTo>
                  <a:cubicBezTo>
                    <a:pt x="349" y="1733"/>
                    <a:pt x="339" y="1746"/>
                    <a:pt x="346" y="1755"/>
                  </a:cubicBezTo>
                  <a:cubicBezTo>
                    <a:pt x="354" y="1764"/>
                    <a:pt x="345" y="1776"/>
                    <a:pt x="352" y="1786"/>
                  </a:cubicBezTo>
                  <a:cubicBezTo>
                    <a:pt x="354" y="1787"/>
                    <a:pt x="354" y="1789"/>
                    <a:pt x="352" y="1790"/>
                  </a:cubicBezTo>
                  <a:cubicBezTo>
                    <a:pt x="359" y="1800"/>
                    <a:pt x="351" y="1813"/>
                    <a:pt x="359" y="1823"/>
                  </a:cubicBezTo>
                  <a:cubicBezTo>
                    <a:pt x="367" y="1832"/>
                    <a:pt x="357" y="1844"/>
                    <a:pt x="366" y="1854"/>
                  </a:cubicBezTo>
                  <a:lnTo>
                    <a:pt x="367" y="1855"/>
                  </a:lnTo>
                  <a:lnTo>
                    <a:pt x="366" y="1856"/>
                  </a:lnTo>
                  <a:cubicBezTo>
                    <a:pt x="371" y="1865"/>
                    <a:pt x="366" y="1875"/>
                    <a:pt x="371" y="1883"/>
                  </a:cubicBezTo>
                  <a:cubicBezTo>
                    <a:pt x="373" y="1886"/>
                    <a:pt x="373" y="1887"/>
                    <a:pt x="372" y="1888"/>
                  </a:cubicBezTo>
                  <a:cubicBezTo>
                    <a:pt x="378" y="1898"/>
                    <a:pt x="371" y="1911"/>
                    <a:pt x="378" y="1921"/>
                  </a:cubicBezTo>
                  <a:cubicBezTo>
                    <a:pt x="379" y="1922"/>
                    <a:pt x="379" y="1924"/>
                    <a:pt x="378" y="1925"/>
                  </a:cubicBezTo>
                  <a:cubicBezTo>
                    <a:pt x="383" y="1936"/>
                    <a:pt x="376" y="1949"/>
                    <a:pt x="383" y="1958"/>
                  </a:cubicBezTo>
                  <a:cubicBezTo>
                    <a:pt x="392" y="1970"/>
                    <a:pt x="381" y="1985"/>
                    <a:pt x="390" y="1996"/>
                  </a:cubicBezTo>
                  <a:cubicBezTo>
                    <a:pt x="397" y="2006"/>
                    <a:pt x="388" y="2018"/>
                    <a:pt x="395" y="2027"/>
                  </a:cubicBezTo>
                  <a:cubicBezTo>
                    <a:pt x="397" y="2030"/>
                    <a:pt x="397" y="2032"/>
                    <a:pt x="395" y="2033"/>
                  </a:cubicBezTo>
                  <a:cubicBezTo>
                    <a:pt x="402" y="2043"/>
                    <a:pt x="394" y="2055"/>
                    <a:pt x="400" y="2065"/>
                  </a:cubicBezTo>
                  <a:cubicBezTo>
                    <a:pt x="402" y="2066"/>
                    <a:pt x="402" y="2067"/>
                    <a:pt x="400" y="2070"/>
                  </a:cubicBezTo>
                  <a:cubicBezTo>
                    <a:pt x="408" y="2078"/>
                    <a:pt x="399" y="2092"/>
                    <a:pt x="406" y="2102"/>
                  </a:cubicBezTo>
                  <a:cubicBezTo>
                    <a:pt x="408" y="2104"/>
                    <a:pt x="408" y="2105"/>
                    <a:pt x="406" y="2107"/>
                  </a:cubicBezTo>
                  <a:cubicBezTo>
                    <a:pt x="414" y="2118"/>
                    <a:pt x="405" y="2132"/>
                    <a:pt x="413" y="2145"/>
                  </a:cubicBezTo>
                  <a:cubicBezTo>
                    <a:pt x="421" y="2157"/>
                    <a:pt x="411" y="2172"/>
                    <a:pt x="420" y="2183"/>
                  </a:cubicBezTo>
                  <a:cubicBezTo>
                    <a:pt x="427" y="2195"/>
                    <a:pt x="419" y="2208"/>
                    <a:pt x="426" y="2220"/>
                  </a:cubicBezTo>
                  <a:lnTo>
                    <a:pt x="427" y="2222"/>
                  </a:lnTo>
                  <a:lnTo>
                    <a:pt x="426" y="2223"/>
                  </a:lnTo>
                  <a:cubicBezTo>
                    <a:pt x="432" y="2233"/>
                    <a:pt x="425" y="2245"/>
                    <a:pt x="432" y="2256"/>
                  </a:cubicBezTo>
                  <a:cubicBezTo>
                    <a:pt x="433" y="2258"/>
                    <a:pt x="433" y="2259"/>
                    <a:pt x="432" y="2260"/>
                  </a:cubicBezTo>
                  <a:cubicBezTo>
                    <a:pt x="437" y="2271"/>
                    <a:pt x="431" y="2283"/>
                    <a:pt x="437" y="2294"/>
                  </a:cubicBezTo>
                  <a:cubicBezTo>
                    <a:pt x="438" y="2296"/>
                    <a:pt x="438" y="2297"/>
                    <a:pt x="437" y="2298"/>
                  </a:cubicBezTo>
                  <a:cubicBezTo>
                    <a:pt x="442" y="2308"/>
                    <a:pt x="436" y="2320"/>
                    <a:pt x="442" y="2330"/>
                  </a:cubicBezTo>
                  <a:cubicBezTo>
                    <a:pt x="443" y="2332"/>
                    <a:pt x="443" y="2333"/>
                    <a:pt x="442" y="2335"/>
                  </a:cubicBezTo>
                  <a:cubicBezTo>
                    <a:pt x="448" y="2345"/>
                    <a:pt x="442" y="2356"/>
                    <a:pt x="440" y="2356"/>
                  </a:cubicBezTo>
                  <a:cubicBezTo>
                    <a:pt x="440" y="2356"/>
                    <a:pt x="440" y="2356"/>
                    <a:pt x="440" y="2356"/>
                  </a:cubicBezTo>
                  <a:lnTo>
                    <a:pt x="440" y="2356"/>
                  </a:lnTo>
                  <a:cubicBezTo>
                    <a:pt x="441" y="2357"/>
                    <a:pt x="441" y="2359"/>
                    <a:pt x="440" y="2361"/>
                  </a:cubicBezTo>
                  <a:cubicBezTo>
                    <a:pt x="447" y="2369"/>
                    <a:pt x="438" y="2383"/>
                    <a:pt x="446" y="2393"/>
                  </a:cubicBezTo>
                  <a:cubicBezTo>
                    <a:pt x="447" y="2394"/>
                    <a:pt x="447" y="2396"/>
                    <a:pt x="446" y="2398"/>
                  </a:cubicBezTo>
                  <a:cubicBezTo>
                    <a:pt x="453" y="2409"/>
                    <a:pt x="443" y="2423"/>
                    <a:pt x="452" y="2436"/>
                  </a:cubicBezTo>
                  <a:cubicBezTo>
                    <a:pt x="460" y="2448"/>
                    <a:pt x="451" y="2463"/>
                    <a:pt x="459" y="2474"/>
                  </a:cubicBezTo>
                  <a:cubicBezTo>
                    <a:pt x="467" y="2486"/>
                    <a:pt x="457" y="2501"/>
                    <a:pt x="465" y="2512"/>
                  </a:cubicBezTo>
                  <a:cubicBezTo>
                    <a:pt x="474" y="2524"/>
                    <a:pt x="464" y="2536"/>
                    <a:pt x="473" y="2549"/>
                  </a:cubicBezTo>
                  <a:lnTo>
                    <a:pt x="474" y="2550"/>
                  </a:lnTo>
                  <a:lnTo>
                    <a:pt x="473" y="2552"/>
                  </a:lnTo>
                  <a:cubicBezTo>
                    <a:pt x="478" y="2562"/>
                    <a:pt x="469" y="2574"/>
                    <a:pt x="478" y="2585"/>
                  </a:cubicBezTo>
                  <a:lnTo>
                    <a:pt x="479" y="2587"/>
                  </a:lnTo>
                  <a:lnTo>
                    <a:pt x="478" y="2588"/>
                  </a:lnTo>
                  <a:cubicBezTo>
                    <a:pt x="483" y="2599"/>
                    <a:pt x="476" y="2611"/>
                    <a:pt x="483" y="2622"/>
                  </a:cubicBezTo>
                  <a:cubicBezTo>
                    <a:pt x="484" y="2623"/>
                    <a:pt x="484" y="2625"/>
                    <a:pt x="483" y="2626"/>
                  </a:cubicBezTo>
                  <a:cubicBezTo>
                    <a:pt x="489" y="2637"/>
                    <a:pt x="481" y="2649"/>
                    <a:pt x="489" y="2659"/>
                  </a:cubicBezTo>
                  <a:cubicBezTo>
                    <a:pt x="490" y="2660"/>
                    <a:pt x="490" y="2663"/>
                    <a:pt x="489" y="2664"/>
                  </a:cubicBezTo>
                  <a:cubicBezTo>
                    <a:pt x="494" y="2675"/>
                    <a:pt x="487" y="2686"/>
                    <a:pt x="494" y="2697"/>
                  </a:cubicBezTo>
                  <a:cubicBezTo>
                    <a:pt x="495" y="2698"/>
                    <a:pt x="495" y="2700"/>
                    <a:pt x="494" y="2701"/>
                  </a:cubicBezTo>
                  <a:cubicBezTo>
                    <a:pt x="500" y="2712"/>
                    <a:pt x="492" y="2724"/>
                    <a:pt x="500" y="2735"/>
                  </a:cubicBezTo>
                  <a:cubicBezTo>
                    <a:pt x="501" y="2736"/>
                    <a:pt x="501" y="2738"/>
                    <a:pt x="500" y="2739"/>
                  </a:cubicBezTo>
                  <a:cubicBezTo>
                    <a:pt x="505" y="2750"/>
                    <a:pt x="497" y="2762"/>
                    <a:pt x="505" y="2773"/>
                  </a:cubicBezTo>
                  <a:cubicBezTo>
                    <a:pt x="506" y="2774"/>
                    <a:pt x="506" y="2776"/>
                    <a:pt x="505" y="2777"/>
                  </a:cubicBezTo>
                  <a:cubicBezTo>
                    <a:pt x="510" y="2788"/>
                    <a:pt x="502" y="2800"/>
                    <a:pt x="510" y="2810"/>
                  </a:cubicBezTo>
                  <a:cubicBezTo>
                    <a:pt x="518" y="2822"/>
                    <a:pt x="508" y="2837"/>
                    <a:pt x="517" y="2848"/>
                  </a:cubicBezTo>
                  <a:cubicBezTo>
                    <a:pt x="524" y="2860"/>
                    <a:pt x="514" y="2875"/>
                    <a:pt x="523" y="2886"/>
                  </a:cubicBezTo>
                  <a:cubicBezTo>
                    <a:pt x="530" y="2896"/>
                    <a:pt x="522" y="2907"/>
                    <a:pt x="529" y="2917"/>
                  </a:cubicBezTo>
                  <a:cubicBezTo>
                    <a:pt x="530" y="2918"/>
                    <a:pt x="530" y="2919"/>
                    <a:pt x="529" y="2921"/>
                  </a:cubicBezTo>
                  <a:cubicBezTo>
                    <a:pt x="534" y="2932"/>
                    <a:pt x="526" y="2945"/>
                    <a:pt x="534" y="2955"/>
                  </a:cubicBezTo>
                  <a:cubicBezTo>
                    <a:pt x="543" y="2967"/>
                    <a:pt x="532" y="2982"/>
                    <a:pt x="541" y="2993"/>
                  </a:cubicBezTo>
                  <a:cubicBezTo>
                    <a:pt x="548" y="3002"/>
                    <a:pt x="539" y="3014"/>
                    <a:pt x="548" y="3024"/>
                  </a:cubicBezTo>
                  <a:cubicBezTo>
                    <a:pt x="555" y="3033"/>
                    <a:pt x="546" y="3045"/>
                    <a:pt x="553" y="3054"/>
                  </a:cubicBezTo>
                  <a:cubicBezTo>
                    <a:pt x="555" y="3056"/>
                    <a:pt x="555" y="3057"/>
                    <a:pt x="553" y="3058"/>
                  </a:cubicBezTo>
                  <a:cubicBezTo>
                    <a:pt x="560" y="3068"/>
                    <a:pt x="551" y="3081"/>
                    <a:pt x="560" y="3091"/>
                  </a:cubicBezTo>
                  <a:cubicBezTo>
                    <a:pt x="567" y="3100"/>
                    <a:pt x="559" y="3112"/>
                    <a:pt x="566" y="3122"/>
                  </a:cubicBezTo>
                  <a:cubicBezTo>
                    <a:pt x="575" y="3132"/>
                    <a:pt x="565" y="3144"/>
                    <a:pt x="573" y="3153"/>
                  </a:cubicBezTo>
                  <a:cubicBezTo>
                    <a:pt x="575" y="3154"/>
                    <a:pt x="575" y="3155"/>
                    <a:pt x="573" y="3157"/>
                  </a:cubicBezTo>
                  <a:cubicBezTo>
                    <a:pt x="575" y="3161"/>
                    <a:pt x="576" y="3164"/>
                    <a:pt x="577" y="3166"/>
                  </a:cubicBezTo>
                  <a:cubicBezTo>
                    <a:pt x="584" y="3181"/>
                    <a:pt x="584" y="3198"/>
                    <a:pt x="588" y="3214"/>
                  </a:cubicBezTo>
                  <a:cubicBezTo>
                    <a:pt x="611" y="3313"/>
                    <a:pt x="632" y="3414"/>
                    <a:pt x="654" y="3516"/>
                  </a:cubicBezTo>
                  <a:cubicBezTo>
                    <a:pt x="658" y="3534"/>
                    <a:pt x="663" y="3553"/>
                    <a:pt x="667" y="3572"/>
                  </a:cubicBezTo>
                  <a:cubicBezTo>
                    <a:pt x="675" y="3610"/>
                    <a:pt x="684" y="3647"/>
                    <a:pt x="694" y="3685"/>
                  </a:cubicBezTo>
                  <a:cubicBezTo>
                    <a:pt x="694" y="3694"/>
                    <a:pt x="696" y="3701"/>
                    <a:pt x="697" y="3710"/>
                  </a:cubicBezTo>
                  <a:cubicBezTo>
                    <a:pt x="702" y="3734"/>
                    <a:pt x="710" y="3758"/>
                    <a:pt x="715" y="3784"/>
                  </a:cubicBezTo>
                  <a:cubicBezTo>
                    <a:pt x="724" y="3831"/>
                    <a:pt x="740" y="3876"/>
                    <a:pt x="743" y="3924"/>
                  </a:cubicBezTo>
                  <a:cubicBezTo>
                    <a:pt x="742" y="3930"/>
                    <a:pt x="742" y="3933"/>
                    <a:pt x="745" y="3937"/>
                  </a:cubicBezTo>
                  <a:cubicBezTo>
                    <a:pt x="751" y="3946"/>
                    <a:pt x="744" y="3957"/>
                    <a:pt x="751" y="3963"/>
                  </a:cubicBezTo>
                  <a:cubicBezTo>
                    <a:pt x="754" y="3964"/>
                    <a:pt x="754" y="3965"/>
                    <a:pt x="753" y="3968"/>
                  </a:cubicBezTo>
                  <a:cubicBezTo>
                    <a:pt x="756" y="3975"/>
                    <a:pt x="751" y="3986"/>
                    <a:pt x="758" y="3994"/>
                  </a:cubicBezTo>
                  <a:cubicBezTo>
                    <a:pt x="765" y="4003"/>
                    <a:pt x="756" y="4016"/>
                    <a:pt x="765" y="4025"/>
                  </a:cubicBezTo>
                  <a:cubicBezTo>
                    <a:pt x="771" y="4034"/>
                    <a:pt x="764" y="4046"/>
                    <a:pt x="771" y="4056"/>
                  </a:cubicBezTo>
                  <a:cubicBezTo>
                    <a:pt x="778" y="4066"/>
                    <a:pt x="769" y="4078"/>
                    <a:pt x="778" y="4087"/>
                  </a:cubicBezTo>
                  <a:cubicBezTo>
                    <a:pt x="785" y="4097"/>
                    <a:pt x="776" y="4109"/>
                    <a:pt x="785" y="4119"/>
                  </a:cubicBezTo>
                  <a:cubicBezTo>
                    <a:pt x="791" y="4126"/>
                    <a:pt x="783" y="4136"/>
                    <a:pt x="791" y="4143"/>
                  </a:cubicBezTo>
                  <a:cubicBezTo>
                    <a:pt x="798" y="4153"/>
                    <a:pt x="789" y="4165"/>
                    <a:pt x="797" y="4175"/>
                  </a:cubicBezTo>
                  <a:cubicBezTo>
                    <a:pt x="803" y="4183"/>
                    <a:pt x="796" y="4194"/>
                    <a:pt x="803" y="4200"/>
                  </a:cubicBezTo>
                  <a:cubicBezTo>
                    <a:pt x="805" y="4202"/>
                    <a:pt x="805" y="4203"/>
                    <a:pt x="804" y="4205"/>
                  </a:cubicBezTo>
                  <a:cubicBezTo>
                    <a:pt x="808" y="4212"/>
                    <a:pt x="803" y="4223"/>
                    <a:pt x="809" y="4232"/>
                  </a:cubicBezTo>
                  <a:cubicBezTo>
                    <a:pt x="816" y="4240"/>
                    <a:pt x="807" y="4253"/>
                    <a:pt x="816" y="4262"/>
                  </a:cubicBezTo>
                  <a:cubicBezTo>
                    <a:pt x="821" y="4271"/>
                    <a:pt x="814" y="4280"/>
                    <a:pt x="821" y="4288"/>
                  </a:cubicBezTo>
                  <a:cubicBezTo>
                    <a:pt x="823" y="4289"/>
                    <a:pt x="823" y="4291"/>
                    <a:pt x="821" y="4292"/>
                  </a:cubicBezTo>
                  <a:cubicBezTo>
                    <a:pt x="825" y="4300"/>
                    <a:pt x="820" y="4310"/>
                    <a:pt x="826" y="4319"/>
                  </a:cubicBezTo>
                  <a:cubicBezTo>
                    <a:pt x="835" y="4329"/>
                    <a:pt x="825" y="4341"/>
                    <a:pt x="834" y="4350"/>
                  </a:cubicBezTo>
                  <a:cubicBezTo>
                    <a:pt x="841" y="4359"/>
                    <a:pt x="832" y="4372"/>
                    <a:pt x="840" y="4381"/>
                  </a:cubicBezTo>
                  <a:cubicBezTo>
                    <a:pt x="848" y="4390"/>
                    <a:pt x="839" y="4402"/>
                    <a:pt x="847" y="4412"/>
                  </a:cubicBezTo>
                  <a:cubicBezTo>
                    <a:pt x="848" y="4413"/>
                    <a:pt x="851" y="4416"/>
                    <a:pt x="853" y="4417"/>
                  </a:cubicBezTo>
                  <a:cubicBezTo>
                    <a:pt x="883" y="4466"/>
                    <a:pt x="925" y="4489"/>
                    <a:pt x="979" y="4489"/>
                  </a:cubicBezTo>
                  <a:cubicBezTo>
                    <a:pt x="984" y="4489"/>
                    <a:pt x="989" y="4489"/>
                    <a:pt x="993" y="4488"/>
                  </a:cubicBezTo>
                  <a:cubicBezTo>
                    <a:pt x="1025" y="4487"/>
                    <a:pt x="1057" y="4483"/>
                    <a:pt x="1088" y="4478"/>
                  </a:cubicBezTo>
                  <a:cubicBezTo>
                    <a:pt x="1391" y="4424"/>
                    <a:pt x="1695" y="4373"/>
                    <a:pt x="2002" y="4331"/>
                  </a:cubicBezTo>
                  <a:cubicBezTo>
                    <a:pt x="2216" y="4302"/>
                    <a:pt x="2430" y="4272"/>
                    <a:pt x="2646" y="4253"/>
                  </a:cubicBezTo>
                  <a:cubicBezTo>
                    <a:pt x="2745" y="4245"/>
                    <a:pt x="2843" y="4235"/>
                    <a:pt x="2943" y="4227"/>
                  </a:cubicBezTo>
                  <a:cubicBezTo>
                    <a:pt x="3041" y="4219"/>
                    <a:pt x="3142" y="4211"/>
                    <a:pt x="3241" y="4205"/>
                  </a:cubicBezTo>
                  <a:cubicBezTo>
                    <a:pt x="3314" y="4199"/>
                    <a:pt x="3385" y="4195"/>
                    <a:pt x="3457" y="4190"/>
                  </a:cubicBezTo>
                  <a:cubicBezTo>
                    <a:pt x="3564" y="4181"/>
                    <a:pt x="3672" y="4175"/>
                    <a:pt x="3780" y="4168"/>
                  </a:cubicBezTo>
                  <a:cubicBezTo>
                    <a:pt x="3877" y="4163"/>
                    <a:pt x="3973" y="4157"/>
                    <a:pt x="4070" y="4153"/>
                  </a:cubicBezTo>
                  <a:cubicBezTo>
                    <a:pt x="4204" y="4148"/>
                    <a:pt x="4335" y="4142"/>
                    <a:pt x="4468" y="4136"/>
                  </a:cubicBezTo>
                  <a:cubicBezTo>
                    <a:pt x="4545" y="4131"/>
                    <a:pt x="4621" y="4135"/>
                    <a:pt x="4698" y="4122"/>
                  </a:cubicBezTo>
                  <a:cubicBezTo>
                    <a:pt x="4757" y="4113"/>
                    <a:pt x="4817" y="4111"/>
                    <a:pt x="4877" y="4111"/>
                  </a:cubicBezTo>
                  <a:cubicBezTo>
                    <a:pt x="4940" y="4111"/>
                    <a:pt x="5003" y="4113"/>
                    <a:pt x="5066" y="4113"/>
                  </a:cubicBezTo>
                  <a:cubicBezTo>
                    <a:pt x="5077" y="4113"/>
                    <a:pt x="5088" y="4113"/>
                    <a:pt x="5099" y="4113"/>
                  </a:cubicBezTo>
                  <a:cubicBezTo>
                    <a:pt x="5104" y="4113"/>
                    <a:pt x="5108" y="4112"/>
                    <a:pt x="5113" y="4112"/>
                  </a:cubicBezTo>
                  <a:cubicBezTo>
                    <a:pt x="5134" y="4112"/>
                    <a:pt x="5157" y="4117"/>
                    <a:pt x="5174" y="4135"/>
                  </a:cubicBezTo>
                  <a:cubicBezTo>
                    <a:pt x="5225" y="4186"/>
                    <a:pt x="5291" y="4212"/>
                    <a:pt x="5359" y="4237"/>
                  </a:cubicBezTo>
                  <a:cubicBezTo>
                    <a:pt x="5400" y="4251"/>
                    <a:pt x="5441" y="4259"/>
                    <a:pt x="5484" y="4259"/>
                  </a:cubicBezTo>
                  <a:cubicBezTo>
                    <a:pt x="5491" y="4259"/>
                    <a:pt x="5498" y="4259"/>
                    <a:pt x="5504" y="4259"/>
                  </a:cubicBezTo>
                  <a:cubicBezTo>
                    <a:pt x="5674" y="4246"/>
                    <a:pt x="5795" y="4154"/>
                    <a:pt x="5881" y="4013"/>
                  </a:cubicBezTo>
                  <a:cubicBezTo>
                    <a:pt x="5889" y="3998"/>
                    <a:pt x="5900" y="3987"/>
                    <a:pt x="5916" y="3982"/>
                  </a:cubicBezTo>
                  <a:cubicBezTo>
                    <a:pt x="5967" y="3964"/>
                    <a:pt x="6016" y="3944"/>
                    <a:pt x="6065" y="3928"/>
                  </a:cubicBezTo>
                  <a:cubicBezTo>
                    <a:pt x="6348" y="3834"/>
                    <a:pt x="6634" y="3755"/>
                    <a:pt x="6924" y="3685"/>
                  </a:cubicBezTo>
                  <a:cubicBezTo>
                    <a:pt x="7354" y="3580"/>
                    <a:pt x="7786" y="3480"/>
                    <a:pt x="8218" y="3378"/>
                  </a:cubicBezTo>
                  <a:cubicBezTo>
                    <a:pt x="8621" y="3283"/>
                    <a:pt x="9027" y="3203"/>
                    <a:pt x="9435" y="3134"/>
                  </a:cubicBezTo>
                  <a:cubicBezTo>
                    <a:pt x="9605" y="3106"/>
                    <a:pt x="9775" y="3080"/>
                    <a:pt x="9943" y="3047"/>
                  </a:cubicBezTo>
                  <a:cubicBezTo>
                    <a:pt x="10017" y="3031"/>
                    <a:pt x="10089" y="3016"/>
                    <a:pt x="10160" y="2997"/>
                  </a:cubicBezTo>
                  <a:cubicBezTo>
                    <a:pt x="10201" y="2984"/>
                    <a:pt x="10229" y="2962"/>
                    <a:pt x="10233" y="2918"/>
                  </a:cubicBezTo>
                  <a:cubicBezTo>
                    <a:pt x="10233" y="2913"/>
                    <a:pt x="10236" y="2907"/>
                    <a:pt x="10230" y="2903"/>
                  </a:cubicBezTo>
                  <a:cubicBezTo>
                    <a:pt x="10225" y="2898"/>
                    <a:pt x="10230" y="2889"/>
                    <a:pt x="10224" y="2885"/>
                  </a:cubicBezTo>
                  <a:cubicBezTo>
                    <a:pt x="10221" y="2875"/>
                    <a:pt x="10219" y="2865"/>
                    <a:pt x="10212" y="2859"/>
                  </a:cubicBezTo>
                  <a:cubicBezTo>
                    <a:pt x="10208" y="2855"/>
                    <a:pt x="10208" y="2850"/>
                    <a:pt x="10205" y="2848"/>
                  </a:cubicBezTo>
                  <a:lnTo>
                    <a:pt x="10205" y="2848"/>
                  </a:lnTo>
                  <a:cubicBezTo>
                    <a:pt x="10205" y="2844"/>
                    <a:pt x="10202" y="2842"/>
                    <a:pt x="10200" y="2841"/>
                  </a:cubicBezTo>
                  <a:cubicBezTo>
                    <a:pt x="10195" y="2828"/>
                    <a:pt x="10185" y="2820"/>
                    <a:pt x="10175" y="2810"/>
                  </a:cubicBezTo>
                  <a:lnTo>
                    <a:pt x="10175" y="2810"/>
                  </a:lnTo>
                  <a:cubicBezTo>
                    <a:pt x="10175" y="2806"/>
                    <a:pt x="10173" y="2805"/>
                    <a:pt x="10169" y="2804"/>
                  </a:cubicBezTo>
                  <a:lnTo>
                    <a:pt x="10170" y="2804"/>
                  </a:lnTo>
                  <a:cubicBezTo>
                    <a:pt x="10170" y="2800"/>
                    <a:pt x="10168" y="2799"/>
                    <a:pt x="10163" y="2797"/>
                  </a:cubicBezTo>
                  <a:lnTo>
                    <a:pt x="10163" y="2797"/>
                  </a:lnTo>
                  <a:lnTo>
                    <a:pt x="10164" y="2799"/>
                  </a:lnTo>
                  <a:cubicBezTo>
                    <a:pt x="10152" y="2788"/>
                    <a:pt x="10142" y="2776"/>
                    <a:pt x="10128" y="2766"/>
                  </a:cubicBezTo>
                  <a:cubicBezTo>
                    <a:pt x="10126" y="2765"/>
                    <a:pt x="10124" y="2762"/>
                    <a:pt x="10121" y="2761"/>
                  </a:cubicBezTo>
                  <a:cubicBezTo>
                    <a:pt x="10120" y="2758"/>
                    <a:pt x="10117" y="2755"/>
                    <a:pt x="10115" y="2754"/>
                  </a:cubicBezTo>
                  <a:cubicBezTo>
                    <a:pt x="10114" y="2751"/>
                    <a:pt x="10110" y="2749"/>
                    <a:pt x="10108" y="2747"/>
                  </a:cubicBezTo>
                  <a:lnTo>
                    <a:pt x="10108" y="2749"/>
                  </a:lnTo>
                  <a:cubicBezTo>
                    <a:pt x="10105" y="2746"/>
                    <a:pt x="10103" y="2746"/>
                    <a:pt x="10099" y="2746"/>
                  </a:cubicBezTo>
                  <a:cubicBezTo>
                    <a:pt x="10047" y="2772"/>
                    <a:pt x="9993" y="2777"/>
                    <a:pt x="9937" y="2777"/>
                  </a:cubicBezTo>
                  <a:cubicBezTo>
                    <a:pt x="9772" y="2776"/>
                    <a:pt x="9608" y="2776"/>
                    <a:pt x="9443" y="2776"/>
                  </a:cubicBezTo>
                  <a:cubicBezTo>
                    <a:pt x="9278" y="2776"/>
                    <a:pt x="9113" y="2776"/>
                    <a:pt x="8949" y="2776"/>
                  </a:cubicBezTo>
                  <a:cubicBezTo>
                    <a:pt x="8897" y="2776"/>
                    <a:pt x="8846" y="2779"/>
                    <a:pt x="8795" y="2783"/>
                  </a:cubicBezTo>
                  <a:cubicBezTo>
                    <a:pt x="8638" y="2795"/>
                    <a:pt x="8485" y="2821"/>
                    <a:pt x="8331" y="2852"/>
                  </a:cubicBezTo>
                  <a:cubicBezTo>
                    <a:pt x="8045" y="2909"/>
                    <a:pt x="7764" y="2979"/>
                    <a:pt x="7486" y="3063"/>
                  </a:cubicBezTo>
                  <a:cubicBezTo>
                    <a:pt x="7156" y="3161"/>
                    <a:pt x="6836" y="3286"/>
                    <a:pt x="6525" y="3434"/>
                  </a:cubicBezTo>
                  <a:cubicBezTo>
                    <a:pt x="6303" y="3538"/>
                    <a:pt x="6097" y="3671"/>
                    <a:pt x="5894" y="3809"/>
                  </a:cubicBezTo>
                  <a:cubicBezTo>
                    <a:pt x="5877" y="3822"/>
                    <a:pt x="5861" y="3836"/>
                    <a:pt x="5856" y="3856"/>
                  </a:cubicBezTo>
                  <a:cubicBezTo>
                    <a:pt x="5834" y="3935"/>
                    <a:pt x="5787" y="3996"/>
                    <a:pt x="5728" y="4049"/>
                  </a:cubicBezTo>
                  <a:cubicBezTo>
                    <a:pt x="5662" y="4110"/>
                    <a:pt x="5588" y="4154"/>
                    <a:pt x="5498" y="4167"/>
                  </a:cubicBezTo>
                  <a:cubicBezTo>
                    <a:pt x="5484" y="4169"/>
                    <a:pt x="5470" y="4170"/>
                    <a:pt x="5456" y="4170"/>
                  </a:cubicBezTo>
                  <a:cubicBezTo>
                    <a:pt x="5379" y="4170"/>
                    <a:pt x="5313" y="4141"/>
                    <a:pt x="5258" y="4083"/>
                  </a:cubicBezTo>
                  <a:cubicBezTo>
                    <a:pt x="5234" y="4057"/>
                    <a:pt x="5223" y="4023"/>
                    <a:pt x="5212" y="3990"/>
                  </a:cubicBezTo>
                  <a:cubicBezTo>
                    <a:pt x="5201" y="3959"/>
                    <a:pt x="5182" y="3943"/>
                    <a:pt x="5151" y="3936"/>
                  </a:cubicBezTo>
                  <a:cubicBezTo>
                    <a:pt x="5026" y="3909"/>
                    <a:pt x="4897" y="3888"/>
                    <a:pt x="4770" y="3883"/>
                  </a:cubicBezTo>
                  <a:cubicBezTo>
                    <a:pt x="4649" y="3879"/>
                    <a:pt x="4529" y="3878"/>
                    <a:pt x="4409" y="3876"/>
                  </a:cubicBezTo>
                  <a:cubicBezTo>
                    <a:pt x="4391" y="3876"/>
                    <a:pt x="4373" y="3875"/>
                    <a:pt x="4355" y="3875"/>
                  </a:cubicBezTo>
                  <a:cubicBezTo>
                    <a:pt x="4260" y="3875"/>
                    <a:pt x="4164" y="3880"/>
                    <a:pt x="4069" y="3882"/>
                  </a:cubicBezTo>
                  <a:cubicBezTo>
                    <a:pt x="3972" y="3884"/>
                    <a:pt x="3876" y="3882"/>
                    <a:pt x="3779" y="3887"/>
                  </a:cubicBezTo>
                  <a:cubicBezTo>
                    <a:pt x="3645" y="3892"/>
                    <a:pt x="3514" y="3897"/>
                    <a:pt x="3381" y="3905"/>
                  </a:cubicBezTo>
                  <a:cubicBezTo>
                    <a:pt x="3228" y="3914"/>
                    <a:pt x="3074" y="3932"/>
                    <a:pt x="2922" y="3952"/>
                  </a:cubicBezTo>
                  <a:cubicBezTo>
                    <a:pt x="2750" y="3975"/>
                    <a:pt x="2579" y="4003"/>
                    <a:pt x="2408" y="4025"/>
                  </a:cubicBezTo>
                  <a:cubicBezTo>
                    <a:pt x="2236" y="4046"/>
                    <a:pt x="2065" y="4072"/>
                    <a:pt x="1898" y="4121"/>
                  </a:cubicBezTo>
                  <a:cubicBezTo>
                    <a:pt x="1832" y="4140"/>
                    <a:pt x="1767" y="4158"/>
                    <a:pt x="1699" y="4174"/>
                  </a:cubicBezTo>
                  <a:cubicBezTo>
                    <a:pt x="1570" y="4203"/>
                    <a:pt x="1443" y="4235"/>
                    <a:pt x="1319" y="4280"/>
                  </a:cubicBezTo>
                  <a:cubicBezTo>
                    <a:pt x="1308" y="4284"/>
                    <a:pt x="1295" y="4287"/>
                    <a:pt x="1284" y="4289"/>
                  </a:cubicBezTo>
                  <a:cubicBezTo>
                    <a:pt x="1279" y="4290"/>
                    <a:pt x="1275" y="4290"/>
                    <a:pt x="1271" y="4290"/>
                  </a:cubicBezTo>
                  <a:cubicBezTo>
                    <a:pt x="1257" y="4290"/>
                    <a:pt x="1248" y="4284"/>
                    <a:pt x="1238" y="4272"/>
                  </a:cubicBezTo>
                  <a:cubicBezTo>
                    <a:pt x="1220" y="4249"/>
                    <a:pt x="1208" y="4223"/>
                    <a:pt x="1198" y="4195"/>
                  </a:cubicBezTo>
                  <a:cubicBezTo>
                    <a:pt x="1147" y="4030"/>
                    <a:pt x="1101" y="3865"/>
                    <a:pt x="1056" y="3699"/>
                  </a:cubicBezTo>
                  <a:cubicBezTo>
                    <a:pt x="981" y="3425"/>
                    <a:pt x="900" y="3154"/>
                    <a:pt x="832" y="2879"/>
                  </a:cubicBezTo>
                  <a:cubicBezTo>
                    <a:pt x="786" y="2691"/>
                    <a:pt x="744" y="2502"/>
                    <a:pt x="691" y="2315"/>
                  </a:cubicBezTo>
                  <a:cubicBezTo>
                    <a:pt x="631" y="2100"/>
                    <a:pt x="591" y="1879"/>
                    <a:pt x="529" y="1663"/>
                  </a:cubicBezTo>
                  <a:cubicBezTo>
                    <a:pt x="483" y="1506"/>
                    <a:pt x="451" y="1344"/>
                    <a:pt x="404" y="1186"/>
                  </a:cubicBezTo>
                  <a:cubicBezTo>
                    <a:pt x="323" y="911"/>
                    <a:pt x="264" y="633"/>
                    <a:pt x="247" y="347"/>
                  </a:cubicBezTo>
                  <a:cubicBezTo>
                    <a:pt x="242" y="256"/>
                    <a:pt x="232" y="164"/>
                    <a:pt x="211" y="76"/>
                  </a:cubicBezTo>
                  <a:cubicBezTo>
                    <a:pt x="205" y="54"/>
                    <a:pt x="203" y="32"/>
                    <a:pt x="209" y="10"/>
                  </a:cubicBezTo>
                  <a:cubicBezTo>
                    <a:pt x="204" y="7"/>
                    <a:pt x="199" y="6"/>
                    <a:pt x="193" y="6"/>
                  </a:cubicBezTo>
                  <a:cubicBezTo>
                    <a:pt x="188" y="6"/>
                    <a:pt x="183" y="7"/>
                    <a:pt x="178" y="7"/>
                  </a:cubicBezTo>
                  <a:cubicBezTo>
                    <a:pt x="173" y="7"/>
                    <a:pt x="168" y="6"/>
                    <a:pt x="163" y="4"/>
                  </a:cubicBezTo>
                  <a:cubicBezTo>
                    <a:pt x="160" y="5"/>
                    <a:pt x="157" y="5"/>
                    <a:pt x="154" y="5"/>
                  </a:cubicBezTo>
                  <a:cubicBezTo>
                    <a:pt x="149" y="5"/>
                    <a:pt x="145" y="4"/>
                    <a:pt x="140" y="2"/>
                  </a:cubicBezTo>
                  <a:cubicBezTo>
                    <a:pt x="128" y="1"/>
                    <a:pt x="116" y="0"/>
                    <a:pt x="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48"/>
            <p:cNvSpPr/>
            <p:nvPr/>
          </p:nvSpPr>
          <p:spPr>
            <a:xfrm>
              <a:off x="6990877" y="3897779"/>
              <a:ext cx="151672" cy="159452"/>
            </a:xfrm>
            <a:custGeom>
              <a:avLst/>
              <a:gdLst/>
              <a:ahLst/>
              <a:cxnLst/>
              <a:rect l="l" t="t" r="r" b="b"/>
              <a:pathLst>
                <a:path w="4094" h="4304" extrusionOk="0">
                  <a:moveTo>
                    <a:pt x="666" y="0"/>
                  </a:moveTo>
                  <a:cubicBezTo>
                    <a:pt x="665" y="0"/>
                    <a:pt x="662" y="2"/>
                    <a:pt x="660" y="6"/>
                  </a:cubicBezTo>
                  <a:lnTo>
                    <a:pt x="654" y="6"/>
                  </a:lnTo>
                  <a:cubicBezTo>
                    <a:pt x="649" y="12"/>
                    <a:pt x="641" y="7"/>
                    <a:pt x="636" y="12"/>
                  </a:cubicBezTo>
                  <a:cubicBezTo>
                    <a:pt x="630" y="19"/>
                    <a:pt x="622" y="13"/>
                    <a:pt x="616" y="19"/>
                  </a:cubicBezTo>
                  <a:lnTo>
                    <a:pt x="611" y="19"/>
                  </a:lnTo>
                  <a:cubicBezTo>
                    <a:pt x="608" y="21"/>
                    <a:pt x="605" y="21"/>
                    <a:pt x="602" y="21"/>
                  </a:cubicBezTo>
                  <a:cubicBezTo>
                    <a:pt x="599" y="21"/>
                    <a:pt x="595" y="21"/>
                    <a:pt x="593" y="24"/>
                  </a:cubicBezTo>
                  <a:lnTo>
                    <a:pt x="587" y="24"/>
                  </a:lnTo>
                  <a:cubicBezTo>
                    <a:pt x="585" y="27"/>
                    <a:pt x="581" y="27"/>
                    <a:pt x="578" y="27"/>
                  </a:cubicBezTo>
                  <a:cubicBezTo>
                    <a:pt x="574" y="27"/>
                    <a:pt x="571" y="27"/>
                    <a:pt x="568" y="29"/>
                  </a:cubicBezTo>
                  <a:lnTo>
                    <a:pt x="562" y="29"/>
                  </a:lnTo>
                  <a:cubicBezTo>
                    <a:pt x="560" y="32"/>
                    <a:pt x="557" y="32"/>
                    <a:pt x="553" y="32"/>
                  </a:cubicBezTo>
                  <a:cubicBezTo>
                    <a:pt x="550" y="32"/>
                    <a:pt x="547" y="32"/>
                    <a:pt x="544" y="35"/>
                  </a:cubicBezTo>
                  <a:lnTo>
                    <a:pt x="531" y="35"/>
                  </a:lnTo>
                  <a:cubicBezTo>
                    <a:pt x="528" y="37"/>
                    <a:pt x="525" y="37"/>
                    <a:pt x="522" y="37"/>
                  </a:cubicBezTo>
                  <a:cubicBezTo>
                    <a:pt x="520" y="37"/>
                    <a:pt x="518" y="37"/>
                    <a:pt x="516" y="37"/>
                  </a:cubicBezTo>
                  <a:cubicBezTo>
                    <a:pt x="512" y="37"/>
                    <a:pt x="509" y="38"/>
                    <a:pt x="506" y="40"/>
                  </a:cubicBezTo>
                  <a:lnTo>
                    <a:pt x="501" y="40"/>
                  </a:lnTo>
                  <a:cubicBezTo>
                    <a:pt x="498" y="43"/>
                    <a:pt x="494" y="44"/>
                    <a:pt x="490" y="44"/>
                  </a:cubicBezTo>
                  <a:cubicBezTo>
                    <a:pt x="487" y="44"/>
                    <a:pt x="483" y="43"/>
                    <a:pt x="480" y="43"/>
                  </a:cubicBezTo>
                  <a:cubicBezTo>
                    <a:pt x="476" y="43"/>
                    <a:pt x="473" y="44"/>
                    <a:pt x="470" y="46"/>
                  </a:cubicBezTo>
                  <a:lnTo>
                    <a:pt x="464" y="46"/>
                  </a:lnTo>
                  <a:cubicBezTo>
                    <a:pt x="460" y="48"/>
                    <a:pt x="455" y="49"/>
                    <a:pt x="450" y="49"/>
                  </a:cubicBezTo>
                  <a:cubicBezTo>
                    <a:pt x="445" y="49"/>
                    <a:pt x="439" y="48"/>
                    <a:pt x="433" y="48"/>
                  </a:cubicBezTo>
                  <a:cubicBezTo>
                    <a:pt x="429" y="48"/>
                    <a:pt x="425" y="49"/>
                    <a:pt x="421" y="51"/>
                  </a:cubicBezTo>
                  <a:lnTo>
                    <a:pt x="402" y="51"/>
                  </a:lnTo>
                  <a:cubicBezTo>
                    <a:pt x="373" y="54"/>
                    <a:pt x="344" y="55"/>
                    <a:pt x="315" y="55"/>
                  </a:cubicBezTo>
                  <a:cubicBezTo>
                    <a:pt x="286" y="55"/>
                    <a:pt x="257" y="54"/>
                    <a:pt x="228" y="51"/>
                  </a:cubicBezTo>
                  <a:lnTo>
                    <a:pt x="197" y="51"/>
                  </a:lnTo>
                  <a:cubicBezTo>
                    <a:pt x="192" y="49"/>
                    <a:pt x="187" y="49"/>
                    <a:pt x="183" y="49"/>
                  </a:cubicBezTo>
                  <a:cubicBezTo>
                    <a:pt x="177" y="49"/>
                    <a:pt x="171" y="49"/>
                    <a:pt x="165" y="49"/>
                  </a:cubicBezTo>
                  <a:cubicBezTo>
                    <a:pt x="159" y="49"/>
                    <a:pt x="153" y="49"/>
                    <a:pt x="147" y="46"/>
                  </a:cubicBezTo>
                  <a:lnTo>
                    <a:pt x="129" y="46"/>
                  </a:lnTo>
                  <a:cubicBezTo>
                    <a:pt x="126" y="44"/>
                    <a:pt x="123" y="44"/>
                    <a:pt x="120" y="44"/>
                  </a:cubicBezTo>
                  <a:cubicBezTo>
                    <a:pt x="118" y="44"/>
                    <a:pt x="115" y="44"/>
                    <a:pt x="112" y="44"/>
                  </a:cubicBezTo>
                  <a:cubicBezTo>
                    <a:pt x="109" y="44"/>
                    <a:pt x="106" y="43"/>
                    <a:pt x="103" y="40"/>
                  </a:cubicBezTo>
                  <a:lnTo>
                    <a:pt x="91" y="40"/>
                  </a:lnTo>
                  <a:cubicBezTo>
                    <a:pt x="88" y="38"/>
                    <a:pt x="85" y="38"/>
                    <a:pt x="81" y="38"/>
                  </a:cubicBezTo>
                  <a:cubicBezTo>
                    <a:pt x="78" y="38"/>
                    <a:pt x="74" y="38"/>
                    <a:pt x="72" y="35"/>
                  </a:cubicBezTo>
                  <a:lnTo>
                    <a:pt x="60" y="35"/>
                  </a:lnTo>
                  <a:cubicBezTo>
                    <a:pt x="57" y="32"/>
                    <a:pt x="54" y="32"/>
                    <a:pt x="50" y="32"/>
                  </a:cubicBezTo>
                  <a:cubicBezTo>
                    <a:pt x="47" y="32"/>
                    <a:pt x="43" y="32"/>
                    <a:pt x="41" y="29"/>
                  </a:cubicBezTo>
                  <a:lnTo>
                    <a:pt x="34" y="29"/>
                  </a:lnTo>
                  <a:cubicBezTo>
                    <a:pt x="32" y="27"/>
                    <a:pt x="24" y="28"/>
                    <a:pt x="22" y="24"/>
                  </a:cubicBezTo>
                  <a:lnTo>
                    <a:pt x="17" y="24"/>
                  </a:lnTo>
                  <a:cubicBezTo>
                    <a:pt x="1" y="33"/>
                    <a:pt x="7" y="45"/>
                    <a:pt x="10" y="55"/>
                  </a:cubicBezTo>
                  <a:lnTo>
                    <a:pt x="10" y="67"/>
                  </a:lnTo>
                  <a:cubicBezTo>
                    <a:pt x="18" y="81"/>
                    <a:pt x="7" y="97"/>
                    <a:pt x="16" y="110"/>
                  </a:cubicBezTo>
                  <a:lnTo>
                    <a:pt x="16" y="123"/>
                  </a:lnTo>
                  <a:cubicBezTo>
                    <a:pt x="22" y="132"/>
                    <a:pt x="14" y="145"/>
                    <a:pt x="21" y="153"/>
                  </a:cubicBezTo>
                  <a:lnTo>
                    <a:pt x="21" y="166"/>
                  </a:lnTo>
                  <a:cubicBezTo>
                    <a:pt x="29" y="175"/>
                    <a:pt x="21" y="188"/>
                    <a:pt x="28" y="197"/>
                  </a:cubicBezTo>
                  <a:lnTo>
                    <a:pt x="28" y="202"/>
                  </a:lnTo>
                  <a:cubicBezTo>
                    <a:pt x="35" y="212"/>
                    <a:pt x="28" y="224"/>
                    <a:pt x="34" y="233"/>
                  </a:cubicBezTo>
                  <a:lnTo>
                    <a:pt x="34" y="239"/>
                  </a:lnTo>
                  <a:cubicBezTo>
                    <a:pt x="43" y="248"/>
                    <a:pt x="34" y="260"/>
                    <a:pt x="41" y="270"/>
                  </a:cubicBezTo>
                  <a:lnTo>
                    <a:pt x="41" y="275"/>
                  </a:lnTo>
                  <a:cubicBezTo>
                    <a:pt x="49" y="285"/>
                    <a:pt x="41" y="297"/>
                    <a:pt x="48" y="307"/>
                  </a:cubicBezTo>
                  <a:lnTo>
                    <a:pt x="48" y="312"/>
                  </a:lnTo>
                  <a:cubicBezTo>
                    <a:pt x="55" y="320"/>
                    <a:pt x="46" y="330"/>
                    <a:pt x="53" y="337"/>
                  </a:cubicBezTo>
                  <a:lnTo>
                    <a:pt x="53" y="350"/>
                  </a:lnTo>
                  <a:cubicBezTo>
                    <a:pt x="59" y="357"/>
                    <a:pt x="51" y="368"/>
                    <a:pt x="59" y="375"/>
                  </a:cubicBezTo>
                  <a:lnTo>
                    <a:pt x="59" y="388"/>
                  </a:lnTo>
                  <a:cubicBezTo>
                    <a:pt x="64" y="395"/>
                    <a:pt x="57" y="406"/>
                    <a:pt x="64" y="412"/>
                  </a:cubicBezTo>
                  <a:lnTo>
                    <a:pt x="64" y="418"/>
                  </a:lnTo>
                  <a:cubicBezTo>
                    <a:pt x="71" y="426"/>
                    <a:pt x="66" y="436"/>
                    <a:pt x="64" y="444"/>
                  </a:cubicBezTo>
                  <a:cubicBezTo>
                    <a:pt x="71" y="452"/>
                    <a:pt x="76" y="461"/>
                    <a:pt x="77" y="474"/>
                  </a:cubicBezTo>
                  <a:cubicBezTo>
                    <a:pt x="80" y="503"/>
                    <a:pt x="87" y="531"/>
                    <a:pt x="92" y="561"/>
                  </a:cubicBezTo>
                  <a:cubicBezTo>
                    <a:pt x="107" y="632"/>
                    <a:pt x="124" y="702"/>
                    <a:pt x="136" y="774"/>
                  </a:cubicBezTo>
                  <a:cubicBezTo>
                    <a:pt x="162" y="907"/>
                    <a:pt x="190" y="1041"/>
                    <a:pt x="221" y="1173"/>
                  </a:cubicBezTo>
                  <a:cubicBezTo>
                    <a:pt x="254" y="1326"/>
                    <a:pt x="291" y="1477"/>
                    <a:pt x="326" y="1628"/>
                  </a:cubicBezTo>
                  <a:cubicBezTo>
                    <a:pt x="369" y="1806"/>
                    <a:pt x="416" y="1984"/>
                    <a:pt x="459" y="2162"/>
                  </a:cubicBezTo>
                  <a:cubicBezTo>
                    <a:pt x="514" y="2390"/>
                    <a:pt x="574" y="2620"/>
                    <a:pt x="622" y="2852"/>
                  </a:cubicBezTo>
                  <a:cubicBezTo>
                    <a:pt x="655" y="3016"/>
                    <a:pt x="691" y="3181"/>
                    <a:pt x="718" y="3348"/>
                  </a:cubicBezTo>
                  <a:cubicBezTo>
                    <a:pt x="736" y="3463"/>
                    <a:pt x="760" y="3580"/>
                    <a:pt x="790" y="3693"/>
                  </a:cubicBezTo>
                  <a:cubicBezTo>
                    <a:pt x="819" y="3801"/>
                    <a:pt x="848" y="3906"/>
                    <a:pt x="869" y="4017"/>
                  </a:cubicBezTo>
                  <a:cubicBezTo>
                    <a:pt x="876" y="4068"/>
                    <a:pt x="895" y="4117"/>
                    <a:pt x="917" y="4163"/>
                  </a:cubicBezTo>
                  <a:cubicBezTo>
                    <a:pt x="922" y="4173"/>
                    <a:pt x="927" y="4177"/>
                    <a:pt x="934" y="4177"/>
                  </a:cubicBezTo>
                  <a:cubicBezTo>
                    <a:pt x="937" y="4177"/>
                    <a:pt x="942" y="4176"/>
                    <a:pt x="946" y="4173"/>
                  </a:cubicBezTo>
                  <a:cubicBezTo>
                    <a:pt x="988" y="4149"/>
                    <a:pt x="1035" y="4137"/>
                    <a:pt x="1079" y="4121"/>
                  </a:cubicBezTo>
                  <a:cubicBezTo>
                    <a:pt x="1137" y="4101"/>
                    <a:pt x="1194" y="4081"/>
                    <a:pt x="1252" y="4056"/>
                  </a:cubicBezTo>
                  <a:cubicBezTo>
                    <a:pt x="1375" y="4006"/>
                    <a:pt x="1499" y="3962"/>
                    <a:pt x="1624" y="3919"/>
                  </a:cubicBezTo>
                  <a:cubicBezTo>
                    <a:pt x="1703" y="3892"/>
                    <a:pt x="1785" y="3872"/>
                    <a:pt x="1866" y="3851"/>
                  </a:cubicBezTo>
                  <a:cubicBezTo>
                    <a:pt x="1920" y="3838"/>
                    <a:pt x="1974" y="3824"/>
                    <a:pt x="2028" y="3817"/>
                  </a:cubicBezTo>
                  <a:cubicBezTo>
                    <a:pt x="2075" y="3808"/>
                    <a:pt x="2124" y="3804"/>
                    <a:pt x="2170" y="3801"/>
                  </a:cubicBezTo>
                  <a:cubicBezTo>
                    <a:pt x="2224" y="3796"/>
                    <a:pt x="2278" y="3790"/>
                    <a:pt x="2332" y="3782"/>
                  </a:cubicBezTo>
                  <a:cubicBezTo>
                    <a:pt x="2356" y="3780"/>
                    <a:pt x="2380" y="3780"/>
                    <a:pt x="2402" y="3776"/>
                  </a:cubicBezTo>
                  <a:cubicBezTo>
                    <a:pt x="2429" y="3772"/>
                    <a:pt x="2456" y="3770"/>
                    <a:pt x="2482" y="3770"/>
                  </a:cubicBezTo>
                  <a:cubicBezTo>
                    <a:pt x="2506" y="3770"/>
                    <a:pt x="2530" y="3772"/>
                    <a:pt x="2553" y="3774"/>
                  </a:cubicBezTo>
                  <a:cubicBezTo>
                    <a:pt x="2615" y="3777"/>
                    <a:pt x="2675" y="3780"/>
                    <a:pt x="2734" y="3790"/>
                  </a:cubicBezTo>
                  <a:cubicBezTo>
                    <a:pt x="2783" y="3796"/>
                    <a:pt x="2833" y="3802"/>
                    <a:pt x="2881" y="3818"/>
                  </a:cubicBezTo>
                  <a:cubicBezTo>
                    <a:pt x="2918" y="3830"/>
                    <a:pt x="2955" y="3838"/>
                    <a:pt x="2992" y="3846"/>
                  </a:cubicBezTo>
                  <a:cubicBezTo>
                    <a:pt x="3065" y="3862"/>
                    <a:pt x="3141" y="3872"/>
                    <a:pt x="3214" y="3893"/>
                  </a:cubicBezTo>
                  <a:cubicBezTo>
                    <a:pt x="3373" y="3939"/>
                    <a:pt x="3527" y="3998"/>
                    <a:pt x="3677" y="4070"/>
                  </a:cubicBezTo>
                  <a:cubicBezTo>
                    <a:pt x="3723" y="4093"/>
                    <a:pt x="3769" y="4117"/>
                    <a:pt x="3814" y="4141"/>
                  </a:cubicBezTo>
                  <a:cubicBezTo>
                    <a:pt x="3882" y="4176"/>
                    <a:pt x="3949" y="4213"/>
                    <a:pt x="4012" y="4255"/>
                  </a:cubicBezTo>
                  <a:cubicBezTo>
                    <a:pt x="4038" y="4272"/>
                    <a:pt x="4066" y="4287"/>
                    <a:pt x="4093" y="4303"/>
                  </a:cubicBezTo>
                  <a:cubicBezTo>
                    <a:pt x="4089" y="4298"/>
                    <a:pt x="4085" y="4291"/>
                    <a:pt x="4079" y="4287"/>
                  </a:cubicBezTo>
                  <a:cubicBezTo>
                    <a:pt x="4034" y="4250"/>
                    <a:pt x="3988" y="4214"/>
                    <a:pt x="3942" y="4179"/>
                  </a:cubicBezTo>
                  <a:cubicBezTo>
                    <a:pt x="3884" y="4135"/>
                    <a:pt x="3825" y="4092"/>
                    <a:pt x="3766" y="4049"/>
                  </a:cubicBezTo>
                  <a:cubicBezTo>
                    <a:pt x="3696" y="3996"/>
                    <a:pt x="3620" y="3955"/>
                    <a:pt x="3539" y="3920"/>
                  </a:cubicBezTo>
                  <a:cubicBezTo>
                    <a:pt x="3489" y="3898"/>
                    <a:pt x="3436" y="3879"/>
                    <a:pt x="3384" y="3861"/>
                  </a:cubicBezTo>
                  <a:cubicBezTo>
                    <a:pt x="3267" y="3819"/>
                    <a:pt x="3149" y="3779"/>
                    <a:pt x="3027" y="3747"/>
                  </a:cubicBezTo>
                  <a:cubicBezTo>
                    <a:pt x="2933" y="3722"/>
                    <a:pt x="2837" y="3705"/>
                    <a:pt x="2740" y="3696"/>
                  </a:cubicBezTo>
                  <a:cubicBezTo>
                    <a:pt x="2675" y="3690"/>
                    <a:pt x="2611" y="3684"/>
                    <a:pt x="2547" y="3680"/>
                  </a:cubicBezTo>
                  <a:cubicBezTo>
                    <a:pt x="2516" y="3678"/>
                    <a:pt x="2486" y="3678"/>
                    <a:pt x="2456" y="3678"/>
                  </a:cubicBezTo>
                  <a:cubicBezTo>
                    <a:pt x="2378" y="3678"/>
                    <a:pt x="2301" y="3682"/>
                    <a:pt x="2223" y="3687"/>
                  </a:cubicBezTo>
                  <a:cubicBezTo>
                    <a:pt x="2201" y="3689"/>
                    <a:pt x="2178" y="3690"/>
                    <a:pt x="2156" y="3694"/>
                  </a:cubicBezTo>
                  <a:cubicBezTo>
                    <a:pt x="2112" y="3703"/>
                    <a:pt x="2066" y="3710"/>
                    <a:pt x="2020" y="3710"/>
                  </a:cubicBezTo>
                  <a:cubicBezTo>
                    <a:pt x="2015" y="3710"/>
                    <a:pt x="2010" y="3710"/>
                    <a:pt x="2004" y="3710"/>
                  </a:cubicBezTo>
                  <a:cubicBezTo>
                    <a:pt x="1998" y="3710"/>
                    <a:pt x="1991" y="3710"/>
                    <a:pt x="1984" y="3710"/>
                  </a:cubicBezTo>
                  <a:cubicBezTo>
                    <a:pt x="1937" y="3710"/>
                    <a:pt x="1891" y="3717"/>
                    <a:pt x="1846" y="3717"/>
                  </a:cubicBezTo>
                  <a:cubicBezTo>
                    <a:pt x="1840" y="3717"/>
                    <a:pt x="1833" y="3717"/>
                    <a:pt x="1826" y="3717"/>
                  </a:cubicBezTo>
                  <a:cubicBezTo>
                    <a:pt x="1825" y="3716"/>
                    <a:pt x="1824" y="3716"/>
                    <a:pt x="1823" y="3716"/>
                  </a:cubicBezTo>
                  <a:cubicBezTo>
                    <a:pt x="1820" y="3716"/>
                    <a:pt x="1818" y="3717"/>
                    <a:pt x="1817" y="3717"/>
                  </a:cubicBezTo>
                  <a:cubicBezTo>
                    <a:pt x="1770" y="3726"/>
                    <a:pt x="1723" y="3725"/>
                    <a:pt x="1676" y="3727"/>
                  </a:cubicBezTo>
                  <a:cubicBezTo>
                    <a:pt x="1659" y="3728"/>
                    <a:pt x="1642" y="3729"/>
                    <a:pt x="1625" y="3729"/>
                  </a:cubicBezTo>
                  <a:cubicBezTo>
                    <a:pt x="1540" y="3729"/>
                    <a:pt x="1455" y="3718"/>
                    <a:pt x="1370" y="3705"/>
                  </a:cubicBezTo>
                  <a:cubicBezTo>
                    <a:pt x="1272" y="3689"/>
                    <a:pt x="1177" y="3662"/>
                    <a:pt x="1085" y="3620"/>
                  </a:cubicBezTo>
                  <a:cubicBezTo>
                    <a:pt x="1074" y="3614"/>
                    <a:pt x="1065" y="3607"/>
                    <a:pt x="1067" y="3591"/>
                  </a:cubicBezTo>
                  <a:cubicBezTo>
                    <a:pt x="1068" y="3582"/>
                    <a:pt x="1065" y="3572"/>
                    <a:pt x="1068" y="3563"/>
                  </a:cubicBezTo>
                  <a:cubicBezTo>
                    <a:pt x="1079" y="3517"/>
                    <a:pt x="1079" y="3472"/>
                    <a:pt x="1085" y="3425"/>
                  </a:cubicBezTo>
                  <a:cubicBezTo>
                    <a:pt x="1094" y="3370"/>
                    <a:pt x="1095" y="3315"/>
                    <a:pt x="1097" y="3259"/>
                  </a:cubicBezTo>
                  <a:cubicBezTo>
                    <a:pt x="1102" y="3205"/>
                    <a:pt x="1106" y="3150"/>
                    <a:pt x="1106" y="3096"/>
                  </a:cubicBezTo>
                  <a:cubicBezTo>
                    <a:pt x="1106" y="2979"/>
                    <a:pt x="1105" y="2862"/>
                    <a:pt x="1106" y="2745"/>
                  </a:cubicBezTo>
                  <a:cubicBezTo>
                    <a:pt x="1106" y="2696"/>
                    <a:pt x="1095" y="2648"/>
                    <a:pt x="1100" y="2598"/>
                  </a:cubicBezTo>
                  <a:cubicBezTo>
                    <a:pt x="1101" y="2595"/>
                    <a:pt x="1100" y="2594"/>
                    <a:pt x="1100" y="2591"/>
                  </a:cubicBezTo>
                  <a:cubicBezTo>
                    <a:pt x="1094" y="2536"/>
                    <a:pt x="1087" y="2482"/>
                    <a:pt x="1081" y="2427"/>
                  </a:cubicBezTo>
                  <a:cubicBezTo>
                    <a:pt x="1076" y="2380"/>
                    <a:pt x="1074" y="2335"/>
                    <a:pt x="1068" y="2289"/>
                  </a:cubicBezTo>
                  <a:cubicBezTo>
                    <a:pt x="1063" y="2242"/>
                    <a:pt x="1054" y="2194"/>
                    <a:pt x="1051" y="2146"/>
                  </a:cubicBezTo>
                  <a:cubicBezTo>
                    <a:pt x="1047" y="2091"/>
                    <a:pt x="1036" y="2034"/>
                    <a:pt x="1030" y="1979"/>
                  </a:cubicBezTo>
                  <a:cubicBezTo>
                    <a:pt x="1024" y="1917"/>
                    <a:pt x="1010" y="1856"/>
                    <a:pt x="1002" y="1795"/>
                  </a:cubicBezTo>
                  <a:cubicBezTo>
                    <a:pt x="993" y="1716"/>
                    <a:pt x="973" y="1640"/>
                    <a:pt x="960" y="1563"/>
                  </a:cubicBezTo>
                  <a:cubicBezTo>
                    <a:pt x="946" y="1491"/>
                    <a:pt x="937" y="1418"/>
                    <a:pt x="927" y="1347"/>
                  </a:cubicBezTo>
                  <a:cubicBezTo>
                    <a:pt x="922" y="1305"/>
                    <a:pt x="914" y="1264"/>
                    <a:pt x="910" y="1223"/>
                  </a:cubicBezTo>
                  <a:cubicBezTo>
                    <a:pt x="904" y="1187"/>
                    <a:pt x="894" y="1150"/>
                    <a:pt x="884" y="1115"/>
                  </a:cubicBezTo>
                  <a:cubicBezTo>
                    <a:pt x="868" y="1056"/>
                    <a:pt x="862" y="995"/>
                    <a:pt x="853" y="934"/>
                  </a:cubicBezTo>
                  <a:cubicBezTo>
                    <a:pt x="837" y="838"/>
                    <a:pt x="823" y="743"/>
                    <a:pt x="804" y="647"/>
                  </a:cubicBezTo>
                  <a:cubicBezTo>
                    <a:pt x="772" y="481"/>
                    <a:pt x="739" y="315"/>
                    <a:pt x="695" y="152"/>
                  </a:cubicBezTo>
                  <a:cubicBezTo>
                    <a:pt x="681" y="103"/>
                    <a:pt x="669" y="52"/>
                    <a:pt x="668" y="1"/>
                  </a:cubicBezTo>
                  <a:cubicBezTo>
                    <a:pt x="668" y="1"/>
                    <a:pt x="667" y="0"/>
                    <a:pt x="666" y="0"/>
                  </a:cubicBezTo>
                  <a:close/>
                </a:path>
              </a:pathLst>
            </a:custGeom>
            <a:solidFill>
              <a:srgbClr val="E6E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48"/>
            <p:cNvSpPr/>
            <p:nvPr/>
          </p:nvSpPr>
          <p:spPr>
            <a:xfrm>
              <a:off x="6979133" y="3912931"/>
              <a:ext cx="170604" cy="153821"/>
            </a:xfrm>
            <a:custGeom>
              <a:avLst/>
              <a:gdLst/>
              <a:ahLst/>
              <a:cxnLst/>
              <a:rect l="l" t="t" r="r" b="b"/>
              <a:pathLst>
                <a:path w="4605" h="4152" extrusionOk="0">
                  <a:moveTo>
                    <a:pt x="14" y="1"/>
                  </a:moveTo>
                  <a:cubicBezTo>
                    <a:pt x="11" y="1"/>
                    <a:pt x="8" y="2"/>
                    <a:pt x="5" y="3"/>
                  </a:cubicBezTo>
                  <a:cubicBezTo>
                    <a:pt x="1" y="8"/>
                    <a:pt x="1" y="12"/>
                    <a:pt x="5" y="16"/>
                  </a:cubicBezTo>
                  <a:lnTo>
                    <a:pt x="5" y="35"/>
                  </a:lnTo>
                  <a:cubicBezTo>
                    <a:pt x="11" y="46"/>
                    <a:pt x="4" y="60"/>
                    <a:pt x="10" y="72"/>
                  </a:cubicBezTo>
                  <a:lnTo>
                    <a:pt x="10" y="97"/>
                  </a:lnTo>
                  <a:cubicBezTo>
                    <a:pt x="16" y="108"/>
                    <a:pt x="16" y="117"/>
                    <a:pt x="10" y="127"/>
                  </a:cubicBezTo>
                  <a:cubicBezTo>
                    <a:pt x="9" y="129"/>
                    <a:pt x="9" y="132"/>
                    <a:pt x="10" y="133"/>
                  </a:cubicBezTo>
                  <a:cubicBezTo>
                    <a:pt x="11" y="137"/>
                    <a:pt x="16" y="140"/>
                    <a:pt x="16" y="144"/>
                  </a:cubicBezTo>
                  <a:cubicBezTo>
                    <a:pt x="20" y="196"/>
                    <a:pt x="22" y="249"/>
                    <a:pt x="30" y="300"/>
                  </a:cubicBezTo>
                  <a:cubicBezTo>
                    <a:pt x="33" y="335"/>
                    <a:pt x="32" y="370"/>
                    <a:pt x="40" y="404"/>
                  </a:cubicBezTo>
                  <a:cubicBezTo>
                    <a:pt x="49" y="445"/>
                    <a:pt x="58" y="489"/>
                    <a:pt x="65" y="531"/>
                  </a:cubicBezTo>
                  <a:cubicBezTo>
                    <a:pt x="79" y="606"/>
                    <a:pt x="90" y="683"/>
                    <a:pt x="104" y="760"/>
                  </a:cubicBezTo>
                  <a:cubicBezTo>
                    <a:pt x="128" y="881"/>
                    <a:pt x="153" y="1001"/>
                    <a:pt x="176" y="1122"/>
                  </a:cubicBezTo>
                  <a:cubicBezTo>
                    <a:pt x="204" y="1264"/>
                    <a:pt x="236" y="1405"/>
                    <a:pt x="266" y="1548"/>
                  </a:cubicBezTo>
                  <a:cubicBezTo>
                    <a:pt x="290" y="1655"/>
                    <a:pt x="313" y="1763"/>
                    <a:pt x="339" y="1871"/>
                  </a:cubicBezTo>
                  <a:cubicBezTo>
                    <a:pt x="376" y="2028"/>
                    <a:pt x="416" y="2184"/>
                    <a:pt x="458" y="2338"/>
                  </a:cubicBezTo>
                  <a:cubicBezTo>
                    <a:pt x="497" y="2483"/>
                    <a:pt x="532" y="2628"/>
                    <a:pt x="565" y="2774"/>
                  </a:cubicBezTo>
                  <a:cubicBezTo>
                    <a:pt x="595" y="2915"/>
                    <a:pt x="615" y="3060"/>
                    <a:pt x="638" y="3203"/>
                  </a:cubicBezTo>
                  <a:cubicBezTo>
                    <a:pt x="652" y="3290"/>
                    <a:pt x="668" y="3378"/>
                    <a:pt x="684" y="3465"/>
                  </a:cubicBezTo>
                  <a:cubicBezTo>
                    <a:pt x="702" y="3565"/>
                    <a:pt x="722" y="3663"/>
                    <a:pt x="750" y="3759"/>
                  </a:cubicBezTo>
                  <a:cubicBezTo>
                    <a:pt x="769" y="3824"/>
                    <a:pt x="782" y="3889"/>
                    <a:pt x="809" y="3950"/>
                  </a:cubicBezTo>
                  <a:cubicBezTo>
                    <a:pt x="815" y="3963"/>
                    <a:pt x="818" y="3976"/>
                    <a:pt x="818" y="3990"/>
                  </a:cubicBezTo>
                  <a:cubicBezTo>
                    <a:pt x="816" y="4036"/>
                    <a:pt x="829" y="4078"/>
                    <a:pt x="850" y="4116"/>
                  </a:cubicBezTo>
                  <a:cubicBezTo>
                    <a:pt x="863" y="4140"/>
                    <a:pt x="877" y="4152"/>
                    <a:pt x="899" y="4152"/>
                  </a:cubicBezTo>
                  <a:cubicBezTo>
                    <a:pt x="905" y="4152"/>
                    <a:pt x="911" y="4151"/>
                    <a:pt x="918" y="4149"/>
                  </a:cubicBezTo>
                  <a:cubicBezTo>
                    <a:pt x="942" y="4143"/>
                    <a:pt x="965" y="4137"/>
                    <a:pt x="986" y="4128"/>
                  </a:cubicBezTo>
                  <a:cubicBezTo>
                    <a:pt x="1078" y="4094"/>
                    <a:pt x="1170" y="4058"/>
                    <a:pt x="1263" y="4029"/>
                  </a:cubicBezTo>
                  <a:cubicBezTo>
                    <a:pt x="1431" y="3976"/>
                    <a:pt x="1596" y="3921"/>
                    <a:pt x="1764" y="3874"/>
                  </a:cubicBezTo>
                  <a:cubicBezTo>
                    <a:pt x="1846" y="3851"/>
                    <a:pt x="1929" y="3825"/>
                    <a:pt x="2012" y="3803"/>
                  </a:cubicBezTo>
                  <a:cubicBezTo>
                    <a:pt x="2092" y="3781"/>
                    <a:pt x="2171" y="3762"/>
                    <a:pt x="2250" y="3744"/>
                  </a:cubicBezTo>
                  <a:cubicBezTo>
                    <a:pt x="2335" y="3726"/>
                    <a:pt x="2423" y="3712"/>
                    <a:pt x="2511" y="3706"/>
                  </a:cubicBezTo>
                  <a:cubicBezTo>
                    <a:pt x="2570" y="3701"/>
                    <a:pt x="2630" y="3701"/>
                    <a:pt x="2689" y="3696"/>
                  </a:cubicBezTo>
                  <a:cubicBezTo>
                    <a:pt x="2695" y="3695"/>
                    <a:pt x="2700" y="3695"/>
                    <a:pt x="2706" y="3695"/>
                  </a:cubicBezTo>
                  <a:cubicBezTo>
                    <a:pt x="2734" y="3695"/>
                    <a:pt x="2763" y="3699"/>
                    <a:pt x="2793" y="3700"/>
                  </a:cubicBezTo>
                  <a:cubicBezTo>
                    <a:pt x="2863" y="3702"/>
                    <a:pt x="2934" y="3707"/>
                    <a:pt x="3004" y="3712"/>
                  </a:cubicBezTo>
                  <a:cubicBezTo>
                    <a:pt x="3055" y="3716"/>
                    <a:pt x="3104" y="3721"/>
                    <a:pt x="3154" y="3727"/>
                  </a:cubicBezTo>
                  <a:cubicBezTo>
                    <a:pt x="3230" y="3737"/>
                    <a:pt x="3307" y="3748"/>
                    <a:pt x="3385" y="3761"/>
                  </a:cubicBezTo>
                  <a:cubicBezTo>
                    <a:pt x="3486" y="3778"/>
                    <a:pt x="3585" y="3797"/>
                    <a:pt x="3684" y="3820"/>
                  </a:cubicBezTo>
                  <a:cubicBezTo>
                    <a:pt x="3827" y="3853"/>
                    <a:pt x="3965" y="3894"/>
                    <a:pt x="4102" y="3942"/>
                  </a:cubicBezTo>
                  <a:cubicBezTo>
                    <a:pt x="4265" y="3998"/>
                    <a:pt x="4421" y="4066"/>
                    <a:pt x="4576" y="4141"/>
                  </a:cubicBezTo>
                  <a:cubicBezTo>
                    <a:pt x="4586" y="4144"/>
                    <a:pt x="4594" y="4152"/>
                    <a:pt x="4604" y="4152"/>
                  </a:cubicBezTo>
                  <a:cubicBezTo>
                    <a:pt x="4602" y="4143"/>
                    <a:pt x="4595" y="4140"/>
                    <a:pt x="4595" y="4136"/>
                  </a:cubicBezTo>
                  <a:cubicBezTo>
                    <a:pt x="4577" y="4122"/>
                    <a:pt x="4560" y="4111"/>
                    <a:pt x="4543" y="4098"/>
                  </a:cubicBezTo>
                  <a:cubicBezTo>
                    <a:pt x="4501" y="4066"/>
                    <a:pt x="4460" y="4030"/>
                    <a:pt x="4413" y="4004"/>
                  </a:cubicBezTo>
                  <a:cubicBezTo>
                    <a:pt x="4343" y="3965"/>
                    <a:pt x="4270" y="3929"/>
                    <a:pt x="4196" y="3895"/>
                  </a:cubicBezTo>
                  <a:cubicBezTo>
                    <a:pt x="4085" y="3845"/>
                    <a:pt x="3971" y="3799"/>
                    <a:pt x="3855" y="3761"/>
                  </a:cubicBezTo>
                  <a:cubicBezTo>
                    <a:pt x="3723" y="3716"/>
                    <a:pt x="3590" y="3679"/>
                    <a:pt x="3451" y="3652"/>
                  </a:cubicBezTo>
                  <a:cubicBezTo>
                    <a:pt x="3395" y="3641"/>
                    <a:pt x="3337" y="3630"/>
                    <a:pt x="3279" y="3625"/>
                  </a:cubicBezTo>
                  <a:cubicBezTo>
                    <a:pt x="3240" y="3620"/>
                    <a:pt x="3202" y="3615"/>
                    <a:pt x="3164" y="3611"/>
                  </a:cubicBezTo>
                  <a:cubicBezTo>
                    <a:pt x="3111" y="3607"/>
                    <a:pt x="3058" y="3600"/>
                    <a:pt x="3004" y="3600"/>
                  </a:cubicBezTo>
                  <a:cubicBezTo>
                    <a:pt x="2960" y="3600"/>
                    <a:pt x="2916" y="3600"/>
                    <a:pt x="2872" y="3600"/>
                  </a:cubicBezTo>
                  <a:cubicBezTo>
                    <a:pt x="2795" y="3600"/>
                    <a:pt x="2717" y="3600"/>
                    <a:pt x="2641" y="3605"/>
                  </a:cubicBezTo>
                  <a:cubicBezTo>
                    <a:pt x="2607" y="3607"/>
                    <a:pt x="2573" y="3610"/>
                    <a:pt x="2539" y="3614"/>
                  </a:cubicBezTo>
                  <a:cubicBezTo>
                    <a:pt x="2494" y="3618"/>
                    <a:pt x="2447" y="3621"/>
                    <a:pt x="2402" y="3630"/>
                  </a:cubicBezTo>
                  <a:cubicBezTo>
                    <a:pt x="2349" y="3638"/>
                    <a:pt x="2297" y="3642"/>
                    <a:pt x="2244" y="3651"/>
                  </a:cubicBezTo>
                  <a:cubicBezTo>
                    <a:pt x="2171" y="3662"/>
                    <a:pt x="2098" y="3679"/>
                    <a:pt x="2025" y="3690"/>
                  </a:cubicBezTo>
                  <a:cubicBezTo>
                    <a:pt x="1848" y="3722"/>
                    <a:pt x="1675" y="3771"/>
                    <a:pt x="1503" y="3820"/>
                  </a:cubicBezTo>
                  <a:cubicBezTo>
                    <a:pt x="1411" y="3846"/>
                    <a:pt x="1321" y="3873"/>
                    <a:pt x="1230" y="3899"/>
                  </a:cubicBezTo>
                  <a:cubicBezTo>
                    <a:pt x="1197" y="3907"/>
                    <a:pt x="1163" y="3913"/>
                    <a:pt x="1128" y="3913"/>
                  </a:cubicBezTo>
                  <a:cubicBezTo>
                    <a:pt x="1121" y="3913"/>
                    <a:pt x="1113" y="3913"/>
                    <a:pt x="1106" y="3913"/>
                  </a:cubicBezTo>
                  <a:cubicBezTo>
                    <a:pt x="1078" y="3912"/>
                    <a:pt x="1074" y="3910"/>
                    <a:pt x="1068" y="3883"/>
                  </a:cubicBezTo>
                  <a:cubicBezTo>
                    <a:pt x="1061" y="3846"/>
                    <a:pt x="1050" y="3808"/>
                    <a:pt x="1040" y="3770"/>
                  </a:cubicBezTo>
                  <a:cubicBezTo>
                    <a:pt x="1008" y="3648"/>
                    <a:pt x="979" y="3527"/>
                    <a:pt x="955" y="3402"/>
                  </a:cubicBezTo>
                  <a:cubicBezTo>
                    <a:pt x="944" y="3343"/>
                    <a:pt x="930" y="3284"/>
                    <a:pt x="922" y="3225"/>
                  </a:cubicBezTo>
                  <a:cubicBezTo>
                    <a:pt x="912" y="3166"/>
                    <a:pt x="901" y="3109"/>
                    <a:pt x="892" y="3052"/>
                  </a:cubicBezTo>
                  <a:cubicBezTo>
                    <a:pt x="884" y="2998"/>
                    <a:pt x="876" y="2945"/>
                    <a:pt x="867" y="2891"/>
                  </a:cubicBezTo>
                  <a:cubicBezTo>
                    <a:pt x="858" y="2848"/>
                    <a:pt x="851" y="2805"/>
                    <a:pt x="844" y="2762"/>
                  </a:cubicBezTo>
                  <a:cubicBezTo>
                    <a:pt x="829" y="2686"/>
                    <a:pt x="813" y="2612"/>
                    <a:pt x="798" y="2537"/>
                  </a:cubicBezTo>
                  <a:cubicBezTo>
                    <a:pt x="775" y="2423"/>
                    <a:pt x="750" y="2310"/>
                    <a:pt x="727" y="2197"/>
                  </a:cubicBezTo>
                  <a:cubicBezTo>
                    <a:pt x="706" y="2099"/>
                    <a:pt x="685" y="2001"/>
                    <a:pt x="667" y="1901"/>
                  </a:cubicBezTo>
                  <a:cubicBezTo>
                    <a:pt x="642" y="1774"/>
                    <a:pt x="614" y="1647"/>
                    <a:pt x="592" y="1518"/>
                  </a:cubicBezTo>
                  <a:cubicBezTo>
                    <a:pt x="572" y="1411"/>
                    <a:pt x="547" y="1305"/>
                    <a:pt x="527" y="1197"/>
                  </a:cubicBezTo>
                  <a:cubicBezTo>
                    <a:pt x="496" y="1039"/>
                    <a:pt x="461" y="881"/>
                    <a:pt x="423" y="724"/>
                  </a:cubicBezTo>
                  <a:cubicBezTo>
                    <a:pt x="397" y="617"/>
                    <a:pt x="378" y="510"/>
                    <a:pt x="360" y="404"/>
                  </a:cubicBezTo>
                  <a:cubicBezTo>
                    <a:pt x="339" y="288"/>
                    <a:pt x="321" y="173"/>
                    <a:pt x="286" y="59"/>
                  </a:cubicBezTo>
                  <a:cubicBezTo>
                    <a:pt x="284" y="49"/>
                    <a:pt x="274" y="35"/>
                    <a:pt x="285" y="22"/>
                  </a:cubicBezTo>
                  <a:cubicBezTo>
                    <a:pt x="281" y="18"/>
                    <a:pt x="276" y="17"/>
                    <a:pt x="271" y="17"/>
                  </a:cubicBezTo>
                  <a:cubicBezTo>
                    <a:pt x="266" y="17"/>
                    <a:pt x="261" y="17"/>
                    <a:pt x="256" y="17"/>
                  </a:cubicBezTo>
                  <a:cubicBezTo>
                    <a:pt x="255" y="17"/>
                    <a:pt x="254" y="17"/>
                    <a:pt x="253" y="17"/>
                  </a:cubicBezTo>
                  <a:cubicBezTo>
                    <a:pt x="250" y="17"/>
                    <a:pt x="248" y="17"/>
                    <a:pt x="245" y="17"/>
                  </a:cubicBezTo>
                  <a:cubicBezTo>
                    <a:pt x="232" y="17"/>
                    <a:pt x="220" y="18"/>
                    <a:pt x="207" y="18"/>
                  </a:cubicBezTo>
                  <a:cubicBezTo>
                    <a:pt x="196" y="18"/>
                    <a:pt x="184" y="17"/>
                    <a:pt x="173" y="14"/>
                  </a:cubicBezTo>
                  <a:lnTo>
                    <a:pt x="155" y="14"/>
                  </a:lnTo>
                  <a:cubicBezTo>
                    <a:pt x="151" y="12"/>
                    <a:pt x="146" y="12"/>
                    <a:pt x="142" y="12"/>
                  </a:cubicBezTo>
                  <a:cubicBezTo>
                    <a:pt x="137" y="12"/>
                    <a:pt x="131" y="13"/>
                    <a:pt x="126" y="13"/>
                  </a:cubicBezTo>
                  <a:cubicBezTo>
                    <a:pt x="121" y="13"/>
                    <a:pt x="116" y="12"/>
                    <a:pt x="112" y="9"/>
                  </a:cubicBezTo>
                  <a:lnTo>
                    <a:pt x="92" y="9"/>
                  </a:lnTo>
                  <a:cubicBezTo>
                    <a:pt x="88" y="7"/>
                    <a:pt x="83" y="6"/>
                    <a:pt x="78" y="6"/>
                  </a:cubicBezTo>
                  <a:cubicBezTo>
                    <a:pt x="72" y="6"/>
                    <a:pt x="66" y="7"/>
                    <a:pt x="60" y="7"/>
                  </a:cubicBezTo>
                  <a:cubicBezTo>
                    <a:pt x="54" y="7"/>
                    <a:pt x="48" y="6"/>
                    <a:pt x="43" y="3"/>
                  </a:cubicBezTo>
                  <a:lnTo>
                    <a:pt x="24" y="3"/>
                  </a:lnTo>
                  <a:cubicBezTo>
                    <a:pt x="20" y="2"/>
                    <a:pt x="17" y="1"/>
                    <a:pt x="14" y="1"/>
                  </a:cubicBezTo>
                  <a:close/>
                </a:path>
              </a:pathLst>
            </a:custGeom>
            <a:solidFill>
              <a:srgbClr val="E6E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48"/>
            <p:cNvSpPr/>
            <p:nvPr/>
          </p:nvSpPr>
          <p:spPr>
            <a:xfrm>
              <a:off x="6968130" y="3922638"/>
              <a:ext cx="184645" cy="162157"/>
            </a:xfrm>
            <a:custGeom>
              <a:avLst/>
              <a:gdLst/>
              <a:ahLst/>
              <a:cxnLst/>
              <a:rect l="l" t="t" r="r" b="b"/>
              <a:pathLst>
                <a:path w="4984" h="4377" extrusionOk="0">
                  <a:moveTo>
                    <a:pt x="181" y="1"/>
                  </a:moveTo>
                  <a:cubicBezTo>
                    <a:pt x="178" y="1"/>
                    <a:pt x="176" y="3"/>
                    <a:pt x="176" y="8"/>
                  </a:cubicBezTo>
                  <a:cubicBezTo>
                    <a:pt x="173" y="9"/>
                    <a:pt x="171" y="10"/>
                    <a:pt x="168" y="10"/>
                  </a:cubicBezTo>
                  <a:cubicBezTo>
                    <a:pt x="165" y="10"/>
                    <a:pt x="163" y="9"/>
                    <a:pt x="160" y="9"/>
                  </a:cubicBezTo>
                  <a:cubicBezTo>
                    <a:pt x="157" y="9"/>
                    <a:pt x="153" y="10"/>
                    <a:pt x="151" y="13"/>
                  </a:cubicBezTo>
                  <a:lnTo>
                    <a:pt x="145" y="13"/>
                  </a:lnTo>
                  <a:cubicBezTo>
                    <a:pt x="139" y="16"/>
                    <a:pt x="130" y="13"/>
                    <a:pt x="125" y="18"/>
                  </a:cubicBezTo>
                  <a:lnTo>
                    <a:pt x="120" y="18"/>
                  </a:lnTo>
                  <a:cubicBezTo>
                    <a:pt x="114" y="22"/>
                    <a:pt x="107" y="18"/>
                    <a:pt x="101" y="23"/>
                  </a:cubicBezTo>
                  <a:lnTo>
                    <a:pt x="96" y="23"/>
                  </a:lnTo>
                  <a:cubicBezTo>
                    <a:pt x="90" y="27"/>
                    <a:pt x="82" y="23"/>
                    <a:pt x="76" y="28"/>
                  </a:cubicBezTo>
                  <a:lnTo>
                    <a:pt x="71" y="28"/>
                  </a:lnTo>
                  <a:cubicBezTo>
                    <a:pt x="65" y="32"/>
                    <a:pt x="57" y="28"/>
                    <a:pt x="52" y="34"/>
                  </a:cubicBezTo>
                  <a:lnTo>
                    <a:pt x="46" y="34"/>
                  </a:lnTo>
                  <a:cubicBezTo>
                    <a:pt x="39" y="38"/>
                    <a:pt x="31" y="34"/>
                    <a:pt x="26" y="39"/>
                  </a:cubicBezTo>
                  <a:lnTo>
                    <a:pt x="20" y="39"/>
                  </a:lnTo>
                  <a:cubicBezTo>
                    <a:pt x="16" y="43"/>
                    <a:pt x="11" y="42"/>
                    <a:pt x="6" y="47"/>
                  </a:cubicBezTo>
                  <a:cubicBezTo>
                    <a:pt x="1" y="53"/>
                    <a:pt x="3" y="58"/>
                    <a:pt x="6" y="65"/>
                  </a:cubicBezTo>
                  <a:cubicBezTo>
                    <a:pt x="14" y="77"/>
                    <a:pt x="9" y="91"/>
                    <a:pt x="9" y="104"/>
                  </a:cubicBezTo>
                  <a:cubicBezTo>
                    <a:pt x="20" y="176"/>
                    <a:pt x="26" y="248"/>
                    <a:pt x="33" y="321"/>
                  </a:cubicBezTo>
                  <a:cubicBezTo>
                    <a:pt x="50" y="463"/>
                    <a:pt x="65" y="603"/>
                    <a:pt x="92" y="743"/>
                  </a:cubicBezTo>
                  <a:cubicBezTo>
                    <a:pt x="129" y="934"/>
                    <a:pt x="183" y="1121"/>
                    <a:pt x="232" y="1309"/>
                  </a:cubicBezTo>
                  <a:cubicBezTo>
                    <a:pt x="344" y="1748"/>
                    <a:pt x="456" y="2188"/>
                    <a:pt x="566" y="2629"/>
                  </a:cubicBezTo>
                  <a:cubicBezTo>
                    <a:pt x="677" y="3063"/>
                    <a:pt x="771" y="3503"/>
                    <a:pt x="906" y="3931"/>
                  </a:cubicBezTo>
                  <a:cubicBezTo>
                    <a:pt x="949" y="4070"/>
                    <a:pt x="993" y="4210"/>
                    <a:pt x="1038" y="4349"/>
                  </a:cubicBezTo>
                  <a:cubicBezTo>
                    <a:pt x="1044" y="4368"/>
                    <a:pt x="1050" y="4376"/>
                    <a:pt x="1062" y="4376"/>
                  </a:cubicBezTo>
                  <a:cubicBezTo>
                    <a:pt x="1067" y="4376"/>
                    <a:pt x="1075" y="4374"/>
                    <a:pt x="1084" y="4371"/>
                  </a:cubicBezTo>
                  <a:cubicBezTo>
                    <a:pt x="1127" y="4355"/>
                    <a:pt x="1171" y="4341"/>
                    <a:pt x="1213" y="4320"/>
                  </a:cubicBezTo>
                  <a:cubicBezTo>
                    <a:pt x="1386" y="4238"/>
                    <a:pt x="1569" y="4185"/>
                    <a:pt x="1752" y="4134"/>
                  </a:cubicBezTo>
                  <a:cubicBezTo>
                    <a:pt x="1885" y="4096"/>
                    <a:pt x="2018" y="4067"/>
                    <a:pt x="2149" y="4026"/>
                  </a:cubicBezTo>
                  <a:cubicBezTo>
                    <a:pt x="2361" y="3958"/>
                    <a:pt x="2575" y="3909"/>
                    <a:pt x="2793" y="3870"/>
                  </a:cubicBezTo>
                  <a:cubicBezTo>
                    <a:pt x="2959" y="3839"/>
                    <a:pt x="3127" y="3823"/>
                    <a:pt x="3296" y="3822"/>
                  </a:cubicBezTo>
                  <a:cubicBezTo>
                    <a:pt x="3344" y="3822"/>
                    <a:pt x="3392" y="3818"/>
                    <a:pt x="3440" y="3813"/>
                  </a:cubicBezTo>
                  <a:cubicBezTo>
                    <a:pt x="3535" y="3807"/>
                    <a:pt x="3629" y="3800"/>
                    <a:pt x="3724" y="3799"/>
                  </a:cubicBezTo>
                  <a:cubicBezTo>
                    <a:pt x="3783" y="3798"/>
                    <a:pt x="3842" y="3797"/>
                    <a:pt x="3901" y="3797"/>
                  </a:cubicBezTo>
                  <a:cubicBezTo>
                    <a:pt x="4000" y="3797"/>
                    <a:pt x="4099" y="3800"/>
                    <a:pt x="4198" y="3810"/>
                  </a:cubicBezTo>
                  <a:cubicBezTo>
                    <a:pt x="4331" y="3823"/>
                    <a:pt x="4463" y="3837"/>
                    <a:pt x="4595" y="3861"/>
                  </a:cubicBezTo>
                  <a:cubicBezTo>
                    <a:pt x="4713" y="3882"/>
                    <a:pt x="4825" y="3919"/>
                    <a:pt x="4937" y="3959"/>
                  </a:cubicBezTo>
                  <a:cubicBezTo>
                    <a:pt x="4946" y="3963"/>
                    <a:pt x="4957" y="3968"/>
                    <a:pt x="4967" y="3968"/>
                  </a:cubicBezTo>
                  <a:cubicBezTo>
                    <a:pt x="4973" y="3968"/>
                    <a:pt x="4978" y="3967"/>
                    <a:pt x="4983" y="3963"/>
                  </a:cubicBezTo>
                  <a:cubicBezTo>
                    <a:pt x="4980" y="3957"/>
                    <a:pt x="4972" y="3954"/>
                    <a:pt x="4966" y="3951"/>
                  </a:cubicBezTo>
                  <a:cubicBezTo>
                    <a:pt x="4814" y="3893"/>
                    <a:pt x="4660" y="3838"/>
                    <a:pt x="4503" y="3794"/>
                  </a:cubicBezTo>
                  <a:cubicBezTo>
                    <a:pt x="4335" y="3745"/>
                    <a:pt x="4166" y="3710"/>
                    <a:pt x="3991" y="3686"/>
                  </a:cubicBezTo>
                  <a:cubicBezTo>
                    <a:pt x="3907" y="3673"/>
                    <a:pt x="3822" y="3662"/>
                    <a:pt x="3737" y="3655"/>
                  </a:cubicBezTo>
                  <a:cubicBezTo>
                    <a:pt x="3681" y="3650"/>
                    <a:pt x="3624" y="3648"/>
                    <a:pt x="3568" y="3643"/>
                  </a:cubicBezTo>
                  <a:cubicBezTo>
                    <a:pt x="3525" y="3639"/>
                    <a:pt x="3482" y="3638"/>
                    <a:pt x="3439" y="3638"/>
                  </a:cubicBezTo>
                  <a:cubicBezTo>
                    <a:pt x="3386" y="3637"/>
                    <a:pt x="3332" y="3635"/>
                    <a:pt x="3279" y="3635"/>
                  </a:cubicBezTo>
                  <a:cubicBezTo>
                    <a:pt x="3230" y="3635"/>
                    <a:pt x="3182" y="3636"/>
                    <a:pt x="3134" y="3640"/>
                  </a:cubicBezTo>
                  <a:cubicBezTo>
                    <a:pt x="3077" y="3644"/>
                    <a:pt x="3019" y="3645"/>
                    <a:pt x="2961" y="3646"/>
                  </a:cubicBezTo>
                  <a:cubicBezTo>
                    <a:pt x="2927" y="3646"/>
                    <a:pt x="2893" y="3652"/>
                    <a:pt x="2858" y="3655"/>
                  </a:cubicBezTo>
                  <a:cubicBezTo>
                    <a:pt x="2834" y="3656"/>
                    <a:pt x="2809" y="3657"/>
                    <a:pt x="2785" y="3660"/>
                  </a:cubicBezTo>
                  <a:cubicBezTo>
                    <a:pt x="2738" y="3667"/>
                    <a:pt x="2692" y="3672"/>
                    <a:pt x="2645" y="3678"/>
                  </a:cubicBezTo>
                  <a:cubicBezTo>
                    <a:pt x="2605" y="3683"/>
                    <a:pt x="2568" y="3687"/>
                    <a:pt x="2529" y="3693"/>
                  </a:cubicBezTo>
                  <a:cubicBezTo>
                    <a:pt x="2489" y="3698"/>
                    <a:pt x="2447" y="3703"/>
                    <a:pt x="2405" y="3709"/>
                  </a:cubicBezTo>
                  <a:cubicBezTo>
                    <a:pt x="2366" y="3714"/>
                    <a:pt x="2327" y="3716"/>
                    <a:pt x="2289" y="3724"/>
                  </a:cubicBezTo>
                  <a:cubicBezTo>
                    <a:pt x="2238" y="3731"/>
                    <a:pt x="2188" y="3743"/>
                    <a:pt x="2138" y="3752"/>
                  </a:cubicBezTo>
                  <a:cubicBezTo>
                    <a:pt x="2060" y="3765"/>
                    <a:pt x="1983" y="3783"/>
                    <a:pt x="1909" y="3810"/>
                  </a:cubicBezTo>
                  <a:cubicBezTo>
                    <a:pt x="1838" y="3835"/>
                    <a:pt x="1769" y="3867"/>
                    <a:pt x="1698" y="3898"/>
                  </a:cubicBezTo>
                  <a:cubicBezTo>
                    <a:pt x="1634" y="3926"/>
                    <a:pt x="1569" y="3957"/>
                    <a:pt x="1504" y="3985"/>
                  </a:cubicBezTo>
                  <a:cubicBezTo>
                    <a:pt x="1419" y="4023"/>
                    <a:pt x="1333" y="4059"/>
                    <a:pt x="1250" y="4101"/>
                  </a:cubicBezTo>
                  <a:cubicBezTo>
                    <a:pt x="1228" y="4112"/>
                    <a:pt x="1206" y="4121"/>
                    <a:pt x="1181" y="4126"/>
                  </a:cubicBezTo>
                  <a:cubicBezTo>
                    <a:pt x="1176" y="4127"/>
                    <a:pt x="1173" y="4128"/>
                    <a:pt x="1170" y="4128"/>
                  </a:cubicBezTo>
                  <a:cubicBezTo>
                    <a:pt x="1161" y="4128"/>
                    <a:pt x="1156" y="4123"/>
                    <a:pt x="1149" y="4115"/>
                  </a:cubicBezTo>
                  <a:lnTo>
                    <a:pt x="1142" y="4099"/>
                  </a:lnTo>
                  <a:cubicBezTo>
                    <a:pt x="1121" y="4054"/>
                    <a:pt x="1103" y="4008"/>
                    <a:pt x="1092" y="3958"/>
                  </a:cubicBezTo>
                  <a:cubicBezTo>
                    <a:pt x="1074" y="3878"/>
                    <a:pt x="1052" y="3800"/>
                    <a:pt x="1033" y="3722"/>
                  </a:cubicBezTo>
                  <a:cubicBezTo>
                    <a:pt x="1007" y="3623"/>
                    <a:pt x="980" y="3524"/>
                    <a:pt x="958" y="3424"/>
                  </a:cubicBezTo>
                  <a:cubicBezTo>
                    <a:pt x="925" y="3280"/>
                    <a:pt x="893" y="3134"/>
                    <a:pt x="858" y="2991"/>
                  </a:cubicBezTo>
                  <a:cubicBezTo>
                    <a:pt x="834" y="2881"/>
                    <a:pt x="804" y="2773"/>
                    <a:pt x="775" y="2665"/>
                  </a:cubicBezTo>
                  <a:cubicBezTo>
                    <a:pt x="750" y="2581"/>
                    <a:pt x="726" y="2497"/>
                    <a:pt x="701" y="2411"/>
                  </a:cubicBezTo>
                  <a:cubicBezTo>
                    <a:pt x="680" y="2340"/>
                    <a:pt x="659" y="2270"/>
                    <a:pt x="640" y="2199"/>
                  </a:cubicBezTo>
                  <a:cubicBezTo>
                    <a:pt x="615" y="2106"/>
                    <a:pt x="594" y="2012"/>
                    <a:pt x="573" y="1919"/>
                  </a:cubicBezTo>
                  <a:cubicBezTo>
                    <a:pt x="556" y="1853"/>
                    <a:pt x="538" y="1786"/>
                    <a:pt x="524" y="1719"/>
                  </a:cubicBezTo>
                  <a:cubicBezTo>
                    <a:pt x="500" y="1595"/>
                    <a:pt x="470" y="1473"/>
                    <a:pt x="441" y="1351"/>
                  </a:cubicBezTo>
                  <a:cubicBezTo>
                    <a:pt x="370" y="1061"/>
                    <a:pt x="290" y="774"/>
                    <a:pt x="230" y="483"/>
                  </a:cubicBezTo>
                  <a:cubicBezTo>
                    <a:pt x="216" y="424"/>
                    <a:pt x="204" y="365"/>
                    <a:pt x="208" y="303"/>
                  </a:cubicBezTo>
                  <a:cubicBezTo>
                    <a:pt x="209" y="296"/>
                    <a:pt x="208" y="288"/>
                    <a:pt x="206" y="279"/>
                  </a:cubicBezTo>
                  <a:cubicBezTo>
                    <a:pt x="199" y="252"/>
                    <a:pt x="197" y="226"/>
                    <a:pt x="197" y="200"/>
                  </a:cubicBezTo>
                  <a:cubicBezTo>
                    <a:pt x="197" y="134"/>
                    <a:pt x="189" y="69"/>
                    <a:pt x="189" y="3"/>
                  </a:cubicBezTo>
                  <a:cubicBezTo>
                    <a:pt x="186" y="2"/>
                    <a:pt x="183" y="1"/>
                    <a:pt x="181" y="1"/>
                  </a:cubicBezTo>
                  <a:close/>
                </a:path>
              </a:pathLst>
            </a:custGeom>
            <a:solidFill>
              <a:srgbClr val="9BA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48"/>
            <p:cNvSpPr/>
            <p:nvPr/>
          </p:nvSpPr>
          <p:spPr>
            <a:xfrm>
              <a:off x="6990840" y="4034076"/>
              <a:ext cx="349951" cy="65130"/>
            </a:xfrm>
            <a:custGeom>
              <a:avLst/>
              <a:gdLst/>
              <a:ahLst/>
              <a:cxnLst/>
              <a:rect l="l" t="t" r="r" b="b"/>
              <a:pathLst>
                <a:path w="9446" h="1758" extrusionOk="0">
                  <a:moveTo>
                    <a:pt x="9412" y="1"/>
                  </a:moveTo>
                  <a:cubicBezTo>
                    <a:pt x="9411" y="1"/>
                    <a:pt x="9411" y="1"/>
                    <a:pt x="9410" y="2"/>
                  </a:cubicBezTo>
                  <a:cubicBezTo>
                    <a:pt x="9399" y="12"/>
                    <a:pt x="9403" y="28"/>
                    <a:pt x="9395" y="39"/>
                  </a:cubicBezTo>
                  <a:cubicBezTo>
                    <a:pt x="9378" y="61"/>
                    <a:pt x="9356" y="71"/>
                    <a:pt x="9330" y="77"/>
                  </a:cubicBezTo>
                  <a:cubicBezTo>
                    <a:pt x="9248" y="98"/>
                    <a:pt x="9166" y="115"/>
                    <a:pt x="9083" y="131"/>
                  </a:cubicBezTo>
                  <a:cubicBezTo>
                    <a:pt x="8997" y="150"/>
                    <a:pt x="8910" y="164"/>
                    <a:pt x="8823" y="178"/>
                  </a:cubicBezTo>
                  <a:lnTo>
                    <a:pt x="8629" y="210"/>
                  </a:lnTo>
                  <a:cubicBezTo>
                    <a:pt x="8553" y="223"/>
                    <a:pt x="8478" y="238"/>
                    <a:pt x="8402" y="250"/>
                  </a:cubicBezTo>
                  <a:cubicBezTo>
                    <a:pt x="8315" y="264"/>
                    <a:pt x="8228" y="281"/>
                    <a:pt x="8139" y="297"/>
                  </a:cubicBezTo>
                  <a:cubicBezTo>
                    <a:pt x="8055" y="314"/>
                    <a:pt x="7970" y="331"/>
                    <a:pt x="7886" y="349"/>
                  </a:cubicBezTo>
                  <a:cubicBezTo>
                    <a:pt x="7737" y="379"/>
                    <a:pt x="7587" y="412"/>
                    <a:pt x="7438" y="446"/>
                  </a:cubicBezTo>
                  <a:cubicBezTo>
                    <a:pt x="7318" y="473"/>
                    <a:pt x="7198" y="502"/>
                    <a:pt x="7076" y="530"/>
                  </a:cubicBezTo>
                  <a:cubicBezTo>
                    <a:pt x="6899" y="572"/>
                    <a:pt x="6721" y="613"/>
                    <a:pt x="6543" y="654"/>
                  </a:cubicBezTo>
                  <a:cubicBezTo>
                    <a:pt x="6382" y="694"/>
                    <a:pt x="6222" y="734"/>
                    <a:pt x="6060" y="773"/>
                  </a:cubicBezTo>
                  <a:cubicBezTo>
                    <a:pt x="5960" y="798"/>
                    <a:pt x="5862" y="822"/>
                    <a:pt x="5761" y="849"/>
                  </a:cubicBezTo>
                  <a:cubicBezTo>
                    <a:pt x="5630" y="885"/>
                    <a:pt x="5497" y="924"/>
                    <a:pt x="5367" y="966"/>
                  </a:cubicBezTo>
                  <a:cubicBezTo>
                    <a:pt x="5279" y="994"/>
                    <a:pt x="5193" y="1025"/>
                    <a:pt x="5106" y="1057"/>
                  </a:cubicBezTo>
                  <a:cubicBezTo>
                    <a:pt x="5080" y="1066"/>
                    <a:pt x="5055" y="1074"/>
                    <a:pt x="5050" y="1106"/>
                  </a:cubicBezTo>
                  <a:cubicBezTo>
                    <a:pt x="5049" y="1112"/>
                    <a:pt x="5043" y="1117"/>
                    <a:pt x="5041" y="1122"/>
                  </a:cubicBezTo>
                  <a:cubicBezTo>
                    <a:pt x="5021" y="1155"/>
                    <a:pt x="4995" y="1183"/>
                    <a:pt x="4967" y="1209"/>
                  </a:cubicBezTo>
                  <a:cubicBezTo>
                    <a:pt x="4884" y="1288"/>
                    <a:pt x="4791" y="1338"/>
                    <a:pt x="4679" y="1338"/>
                  </a:cubicBezTo>
                  <a:cubicBezTo>
                    <a:pt x="4661" y="1338"/>
                    <a:pt x="4643" y="1337"/>
                    <a:pt x="4624" y="1334"/>
                  </a:cubicBezTo>
                  <a:cubicBezTo>
                    <a:pt x="4521" y="1321"/>
                    <a:pt x="4430" y="1284"/>
                    <a:pt x="4354" y="1212"/>
                  </a:cubicBezTo>
                  <a:cubicBezTo>
                    <a:pt x="4349" y="1207"/>
                    <a:pt x="4343" y="1198"/>
                    <a:pt x="4335" y="1198"/>
                  </a:cubicBezTo>
                  <a:cubicBezTo>
                    <a:pt x="4333" y="1198"/>
                    <a:pt x="4332" y="1198"/>
                    <a:pt x="4331" y="1198"/>
                  </a:cubicBezTo>
                  <a:cubicBezTo>
                    <a:pt x="4314" y="1198"/>
                    <a:pt x="4299" y="1193"/>
                    <a:pt x="4283" y="1193"/>
                  </a:cubicBezTo>
                  <a:cubicBezTo>
                    <a:pt x="4265" y="1193"/>
                    <a:pt x="4248" y="1193"/>
                    <a:pt x="4230" y="1193"/>
                  </a:cubicBezTo>
                  <a:cubicBezTo>
                    <a:pt x="4169" y="1193"/>
                    <a:pt x="4108" y="1191"/>
                    <a:pt x="4047" y="1191"/>
                  </a:cubicBezTo>
                  <a:cubicBezTo>
                    <a:pt x="3989" y="1191"/>
                    <a:pt x="3931" y="1193"/>
                    <a:pt x="3873" y="1202"/>
                  </a:cubicBezTo>
                  <a:cubicBezTo>
                    <a:pt x="3801" y="1214"/>
                    <a:pt x="3723" y="1214"/>
                    <a:pt x="3650" y="1215"/>
                  </a:cubicBezTo>
                  <a:cubicBezTo>
                    <a:pt x="3583" y="1217"/>
                    <a:pt x="3516" y="1224"/>
                    <a:pt x="3449" y="1224"/>
                  </a:cubicBezTo>
                  <a:cubicBezTo>
                    <a:pt x="3441" y="1224"/>
                    <a:pt x="3433" y="1224"/>
                    <a:pt x="3425" y="1224"/>
                  </a:cubicBezTo>
                  <a:lnTo>
                    <a:pt x="3418" y="1224"/>
                  </a:lnTo>
                  <a:cubicBezTo>
                    <a:pt x="3359" y="1235"/>
                    <a:pt x="3297" y="1229"/>
                    <a:pt x="3237" y="1234"/>
                  </a:cubicBezTo>
                  <a:cubicBezTo>
                    <a:pt x="3184" y="1236"/>
                    <a:pt x="3131" y="1242"/>
                    <a:pt x="3078" y="1242"/>
                  </a:cubicBezTo>
                  <a:cubicBezTo>
                    <a:pt x="3067" y="1242"/>
                    <a:pt x="3057" y="1242"/>
                    <a:pt x="3046" y="1241"/>
                  </a:cubicBezTo>
                  <a:lnTo>
                    <a:pt x="3038" y="1241"/>
                  </a:lnTo>
                  <a:cubicBezTo>
                    <a:pt x="2992" y="1251"/>
                    <a:pt x="2944" y="1246"/>
                    <a:pt x="2895" y="1251"/>
                  </a:cubicBezTo>
                  <a:cubicBezTo>
                    <a:pt x="2846" y="1255"/>
                    <a:pt x="2798" y="1257"/>
                    <a:pt x="2747" y="1261"/>
                  </a:cubicBezTo>
                  <a:cubicBezTo>
                    <a:pt x="2718" y="1262"/>
                    <a:pt x="2687" y="1262"/>
                    <a:pt x="2656" y="1266"/>
                  </a:cubicBezTo>
                  <a:cubicBezTo>
                    <a:pt x="2582" y="1275"/>
                    <a:pt x="2509" y="1277"/>
                    <a:pt x="2435" y="1282"/>
                  </a:cubicBezTo>
                  <a:cubicBezTo>
                    <a:pt x="2390" y="1285"/>
                    <a:pt x="2347" y="1290"/>
                    <a:pt x="2303" y="1291"/>
                  </a:cubicBezTo>
                  <a:cubicBezTo>
                    <a:pt x="2275" y="1293"/>
                    <a:pt x="2245" y="1294"/>
                    <a:pt x="2217" y="1296"/>
                  </a:cubicBezTo>
                  <a:cubicBezTo>
                    <a:pt x="2156" y="1301"/>
                    <a:pt x="2094" y="1310"/>
                    <a:pt x="2033" y="1312"/>
                  </a:cubicBezTo>
                  <a:cubicBezTo>
                    <a:pt x="1974" y="1316"/>
                    <a:pt x="1915" y="1323"/>
                    <a:pt x="1855" y="1327"/>
                  </a:cubicBezTo>
                  <a:cubicBezTo>
                    <a:pt x="1833" y="1328"/>
                    <a:pt x="1808" y="1331"/>
                    <a:pt x="1785" y="1333"/>
                  </a:cubicBezTo>
                  <a:cubicBezTo>
                    <a:pt x="1734" y="1339"/>
                    <a:pt x="1682" y="1345"/>
                    <a:pt x="1630" y="1350"/>
                  </a:cubicBezTo>
                  <a:lnTo>
                    <a:pt x="1493" y="1366"/>
                  </a:lnTo>
                  <a:cubicBezTo>
                    <a:pt x="1441" y="1374"/>
                    <a:pt x="1392" y="1380"/>
                    <a:pt x="1340" y="1387"/>
                  </a:cubicBezTo>
                  <a:cubicBezTo>
                    <a:pt x="1288" y="1393"/>
                    <a:pt x="1235" y="1401"/>
                    <a:pt x="1182" y="1408"/>
                  </a:cubicBezTo>
                  <a:cubicBezTo>
                    <a:pt x="1119" y="1418"/>
                    <a:pt x="1054" y="1428"/>
                    <a:pt x="992" y="1436"/>
                  </a:cubicBezTo>
                  <a:cubicBezTo>
                    <a:pt x="928" y="1446"/>
                    <a:pt x="864" y="1455"/>
                    <a:pt x="803" y="1463"/>
                  </a:cubicBezTo>
                  <a:cubicBezTo>
                    <a:pt x="735" y="1474"/>
                    <a:pt x="668" y="1487"/>
                    <a:pt x="600" y="1499"/>
                  </a:cubicBezTo>
                  <a:cubicBezTo>
                    <a:pt x="501" y="1516"/>
                    <a:pt x="400" y="1533"/>
                    <a:pt x="298" y="1552"/>
                  </a:cubicBezTo>
                  <a:cubicBezTo>
                    <a:pt x="253" y="1559"/>
                    <a:pt x="207" y="1568"/>
                    <a:pt x="161" y="1568"/>
                  </a:cubicBezTo>
                  <a:cubicBezTo>
                    <a:pt x="156" y="1568"/>
                    <a:pt x="151" y="1568"/>
                    <a:pt x="146" y="1568"/>
                  </a:cubicBezTo>
                  <a:cubicBezTo>
                    <a:pt x="126" y="1567"/>
                    <a:pt x="108" y="1560"/>
                    <a:pt x="91" y="1550"/>
                  </a:cubicBezTo>
                  <a:cubicBezTo>
                    <a:pt x="70" y="1537"/>
                    <a:pt x="53" y="1520"/>
                    <a:pt x="40" y="1498"/>
                  </a:cubicBezTo>
                  <a:cubicBezTo>
                    <a:pt x="38" y="1493"/>
                    <a:pt x="37" y="1491"/>
                    <a:pt x="36" y="1491"/>
                  </a:cubicBezTo>
                  <a:cubicBezTo>
                    <a:pt x="34" y="1491"/>
                    <a:pt x="33" y="1498"/>
                    <a:pt x="32" y="1500"/>
                  </a:cubicBezTo>
                  <a:cubicBezTo>
                    <a:pt x="26" y="1524"/>
                    <a:pt x="37" y="1544"/>
                    <a:pt x="1" y="1608"/>
                  </a:cubicBezTo>
                  <a:cubicBezTo>
                    <a:pt x="5" y="1623"/>
                    <a:pt x="5" y="1639"/>
                    <a:pt x="12" y="1652"/>
                  </a:cubicBezTo>
                  <a:cubicBezTo>
                    <a:pt x="16" y="1655"/>
                    <a:pt x="16" y="1661"/>
                    <a:pt x="18" y="1665"/>
                  </a:cubicBezTo>
                  <a:cubicBezTo>
                    <a:pt x="22" y="1667"/>
                    <a:pt x="21" y="1674"/>
                    <a:pt x="24" y="1677"/>
                  </a:cubicBezTo>
                  <a:cubicBezTo>
                    <a:pt x="29" y="1679"/>
                    <a:pt x="27" y="1686"/>
                    <a:pt x="32" y="1689"/>
                  </a:cubicBezTo>
                  <a:cubicBezTo>
                    <a:pt x="35" y="1694"/>
                    <a:pt x="37" y="1702"/>
                    <a:pt x="44" y="1706"/>
                  </a:cubicBezTo>
                  <a:lnTo>
                    <a:pt x="44" y="1706"/>
                  </a:lnTo>
                  <a:cubicBezTo>
                    <a:pt x="47" y="1712"/>
                    <a:pt x="56" y="1715"/>
                    <a:pt x="61" y="1719"/>
                  </a:cubicBezTo>
                  <a:cubicBezTo>
                    <a:pt x="64" y="1721"/>
                    <a:pt x="65" y="1724"/>
                    <a:pt x="70" y="1724"/>
                  </a:cubicBezTo>
                  <a:cubicBezTo>
                    <a:pt x="72" y="1731"/>
                    <a:pt x="77" y="1730"/>
                    <a:pt x="81" y="1732"/>
                  </a:cubicBezTo>
                  <a:cubicBezTo>
                    <a:pt x="84" y="1737"/>
                    <a:pt x="89" y="1736"/>
                    <a:pt x="93" y="1738"/>
                  </a:cubicBezTo>
                  <a:cubicBezTo>
                    <a:pt x="99" y="1746"/>
                    <a:pt x="107" y="1740"/>
                    <a:pt x="113" y="1746"/>
                  </a:cubicBezTo>
                  <a:cubicBezTo>
                    <a:pt x="116" y="1750"/>
                    <a:pt x="121" y="1750"/>
                    <a:pt x="125" y="1750"/>
                  </a:cubicBezTo>
                  <a:cubicBezTo>
                    <a:pt x="126" y="1750"/>
                    <a:pt x="127" y="1750"/>
                    <a:pt x="127" y="1750"/>
                  </a:cubicBezTo>
                  <a:cubicBezTo>
                    <a:pt x="131" y="1750"/>
                    <a:pt x="134" y="1750"/>
                    <a:pt x="137" y="1752"/>
                  </a:cubicBezTo>
                  <a:cubicBezTo>
                    <a:pt x="152" y="1756"/>
                    <a:pt x="167" y="1758"/>
                    <a:pt x="181" y="1758"/>
                  </a:cubicBezTo>
                  <a:cubicBezTo>
                    <a:pt x="195" y="1758"/>
                    <a:pt x="210" y="1756"/>
                    <a:pt x="224" y="1753"/>
                  </a:cubicBezTo>
                  <a:lnTo>
                    <a:pt x="226" y="1752"/>
                  </a:lnTo>
                  <a:lnTo>
                    <a:pt x="227" y="1753"/>
                  </a:lnTo>
                  <a:cubicBezTo>
                    <a:pt x="230" y="1752"/>
                    <a:pt x="234" y="1751"/>
                    <a:pt x="238" y="1751"/>
                  </a:cubicBezTo>
                  <a:cubicBezTo>
                    <a:pt x="242" y="1751"/>
                    <a:pt x="247" y="1752"/>
                    <a:pt x="251" y="1752"/>
                  </a:cubicBezTo>
                  <a:cubicBezTo>
                    <a:pt x="256" y="1752"/>
                    <a:pt x="261" y="1751"/>
                    <a:pt x="266" y="1748"/>
                  </a:cubicBezTo>
                  <a:cubicBezTo>
                    <a:pt x="270" y="1746"/>
                    <a:pt x="275" y="1745"/>
                    <a:pt x="279" y="1745"/>
                  </a:cubicBezTo>
                  <a:cubicBezTo>
                    <a:pt x="284" y="1745"/>
                    <a:pt x="289" y="1746"/>
                    <a:pt x="294" y="1746"/>
                  </a:cubicBezTo>
                  <a:cubicBezTo>
                    <a:pt x="299" y="1746"/>
                    <a:pt x="304" y="1745"/>
                    <a:pt x="309" y="1741"/>
                  </a:cubicBezTo>
                  <a:cubicBezTo>
                    <a:pt x="313" y="1739"/>
                    <a:pt x="317" y="1739"/>
                    <a:pt x="321" y="1739"/>
                  </a:cubicBezTo>
                  <a:cubicBezTo>
                    <a:pt x="325" y="1739"/>
                    <a:pt x="329" y="1739"/>
                    <a:pt x="333" y="1739"/>
                  </a:cubicBezTo>
                  <a:cubicBezTo>
                    <a:pt x="338" y="1739"/>
                    <a:pt x="342" y="1739"/>
                    <a:pt x="347" y="1736"/>
                  </a:cubicBezTo>
                  <a:lnTo>
                    <a:pt x="348" y="1735"/>
                  </a:lnTo>
                  <a:lnTo>
                    <a:pt x="350" y="1736"/>
                  </a:lnTo>
                  <a:cubicBezTo>
                    <a:pt x="354" y="1734"/>
                    <a:pt x="358" y="1734"/>
                    <a:pt x="362" y="1734"/>
                  </a:cubicBezTo>
                  <a:cubicBezTo>
                    <a:pt x="366" y="1734"/>
                    <a:pt x="370" y="1734"/>
                    <a:pt x="374" y="1734"/>
                  </a:cubicBezTo>
                  <a:cubicBezTo>
                    <a:pt x="379" y="1734"/>
                    <a:pt x="384" y="1734"/>
                    <a:pt x="389" y="1731"/>
                  </a:cubicBezTo>
                  <a:cubicBezTo>
                    <a:pt x="393" y="1728"/>
                    <a:pt x="398" y="1727"/>
                    <a:pt x="403" y="1727"/>
                  </a:cubicBezTo>
                  <a:cubicBezTo>
                    <a:pt x="407" y="1727"/>
                    <a:pt x="411" y="1727"/>
                    <a:pt x="415" y="1727"/>
                  </a:cubicBezTo>
                  <a:cubicBezTo>
                    <a:pt x="419" y="1727"/>
                    <a:pt x="423" y="1727"/>
                    <a:pt x="427" y="1724"/>
                  </a:cubicBezTo>
                  <a:cubicBezTo>
                    <a:pt x="430" y="1722"/>
                    <a:pt x="434" y="1721"/>
                    <a:pt x="438" y="1721"/>
                  </a:cubicBezTo>
                  <a:cubicBezTo>
                    <a:pt x="442" y="1721"/>
                    <a:pt x="446" y="1722"/>
                    <a:pt x="450" y="1722"/>
                  </a:cubicBezTo>
                  <a:cubicBezTo>
                    <a:pt x="455" y="1722"/>
                    <a:pt x="459" y="1721"/>
                    <a:pt x="463" y="1717"/>
                  </a:cubicBezTo>
                  <a:cubicBezTo>
                    <a:pt x="466" y="1715"/>
                    <a:pt x="468" y="1715"/>
                    <a:pt x="471" y="1715"/>
                  </a:cubicBezTo>
                  <a:cubicBezTo>
                    <a:pt x="473" y="1715"/>
                    <a:pt x="476" y="1715"/>
                    <a:pt x="478" y="1715"/>
                  </a:cubicBezTo>
                  <a:cubicBezTo>
                    <a:pt x="482" y="1715"/>
                    <a:pt x="485" y="1714"/>
                    <a:pt x="488" y="1711"/>
                  </a:cubicBezTo>
                  <a:cubicBezTo>
                    <a:pt x="491" y="1709"/>
                    <a:pt x="495" y="1708"/>
                    <a:pt x="498" y="1708"/>
                  </a:cubicBezTo>
                  <a:cubicBezTo>
                    <a:pt x="501" y="1708"/>
                    <a:pt x="505" y="1709"/>
                    <a:pt x="508" y="1709"/>
                  </a:cubicBezTo>
                  <a:cubicBezTo>
                    <a:pt x="512" y="1709"/>
                    <a:pt x="516" y="1708"/>
                    <a:pt x="519" y="1705"/>
                  </a:cubicBezTo>
                  <a:cubicBezTo>
                    <a:pt x="523" y="1702"/>
                    <a:pt x="527" y="1702"/>
                    <a:pt x="531" y="1702"/>
                  </a:cubicBezTo>
                  <a:cubicBezTo>
                    <a:pt x="533" y="1702"/>
                    <a:pt x="535" y="1702"/>
                    <a:pt x="537" y="1702"/>
                  </a:cubicBezTo>
                  <a:cubicBezTo>
                    <a:pt x="542" y="1702"/>
                    <a:pt x="546" y="1702"/>
                    <a:pt x="551" y="1698"/>
                  </a:cubicBezTo>
                  <a:cubicBezTo>
                    <a:pt x="554" y="1696"/>
                    <a:pt x="558" y="1695"/>
                    <a:pt x="562" y="1695"/>
                  </a:cubicBezTo>
                  <a:cubicBezTo>
                    <a:pt x="564" y="1695"/>
                    <a:pt x="567" y="1696"/>
                    <a:pt x="569" y="1696"/>
                  </a:cubicBezTo>
                  <a:cubicBezTo>
                    <a:pt x="573" y="1696"/>
                    <a:pt x="578" y="1695"/>
                    <a:pt x="582" y="1692"/>
                  </a:cubicBezTo>
                  <a:cubicBezTo>
                    <a:pt x="586" y="1689"/>
                    <a:pt x="591" y="1688"/>
                    <a:pt x="596" y="1688"/>
                  </a:cubicBezTo>
                  <a:cubicBezTo>
                    <a:pt x="599" y="1688"/>
                    <a:pt x="603" y="1688"/>
                    <a:pt x="606" y="1688"/>
                  </a:cubicBezTo>
                  <a:cubicBezTo>
                    <a:pt x="611" y="1688"/>
                    <a:pt x="615" y="1688"/>
                    <a:pt x="620" y="1684"/>
                  </a:cubicBezTo>
                  <a:cubicBezTo>
                    <a:pt x="624" y="1682"/>
                    <a:pt x="629" y="1681"/>
                    <a:pt x="634" y="1681"/>
                  </a:cubicBezTo>
                  <a:cubicBezTo>
                    <a:pt x="640" y="1681"/>
                    <a:pt x="646" y="1682"/>
                    <a:pt x="651" y="1682"/>
                  </a:cubicBezTo>
                  <a:cubicBezTo>
                    <a:pt x="657" y="1682"/>
                    <a:pt x="663" y="1681"/>
                    <a:pt x="669" y="1678"/>
                  </a:cubicBezTo>
                  <a:cubicBezTo>
                    <a:pt x="676" y="1676"/>
                    <a:pt x="683" y="1675"/>
                    <a:pt x="690" y="1675"/>
                  </a:cubicBezTo>
                  <a:cubicBezTo>
                    <a:pt x="698" y="1675"/>
                    <a:pt x="706" y="1676"/>
                    <a:pt x="714" y="1676"/>
                  </a:cubicBezTo>
                  <a:cubicBezTo>
                    <a:pt x="722" y="1676"/>
                    <a:pt x="730" y="1675"/>
                    <a:pt x="738" y="1671"/>
                  </a:cubicBezTo>
                  <a:cubicBezTo>
                    <a:pt x="744" y="1669"/>
                    <a:pt x="750" y="1668"/>
                    <a:pt x="756" y="1668"/>
                  </a:cubicBezTo>
                  <a:cubicBezTo>
                    <a:pt x="762" y="1668"/>
                    <a:pt x="769" y="1669"/>
                    <a:pt x="775" y="1669"/>
                  </a:cubicBezTo>
                  <a:cubicBezTo>
                    <a:pt x="781" y="1669"/>
                    <a:pt x="787" y="1668"/>
                    <a:pt x="793" y="1665"/>
                  </a:cubicBezTo>
                  <a:cubicBezTo>
                    <a:pt x="799" y="1662"/>
                    <a:pt x="804" y="1661"/>
                    <a:pt x="810" y="1661"/>
                  </a:cubicBezTo>
                  <a:cubicBezTo>
                    <a:pt x="815" y="1661"/>
                    <a:pt x="820" y="1662"/>
                    <a:pt x="824" y="1662"/>
                  </a:cubicBezTo>
                  <a:cubicBezTo>
                    <a:pt x="831" y="1662"/>
                    <a:pt x="837" y="1661"/>
                    <a:pt x="843" y="1657"/>
                  </a:cubicBezTo>
                  <a:cubicBezTo>
                    <a:pt x="847" y="1655"/>
                    <a:pt x="851" y="1654"/>
                    <a:pt x="856" y="1654"/>
                  </a:cubicBezTo>
                  <a:cubicBezTo>
                    <a:pt x="861" y="1654"/>
                    <a:pt x="866" y="1655"/>
                    <a:pt x="871" y="1655"/>
                  </a:cubicBezTo>
                  <a:cubicBezTo>
                    <a:pt x="876" y="1655"/>
                    <a:pt x="881" y="1654"/>
                    <a:pt x="886" y="1651"/>
                  </a:cubicBezTo>
                  <a:cubicBezTo>
                    <a:pt x="889" y="1649"/>
                    <a:pt x="891" y="1649"/>
                    <a:pt x="894" y="1649"/>
                  </a:cubicBezTo>
                  <a:cubicBezTo>
                    <a:pt x="898" y="1649"/>
                    <a:pt x="902" y="1650"/>
                    <a:pt x="905" y="1650"/>
                  </a:cubicBezTo>
                  <a:cubicBezTo>
                    <a:pt x="909" y="1650"/>
                    <a:pt x="913" y="1649"/>
                    <a:pt x="917" y="1646"/>
                  </a:cubicBezTo>
                  <a:cubicBezTo>
                    <a:pt x="920" y="1643"/>
                    <a:pt x="924" y="1643"/>
                    <a:pt x="928" y="1643"/>
                  </a:cubicBezTo>
                  <a:cubicBezTo>
                    <a:pt x="932" y="1643"/>
                    <a:pt x="937" y="1643"/>
                    <a:pt x="941" y="1643"/>
                  </a:cubicBezTo>
                  <a:cubicBezTo>
                    <a:pt x="946" y="1643"/>
                    <a:pt x="950" y="1643"/>
                    <a:pt x="954" y="1639"/>
                  </a:cubicBezTo>
                  <a:cubicBezTo>
                    <a:pt x="957" y="1637"/>
                    <a:pt x="960" y="1637"/>
                    <a:pt x="963" y="1637"/>
                  </a:cubicBezTo>
                  <a:cubicBezTo>
                    <a:pt x="966" y="1637"/>
                    <a:pt x="969" y="1637"/>
                    <a:pt x="972" y="1637"/>
                  </a:cubicBezTo>
                  <a:cubicBezTo>
                    <a:pt x="977" y="1637"/>
                    <a:pt x="981" y="1637"/>
                    <a:pt x="984" y="1634"/>
                  </a:cubicBezTo>
                  <a:cubicBezTo>
                    <a:pt x="988" y="1631"/>
                    <a:pt x="992" y="1630"/>
                    <a:pt x="996" y="1630"/>
                  </a:cubicBezTo>
                  <a:cubicBezTo>
                    <a:pt x="1000" y="1630"/>
                    <a:pt x="1005" y="1631"/>
                    <a:pt x="1009" y="1631"/>
                  </a:cubicBezTo>
                  <a:cubicBezTo>
                    <a:pt x="1013" y="1631"/>
                    <a:pt x="1017" y="1630"/>
                    <a:pt x="1021" y="1627"/>
                  </a:cubicBezTo>
                  <a:cubicBezTo>
                    <a:pt x="1025" y="1624"/>
                    <a:pt x="1029" y="1624"/>
                    <a:pt x="1033" y="1624"/>
                  </a:cubicBezTo>
                  <a:cubicBezTo>
                    <a:pt x="1035" y="1624"/>
                    <a:pt x="1037" y="1624"/>
                    <a:pt x="1039" y="1624"/>
                  </a:cubicBezTo>
                  <a:cubicBezTo>
                    <a:pt x="1043" y="1624"/>
                    <a:pt x="1048" y="1623"/>
                    <a:pt x="1052" y="1620"/>
                  </a:cubicBezTo>
                  <a:cubicBezTo>
                    <a:pt x="1056" y="1617"/>
                    <a:pt x="1059" y="1617"/>
                    <a:pt x="1063" y="1617"/>
                  </a:cubicBezTo>
                  <a:cubicBezTo>
                    <a:pt x="1068" y="1617"/>
                    <a:pt x="1072" y="1617"/>
                    <a:pt x="1077" y="1617"/>
                  </a:cubicBezTo>
                  <a:cubicBezTo>
                    <a:pt x="1081" y="1617"/>
                    <a:pt x="1086" y="1617"/>
                    <a:pt x="1090" y="1613"/>
                  </a:cubicBezTo>
                  <a:cubicBezTo>
                    <a:pt x="1093" y="1611"/>
                    <a:pt x="1097" y="1611"/>
                    <a:pt x="1101" y="1611"/>
                  </a:cubicBezTo>
                  <a:cubicBezTo>
                    <a:pt x="1104" y="1611"/>
                    <a:pt x="1106" y="1611"/>
                    <a:pt x="1108" y="1611"/>
                  </a:cubicBezTo>
                  <a:cubicBezTo>
                    <a:pt x="1113" y="1611"/>
                    <a:pt x="1117" y="1610"/>
                    <a:pt x="1121" y="1608"/>
                  </a:cubicBezTo>
                  <a:lnTo>
                    <a:pt x="1122" y="1607"/>
                  </a:lnTo>
                  <a:lnTo>
                    <a:pt x="1123" y="1608"/>
                  </a:lnTo>
                  <a:cubicBezTo>
                    <a:pt x="1128" y="1605"/>
                    <a:pt x="1133" y="1605"/>
                    <a:pt x="1138" y="1605"/>
                  </a:cubicBezTo>
                  <a:cubicBezTo>
                    <a:pt x="1140" y="1605"/>
                    <a:pt x="1143" y="1605"/>
                    <a:pt x="1146" y="1605"/>
                  </a:cubicBezTo>
                  <a:cubicBezTo>
                    <a:pt x="1151" y="1605"/>
                    <a:pt x="1157" y="1604"/>
                    <a:pt x="1162" y="1601"/>
                  </a:cubicBezTo>
                  <a:cubicBezTo>
                    <a:pt x="1166" y="1599"/>
                    <a:pt x="1170" y="1599"/>
                    <a:pt x="1174" y="1599"/>
                  </a:cubicBezTo>
                  <a:cubicBezTo>
                    <a:pt x="1179" y="1599"/>
                    <a:pt x="1183" y="1599"/>
                    <a:pt x="1187" y="1599"/>
                  </a:cubicBezTo>
                  <a:cubicBezTo>
                    <a:pt x="1191" y="1599"/>
                    <a:pt x="1196" y="1599"/>
                    <a:pt x="1200" y="1596"/>
                  </a:cubicBezTo>
                  <a:lnTo>
                    <a:pt x="1202" y="1595"/>
                  </a:lnTo>
                  <a:lnTo>
                    <a:pt x="1204" y="1596"/>
                  </a:lnTo>
                  <a:cubicBezTo>
                    <a:pt x="1208" y="1594"/>
                    <a:pt x="1212" y="1593"/>
                    <a:pt x="1216" y="1593"/>
                  </a:cubicBezTo>
                  <a:cubicBezTo>
                    <a:pt x="1221" y="1593"/>
                    <a:pt x="1225" y="1594"/>
                    <a:pt x="1229" y="1594"/>
                  </a:cubicBezTo>
                  <a:cubicBezTo>
                    <a:pt x="1234" y="1594"/>
                    <a:pt x="1239" y="1593"/>
                    <a:pt x="1243" y="1591"/>
                  </a:cubicBezTo>
                  <a:lnTo>
                    <a:pt x="1245" y="1589"/>
                  </a:lnTo>
                  <a:lnTo>
                    <a:pt x="1246" y="1591"/>
                  </a:lnTo>
                  <a:cubicBezTo>
                    <a:pt x="1250" y="1589"/>
                    <a:pt x="1254" y="1588"/>
                    <a:pt x="1258" y="1588"/>
                  </a:cubicBezTo>
                  <a:cubicBezTo>
                    <a:pt x="1262" y="1588"/>
                    <a:pt x="1266" y="1589"/>
                    <a:pt x="1270" y="1589"/>
                  </a:cubicBezTo>
                  <a:cubicBezTo>
                    <a:pt x="1275" y="1589"/>
                    <a:pt x="1280" y="1588"/>
                    <a:pt x="1285" y="1585"/>
                  </a:cubicBezTo>
                  <a:cubicBezTo>
                    <a:pt x="1290" y="1582"/>
                    <a:pt x="1295" y="1582"/>
                    <a:pt x="1299" y="1582"/>
                  </a:cubicBezTo>
                  <a:cubicBezTo>
                    <a:pt x="1304" y="1582"/>
                    <a:pt x="1309" y="1582"/>
                    <a:pt x="1314" y="1582"/>
                  </a:cubicBezTo>
                  <a:cubicBezTo>
                    <a:pt x="1319" y="1582"/>
                    <a:pt x="1324" y="1582"/>
                    <a:pt x="1328" y="1579"/>
                  </a:cubicBezTo>
                  <a:cubicBezTo>
                    <a:pt x="1333" y="1576"/>
                    <a:pt x="1337" y="1576"/>
                    <a:pt x="1342" y="1576"/>
                  </a:cubicBezTo>
                  <a:cubicBezTo>
                    <a:pt x="1347" y="1576"/>
                    <a:pt x="1353" y="1576"/>
                    <a:pt x="1358" y="1576"/>
                  </a:cubicBezTo>
                  <a:cubicBezTo>
                    <a:pt x="1362" y="1576"/>
                    <a:pt x="1367" y="1576"/>
                    <a:pt x="1371" y="1573"/>
                  </a:cubicBezTo>
                  <a:lnTo>
                    <a:pt x="1372" y="1571"/>
                  </a:lnTo>
                  <a:lnTo>
                    <a:pt x="1376" y="1573"/>
                  </a:lnTo>
                  <a:cubicBezTo>
                    <a:pt x="1380" y="1571"/>
                    <a:pt x="1385" y="1570"/>
                    <a:pt x="1390" y="1570"/>
                  </a:cubicBezTo>
                  <a:cubicBezTo>
                    <a:pt x="1394" y="1570"/>
                    <a:pt x="1398" y="1570"/>
                    <a:pt x="1402" y="1570"/>
                  </a:cubicBezTo>
                  <a:cubicBezTo>
                    <a:pt x="1408" y="1570"/>
                    <a:pt x="1414" y="1570"/>
                    <a:pt x="1420" y="1566"/>
                  </a:cubicBezTo>
                  <a:cubicBezTo>
                    <a:pt x="1424" y="1563"/>
                    <a:pt x="1428" y="1563"/>
                    <a:pt x="1433" y="1563"/>
                  </a:cubicBezTo>
                  <a:cubicBezTo>
                    <a:pt x="1438" y="1563"/>
                    <a:pt x="1443" y="1564"/>
                    <a:pt x="1448" y="1564"/>
                  </a:cubicBezTo>
                  <a:cubicBezTo>
                    <a:pt x="1453" y="1564"/>
                    <a:pt x="1458" y="1563"/>
                    <a:pt x="1463" y="1559"/>
                  </a:cubicBezTo>
                  <a:cubicBezTo>
                    <a:pt x="1468" y="1557"/>
                    <a:pt x="1473" y="1556"/>
                    <a:pt x="1478" y="1556"/>
                  </a:cubicBezTo>
                  <a:cubicBezTo>
                    <a:pt x="1483" y="1556"/>
                    <a:pt x="1489" y="1557"/>
                    <a:pt x="1495" y="1557"/>
                  </a:cubicBezTo>
                  <a:cubicBezTo>
                    <a:pt x="1501" y="1557"/>
                    <a:pt x="1507" y="1556"/>
                    <a:pt x="1512" y="1553"/>
                  </a:cubicBezTo>
                  <a:cubicBezTo>
                    <a:pt x="1519" y="1550"/>
                    <a:pt x="1525" y="1549"/>
                    <a:pt x="1531" y="1549"/>
                  </a:cubicBezTo>
                  <a:cubicBezTo>
                    <a:pt x="1537" y="1549"/>
                    <a:pt x="1544" y="1550"/>
                    <a:pt x="1550" y="1550"/>
                  </a:cubicBezTo>
                  <a:cubicBezTo>
                    <a:pt x="1556" y="1550"/>
                    <a:pt x="1562" y="1549"/>
                    <a:pt x="1569" y="1546"/>
                  </a:cubicBezTo>
                  <a:cubicBezTo>
                    <a:pt x="1575" y="1543"/>
                    <a:pt x="1581" y="1543"/>
                    <a:pt x="1588" y="1543"/>
                  </a:cubicBezTo>
                  <a:cubicBezTo>
                    <a:pt x="1593" y="1543"/>
                    <a:pt x="1599" y="1543"/>
                    <a:pt x="1604" y="1543"/>
                  </a:cubicBezTo>
                  <a:cubicBezTo>
                    <a:pt x="1611" y="1543"/>
                    <a:pt x="1618" y="1542"/>
                    <a:pt x="1625" y="1539"/>
                  </a:cubicBezTo>
                  <a:lnTo>
                    <a:pt x="1626" y="1538"/>
                  </a:lnTo>
                  <a:lnTo>
                    <a:pt x="1628" y="1539"/>
                  </a:lnTo>
                  <a:cubicBezTo>
                    <a:pt x="1637" y="1537"/>
                    <a:pt x="1647" y="1536"/>
                    <a:pt x="1656" y="1536"/>
                  </a:cubicBezTo>
                  <a:cubicBezTo>
                    <a:pt x="1667" y="1536"/>
                    <a:pt x="1679" y="1537"/>
                    <a:pt x="1690" y="1537"/>
                  </a:cubicBezTo>
                  <a:cubicBezTo>
                    <a:pt x="1701" y="1537"/>
                    <a:pt x="1712" y="1536"/>
                    <a:pt x="1723" y="1533"/>
                  </a:cubicBezTo>
                  <a:cubicBezTo>
                    <a:pt x="1724" y="1533"/>
                    <a:pt x="1726" y="1533"/>
                    <a:pt x="1728" y="1533"/>
                  </a:cubicBezTo>
                  <a:cubicBezTo>
                    <a:pt x="1730" y="1533"/>
                    <a:pt x="1731" y="1533"/>
                    <a:pt x="1732" y="1533"/>
                  </a:cubicBezTo>
                  <a:cubicBezTo>
                    <a:pt x="1739" y="1532"/>
                    <a:pt x="1746" y="1531"/>
                    <a:pt x="1753" y="1531"/>
                  </a:cubicBezTo>
                  <a:cubicBezTo>
                    <a:pt x="1763" y="1531"/>
                    <a:pt x="1773" y="1532"/>
                    <a:pt x="1783" y="1532"/>
                  </a:cubicBezTo>
                  <a:cubicBezTo>
                    <a:pt x="1792" y="1532"/>
                    <a:pt x="1800" y="1531"/>
                    <a:pt x="1809" y="1528"/>
                  </a:cubicBezTo>
                  <a:lnTo>
                    <a:pt x="1811" y="1527"/>
                  </a:lnTo>
                  <a:lnTo>
                    <a:pt x="1813" y="1528"/>
                  </a:lnTo>
                  <a:cubicBezTo>
                    <a:pt x="1819" y="1526"/>
                    <a:pt x="1825" y="1526"/>
                    <a:pt x="1832" y="1526"/>
                  </a:cubicBezTo>
                  <a:cubicBezTo>
                    <a:pt x="1839" y="1526"/>
                    <a:pt x="1847" y="1526"/>
                    <a:pt x="1855" y="1526"/>
                  </a:cubicBezTo>
                  <a:cubicBezTo>
                    <a:pt x="1862" y="1526"/>
                    <a:pt x="1870" y="1526"/>
                    <a:pt x="1877" y="1523"/>
                  </a:cubicBezTo>
                  <a:lnTo>
                    <a:pt x="1878" y="1521"/>
                  </a:lnTo>
                  <a:lnTo>
                    <a:pt x="1879" y="1523"/>
                  </a:lnTo>
                  <a:cubicBezTo>
                    <a:pt x="1886" y="1520"/>
                    <a:pt x="1892" y="1520"/>
                    <a:pt x="1899" y="1520"/>
                  </a:cubicBezTo>
                  <a:cubicBezTo>
                    <a:pt x="1907" y="1520"/>
                    <a:pt x="1914" y="1520"/>
                    <a:pt x="1922" y="1520"/>
                  </a:cubicBezTo>
                  <a:cubicBezTo>
                    <a:pt x="1929" y="1520"/>
                    <a:pt x="1937" y="1520"/>
                    <a:pt x="1944" y="1516"/>
                  </a:cubicBezTo>
                  <a:cubicBezTo>
                    <a:pt x="1951" y="1514"/>
                    <a:pt x="1958" y="1513"/>
                    <a:pt x="1965" y="1513"/>
                  </a:cubicBezTo>
                  <a:cubicBezTo>
                    <a:pt x="1973" y="1513"/>
                    <a:pt x="1981" y="1514"/>
                    <a:pt x="1989" y="1514"/>
                  </a:cubicBezTo>
                  <a:cubicBezTo>
                    <a:pt x="1997" y="1514"/>
                    <a:pt x="2005" y="1513"/>
                    <a:pt x="2013" y="1510"/>
                  </a:cubicBezTo>
                  <a:lnTo>
                    <a:pt x="2014" y="1509"/>
                  </a:lnTo>
                  <a:lnTo>
                    <a:pt x="2016" y="1510"/>
                  </a:lnTo>
                  <a:cubicBezTo>
                    <a:pt x="2026" y="1507"/>
                    <a:pt x="2036" y="1506"/>
                    <a:pt x="2045" y="1506"/>
                  </a:cubicBezTo>
                  <a:cubicBezTo>
                    <a:pt x="2055" y="1506"/>
                    <a:pt x="2065" y="1507"/>
                    <a:pt x="2075" y="1507"/>
                  </a:cubicBezTo>
                  <a:cubicBezTo>
                    <a:pt x="2085" y="1507"/>
                    <a:pt x="2095" y="1506"/>
                    <a:pt x="2105" y="1503"/>
                  </a:cubicBezTo>
                  <a:cubicBezTo>
                    <a:pt x="2115" y="1500"/>
                    <a:pt x="2126" y="1499"/>
                    <a:pt x="2137" y="1499"/>
                  </a:cubicBezTo>
                  <a:cubicBezTo>
                    <a:pt x="2146" y="1499"/>
                    <a:pt x="2156" y="1500"/>
                    <a:pt x="2166" y="1500"/>
                  </a:cubicBezTo>
                  <a:cubicBezTo>
                    <a:pt x="2176" y="1500"/>
                    <a:pt x="2187" y="1499"/>
                    <a:pt x="2197" y="1496"/>
                  </a:cubicBezTo>
                  <a:lnTo>
                    <a:pt x="2199" y="1495"/>
                  </a:lnTo>
                  <a:lnTo>
                    <a:pt x="2201" y="1496"/>
                  </a:lnTo>
                  <a:cubicBezTo>
                    <a:pt x="2205" y="1493"/>
                    <a:pt x="2210" y="1493"/>
                    <a:pt x="2216" y="1493"/>
                  </a:cubicBezTo>
                  <a:cubicBezTo>
                    <a:pt x="2222" y="1493"/>
                    <a:pt x="2228" y="1494"/>
                    <a:pt x="2235" y="1494"/>
                  </a:cubicBezTo>
                  <a:cubicBezTo>
                    <a:pt x="2236" y="1494"/>
                    <a:pt x="2238" y="1494"/>
                    <a:pt x="2239" y="1493"/>
                  </a:cubicBezTo>
                  <a:cubicBezTo>
                    <a:pt x="2246" y="1493"/>
                    <a:pt x="2252" y="1493"/>
                    <a:pt x="2258" y="1493"/>
                  </a:cubicBezTo>
                  <a:cubicBezTo>
                    <a:pt x="2271" y="1493"/>
                    <a:pt x="2283" y="1493"/>
                    <a:pt x="2295" y="1493"/>
                  </a:cubicBezTo>
                  <a:cubicBezTo>
                    <a:pt x="2308" y="1493"/>
                    <a:pt x="2320" y="1493"/>
                    <a:pt x="2332" y="1489"/>
                  </a:cubicBezTo>
                  <a:lnTo>
                    <a:pt x="2334" y="1488"/>
                  </a:lnTo>
                  <a:lnTo>
                    <a:pt x="2335" y="1489"/>
                  </a:lnTo>
                  <a:cubicBezTo>
                    <a:pt x="2345" y="1487"/>
                    <a:pt x="2355" y="1486"/>
                    <a:pt x="2365" y="1486"/>
                  </a:cubicBezTo>
                  <a:cubicBezTo>
                    <a:pt x="2377" y="1486"/>
                    <a:pt x="2388" y="1487"/>
                    <a:pt x="2400" y="1487"/>
                  </a:cubicBezTo>
                  <a:cubicBezTo>
                    <a:pt x="2412" y="1487"/>
                    <a:pt x="2424" y="1486"/>
                    <a:pt x="2437" y="1483"/>
                  </a:cubicBezTo>
                  <a:lnTo>
                    <a:pt x="2438" y="1482"/>
                  </a:lnTo>
                  <a:lnTo>
                    <a:pt x="2439" y="1483"/>
                  </a:lnTo>
                  <a:cubicBezTo>
                    <a:pt x="2447" y="1480"/>
                    <a:pt x="2456" y="1479"/>
                    <a:pt x="2465" y="1479"/>
                  </a:cubicBezTo>
                  <a:cubicBezTo>
                    <a:pt x="2474" y="1479"/>
                    <a:pt x="2482" y="1480"/>
                    <a:pt x="2491" y="1480"/>
                  </a:cubicBezTo>
                  <a:cubicBezTo>
                    <a:pt x="2499" y="1480"/>
                    <a:pt x="2507" y="1479"/>
                    <a:pt x="2515" y="1476"/>
                  </a:cubicBezTo>
                  <a:cubicBezTo>
                    <a:pt x="2522" y="1473"/>
                    <a:pt x="2528" y="1473"/>
                    <a:pt x="2535" y="1473"/>
                  </a:cubicBezTo>
                  <a:cubicBezTo>
                    <a:pt x="2540" y="1473"/>
                    <a:pt x="2545" y="1473"/>
                    <a:pt x="2551" y="1473"/>
                  </a:cubicBezTo>
                  <a:cubicBezTo>
                    <a:pt x="2558" y="1473"/>
                    <a:pt x="2565" y="1472"/>
                    <a:pt x="2571" y="1469"/>
                  </a:cubicBezTo>
                  <a:cubicBezTo>
                    <a:pt x="2576" y="1467"/>
                    <a:pt x="2581" y="1466"/>
                    <a:pt x="2587" y="1466"/>
                  </a:cubicBezTo>
                  <a:cubicBezTo>
                    <a:pt x="2593" y="1466"/>
                    <a:pt x="2600" y="1467"/>
                    <a:pt x="2607" y="1467"/>
                  </a:cubicBezTo>
                  <a:cubicBezTo>
                    <a:pt x="2614" y="1467"/>
                    <a:pt x="2620" y="1466"/>
                    <a:pt x="2626" y="1462"/>
                  </a:cubicBezTo>
                  <a:cubicBezTo>
                    <a:pt x="2632" y="1460"/>
                    <a:pt x="2638" y="1459"/>
                    <a:pt x="2644" y="1459"/>
                  </a:cubicBezTo>
                  <a:cubicBezTo>
                    <a:pt x="2650" y="1459"/>
                    <a:pt x="2657" y="1460"/>
                    <a:pt x="2663" y="1460"/>
                  </a:cubicBezTo>
                  <a:cubicBezTo>
                    <a:pt x="2670" y="1460"/>
                    <a:pt x="2676" y="1459"/>
                    <a:pt x="2683" y="1456"/>
                  </a:cubicBezTo>
                  <a:cubicBezTo>
                    <a:pt x="2689" y="1453"/>
                    <a:pt x="2695" y="1452"/>
                    <a:pt x="2701" y="1452"/>
                  </a:cubicBezTo>
                  <a:cubicBezTo>
                    <a:pt x="2707" y="1452"/>
                    <a:pt x="2714" y="1453"/>
                    <a:pt x="2720" y="1453"/>
                  </a:cubicBezTo>
                  <a:cubicBezTo>
                    <a:pt x="2726" y="1453"/>
                    <a:pt x="2733" y="1452"/>
                    <a:pt x="2739" y="1449"/>
                  </a:cubicBezTo>
                  <a:cubicBezTo>
                    <a:pt x="2744" y="1446"/>
                    <a:pt x="2750" y="1446"/>
                    <a:pt x="2756" y="1446"/>
                  </a:cubicBezTo>
                  <a:cubicBezTo>
                    <a:pt x="2760" y="1446"/>
                    <a:pt x="2765" y="1446"/>
                    <a:pt x="2770" y="1446"/>
                  </a:cubicBezTo>
                  <a:cubicBezTo>
                    <a:pt x="2776" y="1446"/>
                    <a:pt x="2782" y="1445"/>
                    <a:pt x="2788" y="1442"/>
                  </a:cubicBezTo>
                  <a:cubicBezTo>
                    <a:pt x="2793" y="1439"/>
                    <a:pt x="2798" y="1439"/>
                    <a:pt x="2803" y="1439"/>
                  </a:cubicBezTo>
                  <a:cubicBezTo>
                    <a:pt x="2809" y="1439"/>
                    <a:pt x="2814" y="1440"/>
                    <a:pt x="2820" y="1440"/>
                  </a:cubicBezTo>
                  <a:cubicBezTo>
                    <a:pt x="2826" y="1440"/>
                    <a:pt x="2832" y="1439"/>
                    <a:pt x="2838" y="1435"/>
                  </a:cubicBezTo>
                  <a:cubicBezTo>
                    <a:pt x="2846" y="1433"/>
                    <a:pt x="2854" y="1432"/>
                    <a:pt x="2861" y="1432"/>
                  </a:cubicBezTo>
                  <a:cubicBezTo>
                    <a:pt x="2871" y="1432"/>
                    <a:pt x="2880" y="1433"/>
                    <a:pt x="2889" y="1433"/>
                  </a:cubicBezTo>
                  <a:cubicBezTo>
                    <a:pt x="2891" y="1433"/>
                    <a:pt x="2894" y="1433"/>
                    <a:pt x="2896" y="1433"/>
                  </a:cubicBezTo>
                  <a:cubicBezTo>
                    <a:pt x="2905" y="1432"/>
                    <a:pt x="2914" y="1432"/>
                    <a:pt x="2923" y="1432"/>
                  </a:cubicBezTo>
                  <a:cubicBezTo>
                    <a:pt x="2937" y="1432"/>
                    <a:pt x="2950" y="1433"/>
                    <a:pt x="2964" y="1433"/>
                  </a:cubicBezTo>
                  <a:cubicBezTo>
                    <a:pt x="2980" y="1433"/>
                    <a:pt x="2996" y="1432"/>
                    <a:pt x="3011" y="1429"/>
                  </a:cubicBezTo>
                  <a:lnTo>
                    <a:pt x="3014" y="1428"/>
                  </a:lnTo>
                  <a:lnTo>
                    <a:pt x="3015" y="1429"/>
                  </a:lnTo>
                  <a:cubicBezTo>
                    <a:pt x="3052" y="1424"/>
                    <a:pt x="3090" y="1423"/>
                    <a:pt x="3128" y="1417"/>
                  </a:cubicBezTo>
                  <a:cubicBezTo>
                    <a:pt x="3130" y="1416"/>
                    <a:pt x="3132" y="1415"/>
                    <a:pt x="3133" y="1415"/>
                  </a:cubicBezTo>
                  <a:cubicBezTo>
                    <a:pt x="3135" y="1415"/>
                    <a:pt x="3137" y="1416"/>
                    <a:pt x="3139" y="1417"/>
                  </a:cubicBezTo>
                  <a:cubicBezTo>
                    <a:pt x="3153" y="1414"/>
                    <a:pt x="3168" y="1414"/>
                    <a:pt x="3183" y="1414"/>
                  </a:cubicBezTo>
                  <a:cubicBezTo>
                    <a:pt x="3193" y="1414"/>
                    <a:pt x="3203" y="1414"/>
                    <a:pt x="3213" y="1414"/>
                  </a:cubicBezTo>
                  <a:cubicBezTo>
                    <a:pt x="3217" y="1414"/>
                    <a:pt x="3222" y="1414"/>
                    <a:pt x="3227" y="1414"/>
                  </a:cubicBezTo>
                  <a:cubicBezTo>
                    <a:pt x="3233" y="1413"/>
                    <a:pt x="3239" y="1413"/>
                    <a:pt x="3245" y="1413"/>
                  </a:cubicBezTo>
                  <a:cubicBezTo>
                    <a:pt x="3260" y="1413"/>
                    <a:pt x="3275" y="1414"/>
                    <a:pt x="3290" y="1414"/>
                  </a:cubicBezTo>
                  <a:cubicBezTo>
                    <a:pt x="3306" y="1414"/>
                    <a:pt x="3322" y="1413"/>
                    <a:pt x="3338" y="1409"/>
                  </a:cubicBezTo>
                  <a:cubicBezTo>
                    <a:pt x="3349" y="1407"/>
                    <a:pt x="3360" y="1406"/>
                    <a:pt x="3370" y="1406"/>
                  </a:cubicBezTo>
                  <a:cubicBezTo>
                    <a:pt x="3383" y="1406"/>
                    <a:pt x="3395" y="1407"/>
                    <a:pt x="3408" y="1407"/>
                  </a:cubicBezTo>
                  <a:cubicBezTo>
                    <a:pt x="3420" y="1407"/>
                    <a:pt x="3431" y="1406"/>
                    <a:pt x="3443" y="1403"/>
                  </a:cubicBezTo>
                  <a:lnTo>
                    <a:pt x="3445" y="1402"/>
                  </a:lnTo>
                  <a:lnTo>
                    <a:pt x="3447" y="1403"/>
                  </a:lnTo>
                  <a:cubicBezTo>
                    <a:pt x="3452" y="1401"/>
                    <a:pt x="3457" y="1400"/>
                    <a:pt x="3462" y="1400"/>
                  </a:cubicBezTo>
                  <a:cubicBezTo>
                    <a:pt x="3468" y="1400"/>
                    <a:pt x="3474" y="1401"/>
                    <a:pt x="3479" y="1401"/>
                  </a:cubicBezTo>
                  <a:cubicBezTo>
                    <a:pt x="3481" y="1401"/>
                    <a:pt x="3482" y="1401"/>
                    <a:pt x="3484" y="1401"/>
                  </a:cubicBezTo>
                  <a:cubicBezTo>
                    <a:pt x="3491" y="1400"/>
                    <a:pt x="3498" y="1400"/>
                    <a:pt x="3506" y="1400"/>
                  </a:cubicBezTo>
                  <a:cubicBezTo>
                    <a:pt x="3517" y="1400"/>
                    <a:pt x="3528" y="1400"/>
                    <a:pt x="3540" y="1400"/>
                  </a:cubicBezTo>
                  <a:cubicBezTo>
                    <a:pt x="3553" y="1400"/>
                    <a:pt x="3566" y="1400"/>
                    <a:pt x="3580" y="1396"/>
                  </a:cubicBezTo>
                  <a:cubicBezTo>
                    <a:pt x="3581" y="1396"/>
                    <a:pt x="3583" y="1395"/>
                    <a:pt x="3585" y="1395"/>
                  </a:cubicBezTo>
                  <a:cubicBezTo>
                    <a:pt x="3586" y="1395"/>
                    <a:pt x="3588" y="1395"/>
                    <a:pt x="3588" y="1396"/>
                  </a:cubicBezTo>
                  <a:cubicBezTo>
                    <a:pt x="3604" y="1394"/>
                    <a:pt x="3620" y="1394"/>
                    <a:pt x="3635" y="1394"/>
                  </a:cubicBezTo>
                  <a:cubicBezTo>
                    <a:pt x="3647" y="1394"/>
                    <a:pt x="3659" y="1394"/>
                    <a:pt x="3670" y="1394"/>
                  </a:cubicBezTo>
                  <a:cubicBezTo>
                    <a:pt x="3679" y="1394"/>
                    <a:pt x="3687" y="1394"/>
                    <a:pt x="3695" y="1393"/>
                  </a:cubicBezTo>
                  <a:cubicBezTo>
                    <a:pt x="3701" y="1393"/>
                    <a:pt x="3707" y="1393"/>
                    <a:pt x="3713" y="1393"/>
                  </a:cubicBezTo>
                  <a:cubicBezTo>
                    <a:pt x="3730" y="1393"/>
                    <a:pt x="3746" y="1394"/>
                    <a:pt x="3763" y="1394"/>
                  </a:cubicBezTo>
                  <a:cubicBezTo>
                    <a:pt x="3778" y="1394"/>
                    <a:pt x="3792" y="1393"/>
                    <a:pt x="3807" y="1390"/>
                  </a:cubicBezTo>
                  <a:cubicBezTo>
                    <a:pt x="3809" y="1389"/>
                    <a:pt x="3810" y="1388"/>
                    <a:pt x="3812" y="1388"/>
                  </a:cubicBezTo>
                  <a:cubicBezTo>
                    <a:pt x="3814" y="1388"/>
                    <a:pt x="3816" y="1388"/>
                    <a:pt x="3817" y="1390"/>
                  </a:cubicBezTo>
                  <a:cubicBezTo>
                    <a:pt x="3823" y="1387"/>
                    <a:pt x="3829" y="1387"/>
                    <a:pt x="3835" y="1387"/>
                  </a:cubicBezTo>
                  <a:cubicBezTo>
                    <a:pt x="3839" y="1387"/>
                    <a:pt x="3843" y="1387"/>
                    <a:pt x="3847" y="1387"/>
                  </a:cubicBezTo>
                  <a:cubicBezTo>
                    <a:pt x="3849" y="1387"/>
                    <a:pt x="3851" y="1387"/>
                    <a:pt x="3853" y="1387"/>
                  </a:cubicBezTo>
                  <a:cubicBezTo>
                    <a:pt x="3857" y="1386"/>
                    <a:pt x="3862" y="1386"/>
                    <a:pt x="3867" y="1386"/>
                  </a:cubicBezTo>
                  <a:cubicBezTo>
                    <a:pt x="3880" y="1386"/>
                    <a:pt x="3892" y="1387"/>
                    <a:pt x="3904" y="1387"/>
                  </a:cubicBezTo>
                  <a:cubicBezTo>
                    <a:pt x="3918" y="1387"/>
                    <a:pt x="3931" y="1386"/>
                    <a:pt x="3943" y="1382"/>
                  </a:cubicBezTo>
                  <a:cubicBezTo>
                    <a:pt x="3957" y="1380"/>
                    <a:pt x="3971" y="1380"/>
                    <a:pt x="3984" y="1380"/>
                  </a:cubicBezTo>
                  <a:cubicBezTo>
                    <a:pt x="4000" y="1380"/>
                    <a:pt x="4017" y="1380"/>
                    <a:pt x="4032" y="1380"/>
                  </a:cubicBezTo>
                  <a:cubicBezTo>
                    <a:pt x="4037" y="1380"/>
                    <a:pt x="4041" y="1380"/>
                    <a:pt x="4045" y="1380"/>
                  </a:cubicBezTo>
                  <a:cubicBezTo>
                    <a:pt x="4052" y="1380"/>
                    <a:pt x="4060" y="1379"/>
                    <a:pt x="4068" y="1379"/>
                  </a:cubicBezTo>
                  <a:cubicBezTo>
                    <a:pt x="4083" y="1379"/>
                    <a:pt x="4098" y="1380"/>
                    <a:pt x="4114" y="1380"/>
                  </a:cubicBezTo>
                  <a:cubicBezTo>
                    <a:pt x="4129" y="1380"/>
                    <a:pt x="4144" y="1379"/>
                    <a:pt x="4160" y="1376"/>
                  </a:cubicBezTo>
                  <a:cubicBezTo>
                    <a:pt x="4163" y="1375"/>
                    <a:pt x="4165" y="1374"/>
                    <a:pt x="4168" y="1374"/>
                  </a:cubicBezTo>
                  <a:cubicBezTo>
                    <a:pt x="4171" y="1374"/>
                    <a:pt x="4173" y="1375"/>
                    <a:pt x="4176" y="1376"/>
                  </a:cubicBezTo>
                  <a:cubicBezTo>
                    <a:pt x="4192" y="1374"/>
                    <a:pt x="4207" y="1373"/>
                    <a:pt x="4222" y="1373"/>
                  </a:cubicBezTo>
                  <a:cubicBezTo>
                    <a:pt x="4238" y="1373"/>
                    <a:pt x="4253" y="1374"/>
                    <a:pt x="4268" y="1376"/>
                  </a:cubicBezTo>
                  <a:cubicBezTo>
                    <a:pt x="4269" y="1375"/>
                    <a:pt x="4271" y="1375"/>
                    <a:pt x="4272" y="1375"/>
                  </a:cubicBezTo>
                  <a:cubicBezTo>
                    <a:pt x="4274" y="1375"/>
                    <a:pt x="4276" y="1375"/>
                    <a:pt x="4278" y="1376"/>
                  </a:cubicBezTo>
                  <a:cubicBezTo>
                    <a:pt x="4283" y="1379"/>
                    <a:pt x="4289" y="1380"/>
                    <a:pt x="4294" y="1380"/>
                  </a:cubicBezTo>
                  <a:cubicBezTo>
                    <a:pt x="4299" y="1380"/>
                    <a:pt x="4305" y="1379"/>
                    <a:pt x="4310" y="1379"/>
                  </a:cubicBezTo>
                  <a:cubicBezTo>
                    <a:pt x="4314" y="1379"/>
                    <a:pt x="4318" y="1380"/>
                    <a:pt x="4322" y="1381"/>
                  </a:cubicBezTo>
                  <a:cubicBezTo>
                    <a:pt x="4324" y="1386"/>
                    <a:pt x="4325" y="1387"/>
                    <a:pt x="4329" y="1388"/>
                  </a:cubicBezTo>
                  <a:cubicBezTo>
                    <a:pt x="4330" y="1391"/>
                    <a:pt x="4333" y="1393"/>
                    <a:pt x="4336" y="1395"/>
                  </a:cubicBezTo>
                  <a:cubicBezTo>
                    <a:pt x="4337" y="1397"/>
                    <a:pt x="4340" y="1401"/>
                    <a:pt x="4342" y="1402"/>
                  </a:cubicBezTo>
                  <a:cubicBezTo>
                    <a:pt x="4343" y="1406"/>
                    <a:pt x="4345" y="1407"/>
                    <a:pt x="4349" y="1408"/>
                  </a:cubicBezTo>
                  <a:cubicBezTo>
                    <a:pt x="4351" y="1413"/>
                    <a:pt x="4352" y="1415"/>
                    <a:pt x="4356" y="1415"/>
                  </a:cubicBezTo>
                  <a:cubicBezTo>
                    <a:pt x="4363" y="1423"/>
                    <a:pt x="4372" y="1430"/>
                    <a:pt x="4380" y="1435"/>
                  </a:cubicBezTo>
                  <a:cubicBezTo>
                    <a:pt x="4381" y="1438"/>
                    <a:pt x="4383" y="1441"/>
                    <a:pt x="4386" y="1441"/>
                  </a:cubicBezTo>
                  <a:cubicBezTo>
                    <a:pt x="4390" y="1446"/>
                    <a:pt x="4395" y="1445"/>
                    <a:pt x="4399" y="1447"/>
                  </a:cubicBezTo>
                  <a:cubicBezTo>
                    <a:pt x="4410" y="1457"/>
                    <a:pt x="4423" y="1461"/>
                    <a:pt x="4437" y="1466"/>
                  </a:cubicBezTo>
                  <a:cubicBezTo>
                    <a:pt x="4448" y="1473"/>
                    <a:pt x="4459" y="1476"/>
                    <a:pt x="4469" y="1478"/>
                  </a:cubicBezTo>
                  <a:cubicBezTo>
                    <a:pt x="4482" y="1487"/>
                    <a:pt x="4498" y="1488"/>
                    <a:pt x="4513" y="1492"/>
                  </a:cubicBezTo>
                  <a:cubicBezTo>
                    <a:pt x="4516" y="1496"/>
                    <a:pt x="4520" y="1496"/>
                    <a:pt x="4525" y="1496"/>
                  </a:cubicBezTo>
                  <a:cubicBezTo>
                    <a:pt x="4525" y="1496"/>
                    <a:pt x="4526" y="1496"/>
                    <a:pt x="4527" y="1496"/>
                  </a:cubicBezTo>
                  <a:cubicBezTo>
                    <a:pt x="4531" y="1496"/>
                    <a:pt x="4534" y="1497"/>
                    <a:pt x="4537" y="1499"/>
                  </a:cubicBezTo>
                  <a:cubicBezTo>
                    <a:pt x="4541" y="1503"/>
                    <a:pt x="4545" y="1503"/>
                    <a:pt x="4549" y="1503"/>
                  </a:cubicBezTo>
                  <a:cubicBezTo>
                    <a:pt x="4553" y="1503"/>
                    <a:pt x="4556" y="1503"/>
                    <a:pt x="4560" y="1503"/>
                  </a:cubicBezTo>
                  <a:cubicBezTo>
                    <a:pt x="4563" y="1503"/>
                    <a:pt x="4566" y="1503"/>
                    <a:pt x="4569" y="1505"/>
                  </a:cubicBezTo>
                  <a:cubicBezTo>
                    <a:pt x="4573" y="1509"/>
                    <a:pt x="4577" y="1509"/>
                    <a:pt x="4581" y="1509"/>
                  </a:cubicBezTo>
                  <a:cubicBezTo>
                    <a:pt x="4584" y="1509"/>
                    <a:pt x="4587" y="1509"/>
                    <a:pt x="4590" y="1509"/>
                  </a:cubicBezTo>
                  <a:cubicBezTo>
                    <a:pt x="4593" y="1509"/>
                    <a:pt x="4597" y="1510"/>
                    <a:pt x="4600" y="1512"/>
                  </a:cubicBezTo>
                  <a:cubicBezTo>
                    <a:pt x="4620" y="1514"/>
                    <a:pt x="4640" y="1516"/>
                    <a:pt x="4661" y="1516"/>
                  </a:cubicBezTo>
                  <a:cubicBezTo>
                    <a:pt x="4682" y="1516"/>
                    <a:pt x="4702" y="1514"/>
                    <a:pt x="4723" y="1512"/>
                  </a:cubicBezTo>
                  <a:cubicBezTo>
                    <a:pt x="4726" y="1510"/>
                    <a:pt x="4729" y="1509"/>
                    <a:pt x="4733" y="1509"/>
                  </a:cubicBezTo>
                  <a:cubicBezTo>
                    <a:pt x="4735" y="1509"/>
                    <a:pt x="4738" y="1509"/>
                    <a:pt x="4741" y="1509"/>
                  </a:cubicBezTo>
                  <a:cubicBezTo>
                    <a:pt x="4746" y="1509"/>
                    <a:pt x="4750" y="1509"/>
                    <a:pt x="4753" y="1505"/>
                  </a:cubicBezTo>
                  <a:cubicBezTo>
                    <a:pt x="4756" y="1503"/>
                    <a:pt x="4759" y="1502"/>
                    <a:pt x="4763" y="1502"/>
                  </a:cubicBezTo>
                  <a:cubicBezTo>
                    <a:pt x="4765" y="1502"/>
                    <a:pt x="4766" y="1503"/>
                    <a:pt x="4768" y="1503"/>
                  </a:cubicBezTo>
                  <a:cubicBezTo>
                    <a:pt x="4772" y="1503"/>
                    <a:pt x="4775" y="1502"/>
                    <a:pt x="4778" y="1499"/>
                  </a:cubicBezTo>
                  <a:cubicBezTo>
                    <a:pt x="4783" y="1493"/>
                    <a:pt x="4793" y="1499"/>
                    <a:pt x="4796" y="1492"/>
                  </a:cubicBezTo>
                  <a:cubicBezTo>
                    <a:pt x="4807" y="1487"/>
                    <a:pt x="4818" y="1485"/>
                    <a:pt x="4828" y="1478"/>
                  </a:cubicBezTo>
                  <a:cubicBezTo>
                    <a:pt x="4832" y="1476"/>
                    <a:pt x="4837" y="1477"/>
                    <a:pt x="4839" y="1472"/>
                  </a:cubicBezTo>
                  <a:cubicBezTo>
                    <a:pt x="4844" y="1469"/>
                    <a:pt x="4849" y="1471"/>
                    <a:pt x="4852" y="1465"/>
                  </a:cubicBezTo>
                  <a:cubicBezTo>
                    <a:pt x="4859" y="1462"/>
                    <a:pt x="4865" y="1458"/>
                    <a:pt x="4871" y="1452"/>
                  </a:cubicBezTo>
                  <a:cubicBezTo>
                    <a:pt x="4877" y="1450"/>
                    <a:pt x="4885" y="1446"/>
                    <a:pt x="4890" y="1441"/>
                  </a:cubicBezTo>
                  <a:cubicBezTo>
                    <a:pt x="4892" y="1440"/>
                    <a:pt x="4893" y="1438"/>
                    <a:pt x="4897" y="1435"/>
                  </a:cubicBezTo>
                  <a:cubicBezTo>
                    <a:pt x="4902" y="1431"/>
                    <a:pt x="4909" y="1429"/>
                    <a:pt x="4914" y="1422"/>
                  </a:cubicBezTo>
                  <a:cubicBezTo>
                    <a:pt x="4918" y="1420"/>
                    <a:pt x="4919" y="1419"/>
                    <a:pt x="4920" y="1415"/>
                  </a:cubicBezTo>
                  <a:cubicBezTo>
                    <a:pt x="4924" y="1414"/>
                    <a:pt x="4926" y="1411"/>
                    <a:pt x="4928" y="1408"/>
                  </a:cubicBezTo>
                  <a:cubicBezTo>
                    <a:pt x="4930" y="1407"/>
                    <a:pt x="4933" y="1404"/>
                    <a:pt x="4934" y="1402"/>
                  </a:cubicBezTo>
                  <a:cubicBezTo>
                    <a:pt x="4936" y="1399"/>
                    <a:pt x="4940" y="1397"/>
                    <a:pt x="4941" y="1395"/>
                  </a:cubicBezTo>
                  <a:cubicBezTo>
                    <a:pt x="4944" y="1392"/>
                    <a:pt x="4946" y="1391"/>
                    <a:pt x="4947" y="1388"/>
                  </a:cubicBezTo>
                  <a:cubicBezTo>
                    <a:pt x="4950" y="1386"/>
                    <a:pt x="4953" y="1385"/>
                    <a:pt x="4955" y="1381"/>
                  </a:cubicBezTo>
                  <a:cubicBezTo>
                    <a:pt x="4957" y="1379"/>
                    <a:pt x="4960" y="1377"/>
                    <a:pt x="4961" y="1375"/>
                  </a:cubicBezTo>
                  <a:cubicBezTo>
                    <a:pt x="4963" y="1374"/>
                    <a:pt x="4967" y="1371"/>
                    <a:pt x="4968" y="1368"/>
                  </a:cubicBezTo>
                  <a:cubicBezTo>
                    <a:pt x="4971" y="1366"/>
                    <a:pt x="4973" y="1364"/>
                    <a:pt x="4974" y="1361"/>
                  </a:cubicBezTo>
                  <a:cubicBezTo>
                    <a:pt x="4977" y="1360"/>
                    <a:pt x="4980" y="1358"/>
                    <a:pt x="4982" y="1354"/>
                  </a:cubicBezTo>
                  <a:cubicBezTo>
                    <a:pt x="4984" y="1353"/>
                    <a:pt x="4987" y="1350"/>
                    <a:pt x="4988" y="1348"/>
                  </a:cubicBezTo>
                  <a:cubicBezTo>
                    <a:pt x="4993" y="1347"/>
                    <a:pt x="4994" y="1345"/>
                    <a:pt x="4995" y="1341"/>
                  </a:cubicBezTo>
                  <a:cubicBezTo>
                    <a:pt x="4999" y="1339"/>
                    <a:pt x="5001" y="1338"/>
                    <a:pt x="5001" y="1334"/>
                  </a:cubicBezTo>
                  <a:cubicBezTo>
                    <a:pt x="5010" y="1331"/>
                    <a:pt x="5011" y="1322"/>
                    <a:pt x="5016" y="1317"/>
                  </a:cubicBezTo>
                  <a:cubicBezTo>
                    <a:pt x="5017" y="1314"/>
                    <a:pt x="5021" y="1312"/>
                    <a:pt x="5022" y="1310"/>
                  </a:cubicBezTo>
                  <a:cubicBezTo>
                    <a:pt x="5025" y="1309"/>
                    <a:pt x="5027" y="1307"/>
                    <a:pt x="5027" y="1304"/>
                  </a:cubicBezTo>
                  <a:lnTo>
                    <a:pt x="5027" y="1305"/>
                  </a:lnTo>
                  <a:cubicBezTo>
                    <a:pt x="5032" y="1304"/>
                    <a:pt x="5031" y="1296"/>
                    <a:pt x="5036" y="1294"/>
                  </a:cubicBezTo>
                  <a:cubicBezTo>
                    <a:pt x="5038" y="1291"/>
                    <a:pt x="5039" y="1289"/>
                    <a:pt x="5041" y="1285"/>
                  </a:cubicBezTo>
                  <a:cubicBezTo>
                    <a:pt x="5046" y="1283"/>
                    <a:pt x="5044" y="1278"/>
                    <a:pt x="5048" y="1273"/>
                  </a:cubicBezTo>
                  <a:cubicBezTo>
                    <a:pt x="5052" y="1271"/>
                    <a:pt x="5050" y="1264"/>
                    <a:pt x="5054" y="1262"/>
                  </a:cubicBezTo>
                  <a:cubicBezTo>
                    <a:pt x="5058" y="1258"/>
                    <a:pt x="5057" y="1253"/>
                    <a:pt x="5060" y="1251"/>
                  </a:cubicBezTo>
                  <a:cubicBezTo>
                    <a:pt x="5063" y="1248"/>
                    <a:pt x="5066" y="1248"/>
                    <a:pt x="5070" y="1248"/>
                  </a:cubicBezTo>
                  <a:cubicBezTo>
                    <a:pt x="5073" y="1248"/>
                    <a:pt x="5077" y="1248"/>
                    <a:pt x="5079" y="1244"/>
                  </a:cubicBezTo>
                  <a:cubicBezTo>
                    <a:pt x="5084" y="1239"/>
                    <a:pt x="5093" y="1245"/>
                    <a:pt x="5097" y="1237"/>
                  </a:cubicBezTo>
                  <a:cubicBezTo>
                    <a:pt x="5101" y="1236"/>
                    <a:pt x="5108" y="1236"/>
                    <a:pt x="5111" y="1231"/>
                  </a:cubicBezTo>
                  <a:cubicBezTo>
                    <a:pt x="5113" y="1229"/>
                    <a:pt x="5119" y="1230"/>
                    <a:pt x="5123" y="1226"/>
                  </a:cubicBezTo>
                  <a:cubicBezTo>
                    <a:pt x="5127" y="1221"/>
                    <a:pt x="5136" y="1226"/>
                    <a:pt x="5140" y="1220"/>
                  </a:cubicBezTo>
                  <a:cubicBezTo>
                    <a:pt x="5145" y="1217"/>
                    <a:pt x="5150" y="1218"/>
                    <a:pt x="5154" y="1214"/>
                  </a:cubicBezTo>
                  <a:cubicBezTo>
                    <a:pt x="5160" y="1209"/>
                    <a:pt x="5167" y="1213"/>
                    <a:pt x="5173" y="1208"/>
                  </a:cubicBezTo>
                  <a:cubicBezTo>
                    <a:pt x="5178" y="1203"/>
                    <a:pt x="5187" y="1208"/>
                    <a:pt x="5192" y="1202"/>
                  </a:cubicBezTo>
                  <a:cubicBezTo>
                    <a:pt x="5195" y="1200"/>
                    <a:pt x="5198" y="1200"/>
                    <a:pt x="5201" y="1200"/>
                  </a:cubicBezTo>
                  <a:cubicBezTo>
                    <a:pt x="5204" y="1200"/>
                    <a:pt x="5208" y="1200"/>
                    <a:pt x="5210" y="1197"/>
                  </a:cubicBezTo>
                  <a:cubicBezTo>
                    <a:pt x="5213" y="1195"/>
                    <a:pt x="5215" y="1194"/>
                    <a:pt x="5218" y="1194"/>
                  </a:cubicBezTo>
                  <a:cubicBezTo>
                    <a:pt x="5221" y="1194"/>
                    <a:pt x="5224" y="1195"/>
                    <a:pt x="5226" y="1195"/>
                  </a:cubicBezTo>
                  <a:cubicBezTo>
                    <a:pt x="5230" y="1195"/>
                    <a:pt x="5233" y="1194"/>
                    <a:pt x="5235" y="1190"/>
                  </a:cubicBezTo>
                  <a:cubicBezTo>
                    <a:pt x="5237" y="1189"/>
                    <a:pt x="5240" y="1189"/>
                    <a:pt x="5242" y="1189"/>
                  </a:cubicBezTo>
                  <a:cubicBezTo>
                    <a:pt x="5243" y="1189"/>
                    <a:pt x="5244" y="1189"/>
                    <a:pt x="5244" y="1189"/>
                  </a:cubicBezTo>
                  <a:cubicBezTo>
                    <a:pt x="5248" y="1189"/>
                    <a:pt x="5251" y="1188"/>
                    <a:pt x="5254" y="1185"/>
                  </a:cubicBezTo>
                  <a:cubicBezTo>
                    <a:pt x="5259" y="1181"/>
                    <a:pt x="5268" y="1185"/>
                    <a:pt x="5273" y="1180"/>
                  </a:cubicBezTo>
                  <a:cubicBezTo>
                    <a:pt x="5275" y="1177"/>
                    <a:pt x="5278" y="1176"/>
                    <a:pt x="5281" y="1176"/>
                  </a:cubicBezTo>
                  <a:cubicBezTo>
                    <a:pt x="5283" y="1176"/>
                    <a:pt x="5285" y="1177"/>
                    <a:pt x="5287" y="1177"/>
                  </a:cubicBezTo>
                  <a:cubicBezTo>
                    <a:pt x="5291" y="1177"/>
                    <a:pt x="5294" y="1176"/>
                    <a:pt x="5297" y="1172"/>
                  </a:cubicBezTo>
                  <a:cubicBezTo>
                    <a:pt x="5298" y="1171"/>
                    <a:pt x="5300" y="1171"/>
                    <a:pt x="5302" y="1171"/>
                  </a:cubicBezTo>
                  <a:cubicBezTo>
                    <a:pt x="5304" y="1171"/>
                    <a:pt x="5305" y="1171"/>
                    <a:pt x="5306" y="1171"/>
                  </a:cubicBezTo>
                  <a:cubicBezTo>
                    <a:pt x="5310" y="1171"/>
                    <a:pt x="5313" y="1170"/>
                    <a:pt x="5316" y="1167"/>
                  </a:cubicBezTo>
                  <a:cubicBezTo>
                    <a:pt x="5321" y="1161"/>
                    <a:pt x="5329" y="1167"/>
                    <a:pt x="5334" y="1160"/>
                  </a:cubicBezTo>
                  <a:cubicBezTo>
                    <a:pt x="5340" y="1156"/>
                    <a:pt x="5348" y="1160"/>
                    <a:pt x="5354" y="1155"/>
                  </a:cubicBezTo>
                  <a:cubicBezTo>
                    <a:pt x="5356" y="1152"/>
                    <a:pt x="5360" y="1151"/>
                    <a:pt x="5363" y="1151"/>
                  </a:cubicBezTo>
                  <a:cubicBezTo>
                    <a:pt x="5365" y="1151"/>
                    <a:pt x="5366" y="1151"/>
                    <a:pt x="5368" y="1151"/>
                  </a:cubicBezTo>
                  <a:cubicBezTo>
                    <a:pt x="5372" y="1151"/>
                    <a:pt x="5375" y="1151"/>
                    <a:pt x="5378" y="1147"/>
                  </a:cubicBezTo>
                  <a:cubicBezTo>
                    <a:pt x="5383" y="1143"/>
                    <a:pt x="5393" y="1147"/>
                    <a:pt x="5397" y="1140"/>
                  </a:cubicBezTo>
                  <a:cubicBezTo>
                    <a:pt x="5399" y="1139"/>
                    <a:pt x="5401" y="1139"/>
                    <a:pt x="5403" y="1139"/>
                  </a:cubicBezTo>
                  <a:cubicBezTo>
                    <a:pt x="5404" y="1139"/>
                    <a:pt x="5404" y="1139"/>
                    <a:pt x="5405" y="1139"/>
                  </a:cubicBezTo>
                  <a:cubicBezTo>
                    <a:pt x="5409" y="1139"/>
                    <a:pt x="5413" y="1138"/>
                    <a:pt x="5415" y="1133"/>
                  </a:cubicBezTo>
                  <a:cubicBezTo>
                    <a:pt x="5421" y="1129"/>
                    <a:pt x="5430" y="1134"/>
                    <a:pt x="5435" y="1127"/>
                  </a:cubicBezTo>
                  <a:cubicBezTo>
                    <a:pt x="5440" y="1122"/>
                    <a:pt x="5449" y="1128"/>
                    <a:pt x="5453" y="1120"/>
                  </a:cubicBezTo>
                  <a:cubicBezTo>
                    <a:pt x="5458" y="1116"/>
                    <a:pt x="5468" y="1121"/>
                    <a:pt x="5472" y="1113"/>
                  </a:cubicBezTo>
                  <a:cubicBezTo>
                    <a:pt x="5484" y="1110"/>
                    <a:pt x="5497" y="1107"/>
                    <a:pt x="5510" y="1101"/>
                  </a:cubicBezTo>
                  <a:cubicBezTo>
                    <a:pt x="5512" y="1099"/>
                    <a:pt x="5515" y="1099"/>
                    <a:pt x="5517" y="1099"/>
                  </a:cubicBezTo>
                  <a:cubicBezTo>
                    <a:pt x="5518" y="1099"/>
                    <a:pt x="5519" y="1099"/>
                    <a:pt x="5519" y="1099"/>
                  </a:cubicBezTo>
                  <a:cubicBezTo>
                    <a:pt x="5523" y="1099"/>
                    <a:pt x="5526" y="1099"/>
                    <a:pt x="5529" y="1096"/>
                  </a:cubicBezTo>
                  <a:cubicBezTo>
                    <a:pt x="5531" y="1093"/>
                    <a:pt x="5534" y="1093"/>
                    <a:pt x="5537" y="1093"/>
                  </a:cubicBezTo>
                  <a:cubicBezTo>
                    <a:pt x="5539" y="1093"/>
                    <a:pt x="5541" y="1093"/>
                    <a:pt x="5543" y="1093"/>
                  </a:cubicBezTo>
                  <a:cubicBezTo>
                    <a:pt x="5546" y="1093"/>
                    <a:pt x="5550" y="1092"/>
                    <a:pt x="5553" y="1089"/>
                  </a:cubicBezTo>
                  <a:cubicBezTo>
                    <a:pt x="5555" y="1087"/>
                    <a:pt x="5558" y="1087"/>
                    <a:pt x="5561" y="1087"/>
                  </a:cubicBezTo>
                  <a:cubicBezTo>
                    <a:pt x="5563" y="1087"/>
                    <a:pt x="5565" y="1087"/>
                    <a:pt x="5567" y="1087"/>
                  </a:cubicBezTo>
                  <a:cubicBezTo>
                    <a:pt x="5570" y="1087"/>
                    <a:pt x="5574" y="1086"/>
                    <a:pt x="5577" y="1083"/>
                  </a:cubicBezTo>
                  <a:cubicBezTo>
                    <a:pt x="5579" y="1081"/>
                    <a:pt x="5582" y="1081"/>
                    <a:pt x="5585" y="1081"/>
                  </a:cubicBezTo>
                  <a:cubicBezTo>
                    <a:pt x="5585" y="1081"/>
                    <a:pt x="5586" y="1081"/>
                    <a:pt x="5587" y="1081"/>
                  </a:cubicBezTo>
                  <a:cubicBezTo>
                    <a:pt x="5590" y="1081"/>
                    <a:pt x="5594" y="1080"/>
                    <a:pt x="5596" y="1077"/>
                  </a:cubicBezTo>
                  <a:cubicBezTo>
                    <a:pt x="5599" y="1075"/>
                    <a:pt x="5602" y="1075"/>
                    <a:pt x="5605" y="1075"/>
                  </a:cubicBezTo>
                  <a:cubicBezTo>
                    <a:pt x="5606" y="1075"/>
                    <a:pt x="5607" y="1075"/>
                    <a:pt x="5608" y="1075"/>
                  </a:cubicBezTo>
                  <a:cubicBezTo>
                    <a:pt x="5613" y="1075"/>
                    <a:pt x="5617" y="1074"/>
                    <a:pt x="5620" y="1070"/>
                  </a:cubicBezTo>
                  <a:cubicBezTo>
                    <a:pt x="5626" y="1066"/>
                    <a:pt x="5634" y="1070"/>
                    <a:pt x="5640" y="1064"/>
                  </a:cubicBezTo>
                  <a:cubicBezTo>
                    <a:pt x="5643" y="1061"/>
                    <a:pt x="5647" y="1061"/>
                    <a:pt x="5651" y="1061"/>
                  </a:cubicBezTo>
                  <a:cubicBezTo>
                    <a:pt x="5656" y="1061"/>
                    <a:pt x="5660" y="1061"/>
                    <a:pt x="5663" y="1058"/>
                  </a:cubicBezTo>
                  <a:cubicBezTo>
                    <a:pt x="5667" y="1055"/>
                    <a:pt x="5671" y="1055"/>
                    <a:pt x="5675" y="1055"/>
                  </a:cubicBezTo>
                  <a:cubicBezTo>
                    <a:pt x="5680" y="1055"/>
                    <a:pt x="5684" y="1055"/>
                    <a:pt x="5688" y="1051"/>
                  </a:cubicBezTo>
                  <a:cubicBezTo>
                    <a:pt x="5705" y="1046"/>
                    <a:pt x="5726" y="1045"/>
                    <a:pt x="5743" y="1037"/>
                  </a:cubicBezTo>
                  <a:cubicBezTo>
                    <a:pt x="5771" y="1032"/>
                    <a:pt x="5801" y="1029"/>
                    <a:pt x="5829" y="1019"/>
                  </a:cubicBezTo>
                  <a:cubicBezTo>
                    <a:pt x="5833" y="1017"/>
                    <a:pt x="5836" y="1017"/>
                    <a:pt x="5840" y="1017"/>
                  </a:cubicBezTo>
                  <a:cubicBezTo>
                    <a:pt x="5841" y="1017"/>
                    <a:pt x="5842" y="1017"/>
                    <a:pt x="5842" y="1017"/>
                  </a:cubicBezTo>
                  <a:cubicBezTo>
                    <a:pt x="5847" y="1017"/>
                    <a:pt x="5851" y="1016"/>
                    <a:pt x="5855" y="1012"/>
                  </a:cubicBezTo>
                  <a:cubicBezTo>
                    <a:pt x="5888" y="1004"/>
                    <a:pt x="5921" y="998"/>
                    <a:pt x="5953" y="987"/>
                  </a:cubicBezTo>
                  <a:cubicBezTo>
                    <a:pt x="5966" y="982"/>
                    <a:pt x="5983" y="981"/>
                    <a:pt x="5997" y="975"/>
                  </a:cubicBezTo>
                  <a:cubicBezTo>
                    <a:pt x="6018" y="969"/>
                    <a:pt x="6039" y="964"/>
                    <a:pt x="6058" y="955"/>
                  </a:cubicBezTo>
                  <a:cubicBezTo>
                    <a:pt x="6063" y="951"/>
                    <a:pt x="6072" y="955"/>
                    <a:pt x="6077" y="949"/>
                  </a:cubicBezTo>
                  <a:cubicBezTo>
                    <a:pt x="6099" y="943"/>
                    <a:pt x="6119" y="938"/>
                    <a:pt x="6139" y="929"/>
                  </a:cubicBezTo>
                  <a:cubicBezTo>
                    <a:pt x="6153" y="924"/>
                    <a:pt x="6169" y="923"/>
                    <a:pt x="6182" y="916"/>
                  </a:cubicBezTo>
                  <a:cubicBezTo>
                    <a:pt x="6196" y="912"/>
                    <a:pt x="6212" y="911"/>
                    <a:pt x="6225" y="905"/>
                  </a:cubicBezTo>
                  <a:cubicBezTo>
                    <a:pt x="6255" y="897"/>
                    <a:pt x="6284" y="890"/>
                    <a:pt x="6314" y="880"/>
                  </a:cubicBezTo>
                  <a:cubicBezTo>
                    <a:pt x="6315" y="878"/>
                    <a:pt x="6318" y="878"/>
                    <a:pt x="6320" y="878"/>
                  </a:cubicBezTo>
                  <a:cubicBezTo>
                    <a:pt x="6322" y="878"/>
                    <a:pt x="6325" y="878"/>
                    <a:pt x="6327" y="878"/>
                  </a:cubicBezTo>
                  <a:cubicBezTo>
                    <a:pt x="6331" y="878"/>
                    <a:pt x="6335" y="877"/>
                    <a:pt x="6337" y="873"/>
                  </a:cubicBezTo>
                  <a:cubicBezTo>
                    <a:pt x="6352" y="869"/>
                    <a:pt x="6368" y="868"/>
                    <a:pt x="6380" y="859"/>
                  </a:cubicBezTo>
                  <a:cubicBezTo>
                    <a:pt x="6397" y="856"/>
                    <a:pt x="6414" y="852"/>
                    <a:pt x="6430" y="847"/>
                  </a:cubicBezTo>
                  <a:cubicBezTo>
                    <a:pt x="6434" y="845"/>
                    <a:pt x="6438" y="845"/>
                    <a:pt x="6442" y="845"/>
                  </a:cubicBezTo>
                  <a:cubicBezTo>
                    <a:pt x="6446" y="845"/>
                    <a:pt x="6451" y="845"/>
                    <a:pt x="6455" y="845"/>
                  </a:cubicBezTo>
                  <a:cubicBezTo>
                    <a:pt x="6460" y="845"/>
                    <a:pt x="6464" y="844"/>
                    <a:pt x="6468" y="841"/>
                  </a:cubicBezTo>
                  <a:cubicBezTo>
                    <a:pt x="6472" y="838"/>
                    <a:pt x="6477" y="837"/>
                    <a:pt x="6481" y="837"/>
                  </a:cubicBezTo>
                  <a:cubicBezTo>
                    <a:pt x="6485" y="837"/>
                    <a:pt x="6490" y="838"/>
                    <a:pt x="6494" y="838"/>
                  </a:cubicBezTo>
                  <a:cubicBezTo>
                    <a:pt x="6498" y="838"/>
                    <a:pt x="6502" y="837"/>
                    <a:pt x="6506" y="835"/>
                  </a:cubicBezTo>
                  <a:cubicBezTo>
                    <a:pt x="6509" y="832"/>
                    <a:pt x="6514" y="831"/>
                    <a:pt x="6518" y="831"/>
                  </a:cubicBezTo>
                  <a:cubicBezTo>
                    <a:pt x="6520" y="831"/>
                    <a:pt x="6522" y="831"/>
                    <a:pt x="6524" y="831"/>
                  </a:cubicBezTo>
                  <a:cubicBezTo>
                    <a:pt x="6528" y="831"/>
                    <a:pt x="6533" y="831"/>
                    <a:pt x="6537" y="827"/>
                  </a:cubicBezTo>
                  <a:cubicBezTo>
                    <a:pt x="6540" y="825"/>
                    <a:pt x="6544" y="824"/>
                    <a:pt x="6547" y="824"/>
                  </a:cubicBezTo>
                  <a:cubicBezTo>
                    <a:pt x="6550" y="824"/>
                    <a:pt x="6553" y="825"/>
                    <a:pt x="6556" y="825"/>
                  </a:cubicBezTo>
                  <a:cubicBezTo>
                    <a:pt x="6560" y="825"/>
                    <a:pt x="6564" y="824"/>
                    <a:pt x="6568" y="821"/>
                  </a:cubicBezTo>
                  <a:cubicBezTo>
                    <a:pt x="6585" y="815"/>
                    <a:pt x="6606" y="814"/>
                    <a:pt x="6623" y="808"/>
                  </a:cubicBezTo>
                  <a:cubicBezTo>
                    <a:pt x="6640" y="802"/>
                    <a:pt x="6661" y="802"/>
                    <a:pt x="6678" y="794"/>
                  </a:cubicBezTo>
                  <a:cubicBezTo>
                    <a:pt x="6727" y="784"/>
                    <a:pt x="6778" y="775"/>
                    <a:pt x="6827" y="762"/>
                  </a:cubicBezTo>
                  <a:cubicBezTo>
                    <a:pt x="6829" y="760"/>
                    <a:pt x="6832" y="760"/>
                    <a:pt x="6835" y="760"/>
                  </a:cubicBezTo>
                  <a:cubicBezTo>
                    <a:pt x="6838" y="760"/>
                    <a:pt x="6840" y="760"/>
                    <a:pt x="6843" y="760"/>
                  </a:cubicBezTo>
                  <a:cubicBezTo>
                    <a:pt x="6846" y="760"/>
                    <a:pt x="6850" y="759"/>
                    <a:pt x="6853" y="756"/>
                  </a:cubicBezTo>
                  <a:cubicBezTo>
                    <a:pt x="6855" y="754"/>
                    <a:pt x="6857" y="754"/>
                    <a:pt x="6859" y="754"/>
                  </a:cubicBezTo>
                  <a:cubicBezTo>
                    <a:pt x="6862" y="754"/>
                    <a:pt x="6864" y="754"/>
                    <a:pt x="6867" y="754"/>
                  </a:cubicBezTo>
                  <a:cubicBezTo>
                    <a:pt x="6870" y="754"/>
                    <a:pt x="6874" y="753"/>
                    <a:pt x="6877" y="749"/>
                  </a:cubicBezTo>
                  <a:cubicBezTo>
                    <a:pt x="6898" y="745"/>
                    <a:pt x="6919" y="739"/>
                    <a:pt x="6939" y="730"/>
                  </a:cubicBezTo>
                  <a:cubicBezTo>
                    <a:pt x="6944" y="725"/>
                    <a:pt x="6952" y="730"/>
                    <a:pt x="6957" y="723"/>
                  </a:cubicBezTo>
                  <a:cubicBezTo>
                    <a:pt x="6971" y="718"/>
                    <a:pt x="6988" y="717"/>
                    <a:pt x="7001" y="711"/>
                  </a:cubicBezTo>
                  <a:cubicBezTo>
                    <a:pt x="7076" y="690"/>
                    <a:pt x="7153" y="678"/>
                    <a:pt x="7230" y="660"/>
                  </a:cubicBezTo>
                  <a:cubicBezTo>
                    <a:pt x="7250" y="658"/>
                    <a:pt x="7271" y="654"/>
                    <a:pt x="7292" y="648"/>
                  </a:cubicBezTo>
                  <a:cubicBezTo>
                    <a:pt x="7317" y="643"/>
                    <a:pt x="7341" y="638"/>
                    <a:pt x="7366" y="630"/>
                  </a:cubicBezTo>
                  <a:cubicBezTo>
                    <a:pt x="7372" y="624"/>
                    <a:pt x="7379" y="630"/>
                    <a:pt x="7384" y="622"/>
                  </a:cubicBezTo>
                  <a:cubicBezTo>
                    <a:pt x="7390" y="617"/>
                    <a:pt x="7398" y="621"/>
                    <a:pt x="7404" y="616"/>
                  </a:cubicBezTo>
                  <a:cubicBezTo>
                    <a:pt x="7433" y="608"/>
                    <a:pt x="7460" y="597"/>
                    <a:pt x="7490" y="590"/>
                  </a:cubicBezTo>
                  <a:cubicBezTo>
                    <a:pt x="7493" y="588"/>
                    <a:pt x="7496" y="588"/>
                    <a:pt x="7499" y="588"/>
                  </a:cubicBezTo>
                  <a:cubicBezTo>
                    <a:pt x="7501" y="588"/>
                    <a:pt x="7503" y="588"/>
                    <a:pt x="7505" y="588"/>
                  </a:cubicBezTo>
                  <a:cubicBezTo>
                    <a:pt x="7509" y="588"/>
                    <a:pt x="7513" y="587"/>
                    <a:pt x="7516" y="583"/>
                  </a:cubicBezTo>
                  <a:cubicBezTo>
                    <a:pt x="7518" y="582"/>
                    <a:pt x="7521" y="581"/>
                    <a:pt x="7524" y="581"/>
                  </a:cubicBezTo>
                  <a:cubicBezTo>
                    <a:pt x="7528" y="581"/>
                    <a:pt x="7531" y="582"/>
                    <a:pt x="7535" y="582"/>
                  </a:cubicBezTo>
                  <a:cubicBezTo>
                    <a:pt x="7539" y="582"/>
                    <a:pt x="7543" y="581"/>
                    <a:pt x="7546" y="578"/>
                  </a:cubicBezTo>
                  <a:cubicBezTo>
                    <a:pt x="7549" y="576"/>
                    <a:pt x="7552" y="575"/>
                    <a:pt x="7555" y="575"/>
                  </a:cubicBezTo>
                  <a:cubicBezTo>
                    <a:pt x="7559" y="575"/>
                    <a:pt x="7562" y="576"/>
                    <a:pt x="7565" y="576"/>
                  </a:cubicBezTo>
                  <a:cubicBezTo>
                    <a:pt x="7570" y="576"/>
                    <a:pt x="7574" y="575"/>
                    <a:pt x="7578" y="571"/>
                  </a:cubicBezTo>
                  <a:cubicBezTo>
                    <a:pt x="7581" y="569"/>
                    <a:pt x="7584" y="569"/>
                    <a:pt x="7588" y="569"/>
                  </a:cubicBezTo>
                  <a:cubicBezTo>
                    <a:pt x="7590" y="569"/>
                    <a:pt x="7592" y="569"/>
                    <a:pt x="7594" y="569"/>
                  </a:cubicBezTo>
                  <a:cubicBezTo>
                    <a:pt x="7597" y="569"/>
                    <a:pt x="7601" y="569"/>
                    <a:pt x="7603" y="566"/>
                  </a:cubicBezTo>
                  <a:cubicBezTo>
                    <a:pt x="7607" y="563"/>
                    <a:pt x="7611" y="563"/>
                    <a:pt x="7615" y="563"/>
                  </a:cubicBezTo>
                  <a:cubicBezTo>
                    <a:pt x="7620" y="563"/>
                    <a:pt x="7624" y="563"/>
                    <a:pt x="7627" y="560"/>
                  </a:cubicBezTo>
                  <a:cubicBezTo>
                    <a:pt x="7630" y="557"/>
                    <a:pt x="7634" y="556"/>
                    <a:pt x="7637" y="556"/>
                  </a:cubicBezTo>
                  <a:cubicBezTo>
                    <a:pt x="7639" y="556"/>
                    <a:pt x="7640" y="556"/>
                    <a:pt x="7642" y="556"/>
                  </a:cubicBezTo>
                  <a:cubicBezTo>
                    <a:pt x="7646" y="556"/>
                    <a:pt x="7649" y="556"/>
                    <a:pt x="7652" y="552"/>
                  </a:cubicBezTo>
                  <a:cubicBezTo>
                    <a:pt x="7657" y="549"/>
                    <a:pt x="7665" y="552"/>
                    <a:pt x="7670" y="547"/>
                  </a:cubicBezTo>
                  <a:cubicBezTo>
                    <a:pt x="7674" y="543"/>
                    <a:pt x="7679" y="543"/>
                    <a:pt x="7683" y="543"/>
                  </a:cubicBezTo>
                  <a:cubicBezTo>
                    <a:pt x="7688" y="543"/>
                    <a:pt x="7692" y="543"/>
                    <a:pt x="7695" y="540"/>
                  </a:cubicBezTo>
                  <a:cubicBezTo>
                    <a:pt x="7699" y="538"/>
                    <a:pt x="7703" y="537"/>
                    <a:pt x="7707" y="537"/>
                  </a:cubicBezTo>
                  <a:cubicBezTo>
                    <a:pt x="7709" y="537"/>
                    <a:pt x="7711" y="537"/>
                    <a:pt x="7713" y="537"/>
                  </a:cubicBezTo>
                  <a:cubicBezTo>
                    <a:pt x="7718" y="537"/>
                    <a:pt x="7722" y="537"/>
                    <a:pt x="7726" y="534"/>
                  </a:cubicBezTo>
                  <a:cubicBezTo>
                    <a:pt x="7729" y="532"/>
                    <a:pt x="7732" y="531"/>
                    <a:pt x="7736" y="531"/>
                  </a:cubicBezTo>
                  <a:cubicBezTo>
                    <a:pt x="7738" y="531"/>
                    <a:pt x="7740" y="531"/>
                    <a:pt x="7741" y="531"/>
                  </a:cubicBezTo>
                  <a:cubicBezTo>
                    <a:pt x="7745" y="531"/>
                    <a:pt x="7748" y="531"/>
                    <a:pt x="7751" y="528"/>
                  </a:cubicBezTo>
                  <a:cubicBezTo>
                    <a:pt x="7754" y="526"/>
                    <a:pt x="7758" y="526"/>
                    <a:pt x="7762" y="526"/>
                  </a:cubicBezTo>
                  <a:cubicBezTo>
                    <a:pt x="7765" y="526"/>
                    <a:pt x="7768" y="526"/>
                    <a:pt x="7771" y="526"/>
                  </a:cubicBezTo>
                  <a:cubicBezTo>
                    <a:pt x="7775" y="526"/>
                    <a:pt x="7779" y="525"/>
                    <a:pt x="7782" y="522"/>
                  </a:cubicBezTo>
                  <a:cubicBezTo>
                    <a:pt x="7786" y="519"/>
                    <a:pt x="7790" y="518"/>
                    <a:pt x="7793" y="518"/>
                  </a:cubicBezTo>
                  <a:cubicBezTo>
                    <a:pt x="7795" y="518"/>
                    <a:pt x="7797" y="518"/>
                    <a:pt x="7798" y="518"/>
                  </a:cubicBezTo>
                  <a:cubicBezTo>
                    <a:pt x="7802" y="518"/>
                    <a:pt x="7806" y="518"/>
                    <a:pt x="7808" y="514"/>
                  </a:cubicBezTo>
                  <a:cubicBezTo>
                    <a:pt x="7812" y="512"/>
                    <a:pt x="7816" y="511"/>
                    <a:pt x="7820" y="511"/>
                  </a:cubicBezTo>
                  <a:cubicBezTo>
                    <a:pt x="7824" y="511"/>
                    <a:pt x="7829" y="512"/>
                    <a:pt x="7833" y="512"/>
                  </a:cubicBezTo>
                  <a:cubicBezTo>
                    <a:pt x="7838" y="512"/>
                    <a:pt x="7842" y="511"/>
                    <a:pt x="7846" y="508"/>
                  </a:cubicBezTo>
                  <a:cubicBezTo>
                    <a:pt x="7850" y="505"/>
                    <a:pt x="7854" y="505"/>
                    <a:pt x="7858" y="505"/>
                  </a:cubicBezTo>
                  <a:cubicBezTo>
                    <a:pt x="7862" y="505"/>
                    <a:pt x="7866" y="506"/>
                    <a:pt x="7871" y="506"/>
                  </a:cubicBezTo>
                  <a:cubicBezTo>
                    <a:pt x="7875" y="506"/>
                    <a:pt x="7880" y="505"/>
                    <a:pt x="7884" y="501"/>
                  </a:cubicBezTo>
                  <a:cubicBezTo>
                    <a:pt x="7887" y="499"/>
                    <a:pt x="7891" y="499"/>
                    <a:pt x="7894" y="499"/>
                  </a:cubicBezTo>
                  <a:cubicBezTo>
                    <a:pt x="7897" y="499"/>
                    <a:pt x="7900" y="499"/>
                    <a:pt x="7903" y="499"/>
                  </a:cubicBezTo>
                  <a:cubicBezTo>
                    <a:pt x="7907" y="499"/>
                    <a:pt x="7912" y="498"/>
                    <a:pt x="7915" y="495"/>
                  </a:cubicBezTo>
                  <a:cubicBezTo>
                    <a:pt x="7923" y="489"/>
                    <a:pt x="7933" y="496"/>
                    <a:pt x="7940" y="487"/>
                  </a:cubicBezTo>
                  <a:cubicBezTo>
                    <a:pt x="7943" y="485"/>
                    <a:pt x="7946" y="485"/>
                    <a:pt x="7949" y="485"/>
                  </a:cubicBezTo>
                  <a:cubicBezTo>
                    <a:pt x="7951" y="485"/>
                    <a:pt x="7953" y="485"/>
                    <a:pt x="7955" y="485"/>
                  </a:cubicBezTo>
                  <a:cubicBezTo>
                    <a:pt x="7959" y="485"/>
                    <a:pt x="7963" y="485"/>
                    <a:pt x="7966" y="481"/>
                  </a:cubicBezTo>
                  <a:cubicBezTo>
                    <a:pt x="7969" y="479"/>
                    <a:pt x="7972" y="478"/>
                    <a:pt x="7976" y="478"/>
                  </a:cubicBezTo>
                  <a:cubicBezTo>
                    <a:pt x="7978" y="478"/>
                    <a:pt x="7980" y="479"/>
                    <a:pt x="7982" y="479"/>
                  </a:cubicBezTo>
                  <a:cubicBezTo>
                    <a:pt x="7986" y="479"/>
                    <a:pt x="7989" y="478"/>
                    <a:pt x="7992" y="475"/>
                  </a:cubicBezTo>
                  <a:cubicBezTo>
                    <a:pt x="7995" y="473"/>
                    <a:pt x="7999" y="472"/>
                    <a:pt x="8003" y="472"/>
                  </a:cubicBezTo>
                  <a:cubicBezTo>
                    <a:pt x="8006" y="472"/>
                    <a:pt x="8009" y="472"/>
                    <a:pt x="8011" y="472"/>
                  </a:cubicBezTo>
                  <a:cubicBezTo>
                    <a:pt x="8015" y="472"/>
                    <a:pt x="8019" y="472"/>
                    <a:pt x="8023" y="469"/>
                  </a:cubicBezTo>
                  <a:cubicBezTo>
                    <a:pt x="8026" y="466"/>
                    <a:pt x="8030" y="465"/>
                    <a:pt x="8035" y="465"/>
                  </a:cubicBezTo>
                  <a:cubicBezTo>
                    <a:pt x="8039" y="465"/>
                    <a:pt x="8043" y="466"/>
                    <a:pt x="8047" y="466"/>
                  </a:cubicBezTo>
                  <a:cubicBezTo>
                    <a:pt x="8051" y="466"/>
                    <a:pt x="8055" y="465"/>
                    <a:pt x="8058" y="462"/>
                  </a:cubicBezTo>
                  <a:cubicBezTo>
                    <a:pt x="8063" y="460"/>
                    <a:pt x="8068" y="459"/>
                    <a:pt x="8072" y="459"/>
                  </a:cubicBezTo>
                  <a:cubicBezTo>
                    <a:pt x="8075" y="459"/>
                    <a:pt x="8079" y="460"/>
                    <a:pt x="8082" y="460"/>
                  </a:cubicBezTo>
                  <a:cubicBezTo>
                    <a:pt x="8087" y="460"/>
                    <a:pt x="8092" y="459"/>
                    <a:pt x="8096" y="455"/>
                  </a:cubicBezTo>
                  <a:cubicBezTo>
                    <a:pt x="8100" y="453"/>
                    <a:pt x="8104" y="453"/>
                    <a:pt x="8108" y="453"/>
                  </a:cubicBezTo>
                  <a:cubicBezTo>
                    <a:pt x="8112" y="453"/>
                    <a:pt x="8116" y="453"/>
                    <a:pt x="8120" y="453"/>
                  </a:cubicBezTo>
                  <a:cubicBezTo>
                    <a:pt x="8125" y="453"/>
                    <a:pt x="8130" y="452"/>
                    <a:pt x="8134" y="448"/>
                  </a:cubicBezTo>
                  <a:cubicBezTo>
                    <a:pt x="8138" y="446"/>
                    <a:pt x="8142" y="446"/>
                    <a:pt x="8146" y="446"/>
                  </a:cubicBezTo>
                  <a:cubicBezTo>
                    <a:pt x="8150" y="446"/>
                    <a:pt x="8155" y="446"/>
                    <a:pt x="8159" y="446"/>
                  </a:cubicBezTo>
                  <a:cubicBezTo>
                    <a:pt x="8164" y="446"/>
                    <a:pt x="8168" y="445"/>
                    <a:pt x="8172" y="442"/>
                  </a:cubicBezTo>
                  <a:cubicBezTo>
                    <a:pt x="8176" y="439"/>
                    <a:pt x="8180" y="438"/>
                    <a:pt x="8185" y="438"/>
                  </a:cubicBezTo>
                  <a:cubicBezTo>
                    <a:pt x="8189" y="438"/>
                    <a:pt x="8194" y="439"/>
                    <a:pt x="8198" y="439"/>
                  </a:cubicBezTo>
                  <a:cubicBezTo>
                    <a:pt x="8202" y="439"/>
                    <a:pt x="8206" y="438"/>
                    <a:pt x="8209" y="436"/>
                  </a:cubicBezTo>
                  <a:cubicBezTo>
                    <a:pt x="8214" y="433"/>
                    <a:pt x="8219" y="432"/>
                    <a:pt x="8223" y="432"/>
                  </a:cubicBezTo>
                  <a:cubicBezTo>
                    <a:pt x="8226" y="432"/>
                    <a:pt x="8230" y="433"/>
                    <a:pt x="8233" y="433"/>
                  </a:cubicBezTo>
                  <a:cubicBezTo>
                    <a:pt x="8238" y="433"/>
                    <a:pt x="8243" y="432"/>
                    <a:pt x="8247" y="428"/>
                  </a:cubicBezTo>
                  <a:cubicBezTo>
                    <a:pt x="8250" y="426"/>
                    <a:pt x="8253" y="426"/>
                    <a:pt x="8256" y="426"/>
                  </a:cubicBezTo>
                  <a:cubicBezTo>
                    <a:pt x="8259" y="426"/>
                    <a:pt x="8263" y="427"/>
                    <a:pt x="8267" y="427"/>
                  </a:cubicBezTo>
                  <a:cubicBezTo>
                    <a:pt x="8271" y="427"/>
                    <a:pt x="8275" y="426"/>
                    <a:pt x="8278" y="423"/>
                  </a:cubicBezTo>
                  <a:cubicBezTo>
                    <a:pt x="8281" y="421"/>
                    <a:pt x="8284" y="420"/>
                    <a:pt x="8288" y="420"/>
                  </a:cubicBezTo>
                  <a:cubicBezTo>
                    <a:pt x="8291" y="420"/>
                    <a:pt x="8294" y="421"/>
                    <a:pt x="8298" y="421"/>
                  </a:cubicBezTo>
                  <a:cubicBezTo>
                    <a:pt x="8302" y="421"/>
                    <a:pt x="8306" y="420"/>
                    <a:pt x="8310" y="416"/>
                  </a:cubicBezTo>
                  <a:cubicBezTo>
                    <a:pt x="8313" y="414"/>
                    <a:pt x="8316" y="414"/>
                    <a:pt x="8319" y="414"/>
                  </a:cubicBezTo>
                  <a:cubicBezTo>
                    <a:pt x="8323" y="414"/>
                    <a:pt x="8326" y="414"/>
                    <a:pt x="8329" y="414"/>
                  </a:cubicBezTo>
                  <a:cubicBezTo>
                    <a:pt x="8334" y="414"/>
                    <a:pt x="8338" y="413"/>
                    <a:pt x="8341" y="410"/>
                  </a:cubicBezTo>
                  <a:cubicBezTo>
                    <a:pt x="8344" y="407"/>
                    <a:pt x="8348" y="407"/>
                    <a:pt x="8352" y="407"/>
                  </a:cubicBezTo>
                  <a:cubicBezTo>
                    <a:pt x="8354" y="407"/>
                    <a:pt x="8357" y="407"/>
                    <a:pt x="8359" y="407"/>
                  </a:cubicBezTo>
                  <a:cubicBezTo>
                    <a:pt x="8363" y="407"/>
                    <a:pt x="8368" y="406"/>
                    <a:pt x="8371" y="403"/>
                  </a:cubicBezTo>
                  <a:cubicBezTo>
                    <a:pt x="8374" y="401"/>
                    <a:pt x="8378" y="401"/>
                    <a:pt x="8381" y="401"/>
                  </a:cubicBezTo>
                  <a:cubicBezTo>
                    <a:pt x="8384" y="401"/>
                    <a:pt x="8387" y="401"/>
                    <a:pt x="8390" y="401"/>
                  </a:cubicBezTo>
                  <a:cubicBezTo>
                    <a:pt x="8395" y="401"/>
                    <a:pt x="8399" y="401"/>
                    <a:pt x="8402" y="398"/>
                  </a:cubicBezTo>
                  <a:lnTo>
                    <a:pt x="8404" y="396"/>
                  </a:lnTo>
                  <a:lnTo>
                    <a:pt x="8406" y="398"/>
                  </a:lnTo>
                  <a:cubicBezTo>
                    <a:pt x="8410" y="395"/>
                    <a:pt x="8416" y="394"/>
                    <a:pt x="8421" y="394"/>
                  </a:cubicBezTo>
                  <a:cubicBezTo>
                    <a:pt x="8423" y="394"/>
                    <a:pt x="8426" y="394"/>
                    <a:pt x="8428" y="394"/>
                  </a:cubicBezTo>
                  <a:cubicBezTo>
                    <a:pt x="8434" y="394"/>
                    <a:pt x="8440" y="394"/>
                    <a:pt x="8445" y="390"/>
                  </a:cubicBezTo>
                  <a:cubicBezTo>
                    <a:pt x="8449" y="388"/>
                    <a:pt x="8453" y="388"/>
                    <a:pt x="8458" y="388"/>
                  </a:cubicBezTo>
                  <a:cubicBezTo>
                    <a:pt x="8463" y="388"/>
                    <a:pt x="8469" y="389"/>
                    <a:pt x="8474" y="389"/>
                  </a:cubicBezTo>
                  <a:cubicBezTo>
                    <a:pt x="8479" y="389"/>
                    <a:pt x="8484" y="388"/>
                    <a:pt x="8489" y="385"/>
                  </a:cubicBezTo>
                  <a:lnTo>
                    <a:pt x="8490" y="384"/>
                  </a:lnTo>
                  <a:lnTo>
                    <a:pt x="8492" y="385"/>
                  </a:lnTo>
                  <a:cubicBezTo>
                    <a:pt x="8496" y="383"/>
                    <a:pt x="8501" y="382"/>
                    <a:pt x="8505" y="382"/>
                  </a:cubicBezTo>
                  <a:cubicBezTo>
                    <a:pt x="8510" y="382"/>
                    <a:pt x="8515" y="383"/>
                    <a:pt x="8519" y="383"/>
                  </a:cubicBezTo>
                  <a:cubicBezTo>
                    <a:pt x="8525" y="383"/>
                    <a:pt x="8531" y="382"/>
                    <a:pt x="8537" y="378"/>
                  </a:cubicBezTo>
                  <a:cubicBezTo>
                    <a:pt x="8542" y="376"/>
                    <a:pt x="8548" y="375"/>
                    <a:pt x="8554" y="375"/>
                  </a:cubicBezTo>
                  <a:cubicBezTo>
                    <a:pt x="8557" y="375"/>
                    <a:pt x="8561" y="375"/>
                    <a:pt x="8565" y="375"/>
                  </a:cubicBezTo>
                  <a:cubicBezTo>
                    <a:pt x="8570" y="375"/>
                    <a:pt x="8576" y="375"/>
                    <a:pt x="8580" y="372"/>
                  </a:cubicBezTo>
                  <a:cubicBezTo>
                    <a:pt x="8586" y="369"/>
                    <a:pt x="8591" y="368"/>
                    <a:pt x="8596" y="368"/>
                  </a:cubicBezTo>
                  <a:cubicBezTo>
                    <a:pt x="8601" y="368"/>
                    <a:pt x="8605" y="369"/>
                    <a:pt x="8610" y="369"/>
                  </a:cubicBezTo>
                  <a:cubicBezTo>
                    <a:pt x="8615" y="369"/>
                    <a:pt x="8619" y="368"/>
                    <a:pt x="8624" y="365"/>
                  </a:cubicBezTo>
                  <a:lnTo>
                    <a:pt x="8625" y="363"/>
                  </a:lnTo>
                  <a:lnTo>
                    <a:pt x="8627" y="365"/>
                  </a:lnTo>
                  <a:cubicBezTo>
                    <a:pt x="8630" y="364"/>
                    <a:pt x="8634" y="363"/>
                    <a:pt x="8637" y="363"/>
                  </a:cubicBezTo>
                  <a:cubicBezTo>
                    <a:pt x="8641" y="363"/>
                    <a:pt x="8644" y="364"/>
                    <a:pt x="8647" y="364"/>
                  </a:cubicBezTo>
                  <a:cubicBezTo>
                    <a:pt x="8652" y="364"/>
                    <a:pt x="8656" y="363"/>
                    <a:pt x="8660" y="360"/>
                  </a:cubicBezTo>
                  <a:cubicBezTo>
                    <a:pt x="8665" y="357"/>
                    <a:pt x="8670" y="356"/>
                    <a:pt x="8675" y="356"/>
                  </a:cubicBezTo>
                  <a:cubicBezTo>
                    <a:pt x="8678" y="356"/>
                    <a:pt x="8681" y="356"/>
                    <a:pt x="8684" y="356"/>
                  </a:cubicBezTo>
                  <a:cubicBezTo>
                    <a:pt x="8689" y="356"/>
                    <a:pt x="8694" y="356"/>
                    <a:pt x="8698" y="352"/>
                  </a:cubicBezTo>
                  <a:cubicBezTo>
                    <a:pt x="8701" y="350"/>
                    <a:pt x="8705" y="350"/>
                    <a:pt x="8708" y="350"/>
                  </a:cubicBezTo>
                  <a:cubicBezTo>
                    <a:pt x="8711" y="350"/>
                    <a:pt x="8714" y="350"/>
                    <a:pt x="8717" y="350"/>
                  </a:cubicBezTo>
                  <a:cubicBezTo>
                    <a:pt x="8721" y="350"/>
                    <a:pt x="8725" y="349"/>
                    <a:pt x="8729" y="346"/>
                  </a:cubicBezTo>
                  <a:cubicBezTo>
                    <a:pt x="8732" y="343"/>
                    <a:pt x="8736" y="343"/>
                    <a:pt x="8740" y="343"/>
                  </a:cubicBezTo>
                  <a:cubicBezTo>
                    <a:pt x="8743" y="343"/>
                    <a:pt x="8746" y="343"/>
                    <a:pt x="8749" y="343"/>
                  </a:cubicBezTo>
                  <a:cubicBezTo>
                    <a:pt x="8752" y="343"/>
                    <a:pt x="8756" y="342"/>
                    <a:pt x="8759" y="340"/>
                  </a:cubicBezTo>
                  <a:lnTo>
                    <a:pt x="8762" y="338"/>
                  </a:lnTo>
                  <a:lnTo>
                    <a:pt x="8763" y="340"/>
                  </a:lnTo>
                  <a:cubicBezTo>
                    <a:pt x="8767" y="338"/>
                    <a:pt x="8771" y="337"/>
                    <a:pt x="8775" y="337"/>
                  </a:cubicBezTo>
                  <a:cubicBezTo>
                    <a:pt x="8777" y="337"/>
                    <a:pt x="8780" y="337"/>
                    <a:pt x="8782" y="337"/>
                  </a:cubicBezTo>
                  <a:cubicBezTo>
                    <a:pt x="8787" y="337"/>
                    <a:pt x="8792" y="337"/>
                    <a:pt x="8796" y="334"/>
                  </a:cubicBezTo>
                  <a:lnTo>
                    <a:pt x="8797" y="333"/>
                  </a:lnTo>
                  <a:lnTo>
                    <a:pt x="8799" y="334"/>
                  </a:lnTo>
                  <a:cubicBezTo>
                    <a:pt x="8803" y="332"/>
                    <a:pt x="8806" y="332"/>
                    <a:pt x="8810" y="332"/>
                  </a:cubicBezTo>
                  <a:cubicBezTo>
                    <a:pt x="8813" y="332"/>
                    <a:pt x="8816" y="332"/>
                    <a:pt x="8820" y="332"/>
                  </a:cubicBezTo>
                  <a:cubicBezTo>
                    <a:pt x="8824" y="332"/>
                    <a:pt x="8829" y="332"/>
                    <a:pt x="8833" y="329"/>
                  </a:cubicBezTo>
                  <a:cubicBezTo>
                    <a:pt x="8837" y="326"/>
                    <a:pt x="8841" y="325"/>
                    <a:pt x="8845" y="325"/>
                  </a:cubicBezTo>
                  <a:cubicBezTo>
                    <a:pt x="8850" y="325"/>
                    <a:pt x="8854" y="326"/>
                    <a:pt x="8859" y="326"/>
                  </a:cubicBezTo>
                  <a:cubicBezTo>
                    <a:pt x="8863" y="326"/>
                    <a:pt x="8867" y="325"/>
                    <a:pt x="8871" y="322"/>
                  </a:cubicBezTo>
                  <a:cubicBezTo>
                    <a:pt x="8874" y="320"/>
                    <a:pt x="8878" y="319"/>
                    <a:pt x="8881" y="319"/>
                  </a:cubicBezTo>
                  <a:cubicBezTo>
                    <a:pt x="8884" y="319"/>
                    <a:pt x="8887" y="319"/>
                    <a:pt x="8889" y="319"/>
                  </a:cubicBezTo>
                  <a:cubicBezTo>
                    <a:pt x="8894" y="319"/>
                    <a:pt x="8898" y="319"/>
                    <a:pt x="8902" y="315"/>
                  </a:cubicBezTo>
                  <a:cubicBezTo>
                    <a:pt x="8904" y="313"/>
                    <a:pt x="8907" y="312"/>
                    <a:pt x="8910" y="312"/>
                  </a:cubicBezTo>
                  <a:cubicBezTo>
                    <a:pt x="8913" y="312"/>
                    <a:pt x="8915" y="312"/>
                    <a:pt x="8917" y="312"/>
                  </a:cubicBezTo>
                  <a:cubicBezTo>
                    <a:pt x="8921" y="312"/>
                    <a:pt x="8924" y="312"/>
                    <a:pt x="8927" y="308"/>
                  </a:cubicBezTo>
                  <a:cubicBezTo>
                    <a:pt x="8930" y="306"/>
                    <a:pt x="8933" y="306"/>
                    <a:pt x="8937" y="306"/>
                  </a:cubicBezTo>
                  <a:cubicBezTo>
                    <a:pt x="8939" y="306"/>
                    <a:pt x="8941" y="306"/>
                    <a:pt x="8943" y="306"/>
                  </a:cubicBezTo>
                  <a:cubicBezTo>
                    <a:pt x="8946" y="306"/>
                    <a:pt x="8950" y="306"/>
                    <a:pt x="8952" y="303"/>
                  </a:cubicBezTo>
                  <a:cubicBezTo>
                    <a:pt x="8956" y="300"/>
                    <a:pt x="8960" y="300"/>
                    <a:pt x="8964" y="300"/>
                  </a:cubicBezTo>
                  <a:cubicBezTo>
                    <a:pt x="8966" y="300"/>
                    <a:pt x="8969" y="300"/>
                    <a:pt x="8971" y="300"/>
                  </a:cubicBezTo>
                  <a:cubicBezTo>
                    <a:pt x="8975" y="300"/>
                    <a:pt x="8980" y="300"/>
                    <a:pt x="8984" y="296"/>
                  </a:cubicBezTo>
                  <a:cubicBezTo>
                    <a:pt x="8987" y="294"/>
                    <a:pt x="8992" y="294"/>
                    <a:pt x="8996" y="294"/>
                  </a:cubicBezTo>
                  <a:cubicBezTo>
                    <a:pt x="8998" y="294"/>
                    <a:pt x="9000" y="294"/>
                    <a:pt x="9002" y="294"/>
                  </a:cubicBezTo>
                  <a:cubicBezTo>
                    <a:pt x="9006" y="294"/>
                    <a:pt x="9011" y="293"/>
                    <a:pt x="9015" y="290"/>
                  </a:cubicBezTo>
                  <a:cubicBezTo>
                    <a:pt x="9018" y="287"/>
                    <a:pt x="9022" y="287"/>
                    <a:pt x="9027" y="287"/>
                  </a:cubicBezTo>
                  <a:cubicBezTo>
                    <a:pt x="9029" y="287"/>
                    <a:pt x="9031" y="287"/>
                    <a:pt x="9033" y="287"/>
                  </a:cubicBezTo>
                  <a:cubicBezTo>
                    <a:pt x="9037" y="287"/>
                    <a:pt x="9042" y="286"/>
                    <a:pt x="9045" y="282"/>
                  </a:cubicBezTo>
                  <a:cubicBezTo>
                    <a:pt x="9049" y="280"/>
                    <a:pt x="9053" y="279"/>
                    <a:pt x="9057" y="279"/>
                  </a:cubicBezTo>
                  <a:cubicBezTo>
                    <a:pt x="9062" y="279"/>
                    <a:pt x="9066" y="280"/>
                    <a:pt x="9070" y="280"/>
                  </a:cubicBezTo>
                  <a:cubicBezTo>
                    <a:pt x="9075" y="280"/>
                    <a:pt x="9079" y="279"/>
                    <a:pt x="9083" y="276"/>
                  </a:cubicBezTo>
                  <a:cubicBezTo>
                    <a:pt x="9087" y="274"/>
                    <a:pt x="9092" y="273"/>
                    <a:pt x="9096" y="273"/>
                  </a:cubicBezTo>
                  <a:cubicBezTo>
                    <a:pt x="9101" y="273"/>
                    <a:pt x="9106" y="274"/>
                    <a:pt x="9111" y="274"/>
                  </a:cubicBezTo>
                  <a:cubicBezTo>
                    <a:pt x="9116" y="274"/>
                    <a:pt x="9121" y="273"/>
                    <a:pt x="9126" y="269"/>
                  </a:cubicBezTo>
                  <a:cubicBezTo>
                    <a:pt x="9130" y="267"/>
                    <a:pt x="9134" y="266"/>
                    <a:pt x="9139" y="266"/>
                  </a:cubicBezTo>
                  <a:cubicBezTo>
                    <a:pt x="9144" y="266"/>
                    <a:pt x="9150" y="268"/>
                    <a:pt x="9155" y="268"/>
                  </a:cubicBezTo>
                  <a:cubicBezTo>
                    <a:pt x="9160" y="268"/>
                    <a:pt x="9165" y="267"/>
                    <a:pt x="9169" y="263"/>
                  </a:cubicBezTo>
                  <a:cubicBezTo>
                    <a:pt x="9175" y="259"/>
                    <a:pt x="9183" y="263"/>
                    <a:pt x="9189" y="258"/>
                  </a:cubicBezTo>
                  <a:cubicBezTo>
                    <a:pt x="9191" y="255"/>
                    <a:pt x="9194" y="254"/>
                    <a:pt x="9198" y="254"/>
                  </a:cubicBezTo>
                  <a:cubicBezTo>
                    <a:pt x="9199" y="254"/>
                    <a:pt x="9201" y="254"/>
                    <a:pt x="9202" y="254"/>
                  </a:cubicBezTo>
                  <a:cubicBezTo>
                    <a:pt x="9206" y="254"/>
                    <a:pt x="9210" y="254"/>
                    <a:pt x="9212" y="250"/>
                  </a:cubicBezTo>
                  <a:cubicBezTo>
                    <a:pt x="9215" y="248"/>
                    <a:pt x="9218" y="247"/>
                    <a:pt x="9221" y="247"/>
                  </a:cubicBezTo>
                  <a:cubicBezTo>
                    <a:pt x="9224" y="247"/>
                    <a:pt x="9226" y="248"/>
                    <a:pt x="9229" y="248"/>
                  </a:cubicBezTo>
                  <a:cubicBezTo>
                    <a:pt x="9232" y="248"/>
                    <a:pt x="9236" y="247"/>
                    <a:pt x="9238" y="244"/>
                  </a:cubicBezTo>
                  <a:cubicBezTo>
                    <a:pt x="9243" y="240"/>
                    <a:pt x="9247" y="240"/>
                    <a:pt x="9252" y="240"/>
                  </a:cubicBezTo>
                  <a:cubicBezTo>
                    <a:pt x="9257" y="240"/>
                    <a:pt x="9261" y="240"/>
                    <a:pt x="9264" y="237"/>
                  </a:cubicBezTo>
                  <a:cubicBezTo>
                    <a:pt x="9280" y="233"/>
                    <a:pt x="9298" y="233"/>
                    <a:pt x="9314" y="225"/>
                  </a:cubicBezTo>
                  <a:cubicBezTo>
                    <a:pt x="9316" y="223"/>
                    <a:pt x="9319" y="222"/>
                    <a:pt x="9322" y="222"/>
                  </a:cubicBezTo>
                  <a:cubicBezTo>
                    <a:pt x="9324" y="222"/>
                    <a:pt x="9326" y="222"/>
                    <a:pt x="9328" y="222"/>
                  </a:cubicBezTo>
                  <a:cubicBezTo>
                    <a:pt x="9332" y="222"/>
                    <a:pt x="9336" y="222"/>
                    <a:pt x="9339" y="218"/>
                  </a:cubicBezTo>
                  <a:cubicBezTo>
                    <a:pt x="9340" y="217"/>
                    <a:pt x="9342" y="217"/>
                    <a:pt x="9344" y="217"/>
                  </a:cubicBezTo>
                  <a:cubicBezTo>
                    <a:pt x="9345" y="217"/>
                    <a:pt x="9346" y="217"/>
                    <a:pt x="9348" y="217"/>
                  </a:cubicBezTo>
                  <a:cubicBezTo>
                    <a:pt x="9351" y="217"/>
                    <a:pt x="9354" y="216"/>
                    <a:pt x="9357" y="212"/>
                  </a:cubicBezTo>
                  <a:cubicBezTo>
                    <a:pt x="9361" y="207"/>
                    <a:pt x="9371" y="212"/>
                    <a:pt x="9374" y="205"/>
                  </a:cubicBezTo>
                  <a:cubicBezTo>
                    <a:pt x="9378" y="205"/>
                    <a:pt x="9380" y="202"/>
                    <a:pt x="9383" y="200"/>
                  </a:cubicBezTo>
                  <a:cubicBezTo>
                    <a:pt x="9385" y="196"/>
                    <a:pt x="9391" y="198"/>
                    <a:pt x="9395" y="194"/>
                  </a:cubicBezTo>
                  <a:cubicBezTo>
                    <a:pt x="9401" y="190"/>
                    <a:pt x="9410" y="187"/>
                    <a:pt x="9413" y="180"/>
                  </a:cubicBezTo>
                  <a:cubicBezTo>
                    <a:pt x="9417" y="179"/>
                    <a:pt x="9418" y="178"/>
                    <a:pt x="9421" y="173"/>
                  </a:cubicBezTo>
                  <a:cubicBezTo>
                    <a:pt x="9426" y="169"/>
                    <a:pt x="9429" y="162"/>
                    <a:pt x="9432" y="155"/>
                  </a:cubicBezTo>
                  <a:lnTo>
                    <a:pt x="9432" y="156"/>
                  </a:lnTo>
                  <a:cubicBezTo>
                    <a:pt x="9440" y="152"/>
                    <a:pt x="9435" y="142"/>
                    <a:pt x="9439" y="136"/>
                  </a:cubicBezTo>
                  <a:lnTo>
                    <a:pt x="9438" y="135"/>
                  </a:lnTo>
                  <a:lnTo>
                    <a:pt x="9439" y="134"/>
                  </a:lnTo>
                  <a:cubicBezTo>
                    <a:pt x="9444" y="123"/>
                    <a:pt x="9445" y="113"/>
                    <a:pt x="9439" y="102"/>
                  </a:cubicBezTo>
                  <a:cubicBezTo>
                    <a:pt x="9433" y="94"/>
                    <a:pt x="9440" y="85"/>
                    <a:pt x="9433" y="76"/>
                  </a:cubicBezTo>
                  <a:cubicBezTo>
                    <a:pt x="9431" y="75"/>
                    <a:pt x="9431" y="74"/>
                    <a:pt x="9432" y="72"/>
                  </a:cubicBezTo>
                  <a:cubicBezTo>
                    <a:pt x="9428" y="67"/>
                    <a:pt x="9432" y="58"/>
                    <a:pt x="9427" y="53"/>
                  </a:cubicBezTo>
                  <a:lnTo>
                    <a:pt x="9426" y="51"/>
                  </a:lnTo>
                  <a:lnTo>
                    <a:pt x="9427" y="49"/>
                  </a:lnTo>
                  <a:cubicBezTo>
                    <a:pt x="9422" y="42"/>
                    <a:pt x="9428" y="31"/>
                    <a:pt x="9421" y="22"/>
                  </a:cubicBezTo>
                  <a:cubicBezTo>
                    <a:pt x="9415" y="17"/>
                    <a:pt x="9421" y="10"/>
                    <a:pt x="9413" y="4"/>
                  </a:cubicBezTo>
                  <a:cubicBezTo>
                    <a:pt x="9413" y="2"/>
                    <a:pt x="9413" y="1"/>
                    <a:pt x="9412" y="1"/>
                  </a:cubicBezTo>
                  <a:close/>
                </a:path>
              </a:pathLst>
            </a:custGeom>
            <a:solidFill>
              <a:srgbClr val="3F3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48"/>
            <p:cNvSpPr/>
            <p:nvPr/>
          </p:nvSpPr>
          <p:spPr>
            <a:xfrm>
              <a:off x="7177263" y="4003438"/>
              <a:ext cx="155674" cy="59017"/>
            </a:xfrm>
            <a:custGeom>
              <a:avLst/>
              <a:gdLst/>
              <a:ahLst/>
              <a:cxnLst/>
              <a:rect l="l" t="t" r="r" b="b"/>
              <a:pathLst>
                <a:path w="4202" h="1593" extrusionOk="0">
                  <a:moveTo>
                    <a:pt x="3515" y="1"/>
                  </a:moveTo>
                  <a:cubicBezTo>
                    <a:pt x="3448" y="1"/>
                    <a:pt x="3382" y="7"/>
                    <a:pt x="3318" y="17"/>
                  </a:cubicBezTo>
                  <a:cubicBezTo>
                    <a:pt x="3140" y="43"/>
                    <a:pt x="2965" y="82"/>
                    <a:pt x="2788" y="119"/>
                  </a:cubicBezTo>
                  <a:cubicBezTo>
                    <a:pt x="2572" y="165"/>
                    <a:pt x="2359" y="222"/>
                    <a:pt x="2151" y="292"/>
                  </a:cubicBezTo>
                  <a:cubicBezTo>
                    <a:pt x="1976" y="350"/>
                    <a:pt x="1807" y="417"/>
                    <a:pt x="1639" y="488"/>
                  </a:cubicBezTo>
                  <a:cubicBezTo>
                    <a:pt x="1464" y="562"/>
                    <a:pt x="1289" y="632"/>
                    <a:pt x="1121" y="715"/>
                  </a:cubicBezTo>
                  <a:cubicBezTo>
                    <a:pt x="907" y="821"/>
                    <a:pt x="714" y="963"/>
                    <a:pt x="528" y="1108"/>
                  </a:cubicBezTo>
                  <a:cubicBezTo>
                    <a:pt x="405" y="1204"/>
                    <a:pt x="285" y="1302"/>
                    <a:pt x="173" y="1410"/>
                  </a:cubicBezTo>
                  <a:cubicBezTo>
                    <a:pt x="116" y="1466"/>
                    <a:pt x="59" y="1520"/>
                    <a:pt x="5" y="1577"/>
                  </a:cubicBezTo>
                  <a:cubicBezTo>
                    <a:pt x="2" y="1583"/>
                    <a:pt x="0" y="1588"/>
                    <a:pt x="7" y="1593"/>
                  </a:cubicBezTo>
                  <a:lnTo>
                    <a:pt x="16" y="1593"/>
                  </a:lnTo>
                  <a:cubicBezTo>
                    <a:pt x="18" y="1591"/>
                    <a:pt x="20" y="1590"/>
                    <a:pt x="22" y="1588"/>
                  </a:cubicBezTo>
                  <a:lnTo>
                    <a:pt x="25" y="1586"/>
                  </a:lnTo>
                  <a:cubicBezTo>
                    <a:pt x="26" y="1585"/>
                    <a:pt x="28" y="1583"/>
                    <a:pt x="31" y="1582"/>
                  </a:cubicBezTo>
                  <a:cubicBezTo>
                    <a:pt x="33" y="1582"/>
                    <a:pt x="34" y="1581"/>
                    <a:pt x="37" y="1580"/>
                  </a:cubicBezTo>
                  <a:cubicBezTo>
                    <a:pt x="42" y="1576"/>
                    <a:pt x="48" y="1575"/>
                    <a:pt x="53" y="1572"/>
                  </a:cubicBezTo>
                  <a:cubicBezTo>
                    <a:pt x="97" y="1543"/>
                    <a:pt x="141" y="1508"/>
                    <a:pt x="185" y="1477"/>
                  </a:cubicBezTo>
                  <a:cubicBezTo>
                    <a:pt x="354" y="1353"/>
                    <a:pt x="528" y="1238"/>
                    <a:pt x="713" y="1143"/>
                  </a:cubicBezTo>
                  <a:cubicBezTo>
                    <a:pt x="974" y="1009"/>
                    <a:pt x="1244" y="897"/>
                    <a:pt x="1524" y="811"/>
                  </a:cubicBezTo>
                  <a:cubicBezTo>
                    <a:pt x="1763" y="736"/>
                    <a:pt x="2005" y="679"/>
                    <a:pt x="2252" y="636"/>
                  </a:cubicBezTo>
                  <a:cubicBezTo>
                    <a:pt x="2427" y="605"/>
                    <a:pt x="2605" y="582"/>
                    <a:pt x="2783" y="563"/>
                  </a:cubicBezTo>
                  <a:cubicBezTo>
                    <a:pt x="2922" y="548"/>
                    <a:pt x="3062" y="536"/>
                    <a:pt x="3201" y="524"/>
                  </a:cubicBezTo>
                  <a:cubicBezTo>
                    <a:pt x="3282" y="517"/>
                    <a:pt x="3361" y="510"/>
                    <a:pt x="3441" y="503"/>
                  </a:cubicBezTo>
                  <a:cubicBezTo>
                    <a:pt x="3530" y="497"/>
                    <a:pt x="3619" y="488"/>
                    <a:pt x="3708" y="487"/>
                  </a:cubicBezTo>
                  <a:cubicBezTo>
                    <a:pt x="3731" y="487"/>
                    <a:pt x="3754" y="487"/>
                    <a:pt x="3776" y="487"/>
                  </a:cubicBezTo>
                  <a:cubicBezTo>
                    <a:pt x="3875" y="487"/>
                    <a:pt x="3973" y="489"/>
                    <a:pt x="4071" y="498"/>
                  </a:cubicBezTo>
                  <a:cubicBezTo>
                    <a:pt x="4081" y="495"/>
                    <a:pt x="4091" y="494"/>
                    <a:pt x="4101" y="494"/>
                  </a:cubicBezTo>
                  <a:cubicBezTo>
                    <a:pt x="4113" y="494"/>
                    <a:pt x="4125" y="495"/>
                    <a:pt x="4137" y="495"/>
                  </a:cubicBezTo>
                  <a:cubicBezTo>
                    <a:pt x="4147" y="495"/>
                    <a:pt x="4157" y="494"/>
                    <a:pt x="4166" y="491"/>
                  </a:cubicBezTo>
                  <a:cubicBezTo>
                    <a:pt x="4169" y="487"/>
                    <a:pt x="4175" y="488"/>
                    <a:pt x="4178" y="484"/>
                  </a:cubicBezTo>
                  <a:cubicBezTo>
                    <a:pt x="4180" y="482"/>
                    <a:pt x="4184" y="481"/>
                    <a:pt x="4185" y="477"/>
                  </a:cubicBezTo>
                  <a:cubicBezTo>
                    <a:pt x="4189" y="475"/>
                    <a:pt x="4188" y="469"/>
                    <a:pt x="4191" y="466"/>
                  </a:cubicBezTo>
                  <a:cubicBezTo>
                    <a:pt x="4193" y="462"/>
                    <a:pt x="4195" y="461"/>
                    <a:pt x="4197" y="459"/>
                  </a:cubicBezTo>
                  <a:cubicBezTo>
                    <a:pt x="4202" y="441"/>
                    <a:pt x="4201" y="426"/>
                    <a:pt x="4197" y="408"/>
                  </a:cubicBezTo>
                  <a:lnTo>
                    <a:pt x="4197" y="403"/>
                  </a:lnTo>
                  <a:cubicBezTo>
                    <a:pt x="4194" y="401"/>
                    <a:pt x="4195" y="395"/>
                    <a:pt x="4191" y="391"/>
                  </a:cubicBezTo>
                  <a:lnTo>
                    <a:pt x="4191" y="386"/>
                  </a:lnTo>
                  <a:cubicBezTo>
                    <a:pt x="4190" y="384"/>
                    <a:pt x="4189" y="380"/>
                    <a:pt x="4186" y="379"/>
                  </a:cubicBezTo>
                  <a:lnTo>
                    <a:pt x="4186" y="377"/>
                  </a:lnTo>
                  <a:lnTo>
                    <a:pt x="4186" y="377"/>
                  </a:lnTo>
                  <a:cubicBezTo>
                    <a:pt x="4186" y="377"/>
                    <a:pt x="4186" y="378"/>
                    <a:pt x="4187" y="378"/>
                  </a:cubicBezTo>
                  <a:cubicBezTo>
                    <a:pt x="4186" y="377"/>
                    <a:pt x="4186" y="377"/>
                    <a:pt x="4186" y="376"/>
                  </a:cubicBezTo>
                  <a:lnTo>
                    <a:pt x="4186" y="376"/>
                  </a:lnTo>
                  <a:lnTo>
                    <a:pt x="4186" y="377"/>
                  </a:lnTo>
                  <a:lnTo>
                    <a:pt x="4186" y="377"/>
                  </a:lnTo>
                  <a:cubicBezTo>
                    <a:pt x="4185" y="376"/>
                    <a:pt x="4185" y="375"/>
                    <a:pt x="4185" y="374"/>
                  </a:cubicBezTo>
                  <a:lnTo>
                    <a:pt x="4185" y="374"/>
                  </a:lnTo>
                  <a:cubicBezTo>
                    <a:pt x="4185" y="374"/>
                    <a:pt x="4185" y="375"/>
                    <a:pt x="4186" y="376"/>
                  </a:cubicBezTo>
                  <a:lnTo>
                    <a:pt x="4186" y="376"/>
                  </a:lnTo>
                  <a:lnTo>
                    <a:pt x="4186" y="374"/>
                  </a:lnTo>
                  <a:cubicBezTo>
                    <a:pt x="4185" y="374"/>
                    <a:pt x="4185" y="373"/>
                    <a:pt x="4184" y="373"/>
                  </a:cubicBezTo>
                  <a:lnTo>
                    <a:pt x="4184" y="373"/>
                  </a:lnTo>
                  <a:cubicBezTo>
                    <a:pt x="4184" y="370"/>
                    <a:pt x="4183" y="367"/>
                    <a:pt x="4180" y="365"/>
                  </a:cubicBezTo>
                  <a:cubicBezTo>
                    <a:pt x="4179" y="363"/>
                    <a:pt x="4176" y="362"/>
                    <a:pt x="4175" y="359"/>
                  </a:cubicBezTo>
                  <a:cubicBezTo>
                    <a:pt x="4171" y="357"/>
                    <a:pt x="4173" y="349"/>
                    <a:pt x="4169" y="347"/>
                  </a:cubicBezTo>
                  <a:cubicBezTo>
                    <a:pt x="4165" y="344"/>
                    <a:pt x="4163" y="343"/>
                    <a:pt x="4162" y="340"/>
                  </a:cubicBezTo>
                  <a:cubicBezTo>
                    <a:pt x="4158" y="337"/>
                    <a:pt x="4159" y="331"/>
                    <a:pt x="4155" y="328"/>
                  </a:cubicBezTo>
                  <a:lnTo>
                    <a:pt x="4148" y="321"/>
                  </a:lnTo>
                  <a:cubicBezTo>
                    <a:pt x="4146" y="319"/>
                    <a:pt x="4143" y="317"/>
                    <a:pt x="4142" y="315"/>
                  </a:cubicBezTo>
                  <a:cubicBezTo>
                    <a:pt x="4140" y="311"/>
                    <a:pt x="4137" y="310"/>
                    <a:pt x="4136" y="308"/>
                  </a:cubicBezTo>
                  <a:lnTo>
                    <a:pt x="4136" y="303"/>
                  </a:lnTo>
                  <a:cubicBezTo>
                    <a:pt x="4133" y="299"/>
                    <a:pt x="4132" y="297"/>
                    <a:pt x="4130" y="295"/>
                  </a:cubicBezTo>
                  <a:lnTo>
                    <a:pt x="4122" y="289"/>
                  </a:lnTo>
                  <a:cubicBezTo>
                    <a:pt x="4120" y="287"/>
                    <a:pt x="4117" y="284"/>
                    <a:pt x="4116" y="282"/>
                  </a:cubicBezTo>
                  <a:cubicBezTo>
                    <a:pt x="4115" y="281"/>
                    <a:pt x="4111" y="279"/>
                    <a:pt x="4110" y="277"/>
                  </a:cubicBezTo>
                  <a:lnTo>
                    <a:pt x="4110" y="271"/>
                  </a:lnTo>
                  <a:cubicBezTo>
                    <a:pt x="4108" y="268"/>
                    <a:pt x="4106" y="266"/>
                    <a:pt x="4104" y="265"/>
                  </a:cubicBezTo>
                  <a:lnTo>
                    <a:pt x="4097" y="257"/>
                  </a:lnTo>
                  <a:cubicBezTo>
                    <a:pt x="4095" y="255"/>
                    <a:pt x="4093" y="254"/>
                    <a:pt x="4092" y="251"/>
                  </a:cubicBezTo>
                  <a:cubicBezTo>
                    <a:pt x="4088" y="249"/>
                    <a:pt x="4089" y="241"/>
                    <a:pt x="4084" y="239"/>
                  </a:cubicBezTo>
                  <a:cubicBezTo>
                    <a:pt x="4082" y="236"/>
                    <a:pt x="4081" y="234"/>
                    <a:pt x="4078" y="233"/>
                  </a:cubicBezTo>
                  <a:lnTo>
                    <a:pt x="4071" y="225"/>
                  </a:lnTo>
                  <a:cubicBezTo>
                    <a:pt x="4067" y="219"/>
                    <a:pt x="4065" y="212"/>
                    <a:pt x="4060" y="207"/>
                  </a:cubicBezTo>
                  <a:lnTo>
                    <a:pt x="4052" y="200"/>
                  </a:lnTo>
                  <a:cubicBezTo>
                    <a:pt x="4051" y="197"/>
                    <a:pt x="4049" y="196"/>
                    <a:pt x="4047" y="193"/>
                  </a:cubicBezTo>
                  <a:cubicBezTo>
                    <a:pt x="4043" y="191"/>
                    <a:pt x="4045" y="184"/>
                    <a:pt x="4040" y="181"/>
                  </a:cubicBezTo>
                  <a:lnTo>
                    <a:pt x="4034" y="174"/>
                  </a:lnTo>
                  <a:cubicBezTo>
                    <a:pt x="4033" y="171"/>
                    <a:pt x="4029" y="170"/>
                    <a:pt x="4028" y="168"/>
                  </a:cubicBezTo>
                  <a:cubicBezTo>
                    <a:pt x="4024" y="165"/>
                    <a:pt x="4025" y="158"/>
                    <a:pt x="4022" y="155"/>
                  </a:cubicBezTo>
                  <a:cubicBezTo>
                    <a:pt x="4019" y="153"/>
                    <a:pt x="4016" y="152"/>
                    <a:pt x="4014" y="149"/>
                  </a:cubicBezTo>
                  <a:cubicBezTo>
                    <a:pt x="4013" y="146"/>
                    <a:pt x="4011" y="144"/>
                    <a:pt x="4009" y="142"/>
                  </a:cubicBezTo>
                  <a:lnTo>
                    <a:pt x="4009" y="137"/>
                  </a:lnTo>
                  <a:cubicBezTo>
                    <a:pt x="4007" y="133"/>
                    <a:pt x="4006" y="131"/>
                    <a:pt x="4002" y="130"/>
                  </a:cubicBezTo>
                  <a:cubicBezTo>
                    <a:pt x="4000" y="127"/>
                    <a:pt x="3997" y="126"/>
                    <a:pt x="3996" y="123"/>
                  </a:cubicBezTo>
                  <a:cubicBezTo>
                    <a:pt x="3992" y="120"/>
                    <a:pt x="3993" y="114"/>
                    <a:pt x="3990" y="111"/>
                  </a:cubicBezTo>
                  <a:lnTo>
                    <a:pt x="3982" y="104"/>
                  </a:lnTo>
                  <a:cubicBezTo>
                    <a:pt x="3981" y="101"/>
                    <a:pt x="3979" y="100"/>
                    <a:pt x="3977" y="98"/>
                  </a:cubicBezTo>
                  <a:cubicBezTo>
                    <a:pt x="3973" y="95"/>
                    <a:pt x="3974" y="88"/>
                    <a:pt x="3970" y="85"/>
                  </a:cubicBezTo>
                  <a:cubicBezTo>
                    <a:pt x="3969" y="83"/>
                    <a:pt x="3966" y="82"/>
                    <a:pt x="3965" y="78"/>
                  </a:cubicBezTo>
                  <a:cubicBezTo>
                    <a:pt x="3960" y="76"/>
                    <a:pt x="3963" y="70"/>
                    <a:pt x="3958" y="67"/>
                  </a:cubicBezTo>
                  <a:lnTo>
                    <a:pt x="3952" y="60"/>
                  </a:lnTo>
                  <a:cubicBezTo>
                    <a:pt x="3947" y="57"/>
                    <a:pt x="3949" y="50"/>
                    <a:pt x="3944" y="48"/>
                  </a:cubicBezTo>
                  <a:lnTo>
                    <a:pt x="3938" y="41"/>
                  </a:lnTo>
                  <a:cubicBezTo>
                    <a:pt x="3937" y="39"/>
                    <a:pt x="3933" y="37"/>
                    <a:pt x="3932" y="34"/>
                  </a:cubicBezTo>
                  <a:cubicBezTo>
                    <a:pt x="3928" y="32"/>
                    <a:pt x="3930" y="24"/>
                    <a:pt x="3926" y="22"/>
                  </a:cubicBezTo>
                  <a:cubicBezTo>
                    <a:pt x="3925" y="19"/>
                    <a:pt x="3922" y="18"/>
                    <a:pt x="3920" y="16"/>
                  </a:cubicBezTo>
                  <a:cubicBezTo>
                    <a:pt x="3916" y="13"/>
                    <a:pt x="3917" y="6"/>
                    <a:pt x="3914" y="3"/>
                  </a:cubicBezTo>
                  <a:cubicBezTo>
                    <a:pt x="3911" y="2"/>
                    <a:pt x="3906" y="1"/>
                    <a:pt x="3904" y="1"/>
                  </a:cubicBezTo>
                  <a:cubicBezTo>
                    <a:pt x="3861" y="1"/>
                    <a:pt x="3817" y="1"/>
                    <a:pt x="3774" y="1"/>
                  </a:cubicBezTo>
                  <a:cubicBezTo>
                    <a:pt x="3688" y="1"/>
                    <a:pt x="3601" y="1"/>
                    <a:pt x="3515" y="1"/>
                  </a:cubicBez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48"/>
            <p:cNvSpPr/>
            <p:nvPr/>
          </p:nvSpPr>
          <p:spPr>
            <a:xfrm>
              <a:off x="7164667" y="3863028"/>
              <a:ext cx="130222" cy="203946"/>
            </a:xfrm>
            <a:custGeom>
              <a:avLst/>
              <a:gdLst/>
              <a:ahLst/>
              <a:cxnLst/>
              <a:rect l="l" t="t" r="r" b="b"/>
              <a:pathLst>
                <a:path w="3515" h="5505" extrusionOk="0">
                  <a:moveTo>
                    <a:pt x="2493" y="0"/>
                  </a:moveTo>
                  <a:cubicBezTo>
                    <a:pt x="2452" y="6"/>
                    <a:pt x="2411" y="17"/>
                    <a:pt x="2371" y="22"/>
                  </a:cubicBezTo>
                  <a:cubicBezTo>
                    <a:pt x="2357" y="32"/>
                    <a:pt x="2364" y="45"/>
                    <a:pt x="2368" y="57"/>
                  </a:cubicBezTo>
                  <a:cubicBezTo>
                    <a:pt x="2406" y="186"/>
                    <a:pt x="2442" y="315"/>
                    <a:pt x="2490" y="442"/>
                  </a:cubicBezTo>
                  <a:cubicBezTo>
                    <a:pt x="2530" y="550"/>
                    <a:pt x="2566" y="658"/>
                    <a:pt x="2608" y="766"/>
                  </a:cubicBezTo>
                  <a:cubicBezTo>
                    <a:pt x="2662" y="907"/>
                    <a:pt x="2712" y="1049"/>
                    <a:pt x="2761" y="1192"/>
                  </a:cubicBezTo>
                  <a:cubicBezTo>
                    <a:pt x="2786" y="1264"/>
                    <a:pt x="2813" y="1334"/>
                    <a:pt x="2840" y="1405"/>
                  </a:cubicBezTo>
                  <a:cubicBezTo>
                    <a:pt x="2890" y="1535"/>
                    <a:pt x="2951" y="1659"/>
                    <a:pt x="3005" y="1787"/>
                  </a:cubicBezTo>
                  <a:cubicBezTo>
                    <a:pt x="3052" y="1895"/>
                    <a:pt x="3095" y="2003"/>
                    <a:pt x="3134" y="2114"/>
                  </a:cubicBezTo>
                  <a:cubicBezTo>
                    <a:pt x="3159" y="2184"/>
                    <a:pt x="3186" y="2254"/>
                    <a:pt x="3214" y="2322"/>
                  </a:cubicBezTo>
                  <a:cubicBezTo>
                    <a:pt x="3268" y="2449"/>
                    <a:pt x="3325" y="2574"/>
                    <a:pt x="3374" y="2703"/>
                  </a:cubicBezTo>
                  <a:cubicBezTo>
                    <a:pt x="3392" y="2750"/>
                    <a:pt x="3387" y="2764"/>
                    <a:pt x="3338" y="2782"/>
                  </a:cubicBezTo>
                  <a:cubicBezTo>
                    <a:pt x="3285" y="2802"/>
                    <a:pt x="3230" y="2821"/>
                    <a:pt x="3176" y="2839"/>
                  </a:cubicBezTo>
                  <a:cubicBezTo>
                    <a:pt x="3110" y="2860"/>
                    <a:pt x="3045" y="2882"/>
                    <a:pt x="2978" y="2902"/>
                  </a:cubicBezTo>
                  <a:cubicBezTo>
                    <a:pt x="2917" y="2923"/>
                    <a:pt x="2854" y="2944"/>
                    <a:pt x="2792" y="2961"/>
                  </a:cubicBezTo>
                  <a:cubicBezTo>
                    <a:pt x="2655" y="3000"/>
                    <a:pt x="2523" y="3051"/>
                    <a:pt x="2395" y="3112"/>
                  </a:cubicBezTo>
                  <a:cubicBezTo>
                    <a:pt x="2228" y="3193"/>
                    <a:pt x="2062" y="3275"/>
                    <a:pt x="1902" y="3367"/>
                  </a:cubicBezTo>
                  <a:cubicBezTo>
                    <a:pt x="1821" y="3413"/>
                    <a:pt x="1741" y="3459"/>
                    <a:pt x="1665" y="3510"/>
                  </a:cubicBezTo>
                  <a:cubicBezTo>
                    <a:pt x="1598" y="3554"/>
                    <a:pt x="1532" y="3598"/>
                    <a:pt x="1467" y="3642"/>
                  </a:cubicBezTo>
                  <a:cubicBezTo>
                    <a:pt x="1419" y="3676"/>
                    <a:pt x="1371" y="3710"/>
                    <a:pt x="1325" y="3744"/>
                  </a:cubicBezTo>
                  <a:cubicBezTo>
                    <a:pt x="1250" y="3802"/>
                    <a:pt x="1175" y="3860"/>
                    <a:pt x="1101" y="3917"/>
                  </a:cubicBezTo>
                  <a:cubicBezTo>
                    <a:pt x="1026" y="3975"/>
                    <a:pt x="958" y="4037"/>
                    <a:pt x="889" y="4100"/>
                  </a:cubicBezTo>
                  <a:cubicBezTo>
                    <a:pt x="818" y="4168"/>
                    <a:pt x="751" y="4243"/>
                    <a:pt x="686" y="4315"/>
                  </a:cubicBezTo>
                  <a:cubicBezTo>
                    <a:pt x="638" y="4368"/>
                    <a:pt x="592" y="4419"/>
                    <a:pt x="545" y="4473"/>
                  </a:cubicBezTo>
                  <a:cubicBezTo>
                    <a:pt x="489" y="4540"/>
                    <a:pt x="437" y="4608"/>
                    <a:pt x="388" y="4678"/>
                  </a:cubicBezTo>
                  <a:cubicBezTo>
                    <a:pt x="295" y="4811"/>
                    <a:pt x="212" y="4948"/>
                    <a:pt x="144" y="5096"/>
                  </a:cubicBezTo>
                  <a:cubicBezTo>
                    <a:pt x="86" y="5220"/>
                    <a:pt x="40" y="5348"/>
                    <a:pt x="9" y="5481"/>
                  </a:cubicBezTo>
                  <a:cubicBezTo>
                    <a:pt x="7" y="5487"/>
                    <a:pt x="1" y="5495"/>
                    <a:pt x="6" y="5504"/>
                  </a:cubicBezTo>
                  <a:cubicBezTo>
                    <a:pt x="42" y="5438"/>
                    <a:pt x="75" y="5376"/>
                    <a:pt x="107" y="5311"/>
                  </a:cubicBezTo>
                  <a:cubicBezTo>
                    <a:pt x="160" y="5208"/>
                    <a:pt x="212" y="5102"/>
                    <a:pt x="271" y="5001"/>
                  </a:cubicBezTo>
                  <a:cubicBezTo>
                    <a:pt x="322" y="4919"/>
                    <a:pt x="381" y="4842"/>
                    <a:pt x="441" y="4767"/>
                  </a:cubicBezTo>
                  <a:cubicBezTo>
                    <a:pt x="473" y="4725"/>
                    <a:pt x="508" y="4686"/>
                    <a:pt x="540" y="4645"/>
                  </a:cubicBezTo>
                  <a:cubicBezTo>
                    <a:pt x="570" y="4609"/>
                    <a:pt x="598" y="4572"/>
                    <a:pt x="627" y="4535"/>
                  </a:cubicBezTo>
                  <a:cubicBezTo>
                    <a:pt x="656" y="4501"/>
                    <a:pt x="686" y="4469"/>
                    <a:pt x="714" y="4435"/>
                  </a:cubicBezTo>
                  <a:cubicBezTo>
                    <a:pt x="753" y="4388"/>
                    <a:pt x="798" y="4346"/>
                    <a:pt x="841" y="4304"/>
                  </a:cubicBezTo>
                  <a:cubicBezTo>
                    <a:pt x="896" y="4251"/>
                    <a:pt x="954" y="4202"/>
                    <a:pt x="1010" y="4152"/>
                  </a:cubicBezTo>
                  <a:cubicBezTo>
                    <a:pt x="1042" y="4124"/>
                    <a:pt x="1077" y="4094"/>
                    <a:pt x="1110" y="4066"/>
                  </a:cubicBezTo>
                  <a:cubicBezTo>
                    <a:pt x="1167" y="4017"/>
                    <a:pt x="1225" y="3970"/>
                    <a:pt x="1283" y="3922"/>
                  </a:cubicBezTo>
                  <a:cubicBezTo>
                    <a:pt x="1339" y="3877"/>
                    <a:pt x="1395" y="3830"/>
                    <a:pt x="1452" y="3786"/>
                  </a:cubicBezTo>
                  <a:cubicBezTo>
                    <a:pt x="1542" y="3721"/>
                    <a:pt x="1632" y="3658"/>
                    <a:pt x="1726" y="3599"/>
                  </a:cubicBezTo>
                  <a:cubicBezTo>
                    <a:pt x="1796" y="3556"/>
                    <a:pt x="1866" y="3513"/>
                    <a:pt x="1938" y="3473"/>
                  </a:cubicBezTo>
                  <a:cubicBezTo>
                    <a:pt x="1981" y="3448"/>
                    <a:pt x="2026" y="3424"/>
                    <a:pt x="2070" y="3399"/>
                  </a:cubicBezTo>
                  <a:cubicBezTo>
                    <a:pt x="2132" y="3367"/>
                    <a:pt x="2193" y="3332"/>
                    <a:pt x="2256" y="3302"/>
                  </a:cubicBezTo>
                  <a:cubicBezTo>
                    <a:pt x="2319" y="3273"/>
                    <a:pt x="2382" y="3243"/>
                    <a:pt x="2447" y="3215"/>
                  </a:cubicBezTo>
                  <a:cubicBezTo>
                    <a:pt x="2535" y="3176"/>
                    <a:pt x="2626" y="3138"/>
                    <a:pt x="2717" y="3106"/>
                  </a:cubicBezTo>
                  <a:cubicBezTo>
                    <a:pt x="2890" y="3043"/>
                    <a:pt x="3068" y="3000"/>
                    <a:pt x="3245" y="2957"/>
                  </a:cubicBezTo>
                  <a:cubicBezTo>
                    <a:pt x="3323" y="2939"/>
                    <a:pt x="3401" y="2914"/>
                    <a:pt x="3478" y="2889"/>
                  </a:cubicBezTo>
                  <a:cubicBezTo>
                    <a:pt x="3505" y="2880"/>
                    <a:pt x="3511" y="2870"/>
                    <a:pt x="3512" y="2842"/>
                  </a:cubicBezTo>
                  <a:cubicBezTo>
                    <a:pt x="3514" y="2823"/>
                    <a:pt x="3510" y="2809"/>
                    <a:pt x="3505" y="2793"/>
                  </a:cubicBezTo>
                  <a:cubicBezTo>
                    <a:pt x="3479" y="2724"/>
                    <a:pt x="3452" y="2655"/>
                    <a:pt x="3428" y="2585"/>
                  </a:cubicBezTo>
                  <a:cubicBezTo>
                    <a:pt x="3387" y="2464"/>
                    <a:pt x="3347" y="2345"/>
                    <a:pt x="3304" y="2224"/>
                  </a:cubicBezTo>
                  <a:cubicBezTo>
                    <a:pt x="3279" y="2159"/>
                    <a:pt x="3256" y="2093"/>
                    <a:pt x="3234" y="2028"/>
                  </a:cubicBezTo>
                  <a:cubicBezTo>
                    <a:pt x="3182" y="1886"/>
                    <a:pt x="3132" y="1743"/>
                    <a:pt x="3081" y="1602"/>
                  </a:cubicBezTo>
                  <a:cubicBezTo>
                    <a:pt x="3053" y="1523"/>
                    <a:pt x="3027" y="1445"/>
                    <a:pt x="2998" y="1366"/>
                  </a:cubicBezTo>
                  <a:cubicBezTo>
                    <a:pt x="2939" y="1214"/>
                    <a:pt x="2886" y="1061"/>
                    <a:pt x="2831" y="907"/>
                  </a:cubicBezTo>
                  <a:cubicBezTo>
                    <a:pt x="2788" y="792"/>
                    <a:pt x="2750" y="673"/>
                    <a:pt x="2709" y="556"/>
                  </a:cubicBezTo>
                  <a:cubicBezTo>
                    <a:pt x="2659" y="407"/>
                    <a:pt x="2608" y="259"/>
                    <a:pt x="2549" y="113"/>
                  </a:cubicBezTo>
                  <a:cubicBezTo>
                    <a:pt x="2533" y="75"/>
                    <a:pt x="2519" y="34"/>
                    <a:pt x="2493" y="0"/>
                  </a:cubicBezTo>
                  <a:close/>
                </a:path>
              </a:pathLst>
            </a:custGeom>
            <a:solidFill>
              <a:srgbClr val="AFB6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48"/>
            <p:cNvSpPr/>
            <p:nvPr/>
          </p:nvSpPr>
          <p:spPr>
            <a:xfrm>
              <a:off x="7165667" y="3873809"/>
              <a:ext cx="148672" cy="193684"/>
            </a:xfrm>
            <a:custGeom>
              <a:avLst/>
              <a:gdLst/>
              <a:ahLst/>
              <a:cxnLst/>
              <a:rect l="l" t="t" r="r" b="b"/>
              <a:pathLst>
                <a:path w="4013" h="5228" extrusionOk="0">
                  <a:moveTo>
                    <a:pt x="2935" y="0"/>
                  </a:moveTo>
                  <a:cubicBezTo>
                    <a:pt x="2930" y="0"/>
                    <a:pt x="2923" y="0"/>
                    <a:pt x="2918" y="1"/>
                  </a:cubicBezTo>
                  <a:cubicBezTo>
                    <a:pt x="2891" y="13"/>
                    <a:pt x="2891" y="13"/>
                    <a:pt x="2901" y="40"/>
                  </a:cubicBezTo>
                  <a:cubicBezTo>
                    <a:pt x="2924" y="110"/>
                    <a:pt x="2948" y="184"/>
                    <a:pt x="2967" y="255"/>
                  </a:cubicBezTo>
                  <a:cubicBezTo>
                    <a:pt x="2993" y="344"/>
                    <a:pt x="3020" y="432"/>
                    <a:pt x="3046" y="520"/>
                  </a:cubicBezTo>
                  <a:cubicBezTo>
                    <a:pt x="3081" y="643"/>
                    <a:pt x="3117" y="765"/>
                    <a:pt x="3156" y="886"/>
                  </a:cubicBezTo>
                  <a:cubicBezTo>
                    <a:pt x="3187" y="984"/>
                    <a:pt x="3221" y="1080"/>
                    <a:pt x="3256" y="1177"/>
                  </a:cubicBezTo>
                  <a:cubicBezTo>
                    <a:pt x="3297" y="1291"/>
                    <a:pt x="3345" y="1403"/>
                    <a:pt x="3388" y="1518"/>
                  </a:cubicBezTo>
                  <a:cubicBezTo>
                    <a:pt x="3420" y="1602"/>
                    <a:pt x="3451" y="1687"/>
                    <a:pt x="3478" y="1771"/>
                  </a:cubicBezTo>
                  <a:cubicBezTo>
                    <a:pt x="3517" y="1900"/>
                    <a:pt x="3558" y="2030"/>
                    <a:pt x="3610" y="2156"/>
                  </a:cubicBezTo>
                  <a:cubicBezTo>
                    <a:pt x="3661" y="2275"/>
                    <a:pt x="3705" y="2395"/>
                    <a:pt x="3747" y="2518"/>
                  </a:cubicBezTo>
                  <a:cubicBezTo>
                    <a:pt x="3774" y="2595"/>
                    <a:pt x="3791" y="2676"/>
                    <a:pt x="3825" y="2751"/>
                  </a:cubicBezTo>
                  <a:cubicBezTo>
                    <a:pt x="3843" y="2793"/>
                    <a:pt x="3853" y="2837"/>
                    <a:pt x="3880" y="2874"/>
                  </a:cubicBezTo>
                  <a:cubicBezTo>
                    <a:pt x="3884" y="2880"/>
                    <a:pt x="3884" y="2885"/>
                    <a:pt x="3880" y="2893"/>
                  </a:cubicBezTo>
                  <a:cubicBezTo>
                    <a:pt x="3868" y="2918"/>
                    <a:pt x="3851" y="2929"/>
                    <a:pt x="3823" y="2929"/>
                  </a:cubicBezTo>
                  <a:cubicBezTo>
                    <a:pt x="3822" y="2929"/>
                    <a:pt x="3821" y="2929"/>
                    <a:pt x="3819" y="2929"/>
                  </a:cubicBezTo>
                  <a:cubicBezTo>
                    <a:pt x="3805" y="2929"/>
                    <a:pt x="3789" y="2927"/>
                    <a:pt x="3774" y="2927"/>
                  </a:cubicBezTo>
                  <a:cubicBezTo>
                    <a:pt x="3763" y="2927"/>
                    <a:pt x="3751" y="2928"/>
                    <a:pt x="3741" y="2930"/>
                  </a:cubicBezTo>
                  <a:cubicBezTo>
                    <a:pt x="3687" y="2941"/>
                    <a:pt x="3631" y="2943"/>
                    <a:pt x="3576" y="2947"/>
                  </a:cubicBezTo>
                  <a:cubicBezTo>
                    <a:pt x="3542" y="2950"/>
                    <a:pt x="3510" y="2952"/>
                    <a:pt x="3478" y="2955"/>
                  </a:cubicBezTo>
                  <a:cubicBezTo>
                    <a:pt x="3410" y="2961"/>
                    <a:pt x="3345" y="2979"/>
                    <a:pt x="3279" y="2994"/>
                  </a:cubicBezTo>
                  <a:cubicBezTo>
                    <a:pt x="3172" y="3020"/>
                    <a:pt x="3069" y="3048"/>
                    <a:pt x="2966" y="3086"/>
                  </a:cubicBezTo>
                  <a:cubicBezTo>
                    <a:pt x="2884" y="3117"/>
                    <a:pt x="2804" y="3149"/>
                    <a:pt x="2723" y="3182"/>
                  </a:cubicBezTo>
                  <a:cubicBezTo>
                    <a:pt x="2620" y="3224"/>
                    <a:pt x="2519" y="3265"/>
                    <a:pt x="2417" y="3307"/>
                  </a:cubicBezTo>
                  <a:cubicBezTo>
                    <a:pt x="2330" y="3343"/>
                    <a:pt x="2241" y="3380"/>
                    <a:pt x="2153" y="3418"/>
                  </a:cubicBezTo>
                  <a:cubicBezTo>
                    <a:pt x="2066" y="3457"/>
                    <a:pt x="1979" y="3495"/>
                    <a:pt x="1892" y="3536"/>
                  </a:cubicBezTo>
                  <a:cubicBezTo>
                    <a:pt x="1775" y="3591"/>
                    <a:pt x="1658" y="3652"/>
                    <a:pt x="1548" y="3718"/>
                  </a:cubicBezTo>
                  <a:cubicBezTo>
                    <a:pt x="1416" y="3796"/>
                    <a:pt x="1285" y="3878"/>
                    <a:pt x="1160" y="3968"/>
                  </a:cubicBezTo>
                  <a:cubicBezTo>
                    <a:pt x="1080" y="4023"/>
                    <a:pt x="1006" y="4083"/>
                    <a:pt x="932" y="4146"/>
                  </a:cubicBezTo>
                  <a:cubicBezTo>
                    <a:pt x="884" y="4186"/>
                    <a:pt x="833" y="4227"/>
                    <a:pt x="788" y="4270"/>
                  </a:cubicBezTo>
                  <a:cubicBezTo>
                    <a:pt x="736" y="4318"/>
                    <a:pt x="680" y="4363"/>
                    <a:pt x="633" y="4418"/>
                  </a:cubicBezTo>
                  <a:cubicBezTo>
                    <a:pt x="587" y="4471"/>
                    <a:pt x="533" y="4520"/>
                    <a:pt x="485" y="4574"/>
                  </a:cubicBezTo>
                  <a:cubicBezTo>
                    <a:pt x="460" y="4601"/>
                    <a:pt x="434" y="4629"/>
                    <a:pt x="410" y="4656"/>
                  </a:cubicBezTo>
                  <a:cubicBezTo>
                    <a:pt x="355" y="4717"/>
                    <a:pt x="303" y="4780"/>
                    <a:pt x="251" y="4843"/>
                  </a:cubicBezTo>
                  <a:cubicBezTo>
                    <a:pt x="205" y="4902"/>
                    <a:pt x="158" y="4960"/>
                    <a:pt x="115" y="5021"/>
                  </a:cubicBezTo>
                  <a:cubicBezTo>
                    <a:pt x="76" y="5079"/>
                    <a:pt x="44" y="5139"/>
                    <a:pt x="11" y="5199"/>
                  </a:cubicBezTo>
                  <a:lnTo>
                    <a:pt x="3" y="5216"/>
                  </a:lnTo>
                  <a:cubicBezTo>
                    <a:pt x="1" y="5220"/>
                    <a:pt x="2" y="5224"/>
                    <a:pt x="6" y="5226"/>
                  </a:cubicBezTo>
                  <a:cubicBezTo>
                    <a:pt x="7" y="5227"/>
                    <a:pt x="9" y="5228"/>
                    <a:pt x="10" y="5228"/>
                  </a:cubicBezTo>
                  <a:cubicBezTo>
                    <a:pt x="12" y="5228"/>
                    <a:pt x="15" y="5226"/>
                    <a:pt x="17" y="5224"/>
                  </a:cubicBezTo>
                  <a:cubicBezTo>
                    <a:pt x="24" y="5214"/>
                    <a:pt x="30" y="5204"/>
                    <a:pt x="40" y="5195"/>
                  </a:cubicBezTo>
                  <a:cubicBezTo>
                    <a:pt x="76" y="5162"/>
                    <a:pt x="103" y="5123"/>
                    <a:pt x="130" y="5082"/>
                  </a:cubicBezTo>
                  <a:cubicBezTo>
                    <a:pt x="175" y="5012"/>
                    <a:pt x="228" y="4947"/>
                    <a:pt x="282" y="4886"/>
                  </a:cubicBezTo>
                  <a:cubicBezTo>
                    <a:pt x="324" y="4837"/>
                    <a:pt x="368" y="4790"/>
                    <a:pt x="413" y="4742"/>
                  </a:cubicBezTo>
                  <a:cubicBezTo>
                    <a:pt x="456" y="4698"/>
                    <a:pt x="502" y="4655"/>
                    <a:pt x="550" y="4613"/>
                  </a:cubicBezTo>
                  <a:cubicBezTo>
                    <a:pt x="606" y="4563"/>
                    <a:pt x="665" y="4518"/>
                    <a:pt x="719" y="4466"/>
                  </a:cubicBezTo>
                  <a:cubicBezTo>
                    <a:pt x="776" y="4411"/>
                    <a:pt x="836" y="4359"/>
                    <a:pt x="896" y="4309"/>
                  </a:cubicBezTo>
                  <a:cubicBezTo>
                    <a:pt x="955" y="4257"/>
                    <a:pt x="1014" y="4208"/>
                    <a:pt x="1074" y="4158"/>
                  </a:cubicBezTo>
                  <a:cubicBezTo>
                    <a:pt x="1138" y="4100"/>
                    <a:pt x="1206" y="4051"/>
                    <a:pt x="1274" y="4000"/>
                  </a:cubicBezTo>
                  <a:cubicBezTo>
                    <a:pt x="1366" y="3931"/>
                    <a:pt x="1458" y="3865"/>
                    <a:pt x="1554" y="3803"/>
                  </a:cubicBezTo>
                  <a:cubicBezTo>
                    <a:pt x="1629" y="3753"/>
                    <a:pt x="1708" y="3709"/>
                    <a:pt x="1789" y="3667"/>
                  </a:cubicBezTo>
                  <a:cubicBezTo>
                    <a:pt x="1850" y="3635"/>
                    <a:pt x="1915" y="3607"/>
                    <a:pt x="1979" y="3577"/>
                  </a:cubicBezTo>
                  <a:cubicBezTo>
                    <a:pt x="2060" y="3542"/>
                    <a:pt x="2145" y="3506"/>
                    <a:pt x="2229" y="3477"/>
                  </a:cubicBezTo>
                  <a:cubicBezTo>
                    <a:pt x="2292" y="3456"/>
                    <a:pt x="2357" y="3435"/>
                    <a:pt x="2422" y="3415"/>
                  </a:cubicBezTo>
                  <a:cubicBezTo>
                    <a:pt x="2486" y="3394"/>
                    <a:pt x="2552" y="3375"/>
                    <a:pt x="2619" y="3355"/>
                  </a:cubicBezTo>
                  <a:cubicBezTo>
                    <a:pt x="2719" y="3326"/>
                    <a:pt x="2821" y="3299"/>
                    <a:pt x="2921" y="3268"/>
                  </a:cubicBezTo>
                  <a:cubicBezTo>
                    <a:pt x="3034" y="3232"/>
                    <a:pt x="3145" y="3195"/>
                    <a:pt x="3259" y="3162"/>
                  </a:cubicBezTo>
                  <a:cubicBezTo>
                    <a:pt x="3339" y="3141"/>
                    <a:pt x="3419" y="3117"/>
                    <a:pt x="3499" y="3095"/>
                  </a:cubicBezTo>
                  <a:cubicBezTo>
                    <a:pt x="3588" y="3069"/>
                    <a:pt x="3678" y="3049"/>
                    <a:pt x="3769" y="3035"/>
                  </a:cubicBezTo>
                  <a:cubicBezTo>
                    <a:pt x="3829" y="3026"/>
                    <a:pt x="3888" y="3014"/>
                    <a:pt x="3949" y="3014"/>
                  </a:cubicBezTo>
                  <a:cubicBezTo>
                    <a:pt x="3958" y="3014"/>
                    <a:pt x="3967" y="3014"/>
                    <a:pt x="3976" y="3014"/>
                  </a:cubicBezTo>
                  <a:lnTo>
                    <a:pt x="3991" y="3014"/>
                  </a:lnTo>
                  <a:cubicBezTo>
                    <a:pt x="4010" y="3013"/>
                    <a:pt x="4012" y="3010"/>
                    <a:pt x="4007" y="2992"/>
                  </a:cubicBezTo>
                  <a:cubicBezTo>
                    <a:pt x="4005" y="2981"/>
                    <a:pt x="4002" y="2968"/>
                    <a:pt x="3997" y="2956"/>
                  </a:cubicBezTo>
                  <a:cubicBezTo>
                    <a:pt x="3976" y="2884"/>
                    <a:pt x="3961" y="2806"/>
                    <a:pt x="3934" y="2735"/>
                  </a:cubicBezTo>
                  <a:cubicBezTo>
                    <a:pt x="3907" y="2665"/>
                    <a:pt x="3885" y="2595"/>
                    <a:pt x="3867" y="2524"/>
                  </a:cubicBezTo>
                  <a:cubicBezTo>
                    <a:pt x="3845" y="2442"/>
                    <a:pt x="3823" y="2359"/>
                    <a:pt x="3796" y="2278"/>
                  </a:cubicBezTo>
                  <a:cubicBezTo>
                    <a:pt x="3759" y="2172"/>
                    <a:pt x="3720" y="2067"/>
                    <a:pt x="3676" y="1964"/>
                  </a:cubicBezTo>
                  <a:cubicBezTo>
                    <a:pt x="3650" y="1904"/>
                    <a:pt x="3624" y="1844"/>
                    <a:pt x="3597" y="1784"/>
                  </a:cubicBezTo>
                  <a:cubicBezTo>
                    <a:pt x="3569" y="1721"/>
                    <a:pt x="3543" y="1660"/>
                    <a:pt x="3521" y="1595"/>
                  </a:cubicBezTo>
                  <a:cubicBezTo>
                    <a:pt x="3495" y="1521"/>
                    <a:pt x="3471" y="1445"/>
                    <a:pt x="3444" y="1371"/>
                  </a:cubicBezTo>
                  <a:cubicBezTo>
                    <a:pt x="3417" y="1294"/>
                    <a:pt x="3387" y="1219"/>
                    <a:pt x="3359" y="1143"/>
                  </a:cubicBezTo>
                  <a:cubicBezTo>
                    <a:pt x="3328" y="1058"/>
                    <a:pt x="3296" y="972"/>
                    <a:pt x="3272" y="885"/>
                  </a:cubicBezTo>
                  <a:cubicBezTo>
                    <a:pt x="3247" y="802"/>
                    <a:pt x="3220" y="720"/>
                    <a:pt x="3187" y="640"/>
                  </a:cubicBezTo>
                  <a:cubicBezTo>
                    <a:pt x="3165" y="583"/>
                    <a:pt x="3140" y="523"/>
                    <a:pt x="3123" y="464"/>
                  </a:cubicBezTo>
                  <a:cubicBezTo>
                    <a:pt x="3104" y="403"/>
                    <a:pt x="3084" y="342"/>
                    <a:pt x="3061" y="283"/>
                  </a:cubicBezTo>
                  <a:cubicBezTo>
                    <a:pt x="3031" y="206"/>
                    <a:pt x="3005" y="130"/>
                    <a:pt x="2981" y="51"/>
                  </a:cubicBezTo>
                  <a:cubicBezTo>
                    <a:pt x="2975" y="28"/>
                    <a:pt x="2966" y="2"/>
                    <a:pt x="2935" y="0"/>
                  </a:cubicBezTo>
                  <a:close/>
                </a:path>
              </a:pathLst>
            </a:custGeom>
            <a:solidFill>
              <a:srgbClr val="AFB6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48"/>
            <p:cNvSpPr/>
            <p:nvPr/>
          </p:nvSpPr>
          <p:spPr>
            <a:xfrm>
              <a:off x="6981801" y="4043412"/>
              <a:ext cx="3334" cy="13967"/>
            </a:xfrm>
            <a:custGeom>
              <a:avLst/>
              <a:gdLst/>
              <a:ahLst/>
              <a:cxnLst/>
              <a:rect l="l" t="t" r="r" b="b"/>
              <a:pathLst>
                <a:path w="90" h="377" extrusionOk="0">
                  <a:moveTo>
                    <a:pt x="4" y="0"/>
                  </a:moveTo>
                  <a:cubicBezTo>
                    <a:pt x="2" y="8"/>
                    <a:pt x="1" y="16"/>
                    <a:pt x="3" y="22"/>
                  </a:cubicBezTo>
                  <a:cubicBezTo>
                    <a:pt x="6" y="23"/>
                    <a:pt x="6" y="24"/>
                    <a:pt x="4" y="26"/>
                  </a:cubicBezTo>
                  <a:cubicBezTo>
                    <a:pt x="12" y="35"/>
                    <a:pt x="2" y="49"/>
                    <a:pt x="12" y="58"/>
                  </a:cubicBezTo>
                  <a:cubicBezTo>
                    <a:pt x="17" y="66"/>
                    <a:pt x="9" y="76"/>
                    <a:pt x="17" y="83"/>
                  </a:cubicBezTo>
                  <a:lnTo>
                    <a:pt x="18" y="85"/>
                  </a:lnTo>
                  <a:lnTo>
                    <a:pt x="17" y="86"/>
                  </a:lnTo>
                  <a:cubicBezTo>
                    <a:pt x="20" y="94"/>
                    <a:pt x="15" y="105"/>
                    <a:pt x="22" y="113"/>
                  </a:cubicBezTo>
                  <a:cubicBezTo>
                    <a:pt x="29" y="123"/>
                    <a:pt x="20" y="135"/>
                    <a:pt x="29" y="145"/>
                  </a:cubicBezTo>
                  <a:cubicBezTo>
                    <a:pt x="34" y="152"/>
                    <a:pt x="28" y="162"/>
                    <a:pt x="34" y="170"/>
                  </a:cubicBezTo>
                  <a:cubicBezTo>
                    <a:pt x="36" y="172"/>
                    <a:pt x="36" y="173"/>
                    <a:pt x="35" y="174"/>
                  </a:cubicBezTo>
                  <a:cubicBezTo>
                    <a:pt x="40" y="182"/>
                    <a:pt x="34" y="193"/>
                    <a:pt x="41" y="201"/>
                  </a:cubicBezTo>
                  <a:cubicBezTo>
                    <a:pt x="47" y="210"/>
                    <a:pt x="39" y="222"/>
                    <a:pt x="47" y="232"/>
                  </a:cubicBezTo>
                  <a:cubicBezTo>
                    <a:pt x="53" y="240"/>
                    <a:pt x="46" y="250"/>
                    <a:pt x="53" y="258"/>
                  </a:cubicBezTo>
                  <a:cubicBezTo>
                    <a:pt x="61" y="267"/>
                    <a:pt x="51" y="280"/>
                    <a:pt x="60" y="288"/>
                  </a:cubicBezTo>
                  <a:cubicBezTo>
                    <a:pt x="66" y="297"/>
                    <a:pt x="58" y="308"/>
                    <a:pt x="66" y="314"/>
                  </a:cubicBezTo>
                  <a:cubicBezTo>
                    <a:pt x="68" y="315"/>
                    <a:pt x="68" y="317"/>
                    <a:pt x="67" y="318"/>
                  </a:cubicBezTo>
                  <a:cubicBezTo>
                    <a:pt x="71" y="326"/>
                    <a:pt x="66" y="337"/>
                    <a:pt x="72" y="345"/>
                  </a:cubicBezTo>
                  <a:cubicBezTo>
                    <a:pt x="78" y="354"/>
                    <a:pt x="69" y="367"/>
                    <a:pt x="78" y="375"/>
                  </a:cubicBezTo>
                  <a:lnTo>
                    <a:pt x="78" y="374"/>
                  </a:lnTo>
                  <a:cubicBezTo>
                    <a:pt x="80" y="376"/>
                    <a:pt x="81" y="377"/>
                    <a:pt x="83" y="377"/>
                  </a:cubicBezTo>
                  <a:cubicBezTo>
                    <a:pt x="84" y="377"/>
                    <a:pt x="85" y="376"/>
                    <a:pt x="87" y="374"/>
                  </a:cubicBezTo>
                  <a:cubicBezTo>
                    <a:pt x="88" y="369"/>
                    <a:pt x="89" y="363"/>
                    <a:pt x="85" y="357"/>
                  </a:cubicBezTo>
                  <a:cubicBezTo>
                    <a:pt x="85" y="350"/>
                    <a:pt x="84" y="341"/>
                    <a:pt x="83" y="333"/>
                  </a:cubicBezTo>
                  <a:cubicBezTo>
                    <a:pt x="62" y="242"/>
                    <a:pt x="44" y="148"/>
                    <a:pt x="22" y="56"/>
                  </a:cubicBezTo>
                  <a:cubicBezTo>
                    <a:pt x="18" y="38"/>
                    <a:pt x="20" y="16"/>
                    <a:pt x="4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48"/>
            <p:cNvSpPr/>
            <p:nvPr/>
          </p:nvSpPr>
          <p:spPr>
            <a:xfrm>
              <a:off x="6964907" y="3954350"/>
              <a:ext cx="2445" cy="9040"/>
            </a:xfrm>
            <a:custGeom>
              <a:avLst/>
              <a:gdLst/>
              <a:ahLst/>
              <a:cxnLst/>
              <a:rect l="l" t="t" r="r" b="b"/>
              <a:pathLst>
                <a:path w="66" h="244" extrusionOk="0">
                  <a:moveTo>
                    <a:pt x="10" y="0"/>
                  </a:moveTo>
                  <a:cubicBezTo>
                    <a:pt x="5" y="6"/>
                    <a:pt x="5" y="12"/>
                    <a:pt x="4" y="20"/>
                  </a:cubicBezTo>
                  <a:cubicBezTo>
                    <a:pt x="6" y="27"/>
                    <a:pt x="1" y="37"/>
                    <a:pt x="7" y="44"/>
                  </a:cubicBezTo>
                  <a:cubicBezTo>
                    <a:pt x="12" y="52"/>
                    <a:pt x="6" y="63"/>
                    <a:pt x="12" y="69"/>
                  </a:cubicBezTo>
                  <a:cubicBezTo>
                    <a:pt x="16" y="70"/>
                    <a:pt x="16" y="72"/>
                    <a:pt x="15" y="74"/>
                  </a:cubicBezTo>
                  <a:cubicBezTo>
                    <a:pt x="20" y="81"/>
                    <a:pt x="15" y="92"/>
                    <a:pt x="21" y="101"/>
                  </a:cubicBezTo>
                  <a:cubicBezTo>
                    <a:pt x="27" y="108"/>
                    <a:pt x="20" y="119"/>
                    <a:pt x="27" y="125"/>
                  </a:cubicBezTo>
                  <a:lnTo>
                    <a:pt x="28" y="128"/>
                  </a:lnTo>
                  <a:lnTo>
                    <a:pt x="27" y="129"/>
                  </a:lnTo>
                  <a:cubicBezTo>
                    <a:pt x="31" y="135"/>
                    <a:pt x="27" y="144"/>
                    <a:pt x="32" y="150"/>
                  </a:cubicBezTo>
                  <a:cubicBezTo>
                    <a:pt x="33" y="151"/>
                    <a:pt x="34" y="152"/>
                    <a:pt x="33" y="155"/>
                  </a:cubicBezTo>
                  <a:cubicBezTo>
                    <a:pt x="36" y="160"/>
                    <a:pt x="36" y="163"/>
                    <a:pt x="37" y="169"/>
                  </a:cubicBezTo>
                  <a:cubicBezTo>
                    <a:pt x="42" y="173"/>
                    <a:pt x="43" y="177"/>
                    <a:pt x="43" y="183"/>
                  </a:cubicBezTo>
                  <a:cubicBezTo>
                    <a:pt x="43" y="187"/>
                    <a:pt x="42" y="189"/>
                    <a:pt x="43" y="193"/>
                  </a:cubicBezTo>
                  <a:cubicBezTo>
                    <a:pt x="45" y="198"/>
                    <a:pt x="47" y="203"/>
                    <a:pt x="48" y="206"/>
                  </a:cubicBezTo>
                  <a:cubicBezTo>
                    <a:pt x="48" y="210"/>
                    <a:pt x="48" y="214"/>
                    <a:pt x="49" y="217"/>
                  </a:cubicBezTo>
                  <a:cubicBezTo>
                    <a:pt x="51" y="223"/>
                    <a:pt x="53" y="227"/>
                    <a:pt x="55" y="232"/>
                  </a:cubicBezTo>
                  <a:cubicBezTo>
                    <a:pt x="56" y="235"/>
                    <a:pt x="55" y="239"/>
                    <a:pt x="58" y="243"/>
                  </a:cubicBezTo>
                  <a:cubicBezTo>
                    <a:pt x="60" y="243"/>
                    <a:pt x="63" y="243"/>
                    <a:pt x="65" y="242"/>
                  </a:cubicBezTo>
                  <a:cubicBezTo>
                    <a:pt x="64" y="233"/>
                    <a:pt x="65" y="225"/>
                    <a:pt x="63" y="215"/>
                  </a:cubicBezTo>
                  <a:cubicBezTo>
                    <a:pt x="52" y="168"/>
                    <a:pt x="42" y="122"/>
                    <a:pt x="29" y="75"/>
                  </a:cubicBezTo>
                  <a:cubicBezTo>
                    <a:pt x="23" y="49"/>
                    <a:pt x="23" y="23"/>
                    <a:pt x="10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48"/>
            <p:cNvSpPr/>
            <p:nvPr/>
          </p:nvSpPr>
          <p:spPr>
            <a:xfrm>
              <a:off x="6967834" y="3967280"/>
              <a:ext cx="2482" cy="10077"/>
            </a:xfrm>
            <a:custGeom>
              <a:avLst/>
              <a:gdLst/>
              <a:ahLst/>
              <a:cxnLst/>
              <a:rect l="l" t="t" r="r" b="b"/>
              <a:pathLst>
                <a:path w="67" h="272" extrusionOk="0">
                  <a:moveTo>
                    <a:pt x="3" y="1"/>
                  </a:moveTo>
                  <a:lnTo>
                    <a:pt x="3" y="1"/>
                  </a:lnTo>
                  <a:cubicBezTo>
                    <a:pt x="0" y="5"/>
                    <a:pt x="0" y="8"/>
                    <a:pt x="4" y="13"/>
                  </a:cubicBezTo>
                  <a:cubicBezTo>
                    <a:pt x="11" y="19"/>
                    <a:pt x="4" y="29"/>
                    <a:pt x="9" y="37"/>
                  </a:cubicBezTo>
                  <a:cubicBezTo>
                    <a:pt x="11" y="39"/>
                    <a:pt x="12" y="41"/>
                    <a:pt x="11" y="43"/>
                  </a:cubicBezTo>
                  <a:cubicBezTo>
                    <a:pt x="17" y="50"/>
                    <a:pt x="9" y="60"/>
                    <a:pt x="17" y="68"/>
                  </a:cubicBezTo>
                  <a:cubicBezTo>
                    <a:pt x="19" y="70"/>
                    <a:pt x="19" y="71"/>
                    <a:pt x="18" y="72"/>
                  </a:cubicBezTo>
                  <a:cubicBezTo>
                    <a:pt x="23" y="81"/>
                    <a:pt x="17" y="91"/>
                    <a:pt x="23" y="99"/>
                  </a:cubicBezTo>
                  <a:cubicBezTo>
                    <a:pt x="29" y="108"/>
                    <a:pt x="23" y="118"/>
                    <a:pt x="28" y="125"/>
                  </a:cubicBezTo>
                  <a:cubicBezTo>
                    <a:pt x="29" y="126"/>
                    <a:pt x="31" y="127"/>
                    <a:pt x="29" y="129"/>
                  </a:cubicBezTo>
                  <a:cubicBezTo>
                    <a:pt x="35" y="137"/>
                    <a:pt x="28" y="147"/>
                    <a:pt x="35" y="156"/>
                  </a:cubicBezTo>
                  <a:cubicBezTo>
                    <a:pt x="40" y="164"/>
                    <a:pt x="34" y="174"/>
                    <a:pt x="40" y="181"/>
                  </a:cubicBezTo>
                  <a:cubicBezTo>
                    <a:pt x="41" y="183"/>
                    <a:pt x="43" y="184"/>
                    <a:pt x="41" y="185"/>
                  </a:cubicBezTo>
                  <a:cubicBezTo>
                    <a:pt x="46" y="194"/>
                    <a:pt x="40" y="205"/>
                    <a:pt x="47" y="212"/>
                  </a:cubicBezTo>
                  <a:cubicBezTo>
                    <a:pt x="52" y="221"/>
                    <a:pt x="46" y="232"/>
                    <a:pt x="52" y="238"/>
                  </a:cubicBezTo>
                  <a:cubicBezTo>
                    <a:pt x="55" y="239"/>
                    <a:pt x="55" y="240"/>
                    <a:pt x="54" y="242"/>
                  </a:cubicBezTo>
                  <a:cubicBezTo>
                    <a:pt x="60" y="250"/>
                    <a:pt x="52" y="261"/>
                    <a:pt x="60" y="269"/>
                  </a:cubicBezTo>
                  <a:cubicBezTo>
                    <a:pt x="61" y="271"/>
                    <a:pt x="62" y="271"/>
                    <a:pt x="65" y="271"/>
                  </a:cubicBezTo>
                  <a:cubicBezTo>
                    <a:pt x="66" y="260"/>
                    <a:pt x="66" y="249"/>
                    <a:pt x="63" y="238"/>
                  </a:cubicBezTo>
                  <a:cubicBezTo>
                    <a:pt x="56" y="211"/>
                    <a:pt x="54" y="185"/>
                    <a:pt x="47" y="159"/>
                  </a:cubicBezTo>
                  <a:cubicBezTo>
                    <a:pt x="35" y="109"/>
                    <a:pt x="27" y="55"/>
                    <a:pt x="11" y="3"/>
                  </a:cubicBezTo>
                  <a:cubicBezTo>
                    <a:pt x="8" y="2"/>
                    <a:pt x="6" y="2"/>
                    <a:pt x="3" y="1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48"/>
            <p:cNvSpPr/>
            <p:nvPr/>
          </p:nvSpPr>
          <p:spPr>
            <a:xfrm>
              <a:off x="6986728" y="4066456"/>
              <a:ext cx="1964" cy="5335"/>
            </a:xfrm>
            <a:custGeom>
              <a:avLst/>
              <a:gdLst/>
              <a:ahLst/>
              <a:cxnLst/>
              <a:rect l="l" t="t" r="r" b="b"/>
              <a:pathLst>
                <a:path w="53" h="144" extrusionOk="0">
                  <a:moveTo>
                    <a:pt x="14" y="0"/>
                  </a:moveTo>
                  <a:cubicBezTo>
                    <a:pt x="9" y="3"/>
                    <a:pt x="6" y="5"/>
                    <a:pt x="3" y="7"/>
                  </a:cubicBezTo>
                  <a:cubicBezTo>
                    <a:pt x="3" y="13"/>
                    <a:pt x="0" y="20"/>
                    <a:pt x="6" y="23"/>
                  </a:cubicBezTo>
                  <a:cubicBezTo>
                    <a:pt x="13" y="32"/>
                    <a:pt x="5" y="42"/>
                    <a:pt x="13" y="49"/>
                  </a:cubicBezTo>
                  <a:cubicBezTo>
                    <a:pt x="20" y="58"/>
                    <a:pt x="13" y="68"/>
                    <a:pt x="20" y="75"/>
                  </a:cubicBezTo>
                  <a:cubicBezTo>
                    <a:pt x="25" y="82"/>
                    <a:pt x="19" y="93"/>
                    <a:pt x="25" y="101"/>
                  </a:cubicBezTo>
                  <a:lnTo>
                    <a:pt x="26" y="102"/>
                  </a:lnTo>
                  <a:lnTo>
                    <a:pt x="26" y="103"/>
                  </a:lnTo>
                  <a:cubicBezTo>
                    <a:pt x="32" y="112"/>
                    <a:pt x="25" y="122"/>
                    <a:pt x="33" y="130"/>
                  </a:cubicBezTo>
                  <a:cubicBezTo>
                    <a:pt x="37" y="134"/>
                    <a:pt x="35" y="141"/>
                    <a:pt x="40" y="144"/>
                  </a:cubicBezTo>
                  <a:cubicBezTo>
                    <a:pt x="52" y="130"/>
                    <a:pt x="41" y="118"/>
                    <a:pt x="38" y="106"/>
                  </a:cubicBezTo>
                  <a:cubicBezTo>
                    <a:pt x="33" y="71"/>
                    <a:pt x="26" y="35"/>
                    <a:pt x="14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48"/>
            <p:cNvSpPr/>
            <p:nvPr/>
          </p:nvSpPr>
          <p:spPr>
            <a:xfrm>
              <a:off x="6966908" y="3963242"/>
              <a:ext cx="1371" cy="4149"/>
            </a:xfrm>
            <a:custGeom>
              <a:avLst/>
              <a:gdLst/>
              <a:ahLst/>
              <a:cxnLst/>
              <a:rect l="l" t="t" r="r" b="b"/>
              <a:pathLst>
                <a:path w="37" h="112" extrusionOk="0">
                  <a:moveTo>
                    <a:pt x="5" y="1"/>
                  </a:moveTo>
                  <a:cubicBezTo>
                    <a:pt x="1" y="4"/>
                    <a:pt x="1" y="8"/>
                    <a:pt x="5" y="13"/>
                  </a:cubicBezTo>
                  <a:lnTo>
                    <a:pt x="7" y="13"/>
                  </a:lnTo>
                  <a:lnTo>
                    <a:pt x="7" y="20"/>
                  </a:lnTo>
                  <a:cubicBezTo>
                    <a:pt x="7" y="26"/>
                    <a:pt x="6" y="31"/>
                    <a:pt x="10" y="36"/>
                  </a:cubicBezTo>
                  <a:lnTo>
                    <a:pt x="12" y="36"/>
                  </a:lnTo>
                  <a:lnTo>
                    <a:pt x="12" y="46"/>
                  </a:lnTo>
                  <a:cubicBezTo>
                    <a:pt x="13" y="53"/>
                    <a:pt x="11" y="61"/>
                    <a:pt x="17" y="68"/>
                  </a:cubicBezTo>
                  <a:cubicBezTo>
                    <a:pt x="22" y="76"/>
                    <a:pt x="16" y="87"/>
                    <a:pt x="22" y="94"/>
                  </a:cubicBezTo>
                  <a:cubicBezTo>
                    <a:pt x="24" y="95"/>
                    <a:pt x="24" y="96"/>
                    <a:pt x="23" y="98"/>
                  </a:cubicBezTo>
                  <a:cubicBezTo>
                    <a:pt x="26" y="103"/>
                    <a:pt x="24" y="110"/>
                    <a:pt x="30" y="112"/>
                  </a:cubicBezTo>
                  <a:lnTo>
                    <a:pt x="36" y="112"/>
                  </a:lnTo>
                  <a:cubicBezTo>
                    <a:pt x="31" y="74"/>
                    <a:pt x="23" y="36"/>
                    <a:pt x="10" y="1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48"/>
            <p:cNvSpPr/>
            <p:nvPr/>
          </p:nvSpPr>
          <p:spPr>
            <a:xfrm>
              <a:off x="6963907" y="3949534"/>
              <a:ext cx="963" cy="2816"/>
            </a:xfrm>
            <a:custGeom>
              <a:avLst/>
              <a:gdLst/>
              <a:ahLst/>
              <a:cxnLst/>
              <a:rect l="l" t="t" r="r" b="b"/>
              <a:pathLst>
                <a:path w="26" h="76" extrusionOk="0">
                  <a:moveTo>
                    <a:pt x="10" y="0"/>
                  </a:moveTo>
                  <a:cubicBezTo>
                    <a:pt x="8" y="0"/>
                    <a:pt x="6" y="6"/>
                    <a:pt x="5" y="7"/>
                  </a:cubicBezTo>
                  <a:cubicBezTo>
                    <a:pt x="2" y="16"/>
                    <a:pt x="1" y="24"/>
                    <a:pt x="7" y="30"/>
                  </a:cubicBezTo>
                  <a:lnTo>
                    <a:pt x="9" y="32"/>
                  </a:lnTo>
                  <a:lnTo>
                    <a:pt x="7" y="33"/>
                  </a:lnTo>
                  <a:cubicBezTo>
                    <a:pt x="11" y="42"/>
                    <a:pt x="6" y="52"/>
                    <a:pt x="13" y="60"/>
                  </a:cubicBezTo>
                  <a:cubicBezTo>
                    <a:pt x="17" y="65"/>
                    <a:pt x="16" y="71"/>
                    <a:pt x="18" y="75"/>
                  </a:cubicBezTo>
                  <a:cubicBezTo>
                    <a:pt x="19" y="76"/>
                    <a:pt x="20" y="76"/>
                    <a:pt x="21" y="76"/>
                  </a:cubicBezTo>
                  <a:cubicBezTo>
                    <a:pt x="22" y="76"/>
                    <a:pt x="24" y="75"/>
                    <a:pt x="25" y="74"/>
                  </a:cubicBezTo>
                  <a:cubicBezTo>
                    <a:pt x="23" y="50"/>
                    <a:pt x="16" y="25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48"/>
            <p:cNvSpPr/>
            <p:nvPr/>
          </p:nvSpPr>
          <p:spPr>
            <a:xfrm>
              <a:off x="6964425" y="3952313"/>
              <a:ext cx="852" cy="2816"/>
            </a:xfrm>
            <a:custGeom>
              <a:avLst/>
              <a:gdLst/>
              <a:ahLst/>
              <a:cxnLst/>
              <a:rect l="l" t="t" r="r" b="b"/>
              <a:pathLst>
                <a:path w="23" h="76" extrusionOk="0">
                  <a:moveTo>
                    <a:pt x="4" y="0"/>
                  </a:moveTo>
                  <a:cubicBezTo>
                    <a:pt x="1" y="3"/>
                    <a:pt x="1" y="8"/>
                    <a:pt x="2" y="12"/>
                  </a:cubicBezTo>
                  <a:cubicBezTo>
                    <a:pt x="3" y="13"/>
                    <a:pt x="4" y="14"/>
                    <a:pt x="3" y="17"/>
                  </a:cubicBezTo>
                  <a:cubicBezTo>
                    <a:pt x="8" y="24"/>
                    <a:pt x="2" y="35"/>
                    <a:pt x="8" y="44"/>
                  </a:cubicBezTo>
                  <a:lnTo>
                    <a:pt x="9" y="45"/>
                  </a:lnTo>
                  <a:lnTo>
                    <a:pt x="9" y="46"/>
                  </a:lnTo>
                  <a:cubicBezTo>
                    <a:pt x="15" y="54"/>
                    <a:pt x="9" y="65"/>
                    <a:pt x="17" y="73"/>
                  </a:cubicBezTo>
                  <a:cubicBezTo>
                    <a:pt x="17" y="76"/>
                    <a:pt x="18" y="76"/>
                    <a:pt x="20" y="76"/>
                  </a:cubicBezTo>
                  <a:cubicBezTo>
                    <a:pt x="20" y="69"/>
                    <a:pt x="22" y="62"/>
                    <a:pt x="22" y="55"/>
                  </a:cubicBezTo>
                  <a:cubicBezTo>
                    <a:pt x="22" y="37"/>
                    <a:pt x="17" y="18"/>
                    <a:pt x="9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48"/>
            <p:cNvSpPr/>
            <p:nvPr/>
          </p:nvSpPr>
          <p:spPr>
            <a:xfrm>
              <a:off x="6990433" y="3913783"/>
              <a:ext cx="2186" cy="333"/>
            </a:xfrm>
            <a:custGeom>
              <a:avLst/>
              <a:gdLst/>
              <a:ahLst/>
              <a:cxnLst/>
              <a:rect l="l" t="t" r="r" b="b"/>
              <a:pathLst>
                <a:path w="59" h="9" extrusionOk="0">
                  <a:moveTo>
                    <a:pt x="24" y="1"/>
                  </a:moveTo>
                  <a:cubicBezTo>
                    <a:pt x="17" y="2"/>
                    <a:pt x="8" y="2"/>
                    <a:pt x="1" y="2"/>
                  </a:cubicBezTo>
                  <a:cubicBezTo>
                    <a:pt x="9" y="7"/>
                    <a:pt x="18" y="8"/>
                    <a:pt x="27" y="8"/>
                  </a:cubicBezTo>
                  <a:cubicBezTo>
                    <a:pt x="35" y="8"/>
                    <a:pt x="44" y="7"/>
                    <a:pt x="52" y="7"/>
                  </a:cubicBezTo>
                  <a:cubicBezTo>
                    <a:pt x="54" y="7"/>
                    <a:pt x="55" y="7"/>
                    <a:pt x="57" y="7"/>
                  </a:cubicBezTo>
                  <a:cubicBezTo>
                    <a:pt x="57" y="7"/>
                    <a:pt x="59" y="6"/>
                    <a:pt x="59" y="5"/>
                  </a:cubicBezTo>
                  <a:cubicBezTo>
                    <a:pt x="59" y="4"/>
                    <a:pt x="59" y="2"/>
                    <a:pt x="56" y="1"/>
                  </a:cubicBez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48"/>
            <p:cNvSpPr/>
            <p:nvPr/>
          </p:nvSpPr>
          <p:spPr>
            <a:xfrm>
              <a:off x="7128879" y="3906855"/>
              <a:ext cx="259" cy="815"/>
            </a:xfrm>
            <a:custGeom>
              <a:avLst/>
              <a:gdLst/>
              <a:ahLst/>
              <a:cxnLst/>
              <a:rect l="l" t="t" r="r" b="b"/>
              <a:pathLst>
                <a:path w="7" h="22" extrusionOk="0">
                  <a:moveTo>
                    <a:pt x="4" y="1"/>
                  </a:moveTo>
                  <a:cubicBezTo>
                    <a:pt x="3" y="1"/>
                    <a:pt x="2" y="2"/>
                    <a:pt x="2" y="3"/>
                  </a:cubicBezTo>
                  <a:cubicBezTo>
                    <a:pt x="0" y="8"/>
                    <a:pt x="0" y="11"/>
                    <a:pt x="0" y="15"/>
                  </a:cubicBezTo>
                  <a:cubicBezTo>
                    <a:pt x="2" y="18"/>
                    <a:pt x="2" y="20"/>
                    <a:pt x="2" y="22"/>
                  </a:cubicBezTo>
                  <a:cubicBezTo>
                    <a:pt x="7" y="17"/>
                    <a:pt x="7" y="10"/>
                    <a:pt x="7" y="3"/>
                  </a:cubicBezTo>
                  <a:cubicBezTo>
                    <a:pt x="6" y="2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48"/>
            <p:cNvSpPr/>
            <p:nvPr/>
          </p:nvSpPr>
          <p:spPr>
            <a:xfrm>
              <a:off x="6986802" y="4065826"/>
              <a:ext cx="556" cy="741"/>
            </a:xfrm>
            <a:custGeom>
              <a:avLst/>
              <a:gdLst/>
              <a:ahLst/>
              <a:cxnLst/>
              <a:rect l="l" t="t" r="r" b="b"/>
              <a:pathLst>
                <a:path w="15" h="20" extrusionOk="0">
                  <a:moveTo>
                    <a:pt x="2" y="0"/>
                  </a:moveTo>
                  <a:cubicBezTo>
                    <a:pt x="1" y="5"/>
                    <a:pt x="1" y="9"/>
                    <a:pt x="1" y="12"/>
                  </a:cubicBezTo>
                  <a:cubicBezTo>
                    <a:pt x="2" y="12"/>
                    <a:pt x="2" y="13"/>
                    <a:pt x="3" y="16"/>
                  </a:cubicBezTo>
                  <a:cubicBezTo>
                    <a:pt x="4" y="16"/>
                    <a:pt x="6" y="17"/>
                    <a:pt x="7" y="20"/>
                  </a:cubicBezTo>
                  <a:cubicBezTo>
                    <a:pt x="9" y="12"/>
                    <a:pt x="15" y="3"/>
                    <a:pt x="2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48"/>
            <p:cNvSpPr/>
            <p:nvPr/>
          </p:nvSpPr>
          <p:spPr>
            <a:xfrm>
              <a:off x="6966352" y="3960537"/>
              <a:ext cx="296" cy="593"/>
            </a:xfrm>
            <a:custGeom>
              <a:avLst/>
              <a:gdLst/>
              <a:ahLst/>
              <a:cxnLst/>
              <a:rect l="l" t="t" r="r" b="b"/>
              <a:pathLst>
                <a:path w="8" h="16" extrusionOk="0">
                  <a:moveTo>
                    <a:pt x="3" y="1"/>
                  </a:moveTo>
                  <a:cubicBezTo>
                    <a:pt x="3" y="2"/>
                    <a:pt x="0" y="5"/>
                    <a:pt x="0" y="6"/>
                  </a:cubicBezTo>
                  <a:cubicBezTo>
                    <a:pt x="3" y="7"/>
                    <a:pt x="4" y="9"/>
                    <a:pt x="0" y="11"/>
                  </a:cubicBezTo>
                  <a:cubicBezTo>
                    <a:pt x="4" y="12"/>
                    <a:pt x="5" y="15"/>
                    <a:pt x="6" y="16"/>
                  </a:cubicBezTo>
                  <a:cubicBezTo>
                    <a:pt x="8" y="10"/>
                    <a:pt x="8" y="5"/>
                    <a:pt x="3" y="1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48"/>
            <p:cNvSpPr/>
            <p:nvPr/>
          </p:nvSpPr>
          <p:spPr>
            <a:xfrm>
              <a:off x="7020849" y="3895778"/>
              <a:ext cx="556" cy="222"/>
            </a:xfrm>
            <a:custGeom>
              <a:avLst/>
              <a:gdLst/>
              <a:ahLst/>
              <a:cxnLst/>
              <a:rect l="l" t="t" r="r" b="b"/>
              <a:pathLst>
                <a:path w="15" h="6" extrusionOk="0">
                  <a:moveTo>
                    <a:pt x="1" y="0"/>
                  </a:moveTo>
                  <a:cubicBezTo>
                    <a:pt x="0" y="2"/>
                    <a:pt x="0" y="5"/>
                    <a:pt x="0" y="6"/>
                  </a:cubicBezTo>
                  <a:cubicBezTo>
                    <a:pt x="6" y="6"/>
                    <a:pt x="10" y="6"/>
                    <a:pt x="14" y="2"/>
                  </a:cubicBezTo>
                  <a:cubicBezTo>
                    <a:pt x="11" y="0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48"/>
            <p:cNvSpPr/>
            <p:nvPr/>
          </p:nvSpPr>
          <p:spPr>
            <a:xfrm>
              <a:off x="6967352" y="3964612"/>
              <a:ext cx="185" cy="370"/>
            </a:xfrm>
            <a:custGeom>
              <a:avLst/>
              <a:gdLst/>
              <a:ahLst/>
              <a:cxnLst/>
              <a:rect l="l" t="t" r="r" b="b"/>
              <a:pathLst>
                <a:path w="5" h="10" extrusionOk="0">
                  <a:moveTo>
                    <a:pt x="3" y="1"/>
                  </a:moveTo>
                  <a:cubicBezTo>
                    <a:pt x="3" y="4"/>
                    <a:pt x="0" y="5"/>
                    <a:pt x="0" y="6"/>
                  </a:cubicBezTo>
                  <a:cubicBezTo>
                    <a:pt x="3" y="6"/>
                    <a:pt x="4" y="8"/>
                    <a:pt x="5" y="9"/>
                  </a:cubicBezTo>
                  <a:cubicBezTo>
                    <a:pt x="4" y="7"/>
                    <a:pt x="4" y="4"/>
                    <a:pt x="3" y="1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48"/>
            <p:cNvSpPr/>
            <p:nvPr/>
          </p:nvSpPr>
          <p:spPr>
            <a:xfrm>
              <a:off x="6967167" y="3963723"/>
              <a:ext cx="185" cy="296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3" y="1"/>
                  </a:moveTo>
                  <a:lnTo>
                    <a:pt x="3" y="1"/>
                  </a:lnTo>
                  <a:cubicBezTo>
                    <a:pt x="2" y="2"/>
                    <a:pt x="2" y="3"/>
                    <a:pt x="0" y="5"/>
                  </a:cubicBezTo>
                  <a:cubicBezTo>
                    <a:pt x="2" y="5"/>
                    <a:pt x="3" y="6"/>
                    <a:pt x="4" y="7"/>
                  </a:cubicBezTo>
                  <a:cubicBezTo>
                    <a:pt x="3" y="5"/>
                    <a:pt x="2" y="4"/>
                    <a:pt x="3" y="1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7032222" y="3882478"/>
              <a:ext cx="66278" cy="34158"/>
            </a:xfrm>
            <a:custGeom>
              <a:avLst/>
              <a:gdLst/>
              <a:ahLst/>
              <a:cxnLst/>
              <a:rect l="l" t="t" r="r" b="b"/>
              <a:pathLst>
                <a:path w="1789" h="922" extrusionOk="0">
                  <a:moveTo>
                    <a:pt x="122" y="0"/>
                  </a:moveTo>
                  <a:cubicBezTo>
                    <a:pt x="109" y="0"/>
                    <a:pt x="97" y="3"/>
                    <a:pt x="85" y="7"/>
                  </a:cubicBezTo>
                  <a:cubicBezTo>
                    <a:pt x="36" y="20"/>
                    <a:pt x="1" y="75"/>
                    <a:pt x="9" y="123"/>
                  </a:cubicBezTo>
                  <a:cubicBezTo>
                    <a:pt x="16" y="162"/>
                    <a:pt x="26" y="200"/>
                    <a:pt x="39" y="236"/>
                  </a:cubicBezTo>
                  <a:cubicBezTo>
                    <a:pt x="64" y="311"/>
                    <a:pt x="91" y="386"/>
                    <a:pt x="117" y="460"/>
                  </a:cubicBezTo>
                  <a:cubicBezTo>
                    <a:pt x="124" y="478"/>
                    <a:pt x="129" y="496"/>
                    <a:pt x="139" y="514"/>
                  </a:cubicBezTo>
                  <a:cubicBezTo>
                    <a:pt x="158" y="554"/>
                    <a:pt x="173" y="593"/>
                    <a:pt x="185" y="637"/>
                  </a:cubicBezTo>
                  <a:cubicBezTo>
                    <a:pt x="206" y="707"/>
                    <a:pt x="227" y="777"/>
                    <a:pt x="275" y="835"/>
                  </a:cubicBezTo>
                  <a:cubicBezTo>
                    <a:pt x="318" y="889"/>
                    <a:pt x="372" y="920"/>
                    <a:pt x="446" y="921"/>
                  </a:cubicBezTo>
                  <a:cubicBezTo>
                    <a:pt x="448" y="922"/>
                    <a:pt x="451" y="922"/>
                    <a:pt x="453" y="922"/>
                  </a:cubicBezTo>
                  <a:cubicBezTo>
                    <a:pt x="485" y="922"/>
                    <a:pt x="541" y="904"/>
                    <a:pt x="572" y="890"/>
                  </a:cubicBezTo>
                  <a:cubicBezTo>
                    <a:pt x="654" y="854"/>
                    <a:pt x="730" y="807"/>
                    <a:pt x="810" y="765"/>
                  </a:cubicBezTo>
                  <a:cubicBezTo>
                    <a:pt x="915" y="708"/>
                    <a:pt x="1020" y="654"/>
                    <a:pt x="1136" y="620"/>
                  </a:cubicBezTo>
                  <a:cubicBezTo>
                    <a:pt x="1258" y="586"/>
                    <a:pt x="1382" y="562"/>
                    <a:pt x="1509" y="551"/>
                  </a:cubicBezTo>
                  <a:cubicBezTo>
                    <a:pt x="1553" y="548"/>
                    <a:pt x="1597" y="545"/>
                    <a:pt x="1640" y="538"/>
                  </a:cubicBezTo>
                  <a:cubicBezTo>
                    <a:pt x="1678" y="533"/>
                    <a:pt x="1714" y="522"/>
                    <a:pt x="1748" y="503"/>
                  </a:cubicBezTo>
                  <a:cubicBezTo>
                    <a:pt x="1779" y="486"/>
                    <a:pt x="1789" y="454"/>
                    <a:pt x="1774" y="422"/>
                  </a:cubicBezTo>
                  <a:cubicBezTo>
                    <a:pt x="1762" y="395"/>
                    <a:pt x="1742" y="376"/>
                    <a:pt x="1719" y="357"/>
                  </a:cubicBezTo>
                  <a:cubicBezTo>
                    <a:pt x="1679" y="329"/>
                    <a:pt x="1638" y="309"/>
                    <a:pt x="1593" y="291"/>
                  </a:cubicBezTo>
                  <a:cubicBezTo>
                    <a:pt x="1479" y="246"/>
                    <a:pt x="1361" y="219"/>
                    <a:pt x="1240" y="204"/>
                  </a:cubicBezTo>
                  <a:cubicBezTo>
                    <a:pt x="1188" y="198"/>
                    <a:pt x="1136" y="190"/>
                    <a:pt x="1085" y="184"/>
                  </a:cubicBezTo>
                  <a:cubicBezTo>
                    <a:pt x="1035" y="177"/>
                    <a:pt x="983" y="167"/>
                    <a:pt x="934" y="161"/>
                  </a:cubicBezTo>
                  <a:cubicBezTo>
                    <a:pt x="870" y="151"/>
                    <a:pt x="807" y="146"/>
                    <a:pt x="745" y="134"/>
                  </a:cubicBezTo>
                  <a:cubicBezTo>
                    <a:pt x="634" y="112"/>
                    <a:pt x="525" y="87"/>
                    <a:pt x="415" y="63"/>
                  </a:cubicBezTo>
                  <a:cubicBezTo>
                    <a:pt x="345" y="48"/>
                    <a:pt x="276" y="27"/>
                    <a:pt x="205" y="16"/>
                  </a:cubicBezTo>
                  <a:cubicBezTo>
                    <a:pt x="199" y="16"/>
                    <a:pt x="193" y="16"/>
                    <a:pt x="188" y="16"/>
                  </a:cubicBezTo>
                  <a:cubicBezTo>
                    <a:pt x="176" y="16"/>
                    <a:pt x="165" y="16"/>
                    <a:pt x="156" y="10"/>
                  </a:cubicBezTo>
                  <a:cubicBezTo>
                    <a:pt x="144" y="3"/>
                    <a:pt x="133" y="0"/>
                    <a:pt x="1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48"/>
            <p:cNvSpPr/>
            <p:nvPr/>
          </p:nvSpPr>
          <p:spPr>
            <a:xfrm>
              <a:off x="7113949" y="3969021"/>
              <a:ext cx="27156" cy="53311"/>
            </a:xfrm>
            <a:custGeom>
              <a:avLst/>
              <a:gdLst/>
              <a:ahLst/>
              <a:cxnLst/>
              <a:rect l="l" t="t" r="r" b="b"/>
              <a:pathLst>
                <a:path w="733" h="1439" extrusionOk="0">
                  <a:moveTo>
                    <a:pt x="320" y="0"/>
                  </a:moveTo>
                  <a:cubicBezTo>
                    <a:pt x="297" y="0"/>
                    <a:pt x="275" y="14"/>
                    <a:pt x="260" y="37"/>
                  </a:cubicBezTo>
                  <a:cubicBezTo>
                    <a:pt x="243" y="67"/>
                    <a:pt x="232" y="99"/>
                    <a:pt x="223" y="132"/>
                  </a:cubicBezTo>
                  <a:cubicBezTo>
                    <a:pt x="205" y="208"/>
                    <a:pt x="196" y="288"/>
                    <a:pt x="188" y="367"/>
                  </a:cubicBezTo>
                  <a:cubicBezTo>
                    <a:pt x="180" y="426"/>
                    <a:pt x="177" y="488"/>
                    <a:pt x="169" y="547"/>
                  </a:cubicBezTo>
                  <a:cubicBezTo>
                    <a:pt x="163" y="607"/>
                    <a:pt x="157" y="668"/>
                    <a:pt x="145" y="728"/>
                  </a:cubicBezTo>
                  <a:cubicBezTo>
                    <a:pt x="126" y="817"/>
                    <a:pt x="99" y="901"/>
                    <a:pt x="65" y="984"/>
                  </a:cubicBezTo>
                  <a:cubicBezTo>
                    <a:pt x="44" y="1030"/>
                    <a:pt x="23" y="1078"/>
                    <a:pt x="11" y="1127"/>
                  </a:cubicBezTo>
                  <a:cubicBezTo>
                    <a:pt x="1" y="1163"/>
                    <a:pt x="0" y="1196"/>
                    <a:pt x="14" y="1230"/>
                  </a:cubicBezTo>
                  <a:cubicBezTo>
                    <a:pt x="30" y="1272"/>
                    <a:pt x="59" y="1293"/>
                    <a:pt x="104" y="1294"/>
                  </a:cubicBezTo>
                  <a:cubicBezTo>
                    <a:pt x="109" y="1295"/>
                    <a:pt x="115" y="1295"/>
                    <a:pt x="121" y="1295"/>
                  </a:cubicBezTo>
                  <a:cubicBezTo>
                    <a:pt x="145" y="1295"/>
                    <a:pt x="169" y="1292"/>
                    <a:pt x="193" y="1289"/>
                  </a:cubicBezTo>
                  <a:cubicBezTo>
                    <a:pt x="199" y="1289"/>
                    <a:pt x="204" y="1288"/>
                    <a:pt x="210" y="1288"/>
                  </a:cubicBezTo>
                  <a:cubicBezTo>
                    <a:pt x="264" y="1288"/>
                    <a:pt x="317" y="1302"/>
                    <a:pt x="370" y="1313"/>
                  </a:cubicBezTo>
                  <a:cubicBezTo>
                    <a:pt x="451" y="1329"/>
                    <a:pt x="526" y="1359"/>
                    <a:pt x="593" y="1410"/>
                  </a:cubicBezTo>
                  <a:cubicBezTo>
                    <a:pt x="609" y="1422"/>
                    <a:pt x="627" y="1430"/>
                    <a:pt x="646" y="1436"/>
                  </a:cubicBezTo>
                  <a:cubicBezTo>
                    <a:pt x="653" y="1437"/>
                    <a:pt x="659" y="1438"/>
                    <a:pt x="666" y="1438"/>
                  </a:cubicBezTo>
                  <a:cubicBezTo>
                    <a:pt x="688" y="1438"/>
                    <a:pt x="707" y="1426"/>
                    <a:pt x="717" y="1404"/>
                  </a:cubicBezTo>
                  <a:cubicBezTo>
                    <a:pt x="726" y="1385"/>
                    <a:pt x="732" y="1367"/>
                    <a:pt x="729" y="1341"/>
                  </a:cubicBezTo>
                  <a:cubicBezTo>
                    <a:pt x="729" y="1335"/>
                    <a:pt x="731" y="1326"/>
                    <a:pt x="729" y="1317"/>
                  </a:cubicBezTo>
                  <a:cubicBezTo>
                    <a:pt x="715" y="1226"/>
                    <a:pt x="691" y="1139"/>
                    <a:pt x="664" y="1051"/>
                  </a:cubicBezTo>
                  <a:cubicBezTo>
                    <a:pt x="645" y="985"/>
                    <a:pt x="623" y="920"/>
                    <a:pt x="604" y="854"/>
                  </a:cubicBezTo>
                  <a:cubicBezTo>
                    <a:pt x="566" y="725"/>
                    <a:pt x="534" y="593"/>
                    <a:pt x="503" y="462"/>
                  </a:cubicBezTo>
                  <a:cubicBezTo>
                    <a:pt x="475" y="340"/>
                    <a:pt x="448" y="219"/>
                    <a:pt x="406" y="100"/>
                  </a:cubicBezTo>
                  <a:cubicBezTo>
                    <a:pt x="398" y="75"/>
                    <a:pt x="386" y="53"/>
                    <a:pt x="371" y="31"/>
                  </a:cubicBezTo>
                  <a:cubicBezTo>
                    <a:pt x="362" y="21"/>
                    <a:pt x="353" y="10"/>
                    <a:pt x="341" y="4"/>
                  </a:cubicBezTo>
                  <a:cubicBezTo>
                    <a:pt x="334" y="2"/>
                    <a:pt x="327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7106910" y="3900780"/>
              <a:ext cx="13189" cy="13485"/>
            </a:xfrm>
            <a:custGeom>
              <a:avLst/>
              <a:gdLst/>
              <a:ahLst/>
              <a:cxnLst/>
              <a:rect l="l" t="t" r="r" b="b"/>
              <a:pathLst>
                <a:path w="356" h="364" extrusionOk="0">
                  <a:moveTo>
                    <a:pt x="132" y="0"/>
                  </a:moveTo>
                  <a:cubicBezTo>
                    <a:pt x="127" y="0"/>
                    <a:pt x="123" y="1"/>
                    <a:pt x="119" y="1"/>
                  </a:cubicBezTo>
                  <a:cubicBezTo>
                    <a:pt x="90" y="6"/>
                    <a:pt x="63" y="15"/>
                    <a:pt x="36" y="24"/>
                  </a:cubicBezTo>
                  <a:cubicBezTo>
                    <a:pt x="29" y="27"/>
                    <a:pt x="24" y="32"/>
                    <a:pt x="20" y="38"/>
                  </a:cubicBezTo>
                  <a:cubicBezTo>
                    <a:pt x="9" y="56"/>
                    <a:pt x="0" y="76"/>
                    <a:pt x="1" y="98"/>
                  </a:cubicBezTo>
                  <a:cubicBezTo>
                    <a:pt x="4" y="162"/>
                    <a:pt x="31" y="213"/>
                    <a:pt x="72" y="259"/>
                  </a:cubicBezTo>
                  <a:cubicBezTo>
                    <a:pt x="103" y="294"/>
                    <a:pt x="142" y="319"/>
                    <a:pt x="182" y="341"/>
                  </a:cubicBezTo>
                  <a:cubicBezTo>
                    <a:pt x="205" y="353"/>
                    <a:pt x="231" y="363"/>
                    <a:pt x="259" y="363"/>
                  </a:cubicBezTo>
                  <a:cubicBezTo>
                    <a:pt x="262" y="363"/>
                    <a:pt x="266" y="363"/>
                    <a:pt x="270" y="363"/>
                  </a:cubicBezTo>
                  <a:cubicBezTo>
                    <a:pt x="315" y="358"/>
                    <a:pt x="355" y="318"/>
                    <a:pt x="347" y="274"/>
                  </a:cubicBezTo>
                  <a:cubicBezTo>
                    <a:pt x="348" y="232"/>
                    <a:pt x="330" y="197"/>
                    <a:pt x="314" y="163"/>
                  </a:cubicBezTo>
                  <a:cubicBezTo>
                    <a:pt x="288" y="112"/>
                    <a:pt x="246" y="72"/>
                    <a:pt x="205" y="35"/>
                  </a:cubicBezTo>
                  <a:cubicBezTo>
                    <a:pt x="184" y="16"/>
                    <a:pt x="160" y="0"/>
                    <a:pt x="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6967463" y="3926379"/>
              <a:ext cx="367252" cy="159230"/>
            </a:xfrm>
            <a:custGeom>
              <a:avLst/>
              <a:gdLst/>
              <a:ahLst/>
              <a:cxnLst/>
              <a:rect l="l" t="t" r="r" b="b"/>
              <a:pathLst>
                <a:path w="9913" h="4298" extrusionOk="0">
                  <a:moveTo>
                    <a:pt x="32" y="0"/>
                  </a:moveTo>
                  <a:cubicBezTo>
                    <a:pt x="28" y="2"/>
                    <a:pt x="23" y="2"/>
                    <a:pt x="19" y="3"/>
                  </a:cubicBezTo>
                  <a:cubicBezTo>
                    <a:pt x="19" y="5"/>
                    <a:pt x="19" y="6"/>
                    <a:pt x="18" y="7"/>
                  </a:cubicBezTo>
                  <a:cubicBezTo>
                    <a:pt x="6" y="16"/>
                    <a:pt x="1" y="22"/>
                    <a:pt x="5" y="40"/>
                  </a:cubicBezTo>
                  <a:cubicBezTo>
                    <a:pt x="22" y="110"/>
                    <a:pt x="33" y="183"/>
                    <a:pt x="38" y="255"/>
                  </a:cubicBezTo>
                  <a:cubicBezTo>
                    <a:pt x="41" y="275"/>
                    <a:pt x="42" y="296"/>
                    <a:pt x="45" y="315"/>
                  </a:cubicBezTo>
                  <a:cubicBezTo>
                    <a:pt x="50" y="361"/>
                    <a:pt x="59" y="406"/>
                    <a:pt x="61" y="452"/>
                  </a:cubicBezTo>
                  <a:cubicBezTo>
                    <a:pt x="65" y="515"/>
                    <a:pt x="73" y="577"/>
                    <a:pt x="80" y="641"/>
                  </a:cubicBezTo>
                  <a:cubicBezTo>
                    <a:pt x="89" y="725"/>
                    <a:pt x="107" y="808"/>
                    <a:pt x="129" y="890"/>
                  </a:cubicBezTo>
                  <a:cubicBezTo>
                    <a:pt x="174" y="1069"/>
                    <a:pt x="223" y="1246"/>
                    <a:pt x="269" y="1425"/>
                  </a:cubicBezTo>
                  <a:cubicBezTo>
                    <a:pt x="303" y="1558"/>
                    <a:pt x="341" y="1688"/>
                    <a:pt x="374" y="1820"/>
                  </a:cubicBezTo>
                  <a:cubicBezTo>
                    <a:pt x="399" y="1917"/>
                    <a:pt x="419" y="2016"/>
                    <a:pt x="443" y="2113"/>
                  </a:cubicBezTo>
                  <a:cubicBezTo>
                    <a:pt x="470" y="2222"/>
                    <a:pt x="498" y="2331"/>
                    <a:pt x="529" y="2439"/>
                  </a:cubicBezTo>
                  <a:cubicBezTo>
                    <a:pt x="555" y="2529"/>
                    <a:pt x="582" y="2620"/>
                    <a:pt x="599" y="2713"/>
                  </a:cubicBezTo>
                  <a:cubicBezTo>
                    <a:pt x="625" y="2846"/>
                    <a:pt x="658" y="2977"/>
                    <a:pt x="696" y="3106"/>
                  </a:cubicBezTo>
                  <a:cubicBezTo>
                    <a:pt x="728" y="3215"/>
                    <a:pt x="757" y="3323"/>
                    <a:pt x="787" y="3432"/>
                  </a:cubicBezTo>
                  <a:cubicBezTo>
                    <a:pt x="805" y="3497"/>
                    <a:pt x="820" y="3564"/>
                    <a:pt x="841" y="3628"/>
                  </a:cubicBezTo>
                  <a:cubicBezTo>
                    <a:pt x="869" y="3726"/>
                    <a:pt x="893" y="3825"/>
                    <a:pt x="922" y="3922"/>
                  </a:cubicBezTo>
                  <a:cubicBezTo>
                    <a:pt x="950" y="4019"/>
                    <a:pt x="977" y="4115"/>
                    <a:pt x="1009" y="4211"/>
                  </a:cubicBezTo>
                  <a:cubicBezTo>
                    <a:pt x="1020" y="4240"/>
                    <a:pt x="1035" y="4267"/>
                    <a:pt x="1058" y="4288"/>
                  </a:cubicBezTo>
                  <a:cubicBezTo>
                    <a:pt x="1062" y="4293"/>
                    <a:pt x="1067" y="4297"/>
                    <a:pt x="1075" y="4297"/>
                  </a:cubicBezTo>
                  <a:cubicBezTo>
                    <a:pt x="1076" y="4297"/>
                    <a:pt x="1078" y="4297"/>
                    <a:pt x="1079" y="4297"/>
                  </a:cubicBezTo>
                  <a:cubicBezTo>
                    <a:pt x="1092" y="4293"/>
                    <a:pt x="1107" y="4292"/>
                    <a:pt x="1121" y="4286"/>
                  </a:cubicBezTo>
                  <a:cubicBezTo>
                    <a:pt x="1251" y="4240"/>
                    <a:pt x="1381" y="4205"/>
                    <a:pt x="1515" y="4175"/>
                  </a:cubicBezTo>
                  <a:cubicBezTo>
                    <a:pt x="1602" y="4155"/>
                    <a:pt x="1687" y="4130"/>
                    <a:pt x="1774" y="4106"/>
                  </a:cubicBezTo>
                  <a:cubicBezTo>
                    <a:pt x="1871" y="4082"/>
                    <a:pt x="1969" y="4062"/>
                    <a:pt x="2068" y="4050"/>
                  </a:cubicBezTo>
                  <a:cubicBezTo>
                    <a:pt x="2138" y="4040"/>
                    <a:pt x="2207" y="4028"/>
                    <a:pt x="2277" y="4020"/>
                  </a:cubicBezTo>
                  <a:cubicBezTo>
                    <a:pt x="2345" y="4013"/>
                    <a:pt x="2412" y="4004"/>
                    <a:pt x="2478" y="3993"/>
                  </a:cubicBezTo>
                  <a:cubicBezTo>
                    <a:pt x="2555" y="3982"/>
                    <a:pt x="2632" y="3971"/>
                    <a:pt x="2709" y="3959"/>
                  </a:cubicBezTo>
                  <a:cubicBezTo>
                    <a:pt x="2788" y="3948"/>
                    <a:pt x="2869" y="3938"/>
                    <a:pt x="2949" y="3928"/>
                  </a:cubicBezTo>
                  <a:cubicBezTo>
                    <a:pt x="3014" y="3922"/>
                    <a:pt x="3080" y="3916"/>
                    <a:pt x="3144" y="3911"/>
                  </a:cubicBezTo>
                  <a:cubicBezTo>
                    <a:pt x="3211" y="3905"/>
                    <a:pt x="3279" y="3903"/>
                    <a:pt x="3346" y="3898"/>
                  </a:cubicBezTo>
                  <a:cubicBezTo>
                    <a:pt x="3389" y="3895"/>
                    <a:pt x="3432" y="3896"/>
                    <a:pt x="3475" y="3893"/>
                  </a:cubicBezTo>
                  <a:cubicBezTo>
                    <a:pt x="3531" y="3887"/>
                    <a:pt x="3587" y="3889"/>
                    <a:pt x="3645" y="3887"/>
                  </a:cubicBezTo>
                  <a:cubicBezTo>
                    <a:pt x="3774" y="3880"/>
                    <a:pt x="3903" y="3885"/>
                    <a:pt x="4033" y="3880"/>
                  </a:cubicBezTo>
                  <a:cubicBezTo>
                    <a:pt x="4077" y="3878"/>
                    <a:pt x="4121" y="3877"/>
                    <a:pt x="4165" y="3877"/>
                  </a:cubicBezTo>
                  <a:cubicBezTo>
                    <a:pt x="4247" y="3877"/>
                    <a:pt x="4329" y="3880"/>
                    <a:pt x="4411" y="3884"/>
                  </a:cubicBezTo>
                  <a:cubicBezTo>
                    <a:pt x="4424" y="3884"/>
                    <a:pt x="4438" y="3884"/>
                    <a:pt x="4451" y="3884"/>
                  </a:cubicBezTo>
                  <a:cubicBezTo>
                    <a:pt x="4477" y="3884"/>
                    <a:pt x="4504" y="3884"/>
                    <a:pt x="4531" y="3884"/>
                  </a:cubicBezTo>
                  <a:cubicBezTo>
                    <a:pt x="4543" y="3884"/>
                    <a:pt x="4557" y="3883"/>
                    <a:pt x="4570" y="3883"/>
                  </a:cubicBezTo>
                  <a:cubicBezTo>
                    <a:pt x="4580" y="3883"/>
                    <a:pt x="4590" y="3884"/>
                    <a:pt x="4599" y="3885"/>
                  </a:cubicBezTo>
                  <a:cubicBezTo>
                    <a:pt x="4649" y="3894"/>
                    <a:pt x="4698" y="3895"/>
                    <a:pt x="4748" y="3901"/>
                  </a:cubicBezTo>
                  <a:cubicBezTo>
                    <a:pt x="4820" y="3911"/>
                    <a:pt x="4891" y="3923"/>
                    <a:pt x="4962" y="3938"/>
                  </a:cubicBezTo>
                  <a:cubicBezTo>
                    <a:pt x="4988" y="3943"/>
                    <a:pt x="5009" y="3952"/>
                    <a:pt x="5014" y="3981"/>
                  </a:cubicBezTo>
                  <a:cubicBezTo>
                    <a:pt x="5016" y="3995"/>
                    <a:pt x="5023" y="4008"/>
                    <a:pt x="5028" y="4022"/>
                  </a:cubicBezTo>
                  <a:cubicBezTo>
                    <a:pt x="5034" y="4039"/>
                    <a:pt x="5041" y="4056"/>
                    <a:pt x="5053" y="4072"/>
                  </a:cubicBezTo>
                  <a:cubicBezTo>
                    <a:pt x="5111" y="4142"/>
                    <a:pt x="5188" y="4171"/>
                    <a:pt x="5275" y="4173"/>
                  </a:cubicBezTo>
                  <a:cubicBezTo>
                    <a:pt x="5317" y="4173"/>
                    <a:pt x="5359" y="4162"/>
                    <a:pt x="5398" y="4146"/>
                  </a:cubicBezTo>
                  <a:cubicBezTo>
                    <a:pt x="5487" y="4109"/>
                    <a:pt x="5556" y="4047"/>
                    <a:pt x="5616" y="3974"/>
                  </a:cubicBezTo>
                  <a:cubicBezTo>
                    <a:pt x="5646" y="3938"/>
                    <a:pt x="5662" y="3896"/>
                    <a:pt x="5675" y="3853"/>
                  </a:cubicBezTo>
                  <a:cubicBezTo>
                    <a:pt x="5681" y="3834"/>
                    <a:pt x="5691" y="3820"/>
                    <a:pt x="5708" y="3809"/>
                  </a:cubicBezTo>
                  <a:cubicBezTo>
                    <a:pt x="5799" y="3750"/>
                    <a:pt x="5889" y="3689"/>
                    <a:pt x="5980" y="3630"/>
                  </a:cubicBezTo>
                  <a:cubicBezTo>
                    <a:pt x="6052" y="3585"/>
                    <a:pt x="6126" y="3542"/>
                    <a:pt x="6202" y="3502"/>
                  </a:cubicBezTo>
                  <a:cubicBezTo>
                    <a:pt x="6337" y="3432"/>
                    <a:pt x="6477" y="3367"/>
                    <a:pt x="6618" y="3308"/>
                  </a:cubicBezTo>
                  <a:cubicBezTo>
                    <a:pt x="6740" y="3257"/>
                    <a:pt x="6860" y="3209"/>
                    <a:pt x="6984" y="3166"/>
                  </a:cubicBezTo>
                  <a:cubicBezTo>
                    <a:pt x="7096" y="3128"/>
                    <a:pt x="7207" y="3091"/>
                    <a:pt x="7319" y="3058"/>
                  </a:cubicBezTo>
                  <a:cubicBezTo>
                    <a:pt x="7463" y="3015"/>
                    <a:pt x="7608" y="2974"/>
                    <a:pt x="7754" y="2939"/>
                  </a:cubicBezTo>
                  <a:cubicBezTo>
                    <a:pt x="7809" y="2925"/>
                    <a:pt x="7863" y="2912"/>
                    <a:pt x="7918" y="2900"/>
                  </a:cubicBezTo>
                  <a:cubicBezTo>
                    <a:pt x="8015" y="2880"/>
                    <a:pt x="8111" y="2857"/>
                    <a:pt x="8210" y="2841"/>
                  </a:cubicBezTo>
                  <a:cubicBezTo>
                    <a:pt x="8273" y="2830"/>
                    <a:pt x="8338" y="2817"/>
                    <a:pt x="8403" y="2809"/>
                  </a:cubicBezTo>
                  <a:cubicBezTo>
                    <a:pt x="8461" y="2800"/>
                    <a:pt x="8520" y="2793"/>
                    <a:pt x="8579" y="2788"/>
                  </a:cubicBezTo>
                  <a:cubicBezTo>
                    <a:pt x="8643" y="2784"/>
                    <a:pt x="8706" y="2777"/>
                    <a:pt x="8769" y="2777"/>
                  </a:cubicBezTo>
                  <a:lnTo>
                    <a:pt x="9792" y="2777"/>
                  </a:lnTo>
                  <a:cubicBezTo>
                    <a:pt x="9835" y="2777"/>
                    <a:pt x="9878" y="2769"/>
                    <a:pt x="9912" y="2741"/>
                  </a:cubicBezTo>
                  <a:cubicBezTo>
                    <a:pt x="9911" y="2740"/>
                    <a:pt x="9911" y="2736"/>
                    <a:pt x="9911" y="2735"/>
                  </a:cubicBezTo>
                  <a:cubicBezTo>
                    <a:pt x="9892" y="2724"/>
                    <a:pt x="9876" y="2708"/>
                    <a:pt x="9863" y="2691"/>
                  </a:cubicBezTo>
                  <a:cubicBezTo>
                    <a:pt x="9858" y="2691"/>
                    <a:pt x="9857" y="2690"/>
                    <a:pt x="9856" y="2686"/>
                  </a:cubicBezTo>
                  <a:cubicBezTo>
                    <a:pt x="9852" y="2686"/>
                    <a:pt x="9851" y="2685"/>
                    <a:pt x="9849" y="2680"/>
                  </a:cubicBezTo>
                  <a:cubicBezTo>
                    <a:pt x="9846" y="2680"/>
                    <a:pt x="9843" y="2679"/>
                    <a:pt x="9842" y="2675"/>
                  </a:cubicBezTo>
                  <a:cubicBezTo>
                    <a:pt x="9838" y="2675"/>
                    <a:pt x="9837" y="2674"/>
                    <a:pt x="9836" y="2670"/>
                  </a:cubicBezTo>
                  <a:cubicBezTo>
                    <a:pt x="9832" y="2670"/>
                    <a:pt x="9830" y="2669"/>
                    <a:pt x="9829" y="2664"/>
                  </a:cubicBezTo>
                  <a:cubicBezTo>
                    <a:pt x="9825" y="2664"/>
                    <a:pt x="9824" y="2662"/>
                    <a:pt x="9822" y="2659"/>
                  </a:cubicBezTo>
                  <a:cubicBezTo>
                    <a:pt x="9820" y="2659"/>
                    <a:pt x="9816" y="2657"/>
                    <a:pt x="9821" y="2645"/>
                  </a:cubicBezTo>
                  <a:cubicBezTo>
                    <a:pt x="9816" y="2645"/>
                    <a:pt x="9815" y="2643"/>
                    <a:pt x="9814" y="2639"/>
                  </a:cubicBezTo>
                  <a:cubicBezTo>
                    <a:pt x="9796" y="2628"/>
                    <a:pt x="9780" y="2612"/>
                    <a:pt x="9767" y="2595"/>
                  </a:cubicBezTo>
                  <a:cubicBezTo>
                    <a:pt x="9763" y="2595"/>
                    <a:pt x="9761" y="2594"/>
                    <a:pt x="9760" y="2590"/>
                  </a:cubicBezTo>
                  <a:cubicBezTo>
                    <a:pt x="9756" y="2590"/>
                    <a:pt x="9755" y="2589"/>
                    <a:pt x="9753" y="2584"/>
                  </a:cubicBezTo>
                  <a:cubicBezTo>
                    <a:pt x="9750" y="2584"/>
                    <a:pt x="9747" y="2583"/>
                    <a:pt x="9746" y="2579"/>
                  </a:cubicBezTo>
                  <a:cubicBezTo>
                    <a:pt x="9740" y="2578"/>
                    <a:pt x="9736" y="2573"/>
                    <a:pt x="9733" y="2567"/>
                  </a:cubicBezTo>
                  <a:cubicBezTo>
                    <a:pt x="9692" y="2557"/>
                    <a:pt x="9649" y="2559"/>
                    <a:pt x="9607" y="2556"/>
                  </a:cubicBezTo>
                  <a:cubicBezTo>
                    <a:pt x="9561" y="2554"/>
                    <a:pt x="9515" y="2553"/>
                    <a:pt x="9469" y="2553"/>
                  </a:cubicBezTo>
                  <a:cubicBezTo>
                    <a:pt x="9384" y="2553"/>
                    <a:pt x="9300" y="2557"/>
                    <a:pt x="9216" y="2563"/>
                  </a:cubicBezTo>
                  <a:cubicBezTo>
                    <a:pt x="9078" y="2573"/>
                    <a:pt x="8941" y="2584"/>
                    <a:pt x="8803" y="2596"/>
                  </a:cubicBezTo>
                  <a:cubicBezTo>
                    <a:pt x="8640" y="2612"/>
                    <a:pt x="8475" y="2626"/>
                    <a:pt x="8312" y="2647"/>
                  </a:cubicBezTo>
                  <a:cubicBezTo>
                    <a:pt x="8154" y="2665"/>
                    <a:pt x="7995" y="2688"/>
                    <a:pt x="7839" y="2718"/>
                  </a:cubicBezTo>
                  <a:cubicBezTo>
                    <a:pt x="7551" y="2772"/>
                    <a:pt x="7267" y="2848"/>
                    <a:pt x="6991" y="2946"/>
                  </a:cubicBezTo>
                  <a:cubicBezTo>
                    <a:pt x="6596" y="3086"/>
                    <a:pt x="6221" y="3268"/>
                    <a:pt x="5883" y="3520"/>
                  </a:cubicBezTo>
                  <a:cubicBezTo>
                    <a:pt x="5824" y="3564"/>
                    <a:pt x="5765" y="3605"/>
                    <a:pt x="5705" y="3648"/>
                  </a:cubicBezTo>
                  <a:cubicBezTo>
                    <a:pt x="5702" y="3653"/>
                    <a:pt x="5696" y="3651"/>
                    <a:pt x="5695" y="3656"/>
                  </a:cubicBezTo>
                  <a:cubicBezTo>
                    <a:pt x="5691" y="3656"/>
                    <a:pt x="5689" y="3659"/>
                    <a:pt x="5687" y="3662"/>
                  </a:cubicBezTo>
                  <a:cubicBezTo>
                    <a:pt x="5685" y="3663"/>
                    <a:pt x="5684" y="3666"/>
                    <a:pt x="5681" y="3667"/>
                  </a:cubicBezTo>
                  <a:cubicBezTo>
                    <a:pt x="5642" y="3683"/>
                    <a:pt x="5615" y="3715"/>
                    <a:pt x="5581" y="3737"/>
                  </a:cubicBezTo>
                  <a:cubicBezTo>
                    <a:pt x="5569" y="3749"/>
                    <a:pt x="5552" y="3754"/>
                    <a:pt x="5546" y="3772"/>
                  </a:cubicBezTo>
                  <a:cubicBezTo>
                    <a:pt x="5535" y="3780"/>
                    <a:pt x="5525" y="3790"/>
                    <a:pt x="5515" y="3798"/>
                  </a:cubicBezTo>
                  <a:cubicBezTo>
                    <a:pt x="5471" y="3831"/>
                    <a:pt x="5428" y="3862"/>
                    <a:pt x="5385" y="3896"/>
                  </a:cubicBezTo>
                  <a:cubicBezTo>
                    <a:pt x="5356" y="3920"/>
                    <a:pt x="5326" y="3933"/>
                    <a:pt x="5292" y="3933"/>
                  </a:cubicBezTo>
                  <a:cubicBezTo>
                    <a:pt x="5278" y="3933"/>
                    <a:pt x="5264" y="3931"/>
                    <a:pt x="5249" y="3927"/>
                  </a:cubicBezTo>
                  <a:cubicBezTo>
                    <a:pt x="5240" y="3935"/>
                    <a:pt x="5230" y="3938"/>
                    <a:pt x="5221" y="3938"/>
                  </a:cubicBezTo>
                  <a:cubicBezTo>
                    <a:pt x="5211" y="3938"/>
                    <a:pt x="5202" y="3935"/>
                    <a:pt x="5193" y="3927"/>
                  </a:cubicBezTo>
                  <a:cubicBezTo>
                    <a:pt x="5166" y="3904"/>
                    <a:pt x="5131" y="3901"/>
                    <a:pt x="5099" y="3893"/>
                  </a:cubicBezTo>
                  <a:cubicBezTo>
                    <a:pt x="5066" y="3882"/>
                    <a:pt x="5035" y="3869"/>
                    <a:pt x="5001" y="3860"/>
                  </a:cubicBezTo>
                  <a:cubicBezTo>
                    <a:pt x="4967" y="3853"/>
                    <a:pt x="4934" y="3840"/>
                    <a:pt x="4902" y="3828"/>
                  </a:cubicBezTo>
                  <a:cubicBezTo>
                    <a:pt x="4827" y="3801"/>
                    <a:pt x="4748" y="3776"/>
                    <a:pt x="4668" y="3760"/>
                  </a:cubicBezTo>
                  <a:cubicBezTo>
                    <a:pt x="4558" y="3737"/>
                    <a:pt x="4446" y="3722"/>
                    <a:pt x="4334" y="3710"/>
                  </a:cubicBezTo>
                  <a:cubicBezTo>
                    <a:pt x="4224" y="3698"/>
                    <a:pt x="4113" y="3689"/>
                    <a:pt x="4003" y="3688"/>
                  </a:cubicBezTo>
                  <a:cubicBezTo>
                    <a:pt x="3972" y="3687"/>
                    <a:pt x="3940" y="3687"/>
                    <a:pt x="3909" y="3687"/>
                  </a:cubicBezTo>
                  <a:cubicBezTo>
                    <a:pt x="3757" y="3687"/>
                    <a:pt x="3606" y="3693"/>
                    <a:pt x="3454" y="3705"/>
                  </a:cubicBezTo>
                  <a:cubicBezTo>
                    <a:pt x="3366" y="3711"/>
                    <a:pt x="3277" y="3715"/>
                    <a:pt x="3190" y="3718"/>
                  </a:cubicBezTo>
                  <a:cubicBezTo>
                    <a:pt x="3096" y="3722"/>
                    <a:pt x="3001" y="3732"/>
                    <a:pt x="2908" y="3745"/>
                  </a:cubicBezTo>
                  <a:cubicBezTo>
                    <a:pt x="2751" y="3770"/>
                    <a:pt x="2595" y="3802"/>
                    <a:pt x="2440" y="3840"/>
                  </a:cubicBezTo>
                  <a:cubicBezTo>
                    <a:pt x="2341" y="3862"/>
                    <a:pt x="2245" y="3896"/>
                    <a:pt x="2147" y="3923"/>
                  </a:cubicBezTo>
                  <a:cubicBezTo>
                    <a:pt x="1996" y="3966"/>
                    <a:pt x="1843" y="4003"/>
                    <a:pt x="1692" y="4047"/>
                  </a:cubicBezTo>
                  <a:cubicBezTo>
                    <a:pt x="1578" y="4081"/>
                    <a:pt x="1464" y="4115"/>
                    <a:pt x="1355" y="4159"/>
                  </a:cubicBezTo>
                  <a:cubicBezTo>
                    <a:pt x="1269" y="4194"/>
                    <a:pt x="1183" y="4233"/>
                    <a:pt x="1093" y="4267"/>
                  </a:cubicBezTo>
                  <a:cubicBezTo>
                    <a:pt x="1085" y="4270"/>
                    <a:pt x="1081" y="4272"/>
                    <a:pt x="1078" y="4272"/>
                  </a:cubicBezTo>
                  <a:cubicBezTo>
                    <a:pt x="1073" y="4272"/>
                    <a:pt x="1072" y="4268"/>
                    <a:pt x="1068" y="4256"/>
                  </a:cubicBezTo>
                  <a:cubicBezTo>
                    <a:pt x="1063" y="4241"/>
                    <a:pt x="1060" y="4227"/>
                    <a:pt x="1054" y="4212"/>
                  </a:cubicBezTo>
                  <a:cubicBezTo>
                    <a:pt x="1001" y="4063"/>
                    <a:pt x="957" y="3912"/>
                    <a:pt x="913" y="3761"/>
                  </a:cubicBezTo>
                  <a:cubicBezTo>
                    <a:pt x="893" y="3696"/>
                    <a:pt x="869" y="3630"/>
                    <a:pt x="853" y="3565"/>
                  </a:cubicBezTo>
                  <a:cubicBezTo>
                    <a:pt x="725" y="3062"/>
                    <a:pt x="600" y="2561"/>
                    <a:pt x="475" y="2057"/>
                  </a:cubicBezTo>
                  <a:cubicBezTo>
                    <a:pt x="386" y="1700"/>
                    <a:pt x="295" y="1344"/>
                    <a:pt x="200" y="988"/>
                  </a:cubicBezTo>
                  <a:cubicBezTo>
                    <a:pt x="143" y="776"/>
                    <a:pt x="98" y="561"/>
                    <a:pt x="74" y="341"/>
                  </a:cubicBezTo>
                  <a:cubicBezTo>
                    <a:pt x="65" y="240"/>
                    <a:pt x="50" y="141"/>
                    <a:pt x="42" y="40"/>
                  </a:cubicBezTo>
                  <a:cubicBezTo>
                    <a:pt x="41" y="27"/>
                    <a:pt x="39" y="12"/>
                    <a:pt x="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7168001" y="3994732"/>
              <a:ext cx="153895" cy="73799"/>
            </a:xfrm>
            <a:custGeom>
              <a:avLst/>
              <a:gdLst/>
              <a:ahLst/>
              <a:cxnLst/>
              <a:rect l="l" t="t" r="r" b="b"/>
              <a:pathLst>
                <a:path w="4154" h="1992" extrusionOk="0">
                  <a:moveTo>
                    <a:pt x="3976" y="0"/>
                  </a:moveTo>
                  <a:cubicBezTo>
                    <a:pt x="3975" y="0"/>
                    <a:pt x="3974" y="0"/>
                    <a:pt x="3973" y="1"/>
                  </a:cubicBezTo>
                  <a:cubicBezTo>
                    <a:pt x="3932" y="10"/>
                    <a:pt x="3889" y="4"/>
                    <a:pt x="3846" y="9"/>
                  </a:cubicBezTo>
                  <a:cubicBezTo>
                    <a:pt x="3777" y="17"/>
                    <a:pt x="3709" y="21"/>
                    <a:pt x="3641" y="28"/>
                  </a:cubicBezTo>
                  <a:cubicBezTo>
                    <a:pt x="3583" y="35"/>
                    <a:pt x="3525" y="43"/>
                    <a:pt x="3466" y="49"/>
                  </a:cubicBezTo>
                  <a:cubicBezTo>
                    <a:pt x="3382" y="60"/>
                    <a:pt x="3298" y="76"/>
                    <a:pt x="3213" y="91"/>
                  </a:cubicBezTo>
                  <a:cubicBezTo>
                    <a:pt x="3116" y="109"/>
                    <a:pt x="3021" y="128"/>
                    <a:pt x="2925" y="151"/>
                  </a:cubicBezTo>
                  <a:cubicBezTo>
                    <a:pt x="2775" y="186"/>
                    <a:pt x="2627" y="229"/>
                    <a:pt x="2483" y="281"/>
                  </a:cubicBezTo>
                  <a:cubicBezTo>
                    <a:pt x="2401" y="311"/>
                    <a:pt x="2320" y="344"/>
                    <a:pt x="2241" y="381"/>
                  </a:cubicBezTo>
                  <a:cubicBezTo>
                    <a:pt x="2140" y="431"/>
                    <a:pt x="2040" y="483"/>
                    <a:pt x="1940" y="538"/>
                  </a:cubicBezTo>
                  <a:cubicBezTo>
                    <a:pt x="1838" y="594"/>
                    <a:pt x="1736" y="650"/>
                    <a:pt x="1632" y="705"/>
                  </a:cubicBezTo>
                  <a:cubicBezTo>
                    <a:pt x="1545" y="752"/>
                    <a:pt x="1455" y="801"/>
                    <a:pt x="1369" y="852"/>
                  </a:cubicBezTo>
                  <a:cubicBezTo>
                    <a:pt x="1234" y="930"/>
                    <a:pt x="1102" y="1012"/>
                    <a:pt x="975" y="1104"/>
                  </a:cubicBezTo>
                  <a:cubicBezTo>
                    <a:pt x="869" y="1180"/>
                    <a:pt x="767" y="1261"/>
                    <a:pt x="667" y="1348"/>
                  </a:cubicBezTo>
                  <a:cubicBezTo>
                    <a:pt x="606" y="1400"/>
                    <a:pt x="546" y="1454"/>
                    <a:pt x="487" y="1509"/>
                  </a:cubicBezTo>
                  <a:cubicBezTo>
                    <a:pt x="433" y="1559"/>
                    <a:pt x="381" y="1612"/>
                    <a:pt x="327" y="1664"/>
                  </a:cubicBezTo>
                  <a:cubicBezTo>
                    <a:pt x="271" y="1719"/>
                    <a:pt x="214" y="1773"/>
                    <a:pt x="162" y="1833"/>
                  </a:cubicBezTo>
                  <a:cubicBezTo>
                    <a:pt x="127" y="1874"/>
                    <a:pt x="89" y="1908"/>
                    <a:pt x="51" y="1945"/>
                  </a:cubicBezTo>
                  <a:cubicBezTo>
                    <a:pt x="35" y="1961"/>
                    <a:pt x="16" y="1973"/>
                    <a:pt x="0" y="1990"/>
                  </a:cubicBezTo>
                  <a:cubicBezTo>
                    <a:pt x="3" y="1991"/>
                    <a:pt x="5" y="1991"/>
                    <a:pt x="7" y="1991"/>
                  </a:cubicBezTo>
                  <a:cubicBezTo>
                    <a:pt x="13" y="1991"/>
                    <a:pt x="18" y="1988"/>
                    <a:pt x="23" y="1985"/>
                  </a:cubicBezTo>
                  <a:cubicBezTo>
                    <a:pt x="54" y="1971"/>
                    <a:pt x="84" y="1953"/>
                    <a:pt x="113" y="1933"/>
                  </a:cubicBezTo>
                  <a:cubicBezTo>
                    <a:pt x="117" y="1930"/>
                    <a:pt x="120" y="1926"/>
                    <a:pt x="124" y="1926"/>
                  </a:cubicBezTo>
                  <a:cubicBezTo>
                    <a:pt x="126" y="1926"/>
                    <a:pt x="128" y="1927"/>
                    <a:pt x="131" y="1930"/>
                  </a:cubicBezTo>
                  <a:cubicBezTo>
                    <a:pt x="144" y="1922"/>
                    <a:pt x="158" y="1913"/>
                    <a:pt x="168" y="1901"/>
                  </a:cubicBezTo>
                  <a:cubicBezTo>
                    <a:pt x="169" y="1895"/>
                    <a:pt x="173" y="1893"/>
                    <a:pt x="174" y="1893"/>
                  </a:cubicBezTo>
                  <a:cubicBezTo>
                    <a:pt x="174" y="1893"/>
                    <a:pt x="174" y="1893"/>
                    <a:pt x="174" y="1893"/>
                  </a:cubicBezTo>
                  <a:cubicBezTo>
                    <a:pt x="198" y="1871"/>
                    <a:pt x="230" y="1857"/>
                    <a:pt x="247" y="1826"/>
                  </a:cubicBezTo>
                  <a:cubicBezTo>
                    <a:pt x="253" y="1822"/>
                    <a:pt x="258" y="1818"/>
                    <a:pt x="262" y="1814"/>
                  </a:cubicBezTo>
                  <a:cubicBezTo>
                    <a:pt x="333" y="1740"/>
                    <a:pt x="409" y="1672"/>
                    <a:pt x="482" y="1601"/>
                  </a:cubicBezTo>
                  <a:cubicBezTo>
                    <a:pt x="488" y="1596"/>
                    <a:pt x="493" y="1590"/>
                    <a:pt x="498" y="1586"/>
                  </a:cubicBezTo>
                  <a:cubicBezTo>
                    <a:pt x="542" y="1551"/>
                    <a:pt x="585" y="1517"/>
                    <a:pt x="627" y="1481"/>
                  </a:cubicBezTo>
                  <a:cubicBezTo>
                    <a:pt x="679" y="1435"/>
                    <a:pt x="731" y="1391"/>
                    <a:pt x="786" y="1348"/>
                  </a:cubicBezTo>
                  <a:cubicBezTo>
                    <a:pt x="878" y="1278"/>
                    <a:pt x="973" y="1210"/>
                    <a:pt x="1069" y="1145"/>
                  </a:cubicBezTo>
                  <a:cubicBezTo>
                    <a:pt x="1161" y="1083"/>
                    <a:pt x="1252" y="1021"/>
                    <a:pt x="1351" y="971"/>
                  </a:cubicBezTo>
                  <a:cubicBezTo>
                    <a:pt x="1442" y="927"/>
                    <a:pt x="1536" y="886"/>
                    <a:pt x="1630" y="847"/>
                  </a:cubicBezTo>
                  <a:cubicBezTo>
                    <a:pt x="1725" y="807"/>
                    <a:pt x="1820" y="764"/>
                    <a:pt x="1916" y="724"/>
                  </a:cubicBezTo>
                  <a:cubicBezTo>
                    <a:pt x="2093" y="652"/>
                    <a:pt x="2269" y="582"/>
                    <a:pt x="2451" y="524"/>
                  </a:cubicBezTo>
                  <a:cubicBezTo>
                    <a:pt x="2536" y="497"/>
                    <a:pt x="2618" y="471"/>
                    <a:pt x="2703" y="448"/>
                  </a:cubicBezTo>
                  <a:cubicBezTo>
                    <a:pt x="2822" y="417"/>
                    <a:pt x="2943" y="388"/>
                    <a:pt x="3066" y="362"/>
                  </a:cubicBezTo>
                  <a:cubicBezTo>
                    <a:pt x="3154" y="344"/>
                    <a:pt x="3242" y="324"/>
                    <a:pt x="3330" y="307"/>
                  </a:cubicBezTo>
                  <a:cubicBezTo>
                    <a:pt x="3406" y="292"/>
                    <a:pt x="3481" y="279"/>
                    <a:pt x="3557" y="268"/>
                  </a:cubicBezTo>
                  <a:cubicBezTo>
                    <a:pt x="3614" y="261"/>
                    <a:pt x="3671" y="252"/>
                    <a:pt x="3728" y="252"/>
                  </a:cubicBezTo>
                  <a:cubicBezTo>
                    <a:pt x="3807" y="250"/>
                    <a:pt x="3885" y="250"/>
                    <a:pt x="3962" y="250"/>
                  </a:cubicBezTo>
                  <a:cubicBezTo>
                    <a:pt x="4014" y="250"/>
                    <a:pt x="4066" y="250"/>
                    <a:pt x="4118" y="250"/>
                  </a:cubicBezTo>
                  <a:cubicBezTo>
                    <a:pt x="4123" y="250"/>
                    <a:pt x="4129" y="251"/>
                    <a:pt x="4134" y="251"/>
                  </a:cubicBezTo>
                  <a:cubicBezTo>
                    <a:pt x="4141" y="251"/>
                    <a:pt x="4148" y="249"/>
                    <a:pt x="4153" y="243"/>
                  </a:cubicBezTo>
                  <a:lnTo>
                    <a:pt x="4153" y="238"/>
                  </a:lnTo>
                  <a:cubicBezTo>
                    <a:pt x="4149" y="236"/>
                    <a:pt x="4148" y="231"/>
                    <a:pt x="4146" y="226"/>
                  </a:cubicBezTo>
                  <a:cubicBezTo>
                    <a:pt x="4145" y="223"/>
                    <a:pt x="4142" y="222"/>
                    <a:pt x="4140" y="220"/>
                  </a:cubicBezTo>
                  <a:cubicBezTo>
                    <a:pt x="4137" y="216"/>
                    <a:pt x="4135" y="212"/>
                    <a:pt x="4134" y="207"/>
                  </a:cubicBezTo>
                  <a:cubicBezTo>
                    <a:pt x="4133" y="204"/>
                    <a:pt x="4130" y="203"/>
                    <a:pt x="4128" y="200"/>
                  </a:cubicBezTo>
                  <a:cubicBezTo>
                    <a:pt x="4122" y="196"/>
                    <a:pt x="4118" y="189"/>
                    <a:pt x="4117" y="182"/>
                  </a:cubicBezTo>
                  <a:cubicBezTo>
                    <a:pt x="4115" y="179"/>
                    <a:pt x="4112" y="178"/>
                    <a:pt x="4111" y="174"/>
                  </a:cubicBezTo>
                  <a:cubicBezTo>
                    <a:pt x="4107" y="172"/>
                    <a:pt x="4105" y="168"/>
                    <a:pt x="4105" y="162"/>
                  </a:cubicBezTo>
                  <a:cubicBezTo>
                    <a:pt x="4103" y="160"/>
                    <a:pt x="4100" y="158"/>
                    <a:pt x="4099" y="156"/>
                  </a:cubicBezTo>
                  <a:cubicBezTo>
                    <a:pt x="4095" y="153"/>
                    <a:pt x="4092" y="149"/>
                    <a:pt x="4092" y="144"/>
                  </a:cubicBezTo>
                  <a:cubicBezTo>
                    <a:pt x="4091" y="141"/>
                    <a:pt x="4089" y="140"/>
                    <a:pt x="4086" y="137"/>
                  </a:cubicBezTo>
                  <a:cubicBezTo>
                    <a:pt x="4083" y="134"/>
                    <a:pt x="4080" y="130"/>
                    <a:pt x="4080" y="125"/>
                  </a:cubicBezTo>
                  <a:cubicBezTo>
                    <a:pt x="4079" y="123"/>
                    <a:pt x="4076" y="120"/>
                    <a:pt x="4075" y="118"/>
                  </a:cubicBezTo>
                  <a:cubicBezTo>
                    <a:pt x="4070" y="115"/>
                    <a:pt x="4069" y="112"/>
                    <a:pt x="4068" y="106"/>
                  </a:cubicBezTo>
                  <a:cubicBezTo>
                    <a:pt x="4067" y="103"/>
                    <a:pt x="4064" y="102"/>
                    <a:pt x="4063" y="99"/>
                  </a:cubicBezTo>
                  <a:cubicBezTo>
                    <a:pt x="4056" y="96"/>
                    <a:pt x="4052" y="88"/>
                    <a:pt x="4051" y="80"/>
                  </a:cubicBezTo>
                  <a:cubicBezTo>
                    <a:pt x="4049" y="77"/>
                    <a:pt x="4046" y="76"/>
                    <a:pt x="4045" y="74"/>
                  </a:cubicBezTo>
                  <a:cubicBezTo>
                    <a:pt x="4037" y="71"/>
                    <a:pt x="4032" y="64"/>
                    <a:pt x="4031" y="56"/>
                  </a:cubicBezTo>
                  <a:cubicBezTo>
                    <a:pt x="4030" y="54"/>
                    <a:pt x="4027" y="52"/>
                    <a:pt x="4026" y="49"/>
                  </a:cubicBezTo>
                  <a:cubicBezTo>
                    <a:pt x="4025" y="47"/>
                    <a:pt x="4022" y="45"/>
                    <a:pt x="4021" y="43"/>
                  </a:cubicBezTo>
                  <a:cubicBezTo>
                    <a:pt x="4013" y="41"/>
                    <a:pt x="4009" y="33"/>
                    <a:pt x="4008" y="25"/>
                  </a:cubicBezTo>
                  <a:cubicBezTo>
                    <a:pt x="4005" y="22"/>
                    <a:pt x="4003" y="21"/>
                    <a:pt x="4002" y="18"/>
                  </a:cubicBezTo>
                  <a:lnTo>
                    <a:pt x="3995" y="11"/>
                  </a:lnTo>
                  <a:cubicBezTo>
                    <a:pt x="3988" y="9"/>
                    <a:pt x="3984" y="0"/>
                    <a:pt x="3976" y="0"/>
                  </a:cubicBezTo>
                  <a:close/>
                </a:path>
              </a:pathLst>
            </a:custGeom>
            <a:solidFill>
              <a:srgbClr val="AFB6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7261398" y="3931751"/>
              <a:ext cx="17635" cy="37825"/>
            </a:xfrm>
            <a:custGeom>
              <a:avLst/>
              <a:gdLst/>
              <a:ahLst/>
              <a:cxnLst/>
              <a:rect l="l" t="t" r="r" b="b"/>
              <a:pathLst>
                <a:path w="476" h="1021" extrusionOk="0">
                  <a:moveTo>
                    <a:pt x="161" y="0"/>
                  </a:moveTo>
                  <a:cubicBezTo>
                    <a:pt x="142" y="0"/>
                    <a:pt x="124" y="10"/>
                    <a:pt x="113" y="31"/>
                  </a:cubicBezTo>
                  <a:cubicBezTo>
                    <a:pt x="103" y="50"/>
                    <a:pt x="95" y="69"/>
                    <a:pt x="91" y="88"/>
                  </a:cubicBezTo>
                  <a:cubicBezTo>
                    <a:pt x="86" y="114"/>
                    <a:pt x="81" y="140"/>
                    <a:pt x="78" y="167"/>
                  </a:cubicBezTo>
                  <a:cubicBezTo>
                    <a:pt x="70" y="228"/>
                    <a:pt x="62" y="289"/>
                    <a:pt x="55" y="352"/>
                  </a:cubicBezTo>
                  <a:cubicBezTo>
                    <a:pt x="52" y="374"/>
                    <a:pt x="51" y="396"/>
                    <a:pt x="48" y="420"/>
                  </a:cubicBezTo>
                  <a:cubicBezTo>
                    <a:pt x="44" y="464"/>
                    <a:pt x="35" y="509"/>
                    <a:pt x="32" y="555"/>
                  </a:cubicBezTo>
                  <a:cubicBezTo>
                    <a:pt x="28" y="603"/>
                    <a:pt x="20" y="649"/>
                    <a:pt x="17" y="698"/>
                  </a:cubicBezTo>
                  <a:cubicBezTo>
                    <a:pt x="15" y="747"/>
                    <a:pt x="5" y="798"/>
                    <a:pt x="6" y="845"/>
                  </a:cubicBezTo>
                  <a:cubicBezTo>
                    <a:pt x="6" y="862"/>
                    <a:pt x="6" y="874"/>
                    <a:pt x="4" y="885"/>
                  </a:cubicBezTo>
                  <a:cubicBezTo>
                    <a:pt x="1" y="910"/>
                    <a:pt x="6" y="932"/>
                    <a:pt x="11" y="953"/>
                  </a:cubicBezTo>
                  <a:cubicBezTo>
                    <a:pt x="24" y="1002"/>
                    <a:pt x="49" y="1021"/>
                    <a:pt x="85" y="1021"/>
                  </a:cubicBezTo>
                  <a:cubicBezTo>
                    <a:pt x="97" y="1021"/>
                    <a:pt x="110" y="1019"/>
                    <a:pt x="125" y="1015"/>
                  </a:cubicBezTo>
                  <a:cubicBezTo>
                    <a:pt x="237" y="987"/>
                    <a:pt x="331" y="927"/>
                    <a:pt x="408" y="840"/>
                  </a:cubicBezTo>
                  <a:cubicBezTo>
                    <a:pt x="459" y="781"/>
                    <a:pt x="475" y="714"/>
                    <a:pt x="457" y="637"/>
                  </a:cubicBezTo>
                  <a:cubicBezTo>
                    <a:pt x="430" y="531"/>
                    <a:pt x="388" y="431"/>
                    <a:pt x="349" y="330"/>
                  </a:cubicBezTo>
                  <a:cubicBezTo>
                    <a:pt x="319" y="249"/>
                    <a:pt x="278" y="174"/>
                    <a:pt x="251" y="92"/>
                  </a:cubicBezTo>
                  <a:cubicBezTo>
                    <a:pt x="245" y="74"/>
                    <a:pt x="236" y="58"/>
                    <a:pt x="226" y="42"/>
                  </a:cubicBezTo>
                  <a:cubicBezTo>
                    <a:pt x="218" y="26"/>
                    <a:pt x="204" y="15"/>
                    <a:pt x="188" y="6"/>
                  </a:cubicBezTo>
                  <a:cubicBezTo>
                    <a:pt x="179" y="2"/>
                    <a:pt x="170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7165519" y="4067790"/>
              <a:ext cx="333" cy="259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5" y="0"/>
                  </a:moveTo>
                  <a:cubicBezTo>
                    <a:pt x="3" y="0"/>
                    <a:pt x="0" y="1"/>
                    <a:pt x="1" y="5"/>
                  </a:cubicBezTo>
                  <a:cubicBezTo>
                    <a:pt x="4" y="5"/>
                    <a:pt x="4" y="6"/>
                    <a:pt x="5" y="6"/>
                  </a:cubicBezTo>
                  <a:cubicBezTo>
                    <a:pt x="7" y="6"/>
                    <a:pt x="9" y="6"/>
                    <a:pt x="9" y="4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AFB6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7160629" y="4064752"/>
              <a:ext cx="1111" cy="2223"/>
            </a:xfrm>
            <a:custGeom>
              <a:avLst/>
              <a:gdLst/>
              <a:ahLst/>
              <a:cxnLst/>
              <a:rect l="l" t="t" r="r" b="b"/>
              <a:pathLst>
                <a:path w="30" h="60" extrusionOk="0">
                  <a:moveTo>
                    <a:pt x="9" y="1"/>
                  </a:moveTo>
                  <a:cubicBezTo>
                    <a:pt x="9" y="1"/>
                    <a:pt x="8" y="1"/>
                    <a:pt x="7" y="1"/>
                  </a:cubicBezTo>
                  <a:cubicBezTo>
                    <a:pt x="1" y="2"/>
                    <a:pt x="2" y="9"/>
                    <a:pt x="3" y="13"/>
                  </a:cubicBezTo>
                  <a:cubicBezTo>
                    <a:pt x="11" y="27"/>
                    <a:pt x="16" y="40"/>
                    <a:pt x="23" y="59"/>
                  </a:cubicBezTo>
                  <a:cubicBezTo>
                    <a:pt x="30" y="38"/>
                    <a:pt x="23" y="23"/>
                    <a:pt x="18" y="9"/>
                  </a:cubicBezTo>
                  <a:cubicBezTo>
                    <a:pt x="17" y="4"/>
                    <a:pt x="14" y="1"/>
                    <a:pt x="9" y="1"/>
                  </a:cubicBezTo>
                  <a:close/>
                </a:path>
              </a:pathLst>
            </a:custGeom>
            <a:solidFill>
              <a:srgbClr val="C5C9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48"/>
            <p:cNvSpPr/>
            <p:nvPr/>
          </p:nvSpPr>
          <p:spPr>
            <a:xfrm>
              <a:off x="7142624" y="4057083"/>
              <a:ext cx="704" cy="482"/>
            </a:xfrm>
            <a:custGeom>
              <a:avLst/>
              <a:gdLst/>
              <a:ahLst/>
              <a:cxnLst/>
              <a:rect l="l" t="t" r="r" b="b"/>
              <a:pathLst>
                <a:path w="19" h="13" extrusionOk="0">
                  <a:moveTo>
                    <a:pt x="0" y="0"/>
                  </a:moveTo>
                  <a:cubicBezTo>
                    <a:pt x="4" y="9"/>
                    <a:pt x="9" y="13"/>
                    <a:pt x="19" y="13"/>
                  </a:cubicBezTo>
                  <a:cubicBezTo>
                    <a:pt x="14" y="4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7149700" y="4066715"/>
              <a:ext cx="148" cy="111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0" y="1"/>
                  </a:moveTo>
                  <a:cubicBezTo>
                    <a:pt x="1" y="2"/>
                    <a:pt x="2" y="3"/>
                    <a:pt x="3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48"/>
            <p:cNvSpPr/>
            <p:nvPr/>
          </p:nvSpPr>
          <p:spPr>
            <a:xfrm>
              <a:off x="7143513" y="4057787"/>
              <a:ext cx="148" cy="148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48"/>
            <p:cNvSpPr/>
            <p:nvPr/>
          </p:nvSpPr>
          <p:spPr>
            <a:xfrm>
              <a:off x="7143254" y="4057527"/>
              <a:ext cx="296" cy="296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7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6985209" y="4058602"/>
              <a:ext cx="1297" cy="5001"/>
            </a:xfrm>
            <a:custGeom>
              <a:avLst/>
              <a:gdLst/>
              <a:ahLst/>
              <a:cxnLst/>
              <a:rect l="l" t="t" r="r" b="b"/>
              <a:pathLst>
                <a:path w="35" h="135" extrusionOk="0">
                  <a:moveTo>
                    <a:pt x="3" y="1"/>
                  </a:moveTo>
                  <a:cubicBezTo>
                    <a:pt x="2" y="1"/>
                    <a:pt x="1" y="1"/>
                    <a:pt x="0" y="2"/>
                  </a:cubicBezTo>
                  <a:lnTo>
                    <a:pt x="0" y="20"/>
                  </a:lnTo>
                  <a:cubicBezTo>
                    <a:pt x="6" y="28"/>
                    <a:pt x="6" y="37"/>
                    <a:pt x="6" y="45"/>
                  </a:cubicBezTo>
                  <a:cubicBezTo>
                    <a:pt x="12" y="55"/>
                    <a:pt x="12" y="66"/>
                    <a:pt x="12" y="77"/>
                  </a:cubicBezTo>
                  <a:cubicBezTo>
                    <a:pt x="18" y="85"/>
                    <a:pt x="18" y="93"/>
                    <a:pt x="18" y="102"/>
                  </a:cubicBezTo>
                  <a:cubicBezTo>
                    <a:pt x="24" y="110"/>
                    <a:pt x="24" y="121"/>
                    <a:pt x="24" y="132"/>
                  </a:cubicBezTo>
                  <a:cubicBezTo>
                    <a:pt x="25" y="134"/>
                    <a:pt x="26" y="134"/>
                    <a:pt x="29" y="135"/>
                  </a:cubicBezTo>
                  <a:cubicBezTo>
                    <a:pt x="35" y="129"/>
                    <a:pt x="30" y="120"/>
                    <a:pt x="35" y="114"/>
                  </a:cubicBezTo>
                  <a:cubicBezTo>
                    <a:pt x="34" y="109"/>
                    <a:pt x="31" y="102"/>
                    <a:pt x="30" y="97"/>
                  </a:cubicBezTo>
                  <a:cubicBezTo>
                    <a:pt x="22" y="66"/>
                    <a:pt x="18" y="33"/>
                    <a:pt x="6" y="2"/>
                  </a:cubicBezTo>
                  <a:cubicBezTo>
                    <a:pt x="5" y="1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6986432" y="4063751"/>
              <a:ext cx="889" cy="3001"/>
            </a:xfrm>
            <a:custGeom>
              <a:avLst/>
              <a:gdLst/>
              <a:ahLst/>
              <a:cxnLst/>
              <a:rect l="l" t="t" r="r" b="b"/>
              <a:pathLst>
                <a:path w="24" h="81" extrusionOk="0">
                  <a:moveTo>
                    <a:pt x="5" y="0"/>
                  </a:moveTo>
                  <a:cubicBezTo>
                    <a:pt x="3" y="1"/>
                    <a:pt x="3" y="2"/>
                    <a:pt x="2" y="3"/>
                  </a:cubicBezTo>
                  <a:cubicBezTo>
                    <a:pt x="1" y="11"/>
                    <a:pt x="1" y="16"/>
                    <a:pt x="3" y="22"/>
                  </a:cubicBezTo>
                  <a:cubicBezTo>
                    <a:pt x="3" y="25"/>
                    <a:pt x="5" y="28"/>
                    <a:pt x="5" y="32"/>
                  </a:cubicBezTo>
                  <a:cubicBezTo>
                    <a:pt x="7" y="36"/>
                    <a:pt x="6" y="43"/>
                    <a:pt x="8" y="46"/>
                  </a:cubicBezTo>
                  <a:cubicBezTo>
                    <a:pt x="8" y="50"/>
                    <a:pt x="11" y="54"/>
                    <a:pt x="11" y="56"/>
                  </a:cubicBezTo>
                  <a:cubicBezTo>
                    <a:pt x="17" y="62"/>
                    <a:pt x="16" y="68"/>
                    <a:pt x="16" y="76"/>
                  </a:cubicBezTo>
                  <a:cubicBezTo>
                    <a:pt x="14" y="77"/>
                    <a:pt x="14" y="79"/>
                    <a:pt x="18" y="81"/>
                  </a:cubicBezTo>
                  <a:cubicBezTo>
                    <a:pt x="19" y="78"/>
                    <a:pt x="22" y="77"/>
                    <a:pt x="24" y="73"/>
                  </a:cubicBezTo>
                  <a:cubicBezTo>
                    <a:pt x="21" y="49"/>
                    <a:pt x="16" y="23"/>
                    <a:pt x="5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48"/>
            <p:cNvSpPr/>
            <p:nvPr/>
          </p:nvSpPr>
          <p:spPr>
            <a:xfrm>
              <a:off x="6984876" y="4056638"/>
              <a:ext cx="556" cy="2075"/>
            </a:xfrm>
            <a:custGeom>
              <a:avLst/>
              <a:gdLst/>
              <a:ahLst/>
              <a:cxnLst/>
              <a:rect l="l" t="t" r="r" b="b"/>
              <a:pathLst>
                <a:path w="15" h="56" extrusionOk="0">
                  <a:moveTo>
                    <a:pt x="2" y="0"/>
                  </a:moveTo>
                  <a:cubicBezTo>
                    <a:pt x="1" y="7"/>
                    <a:pt x="1" y="14"/>
                    <a:pt x="1" y="21"/>
                  </a:cubicBezTo>
                  <a:cubicBezTo>
                    <a:pt x="1" y="28"/>
                    <a:pt x="2" y="36"/>
                    <a:pt x="2" y="43"/>
                  </a:cubicBezTo>
                  <a:cubicBezTo>
                    <a:pt x="5" y="48"/>
                    <a:pt x="6" y="52"/>
                    <a:pt x="9" y="55"/>
                  </a:cubicBezTo>
                  <a:lnTo>
                    <a:pt x="15" y="55"/>
                  </a:lnTo>
                  <a:cubicBezTo>
                    <a:pt x="15" y="37"/>
                    <a:pt x="11" y="17"/>
                    <a:pt x="2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6986246" y="4062825"/>
              <a:ext cx="333" cy="1000"/>
            </a:xfrm>
            <a:custGeom>
              <a:avLst/>
              <a:gdLst/>
              <a:ahLst/>
              <a:cxnLst/>
              <a:rect l="l" t="t" r="r" b="b"/>
              <a:pathLst>
                <a:path w="9" h="27" extrusionOk="0">
                  <a:moveTo>
                    <a:pt x="8" y="0"/>
                  </a:moveTo>
                  <a:cubicBezTo>
                    <a:pt x="1" y="6"/>
                    <a:pt x="3" y="13"/>
                    <a:pt x="2" y="21"/>
                  </a:cubicBezTo>
                  <a:cubicBezTo>
                    <a:pt x="1" y="22"/>
                    <a:pt x="2" y="23"/>
                    <a:pt x="3" y="24"/>
                  </a:cubicBezTo>
                  <a:cubicBezTo>
                    <a:pt x="4" y="26"/>
                    <a:pt x="5" y="26"/>
                    <a:pt x="6" y="26"/>
                  </a:cubicBezTo>
                  <a:cubicBezTo>
                    <a:pt x="7" y="26"/>
                    <a:pt x="8" y="26"/>
                    <a:pt x="8" y="24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48"/>
            <p:cNvSpPr/>
            <p:nvPr/>
          </p:nvSpPr>
          <p:spPr>
            <a:xfrm>
              <a:off x="6998102" y="3903743"/>
              <a:ext cx="15930" cy="45754"/>
            </a:xfrm>
            <a:custGeom>
              <a:avLst/>
              <a:gdLst/>
              <a:ahLst/>
              <a:cxnLst/>
              <a:rect l="l" t="t" r="r" b="b"/>
              <a:pathLst>
                <a:path w="430" h="1235" extrusionOk="0">
                  <a:moveTo>
                    <a:pt x="155" y="0"/>
                  </a:moveTo>
                  <a:cubicBezTo>
                    <a:pt x="122" y="0"/>
                    <a:pt x="92" y="12"/>
                    <a:pt x="64" y="27"/>
                  </a:cubicBezTo>
                  <a:cubicBezTo>
                    <a:pt x="27" y="45"/>
                    <a:pt x="8" y="79"/>
                    <a:pt x="5" y="119"/>
                  </a:cubicBezTo>
                  <a:cubicBezTo>
                    <a:pt x="1" y="163"/>
                    <a:pt x="3" y="208"/>
                    <a:pt x="12" y="253"/>
                  </a:cubicBezTo>
                  <a:cubicBezTo>
                    <a:pt x="25" y="316"/>
                    <a:pt x="41" y="381"/>
                    <a:pt x="60" y="443"/>
                  </a:cubicBezTo>
                  <a:cubicBezTo>
                    <a:pt x="92" y="545"/>
                    <a:pt x="124" y="645"/>
                    <a:pt x="159" y="745"/>
                  </a:cubicBezTo>
                  <a:cubicBezTo>
                    <a:pt x="206" y="877"/>
                    <a:pt x="243" y="1012"/>
                    <a:pt x="295" y="1141"/>
                  </a:cubicBezTo>
                  <a:cubicBezTo>
                    <a:pt x="306" y="1170"/>
                    <a:pt x="319" y="1198"/>
                    <a:pt x="343" y="1220"/>
                  </a:cubicBezTo>
                  <a:cubicBezTo>
                    <a:pt x="354" y="1230"/>
                    <a:pt x="366" y="1235"/>
                    <a:pt x="377" y="1235"/>
                  </a:cubicBezTo>
                  <a:cubicBezTo>
                    <a:pt x="395" y="1235"/>
                    <a:pt x="411" y="1222"/>
                    <a:pt x="418" y="1198"/>
                  </a:cubicBezTo>
                  <a:cubicBezTo>
                    <a:pt x="430" y="1152"/>
                    <a:pt x="427" y="1106"/>
                    <a:pt x="421" y="1060"/>
                  </a:cubicBezTo>
                  <a:cubicBezTo>
                    <a:pt x="415" y="1008"/>
                    <a:pt x="403" y="957"/>
                    <a:pt x="393" y="904"/>
                  </a:cubicBezTo>
                  <a:cubicBezTo>
                    <a:pt x="378" y="827"/>
                    <a:pt x="365" y="750"/>
                    <a:pt x="351" y="672"/>
                  </a:cubicBezTo>
                  <a:cubicBezTo>
                    <a:pt x="343" y="617"/>
                    <a:pt x="333" y="562"/>
                    <a:pt x="324" y="507"/>
                  </a:cubicBezTo>
                  <a:cubicBezTo>
                    <a:pt x="317" y="450"/>
                    <a:pt x="308" y="394"/>
                    <a:pt x="302" y="337"/>
                  </a:cubicBezTo>
                  <a:cubicBezTo>
                    <a:pt x="297" y="297"/>
                    <a:pt x="295" y="257"/>
                    <a:pt x="295" y="217"/>
                  </a:cubicBezTo>
                  <a:cubicBezTo>
                    <a:pt x="295" y="196"/>
                    <a:pt x="303" y="178"/>
                    <a:pt x="301" y="162"/>
                  </a:cubicBezTo>
                  <a:cubicBezTo>
                    <a:pt x="301" y="154"/>
                    <a:pt x="301" y="152"/>
                    <a:pt x="302" y="148"/>
                  </a:cubicBezTo>
                  <a:cubicBezTo>
                    <a:pt x="302" y="62"/>
                    <a:pt x="240" y="1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48"/>
            <p:cNvSpPr/>
            <p:nvPr/>
          </p:nvSpPr>
          <p:spPr>
            <a:xfrm>
              <a:off x="7174003" y="4062121"/>
              <a:ext cx="3853" cy="3038"/>
            </a:xfrm>
            <a:custGeom>
              <a:avLst/>
              <a:gdLst/>
              <a:ahLst/>
              <a:cxnLst/>
              <a:rect l="l" t="t" r="r" b="b"/>
              <a:pathLst>
                <a:path w="104" h="82" extrusionOk="0">
                  <a:moveTo>
                    <a:pt x="92" y="1"/>
                  </a:moveTo>
                  <a:cubicBezTo>
                    <a:pt x="65" y="24"/>
                    <a:pt x="38" y="50"/>
                    <a:pt x="8" y="69"/>
                  </a:cubicBezTo>
                  <a:cubicBezTo>
                    <a:pt x="3" y="72"/>
                    <a:pt x="0" y="76"/>
                    <a:pt x="6" y="82"/>
                  </a:cubicBezTo>
                  <a:cubicBezTo>
                    <a:pt x="40" y="58"/>
                    <a:pt x="72" y="34"/>
                    <a:pt x="104" y="5"/>
                  </a:cubicBezTo>
                  <a:cubicBezTo>
                    <a:pt x="98" y="5"/>
                    <a:pt x="94" y="5"/>
                    <a:pt x="92" y="1"/>
                  </a:cubicBezTo>
                  <a:close/>
                </a:path>
              </a:pathLst>
            </a:custGeom>
            <a:solidFill>
              <a:srgbClr val="C7C3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7178301" y="4061677"/>
              <a:ext cx="445" cy="333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11" y="0"/>
                  </a:moveTo>
                  <a:cubicBezTo>
                    <a:pt x="8" y="0"/>
                    <a:pt x="3" y="2"/>
                    <a:pt x="0" y="9"/>
                  </a:cubicBezTo>
                  <a:cubicBezTo>
                    <a:pt x="6" y="8"/>
                    <a:pt x="9" y="4"/>
                    <a:pt x="11" y="0"/>
                  </a:cubicBezTo>
                  <a:close/>
                </a:path>
              </a:pathLst>
            </a:custGeom>
            <a:solidFill>
              <a:srgbClr val="C7C3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7178115" y="4061936"/>
              <a:ext cx="296" cy="222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8" y="1"/>
                  </a:moveTo>
                  <a:cubicBezTo>
                    <a:pt x="3" y="1"/>
                    <a:pt x="0" y="3"/>
                    <a:pt x="0" y="6"/>
                  </a:cubicBezTo>
                  <a:cubicBezTo>
                    <a:pt x="3" y="6"/>
                    <a:pt x="5" y="4"/>
                    <a:pt x="8" y="1"/>
                  </a:cubicBezTo>
                  <a:close/>
                </a:path>
              </a:pathLst>
            </a:custGeom>
            <a:solidFill>
              <a:srgbClr val="C7C3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48"/>
            <p:cNvSpPr/>
            <p:nvPr/>
          </p:nvSpPr>
          <p:spPr>
            <a:xfrm>
              <a:off x="7177856" y="4062121"/>
              <a:ext cx="296" cy="222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7" y="1"/>
                  </a:moveTo>
                  <a:cubicBezTo>
                    <a:pt x="5" y="3"/>
                    <a:pt x="2" y="4"/>
                    <a:pt x="1" y="5"/>
                  </a:cubicBezTo>
                  <a:cubicBezTo>
                    <a:pt x="5" y="5"/>
                    <a:pt x="6" y="3"/>
                    <a:pt x="7" y="1"/>
                  </a:cubicBezTo>
                  <a:close/>
                </a:path>
              </a:pathLst>
            </a:custGeom>
            <a:solidFill>
              <a:srgbClr val="C7C3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48"/>
            <p:cNvSpPr/>
            <p:nvPr/>
          </p:nvSpPr>
          <p:spPr>
            <a:xfrm>
              <a:off x="6966871" y="3962352"/>
              <a:ext cx="222" cy="593"/>
            </a:xfrm>
            <a:custGeom>
              <a:avLst/>
              <a:gdLst/>
              <a:ahLst/>
              <a:cxnLst/>
              <a:rect l="l" t="t" r="r" b="b"/>
              <a:pathLst>
                <a:path w="6" h="16" extrusionOk="0">
                  <a:moveTo>
                    <a:pt x="0" y="0"/>
                  </a:moveTo>
                  <a:lnTo>
                    <a:pt x="0" y="12"/>
                  </a:lnTo>
                  <a:cubicBezTo>
                    <a:pt x="3" y="12"/>
                    <a:pt x="5" y="14"/>
                    <a:pt x="6" y="15"/>
                  </a:cubicBezTo>
                  <a:cubicBezTo>
                    <a:pt x="6" y="10"/>
                    <a:pt x="6" y="4"/>
                    <a:pt x="0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6966685" y="3961463"/>
              <a:ext cx="222" cy="556"/>
            </a:xfrm>
            <a:custGeom>
              <a:avLst/>
              <a:gdLst/>
              <a:ahLst/>
              <a:cxnLst/>
              <a:rect l="l" t="t" r="r" b="b"/>
              <a:pathLst>
                <a:path w="6" h="15" extrusionOk="0">
                  <a:moveTo>
                    <a:pt x="0" y="0"/>
                  </a:moveTo>
                  <a:lnTo>
                    <a:pt x="0" y="12"/>
                  </a:lnTo>
                  <a:cubicBezTo>
                    <a:pt x="1" y="12"/>
                    <a:pt x="2" y="13"/>
                    <a:pt x="3" y="14"/>
                  </a:cubicBezTo>
                  <a:cubicBezTo>
                    <a:pt x="5" y="9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6986543" y="4064863"/>
              <a:ext cx="296" cy="593"/>
            </a:xfrm>
            <a:custGeom>
              <a:avLst/>
              <a:gdLst/>
              <a:ahLst/>
              <a:cxnLst/>
              <a:rect l="l" t="t" r="r" b="b"/>
              <a:pathLst>
                <a:path w="8" h="16" extrusionOk="0">
                  <a:moveTo>
                    <a:pt x="2" y="0"/>
                  </a:moveTo>
                  <a:cubicBezTo>
                    <a:pt x="2" y="5"/>
                    <a:pt x="0" y="9"/>
                    <a:pt x="0" y="12"/>
                  </a:cubicBezTo>
                  <a:cubicBezTo>
                    <a:pt x="3" y="14"/>
                    <a:pt x="4" y="14"/>
                    <a:pt x="5" y="15"/>
                  </a:cubicBezTo>
                  <a:cubicBezTo>
                    <a:pt x="8" y="10"/>
                    <a:pt x="8" y="5"/>
                    <a:pt x="2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6986283" y="4063751"/>
              <a:ext cx="296" cy="741"/>
            </a:xfrm>
            <a:custGeom>
              <a:avLst/>
              <a:gdLst/>
              <a:ahLst/>
              <a:cxnLst/>
              <a:rect l="l" t="t" r="r" b="b"/>
              <a:pathLst>
                <a:path w="8" h="20" extrusionOk="0">
                  <a:moveTo>
                    <a:pt x="2" y="0"/>
                  </a:moveTo>
                  <a:cubicBezTo>
                    <a:pt x="2" y="7"/>
                    <a:pt x="2" y="12"/>
                    <a:pt x="1" y="17"/>
                  </a:cubicBezTo>
                  <a:cubicBezTo>
                    <a:pt x="4" y="18"/>
                    <a:pt x="5" y="18"/>
                    <a:pt x="6" y="20"/>
                  </a:cubicBezTo>
                  <a:cubicBezTo>
                    <a:pt x="7" y="13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48"/>
            <p:cNvSpPr/>
            <p:nvPr/>
          </p:nvSpPr>
          <p:spPr>
            <a:xfrm>
              <a:off x="7301113" y="4025667"/>
              <a:ext cx="16783" cy="556"/>
            </a:xfrm>
            <a:custGeom>
              <a:avLst/>
              <a:gdLst/>
              <a:ahLst/>
              <a:cxnLst/>
              <a:rect l="l" t="t" r="r" b="b"/>
              <a:pathLst>
                <a:path w="453" h="15" extrusionOk="0">
                  <a:moveTo>
                    <a:pt x="278" y="0"/>
                  </a:moveTo>
                  <a:cubicBezTo>
                    <a:pt x="243" y="0"/>
                    <a:pt x="208" y="9"/>
                    <a:pt x="173" y="9"/>
                  </a:cubicBezTo>
                  <a:cubicBezTo>
                    <a:pt x="171" y="9"/>
                    <a:pt x="169" y="9"/>
                    <a:pt x="168" y="9"/>
                  </a:cubicBezTo>
                  <a:cubicBezTo>
                    <a:pt x="153" y="8"/>
                    <a:pt x="137" y="8"/>
                    <a:pt x="122" y="8"/>
                  </a:cubicBezTo>
                  <a:cubicBezTo>
                    <a:pt x="91" y="8"/>
                    <a:pt x="59" y="9"/>
                    <a:pt x="29" y="9"/>
                  </a:cubicBezTo>
                  <a:cubicBezTo>
                    <a:pt x="28" y="9"/>
                    <a:pt x="27" y="9"/>
                    <a:pt x="26" y="9"/>
                  </a:cubicBezTo>
                  <a:cubicBezTo>
                    <a:pt x="23" y="9"/>
                    <a:pt x="20" y="9"/>
                    <a:pt x="17" y="9"/>
                  </a:cubicBezTo>
                  <a:cubicBezTo>
                    <a:pt x="12" y="9"/>
                    <a:pt x="6" y="10"/>
                    <a:pt x="1" y="14"/>
                  </a:cubicBezTo>
                  <a:lnTo>
                    <a:pt x="452" y="14"/>
                  </a:lnTo>
                  <a:cubicBezTo>
                    <a:pt x="401" y="7"/>
                    <a:pt x="350" y="10"/>
                    <a:pt x="300" y="1"/>
                  </a:cubicBezTo>
                  <a:cubicBezTo>
                    <a:pt x="293" y="1"/>
                    <a:pt x="286" y="0"/>
                    <a:pt x="278" y="0"/>
                  </a:cubicBezTo>
                  <a:close/>
                </a:path>
              </a:pathLst>
            </a:custGeom>
            <a:solidFill>
              <a:srgbClr val="4D4B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7036186" y="3889925"/>
              <a:ext cx="86321" cy="31490"/>
            </a:xfrm>
            <a:custGeom>
              <a:avLst/>
              <a:gdLst/>
              <a:ahLst/>
              <a:cxnLst/>
              <a:rect l="l" t="t" r="r" b="b"/>
              <a:pathLst>
                <a:path w="2330" h="850" extrusionOk="0">
                  <a:moveTo>
                    <a:pt x="1" y="1"/>
                  </a:moveTo>
                  <a:lnTo>
                    <a:pt x="1" y="1"/>
                  </a:lnTo>
                  <a:cubicBezTo>
                    <a:pt x="18" y="37"/>
                    <a:pt x="34" y="73"/>
                    <a:pt x="49" y="111"/>
                  </a:cubicBezTo>
                  <a:cubicBezTo>
                    <a:pt x="197" y="154"/>
                    <a:pt x="357" y="165"/>
                    <a:pt x="514" y="175"/>
                  </a:cubicBezTo>
                  <a:cubicBezTo>
                    <a:pt x="558" y="177"/>
                    <a:pt x="606" y="180"/>
                    <a:pt x="650" y="184"/>
                  </a:cubicBezTo>
                  <a:cubicBezTo>
                    <a:pt x="1259" y="235"/>
                    <a:pt x="1851" y="470"/>
                    <a:pt x="2330" y="850"/>
                  </a:cubicBezTo>
                  <a:cubicBezTo>
                    <a:pt x="2315" y="801"/>
                    <a:pt x="2300" y="752"/>
                    <a:pt x="2284" y="703"/>
                  </a:cubicBezTo>
                  <a:cubicBezTo>
                    <a:pt x="1811" y="358"/>
                    <a:pt x="1242" y="143"/>
                    <a:pt x="658" y="95"/>
                  </a:cubicBezTo>
                  <a:cubicBezTo>
                    <a:pt x="612" y="90"/>
                    <a:pt x="567" y="88"/>
                    <a:pt x="520" y="85"/>
                  </a:cubicBezTo>
                  <a:cubicBezTo>
                    <a:pt x="342" y="73"/>
                    <a:pt x="159" y="62"/>
                    <a:pt x="1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48"/>
            <p:cNvSpPr/>
            <p:nvPr/>
          </p:nvSpPr>
          <p:spPr>
            <a:xfrm>
              <a:off x="7040854" y="3901780"/>
              <a:ext cx="85098" cy="31379"/>
            </a:xfrm>
            <a:custGeom>
              <a:avLst/>
              <a:gdLst/>
              <a:ahLst/>
              <a:cxnLst/>
              <a:rect l="l" t="t" r="r" b="b"/>
              <a:pathLst>
                <a:path w="2297" h="847" extrusionOk="0">
                  <a:moveTo>
                    <a:pt x="1" y="0"/>
                  </a:moveTo>
                  <a:lnTo>
                    <a:pt x="1" y="0"/>
                  </a:lnTo>
                  <a:cubicBezTo>
                    <a:pt x="11" y="34"/>
                    <a:pt x="22" y="67"/>
                    <a:pt x="32" y="100"/>
                  </a:cubicBezTo>
                  <a:cubicBezTo>
                    <a:pt x="170" y="136"/>
                    <a:pt x="317" y="146"/>
                    <a:pt x="460" y="154"/>
                  </a:cubicBezTo>
                  <a:cubicBezTo>
                    <a:pt x="504" y="157"/>
                    <a:pt x="550" y="159"/>
                    <a:pt x="596" y="163"/>
                  </a:cubicBezTo>
                  <a:cubicBezTo>
                    <a:pt x="1213" y="214"/>
                    <a:pt x="1815" y="456"/>
                    <a:pt x="2297" y="847"/>
                  </a:cubicBezTo>
                  <a:cubicBezTo>
                    <a:pt x="2284" y="798"/>
                    <a:pt x="2270" y="750"/>
                    <a:pt x="2257" y="702"/>
                  </a:cubicBezTo>
                  <a:cubicBezTo>
                    <a:pt x="1778" y="345"/>
                    <a:pt x="1198" y="124"/>
                    <a:pt x="604" y="76"/>
                  </a:cubicBezTo>
                  <a:cubicBezTo>
                    <a:pt x="558" y="71"/>
                    <a:pt x="511" y="69"/>
                    <a:pt x="467" y="66"/>
                  </a:cubicBezTo>
                  <a:cubicBezTo>
                    <a:pt x="308" y="55"/>
                    <a:pt x="146" y="45"/>
                    <a:pt x="1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48"/>
            <p:cNvSpPr/>
            <p:nvPr/>
          </p:nvSpPr>
          <p:spPr>
            <a:xfrm>
              <a:off x="7043966" y="3912968"/>
              <a:ext cx="84987" cy="31602"/>
            </a:xfrm>
            <a:custGeom>
              <a:avLst/>
              <a:gdLst/>
              <a:ahLst/>
              <a:cxnLst/>
              <a:rect l="l" t="t" r="r" b="b"/>
              <a:pathLst>
                <a:path w="2294" h="853" extrusionOk="0">
                  <a:moveTo>
                    <a:pt x="1" y="0"/>
                  </a:moveTo>
                  <a:lnTo>
                    <a:pt x="1" y="0"/>
                  </a:lnTo>
                  <a:cubicBezTo>
                    <a:pt x="8" y="33"/>
                    <a:pt x="16" y="66"/>
                    <a:pt x="22" y="98"/>
                  </a:cubicBezTo>
                  <a:cubicBezTo>
                    <a:pt x="158" y="132"/>
                    <a:pt x="304" y="141"/>
                    <a:pt x="445" y="151"/>
                  </a:cubicBezTo>
                  <a:cubicBezTo>
                    <a:pt x="492" y="153"/>
                    <a:pt x="537" y="158"/>
                    <a:pt x="582" y="161"/>
                  </a:cubicBezTo>
                  <a:cubicBezTo>
                    <a:pt x="1204" y="212"/>
                    <a:pt x="1809" y="457"/>
                    <a:pt x="2294" y="852"/>
                  </a:cubicBezTo>
                  <a:lnTo>
                    <a:pt x="2257" y="711"/>
                  </a:lnTo>
                  <a:cubicBezTo>
                    <a:pt x="1776" y="346"/>
                    <a:pt x="1191" y="121"/>
                    <a:pt x="590" y="71"/>
                  </a:cubicBezTo>
                  <a:cubicBezTo>
                    <a:pt x="544" y="67"/>
                    <a:pt x="497" y="65"/>
                    <a:pt x="452" y="62"/>
                  </a:cubicBezTo>
                  <a:cubicBezTo>
                    <a:pt x="298" y="52"/>
                    <a:pt x="142" y="41"/>
                    <a:pt x="1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7046226" y="3923971"/>
              <a:ext cx="85432" cy="31787"/>
            </a:xfrm>
            <a:custGeom>
              <a:avLst/>
              <a:gdLst/>
              <a:ahLst/>
              <a:cxnLst/>
              <a:rect l="l" t="t" r="r" b="b"/>
              <a:pathLst>
                <a:path w="2306" h="858" extrusionOk="0">
                  <a:moveTo>
                    <a:pt x="0" y="1"/>
                  </a:moveTo>
                  <a:lnTo>
                    <a:pt x="0" y="1"/>
                  </a:lnTo>
                  <a:cubicBezTo>
                    <a:pt x="6" y="33"/>
                    <a:pt x="12" y="65"/>
                    <a:pt x="17" y="98"/>
                  </a:cubicBezTo>
                  <a:cubicBezTo>
                    <a:pt x="160" y="136"/>
                    <a:pt x="309" y="145"/>
                    <a:pt x="457" y="155"/>
                  </a:cubicBezTo>
                  <a:cubicBezTo>
                    <a:pt x="501" y="157"/>
                    <a:pt x="548" y="160"/>
                    <a:pt x="592" y="164"/>
                  </a:cubicBezTo>
                  <a:cubicBezTo>
                    <a:pt x="1215" y="215"/>
                    <a:pt x="1822" y="460"/>
                    <a:pt x="2306" y="857"/>
                  </a:cubicBezTo>
                  <a:cubicBezTo>
                    <a:pt x="2295" y="811"/>
                    <a:pt x="2284" y="764"/>
                    <a:pt x="2274" y="718"/>
                  </a:cubicBezTo>
                  <a:cubicBezTo>
                    <a:pt x="1790" y="352"/>
                    <a:pt x="1203" y="125"/>
                    <a:pt x="600" y="75"/>
                  </a:cubicBezTo>
                  <a:cubicBezTo>
                    <a:pt x="555" y="71"/>
                    <a:pt x="507" y="68"/>
                    <a:pt x="463" y="65"/>
                  </a:cubicBezTo>
                  <a:cubicBezTo>
                    <a:pt x="306" y="55"/>
                    <a:pt x="146" y="45"/>
                    <a:pt x="0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7047968" y="3934752"/>
              <a:ext cx="85987" cy="31824"/>
            </a:xfrm>
            <a:custGeom>
              <a:avLst/>
              <a:gdLst/>
              <a:ahLst/>
              <a:cxnLst/>
              <a:rect l="l" t="t" r="r" b="b"/>
              <a:pathLst>
                <a:path w="2321" h="859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33"/>
                    <a:pt x="10" y="66"/>
                    <a:pt x="14" y="99"/>
                  </a:cubicBezTo>
                  <a:cubicBezTo>
                    <a:pt x="162" y="142"/>
                    <a:pt x="323" y="153"/>
                    <a:pt x="479" y="163"/>
                  </a:cubicBezTo>
                  <a:cubicBezTo>
                    <a:pt x="525" y="166"/>
                    <a:pt x="571" y="168"/>
                    <a:pt x="615" y="172"/>
                  </a:cubicBezTo>
                  <a:cubicBezTo>
                    <a:pt x="1235" y="223"/>
                    <a:pt x="1838" y="468"/>
                    <a:pt x="2320" y="858"/>
                  </a:cubicBezTo>
                  <a:cubicBezTo>
                    <a:pt x="2311" y="814"/>
                    <a:pt x="2302" y="768"/>
                    <a:pt x="2292" y="724"/>
                  </a:cubicBezTo>
                  <a:cubicBezTo>
                    <a:pt x="1811" y="360"/>
                    <a:pt x="1225" y="135"/>
                    <a:pt x="623" y="83"/>
                  </a:cubicBezTo>
                  <a:cubicBezTo>
                    <a:pt x="578" y="80"/>
                    <a:pt x="531" y="76"/>
                    <a:pt x="486" y="73"/>
                  </a:cubicBezTo>
                  <a:cubicBezTo>
                    <a:pt x="320" y="64"/>
                    <a:pt x="152" y="52"/>
                    <a:pt x="1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7049449" y="3945422"/>
              <a:ext cx="86543" cy="31750"/>
            </a:xfrm>
            <a:custGeom>
              <a:avLst/>
              <a:gdLst/>
              <a:ahLst/>
              <a:cxnLst/>
              <a:rect l="l" t="t" r="r" b="b"/>
              <a:pathLst>
                <a:path w="2336" h="857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33"/>
                    <a:pt x="9" y="68"/>
                    <a:pt x="14" y="100"/>
                  </a:cubicBezTo>
                  <a:cubicBezTo>
                    <a:pt x="171" y="152"/>
                    <a:pt x="344" y="163"/>
                    <a:pt x="512" y="173"/>
                  </a:cubicBezTo>
                  <a:cubicBezTo>
                    <a:pt x="555" y="177"/>
                    <a:pt x="602" y="180"/>
                    <a:pt x="647" y="183"/>
                  </a:cubicBezTo>
                  <a:cubicBezTo>
                    <a:pt x="1260" y="235"/>
                    <a:pt x="1855" y="473"/>
                    <a:pt x="2335" y="856"/>
                  </a:cubicBezTo>
                  <a:cubicBezTo>
                    <a:pt x="2328" y="813"/>
                    <a:pt x="2319" y="769"/>
                    <a:pt x="2312" y="726"/>
                  </a:cubicBezTo>
                  <a:cubicBezTo>
                    <a:pt x="1833" y="366"/>
                    <a:pt x="1250" y="144"/>
                    <a:pt x="655" y="95"/>
                  </a:cubicBezTo>
                  <a:cubicBezTo>
                    <a:pt x="609" y="90"/>
                    <a:pt x="561" y="87"/>
                    <a:pt x="517" y="85"/>
                  </a:cubicBezTo>
                  <a:cubicBezTo>
                    <a:pt x="340" y="74"/>
                    <a:pt x="159" y="62"/>
                    <a:pt x="1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7050635" y="3955943"/>
              <a:ext cx="87099" cy="31602"/>
            </a:xfrm>
            <a:custGeom>
              <a:avLst/>
              <a:gdLst/>
              <a:ahLst/>
              <a:cxnLst/>
              <a:rect l="l" t="t" r="r" b="b"/>
              <a:pathLst>
                <a:path w="2351" h="85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34"/>
                    <a:pt x="7" y="67"/>
                    <a:pt x="11" y="102"/>
                  </a:cubicBezTo>
                  <a:cubicBezTo>
                    <a:pt x="179" y="167"/>
                    <a:pt x="368" y="178"/>
                    <a:pt x="551" y="190"/>
                  </a:cubicBezTo>
                  <a:cubicBezTo>
                    <a:pt x="594" y="192"/>
                    <a:pt x="640" y="196"/>
                    <a:pt x="686" y="199"/>
                  </a:cubicBezTo>
                  <a:cubicBezTo>
                    <a:pt x="1289" y="249"/>
                    <a:pt x="1875" y="480"/>
                    <a:pt x="2351" y="852"/>
                  </a:cubicBezTo>
                  <a:cubicBezTo>
                    <a:pt x="2344" y="810"/>
                    <a:pt x="2338" y="767"/>
                    <a:pt x="2330" y="726"/>
                  </a:cubicBezTo>
                  <a:cubicBezTo>
                    <a:pt x="1855" y="376"/>
                    <a:pt x="1282" y="160"/>
                    <a:pt x="694" y="109"/>
                  </a:cubicBezTo>
                  <a:cubicBezTo>
                    <a:pt x="648" y="106"/>
                    <a:pt x="602" y="103"/>
                    <a:pt x="556" y="100"/>
                  </a:cubicBezTo>
                  <a:cubicBezTo>
                    <a:pt x="365" y="88"/>
                    <a:pt x="167" y="75"/>
                    <a:pt x="1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7051783" y="3970095"/>
              <a:ext cx="87914" cy="31379"/>
            </a:xfrm>
            <a:custGeom>
              <a:avLst/>
              <a:gdLst/>
              <a:ahLst/>
              <a:cxnLst/>
              <a:rect l="l" t="t" r="r" b="b"/>
              <a:pathLst>
                <a:path w="2373" h="847" extrusionOk="0">
                  <a:moveTo>
                    <a:pt x="0" y="0"/>
                  </a:moveTo>
                  <a:lnTo>
                    <a:pt x="0" y="0"/>
                  </a:lnTo>
                  <a:cubicBezTo>
                    <a:pt x="2" y="35"/>
                    <a:pt x="3" y="69"/>
                    <a:pt x="7" y="104"/>
                  </a:cubicBezTo>
                  <a:cubicBezTo>
                    <a:pt x="110" y="153"/>
                    <a:pt x="234" y="185"/>
                    <a:pt x="375" y="195"/>
                  </a:cubicBezTo>
                  <a:cubicBezTo>
                    <a:pt x="437" y="200"/>
                    <a:pt x="499" y="202"/>
                    <a:pt x="560" y="202"/>
                  </a:cubicBezTo>
                  <a:cubicBezTo>
                    <a:pt x="609" y="202"/>
                    <a:pt x="658" y="201"/>
                    <a:pt x="706" y="200"/>
                  </a:cubicBezTo>
                  <a:cubicBezTo>
                    <a:pt x="753" y="199"/>
                    <a:pt x="799" y="197"/>
                    <a:pt x="845" y="197"/>
                  </a:cubicBezTo>
                  <a:cubicBezTo>
                    <a:pt x="879" y="197"/>
                    <a:pt x="913" y="198"/>
                    <a:pt x="946" y="200"/>
                  </a:cubicBezTo>
                  <a:cubicBezTo>
                    <a:pt x="1483" y="218"/>
                    <a:pt x="2002" y="453"/>
                    <a:pt x="2369" y="844"/>
                  </a:cubicBezTo>
                  <a:lnTo>
                    <a:pt x="2373" y="847"/>
                  </a:lnTo>
                  <a:cubicBezTo>
                    <a:pt x="2366" y="798"/>
                    <a:pt x="2361" y="751"/>
                    <a:pt x="2353" y="702"/>
                  </a:cubicBezTo>
                  <a:cubicBezTo>
                    <a:pt x="1976" y="343"/>
                    <a:pt x="1471" y="131"/>
                    <a:pt x="949" y="112"/>
                  </a:cubicBezTo>
                  <a:cubicBezTo>
                    <a:pt x="912" y="111"/>
                    <a:pt x="875" y="110"/>
                    <a:pt x="838" y="110"/>
                  </a:cubicBezTo>
                  <a:cubicBezTo>
                    <a:pt x="793" y="110"/>
                    <a:pt x="748" y="111"/>
                    <a:pt x="703" y="112"/>
                  </a:cubicBezTo>
                  <a:cubicBezTo>
                    <a:pt x="660" y="113"/>
                    <a:pt x="617" y="114"/>
                    <a:pt x="573" y="114"/>
                  </a:cubicBezTo>
                  <a:cubicBezTo>
                    <a:pt x="510" y="114"/>
                    <a:pt x="446" y="113"/>
                    <a:pt x="384" y="108"/>
                  </a:cubicBezTo>
                  <a:cubicBezTo>
                    <a:pt x="231" y="96"/>
                    <a:pt x="103" y="60"/>
                    <a:pt x="0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7052450" y="3983062"/>
              <a:ext cx="88025" cy="24896"/>
            </a:xfrm>
            <a:custGeom>
              <a:avLst/>
              <a:gdLst/>
              <a:ahLst/>
              <a:cxnLst/>
              <a:rect l="l" t="t" r="r" b="b"/>
              <a:pathLst>
                <a:path w="2376" h="672" extrusionOk="0">
                  <a:moveTo>
                    <a:pt x="0" y="1"/>
                  </a:moveTo>
                  <a:cubicBezTo>
                    <a:pt x="3" y="34"/>
                    <a:pt x="4" y="68"/>
                    <a:pt x="4" y="100"/>
                  </a:cubicBezTo>
                  <a:cubicBezTo>
                    <a:pt x="142" y="164"/>
                    <a:pt x="310" y="198"/>
                    <a:pt x="509" y="208"/>
                  </a:cubicBezTo>
                  <a:cubicBezTo>
                    <a:pt x="559" y="210"/>
                    <a:pt x="609" y="211"/>
                    <a:pt x="659" y="211"/>
                  </a:cubicBezTo>
                  <a:cubicBezTo>
                    <a:pt x="722" y="211"/>
                    <a:pt x="784" y="210"/>
                    <a:pt x="846" y="208"/>
                  </a:cubicBezTo>
                  <a:cubicBezTo>
                    <a:pt x="913" y="207"/>
                    <a:pt x="980" y="205"/>
                    <a:pt x="1048" y="205"/>
                  </a:cubicBezTo>
                  <a:cubicBezTo>
                    <a:pt x="1103" y="205"/>
                    <a:pt x="1159" y="206"/>
                    <a:pt x="1214" y="210"/>
                  </a:cubicBezTo>
                  <a:cubicBezTo>
                    <a:pt x="1633" y="237"/>
                    <a:pt x="2049" y="404"/>
                    <a:pt x="2375" y="672"/>
                  </a:cubicBezTo>
                  <a:cubicBezTo>
                    <a:pt x="2371" y="629"/>
                    <a:pt x="2365" y="589"/>
                    <a:pt x="2360" y="548"/>
                  </a:cubicBezTo>
                  <a:cubicBezTo>
                    <a:pt x="2032" y="302"/>
                    <a:pt x="1627" y="149"/>
                    <a:pt x="1219" y="122"/>
                  </a:cubicBezTo>
                  <a:cubicBezTo>
                    <a:pt x="1159" y="118"/>
                    <a:pt x="1099" y="117"/>
                    <a:pt x="1039" y="117"/>
                  </a:cubicBezTo>
                  <a:cubicBezTo>
                    <a:pt x="973" y="117"/>
                    <a:pt x="907" y="118"/>
                    <a:pt x="843" y="120"/>
                  </a:cubicBezTo>
                  <a:cubicBezTo>
                    <a:pt x="778" y="122"/>
                    <a:pt x="712" y="123"/>
                    <a:pt x="647" y="123"/>
                  </a:cubicBezTo>
                  <a:cubicBezTo>
                    <a:pt x="602" y="123"/>
                    <a:pt x="557" y="123"/>
                    <a:pt x="513" y="120"/>
                  </a:cubicBezTo>
                  <a:cubicBezTo>
                    <a:pt x="306" y="111"/>
                    <a:pt x="135" y="71"/>
                    <a:pt x="0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7052821" y="3999067"/>
              <a:ext cx="88729" cy="19450"/>
            </a:xfrm>
            <a:custGeom>
              <a:avLst/>
              <a:gdLst/>
              <a:ahLst/>
              <a:cxnLst/>
              <a:rect l="l" t="t" r="r" b="b"/>
              <a:pathLst>
                <a:path w="2395" h="525" extrusionOk="0">
                  <a:moveTo>
                    <a:pt x="0" y="0"/>
                  </a:moveTo>
                  <a:lnTo>
                    <a:pt x="0" y="91"/>
                  </a:lnTo>
                  <a:cubicBezTo>
                    <a:pt x="262" y="148"/>
                    <a:pt x="533" y="153"/>
                    <a:pt x="772" y="153"/>
                  </a:cubicBezTo>
                  <a:cubicBezTo>
                    <a:pt x="810" y="155"/>
                    <a:pt x="848" y="155"/>
                    <a:pt x="888" y="155"/>
                  </a:cubicBezTo>
                  <a:cubicBezTo>
                    <a:pt x="934" y="155"/>
                    <a:pt x="981" y="155"/>
                    <a:pt x="1027" y="155"/>
                  </a:cubicBezTo>
                  <a:cubicBezTo>
                    <a:pt x="1244" y="155"/>
                    <a:pt x="1464" y="162"/>
                    <a:pt x="1677" y="200"/>
                  </a:cubicBezTo>
                  <a:cubicBezTo>
                    <a:pt x="1887" y="237"/>
                    <a:pt x="2174" y="325"/>
                    <a:pt x="2394" y="524"/>
                  </a:cubicBezTo>
                  <a:lnTo>
                    <a:pt x="2382" y="399"/>
                  </a:lnTo>
                  <a:cubicBezTo>
                    <a:pt x="2160" y="227"/>
                    <a:pt x="1893" y="148"/>
                    <a:pt x="1693" y="112"/>
                  </a:cubicBezTo>
                  <a:cubicBezTo>
                    <a:pt x="1462" y="71"/>
                    <a:pt x="1225" y="66"/>
                    <a:pt x="992" y="66"/>
                  </a:cubicBezTo>
                  <a:cubicBezTo>
                    <a:pt x="957" y="66"/>
                    <a:pt x="922" y="66"/>
                    <a:pt x="888" y="66"/>
                  </a:cubicBezTo>
                  <a:lnTo>
                    <a:pt x="772" y="66"/>
                  </a:lnTo>
                  <a:cubicBezTo>
                    <a:pt x="522" y="66"/>
                    <a:pt x="257" y="59"/>
                    <a:pt x="0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48"/>
            <p:cNvSpPr/>
            <p:nvPr/>
          </p:nvSpPr>
          <p:spPr>
            <a:xfrm>
              <a:off x="7052413" y="4014478"/>
              <a:ext cx="89914" cy="14226"/>
            </a:xfrm>
            <a:custGeom>
              <a:avLst/>
              <a:gdLst/>
              <a:ahLst/>
              <a:cxnLst/>
              <a:rect l="l" t="t" r="r" b="b"/>
              <a:pathLst>
                <a:path w="2427" h="384" extrusionOk="0">
                  <a:moveTo>
                    <a:pt x="1552" y="0"/>
                  </a:moveTo>
                  <a:cubicBezTo>
                    <a:pt x="1370" y="0"/>
                    <a:pt x="1189" y="20"/>
                    <a:pt x="1012" y="41"/>
                  </a:cubicBezTo>
                  <a:cubicBezTo>
                    <a:pt x="913" y="51"/>
                    <a:pt x="812" y="64"/>
                    <a:pt x="712" y="71"/>
                  </a:cubicBezTo>
                  <a:cubicBezTo>
                    <a:pt x="633" y="76"/>
                    <a:pt x="559" y="79"/>
                    <a:pt x="488" y="79"/>
                  </a:cubicBezTo>
                  <a:cubicBezTo>
                    <a:pt x="302" y="79"/>
                    <a:pt x="143" y="59"/>
                    <a:pt x="4" y="17"/>
                  </a:cubicBezTo>
                  <a:cubicBezTo>
                    <a:pt x="1" y="48"/>
                    <a:pt x="0" y="77"/>
                    <a:pt x="0" y="108"/>
                  </a:cubicBezTo>
                  <a:cubicBezTo>
                    <a:pt x="162" y="155"/>
                    <a:pt x="328" y="169"/>
                    <a:pt x="478" y="169"/>
                  </a:cubicBezTo>
                  <a:cubicBezTo>
                    <a:pt x="565" y="169"/>
                    <a:pt x="647" y="164"/>
                    <a:pt x="719" y="159"/>
                  </a:cubicBezTo>
                  <a:cubicBezTo>
                    <a:pt x="820" y="151"/>
                    <a:pt x="922" y="141"/>
                    <a:pt x="1021" y="129"/>
                  </a:cubicBezTo>
                  <a:cubicBezTo>
                    <a:pt x="1196" y="108"/>
                    <a:pt x="1376" y="89"/>
                    <a:pt x="1554" y="89"/>
                  </a:cubicBezTo>
                  <a:cubicBezTo>
                    <a:pt x="1594" y="89"/>
                    <a:pt x="1633" y="90"/>
                    <a:pt x="1673" y="92"/>
                  </a:cubicBezTo>
                  <a:cubicBezTo>
                    <a:pt x="1863" y="103"/>
                    <a:pt x="2197" y="157"/>
                    <a:pt x="2427" y="383"/>
                  </a:cubicBezTo>
                  <a:cubicBezTo>
                    <a:pt x="2424" y="341"/>
                    <a:pt x="2421" y="298"/>
                    <a:pt x="2417" y="257"/>
                  </a:cubicBezTo>
                  <a:cubicBezTo>
                    <a:pt x="2174" y="63"/>
                    <a:pt x="1864" y="14"/>
                    <a:pt x="1678" y="4"/>
                  </a:cubicBezTo>
                  <a:cubicBezTo>
                    <a:pt x="1636" y="1"/>
                    <a:pt x="1594" y="0"/>
                    <a:pt x="1552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48"/>
            <p:cNvSpPr/>
            <p:nvPr/>
          </p:nvSpPr>
          <p:spPr>
            <a:xfrm>
              <a:off x="7196973" y="3956054"/>
              <a:ext cx="80541" cy="48866"/>
            </a:xfrm>
            <a:custGeom>
              <a:avLst/>
              <a:gdLst/>
              <a:ahLst/>
              <a:cxnLst/>
              <a:rect l="l" t="t" r="r" b="b"/>
              <a:pathLst>
                <a:path w="2174" h="1319" extrusionOk="0">
                  <a:moveTo>
                    <a:pt x="2138" y="1"/>
                  </a:moveTo>
                  <a:cubicBezTo>
                    <a:pt x="1354" y="282"/>
                    <a:pt x="633" y="699"/>
                    <a:pt x="0" y="1239"/>
                  </a:cubicBezTo>
                  <a:lnTo>
                    <a:pt x="67" y="1319"/>
                  </a:lnTo>
                  <a:cubicBezTo>
                    <a:pt x="691" y="786"/>
                    <a:pt x="1399" y="376"/>
                    <a:pt x="2173" y="98"/>
                  </a:cubicBezTo>
                  <a:lnTo>
                    <a:pt x="2138" y="1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48"/>
            <p:cNvSpPr/>
            <p:nvPr/>
          </p:nvSpPr>
          <p:spPr>
            <a:xfrm>
              <a:off x="7192490" y="3942977"/>
              <a:ext cx="80541" cy="48866"/>
            </a:xfrm>
            <a:custGeom>
              <a:avLst/>
              <a:gdLst/>
              <a:ahLst/>
              <a:cxnLst/>
              <a:rect l="l" t="t" r="r" b="b"/>
              <a:pathLst>
                <a:path w="2174" h="1319" extrusionOk="0">
                  <a:moveTo>
                    <a:pt x="2139" y="0"/>
                  </a:moveTo>
                  <a:cubicBezTo>
                    <a:pt x="1354" y="282"/>
                    <a:pt x="634" y="699"/>
                    <a:pt x="0" y="1239"/>
                  </a:cubicBezTo>
                  <a:lnTo>
                    <a:pt x="68" y="1319"/>
                  </a:lnTo>
                  <a:cubicBezTo>
                    <a:pt x="693" y="786"/>
                    <a:pt x="1401" y="375"/>
                    <a:pt x="2173" y="97"/>
                  </a:cubicBezTo>
                  <a:lnTo>
                    <a:pt x="2139" y="0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7188081" y="3929825"/>
              <a:ext cx="80541" cy="48903"/>
            </a:xfrm>
            <a:custGeom>
              <a:avLst/>
              <a:gdLst/>
              <a:ahLst/>
              <a:cxnLst/>
              <a:rect l="l" t="t" r="r" b="b"/>
              <a:pathLst>
                <a:path w="2174" h="1320" extrusionOk="0">
                  <a:moveTo>
                    <a:pt x="2139" y="0"/>
                  </a:moveTo>
                  <a:cubicBezTo>
                    <a:pt x="1354" y="283"/>
                    <a:pt x="635" y="699"/>
                    <a:pt x="1" y="1239"/>
                  </a:cubicBezTo>
                  <a:lnTo>
                    <a:pt x="69" y="1319"/>
                  </a:lnTo>
                  <a:cubicBezTo>
                    <a:pt x="693" y="786"/>
                    <a:pt x="1400" y="377"/>
                    <a:pt x="2174" y="97"/>
                  </a:cubicBezTo>
                  <a:lnTo>
                    <a:pt x="2139" y="0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48"/>
            <p:cNvSpPr/>
            <p:nvPr/>
          </p:nvSpPr>
          <p:spPr>
            <a:xfrm>
              <a:off x="7183635" y="3916747"/>
              <a:ext cx="80541" cy="48866"/>
            </a:xfrm>
            <a:custGeom>
              <a:avLst/>
              <a:gdLst/>
              <a:ahLst/>
              <a:cxnLst/>
              <a:rect l="l" t="t" r="r" b="b"/>
              <a:pathLst>
                <a:path w="2174" h="1319" extrusionOk="0">
                  <a:moveTo>
                    <a:pt x="2139" y="1"/>
                  </a:moveTo>
                  <a:cubicBezTo>
                    <a:pt x="1354" y="282"/>
                    <a:pt x="635" y="698"/>
                    <a:pt x="1" y="1240"/>
                  </a:cubicBezTo>
                  <a:lnTo>
                    <a:pt x="69" y="1318"/>
                  </a:lnTo>
                  <a:cubicBezTo>
                    <a:pt x="692" y="785"/>
                    <a:pt x="1401" y="375"/>
                    <a:pt x="2174" y="98"/>
                  </a:cubicBezTo>
                  <a:lnTo>
                    <a:pt x="2139" y="1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48"/>
            <p:cNvSpPr/>
            <p:nvPr/>
          </p:nvSpPr>
          <p:spPr>
            <a:xfrm>
              <a:off x="7179227" y="3903595"/>
              <a:ext cx="80541" cy="48866"/>
            </a:xfrm>
            <a:custGeom>
              <a:avLst/>
              <a:gdLst/>
              <a:ahLst/>
              <a:cxnLst/>
              <a:rect l="l" t="t" r="r" b="b"/>
              <a:pathLst>
                <a:path w="2174" h="1319" extrusionOk="0">
                  <a:moveTo>
                    <a:pt x="2138" y="1"/>
                  </a:moveTo>
                  <a:cubicBezTo>
                    <a:pt x="1354" y="282"/>
                    <a:pt x="633" y="699"/>
                    <a:pt x="0" y="1240"/>
                  </a:cubicBezTo>
                  <a:lnTo>
                    <a:pt x="67" y="1319"/>
                  </a:lnTo>
                  <a:cubicBezTo>
                    <a:pt x="692" y="787"/>
                    <a:pt x="1401" y="375"/>
                    <a:pt x="2173" y="98"/>
                  </a:cubicBezTo>
                  <a:lnTo>
                    <a:pt x="2138" y="1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48"/>
            <p:cNvSpPr/>
            <p:nvPr/>
          </p:nvSpPr>
          <p:spPr>
            <a:xfrm>
              <a:off x="7174818" y="3890554"/>
              <a:ext cx="80541" cy="48829"/>
            </a:xfrm>
            <a:custGeom>
              <a:avLst/>
              <a:gdLst/>
              <a:ahLst/>
              <a:cxnLst/>
              <a:rect l="l" t="t" r="r" b="b"/>
              <a:pathLst>
                <a:path w="2174" h="1318" extrusionOk="0">
                  <a:moveTo>
                    <a:pt x="2138" y="0"/>
                  </a:moveTo>
                  <a:cubicBezTo>
                    <a:pt x="1354" y="282"/>
                    <a:pt x="634" y="698"/>
                    <a:pt x="1" y="1238"/>
                  </a:cubicBezTo>
                  <a:lnTo>
                    <a:pt x="68" y="1318"/>
                  </a:lnTo>
                  <a:cubicBezTo>
                    <a:pt x="692" y="784"/>
                    <a:pt x="1399" y="374"/>
                    <a:pt x="2174" y="97"/>
                  </a:cubicBezTo>
                  <a:lnTo>
                    <a:pt x="2138" y="0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48"/>
            <p:cNvSpPr/>
            <p:nvPr/>
          </p:nvSpPr>
          <p:spPr>
            <a:xfrm>
              <a:off x="7170372" y="3877403"/>
              <a:ext cx="80541" cy="48866"/>
            </a:xfrm>
            <a:custGeom>
              <a:avLst/>
              <a:gdLst/>
              <a:ahLst/>
              <a:cxnLst/>
              <a:rect l="l" t="t" r="r" b="b"/>
              <a:pathLst>
                <a:path w="2174" h="1319" extrusionOk="0">
                  <a:moveTo>
                    <a:pt x="2138" y="0"/>
                  </a:moveTo>
                  <a:cubicBezTo>
                    <a:pt x="1354" y="282"/>
                    <a:pt x="634" y="698"/>
                    <a:pt x="1" y="1239"/>
                  </a:cubicBezTo>
                  <a:lnTo>
                    <a:pt x="68" y="1318"/>
                  </a:lnTo>
                  <a:cubicBezTo>
                    <a:pt x="692" y="785"/>
                    <a:pt x="1400" y="375"/>
                    <a:pt x="2174" y="97"/>
                  </a:cubicBezTo>
                  <a:lnTo>
                    <a:pt x="2138" y="0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48"/>
            <p:cNvSpPr/>
            <p:nvPr/>
          </p:nvSpPr>
          <p:spPr>
            <a:xfrm>
              <a:off x="7165927" y="3864288"/>
              <a:ext cx="80541" cy="48903"/>
            </a:xfrm>
            <a:custGeom>
              <a:avLst/>
              <a:gdLst/>
              <a:ahLst/>
              <a:cxnLst/>
              <a:rect l="l" t="t" r="r" b="b"/>
              <a:pathLst>
                <a:path w="2174" h="1320" extrusionOk="0">
                  <a:moveTo>
                    <a:pt x="2139" y="1"/>
                  </a:moveTo>
                  <a:cubicBezTo>
                    <a:pt x="1354" y="283"/>
                    <a:pt x="634" y="699"/>
                    <a:pt x="0" y="1240"/>
                  </a:cubicBezTo>
                  <a:lnTo>
                    <a:pt x="68" y="1320"/>
                  </a:lnTo>
                  <a:cubicBezTo>
                    <a:pt x="693" y="786"/>
                    <a:pt x="1401" y="376"/>
                    <a:pt x="2173" y="98"/>
                  </a:cubicBezTo>
                  <a:lnTo>
                    <a:pt x="2139" y="1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48"/>
            <p:cNvSpPr/>
            <p:nvPr/>
          </p:nvSpPr>
          <p:spPr>
            <a:xfrm>
              <a:off x="7161518" y="3851173"/>
              <a:ext cx="80541" cy="48866"/>
            </a:xfrm>
            <a:custGeom>
              <a:avLst/>
              <a:gdLst/>
              <a:ahLst/>
              <a:cxnLst/>
              <a:rect l="l" t="t" r="r" b="b"/>
              <a:pathLst>
                <a:path w="2174" h="1319" extrusionOk="0">
                  <a:moveTo>
                    <a:pt x="2139" y="1"/>
                  </a:moveTo>
                  <a:cubicBezTo>
                    <a:pt x="1354" y="282"/>
                    <a:pt x="635" y="699"/>
                    <a:pt x="1" y="1239"/>
                  </a:cubicBezTo>
                  <a:lnTo>
                    <a:pt x="68" y="1319"/>
                  </a:lnTo>
                  <a:cubicBezTo>
                    <a:pt x="693" y="786"/>
                    <a:pt x="1400" y="375"/>
                    <a:pt x="2174" y="98"/>
                  </a:cubicBezTo>
                  <a:lnTo>
                    <a:pt x="2139" y="1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48"/>
            <p:cNvSpPr/>
            <p:nvPr/>
          </p:nvSpPr>
          <p:spPr>
            <a:xfrm>
              <a:off x="7137141" y="3807272"/>
              <a:ext cx="101362" cy="217506"/>
            </a:xfrm>
            <a:custGeom>
              <a:avLst/>
              <a:gdLst/>
              <a:ahLst/>
              <a:cxnLst/>
              <a:rect l="l" t="t" r="r" b="b"/>
              <a:pathLst>
                <a:path w="2736" h="5871" extrusionOk="0">
                  <a:moveTo>
                    <a:pt x="938" y="0"/>
                  </a:moveTo>
                  <a:cubicBezTo>
                    <a:pt x="936" y="0"/>
                    <a:pt x="935" y="1"/>
                    <a:pt x="932" y="3"/>
                  </a:cubicBezTo>
                  <a:lnTo>
                    <a:pt x="932" y="22"/>
                  </a:lnTo>
                  <a:cubicBezTo>
                    <a:pt x="926" y="35"/>
                    <a:pt x="935" y="51"/>
                    <a:pt x="927" y="65"/>
                  </a:cubicBezTo>
                  <a:lnTo>
                    <a:pt x="927" y="84"/>
                  </a:lnTo>
                  <a:cubicBezTo>
                    <a:pt x="921" y="100"/>
                    <a:pt x="929" y="118"/>
                    <a:pt x="922" y="134"/>
                  </a:cubicBezTo>
                  <a:lnTo>
                    <a:pt x="922" y="153"/>
                  </a:lnTo>
                  <a:cubicBezTo>
                    <a:pt x="913" y="175"/>
                    <a:pt x="924" y="200"/>
                    <a:pt x="916" y="222"/>
                  </a:cubicBezTo>
                  <a:lnTo>
                    <a:pt x="916" y="246"/>
                  </a:lnTo>
                  <a:cubicBezTo>
                    <a:pt x="910" y="264"/>
                    <a:pt x="918" y="283"/>
                    <a:pt x="911" y="302"/>
                  </a:cubicBezTo>
                  <a:lnTo>
                    <a:pt x="911" y="320"/>
                  </a:lnTo>
                  <a:cubicBezTo>
                    <a:pt x="904" y="334"/>
                    <a:pt x="913" y="350"/>
                    <a:pt x="905" y="363"/>
                  </a:cubicBezTo>
                  <a:lnTo>
                    <a:pt x="905" y="382"/>
                  </a:lnTo>
                  <a:cubicBezTo>
                    <a:pt x="899" y="394"/>
                    <a:pt x="908" y="407"/>
                    <a:pt x="900" y="420"/>
                  </a:cubicBezTo>
                  <a:lnTo>
                    <a:pt x="900" y="432"/>
                  </a:lnTo>
                  <a:cubicBezTo>
                    <a:pt x="894" y="444"/>
                    <a:pt x="902" y="458"/>
                    <a:pt x="895" y="470"/>
                  </a:cubicBezTo>
                  <a:lnTo>
                    <a:pt x="895" y="482"/>
                  </a:lnTo>
                  <a:cubicBezTo>
                    <a:pt x="888" y="491"/>
                    <a:pt x="896" y="503"/>
                    <a:pt x="889" y="513"/>
                  </a:cubicBezTo>
                  <a:lnTo>
                    <a:pt x="889" y="531"/>
                  </a:lnTo>
                  <a:cubicBezTo>
                    <a:pt x="884" y="540"/>
                    <a:pt x="890" y="551"/>
                    <a:pt x="884" y="557"/>
                  </a:cubicBezTo>
                  <a:lnTo>
                    <a:pt x="884" y="569"/>
                  </a:lnTo>
                  <a:cubicBezTo>
                    <a:pt x="877" y="579"/>
                    <a:pt x="885" y="591"/>
                    <a:pt x="879" y="600"/>
                  </a:cubicBezTo>
                  <a:lnTo>
                    <a:pt x="879" y="606"/>
                  </a:lnTo>
                  <a:cubicBezTo>
                    <a:pt x="873" y="614"/>
                    <a:pt x="880" y="625"/>
                    <a:pt x="873" y="632"/>
                  </a:cubicBezTo>
                  <a:lnTo>
                    <a:pt x="873" y="643"/>
                  </a:lnTo>
                  <a:cubicBezTo>
                    <a:pt x="868" y="650"/>
                    <a:pt x="874" y="661"/>
                    <a:pt x="868" y="668"/>
                  </a:cubicBezTo>
                  <a:lnTo>
                    <a:pt x="868" y="674"/>
                  </a:lnTo>
                  <a:cubicBezTo>
                    <a:pt x="862" y="680"/>
                    <a:pt x="869" y="691"/>
                    <a:pt x="862" y="697"/>
                  </a:cubicBezTo>
                  <a:lnTo>
                    <a:pt x="862" y="703"/>
                  </a:lnTo>
                  <a:cubicBezTo>
                    <a:pt x="857" y="708"/>
                    <a:pt x="862" y="717"/>
                    <a:pt x="857" y="722"/>
                  </a:cubicBezTo>
                  <a:lnTo>
                    <a:pt x="857" y="734"/>
                  </a:lnTo>
                  <a:cubicBezTo>
                    <a:pt x="852" y="739"/>
                    <a:pt x="857" y="747"/>
                    <a:pt x="852" y="752"/>
                  </a:cubicBezTo>
                  <a:lnTo>
                    <a:pt x="852" y="758"/>
                  </a:lnTo>
                  <a:cubicBezTo>
                    <a:pt x="846" y="763"/>
                    <a:pt x="852" y="772"/>
                    <a:pt x="846" y="777"/>
                  </a:cubicBezTo>
                  <a:lnTo>
                    <a:pt x="846" y="783"/>
                  </a:lnTo>
                  <a:cubicBezTo>
                    <a:pt x="841" y="788"/>
                    <a:pt x="846" y="796"/>
                    <a:pt x="841" y="801"/>
                  </a:cubicBezTo>
                  <a:lnTo>
                    <a:pt x="841" y="806"/>
                  </a:lnTo>
                  <a:cubicBezTo>
                    <a:pt x="834" y="814"/>
                    <a:pt x="841" y="825"/>
                    <a:pt x="834" y="831"/>
                  </a:cubicBezTo>
                  <a:lnTo>
                    <a:pt x="834" y="838"/>
                  </a:lnTo>
                  <a:cubicBezTo>
                    <a:pt x="830" y="843"/>
                    <a:pt x="834" y="852"/>
                    <a:pt x="829" y="857"/>
                  </a:cubicBezTo>
                  <a:cubicBezTo>
                    <a:pt x="824" y="862"/>
                    <a:pt x="829" y="870"/>
                    <a:pt x="824" y="875"/>
                  </a:cubicBezTo>
                  <a:lnTo>
                    <a:pt x="824" y="881"/>
                  </a:lnTo>
                  <a:cubicBezTo>
                    <a:pt x="818" y="886"/>
                    <a:pt x="824" y="895"/>
                    <a:pt x="818" y="900"/>
                  </a:cubicBezTo>
                  <a:lnTo>
                    <a:pt x="818" y="906"/>
                  </a:lnTo>
                  <a:cubicBezTo>
                    <a:pt x="813" y="911"/>
                    <a:pt x="818" y="918"/>
                    <a:pt x="813" y="924"/>
                  </a:cubicBezTo>
                  <a:lnTo>
                    <a:pt x="813" y="929"/>
                  </a:lnTo>
                  <a:cubicBezTo>
                    <a:pt x="810" y="932"/>
                    <a:pt x="811" y="938"/>
                    <a:pt x="807" y="941"/>
                  </a:cubicBezTo>
                  <a:lnTo>
                    <a:pt x="807" y="946"/>
                  </a:lnTo>
                  <a:cubicBezTo>
                    <a:pt x="800" y="952"/>
                    <a:pt x="805" y="961"/>
                    <a:pt x="800" y="966"/>
                  </a:cubicBezTo>
                  <a:cubicBezTo>
                    <a:pt x="793" y="971"/>
                    <a:pt x="799" y="979"/>
                    <a:pt x="793" y="984"/>
                  </a:cubicBezTo>
                  <a:lnTo>
                    <a:pt x="793" y="990"/>
                  </a:lnTo>
                  <a:cubicBezTo>
                    <a:pt x="791" y="993"/>
                    <a:pt x="792" y="998"/>
                    <a:pt x="788" y="1003"/>
                  </a:cubicBezTo>
                  <a:lnTo>
                    <a:pt x="788" y="1008"/>
                  </a:lnTo>
                  <a:cubicBezTo>
                    <a:pt x="786" y="1010"/>
                    <a:pt x="787" y="1016"/>
                    <a:pt x="783" y="1020"/>
                  </a:cubicBezTo>
                  <a:lnTo>
                    <a:pt x="783" y="1025"/>
                  </a:lnTo>
                  <a:cubicBezTo>
                    <a:pt x="780" y="1030"/>
                    <a:pt x="781" y="1035"/>
                    <a:pt x="777" y="1038"/>
                  </a:cubicBezTo>
                  <a:lnTo>
                    <a:pt x="777" y="1044"/>
                  </a:lnTo>
                  <a:cubicBezTo>
                    <a:pt x="775" y="1048"/>
                    <a:pt x="776" y="1053"/>
                    <a:pt x="772" y="1058"/>
                  </a:cubicBezTo>
                  <a:lnTo>
                    <a:pt x="772" y="1063"/>
                  </a:lnTo>
                  <a:cubicBezTo>
                    <a:pt x="770" y="1065"/>
                    <a:pt x="771" y="1071"/>
                    <a:pt x="766" y="1075"/>
                  </a:cubicBezTo>
                  <a:lnTo>
                    <a:pt x="766" y="1080"/>
                  </a:lnTo>
                  <a:cubicBezTo>
                    <a:pt x="764" y="1083"/>
                    <a:pt x="765" y="1089"/>
                    <a:pt x="761" y="1092"/>
                  </a:cubicBezTo>
                  <a:lnTo>
                    <a:pt x="761" y="1097"/>
                  </a:lnTo>
                  <a:cubicBezTo>
                    <a:pt x="759" y="1101"/>
                    <a:pt x="760" y="1107"/>
                    <a:pt x="756" y="1110"/>
                  </a:cubicBezTo>
                  <a:cubicBezTo>
                    <a:pt x="749" y="1116"/>
                    <a:pt x="755" y="1123"/>
                    <a:pt x="749" y="1129"/>
                  </a:cubicBezTo>
                  <a:cubicBezTo>
                    <a:pt x="746" y="1132"/>
                    <a:pt x="748" y="1137"/>
                    <a:pt x="744" y="1141"/>
                  </a:cubicBezTo>
                  <a:lnTo>
                    <a:pt x="744" y="1146"/>
                  </a:lnTo>
                  <a:cubicBezTo>
                    <a:pt x="740" y="1149"/>
                    <a:pt x="743" y="1155"/>
                    <a:pt x="738" y="1159"/>
                  </a:cubicBezTo>
                  <a:lnTo>
                    <a:pt x="738" y="1164"/>
                  </a:lnTo>
                  <a:cubicBezTo>
                    <a:pt x="735" y="1167"/>
                    <a:pt x="737" y="1173"/>
                    <a:pt x="733" y="1176"/>
                  </a:cubicBezTo>
                  <a:cubicBezTo>
                    <a:pt x="730" y="1178"/>
                    <a:pt x="732" y="1184"/>
                    <a:pt x="728" y="1188"/>
                  </a:cubicBezTo>
                  <a:lnTo>
                    <a:pt x="728" y="1193"/>
                  </a:lnTo>
                  <a:cubicBezTo>
                    <a:pt x="724" y="1197"/>
                    <a:pt x="726" y="1203"/>
                    <a:pt x="722" y="1205"/>
                  </a:cubicBezTo>
                  <a:cubicBezTo>
                    <a:pt x="718" y="1209"/>
                    <a:pt x="719" y="1215"/>
                    <a:pt x="716" y="1218"/>
                  </a:cubicBezTo>
                  <a:cubicBezTo>
                    <a:pt x="711" y="1220"/>
                    <a:pt x="712" y="1226"/>
                    <a:pt x="708" y="1230"/>
                  </a:cubicBezTo>
                  <a:lnTo>
                    <a:pt x="708" y="1236"/>
                  </a:lnTo>
                  <a:cubicBezTo>
                    <a:pt x="706" y="1238"/>
                    <a:pt x="707" y="1245"/>
                    <a:pt x="703" y="1247"/>
                  </a:cubicBezTo>
                  <a:cubicBezTo>
                    <a:pt x="700" y="1251"/>
                    <a:pt x="701" y="1257"/>
                    <a:pt x="696" y="1259"/>
                  </a:cubicBezTo>
                  <a:cubicBezTo>
                    <a:pt x="692" y="1262"/>
                    <a:pt x="694" y="1269"/>
                    <a:pt x="690" y="1272"/>
                  </a:cubicBezTo>
                  <a:cubicBezTo>
                    <a:pt x="685" y="1274"/>
                    <a:pt x="687" y="1280"/>
                    <a:pt x="683" y="1284"/>
                  </a:cubicBezTo>
                  <a:cubicBezTo>
                    <a:pt x="679" y="1286"/>
                    <a:pt x="680" y="1292"/>
                    <a:pt x="676" y="1296"/>
                  </a:cubicBezTo>
                  <a:lnTo>
                    <a:pt x="676" y="1301"/>
                  </a:lnTo>
                  <a:cubicBezTo>
                    <a:pt x="675" y="1305"/>
                    <a:pt x="673" y="1306"/>
                    <a:pt x="670" y="1308"/>
                  </a:cubicBezTo>
                  <a:lnTo>
                    <a:pt x="670" y="1313"/>
                  </a:lnTo>
                  <a:cubicBezTo>
                    <a:pt x="669" y="1316"/>
                    <a:pt x="667" y="1317"/>
                    <a:pt x="665" y="1321"/>
                  </a:cubicBezTo>
                  <a:lnTo>
                    <a:pt x="665" y="1326"/>
                  </a:lnTo>
                  <a:cubicBezTo>
                    <a:pt x="664" y="1328"/>
                    <a:pt x="662" y="1329"/>
                    <a:pt x="660" y="1333"/>
                  </a:cubicBezTo>
                  <a:lnTo>
                    <a:pt x="660" y="1338"/>
                  </a:lnTo>
                  <a:cubicBezTo>
                    <a:pt x="659" y="1340"/>
                    <a:pt x="656" y="1342"/>
                    <a:pt x="654" y="1344"/>
                  </a:cubicBezTo>
                  <a:lnTo>
                    <a:pt x="654" y="1350"/>
                  </a:lnTo>
                  <a:cubicBezTo>
                    <a:pt x="653" y="1353"/>
                    <a:pt x="651" y="1354"/>
                    <a:pt x="649" y="1356"/>
                  </a:cubicBezTo>
                  <a:lnTo>
                    <a:pt x="649" y="1362"/>
                  </a:lnTo>
                  <a:cubicBezTo>
                    <a:pt x="648" y="1365"/>
                    <a:pt x="646" y="1366"/>
                    <a:pt x="643" y="1369"/>
                  </a:cubicBezTo>
                  <a:lnTo>
                    <a:pt x="643" y="1375"/>
                  </a:lnTo>
                  <a:cubicBezTo>
                    <a:pt x="642" y="1377"/>
                    <a:pt x="641" y="1378"/>
                    <a:pt x="638" y="1381"/>
                  </a:cubicBezTo>
                  <a:lnTo>
                    <a:pt x="638" y="1386"/>
                  </a:lnTo>
                  <a:cubicBezTo>
                    <a:pt x="637" y="1389"/>
                    <a:pt x="635" y="1391"/>
                    <a:pt x="633" y="1393"/>
                  </a:cubicBezTo>
                  <a:cubicBezTo>
                    <a:pt x="629" y="1396"/>
                    <a:pt x="630" y="1403"/>
                    <a:pt x="626" y="1405"/>
                  </a:cubicBezTo>
                  <a:cubicBezTo>
                    <a:pt x="622" y="1408"/>
                    <a:pt x="624" y="1415"/>
                    <a:pt x="620" y="1418"/>
                  </a:cubicBezTo>
                  <a:cubicBezTo>
                    <a:pt x="619" y="1420"/>
                    <a:pt x="615" y="1421"/>
                    <a:pt x="614" y="1424"/>
                  </a:cubicBezTo>
                  <a:lnTo>
                    <a:pt x="614" y="1430"/>
                  </a:lnTo>
                  <a:cubicBezTo>
                    <a:pt x="613" y="1432"/>
                    <a:pt x="610" y="1434"/>
                    <a:pt x="609" y="1436"/>
                  </a:cubicBezTo>
                  <a:cubicBezTo>
                    <a:pt x="605" y="1439"/>
                    <a:pt x="606" y="1446"/>
                    <a:pt x="602" y="1448"/>
                  </a:cubicBezTo>
                  <a:cubicBezTo>
                    <a:pt x="598" y="1451"/>
                    <a:pt x="599" y="1458"/>
                    <a:pt x="595" y="1461"/>
                  </a:cubicBezTo>
                  <a:cubicBezTo>
                    <a:pt x="594" y="1463"/>
                    <a:pt x="592" y="1464"/>
                    <a:pt x="590" y="1467"/>
                  </a:cubicBezTo>
                  <a:lnTo>
                    <a:pt x="590" y="1473"/>
                  </a:lnTo>
                  <a:cubicBezTo>
                    <a:pt x="588" y="1475"/>
                    <a:pt x="586" y="1478"/>
                    <a:pt x="584" y="1479"/>
                  </a:cubicBezTo>
                  <a:cubicBezTo>
                    <a:pt x="583" y="1482"/>
                    <a:pt x="581" y="1484"/>
                    <a:pt x="579" y="1486"/>
                  </a:cubicBezTo>
                  <a:lnTo>
                    <a:pt x="579" y="1491"/>
                  </a:lnTo>
                  <a:cubicBezTo>
                    <a:pt x="578" y="1494"/>
                    <a:pt x="575" y="1495"/>
                    <a:pt x="574" y="1499"/>
                  </a:cubicBezTo>
                  <a:cubicBezTo>
                    <a:pt x="570" y="1501"/>
                    <a:pt x="571" y="1507"/>
                    <a:pt x="567" y="1511"/>
                  </a:cubicBezTo>
                  <a:cubicBezTo>
                    <a:pt x="566" y="1513"/>
                    <a:pt x="564" y="1515"/>
                    <a:pt x="561" y="1517"/>
                  </a:cubicBezTo>
                  <a:cubicBezTo>
                    <a:pt x="558" y="1520"/>
                    <a:pt x="559" y="1527"/>
                    <a:pt x="555" y="1529"/>
                  </a:cubicBezTo>
                  <a:cubicBezTo>
                    <a:pt x="554" y="1532"/>
                    <a:pt x="551" y="1533"/>
                    <a:pt x="550" y="1536"/>
                  </a:cubicBezTo>
                  <a:cubicBezTo>
                    <a:pt x="545" y="1539"/>
                    <a:pt x="547" y="1545"/>
                    <a:pt x="543" y="1548"/>
                  </a:cubicBezTo>
                  <a:cubicBezTo>
                    <a:pt x="542" y="1550"/>
                    <a:pt x="539" y="1553"/>
                    <a:pt x="538" y="1555"/>
                  </a:cubicBezTo>
                  <a:cubicBezTo>
                    <a:pt x="533" y="1558"/>
                    <a:pt x="535" y="1564"/>
                    <a:pt x="531" y="1567"/>
                  </a:cubicBezTo>
                  <a:cubicBezTo>
                    <a:pt x="529" y="1570"/>
                    <a:pt x="527" y="1571"/>
                    <a:pt x="526" y="1574"/>
                  </a:cubicBezTo>
                  <a:cubicBezTo>
                    <a:pt x="523" y="1575"/>
                    <a:pt x="520" y="1577"/>
                    <a:pt x="518" y="1581"/>
                  </a:cubicBezTo>
                  <a:lnTo>
                    <a:pt x="518" y="1586"/>
                  </a:lnTo>
                  <a:cubicBezTo>
                    <a:pt x="517" y="1588"/>
                    <a:pt x="516" y="1590"/>
                    <a:pt x="513" y="1592"/>
                  </a:cubicBezTo>
                  <a:cubicBezTo>
                    <a:pt x="511" y="1596"/>
                    <a:pt x="508" y="1597"/>
                    <a:pt x="506" y="1599"/>
                  </a:cubicBezTo>
                  <a:lnTo>
                    <a:pt x="506" y="1604"/>
                  </a:lnTo>
                  <a:cubicBezTo>
                    <a:pt x="506" y="1605"/>
                    <a:pt x="505" y="1606"/>
                    <a:pt x="504" y="1606"/>
                  </a:cubicBezTo>
                  <a:cubicBezTo>
                    <a:pt x="501" y="1606"/>
                    <a:pt x="495" y="1603"/>
                    <a:pt x="482" y="1590"/>
                  </a:cubicBezTo>
                  <a:cubicBezTo>
                    <a:pt x="481" y="1592"/>
                    <a:pt x="478" y="1594"/>
                    <a:pt x="476" y="1597"/>
                  </a:cubicBezTo>
                  <a:cubicBezTo>
                    <a:pt x="474" y="1599"/>
                    <a:pt x="471" y="1601"/>
                    <a:pt x="470" y="1603"/>
                  </a:cubicBezTo>
                  <a:lnTo>
                    <a:pt x="470" y="1609"/>
                  </a:lnTo>
                  <a:cubicBezTo>
                    <a:pt x="469" y="1612"/>
                    <a:pt x="468" y="1614"/>
                    <a:pt x="464" y="1615"/>
                  </a:cubicBezTo>
                  <a:cubicBezTo>
                    <a:pt x="462" y="1618"/>
                    <a:pt x="459" y="1619"/>
                    <a:pt x="458" y="1623"/>
                  </a:cubicBezTo>
                  <a:cubicBezTo>
                    <a:pt x="455" y="1625"/>
                    <a:pt x="453" y="1626"/>
                    <a:pt x="451" y="1629"/>
                  </a:cubicBezTo>
                  <a:lnTo>
                    <a:pt x="451" y="1635"/>
                  </a:lnTo>
                  <a:cubicBezTo>
                    <a:pt x="449" y="1637"/>
                    <a:pt x="448" y="1640"/>
                    <a:pt x="446" y="1641"/>
                  </a:cubicBezTo>
                  <a:cubicBezTo>
                    <a:pt x="443" y="1644"/>
                    <a:pt x="441" y="1645"/>
                    <a:pt x="439" y="1647"/>
                  </a:cubicBezTo>
                  <a:cubicBezTo>
                    <a:pt x="436" y="1651"/>
                    <a:pt x="433" y="1652"/>
                    <a:pt x="432" y="1655"/>
                  </a:cubicBezTo>
                  <a:lnTo>
                    <a:pt x="432" y="1660"/>
                  </a:lnTo>
                  <a:cubicBezTo>
                    <a:pt x="431" y="1663"/>
                    <a:pt x="430" y="1666"/>
                    <a:pt x="427" y="1667"/>
                  </a:cubicBezTo>
                  <a:cubicBezTo>
                    <a:pt x="425" y="1669"/>
                    <a:pt x="421" y="1671"/>
                    <a:pt x="420" y="1673"/>
                  </a:cubicBezTo>
                  <a:cubicBezTo>
                    <a:pt x="417" y="1677"/>
                    <a:pt x="415" y="1678"/>
                    <a:pt x="414" y="1680"/>
                  </a:cubicBezTo>
                  <a:lnTo>
                    <a:pt x="414" y="1685"/>
                  </a:lnTo>
                  <a:cubicBezTo>
                    <a:pt x="412" y="1687"/>
                    <a:pt x="410" y="1690"/>
                    <a:pt x="408" y="1691"/>
                  </a:cubicBezTo>
                  <a:cubicBezTo>
                    <a:pt x="406" y="1694"/>
                    <a:pt x="404" y="1695"/>
                    <a:pt x="403" y="1698"/>
                  </a:cubicBezTo>
                  <a:cubicBezTo>
                    <a:pt x="400" y="1700"/>
                    <a:pt x="398" y="1701"/>
                    <a:pt x="395" y="1705"/>
                  </a:cubicBezTo>
                  <a:cubicBezTo>
                    <a:pt x="392" y="1707"/>
                    <a:pt x="393" y="1714"/>
                    <a:pt x="389" y="1716"/>
                  </a:cubicBezTo>
                  <a:cubicBezTo>
                    <a:pt x="388" y="1720"/>
                    <a:pt x="387" y="1721"/>
                    <a:pt x="384" y="1723"/>
                  </a:cubicBezTo>
                  <a:cubicBezTo>
                    <a:pt x="381" y="1726"/>
                    <a:pt x="378" y="1727"/>
                    <a:pt x="377" y="1731"/>
                  </a:cubicBezTo>
                  <a:cubicBezTo>
                    <a:pt x="374" y="1733"/>
                    <a:pt x="372" y="1734"/>
                    <a:pt x="371" y="1737"/>
                  </a:cubicBezTo>
                  <a:cubicBezTo>
                    <a:pt x="366" y="1739"/>
                    <a:pt x="367" y="1747"/>
                    <a:pt x="363" y="1749"/>
                  </a:cubicBezTo>
                  <a:cubicBezTo>
                    <a:pt x="361" y="1752"/>
                    <a:pt x="358" y="1753"/>
                    <a:pt x="357" y="1755"/>
                  </a:cubicBezTo>
                  <a:cubicBezTo>
                    <a:pt x="354" y="1759"/>
                    <a:pt x="351" y="1760"/>
                    <a:pt x="350" y="1763"/>
                  </a:cubicBezTo>
                  <a:cubicBezTo>
                    <a:pt x="346" y="1765"/>
                    <a:pt x="347" y="1771"/>
                    <a:pt x="344" y="1775"/>
                  </a:cubicBezTo>
                  <a:cubicBezTo>
                    <a:pt x="341" y="1777"/>
                    <a:pt x="340" y="1779"/>
                    <a:pt x="338" y="1781"/>
                  </a:cubicBezTo>
                  <a:cubicBezTo>
                    <a:pt x="335" y="1784"/>
                    <a:pt x="333" y="1786"/>
                    <a:pt x="331" y="1788"/>
                  </a:cubicBezTo>
                  <a:cubicBezTo>
                    <a:pt x="329" y="1791"/>
                    <a:pt x="325" y="1792"/>
                    <a:pt x="324" y="1795"/>
                  </a:cubicBezTo>
                  <a:cubicBezTo>
                    <a:pt x="320" y="1797"/>
                    <a:pt x="322" y="1804"/>
                    <a:pt x="318" y="1807"/>
                  </a:cubicBezTo>
                  <a:cubicBezTo>
                    <a:pt x="315" y="1809"/>
                    <a:pt x="312" y="1811"/>
                    <a:pt x="311" y="1814"/>
                  </a:cubicBezTo>
                  <a:cubicBezTo>
                    <a:pt x="308" y="1817"/>
                    <a:pt x="306" y="1818"/>
                    <a:pt x="304" y="1820"/>
                  </a:cubicBezTo>
                  <a:cubicBezTo>
                    <a:pt x="301" y="1823"/>
                    <a:pt x="302" y="1830"/>
                    <a:pt x="297" y="1833"/>
                  </a:cubicBezTo>
                  <a:cubicBezTo>
                    <a:pt x="296" y="1835"/>
                    <a:pt x="295" y="1838"/>
                    <a:pt x="292" y="1839"/>
                  </a:cubicBezTo>
                  <a:cubicBezTo>
                    <a:pt x="290" y="1842"/>
                    <a:pt x="286" y="1844"/>
                    <a:pt x="285" y="1846"/>
                  </a:cubicBezTo>
                  <a:cubicBezTo>
                    <a:pt x="282" y="1849"/>
                    <a:pt x="280" y="1850"/>
                    <a:pt x="279" y="1852"/>
                  </a:cubicBezTo>
                  <a:lnTo>
                    <a:pt x="279" y="1858"/>
                  </a:lnTo>
                  <a:cubicBezTo>
                    <a:pt x="277" y="1860"/>
                    <a:pt x="276" y="1862"/>
                    <a:pt x="274" y="1863"/>
                  </a:cubicBezTo>
                  <a:cubicBezTo>
                    <a:pt x="271" y="1866"/>
                    <a:pt x="269" y="1867"/>
                    <a:pt x="268" y="1871"/>
                  </a:cubicBezTo>
                  <a:cubicBezTo>
                    <a:pt x="265" y="1873"/>
                    <a:pt x="263" y="1874"/>
                    <a:pt x="261" y="1877"/>
                  </a:cubicBezTo>
                  <a:cubicBezTo>
                    <a:pt x="257" y="1879"/>
                    <a:pt x="258" y="1887"/>
                    <a:pt x="254" y="1889"/>
                  </a:cubicBezTo>
                  <a:cubicBezTo>
                    <a:pt x="253" y="1892"/>
                    <a:pt x="252" y="1894"/>
                    <a:pt x="249" y="1896"/>
                  </a:cubicBezTo>
                  <a:cubicBezTo>
                    <a:pt x="247" y="1899"/>
                    <a:pt x="243" y="1900"/>
                    <a:pt x="242" y="1903"/>
                  </a:cubicBezTo>
                  <a:cubicBezTo>
                    <a:pt x="239" y="1905"/>
                    <a:pt x="237" y="1906"/>
                    <a:pt x="236" y="1910"/>
                  </a:cubicBezTo>
                  <a:lnTo>
                    <a:pt x="236" y="1915"/>
                  </a:lnTo>
                  <a:cubicBezTo>
                    <a:pt x="234" y="1917"/>
                    <a:pt x="233" y="1920"/>
                    <a:pt x="230" y="1921"/>
                  </a:cubicBezTo>
                  <a:cubicBezTo>
                    <a:pt x="227" y="1925"/>
                    <a:pt x="225" y="1926"/>
                    <a:pt x="223" y="1928"/>
                  </a:cubicBezTo>
                  <a:cubicBezTo>
                    <a:pt x="221" y="1931"/>
                    <a:pt x="217" y="1932"/>
                    <a:pt x="216" y="1935"/>
                  </a:cubicBezTo>
                  <a:lnTo>
                    <a:pt x="216" y="1941"/>
                  </a:lnTo>
                  <a:cubicBezTo>
                    <a:pt x="215" y="1943"/>
                    <a:pt x="214" y="1946"/>
                    <a:pt x="211" y="1947"/>
                  </a:cubicBezTo>
                  <a:cubicBezTo>
                    <a:pt x="209" y="1949"/>
                    <a:pt x="206" y="1951"/>
                    <a:pt x="205" y="1954"/>
                  </a:cubicBezTo>
                  <a:cubicBezTo>
                    <a:pt x="201" y="1957"/>
                    <a:pt x="199" y="1958"/>
                    <a:pt x="198" y="1960"/>
                  </a:cubicBezTo>
                  <a:lnTo>
                    <a:pt x="198" y="1966"/>
                  </a:lnTo>
                  <a:cubicBezTo>
                    <a:pt x="196" y="1969"/>
                    <a:pt x="195" y="1971"/>
                    <a:pt x="193" y="1973"/>
                  </a:cubicBezTo>
                  <a:cubicBezTo>
                    <a:pt x="189" y="1975"/>
                    <a:pt x="187" y="1976"/>
                    <a:pt x="185" y="1980"/>
                  </a:cubicBezTo>
                  <a:cubicBezTo>
                    <a:pt x="183" y="1982"/>
                    <a:pt x="180" y="1983"/>
                    <a:pt x="179" y="1986"/>
                  </a:cubicBezTo>
                  <a:lnTo>
                    <a:pt x="179" y="1991"/>
                  </a:lnTo>
                  <a:cubicBezTo>
                    <a:pt x="178" y="1995"/>
                    <a:pt x="176" y="1997"/>
                    <a:pt x="173" y="1998"/>
                  </a:cubicBezTo>
                  <a:cubicBezTo>
                    <a:pt x="171" y="2001"/>
                    <a:pt x="168" y="2002"/>
                    <a:pt x="167" y="2004"/>
                  </a:cubicBezTo>
                  <a:cubicBezTo>
                    <a:pt x="162" y="2008"/>
                    <a:pt x="164" y="2014"/>
                    <a:pt x="160" y="2017"/>
                  </a:cubicBezTo>
                  <a:cubicBezTo>
                    <a:pt x="158" y="2020"/>
                    <a:pt x="157" y="2023"/>
                    <a:pt x="155" y="2024"/>
                  </a:cubicBezTo>
                  <a:cubicBezTo>
                    <a:pt x="152" y="2027"/>
                    <a:pt x="150" y="2028"/>
                    <a:pt x="147" y="2030"/>
                  </a:cubicBezTo>
                  <a:cubicBezTo>
                    <a:pt x="144" y="2034"/>
                    <a:pt x="145" y="2040"/>
                    <a:pt x="141" y="2042"/>
                  </a:cubicBezTo>
                  <a:cubicBezTo>
                    <a:pt x="140" y="2045"/>
                    <a:pt x="137" y="2046"/>
                    <a:pt x="136" y="2050"/>
                  </a:cubicBezTo>
                  <a:cubicBezTo>
                    <a:pt x="133" y="2052"/>
                    <a:pt x="130" y="2053"/>
                    <a:pt x="129" y="2056"/>
                  </a:cubicBezTo>
                  <a:cubicBezTo>
                    <a:pt x="125" y="2058"/>
                    <a:pt x="126" y="2066"/>
                    <a:pt x="123" y="2068"/>
                  </a:cubicBezTo>
                  <a:cubicBezTo>
                    <a:pt x="120" y="2071"/>
                    <a:pt x="118" y="2072"/>
                    <a:pt x="117" y="2075"/>
                  </a:cubicBezTo>
                  <a:cubicBezTo>
                    <a:pt x="114" y="2078"/>
                    <a:pt x="112" y="2079"/>
                    <a:pt x="110" y="2082"/>
                  </a:cubicBezTo>
                  <a:lnTo>
                    <a:pt x="110" y="2087"/>
                  </a:lnTo>
                  <a:cubicBezTo>
                    <a:pt x="109" y="2089"/>
                    <a:pt x="107" y="2091"/>
                    <a:pt x="104" y="2093"/>
                  </a:cubicBezTo>
                  <a:cubicBezTo>
                    <a:pt x="102" y="2095"/>
                    <a:pt x="99" y="2096"/>
                    <a:pt x="98" y="2099"/>
                  </a:cubicBezTo>
                  <a:cubicBezTo>
                    <a:pt x="96" y="2101"/>
                    <a:pt x="92" y="2104"/>
                    <a:pt x="91" y="2106"/>
                  </a:cubicBezTo>
                  <a:lnTo>
                    <a:pt x="91" y="2111"/>
                  </a:lnTo>
                  <a:cubicBezTo>
                    <a:pt x="90" y="2114"/>
                    <a:pt x="88" y="2117"/>
                    <a:pt x="86" y="2118"/>
                  </a:cubicBezTo>
                  <a:cubicBezTo>
                    <a:pt x="83" y="2121"/>
                    <a:pt x="81" y="2122"/>
                    <a:pt x="79" y="2125"/>
                  </a:cubicBezTo>
                  <a:cubicBezTo>
                    <a:pt x="75" y="2127"/>
                    <a:pt x="76" y="2134"/>
                    <a:pt x="72" y="2137"/>
                  </a:cubicBezTo>
                  <a:cubicBezTo>
                    <a:pt x="71" y="2139"/>
                    <a:pt x="70" y="2141"/>
                    <a:pt x="66" y="2144"/>
                  </a:cubicBezTo>
                  <a:cubicBezTo>
                    <a:pt x="64" y="2147"/>
                    <a:pt x="61" y="2148"/>
                    <a:pt x="60" y="2150"/>
                  </a:cubicBezTo>
                  <a:cubicBezTo>
                    <a:pt x="58" y="2153"/>
                    <a:pt x="55" y="2154"/>
                    <a:pt x="54" y="2158"/>
                  </a:cubicBezTo>
                  <a:cubicBezTo>
                    <a:pt x="54" y="2159"/>
                    <a:pt x="52" y="2161"/>
                    <a:pt x="52" y="2163"/>
                  </a:cubicBezTo>
                  <a:cubicBezTo>
                    <a:pt x="50" y="2164"/>
                    <a:pt x="49" y="2166"/>
                    <a:pt x="47" y="2168"/>
                  </a:cubicBezTo>
                  <a:cubicBezTo>
                    <a:pt x="45" y="2171"/>
                    <a:pt x="45" y="2175"/>
                    <a:pt x="45" y="2177"/>
                  </a:cubicBezTo>
                  <a:cubicBezTo>
                    <a:pt x="45" y="2197"/>
                    <a:pt x="40" y="2217"/>
                    <a:pt x="36" y="2235"/>
                  </a:cubicBezTo>
                  <a:cubicBezTo>
                    <a:pt x="15" y="2336"/>
                    <a:pt x="1" y="2436"/>
                    <a:pt x="1" y="2538"/>
                  </a:cubicBezTo>
                  <a:cubicBezTo>
                    <a:pt x="2" y="2716"/>
                    <a:pt x="27" y="2893"/>
                    <a:pt x="56" y="3069"/>
                  </a:cubicBezTo>
                  <a:cubicBezTo>
                    <a:pt x="86" y="3244"/>
                    <a:pt x="113" y="3419"/>
                    <a:pt x="137" y="3595"/>
                  </a:cubicBezTo>
                  <a:cubicBezTo>
                    <a:pt x="184" y="3928"/>
                    <a:pt x="249" y="4257"/>
                    <a:pt x="346" y="4580"/>
                  </a:cubicBezTo>
                  <a:cubicBezTo>
                    <a:pt x="376" y="4679"/>
                    <a:pt x="416" y="4774"/>
                    <a:pt x="492" y="4848"/>
                  </a:cubicBezTo>
                  <a:cubicBezTo>
                    <a:pt x="519" y="4873"/>
                    <a:pt x="539" y="4904"/>
                    <a:pt x="556" y="4938"/>
                  </a:cubicBezTo>
                  <a:cubicBezTo>
                    <a:pt x="616" y="5055"/>
                    <a:pt x="642" y="5183"/>
                    <a:pt x="646" y="5313"/>
                  </a:cubicBezTo>
                  <a:cubicBezTo>
                    <a:pt x="648" y="5448"/>
                    <a:pt x="642" y="5583"/>
                    <a:pt x="652" y="5717"/>
                  </a:cubicBezTo>
                  <a:cubicBezTo>
                    <a:pt x="654" y="5750"/>
                    <a:pt x="659" y="5781"/>
                    <a:pt x="669" y="5811"/>
                  </a:cubicBezTo>
                  <a:cubicBezTo>
                    <a:pt x="684" y="5853"/>
                    <a:pt x="707" y="5869"/>
                    <a:pt x="750" y="5871"/>
                  </a:cubicBezTo>
                  <a:cubicBezTo>
                    <a:pt x="753" y="5871"/>
                    <a:pt x="756" y="5871"/>
                    <a:pt x="759" y="5871"/>
                  </a:cubicBezTo>
                  <a:cubicBezTo>
                    <a:pt x="799" y="5871"/>
                    <a:pt x="831" y="5851"/>
                    <a:pt x="859" y="5826"/>
                  </a:cubicBezTo>
                  <a:cubicBezTo>
                    <a:pt x="994" y="5719"/>
                    <a:pt x="1128" y="5609"/>
                    <a:pt x="1247" y="5484"/>
                  </a:cubicBezTo>
                  <a:cubicBezTo>
                    <a:pt x="1316" y="5414"/>
                    <a:pt x="1395" y="5352"/>
                    <a:pt x="1465" y="5283"/>
                  </a:cubicBezTo>
                  <a:cubicBezTo>
                    <a:pt x="1514" y="5236"/>
                    <a:pt x="1568" y="5194"/>
                    <a:pt x="1612" y="5143"/>
                  </a:cubicBezTo>
                  <a:cubicBezTo>
                    <a:pt x="1720" y="5019"/>
                    <a:pt x="1826" y="4891"/>
                    <a:pt x="1926" y="4759"/>
                  </a:cubicBezTo>
                  <a:cubicBezTo>
                    <a:pt x="2134" y="4483"/>
                    <a:pt x="2313" y="4188"/>
                    <a:pt x="2465" y="3879"/>
                  </a:cubicBezTo>
                  <a:cubicBezTo>
                    <a:pt x="2614" y="3576"/>
                    <a:pt x="2722" y="3260"/>
                    <a:pt x="2734" y="2918"/>
                  </a:cubicBezTo>
                  <a:cubicBezTo>
                    <a:pt x="2736" y="2900"/>
                    <a:pt x="2729" y="2887"/>
                    <a:pt x="2716" y="2876"/>
                  </a:cubicBezTo>
                  <a:cubicBezTo>
                    <a:pt x="2685" y="2850"/>
                    <a:pt x="2655" y="2821"/>
                    <a:pt x="2628" y="2790"/>
                  </a:cubicBezTo>
                  <a:cubicBezTo>
                    <a:pt x="2464" y="2595"/>
                    <a:pt x="2315" y="2389"/>
                    <a:pt x="2180" y="2174"/>
                  </a:cubicBezTo>
                  <a:cubicBezTo>
                    <a:pt x="2094" y="2036"/>
                    <a:pt x="2018" y="1893"/>
                    <a:pt x="1936" y="1754"/>
                  </a:cubicBezTo>
                  <a:cubicBezTo>
                    <a:pt x="1861" y="1626"/>
                    <a:pt x="1781" y="1501"/>
                    <a:pt x="1710" y="1371"/>
                  </a:cubicBezTo>
                  <a:cubicBezTo>
                    <a:pt x="1706" y="1367"/>
                    <a:pt x="1702" y="1366"/>
                    <a:pt x="1698" y="1363"/>
                  </a:cubicBezTo>
                  <a:cubicBezTo>
                    <a:pt x="1697" y="1361"/>
                    <a:pt x="1694" y="1360"/>
                    <a:pt x="1693" y="1356"/>
                  </a:cubicBezTo>
                  <a:cubicBezTo>
                    <a:pt x="1688" y="1354"/>
                    <a:pt x="1690" y="1347"/>
                    <a:pt x="1686" y="1344"/>
                  </a:cubicBezTo>
                  <a:cubicBezTo>
                    <a:pt x="1682" y="1341"/>
                    <a:pt x="1683" y="1335"/>
                    <a:pt x="1679" y="1333"/>
                  </a:cubicBezTo>
                  <a:cubicBezTo>
                    <a:pt x="1675" y="1329"/>
                    <a:pt x="1677" y="1323"/>
                    <a:pt x="1672" y="1320"/>
                  </a:cubicBezTo>
                  <a:cubicBezTo>
                    <a:pt x="1671" y="1317"/>
                    <a:pt x="1670" y="1316"/>
                    <a:pt x="1667" y="1313"/>
                  </a:cubicBezTo>
                  <a:lnTo>
                    <a:pt x="1667" y="1308"/>
                  </a:lnTo>
                  <a:cubicBezTo>
                    <a:pt x="1666" y="1306"/>
                    <a:pt x="1665" y="1303"/>
                    <a:pt x="1661" y="1301"/>
                  </a:cubicBezTo>
                  <a:cubicBezTo>
                    <a:pt x="1657" y="1299"/>
                    <a:pt x="1659" y="1292"/>
                    <a:pt x="1655" y="1289"/>
                  </a:cubicBezTo>
                  <a:cubicBezTo>
                    <a:pt x="1651" y="1286"/>
                    <a:pt x="1652" y="1280"/>
                    <a:pt x="1649" y="1277"/>
                  </a:cubicBezTo>
                  <a:cubicBezTo>
                    <a:pt x="1644" y="1274"/>
                    <a:pt x="1645" y="1268"/>
                    <a:pt x="1641" y="1265"/>
                  </a:cubicBezTo>
                  <a:cubicBezTo>
                    <a:pt x="1640" y="1262"/>
                    <a:pt x="1639" y="1261"/>
                    <a:pt x="1636" y="1258"/>
                  </a:cubicBezTo>
                  <a:lnTo>
                    <a:pt x="1636" y="1253"/>
                  </a:lnTo>
                  <a:cubicBezTo>
                    <a:pt x="1635" y="1250"/>
                    <a:pt x="1633" y="1248"/>
                    <a:pt x="1630" y="1246"/>
                  </a:cubicBezTo>
                  <a:cubicBezTo>
                    <a:pt x="1627" y="1243"/>
                    <a:pt x="1628" y="1237"/>
                    <a:pt x="1624" y="1234"/>
                  </a:cubicBezTo>
                  <a:cubicBezTo>
                    <a:pt x="1619" y="1231"/>
                    <a:pt x="1622" y="1225"/>
                    <a:pt x="1617" y="1222"/>
                  </a:cubicBezTo>
                  <a:cubicBezTo>
                    <a:pt x="1613" y="1219"/>
                    <a:pt x="1614" y="1213"/>
                    <a:pt x="1611" y="1210"/>
                  </a:cubicBezTo>
                  <a:cubicBezTo>
                    <a:pt x="1609" y="1207"/>
                    <a:pt x="1608" y="1205"/>
                    <a:pt x="1605" y="1203"/>
                  </a:cubicBezTo>
                  <a:lnTo>
                    <a:pt x="1605" y="1198"/>
                  </a:lnTo>
                  <a:cubicBezTo>
                    <a:pt x="1603" y="1195"/>
                    <a:pt x="1602" y="1193"/>
                    <a:pt x="1600" y="1191"/>
                  </a:cubicBezTo>
                  <a:cubicBezTo>
                    <a:pt x="1596" y="1188"/>
                    <a:pt x="1597" y="1182"/>
                    <a:pt x="1592" y="1178"/>
                  </a:cubicBezTo>
                  <a:cubicBezTo>
                    <a:pt x="1589" y="1176"/>
                    <a:pt x="1590" y="1170"/>
                    <a:pt x="1586" y="1167"/>
                  </a:cubicBezTo>
                  <a:cubicBezTo>
                    <a:pt x="1582" y="1164"/>
                    <a:pt x="1584" y="1157"/>
                    <a:pt x="1580" y="1155"/>
                  </a:cubicBezTo>
                  <a:cubicBezTo>
                    <a:pt x="1578" y="1151"/>
                    <a:pt x="1576" y="1150"/>
                    <a:pt x="1574" y="1148"/>
                  </a:cubicBezTo>
                  <a:lnTo>
                    <a:pt x="1574" y="1143"/>
                  </a:lnTo>
                  <a:cubicBezTo>
                    <a:pt x="1573" y="1140"/>
                    <a:pt x="1571" y="1138"/>
                    <a:pt x="1569" y="1135"/>
                  </a:cubicBezTo>
                  <a:cubicBezTo>
                    <a:pt x="1564" y="1133"/>
                    <a:pt x="1565" y="1127"/>
                    <a:pt x="1562" y="1123"/>
                  </a:cubicBezTo>
                  <a:cubicBezTo>
                    <a:pt x="1558" y="1121"/>
                    <a:pt x="1559" y="1114"/>
                    <a:pt x="1555" y="1111"/>
                  </a:cubicBezTo>
                  <a:cubicBezTo>
                    <a:pt x="1551" y="1108"/>
                    <a:pt x="1553" y="1102"/>
                    <a:pt x="1548" y="1100"/>
                  </a:cubicBezTo>
                  <a:cubicBezTo>
                    <a:pt x="1544" y="1096"/>
                    <a:pt x="1546" y="1090"/>
                    <a:pt x="1542" y="1087"/>
                  </a:cubicBezTo>
                  <a:cubicBezTo>
                    <a:pt x="1541" y="1085"/>
                    <a:pt x="1539" y="1083"/>
                    <a:pt x="1536" y="1080"/>
                  </a:cubicBezTo>
                  <a:lnTo>
                    <a:pt x="1536" y="1075"/>
                  </a:lnTo>
                  <a:cubicBezTo>
                    <a:pt x="1535" y="1073"/>
                    <a:pt x="1533" y="1071"/>
                    <a:pt x="1531" y="1068"/>
                  </a:cubicBezTo>
                  <a:cubicBezTo>
                    <a:pt x="1527" y="1065"/>
                    <a:pt x="1528" y="1059"/>
                    <a:pt x="1525" y="1056"/>
                  </a:cubicBezTo>
                  <a:cubicBezTo>
                    <a:pt x="1520" y="1053"/>
                    <a:pt x="1521" y="1047"/>
                    <a:pt x="1517" y="1044"/>
                  </a:cubicBezTo>
                  <a:cubicBezTo>
                    <a:pt x="1514" y="1041"/>
                    <a:pt x="1515" y="1035"/>
                    <a:pt x="1510" y="1032"/>
                  </a:cubicBezTo>
                  <a:cubicBezTo>
                    <a:pt x="1509" y="1030"/>
                    <a:pt x="1506" y="1027"/>
                    <a:pt x="1505" y="1025"/>
                  </a:cubicBezTo>
                  <a:lnTo>
                    <a:pt x="1505" y="1020"/>
                  </a:lnTo>
                  <a:cubicBezTo>
                    <a:pt x="1504" y="1017"/>
                    <a:pt x="1503" y="1014"/>
                    <a:pt x="1500" y="1013"/>
                  </a:cubicBezTo>
                  <a:lnTo>
                    <a:pt x="1500" y="1008"/>
                  </a:lnTo>
                  <a:cubicBezTo>
                    <a:pt x="1499" y="1005"/>
                    <a:pt x="1498" y="1004"/>
                    <a:pt x="1494" y="1000"/>
                  </a:cubicBezTo>
                  <a:cubicBezTo>
                    <a:pt x="1490" y="998"/>
                    <a:pt x="1492" y="992"/>
                    <a:pt x="1488" y="989"/>
                  </a:cubicBezTo>
                  <a:cubicBezTo>
                    <a:pt x="1484" y="986"/>
                    <a:pt x="1485" y="979"/>
                    <a:pt x="1481" y="977"/>
                  </a:cubicBezTo>
                  <a:cubicBezTo>
                    <a:pt x="1477" y="973"/>
                    <a:pt x="1478" y="967"/>
                    <a:pt x="1474" y="965"/>
                  </a:cubicBezTo>
                  <a:cubicBezTo>
                    <a:pt x="1473" y="962"/>
                    <a:pt x="1471" y="961"/>
                    <a:pt x="1468" y="957"/>
                  </a:cubicBezTo>
                  <a:lnTo>
                    <a:pt x="1468" y="952"/>
                  </a:lnTo>
                  <a:cubicBezTo>
                    <a:pt x="1467" y="950"/>
                    <a:pt x="1466" y="946"/>
                    <a:pt x="1463" y="945"/>
                  </a:cubicBezTo>
                  <a:lnTo>
                    <a:pt x="1463" y="940"/>
                  </a:lnTo>
                  <a:cubicBezTo>
                    <a:pt x="1462" y="938"/>
                    <a:pt x="1461" y="936"/>
                    <a:pt x="1458" y="934"/>
                  </a:cubicBezTo>
                  <a:cubicBezTo>
                    <a:pt x="1454" y="930"/>
                    <a:pt x="1455" y="924"/>
                    <a:pt x="1451" y="922"/>
                  </a:cubicBezTo>
                  <a:cubicBezTo>
                    <a:pt x="1447" y="918"/>
                    <a:pt x="1449" y="912"/>
                    <a:pt x="1445" y="909"/>
                  </a:cubicBezTo>
                  <a:cubicBezTo>
                    <a:pt x="1440" y="907"/>
                    <a:pt x="1441" y="900"/>
                    <a:pt x="1438" y="897"/>
                  </a:cubicBezTo>
                  <a:cubicBezTo>
                    <a:pt x="1434" y="895"/>
                    <a:pt x="1435" y="887"/>
                    <a:pt x="1431" y="885"/>
                  </a:cubicBezTo>
                  <a:cubicBezTo>
                    <a:pt x="1430" y="882"/>
                    <a:pt x="1429" y="881"/>
                    <a:pt x="1425" y="879"/>
                  </a:cubicBezTo>
                  <a:lnTo>
                    <a:pt x="1425" y="873"/>
                  </a:lnTo>
                  <a:cubicBezTo>
                    <a:pt x="1424" y="870"/>
                    <a:pt x="1423" y="869"/>
                    <a:pt x="1420" y="866"/>
                  </a:cubicBezTo>
                  <a:cubicBezTo>
                    <a:pt x="1417" y="863"/>
                    <a:pt x="1418" y="857"/>
                    <a:pt x="1413" y="854"/>
                  </a:cubicBezTo>
                  <a:cubicBezTo>
                    <a:pt x="1409" y="852"/>
                    <a:pt x="1411" y="844"/>
                    <a:pt x="1407" y="842"/>
                  </a:cubicBezTo>
                  <a:cubicBezTo>
                    <a:pt x="1403" y="839"/>
                    <a:pt x="1404" y="832"/>
                    <a:pt x="1400" y="830"/>
                  </a:cubicBezTo>
                  <a:cubicBezTo>
                    <a:pt x="1396" y="827"/>
                    <a:pt x="1397" y="820"/>
                    <a:pt x="1393" y="817"/>
                  </a:cubicBezTo>
                  <a:cubicBezTo>
                    <a:pt x="1390" y="815"/>
                    <a:pt x="1391" y="808"/>
                    <a:pt x="1386" y="805"/>
                  </a:cubicBezTo>
                  <a:cubicBezTo>
                    <a:pt x="1385" y="803"/>
                    <a:pt x="1384" y="801"/>
                    <a:pt x="1381" y="799"/>
                  </a:cubicBezTo>
                  <a:lnTo>
                    <a:pt x="1381" y="793"/>
                  </a:lnTo>
                  <a:cubicBezTo>
                    <a:pt x="1380" y="790"/>
                    <a:pt x="1377" y="789"/>
                    <a:pt x="1376" y="787"/>
                  </a:cubicBezTo>
                  <a:cubicBezTo>
                    <a:pt x="1371" y="784"/>
                    <a:pt x="1374" y="777"/>
                    <a:pt x="1369" y="774"/>
                  </a:cubicBezTo>
                  <a:cubicBezTo>
                    <a:pt x="1365" y="772"/>
                    <a:pt x="1366" y="765"/>
                    <a:pt x="1363" y="762"/>
                  </a:cubicBezTo>
                  <a:cubicBezTo>
                    <a:pt x="1358" y="760"/>
                    <a:pt x="1360" y="752"/>
                    <a:pt x="1355" y="750"/>
                  </a:cubicBezTo>
                  <a:cubicBezTo>
                    <a:pt x="1352" y="747"/>
                    <a:pt x="1353" y="741"/>
                    <a:pt x="1349" y="738"/>
                  </a:cubicBezTo>
                  <a:cubicBezTo>
                    <a:pt x="1344" y="735"/>
                    <a:pt x="1347" y="729"/>
                    <a:pt x="1342" y="725"/>
                  </a:cubicBezTo>
                  <a:cubicBezTo>
                    <a:pt x="1338" y="723"/>
                    <a:pt x="1339" y="717"/>
                    <a:pt x="1336" y="714"/>
                  </a:cubicBezTo>
                  <a:cubicBezTo>
                    <a:pt x="1334" y="711"/>
                    <a:pt x="1333" y="709"/>
                    <a:pt x="1330" y="707"/>
                  </a:cubicBezTo>
                  <a:lnTo>
                    <a:pt x="1330" y="702"/>
                  </a:lnTo>
                  <a:cubicBezTo>
                    <a:pt x="1328" y="698"/>
                    <a:pt x="1327" y="697"/>
                    <a:pt x="1325" y="695"/>
                  </a:cubicBezTo>
                  <a:cubicBezTo>
                    <a:pt x="1321" y="692"/>
                    <a:pt x="1322" y="686"/>
                    <a:pt x="1317" y="682"/>
                  </a:cubicBezTo>
                  <a:cubicBezTo>
                    <a:pt x="1314" y="680"/>
                    <a:pt x="1315" y="674"/>
                    <a:pt x="1311" y="670"/>
                  </a:cubicBezTo>
                  <a:cubicBezTo>
                    <a:pt x="1307" y="668"/>
                    <a:pt x="1309" y="661"/>
                    <a:pt x="1305" y="659"/>
                  </a:cubicBezTo>
                  <a:cubicBezTo>
                    <a:pt x="1300" y="655"/>
                    <a:pt x="1301" y="649"/>
                    <a:pt x="1298" y="647"/>
                  </a:cubicBezTo>
                  <a:cubicBezTo>
                    <a:pt x="1294" y="643"/>
                    <a:pt x="1295" y="637"/>
                    <a:pt x="1290" y="634"/>
                  </a:cubicBezTo>
                  <a:cubicBezTo>
                    <a:pt x="1289" y="632"/>
                    <a:pt x="1287" y="631"/>
                    <a:pt x="1285" y="627"/>
                  </a:cubicBezTo>
                  <a:lnTo>
                    <a:pt x="1285" y="622"/>
                  </a:lnTo>
                  <a:cubicBezTo>
                    <a:pt x="1284" y="620"/>
                    <a:pt x="1283" y="617"/>
                    <a:pt x="1280" y="615"/>
                  </a:cubicBezTo>
                  <a:lnTo>
                    <a:pt x="1280" y="610"/>
                  </a:lnTo>
                  <a:cubicBezTo>
                    <a:pt x="1279" y="607"/>
                    <a:pt x="1278" y="606"/>
                    <a:pt x="1274" y="604"/>
                  </a:cubicBezTo>
                  <a:cubicBezTo>
                    <a:pt x="1271" y="600"/>
                    <a:pt x="1272" y="594"/>
                    <a:pt x="1268" y="591"/>
                  </a:cubicBezTo>
                  <a:cubicBezTo>
                    <a:pt x="1264" y="588"/>
                    <a:pt x="1266" y="582"/>
                    <a:pt x="1261" y="579"/>
                  </a:cubicBezTo>
                  <a:cubicBezTo>
                    <a:pt x="1257" y="577"/>
                    <a:pt x="1258" y="569"/>
                    <a:pt x="1255" y="567"/>
                  </a:cubicBezTo>
                  <a:cubicBezTo>
                    <a:pt x="1251" y="564"/>
                    <a:pt x="1252" y="557"/>
                    <a:pt x="1247" y="555"/>
                  </a:cubicBezTo>
                  <a:cubicBezTo>
                    <a:pt x="1244" y="552"/>
                    <a:pt x="1245" y="545"/>
                    <a:pt x="1241" y="542"/>
                  </a:cubicBezTo>
                  <a:cubicBezTo>
                    <a:pt x="1240" y="540"/>
                    <a:pt x="1237" y="539"/>
                    <a:pt x="1235" y="536"/>
                  </a:cubicBezTo>
                  <a:lnTo>
                    <a:pt x="1235" y="530"/>
                  </a:lnTo>
                  <a:cubicBezTo>
                    <a:pt x="1234" y="528"/>
                    <a:pt x="1233" y="525"/>
                    <a:pt x="1230" y="524"/>
                  </a:cubicBezTo>
                  <a:lnTo>
                    <a:pt x="1230" y="518"/>
                  </a:lnTo>
                  <a:cubicBezTo>
                    <a:pt x="1229" y="515"/>
                    <a:pt x="1228" y="514"/>
                    <a:pt x="1225" y="512"/>
                  </a:cubicBezTo>
                  <a:cubicBezTo>
                    <a:pt x="1220" y="509"/>
                    <a:pt x="1223" y="502"/>
                    <a:pt x="1218" y="499"/>
                  </a:cubicBezTo>
                  <a:cubicBezTo>
                    <a:pt x="1214" y="497"/>
                    <a:pt x="1215" y="490"/>
                    <a:pt x="1212" y="487"/>
                  </a:cubicBezTo>
                  <a:cubicBezTo>
                    <a:pt x="1207" y="485"/>
                    <a:pt x="1209" y="477"/>
                    <a:pt x="1204" y="475"/>
                  </a:cubicBezTo>
                  <a:cubicBezTo>
                    <a:pt x="1201" y="472"/>
                    <a:pt x="1202" y="466"/>
                    <a:pt x="1198" y="463"/>
                  </a:cubicBezTo>
                  <a:cubicBezTo>
                    <a:pt x="1193" y="460"/>
                    <a:pt x="1196" y="454"/>
                    <a:pt x="1191" y="450"/>
                  </a:cubicBezTo>
                  <a:cubicBezTo>
                    <a:pt x="1187" y="448"/>
                    <a:pt x="1188" y="442"/>
                    <a:pt x="1185" y="439"/>
                  </a:cubicBezTo>
                  <a:cubicBezTo>
                    <a:pt x="1183" y="436"/>
                    <a:pt x="1180" y="434"/>
                    <a:pt x="1179" y="432"/>
                  </a:cubicBezTo>
                  <a:lnTo>
                    <a:pt x="1179" y="427"/>
                  </a:lnTo>
                  <a:cubicBezTo>
                    <a:pt x="1177" y="423"/>
                    <a:pt x="1176" y="421"/>
                    <a:pt x="1174" y="420"/>
                  </a:cubicBezTo>
                  <a:lnTo>
                    <a:pt x="1174" y="415"/>
                  </a:lnTo>
                  <a:cubicBezTo>
                    <a:pt x="1172" y="412"/>
                    <a:pt x="1171" y="411"/>
                    <a:pt x="1169" y="407"/>
                  </a:cubicBezTo>
                  <a:cubicBezTo>
                    <a:pt x="1164" y="405"/>
                    <a:pt x="1165" y="400"/>
                    <a:pt x="1161" y="395"/>
                  </a:cubicBezTo>
                  <a:cubicBezTo>
                    <a:pt x="1158" y="393"/>
                    <a:pt x="1159" y="386"/>
                    <a:pt x="1155" y="384"/>
                  </a:cubicBezTo>
                  <a:cubicBezTo>
                    <a:pt x="1150" y="380"/>
                    <a:pt x="1152" y="374"/>
                    <a:pt x="1148" y="372"/>
                  </a:cubicBezTo>
                  <a:cubicBezTo>
                    <a:pt x="1144" y="368"/>
                    <a:pt x="1145" y="362"/>
                    <a:pt x="1142" y="359"/>
                  </a:cubicBezTo>
                  <a:cubicBezTo>
                    <a:pt x="1137" y="357"/>
                    <a:pt x="1138" y="350"/>
                    <a:pt x="1134" y="347"/>
                  </a:cubicBezTo>
                  <a:cubicBezTo>
                    <a:pt x="1131" y="345"/>
                    <a:pt x="1132" y="337"/>
                    <a:pt x="1128" y="335"/>
                  </a:cubicBezTo>
                  <a:cubicBezTo>
                    <a:pt x="1123" y="332"/>
                    <a:pt x="1125" y="325"/>
                    <a:pt x="1121" y="323"/>
                  </a:cubicBezTo>
                  <a:cubicBezTo>
                    <a:pt x="1120" y="320"/>
                    <a:pt x="1117" y="319"/>
                    <a:pt x="1116" y="316"/>
                  </a:cubicBezTo>
                  <a:lnTo>
                    <a:pt x="1116" y="310"/>
                  </a:lnTo>
                  <a:cubicBezTo>
                    <a:pt x="1115" y="308"/>
                    <a:pt x="1113" y="305"/>
                    <a:pt x="1110" y="304"/>
                  </a:cubicBezTo>
                  <a:lnTo>
                    <a:pt x="1110" y="298"/>
                  </a:lnTo>
                  <a:cubicBezTo>
                    <a:pt x="1109" y="296"/>
                    <a:pt x="1107" y="294"/>
                    <a:pt x="1105" y="292"/>
                  </a:cubicBezTo>
                  <a:lnTo>
                    <a:pt x="1105" y="287"/>
                  </a:lnTo>
                  <a:cubicBezTo>
                    <a:pt x="1104" y="283"/>
                    <a:pt x="1102" y="281"/>
                    <a:pt x="1100" y="280"/>
                  </a:cubicBezTo>
                  <a:lnTo>
                    <a:pt x="1100" y="275"/>
                  </a:lnTo>
                  <a:cubicBezTo>
                    <a:pt x="1099" y="271"/>
                    <a:pt x="1096" y="270"/>
                    <a:pt x="1094" y="267"/>
                  </a:cubicBezTo>
                  <a:cubicBezTo>
                    <a:pt x="1090" y="265"/>
                    <a:pt x="1091" y="258"/>
                    <a:pt x="1088" y="255"/>
                  </a:cubicBezTo>
                  <a:cubicBezTo>
                    <a:pt x="1083" y="253"/>
                    <a:pt x="1085" y="246"/>
                    <a:pt x="1080" y="243"/>
                  </a:cubicBezTo>
                  <a:cubicBezTo>
                    <a:pt x="1077" y="240"/>
                    <a:pt x="1078" y="234"/>
                    <a:pt x="1074" y="232"/>
                  </a:cubicBezTo>
                  <a:cubicBezTo>
                    <a:pt x="1069" y="228"/>
                    <a:pt x="1072" y="222"/>
                    <a:pt x="1067" y="219"/>
                  </a:cubicBezTo>
                  <a:cubicBezTo>
                    <a:pt x="1063" y="216"/>
                    <a:pt x="1064" y="210"/>
                    <a:pt x="1061" y="207"/>
                  </a:cubicBezTo>
                  <a:cubicBezTo>
                    <a:pt x="1056" y="205"/>
                    <a:pt x="1058" y="197"/>
                    <a:pt x="1053" y="195"/>
                  </a:cubicBezTo>
                  <a:cubicBezTo>
                    <a:pt x="1052" y="192"/>
                    <a:pt x="1050" y="191"/>
                    <a:pt x="1048" y="188"/>
                  </a:cubicBezTo>
                  <a:lnTo>
                    <a:pt x="1048" y="183"/>
                  </a:lnTo>
                  <a:cubicBezTo>
                    <a:pt x="1047" y="180"/>
                    <a:pt x="1046" y="178"/>
                    <a:pt x="1042" y="175"/>
                  </a:cubicBezTo>
                  <a:lnTo>
                    <a:pt x="1042" y="170"/>
                  </a:lnTo>
                  <a:cubicBezTo>
                    <a:pt x="1041" y="168"/>
                    <a:pt x="1040" y="167"/>
                    <a:pt x="1037" y="164"/>
                  </a:cubicBezTo>
                  <a:cubicBezTo>
                    <a:pt x="1034" y="161"/>
                    <a:pt x="1035" y="154"/>
                    <a:pt x="1031" y="152"/>
                  </a:cubicBezTo>
                  <a:cubicBezTo>
                    <a:pt x="1026" y="148"/>
                    <a:pt x="1028" y="142"/>
                    <a:pt x="1024" y="140"/>
                  </a:cubicBezTo>
                  <a:cubicBezTo>
                    <a:pt x="1020" y="137"/>
                    <a:pt x="1021" y="130"/>
                    <a:pt x="1018" y="127"/>
                  </a:cubicBezTo>
                  <a:cubicBezTo>
                    <a:pt x="1015" y="125"/>
                    <a:pt x="1013" y="124"/>
                    <a:pt x="1012" y="120"/>
                  </a:cubicBezTo>
                  <a:lnTo>
                    <a:pt x="1012" y="115"/>
                  </a:lnTo>
                  <a:cubicBezTo>
                    <a:pt x="1010" y="113"/>
                    <a:pt x="1009" y="110"/>
                    <a:pt x="1007" y="109"/>
                  </a:cubicBezTo>
                  <a:lnTo>
                    <a:pt x="1007" y="103"/>
                  </a:lnTo>
                  <a:cubicBezTo>
                    <a:pt x="1005" y="100"/>
                    <a:pt x="1004" y="99"/>
                    <a:pt x="1001" y="97"/>
                  </a:cubicBezTo>
                  <a:cubicBezTo>
                    <a:pt x="997" y="93"/>
                    <a:pt x="998" y="87"/>
                    <a:pt x="994" y="84"/>
                  </a:cubicBezTo>
                  <a:cubicBezTo>
                    <a:pt x="991" y="82"/>
                    <a:pt x="992" y="75"/>
                    <a:pt x="987" y="72"/>
                  </a:cubicBezTo>
                  <a:cubicBezTo>
                    <a:pt x="986" y="70"/>
                    <a:pt x="983" y="68"/>
                    <a:pt x="982" y="65"/>
                  </a:cubicBezTo>
                  <a:cubicBezTo>
                    <a:pt x="978" y="62"/>
                    <a:pt x="980" y="56"/>
                    <a:pt x="976" y="54"/>
                  </a:cubicBezTo>
                  <a:cubicBezTo>
                    <a:pt x="971" y="50"/>
                    <a:pt x="972" y="44"/>
                    <a:pt x="969" y="41"/>
                  </a:cubicBezTo>
                  <a:cubicBezTo>
                    <a:pt x="967" y="38"/>
                    <a:pt x="965" y="37"/>
                    <a:pt x="964" y="34"/>
                  </a:cubicBezTo>
                  <a:cubicBezTo>
                    <a:pt x="959" y="32"/>
                    <a:pt x="960" y="24"/>
                    <a:pt x="956" y="22"/>
                  </a:cubicBezTo>
                  <a:cubicBezTo>
                    <a:pt x="954" y="19"/>
                    <a:pt x="953" y="17"/>
                    <a:pt x="950" y="16"/>
                  </a:cubicBezTo>
                  <a:cubicBezTo>
                    <a:pt x="949" y="13"/>
                    <a:pt x="948" y="10"/>
                    <a:pt x="944" y="8"/>
                  </a:cubicBezTo>
                  <a:lnTo>
                    <a:pt x="944" y="3"/>
                  </a:lnTo>
                  <a:cubicBezTo>
                    <a:pt x="942" y="1"/>
                    <a:pt x="940" y="0"/>
                    <a:pt x="938" y="0"/>
                  </a:cubicBezTo>
                  <a:close/>
                </a:path>
              </a:pathLst>
            </a:custGeom>
            <a:solidFill>
              <a:srgbClr val="E6E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6974836" y="3855396"/>
              <a:ext cx="272077" cy="220396"/>
            </a:xfrm>
            <a:custGeom>
              <a:avLst/>
              <a:gdLst/>
              <a:ahLst/>
              <a:cxnLst/>
              <a:rect l="l" t="t" r="r" b="b"/>
              <a:pathLst>
                <a:path w="7344" h="5949" extrusionOk="0">
                  <a:moveTo>
                    <a:pt x="4520" y="5441"/>
                  </a:moveTo>
                  <a:cubicBezTo>
                    <a:pt x="4521" y="5441"/>
                    <a:pt x="4521" y="5441"/>
                    <a:pt x="4521" y="5441"/>
                  </a:cubicBezTo>
                  <a:cubicBezTo>
                    <a:pt x="4527" y="5446"/>
                    <a:pt x="4536" y="5449"/>
                    <a:pt x="4542" y="5455"/>
                  </a:cubicBezTo>
                  <a:cubicBezTo>
                    <a:pt x="4536" y="5452"/>
                    <a:pt x="4529" y="5447"/>
                    <a:pt x="4522" y="5442"/>
                  </a:cubicBezTo>
                  <a:cubicBezTo>
                    <a:pt x="4521" y="5441"/>
                    <a:pt x="4521" y="5441"/>
                    <a:pt x="4520" y="5441"/>
                  </a:cubicBezTo>
                  <a:close/>
                  <a:moveTo>
                    <a:pt x="4549" y="5459"/>
                  </a:moveTo>
                  <a:lnTo>
                    <a:pt x="4549" y="5459"/>
                  </a:lnTo>
                  <a:cubicBezTo>
                    <a:pt x="4549" y="5460"/>
                    <a:pt x="4550" y="5461"/>
                    <a:pt x="4550" y="5461"/>
                  </a:cubicBezTo>
                  <a:lnTo>
                    <a:pt x="4550" y="5461"/>
                  </a:lnTo>
                  <a:cubicBezTo>
                    <a:pt x="4550" y="5461"/>
                    <a:pt x="4550" y="5461"/>
                    <a:pt x="4550" y="5461"/>
                  </a:cubicBezTo>
                  <a:lnTo>
                    <a:pt x="4550" y="5461"/>
                  </a:lnTo>
                  <a:cubicBezTo>
                    <a:pt x="4549" y="5460"/>
                    <a:pt x="4549" y="5460"/>
                    <a:pt x="4549" y="5459"/>
                  </a:cubicBezTo>
                  <a:close/>
                  <a:moveTo>
                    <a:pt x="6234" y="0"/>
                  </a:moveTo>
                  <a:cubicBezTo>
                    <a:pt x="6231" y="3"/>
                    <a:pt x="6225" y="1"/>
                    <a:pt x="6221" y="6"/>
                  </a:cubicBezTo>
                  <a:cubicBezTo>
                    <a:pt x="6220" y="7"/>
                    <a:pt x="6218" y="7"/>
                    <a:pt x="6216" y="7"/>
                  </a:cubicBezTo>
                  <a:cubicBezTo>
                    <a:pt x="6214" y="8"/>
                    <a:pt x="6213" y="9"/>
                    <a:pt x="6210" y="12"/>
                  </a:cubicBezTo>
                  <a:cubicBezTo>
                    <a:pt x="6209" y="13"/>
                    <a:pt x="6205" y="13"/>
                    <a:pt x="6204" y="13"/>
                  </a:cubicBezTo>
                  <a:cubicBezTo>
                    <a:pt x="6202" y="14"/>
                    <a:pt x="6200" y="17"/>
                    <a:pt x="6198" y="18"/>
                  </a:cubicBezTo>
                  <a:cubicBezTo>
                    <a:pt x="6197" y="20"/>
                    <a:pt x="6193" y="20"/>
                    <a:pt x="6192" y="20"/>
                  </a:cubicBezTo>
                  <a:cubicBezTo>
                    <a:pt x="6189" y="22"/>
                    <a:pt x="6188" y="24"/>
                    <a:pt x="6186" y="25"/>
                  </a:cubicBezTo>
                  <a:cubicBezTo>
                    <a:pt x="6184" y="27"/>
                    <a:pt x="6182" y="27"/>
                    <a:pt x="6181" y="27"/>
                  </a:cubicBezTo>
                  <a:cubicBezTo>
                    <a:pt x="6177" y="28"/>
                    <a:pt x="6176" y="30"/>
                    <a:pt x="6173" y="32"/>
                  </a:cubicBezTo>
                  <a:cubicBezTo>
                    <a:pt x="6172" y="34"/>
                    <a:pt x="6170" y="34"/>
                    <a:pt x="6169" y="34"/>
                  </a:cubicBezTo>
                  <a:cubicBezTo>
                    <a:pt x="6165" y="35"/>
                    <a:pt x="6164" y="38"/>
                    <a:pt x="6161" y="39"/>
                  </a:cubicBezTo>
                  <a:cubicBezTo>
                    <a:pt x="6160" y="40"/>
                    <a:pt x="6158" y="40"/>
                    <a:pt x="6156" y="40"/>
                  </a:cubicBezTo>
                  <a:cubicBezTo>
                    <a:pt x="6154" y="41"/>
                    <a:pt x="6152" y="44"/>
                    <a:pt x="6149" y="45"/>
                  </a:cubicBezTo>
                  <a:cubicBezTo>
                    <a:pt x="6148" y="47"/>
                    <a:pt x="6145" y="47"/>
                    <a:pt x="6144" y="47"/>
                  </a:cubicBezTo>
                  <a:cubicBezTo>
                    <a:pt x="6142" y="49"/>
                    <a:pt x="6140" y="50"/>
                    <a:pt x="6137" y="52"/>
                  </a:cubicBezTo>
                  <a:cubicBezTo>
                    <a:pt x="6136" y="54"/>
                    <a:pt x="6133" y="54"/>
                    <a:pt x="6132" y="54"/>
                  </a:cubicBezTo>
                  <a:cubicBezTo>
                    <a:pt x="6129" y="55"/>
                    <a:pt x="6128" y="56"/>
                    <a:pt x="6126" y="59"/>
                  </a:cubicBezTo>
                  <a:cubicBezTo>
                    <a:pt x="6122" y="61"/>
                    <a:pt x="6121" y="61"/>
                    <a:pt x="6120" y="61"/>
                  </a:cubicBezTo>
                  <a:cubicBezTo>
                    <a:pt x="6117" y="62"/>
                    <a:pt x="6113" y="63"/>
                    <a:pt x="6113" y="67"/>
                  </a:cubicBezTo>
                  <a:cubicBezTo>
                    <a:pt x="6111" y="72"/>
                    <a:pt x="6113" y="79"/>
                    <a:pt x="6116" y="84"/>
                  </a:cubicBezTo>
                  <a:cubicBezTo>
                    <a:pt x="6140" y="126"/>
                    <a:pt x="6163" y="168"/>
                    <a:pt x="6187" y="210"/>
                  </a:cubicBezTo>
                  <a:cubicBezTo>
                    <a:pt x="6257" y="332"/>
                    <a:pt x="6337" y="450"/>
                    <a:pt x="6404" y="575"/>
                  </a:cubicBezTo>
                  <a:cubicBezTo>
                    <a:pt x="6454" y="670"/>
                    <a:pt x="6511" y="760"/>
                    <a:pt x="6565" y="852"/>
                  </a:cubicBezTo>
                  <a:cubicBezTo>
                    <a:pt x="6632" y="961"/>
                    <a:pt x="6704" y="1065"/>
                    <a:pt x="6776" y="1167"/>
                  </a:cubicBezTo>
                  <a:cubicBezTo>
                    <a:pt x="6833" y="1248"/>
                    <a:pt x="6893" y="1328"/>
                    <a:pt x="6956" y="1404"/>
                  </a:cubicBezTo>
                  <a:cubicBezTo>
                    <a:pt x="7008" y="1469"/>
                    <a:pt x="7059" y="1533"/>
                    <a:pt x="7124" y="1583"/>
                  </a:cubicBezTo>
                  <a:cubicBezTo>
                    <a:pt x="7134" y="1591"/>
                    <a:pt x="7139" y="1598"/>
                    <a:pt x="7136" y="1610"/>
                  </a:cubicBezTo>
                  <a:cubicBezTo>
                    <a:pt x="7124" y="1656"/>
                    <a:pt x="7134" y="1702"/>
                    <a:pt x="7126" y="1748"/>
                  </a:cubicBezTo>
                  <a:cubicBezTo>
                    <a:pt x="7121" y="1788"/>
                    <a:pt x="7115" y="1828"/>
                    <a:pt x="7109" y="1867"/>
                  </a:cubicBezTo>
                  <a:cubicBezTo>
                    <a:pt x="7094" y="1952"/>
                    <a:pt x="7071" y="2035"/>
                    <a:pt x="7048" y="2117"/>
                  </a:cubicBezTo>
                  <a:cubicBezTo>
                    <a:pt x="7008" y="2252"/>
                    <a:pt x="6959" y="2381"/>
                    <a:pt x="6899" y="2509"/>
                  </a:cubicBezTo>
                  <a:cubicBezTo>
                    <a:pt x="6844" y="2626"/>
                    <a:pt x="6783" y="2741"/>
                    <a:pt x="6719" y="2855"/>
                  </a:cubicBezTo>
                  <a:cubicBezTo>
                    <a:pt x="6654" y="2968"/>
                    <a:pt x="6584" y="3080"/>
                    <a:pt x="6514" y="3190"/>
                  </a:cubicBezTo>
                  <a:cubicBezTo>
                    <a:pt x="6441" y="3302"/>
                    <a:pt x="6364" y="3409"/>
                    <a:pt x="6283" y="3513"/>
                  </a:cubicBezTo>
                  <a:cubicBezTo>
                    <a:pt x="6245" y="3561"/>
                    <a:pt x="6204" y="3607"/>
                    <a:pt x="6166" y="3656"/>
                  </a:cubicBezTo>
                  <a:cubicBezTo>
                    <a:pt x="6134" y="3696"/>
                    <a:pt x="6101" y="3735"/>
                    <a:pt x="6067" y="3776"/>
                  </a:cubicBezTo>
                  <a:cubicBezTo>
                    <a:pt x="6036" y="3812"/>
                    <a:pt x="6008" y="3850"/>
                    <a:pt x="5971" y="3879"/>
                  </a:cubicBezTo>
                  <a:cubicBezTo>
                    <a:pt x="5942" y="3905"/>
                    <a:pt x="5915" y="3933"/>
                    <a:pt x="5886" y="3960"/>
                  </a:cubicBezTo>
                  <a:lnTo>
                    <a:pt x="5872" y="3975"/>
                  </a:lnTo>
                  <a:cubicBezTo>
                    <a:pt x="5808" y="4033"/>
                    <a:pt x="5744" y="4091"/>
                    <a:pt x="5680" y="4149"/>
                  </a:cubicBezTo>
                  <a:cubicBezTo>
                    <a:pt x="5653" y="4174"/>
                    <a:pt x="5632" y="4202"/>
                    <a:pt x="5606" y="4228"/>
                  </a:cubicBezTo>
                  <a:cubicBezTo>
                    <a:pt x="5563" y="4271"/>
                    <a:pt x="5513" y="4308"/>
                    <a:pt x="5469" y="4349"/>
                  </a:cubicBezTo>
                  <a:cubicBezTo>
                    <a:pt x="5404" y="4411"/>
                    <a:pt x="5334" y="4463"/>
                    <a:pt x="5266" y="4520"/>
                  </a:cubicBezTo>
                  <a:cubicBezTo>
                    <a:pt x="5246" y="4537"/>
                    <a:pt x="5224" y="4554"/>
                    <a:pt x="5197" y="4560"/>
                  </a:cubicBezTo>
                  <a:cubicBezTo>
                    <a:pt x="5182" y="4563"/>
                    <a:pt x="5169" y="4564"/>
                    <a:pt x="5157" y="4564"/>
                  </a:cubicBezTo>
                  <a:cubicBezTo>
                    <a:pt x="5117" y="4564"/>
                    <a:pt x="5096" y="4544"/>
                    <a:pt x="5084" y="4497"/>
                  </a:cubicBezTo>
                  <a:cubicBezTo>
                    <a:pt x="5068" y="4436"/>
                    <a:pt x="5070" y="4373"/>
                    <a:pt x="5066" y="4311"/>
                  </a:cubicBezTo>
                  <a:cubicBezTo>
                    <a:pt x="5060" y="4169"/>
                    <a:pt x="5075" y="4025"/>
                    <a:pt x="5054" y="3884"/>
                  </a:cubicBezTo>
                  <a:cubicBezTo>
                    <a:pt x="5043" y="3812"/>
                    <a:pt x="5022" y="3742"/>
                    <a:pt x="4994" y="3674"/>
                  </a:cubicBezTo>
                  <a:cubicBezTo>
                    <a:pt x="4967" y="3607"/>
                    <a:pt x="4923" y="3551"/>
                    <a:pt x="4875" y="3501"/>
                  </a:cubicBezTo>
                  <a:cubicBezTo>
                    <a:pt x="4840" y="3464"/>
                    <a:pt x="4818" y="3421"/>
                    <a:pt x="4801" y="3377"/>
                  </a:cubicBezTo>
                  <a:cubicBezTo>
                    <a:pt x="4761" y="3276"/>
                    <a:pt x="4735" y="3172"/>
                    <a:pt x="4708" y="3068"/>
                  </a:cubicBezTo>
                  <a:cubicBezTo>
                    <a:pt x="4682" y="2964"/>
                    <a:pt x="4657" y="2860"/>
                    <a:pt x="4635" y="2757"/>
                  </a:cubicBezTo>
                  <a:cubicBezTo>
                    <a:pt x="4622" y="2685"/>
                    <a:pt x="4607" y="2612"/>
                    <a:pt x="4596" y="2540"/>
                  </a:cubicBezTo>
                  <a:lnTo>
                    <a:pt x="4576" y="2406"/>
                  </a:lnTo>
                  <a:cubicBezTo>
                    <a:pt x="4568" y="2347"/>
                    <a:pt x="4557" y="2287"/>
                    <a:pt x="4548" y="2228"/>
                  </a:cubicBezTo>
                  <a:cubicBezTo>
                    <a:pt x="4540" y="2176"/>
                    <a:pt x="4536" y="2126"/>
                    <a:pt x="4527" y="2076"/>
                  </a:cubicBezTo>
                  <a:cubicBezTo>
                    <a:pt x="4519" y="2014"/>
                    <a:pt x="4509" y="1950"/>
                    <a:pt x="4498" y="1888"/>
                  </a:cubicBezTo>
                  <a:lnTo>
                    <a:pt x="4470" y="1722"/>
                  </a:lnTo>
                  <a:cubicBezTo>
                    <a:pt x="4463" y="1677"/>
                    <a:pt x="4455" y="1631"/>
                    <a:pt x="4450" y="1583"/>
                  </a:cubicBezTo>
                  <a:cubicBezTo>
                    <a:pt x="4444" y="1538"/>
                    <a:pt x="4438" y="1494"/>
                    <a:pt x="4435" y="1448"/>
                  </a:cubicBezTo>
                  <a:cubicBezTo>
                    <a:pt x="4432" y="1403"/>
                    <a:pt x="4424" y="1356"/>
                    <a:pt x="4424" y="1308"/>
                  </a:cubicBezTo>
                  <a:cubicBezTo>
                    <a:pt x="4424" y="1276"/>
                    <a:pt x="4425" y="1242"/>
                    <a:pt x="4424" y="1210"/>
                  </a:cubicBezTo>
                  <a:cubicBezTo>
                    <a:pt x="4423" y="1166"/>
                    <a:pt x="4425" y="1122"/>
                    <a:pt x="4432" y="1079"/>
                  </a:cubicBezTo>
                  <a:cubicBezTo>
                    <a:pt x="4441" y="1021"/>
                    <a:pt x="4455" y="963"/>
                    <a:pt x="4466" y="907"/>
                  </a:cubicBezTo>
                  <a:cubicBezTo>
                    <a:pt x="4468" y="897"/>
                    <a:pt x="4471" y="887"/>
                    <a:pt x="4462" y="879"/>
                  </a:cubicBezTo>
                  <a:cubicBezTo>
                    <a:pt x="4461" y="878"/>
                    <a:pt x="4460" y="878"/>
                    <a:pt x="4459" y="878"/>
                  </a:cubicBezTo>
                  <a:cubicBezTo>
                    <a:pt x="4458" y="878"/>
                    <a:pt x="4457" y="878"/>
                    <a:pt x="4456" y="880"/>
                  </a:cubicBezTo>
                  <a:cubicBezTo>
                    <a:pt x="4452" y="882"/>
                    <a:pt x="4454" y="890"/>
                    <a:pt x="4450" y="892"/>
                  </a:cubicBezTo>
                  <a:cubicBezTo>
                    <a:pt x="4449" y="895"/>
                    <a:pt x="4445" y="896"/>
                    <a:pt x="4444" y="898"/>
                  </a:cubicBezTo>
                  <a:cubicBezTo>
                    <a:pt x="4440" y="904"/>
                    <a:pt x="4436" y="912"/>
                    <a:pt x="4432" y="918"/>
                  </a:cubicBezTo>
                  <a:cubicBezTo>
                    <a:pt x="4429" y="920"/>
                    <a:pt x="4427" y="922"/>
                    <a:pt x="4425" y="924"/>
                  </a:cubicBezTo>
                  <a:cubicBezTo>
                    <a:pt x="4422" y="928"/>
                    <a:pt x="4423" y="934"/>
                    <a:pt x="4418" y="936"/>
                  </a:cubicBezTo>
                  <a:cubicBezTo>
                    <a:pt x="4417" y="939"/>
                    <a:pt x="4414" y="941"/>
                    <a:pt x="4413" y="944"/>
                  </a:cubicBezTo>
                  <a:cubicBezTo>
                    <a:pt x="4409" y="949"/>
                    <a:pt x="4405" y="957"/>
                    <a:pt x="4401" y="962"/>
                  </a:cubicBezTo>
                  <a:cubicBezTo>
                    <a:pt x="4398" y="965"/>
                    <a:pt x="4396" y="966"/>
                    <a:pt x="4395" y="969"/>
                  </a:cubicBezTo>
                  <a:cubicBezTo>
                    <a:pt x="4390" y="972"/>
                    <a:pt x="4391" y="978"/>
                    <a:pt x="4387" y="982"/>
                  </a:cubicBezTo>
                  <a:cubicBezTo>
                    <a:pt x="4386" y="984"/>
                    <a:pt x="4384" y="985"/>
                    <a:pt x="4382" y="988"/>
                  </a:cubicBezTo>
                  <a:cubicBezTo>
                    <a:pt x="4378" y="990"/>
                    <a:pt x="4380" y="998"/>
                    <a:pt x="4375" y="1000"/>
                  </a:cubicBezTo>
                  <a:cubicBezTo>
                    <a:pt x="4374" y="1003"/>
                    <a:pt x="4371" y="1004"/>
                    <a:pt x="4370" y="1006"/>
                  </a:cubicBezTo>
                  <a:cubicBezTo>
                    <a:pt x="4366" y="1010"/>
                    <a:pt x="4368" y="1016"/>
                    <a:pt x="4363" y="1019"/>
                  </a:cubicBezTo>
                  <a:cubicBezTo>
                    <a:pt x="4362" y="1021"/>
                    <a:pt x="4359" y="1022"/>
                    <a:pt x="4358" y="1026"/>
                  </a:cubicBezTo>
                  <a:cubicBezTo>
                    <a:pt x="4354" y="1028"/>
                    <a:pt x="4355" y="1035"/>
                    <a:pt x="4352" y="1038"/>
                  </a:cubicBezTo>
                  <a:cubicBezTo>
                    <a:pt x="4349" y="1041"/>
                    <a:pt x="4347" y="1042"/>
                    <a:pt x="4346" y="1044"/>
                  </a:cubicBezTo>
                  <a:cubicBezTo>
                    <a:pt x="4342" y="1047"/>
                    <a:pt x="4343" y="1054"/>
                    <a:pt x="4339" y="1057"/>
                  </a:cubicBezTo>
                  <a:cubicBezTo>
                    <a:pt x="4337" y="1059"/>
                    <a:pt x="4335" y="1060"/>
                    <a:pt x="4333" y="1063"/>
                  </a:cubicBezTo>
                  <a:cubicBezTo>
                    <a:pt x="4330" y="1066"/>
                    <a:pt x="4331" y="1073"/>
                    <a:pt x="4327" y="1075"/>
                  </a:cubicBezTo>
                  <a:cubicBezTo>
                    <a:pt x="4322" y="1081"/>
                    <a:pt x="4319" y="1087"/>
                    <a:pt x="4315" y="1095"/>
                  </a:cubicBezTo>
                  <a:cubicBezTo>
                    <a:pt x="4311" y="1097"/>
                    <a:pt x="4312" y="1103"/>
                    <a:pt x="4308" y="1107"/>
                  </a:cubicBezTo>
                  <a:cubicBezTo>
                    <a:pt x="4306" y="1109"/>
                    <a:pt x="4304" y="1111"/>
                    <a:pt x="4303" y="1113"/>
                  </a:cubicBezTo>
                  <a:cubicBezTo>
                    <a:pt x="4299" y="1116"/>
                    <a:pt x="4300" y="1122"/>
                    <a:pt x="4295" y="1125"/>
                  </a:cubicBezTo>
                  <a:cubicBezTo>
                    <a:pt x="4292" y="1130"/>
                    <a:pt x="4288" y="1138"/>
                    <a:pt x="4284" y="1144"/>
                  </a:cubicBezTo>
                  <a:cubicBezTo>
                    <a:pt x="4279" y="1147"/>
                    <a:pt x="4281" y="1152"/>
                    <a:pt x="4277" y="1156"/>
                  </a:cubicBezTo>
                  <a:cubicBezTo>
                    <a:pt x="4273" y="1159"/>
                    <a:pt x="4274" y="1166"/>
                    <a:pt x="4271" y="1168"/>
                  </a:cubicBezTo>
                  <a:cubicBezTo>
                    <a:pt x="4268" y="1171"/>
                    <a:pt x="4266" y="1172"/>
                    <a:pt x="4265" y="1176"/>
                  </a:cubicBezTo>
                  <a:cubicBezTo>
                    <a:pt x="4261" y="1178"/>
                    <a:pt x="4261" y="1183"/>
                    <a:pt x="4258" y="1187"/>
                  </a:cubicBezTo>
                  <a:cubicBezTo>
                    <a:pt x="4254" y="1190"/>
                    <a:pt x="4256" y="1195"/>
                    <a:pt x="4251" y="1199"/>
                  </a:cubicBezTo>
                  <a:cubicBezTo>
                    <a:pt x="4247" y="1203"/>
                    <a:pt x="4249" y="1208"/>
                    <a:pt x="4245" y="1211"/>
                  </a:cubicBezTo>
                  <a:cubicBezTo>
                    <a:pt x="4240" y="1214"/>
                    <a:pt x="4242" y="1221"/>
                    <a:pt x="4238" y="1224"/>
                  </a:cubicBezTo>
                  <a:cubicBezTo>
                    <a:pt x="4231" y="1233"/>
                    <a:pt x="4227" y="1246"/>
                    <a:pt x="4220" y="1254"/>
                  </a:cubicBezTo>
                  <a:cubicBezTo>
                    <a:pt x="4217" y="1258"/>
                    <a:pt x="4217" y="1263"/>
                    <a:pt x="4213" y="1267"/>
                  </a:cubicBezTo>
                  <a:cubicBezTo>
                    <a:pt x="4207" y="1276"/>
                    <a:pt x="4206" y="1289"/>
                    <a:pt x="4201" y="1297"/>
                  </a:cubicBezTo>
                  <a:cubicBezTo>
                    <a:pt x="4196" y="1301"/>
                    <a:pt x="4196" y="1306"/>
                    <a:pt x="4193" y="1310"/>
                  </a:cubicBezTo>
                  <a:cubicBezTo>
                    <a:pt x="4187" y="1316"/>
                    <a:pt x="4192" y="1323"/>
                    <a:pt x="4187" y="1329"/>
                  </a:cubicBezTo>
                  <a:cubicBezTo>
                    <a:pt x="4180" y="1334"/>
                    <a:pt x="4185" y="1343"/>
                    <a:pt x="4180" y="1348"/>
                  </a:cubicBezTo>
                  <a:cubicBezTo>
                    <a:pt x="4175" y="1354"/>
                    <a:pt x="4179" y="1361"/>
                    <a:pt x="4174" y="1367"/>
                  </a:cubicBezTo>
                  <a:cubicBezTo>
                    <a:pt x="4166" y="1372"/>
                    <a:pt x="4171" y="1381"/>
                    <a:pt x="4166" y="1386"/>
                  </a:cubicBezTo>
                  <a:cubicBezTo>
                    <a:pt x="4164" y="1389"/>
                    <a:pt x="4164" y="1393"/>
                    <a:pt x="4164" y="1398"/>
                  </a:cubicBezTo>
                  <a:cubicBezTo>
                    <a:pt x="4164" y="1404"/>
                    <a:pt x="4164" y="1411"/>
                    <a:pt x="4158" y="1416"/>
                  </a:cubicBezTo>
                  <a:cubicBezTo>
                    <a:pt x="4157" y="1420"/>
                    <a:pt x="4155" y="1425"/>
                    <a:pt x="4160" y="1429"/>
                  </a:cubicBezTo>
                  <a:cubicBezTo>
                    <a:pt x="4158" y="1440"/>
                    <a:pt x="4164" y="1447"/>
                    <a:pt x="4170" y="1456"/>
                  </a:cubicBezTo>
                  <a:cubicBezTo>
                    <a:pt x="4191" y="1481"/>
                    <a:pt x="4211" y="1506"/>
                    <a:pt x="4218" y="1538"/>
                  </a:cubicBezTo>
                  <a:cubicBezTo>
                    <a:pt x="4223" y="1561"/>
                    <a:pt x="4230" y="1583"/>
                    <a:pt x="4234" y="1607"/>
                  </a:cubicBezTo>
                  <a:cubicBezTo>
                    <a:pt x="4246" y="1682"/>
                    <a:pt x="4258" y="1759"/>
                    <a:pt x="4272" y="1836"/>
                  </a:cubicBezTo>
                  <a:cubicBezTo>
                    <a:pt x="4285" y="1916"/>
                    <a:pt x="4300" y="1996"/>
                    <a:pt x="4314" y="2077"/>
                  </a:cubicBezTo>
                  <a:cubicBezTo>
                    <a:pt x="4327" y="2155"/>
                    <a:pt x="4339" y="2235"/>
                    <a:pt x="4353" y="2313"/>
                  </a:cubicBezTo>
                  <a:cubicBezTo>
                    <a:pt x="4369" y="2397"/>
                    <a:pt x="4385" y="2484"/>
                    <a:pt x="4401" y="2569"/>
                  </a:cubicBezTo>
                  <a:cubicBezTo>
                    <a:pt x="4418" y="2660"/>
                    <a:pt x="4436" y="2750"/>
                    <a:pt x="4455" y="2840"/>
                  </a:cubicBezTo>
                  <a:cubicBezTo>
                    <a:pt x="4471" y="2924"/>
                    <a:pt x="4488" y="3006"/>
                    <a:pt x="4506" y="3090"/>
                  </a:cubicBezTo>
                  <a:cubicBezTo>
                    <a:pt x="4525" y="3184"/>
                    <a:pt x="4546" y="3276"/>
                    <a:pt x="4565" y="3371"/>
                  </a:cubicBezTo>
                  <a:cubicBezTo>
                    <a:pt x="4580" y="3441"/>
                    <a:pt x="4595" y="3510"/>
                    <a:pt x="4610" y="3578"/>
                  </a:cubicBezTo>
                  <a:cubicBezTo>
                    <a:pt x="4629" y="3664"/>
                    <a:pt x="4646" y="3749"/>
                    <a:pt x="4664" y="3834"/>
                  </a:cubicBezTo>
                  <a:cubicBezTo>
                    <a:pt x="4684" y="3926"/>
                    <a:pt x="4703" y="4015"/>
                    <a:pt x="4721" y="4107"/>
                  </a:cubicBezTo>
                  <a:cubicBezTo>
                    <a:pt x="4741" y="4198"/>
                    <a:pt x="4758" y="4290"/>
                    <a:pt x="4775" y="4384"/>
                  </a:cubicBezTo>
                  <a:cubicBezTo>
                    <a:pt x="4789" y="4462"/>
                    <a:pt x="4801" y="4538"/>
                    <a:pt x="4815" y="4617"/>
                  </a:cubicBezTo>
                  <a:cubicBezTo>
                    <a:pt x="4826" y="4675"/>
                    <a:pt x="4835" y="4734"/>
                    <a:pt x="4844" y="4792"/>
                  </a:cubicBezTo>
                  <a:cubicBezTo>
                    <a:pt x="4853" y="4843"/>
                    <a:pt x="4862" y="4894"/>
                    <a:pt x="4870" y="4946"/>
                  </a:cubicBezTo>
                  <a:cubicBezTo>
                    <a:pt x="4881" y="5018"/>
                    <a:pt x="4894" y="5092"/>
                    <a:pt x="4910" y="5166"/>
                  </a:cubicBezTo>
                  <a:cubicBezTo>
                    <a:pt x="4921" y="5211"/>
                    <a:pt x="4935" y="5257"/>
                    <a:pt x="4941" y="5303"/>
                  </a:cubicBezTo>
                  <a:cubicBezTo>
                    <a:pt x="4947" y="5344"/>
                    <a:pt x="4951" y="5384"/>
                    <a:pt x="4973" y="5420"/>
                  </a:cubicBezTo>
                  <a:cubicBezTo>
                    <a:pt x="4977" y="5427"/>
                    <a:pt x="4979" y="5438"/>
                    <a:pt x="4975" y="5447"/>
                  </a:cubicBezTo>
                  <a:cubicBezTo>
                    <a:pt x="4974" y="5447"/>
                    <a:pt x="4974" y="5447"/>
                    <a:pt x="4973" y="5447"/>
                  </a:cubicBezTo>
                  <a:cubicBezTo>
                    <a:pt x="4961" y="5447"/>
                    <a:pt x="4956" y="5438"/>
                    <a:pt x="4950" y="5432"/>
                  </a:cubicBezTo>
                  <a:cubicBezTo>
                    <a:pt x="4928" y="5411"/>
                    <a:pt x="4908" y="5388"/>
                    <a:pt x="4887" y="5365"/>
                  </a:cubicBezTo>
                  <a:cubicBezTo>
                    <a:pt x="4861" y="5334"/>
                    <a:pt x="4832" y="5302"/>
                    <a:pt x="4808" y="5268"/>
                  </a:cubicBezTo>
                  <a:cubicBezTo>
                    <a:pt x="4772" y="5216"/>
                    <a:pt x="4736" y="5166"/>
                    <a:pt x="4700" y="5114"/>
                  </a:cubicBezTo>
                  <a:cubicBezTo>
                    <a:pt x="4664" y="5061"/>
                    <a:pt x="4623" y="5012"/>
                    <a:pt x="4578" y="4968"/>
                  </a:cubicBezTo>
                  <a:cubicBezTo>
                    <a:pt x="4537" y="4931"/>
                    <a:pt x="4497" y="4892"/>
                    <a:pt x="4451" y="4858"/>
                  </a:cubicBezTo>
                  <a:cubicBezTo>
                    <a:pt x="4358" y="4789"/>
                    <a:pt x="4258" y="4734"/>
                    <a:pt x="4149" y="4695"/>
                  </a:cubicBezTo>
                  <a:cubicBezTo>
                    <a:pt x="4029" y="4654"/>
                    <a:pt x="3904" y="4641"/>
                    <a:pt x="3778" y="4634"/>
                  </a:cubicBezTo>
                  <a:cubicBezTo>
                    <a:pt x="3776" y="4634"/>
                    <a:pt x="3774" y="4634"/>
                    <a:pt x="3772" y="4634"/>
                  </a:cubicBezTo>
                  <a:cubicBezTo>
                    <a:pt x="3740" y="4634"/>
                    <a:pt x="3708" y="4641"/>
                    <a:pt x="3676" y="4641"/>
                  </a:cubicBezTo>
                  <a:cubicBezTo>
                    <a:pt x="3672" y="4641"/>
                    <a:pt x="3668" y="4641"/>
                    <a:pt x="3665" y="4641"/>
                  </a:cubicBezTo>
                  <a:cubicBezTo>
                    <a:pt x="3662" y="4641"/>
                    <a:pt x="3660" y="4640"/>
                    <a:pt x="3657" y="4640"/>
                  </a:cubicBezTo>
                  <a:cubicBezTo>
                    <a:pt x="3626" y="4640"/>
                    <a:pt x="3596" y="4646"/>
                    <a:pt x="3566" y="4649"/>
                  </a:cubicBezTo>
                  <a:cubicBezTo>
                    <a:pt x="3548" y="4650"/>
                    <a:pt x="3528" y="4651"/>
                    <a:pt x="3508" y="4655"/>
                  </a:cubicBezTo>
                  <a:cubicBezTo>
                    <a:pt x="3459" y="4661"/>
                    <a:pt x="3408" y="4670"/>
                    <a:pt x="3357" y="4677"/>
                  </a:cubicBezTo>
                  <a:cubicBezTo>
                    <a:pt x="3308" y="4686"/>
                    <a:pt x="3259" y="4693"/>
                    <a:pt x="3209" y="4700"/>
                  </a:cubicBezTo>
                  <a:cubicBezTo>
                    <a:pt x="3146" y="4710"/>
                    <a:pt x="3084" y="4720"/>
                    <a:pt x="3021" y="4727"/>
                  </a:cubicBezTo>
                  <a:cubicBezTo>
                    <a:pt x="2974" y="4732"/>
                    <a:pt x="2929" y="4737"/>
                    <a:pt x="2883" y="4742"/>
                  </a:cubicBezTo>
                  <a:cubicBezTo>
                    <a:pt x="2815" y="4752"/>
                    <a:pt x="2745" y="4756"/>
                    <a:pt x="2676" y="4758"/>
                  </a:cubicBezTo>
                  <a:cubicBezTo>
                    <a:pt x="2623" y="4760"/>
                    <a:pt x="2571" y="4761"/>
                    <a:pt x="2519" y="4761"/>
                  </a:cubicBezTo>
                  <a:cubicBezTo>
                    <a:pt x="2430" y="4761"/>
                    <a:pt x="2342" y="4758"/>
                    <a:pt x="2254" y="4753"/>
                  </a:cubicBezTo>
                  <a:lnTo>
                    <a:pt x="2246" y="4753"/>
                  </a:lnTo>
                  <a:cubicBezTo>
                    <a:pt x="2190" y="4742"/>
                    <a:pt x="2132" y="4743"/>
                    <a:pt x="2076" y="4735"/>
                  </a:cubicBezTo>
                  <a:cubicBezTo>
                    <a:pt x="2033" y="4730"/>
                    <a:pt x="1991" y="4725"/>
                    <a:pt x="1948" y="4720"/>
                  </a:cubicBezTo>
                  <a:cubicBezTo>
                    <a:pt x="1877" y="4713"/>
                    <a:pt x="1806" y="4700"/>
                    <a:pt x="1734" y="4691"/>
                  </a:cubicBezTo>
                  <a:cubicBezTo>
                    <a:pt x="1710" y="4687"/>
                    <a:pt x="1709" y="4687"/>
                    <a:pt x="1709" y="4661"/>
                  </a:cubicBezTo>
                  <a:cubicBezTo>
                    <a:pt x="1709" y="4634"/>
                    <a:pt x="1704" y="4608"/>
                    <a:pt x="1701" y="4581"/>
                  </a:cubicBezTo>
                  <a:cubicBezTo>
                    <a:pt x="1695" y="4536"/>
                    <a:pt x="1690" y="4490"/>
                    <a:pt x="1690" y="4444"/>
                  </a:cubicBezTo>
                  <a:cubicBezTo>
                    <a:pt x="1690" y="4401"/>
                    <a:pt x="1683" y="4358"/>
                    <a:pt x="1682" y="4315"/>
                  </a:cubicBezTo>
                  <a:cubicBezTo>
                    <a:pt x="1680" y="4285"/>
                    <a:pt x="1682" y="4257"/>
                    <a:pt x="1677" y="4229"/>
                  </a:cubicBezTo>
                  <a:cubicBezTo>
                    <a:pt x="1667" y="4187"/>
                    <a:pt x="1672" y="4143"/>
                    <a:pt x="1666" y="4100"/>
                  </a:cubicBezTo>
                  <a:cubicBezTo>
                    <a:pt x="1661" y="4060"/>
                    <a:pt x="1664" y="4017"/>
                    <a:pt x="1661" y="3975"/>
                  </a:cubicBezTo>
                  <a:cubicBezTo>
                    <a:pt x="1655" y="3913"/>
                    <a:pt x="1658" y="3848"/>
                    <a:pt x="1653" y="3785"/>
                  </a:cubicBezTo>
                  <a:cubicBezTo>
                    <a:pt x="1651" y="3734"/>
                    <a:pt x="1643" y="3683"/>
                    <a:pt x="1646" y="3631"/>
                  </a:cubicBezTo>
                  <a:cubicBezTo>
                    <a:pt x="1646" y="3629"/>
                    <a:pt x="1646" y="3625"/>
                    <a:pt x="1645" y="3621"/>
                  </a:cubicBezTo>
                  <a:cubicBezTo>
                    <a:pt x="1635" y="3584"/>
                    <a:pt x="1639" y="3545"/>
                    <a:pt x="1635" y="3506"/>
                  </a:cubicBezTo>
                  <a:cubicBezTo>
                    <a:pt x="1632" y="3471"/>
                    <a:pt x="1628" y="3436"/>
                    <a:pt x="1625" y="3399"/>
                  </a:cubicBezTo>
                  <a:cubicBezTo>
                    <a:pt x="1624" y="3376"/>
                    <a:pt x="1625" y="3351"/>
                    <a:pt x="1620" y="3327"/>
                  </a:cubicBezTo>
                  <a:cubicBezTo>
                    <a:pt x="1613" y="3297"/>
                    <a:pt x="1613" y="3268"/>
                    <a:pt x="1610" y="3238"/>
                  </a:cubicBezTo>
                  <a:cubicBezTo>
                    <a:pt x="1608" y="3204"/>
                    <a:pt x="1604" y="3171"/>
                    <a:pt x="1602" y="3136"/>
                  </a:cubicBezTo>
                  <a:cubicBezTo>
                    <a:pt x="1598" y="3111"/>
                    <a:pt x="1598" y="3086"/>
                    <a:pt x="1594" y="3060"/>
                  </a:cubicBezTo>
                  <a:cubicBezTo>
                    <a:pt x="1585" y="3009"/>
                    <a:pt x="1583" y="2956"/>
                    <a:pt x="1578" y="2904"/>
                  </a:cubicBezTo>
                  <a:cubicBezTo>
                    <a:pt x="1576" y="2875"/>
                    <a:pt x="1575" y="2845"/>
                    <a:pt x="1570" y="2816"/>
                  </a:cubicBezTo>
                  <a:cubicBezTo>
                    <a:pt x="1564" y="2764"/>
                    <a:pt x="1559" y="2712"/>
                    <a:pt x="1554" y="2661"/>
                  </a:cubicBezTo>
                  <a:cubicBezTo>
                    <a:pt x="1549" y="2611"/>
                    <a:pt x="1543" y="2561"/>
                    <a:pt x="1539" y="2511"/>
                  </a:cubicBezTo>
                  <a:cubicBezTo>
                    <a:pt x="1537" y="2488"/>
                    <a:pt x="1537" y="2465"/>
                    <a:pt x="1533" y="2444"/>
                  </a:cubicBezTo>
                  <a:cubicBezTo>
                    <a:pt x="1524" y="2401"/>
                    <a:pt x="1523" y="2358"/>
                    <a:pt x="1516" y="2316"/>
                  </a:cubicBezTo>
                  <a:cubicBezTo>
                    <a:pt x="1508" y="2257"/>
                    <a:pt x="1506" y="2200"/>
                    <a:pt x="1496" y="2142"/>
                  </a:cubicBezTo>
                  <a:cubicBezTo>
                    <a:pt x="1484" y="2067"/>
                    <a:pt x="1474" y="1992"/>
                    <a:pt x="1461" y="1918"/>
                  </a:cubicBezTo>
                  <a:cubicBezTo>
                    <a:pt x="1440" y="1799"/>
                    <a:pt x="1416" y="1680"/>
                    <a:pt x="1388" y="1564"/>
                  </a:cubicBezTo>
                  <a:cubicBezTo>
                    <a:pt x="1371" y="1484"/>
                    <a:pt x="1351" y="1404"/>
                    <a:pt x="1330" y="1324"/>
                  </a:cubicBezTo>
                  <a:cubicBezTo>
                    <a:pt x="1308" y="1247"/>
                    <a:pt x="1287" y="1170"/>
                    <a:pt x="1263" y="1095"/>
                  </a:cubicBezTo>
                  <a:cubicBezTo>
                    <a:pt x="1261" y="1093"/>
                    <a:pt x="1260" y="1092"/>
                    <a:pt x="1259" y="1092"/>
                  </a:cubicBezTo>
                  <a:cubicBezTo>
                    <a:pt x="1258" y="1092"/>
                    <a:pt x="1257" y="1092"/>
                    <a:pt x="1256" y="1093"/>
                  </a:cubicBezTo>
                  <a:cubicBezTo>
                    <a:pt x="1252" y="1097"/>
                    <a:pt x="1248" y="1098"/>
                    <a:pt x="1242" y="1098"/>
                  </a:cubicBezTo>
                  <a:cubicBezTo>
                    <a:pt x="1238" y="1098"/>
                    <a:pt x="1235" y="1098"/>
                    <a:pt x="1232" y="1101"/>
                  </a:cubicBezTo>
                  <a:cubicBezTo>
                    <a:pt x="1226" y="1107"/>
                    <a:pt x="1219" y="1102"/>
                    <a:pt x="1213" y="1108"/>
                  </a:cubicBezTo>
                  <a:cubicBezTo>
                    <a:pt x="1208" y="1113"/>
                    <a:pt x="1199" y="1108"/>
                    <a:pt x="1194" y="1114"/>
                  </a:cubicBezTo>
                  <a:cubicBezTo>
                    <a:pt x="1192" y="1117"/>
                    <a:pt x="1186" y="1116"/>
                    <a:pt x="1182" y="1120"/>
                  </a:cubicBezTo>
                  <a:lnTo>
                    <a:pt x="1177" y="1120"/>
                  </a:lnTo>
                  <a:cubicBezTo>
                    <a:pt x="1172" y="1123"/>
                    <a:pt x="1167" y="1122"/>
                    <a:pt x="1163" y="1125"/>
                  </a:cubicBezTo>
                  <a:cubicBezTo>
                    <a:pt x="1157" y="1130"/>
                    <a:pt x="1150" y="1127"/>
                    <a:pt x="1144" y="1132"/>
                  </a:cubicBezTo>
                  <a:cubicBezTo>
                    <a:pt x="1141" y="1135"/>
                    <a:pt x="1136" y="1135"/>
                    <a:pt x="1132" y="1138"/>
                  </a:cubicBezTo>
                  <a:lnTo>
                    <a:pt x="1127" y="1138"/>
                  </a:lnTo>
                  <a:cubicBezTo>
                    <a:pt x="1123" y="1140"/>
                    <a:pt x="1117" y="1139"/>
                    <a:pt x="1113" y="1143"/>
                  </a:cubicBezTo>
                  <a:lnTo>
                    <a:pt x="1108" y="1143"/>
                  </a:lnTo>
                  <a:cubicBezTo>
                    <a:pt x="1102" y="1145"/>
                    <a:pt x="1098" y="1149"/>
                    <a:pt x="1096" y="1154"/>
                  </a:cubicBezTo>
                  <a:cubicBezTo>
                    <a:pt x="1090" y="1166"/>
                    <a:pt x="1095" y="1179"/>
                    <a:pt x="1096" y="1193"/>
                  </a:cubicBezTo>
                  <a:cubicBezTo>
                    <a:pt x="1107" y="1269"/>
                    <a:pt x="1132" y="1343"/>
                    <a:pt x="1150" y="1418"/>
                  </a:cubicBezTo>
                  <a:cubicBezTo>
                    <a:pt x="1195" y="1619"/>
                    <a:pt x="1241" y="1821"/>
                    <a:pt x="1268" y="2024"/>
                  </a:cubicBezTo>
                  <a:cubicBezTo>
                    <a:pt x="1289" y="2179"/>
                    <a:pt x="1332" y="2326"/>
                    <a:pt x="1349" y="2481"/>
                  </a:cubicBezTo>
                  <a:cubicBezTo>
                    <a:pt x="1365" y="2619"/>
                    <a:pt x="1397" y="2753"/>
                    <a:pt x="1419" y="2891"/>
                  </a:cubicBezTo>
                  <a:cubicBezTo>
                    <a:pt x="1451" y="3076"/>
                    <a:pt x="1473" y="3262"/>
                    <a:pt x="1494" y="3448"/>
                  </a:cubicBezTo>
                  <a:cubicBezTo>
                    <a:pt x="1508" y="3583"/>
                    <a:pt x="1526" y="3716"/>
                    <a:pt x="1529" y="3851"/>
                  </a:cubicBezTo>
                  <a:cubicBezTo>
                    <a:pt x="1534" y="4033"/>
                    <a:pt x="1535" y="4217"/>
                    <a:pt x="1523" y="4400"/>
                  </a:cubicBezTo>
                  <a:cubicBezTo>
                    <a:pt x="1521" y="4443"/>
                    <a:pt x="1518" y="4486"/>
                    <a:pt x="1515" y="4530"/>
                  </a:cubicBezTo>
                  <a:cubicBezTo>
                    <a:pt x="1508" y="4591"/>
                    <a:pt x="1502" y="4655"/>
                    <a:pt x="1495" y="4716"/>
                  </a:cubicBezTo>
                  <a:cubicBezTo>
                    <a:pt x="1490" y="4753"/>
                    <a:pt x="1499" y="4764"/>
                    <a:pt x="1534" y="4780"/>
                  </a:cubicBezTo>
                  <a:cubicBezTo>
                    <a:pt x="1608" y="4815"/>
                    <a:pt x="1688" y="4838"/>
                    <a:pt x="1769" y="4853"/>
                  </a:cubicBezTo>
                  <a:cubicBezTo>
                    <a:pt x="1869" y="4871"/>
                    <a:pt x="1967" y="4883"/>
                    <a:pt x="2068" y="4883"/>
                  </a:cubicBezTo>
                  <a:cubicBezTo>
                    <a:pt x="2092" y="4883"/>
                    <a:pt x="2116" y="4883"/>
                    <a:pt x="2141" y="4881"/>
                  </a:cubicBezTo>
                  <a:cubicBezTo>
                    <a:pt x="2244" y="4875"/>
                    <a:pt x="2348" y="4864"/>
                    <a:pt x="2451" y="4864"/>
                  </a:cubicBezTo>
                  <a:cubicBezTo>
                    <a:pt x="2471" y="4864"/>
                    <a:pt x="2491" y="4864"/>
                    <a:pt x="2510" y="4860"/>
                  </a:cubicBezTo>
                  <a:cubicBezTo>
                    <a:pt x="2600" y="4843"/>
                    <a:pt x="2692" y="4838"/>
                    <a:pt x="2783" y="4834"/>
                  </a:cubicBezTo>
                  <a:cubicBezTo>
                    <a:pt x="2813" y="4832"/>
                    <a:pt x="2843" y="4832"/>
                    <a:pt x="2873" y="4832"/>
                  </a:cubicBezTo>
                  <a:cubicBezTo>
                    <a:pt x="2990" y="4832"/>
                    <a:pt x="3107" y="4841"/>
                    <a:pt x="3225" y="4854"/>
                  </a:cubicBezTo>
                  <a:cubicBezTo>
                    <a:pt x="3371" y="4870"/>
                    <a:pt x="3511" y="4910"/>
                    <a:pt x="3651" y="4957"/>
                  </a:cubicBezTo>
                  <a:cubicBezTo>
                    <a:pt x="3771" y="4996"/>
                    <a:pt x="3894" y="5036"/>
                    <a:pt x="4012" y="5090"/>
                  </a:cubicBezTo>
                  <a:cubicBezTo>
                    <a:pt x="4179" y="5167"/>
                    <a:pt x="4317" y="5287"/>
                    <a:pt x="4462" y="5398"/>
                  </a:cubicBezTo>
                  <a:lnTo>
                    <a:pt x="4462" y="5398"/>
                  </a:lnTo>
                  <a:cubicBezTo>
                    <a:pt x="4308" y="5300"/>
                    <a:pt x="4149" y="5217"/>
                    <a:pt x="3982" y="5146"/>
                  </a:cubicBezTo>
                  <a:cubicBezTo>
                    <a:pt x="3823" y="5080"/>
                    <a:pt x="3661" y="5022"/>
                    <a:pt x="3490" y="4994"/>
                  </a:cubicBezTo>
                  <a:cubicBezTo>
                    <a:pt x="3442" y="4986"/>
                    <a:pt x="3394" y="4977"/>
                    <a:pt x="3349" y="4962"/>
                  </a:cubicBezTo>
                  <a:cubicBezTo>
                    <a:pt x="3215" y="4920"/>
                    <a:pt x="3076" y="4915"/>
                    <a:pt x="2937" y="4908"/>
                  </a:cubicBezTo>
                  <a:cubicBezTo>
                    <a:pt x="2927" y="4907"/>
                    <a:pt x="2917" y="4907"/>
                    <a:pt x="2907" y="4907"/>
                  </a:cubicBezTo>
                  <a:cubicBezTo>
                    <a:pt x="2839" y="4907"/>
                    <a:pt x="2769" y="4919"/>
                    <a:pt x="2702" y="4926"/>
                  </a:cubicBezTo>
                  <a:cubicBezTo>
                    <a:pt x="2595" y="4939"/>
                    <a:pt x="2486" y="4946"/>
                    <a:pt x="2380" y="4970"/>
                  </a:cubicBezTo>
                  <a:cubicBezTo>
                    <a:pt x="2245" y="5002"/>
                    <a:pt x="2112" y="5039"/>
                    <a:pt x="1980" y="5085"/>
                  </a:cubicBezTo>
                  <a:cubicBezTo>
                    <a:pt x="1785" y="5153"/>
                    <a:pt x="1593" y="5233"/>
                    <a:pt x="1399" y="5303"/>
                  </a:cubicBezTo>
                  <a:cubicBezTo>
                    <a:pt x="1392" y="5305"/>
                    <a:pt x="1386" y="5307"/>
                    <a:pt x="1381" y="5307"/>
                  </a:cubicBezTo>
                  <a:cubicBezTo>
                    <a:pt x="1369" y="5307"/>
                    <a:pt x="1362" y="5300"/>
                    <a:pt x="1356" y="5285"/>
                  </a:cubicBezTo>
                  <a:cubicBezTo>
                    <a:pt x="1337" y="5241"/>
                    <a:pt x="1323" y="5196"/>
                    <a:pt x="1314" y="5150"/>
                  </a:cubicBezTo>
                  <a:cubicBezTo>
                    <a:pt x="1301" y="5085"/>
                    <a:pt x="1287" y="5018"/>
                    <a:pt x="1269" y="4953"/>
                  </a:cubicBezTo>
                  <a:cubicBezTo>
                    <a:pt x="1235" y="4824"/>
                    <a:pt x="1198" y="4697"/>
                    <a:pt x="1178" y="4565"/>
                  </a:cubicBezTo>
                  <a:cubicBezTo>
                    <a:pt x="1140" y="4319"/>
                    <a:pt x="1089" y="4074"/>
                    <a:pt x="1035" y="3832"/>
                  </a:cubicBezTo>
                  <a:cubicBezTo>
                    <a:pt x="976" y="3562"/>
                    <a:pt x="904" y="3297"/>
                    <a:pt x="838" y="3028"/>
                  </a:cubicBezTo>
                  <a:cubicBezTo>
                    <a:pt x="723" y="2561"/>
                    <a:pt x="615" y="2092"/>
                    <a:pt x="524" y="1619"/>
                  </a:cubicBezTo>
                  <a:cubicBezTo>
                    <a:pt x="521" y="1604"/>
                    <a:pt x="519" y="1591"/>
                    <a:pt x="503" y="1583"/>
                  </a:cubicBezTo>
                  <a:lnTo>
                    <a:pt x="477" y="1583"/>
                  </a:lnTo>
                  <a:cubicBezTo>
                    <a:pt x="473" y="1584"/>
                    <a:pt x="469" y="1584"/>
                    <a:pt x="465" y="1584"/>
                  </a:cubicBezTo>
                  <a:cubicBezTo>
                    <a:pt x="450" y="1584"/>
                    <a:pt x="436" y="1581"/>
                    <a:pt x="422" y="1578"/>
                  </a:cubicBezTo>
                  <a:cubicBezTo>
                    <a:pt x="418" y="1577"/>
                    <a:pt x="414" y="1577"/>
                    <a:pt x="410" y="1577"/>
                  </a:cubicBezTo>
                  <a:cubicBezTo>
                    <a:pt x="405" y="1577"/>
                    <a:pt x="401" y="1578"/>
                    <a:pt x="396" y="1580"/>
                  </a:cubicBezTo>
                  <a:cubicBezTo>
                    <a:pt x="380" y="1594"/>
                    <a:pt x="389" y="1610"/>
                    <a:pt x="394" y="1625"/>
                  </a:cubicBezTo>
                  <a:cubicBezTo>
                    <a:pt x="410" y="1684"/>
                    <a:pt x="424" y="1740"/>
                    <a:pt x="435" y="1799"/>
                  </a:cubicBezTo>
                  <a:cubicBezTo>
                    <a:pt x="458" y="1920"/>
                    <a:pt x="475" y="2041"/>
                    <a:pt x="502" y="2160"/>
                  </a:cubicBezTo>
                  <a:cubicBezTo>
                    <a:pt x="558" y="2418"/>
                    <a:pt x="618" y="2676"/>
                    <a:pt x="669" y="2936"/>
                  </a:cubicBezTo>
                  <a:cubicBezTo>
                    <a:pt x="723" y="3217"/>
                    <a:pt x="778" y="3500"/>
                    <a:pt x="837" y="3781"/>
                  </a:cubicBezTo>
                  <a:cubicBezTo>
                    <a:pt x="877" y="3975"/>
                    <a:pt x="922" y="4169"/>
                    <a:pt x="956" y="4365"/>
                  </a:cubicBezTo>
                  <a:cubicBezTo>
                    <a:pt x="983" y="4522"/>
                    <a:pt x="1006" y="4682"/>
                    <a:pt x="1035" y="4839"/>
                  </a:cubicBezTo>
                  <a:cubicBezTo>
                    <a:pt x="1071" y="5040"/>
                    <a:pt x="1119" y="5239"/>
                    <a:pt x="1171" y="5438"/>
                  </a:cubicBezTo>
                  <a:cubicBezTo>
                    <a:pt x="1179" y="5469"/>
                    <a:pt x="1187" y="5475"/>
                    <a:pt x="1220" y="5479"/>
                  </a:cubicBezTo>
                  <a:cubicBezTo>
                    <a:pt x="1225" y="5479"/>
                    <a:pt x="1230" y="5479"/>
                    <a:pt x="1235" y="5479"/>
                  </a:cubicBezTo>
                  <a:cubicBezTo>
                    <a:pt x="1294" y="5479"/>
                    <a:pt x="1351" y="5462"/>
                    <a:pt x="1407" y="5446"/>
                  </a:cubicBezTo>
                  <a:cubicBezTo>
                    <a:pt x="1680" y="5365"/>
                    <a:pt x="1954" y="5285"/>
                    <a:pt x="2236" y="5236"/>
                  </a:cubicBezTo>
                  <a:cubicBezTo>
                    <a:pt x="2434" y="5200"/>
                    <a:pt x="2633" y="5172"/>
                    <a:pt x="2833" y="5164"/>
                  </a:cubicBezTo>
                  <a:cubicBezTo>
                    <a:pt x="2891" y="5161"/>
                    <a:pt x="2948" y="5160"/>
                    <a:pt x="3005" y="5160"/>
                  </a:cubicBezTo>
                  <a:cubicBezTo>
                    <a:pt x="3071" y="5160"/>
                    <a:pt x="3138" y="5162"/>
                    <a:pt x="3204" y="5167"/>
                  </a:cubicBezTo>
                  <a:cubicBezTo>
                    <a:pt x="3327" y="5177"/>
                    <a:pt x="3448" y="5191"/>
                    <a:pt x="3567" y="5215"/>
                  </a:cubicBezTo>
                  <a:cubicBezTo>
                    <a:pt x="3818" y="5265"/>
                    <a:pt x="4055" y="5346"/>
                    <a:pt x="4287" y="5448"/>
                  </a:cubicBezTo>
                  <a:cubicBezTo>
                    <a:pt x="4403" y="5500"/>
                    <a:pt x="4521" y="5554"/>
                    <a:pt x="4622" y="5636"/>
                  </a:cubicBezTo>
                  <a:cubicBezTo>
                    <a:pt x="4651" y="5659"/>
                    <a:pt x="4683" y="5679"/>
                    <a:pt x="4715" y="5696"/>
                  </a:cubicBezTo>
                  <a:cubicBezTo>
                    <a:pt x="4716" y="5697"/>
                    <a:pt x="4716" y="5697"/>
                    <a:pt x="4717" y="5697"/>
                  </a:cubicBezTo>
                  <a:cubicBezTo>
                    <a:pt x="4717" y="5697"/>
                    <a:pt x="4717" y="5697"/>
                    <a:pt x="4717" y="5697"/>
                  </a:cubicBezTo>
                  <a:lnTo>
                    <a:pt x="4717" y="5697"/>
                  </a:lnTo>
                  <a:cubicBezTo>
                    <a:pt x="4717" y="5697"/>
                    <a:pt x="4717" y="5697"/>
                    <a:pt x="4718" y="5697"/>
                  </a:cubicBezTo>
                  <a:cubicBezTo>
                    <a:pt x="4718" y="5700"/>
                    <a:pt x="4725" y="5696"/>
                    <a:pt x="4720" y="5702"/>
                  </a:cubicBezTo>
                  <a:cubicBezTo>
                    <a:pt x="4718" y="5701"/>
                    <a:pt x="4716" y="5697"/>
                    <a:pt x="4714" y="5696"/>
                  </a:cubicBezTo>
                  <a:cubicBezTo>
                    <a:pt x="4676" y="5675"/>
                    <a:pt x="4637" y="5654"/>
                    <a:pt x="4596" y="5636"/>
                  </a:cubicBezTo>
                  <a:cubicBezTo>
                    <a:pt x="4397" y="5541"/>
                    <a:pt x="4191" y="5466"/>
                    <a:pt x="3977" y="5406"/>
                  </a:cubicBezTo>
                  <a:cubicBezTo>
                    <a:pt x="3766" y="5347"/>
                    <a:pt x="3551" y="5304"/>
                    <a:pt x="3333" y="5277"/>
                  </a:cubicBezTo>
                  <a:cubicBezTo>
                    <a:pt x="3168" y="5256"/>
                    <a:pt x="3001" y="5239"/>
                    <a:pt x="2834" y="5239"/>
                  </a:cubicBezTo>
                  <a:cubicBezTo>
                    <a:pt x="2799" y="5239"/>
                    <a:pt x="2764" y="5240"/>
                    <a:pt x="2728" y="5241"/>
                  </a:cubicBezTo>
                  <a:cubicBezTo>
                    <a:pt x="2612" y="5248"/>
                    <a:pt x="2497" y="5259"/>
                    <a:pt x="2383" y="5282"/>
                  </a:cubicBezTo>
                  <a:cubicBezTo>
                    <a:pt x="2208" y="5320"/>
                    <a:pt x="2035" y="5371"/>
                    <a:pt x="1864" y="5421"/>
                  </a:cubicBezTo>
                  <a:cubicBezTo>
                    <a:pt x="1620" y="5495"/>
                    <a:pt x="1377" y="5567"/>
                    <a:pt x="1139" y="5658"/>
                  </a:cubicBezTo>
                  <a:cubicBezTo>
                    <a:pt x="1109" y="5669"/>
                    <a:pt x="1078" y="5683"/>
                    <a:pt x="1046" y="5690"/>
                  </a:cubicBezTo>
                  <a:cubicBezTo>
                    <a:pt x="1037" y="5692"/>
                    <a:pt x="1028" y="5693"/>
                    <a:pt x="1021" y="5693"/>
                  </a:cubicBezTo>
                  <a:cubicBezTo>
                    <a:pt x="999" y="5693"/>
                    <a:pt x="988" y="5683"/>
                    <a:pt x="973" y="5656"/>
                  </a:cubicBezTo>
                  <a:cubicBezTo>
                    <a:pt x="961" y="5635"/>
                    <a:pt x="950" y="5610"/>
                    <a:pt x="950" y="5586"/>
                  </a:cubicBezTo>
                  <a:cubicBezTo>
                    <a:pt x="949" y="5525"/>
                    <a:pt x="925" y="5471"/>
                    <a:pt x="908" y="5416"/>
                  </a:cubicBezTo>
                  <a:cubicBezTo>
                    <a:pt x="849" y="5226"/>
                    <a:pt x="811" y="5029"/>
                    <a:pt x="779" y="4833"/>
                  </a:cubicBezTo>
                  <a:cubicBezTo>
                    <a:pt x="739" y="4585"/>
                    <a:pt x="699" y="4336"/>
                    <a:pt x="637" y="4093"/>
                  </a:cubicBezTo>
                  <a:cubicBezTo>
                    <a:pt x="566" y="3815"/>
                    <a:pt x="491" y="3538"/>
                    <a:pt x="428" y="3259"/>
                  </a:cubicBezTo>
                  <a:cubicBezTo>
                    <a:pt x="346" y="2890"/>
                    <a:pt x="270" y="2520"/>
                    <a:pt x="203" y="2148"/>
                  </a:cubicBezTo>
                  <a:cubicBezTo>
                    <a:pt x="180" y="2020"/>
                    <a:pt x="152" y="1893"/>
                    <a:pt x="147" y="1761"/>
                  </a:cubicBezTo>
                  <a:cubicBezTo>
                    <a:pt x="146" y="1736"/>
                    <a:pt x="151" y="1707"/>
                    <a:pt x="132" y="1685"/>
                  </a:cubicBezTo>
                  <a:cubicBezTo>
                    <a:pt x="131" y="1684"/>
                    <a:pt x="129" y="1684"/>
                    <a:pt x="128" y="1684"/>
                  </a:cubicBezTo>
                  <a:cubicBezTo>
                    <a:pt x="126" y="1684"/>
                    <a:pt x="124" y="1684"/>
                    <a:pt x="122" y="1686"/>
                  </a:cubicBezTo>
                  <a:cubicBezTo>
                    <a:pt x="120" y="1688"/>
                    <a:pt x="119" y="1688"/>
                    <a:pt x="117" y="1688"/>
                  </a:cubicBezTo>
                  <a:cubicBezTo>
                    <a:pt x="112" y="1689"/>
                    <a:pt x="111" y="1690"/>
                    <a:pt x="109" y="1693"/>
                  </a:cubicBezTo>
                  <a:cubicBezTo>
                    <a:pt x="106" y="1695"/>
                    <a:pt x="100" y="1695"/>
                    <a:pt x="97" y="1699"/>
                  </a:cubicBezTo>
                  <a:cubicBezTo>
                    <a:pt x="94" y="1702"/>
                    <a:pt x="87" y="1701"/>
                    <a:pt x="84" y="1704"/>
                  </a:cubicBezTo>
                  <a:cubicBezTo>
                    <a:pt x="83" y="1705"/>
                    <a:pt x="81" y="1705"/>
                    <a:pt x="79" y="1705"/>
                  </a:cubicBezTo>
                  <a:cubicBezTo>
                    <a:pt x="77" y="1706"/>
                    <a:pt x="76" y="1707"/>
                    <a:pt x="72" y="1711"/>
                  </a:cubicBezTo>
                  <a:cubicBezTo>
                    <a:pt x="71" y="1712"/>
                    <a:pt x="68" y="1712"/>
                    <a:pt x="67" y="1712"/>
                  </a:cubicBezTo>
                  <a:cubicBezTo>
                    <a:pt x="65" y="1713"/>
                    <a:pt x="63" y="1715"/>
                    <a:pt x="60" y="1717"/>
                  </a:cubicBezTo>
                  <a:cubicBezTo>
                    <a:pt x="57" y="1718"/>
                    <a:pt x="56" y="1718"/>
                    <a:pt x="55" y="1718"/>
                  </a:cubicBezTo>
                  <a:cubicBezTo>
                    <a:pt x="51" y="1720"/>
                    <a:pt x="50" y="1721"/>
                    <a:pt x="46" y="1723"/>
                  </a:cubicBezTo>
                  <a:cubicBezTo>
                    <a:pt x="44" y="1728"/>
                    <a:pt x="38" y="1727"/>
                    <a:pt x="35" y="1731"/>
                  </a:cubicBezTo>
                  <a:cubicBezTo>
                    <a:pt x="32" y="1732"/>
                    <a:pt x="30" y="1734"/>
                    <a:pt x="28" y="1736"/>
                  </a:cubicBezTo>
                  <a:cubicBezTo>
                    <a:pt x="25" y="1737"/>
                    <a:pt x="24" y="1737"/>
                    <a:pt x="23" y="1737"/>
                  </a:cubicBezTo>
                  <a:cubicBezTo>
                    <a:pt x="18" y="1739"/>
                    <a:pt x="17" y="1740"/>
                    <a:pt x="14" y="1743"/>
                  </a:cubicBezTo>
                  <a:cubicBezTo>
                    <a:pt x="12" y="1744"/>
                    <a:pt x="11" y="1747"/>
                    <a:pt x="8" y="1748"/>
                  </a:cubicBezTo>
                  <a:cubicBezTo>
                    <a:pt x="0" y="1769"/>
                    <a:pt x="9" y="1791"/>
                    <a:pt x="2" y="1813"/>
                  </a:cubicBezTo>
                  <a:cubicBezTo>
                    <a:pt x="0" y="1821"/>
                    <a:pt x="0" y="1830"/>
                    <a:pt x="0" y="1840"/>
                  </a:cubicBezTo>
                  <a:cubicBezTo>
                    <a:pt x="1" y="1891"/>
                    <a:pt x="2" y="1942"/>
                    <a:pt x="7" y="1993"/>
                  </a:cubicBezTo>
                  <a:cubicBezTo>
                    <a:pt x="12" y="2074"/>
                    <a:pt x="13" y="2154"/>
                    <a:pt x="27" y="2234"/>
                  </a:cubicBezTo>
                  <a:cubicBezTo>
                    <a:pt x="43" y="2325"/>
                    <a:pt x="63" y="2416"/>
                    <a:pt x="84" y="2505"/>
                  </a:cubicBezTo>
                  <a:cubicBezTo>
                    <a:pt x="178" y="2877"/>
                    <a:pt x="275" y="3249"/>
                    <a:pt x="357" y="3625"/>
                  </a:cubicBezTo>
                  <a:cubicBezTo>
                    <a:pt x="399" y="3812"/>
                    <a:pt x="442" y="3998"/>
                    <a:pt x="498" y="4181"/>
                  </a:cubicBezTo>
                  <a:cubicBezTo>
                    <a:pt x="578" y="4439"/>
                    <a:pt x="647" y="4700"/>
                    <a:pt x="706" y="4963"/>
                  </a:cubicBezTo>
                  <a:cubicBezTo>
                    <a:pt x="739" y="5104"/>
                    <a:pt x="767" y="5248"/>
                    <a:pt x="804" y="5388"/>
                  </a:cubicBezTo>
                  <a:cubicBezTo>
                    <a:pt x="832" y="5498"/>
                    <a:pt x="864" y="5608"/>
                    <a:pt x="890" y="5719"/>
                  </a:cubicBezTo>
                  <a:cubicBezTo>
                    <a:pt x="904" y="5782"/>
                    <a:pt x="920" y="5842"/>
                    <a:pt x="946" y="5901"/>
                  </a:cubicBezTo>
                  <a:cubicBezTo>
                    <a:pt x="960" y="5935"/>
                    <a:pt x="970" y="5949"/>
                    <a:pt x="991" y="5949"/>
                  </a:cubicBezTo>
                  <a:cubicBezTo>
                    <a:pt x="1001" y="5949"/>
                    <a:pt x="1014" y="5945"/>
                    <a:pt x="1031" y="5939"/>
                  </a:cubicBezTo>
                  <a:cubicBezTo>
                    <a:pt x="1033" y="5938"/>
                    <a:pt x="1038" y="5935"/>
                    <a:pt x="1042" y="5934"/>
                  </a:cubicBezTo>
                  <a:cubicBezTo>
                    <a:pt x="1197" y="5857"/>
                    <a:pt x="1359" y="5794"/>
                    <a:pt x="1513" y="5719"/>
                  </a:cubicBezTo>
                  <a:cubicBezTo>
                    <a:pt x="1707" y="5625"/>
                    <a:pt x="1912" y="5571"/>
                    <a:pt x="2126" y="5543"/>
                  </a:cubicBezTo>
                  <a:cubicBezTo>
                    <a:pt x="2300" y="5520"/>
                    <a:pt x="2476" y="5495"/>
                    <a:pt x="2653" y="5479"/>
                  </a:cubicBezTo>
                  <a:cubicBezTo>
                    <a:pt x="2773" y="5468"/>
                    <a:pt x="2892" y="5460"/>
                    <a:pt x="3012" y="5457"/>
                  </a:cubicBezTo>
                  <a:cubicBezTo>
                    <a:pt x="3045" y="5456"/>
                    <a:pt x="3078" y="5455"/>
                    <a:pt x="3110" y="5455"/>
                  </a:cubicBezTo>
                  <a:cubicBezTo>
                    <a:pt x="3215" y="5455"/>
                    <a:pt x="3320" y="5460"/>
                    <a:pt x="3425" y="5468"/>
                  </a:cubicBezTo>
                  <a:cubicBezTo>
                    <a:pt x="3584" y="5479"/>
                    <a:pt x="3742" y="5497"/>
                    <a:pt x="3900" y="5522"/>
                  </a:cubicBezTo>
                  <a:cubicBezTo>
                    <a:pt x="4138" y="5559"/>
                    <a:pt x="4370" y="5624"/>
                    <a:pt x="4597" y="5705"/>
                  </a:cubicBezTo>
                  <a:cubicBezTo>
                    <a:pt x="4664" y="5729"/>
                    <a:pt x="4731" y="5749"/>
                    <a:pt x="4794" y="5782"/>
                  </a:cubicBezTo>
                  <a:lnTo>
                    <a:pt x="4801" y="5786"/>
                  </a:lnTo>
                  <a:cubicBezTo>
                    <a:pt x="4869" y="5814"/>
                    <a:pt x="4941" y="5821"/>
                    <a:pt x="5006" y="5858"/>
                  </a:cubicBezTo>
                  <a:cubicBezTo>
                    <a:pt x="5011" y="5861"/>
                    <a:pt x="5016" y="5862"/>
                    <a:pt x="5021" y="5862"/>
                  </a:cubicBezTo>
                  <a:cubicBezTo>
                    <a:pt x="5031" y="5862"/>
                    <a:pt x="5041" y="5856"/>
                    <a:pt x="5047" y="5843"/>
                  </a:cubicBezTo>
                  <a:cubicBezTo>
                    <a:pt x="5072" y="5835"/>
                    <a:pt x="5081" y="5815"/>
                    <a:pt x="5083" y="5792"/>
                  </a:cubicBezTo>
                  <a:cubicBezTo>
                    <a:pt x="5086" y="5777"/>
                    <a:pt x="5086" y="5761"/>
                    <a:pt x="5085" y="5746"/>
                  </a:cubicBezTo>
                  <a:cubicBezTo>
                    <a:pt x="5081" y="5694"/>
                    <a:pt x="5090" y="5644"/>
                    <a:pt x="5102" y="5594"/>
                  </a:cubicBezTo>
                  <a:cubicBezTo>
                    <a:pt x="5117" y="5535"/>
                    <a:pt x="5136" y="5479"/>
                    <a:pt x="5153" y="5420"/>
                  </a:cubicBezTo>
                  <a:cubicBezTo>
                    <a:pt x="5183" y="5328"/>
                    <a:pt x="5210" y="5233"/>
                    <a:pt x="5247" y="5142"/>
                  </a:cubicBezTo>
                  <a:cubicBezTo>
                    <a:pt x="5279" y="5061"/>
                    <a:pt x="5313" y="4982"/>
                    <a:pt x="5347" y="4902"/>
                  </a:cubicBezTo>
                  <a:cubicBezTo>
                    <a:pt x="5393" y="4789"/>
                    <a:pt x="5460" y="4692"/>
                    <a:pt x="5539" y="4602"/>
                  </a:cubicBezTo>
                  <a:cubicBezTo>
                    <a:pt x="5571" y="4565"/>
                    <a:pt x="5602" y="4530"/>
                    <a:pt x="5635" y="4493"/>
                  </a:cubicBezTo>
                  <a:cubicBezTo>
                    <a:pt x="5678" y="4443"/>
                    <a:pt x="5719" y="4391"/>
                    <a:pt x="5761" y="4342"/>
                  </a:cubicBezTo>
                  <a:cubicBezTo>
                    <a:pt x="5794" y="4300"/>
                    <a:pt x="5830" y="4261"/>
                    <a:pt x="5863" y="4219"/>
                  </a:cubicBezTo>
                  <a:cubicBezTo>
                    <a:pt x="5922" y="4149"/>
                    <a:pt x="5983" y="4082"/>
                    <a:pt x="6046" y="4014"/>
                  </a:cubicBezTo>
                  <a:cubicBezTo>
                    <a:pt x="6062" y="3998"/>
                    <a:pt x="6075" y="3981"/>
                    <a:pt x="6090" y="3963"/>
                  </a:cubicBezTo>
                  <a:cubicBezTo>
                    <a:pt x="6129" y="3916"/>
                    <a:pt x="6170" y="3867"/>
                    <a:pt x="6210" y="3820"/>
                  </a:cubicBezTo>
                  <a:cubicBezTo>
                    <a:pt x="6251" y="3772"/>
                    <a:pt x="6294" y="3728"/>
                    <a:pt x="6336" y="3681"/>
                  </a:cubicBezTo>
                  <a:cubicBezTo>
                    <a:pt x="6350" y="3665"/>
                    <a:pt x="6364" y="3648"/>
                    <a:pt x="6376" y="3631"/>
                  </a:cubicBezTo>
                  <a:cubicBezTo>
                    <a:pt x="6451" y="3527"/>
                    <a:pt x="6528" y="3422"/>
                    <a:pt x="6608" y="3322"/>
                  </a:cubicBezTo>
                  <a:cubicBezTo>
                    <a:pt x="6665" y="3249"/>
                    <a:pt x="6713" y="3174"/>
                    <a:pt x="6756" y="3095"/>
                  </a:cubicBezTo>
                  <a:cubicBezTo>
                    <a:pt x="6781" y="3048"/>
                    <a:pt x="6807" y="2999"/>
                    <a:pt x="6834" y="2952"/>
                  </a:cubicBezTo>
                  <a:cubicBezTo>
                    <a:pt x="6884" y="2863"/>
                    <a:pt x="6929" y="2770"/>
                    <a:pt x="6975" y="2678"/>
                  </a:cubicBezTo>
                  <a:cubicBezTo>
                    <a:pt x="7016" y="2599"/>
                    <a:pt x="7054" y="2516"/>
                    <a:pt x="7087" y="2434"/>
                  </a:cubicBezTo>
                  <a:cubicBezTo>
                    <a:pt x="7125" y="2344"/>
                    <a:pt x="7163" y="2254"/>
                    <a:pt x="7195" y="2162"/>
                  </a:cubicBezTo>
                  <a:cubicBezTo>
                    <a:pt x="7233" y="2058"/>
                    <a:pt x="7264" y="1952"/>
                    <a:pt x="7290" y="1844"/>
                  </a:cubicBezTo>
                  <a:cubicBezTo>
                    <a:pt x="7310" y="1758"/>
                    <a:pt x="7329" y="1670"/>
                    <a:pt x="7342" y="1582"/>
                  </a:cubicBezTo>
                  <a:cubicBezTo>
                    <a:pt x="7343" y="1569"/>
                    <a:pt x="7341" y="1561"/>
                    <a:pt x="7332" y="1553"/>
                  </a:cubicBezTo>
                  <a:cubicBezTo>
                    <a:pt x="7305" y="1526"/>
                    <a:pt x="7280" y="1499"/>
                    <a:pt x="7255" y="1470"/>
                  </a:cubicBezTo>
                  <a:cubicBezTo>
                    <a:pt x="7205" y="1416"/>
                    <a:pt x="7156" y="1361"/>
                    <a:pt x="7108" y="1305"/>
                  </a:cubicBezTo>
                  <a:cubicBezTo>
                    <a:pt x="7058" y="1246"/>
                    <a:pt x="7008" y="1186"/>
                    <a:pt x="6961" y="1124"/>
                  </a:cubicBezTo>
                  <a:cubicBezTo>
                    <a:pt x="6850" y="979"/>
                    <a:pt x="6748" y="827"/>
                    <a:pt x="6652" y="672"/>
                  </a:cubicBezTo>
                  <a:cubicBezTo>
                    <a:pt x="6559" y="524"/>
                    <a:pt x="6472" y="372"/>
                    <a:pt x="6382" y="221"/>
                  </a:cubicBezTo>
                  <a:cubicBezTo>
                    <a:pt x="6338" y="148"/>
                    <a:pt x="6295" y="73"/>
                    <a:pt x="6240" y="9"/>
                  </a:cubicBezTo>
                  <a:cubicBezTo>
                    <a:pt x="6239" y="7"/>
                    <a:pt x="6236" y="7"/>
                    <a:pt x="6234" y="0"/>
                  </a:cubicBezTo>
                  <a:close/>
                </a:path>
              </a:pathLst>
            </a:custGeom>
            <a:solidFill>
              <a:srgbClr val="AFB6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7162593" y="3836058"/>
              <a:ext cx="67463" cy="79949"/>
            </a:xfrm>
            <a:custGeom>
              <a:avLst/>
              <a:gdLst/>
              <a:ahLst/>
              <a:cxnLst/>
              <a:rect l="l" t="t" r="r" b="b"/>
              <a:pathLst>
                <a:path w="1821" h="2158" extrusionOk="0">
                  <a:moveTo>
                    <a:pt x="482" y="1"/>
                  </a:moveTo>
                  <a:cubicBezTo>
                    <a:pt x="472" y="1"/>
                    <a:pt x="462" y="6"/>
                    <a:pt x="455" y="16"/>
                  </a:cubicBezTo>
                  <a:cubicBezTo>
                    <a:pt x="448" y="23"/>
                    <a:pt x="446" y="33"/>
                    <a:pt x="443" y="40"/>
                  </a:cubicBezTo>
                  <a:cubicBezTo>
                    <a:pt x="430" y="71"/>
                    <a:pt x="428" y="104"/>
                    <a:pt x="419" y="136"/>
                  </a:cubicBezTo>
                  <a:cubicBezTo>
                    <a:pt x="383" y="286"/>
                    <a:pt x="349" y="437"/>
                    <a:pt x="271" y="572"/>
                  </a:cubicBezTo>
                  <a:cubicBezTo>
                    <a:pt x="234" y="639"/>
                    <a:pt x="192" y="703"/>
                    <a:pt x="138" y="758"/>
                  </a:cubicBezTo>
                  <a:cubicBezTo>
                    <a:pt x="115" y="783"/>
                    <a:pt x="90" y="806"/>
                    <a:pt x="69" y="833"/>
                  </a:cubicBezTo>
                  <a:cubicBezTo>
                    <a:pt x="38" y="872"/>
                    <a:pt x="15" y="914"/>
                    <a:pt x="7" y="962"/>
                  </a:cubicBezTo>
                  <a:cubicBezTo>
                    <a:pt x="1" y="1003"/>
                    <a:pt x="23" y="1037"/>
                    <a:pt x="58" y="1042"/>
                  </a:cubicBezTo>
                  <a:cubicBezTo>
                    <a:pt x="68" y="1044"/>
                    <a:pt x="78" y="1045"/>
                    <a:pt x="89" y="1045"/>
                  </a:cubicBezTo>
                  <a:cubicBezTo>
                    <a:pt x="103" y="1045"/>
                    <a:pt x="117" y="1043"/>
                    <a:pt x="131" y="1038"/>
                  </a:cubicBezTo>
                  <a:cubicBezTo>
                    <a:pt x="163" y="1026"/>
                    <a:pt x="196" y="1012"/>
                    <a:pt x="228" y="1000"/>
                  </a:cubicBezTo>
                  <a:cubicBezTo>
                    <a:pt x="257" y="988"/>
                    <a:pt x="288" y="978"/>
                    <a:pt x="320" y="976"/>
                  </a:cubicBezTo>
                  <a:cubicBezTo>
                    <a:pt x="322" y="976"/>
                    <a:pt x="325" y="975"/>
                    <a:pt x="327" y="975"/>
                  </a:cubicBezTo>
                  <a:cubicBezTo>
                    <a:pt x="339" y="975"/>
                    <a:pt x="350" y="981"/>
                    <a:pt x="361" y="983"/>
                  </a:cubicBezTo>
                  <a:cubicBezTo>
                    <a:pt x="392" y="994"/>
                    <a:pt x="418" y="1016"/>
                    <a:pt x="442" y="1038"/>
                  </a:cubicBezTo>
                  <a:cubicBezTo>
                    <a:pt x="509" y="1096"/>
                    <a:pt x="575" y="1153"/>
                    <a:pt x="643" y="1209"/>
                  </a:cubicBezTo>
                  <a:cubicBezTo>
                    <a:pt x="738" y="1289"/>
                    <a:pt x="840" y="1363"/>
                    <a:pt x="938" y="1440"/>
                  </a:cubicBezTo>
                  <a:cubicBezTo>
                    <a:pt x="1024" y="1509"/>
                    <a:pt x="1105" y="1584"/>
                    <a:pt x="1186" y="1660"/>
                  </a:cubicBezTo>
                  <a:cubicBezTo>
                    <a:pt x="1204" y="1676"/>
                    <a:pt x="1216" y="1695"/>
                    <a:pt x="1233" y="1712"/>
                  </a:cubicBezTo>
                  <a:cubicBezTo>
                    <a:pt x="1256" y="1733"/>
                    <a:pt x="1275" y="1757"/>
                    <a:pt x="1297" y="1780"/>
                  </a:cubicBezTo>
                  <a:cubicBezTo>
                    <a:pt x="1356" y="1844"/>
                    <a:pt x="1411" y="1911"/>
                    <a:pt x="1475" y="1973"/>
                  </a:cubicBezTo>
                  <a:cubicBezTo>
                    <a:pt x="1527" y="2022"/>
                    <a:pt x="1578" y="2068"/>
                    <a:pt x="1640" y="2105"/>
                  </a:cubicBezTo>
                  <a:cubicBezTo>
                    <a:pt x="1678" y="2130"/>
                    <a:pt x="1717" y="2151"/>
                    <a:pt x="1764" y="2157"/>
                  </a:cubicBezTo>
                  <a:cubicBezTo>
                    <a:pt x="1768" y="2158"/>
                    <a:pt x="1771" y="2158"/>
                    <a:pt x="1774" y="2158"/>
                  </a:cubicBezTo>
                  <a:cubicBezTo>
                    <a:pt x="1804" y="2158"/>
                    <a:pt x="1820" y="2137"/>
                    <a:pt x="1815" y="2104"/>
                  </a:cubicBezTo>
                  <a:cubicBezTo>
                    <a:pt x="1808" y="2066"/>
                    <a:pt x="1788" y="2037"/>
                    <a:pt x="1769" y="2007"/>
                  </a:cubicBezTo>
                  <a:cubicBezTo>
                    <a:pt x="1721" y="1931"/>
                    <a:pt x="1662" y="1860"/>
                    <a:pt x="1609" y="1789"/>
                  </a:cubicBezTo>
                  <a:cubicBezTo>
                    <a:pt x="1545" y="1706"/>
                    <a:pt x="1483" y="1623"/>
                    <a:pt x="1421" y="1538"/>
                  </a:cubicBezTo>
                  <a:cubicBezTo>
                    <a:pt x="1327" y="1409"/>
                    <a:pt x="1238" y="1274"/>
                    <a:pt x="1155" y="1137"/>
                  </a:cubicBezTo>
                  <a:cubicBezTo>
                    <a:pt x="1077" y="1010"/>
                    <a:pt x="1004" y="880"/>
                    <a:pt x="930" y="751"/>
                  </a:cubicBezTo>
                  <a:cubicBezTo>
                    <a:pt x="866" y="636"/>
                    <a:pt x="804" y="520"/>
                    <a:pt x="742" y="405"/>
                  </a:cubicBezTo>
                  <a:cubicBezTo>
                    <a:pt x="702" y="328"/>
                    <a:pt x="664" y="250"/>
                    <a:pt x="623" y="174"/>
                  </a:cubicBezTo>
                  <a:cubicBezTo>
                    <a:pt x="600" y="131"/>
                    <a:pt x="578" y="88"/>
                    <a:pt x="547" y="48"/>
                  </a:cubicBezTo>
                  <a:cubicBezTo>
                    <a:pt x="536" y="29"/>
                    <a:pt x="520" y="15"/>
                    <a:pt x="500" y="6"/>
                  </a:cubicBezTo>
                  <a:cubicBezTo>
                    <a:pt x="494" y="2"/>
                    <a:pt x="488" y="1"/>
                    <a:pt x="4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48"/>
            <p:cNvSpPr/>
            <p:nvPr/>
          </p:nvSpPr>
          <p:spPr>
            <a:xfrm>
              <a:off x="7164926" y="3914339"/>
              <a:ext cx="64055" cy="106141"/>
            </a:xfrm>
            <a:custGeom>
              <a:avLst/>
              <a:gdLst/>
              <a:ahLst/>
              <a:cxnLst/>
              <a:rect l="l" t="t" r="r" b="b"/>
              <a:pathLst>
                <a:path w="1729" h="2865" extrusionOk="0">
                  <a:moveTo>
                    <a:pt x="1656" y="1"/>
                  </a:moveTo>
                  <a:cubicBezTo>
                    <a:pt x="1571" y="512"/>
                    <a:pt x="1391" y="987"/>
                    <a:pt x="1133" y="1382"/>
                  </a:cubicBezTo>
                  <a:cubicBezTo>
                    <a:pt x="951" y="1662"/>
                    <a:pt x="721" y="1910"/>
                    <a:pt x="496" y="2151"/>
                  </a:cubicBezTo>
                  <a:cubicBezTo>
                    <a:pt x="435" y="2217"/>
                    <a:pt x="371" y="2286"/>
                    <a:pt x="311" y="2354"/>
                  </a:cubicBezTo>
                  <a:cubicBezTo>
                    <a:pt x="205" y="2470"/>
                    <a:pt x="91" y="2599"/>
                    <a:pt x="0" y="2741"/>
                  </a:cubicBezTo>
                  <a:cubicBezTo>
                    <a:pt x="11" y="2782"/>
                    <a:pt x="21" y="2823"/>
                    <a:pt x="31" y="2864"/>
                  </a:cubicBezTo>
                  <a:cubicBezTo>
                    <a:pt x="121" y="2698"/>
                    <a:pt x="250" y="2554"/>
                    <a:pt x="377" y="2413"/>
                  </a:cubicBezTo>
                  <a:cubicBezTo>
                    <a:pt x="437" y="2346"/>
                    <a:pt x="501" y="2277"/>
                    <a:pt x="563" y="2212"/>
                  </a:cubicBezTo>
                  <a:cubicBezTo>
                    <a:pt x="787" y="1968"/>
                    <a:pt x="1023" y="1716"/>
                    <a:pt x="1207" y="1431"/>
                  </a:cubicBezTo>
                  <a:cubicBezTo>
                    <a:pt x="1459" y="1044"/>
                    <a:pt x="1637" y="585"/>
                    <a:pt x="1729" y="93"/>
                  </a:cubicBezTo>
                  <a:cubicBezTo>
                    <a:pt x="1706" y="62"/>
                    <a:pt x="1680" y="31"/>
                    <a:pt x="1656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48"/>
            <p:cNvSpPr/>
            <p:nvPr/>
          </p:nvSpPr>
          <p:spPr>
            <a:xfrm>
              <a:off x="7161222" y="3905855"/>
              <a:ext cx="61165" cy="99917"/>
            </a:xfrm>
            <a:custGeom>
              <a:avLst/>
              <a:gdLst/>
              <a:ahLst/>
              <a:cxnLst/>
              <a:rect l="l" t="t" r="r" b="b"/>
              <a:pathLst>
                <a:path w="1651" h="2697" extrusionOk="0">
                  <a:moveTo>
                    <a:pt x="1578" y="0"/>
                  </a:moveTo>
                  <a:cubicBezTo>
                    <a:pt x="1489" y="490"/>
                    <a:pt x="1316" y="943"/>
                    <a:pt x="1065" y="1324"/>
                  </a:cubicBezTo>
                  <a:cubicBezTo>
                    <a:pt x="884" y="1604"/>
                    <a:pt x="653" y="1852"/>
                    <a:pt x="429" y="2092"/>
                  </a:cubicBezTo>
                  <a:cubicBezTo>
                    <a:pt x="368" y="2159"/>
                    <a:pt x="304" y="2227"/>
                    <a:pt x="243" y="2296"/>
                  </a:cubicBezTo>
                  <a:cubicBezTo>
                    <a:pt x="163" y="2384"/>
                    <a:pt x="76" y="2479"/>
                    <a:pt x="1" y="2583"/>
                  </a:cubicBezTo>
                  <a:lnTo>
                    <a:pt x="29" y="2696"/>
                  </a:lnTo>
                  <a:cubicBezTo>
                    <a:pt x="110" y="2575"/>
                    <a:pt x="210" y="2464"/>
                    <a:pt x="308" y="2355"/>
                  </a:cubicBezTo>
                  <a:cubicBezTo>
                    <a:pt x="372" y="2289"/>
                    <a:pt x="435" y="2220"/>
                    <a:pt x="497" y="2154"/>
                  </a:cubicBezTo>
                  <a:cubicBezTo>
                    <a:pt x="722" y="1909"/>
                    <a:pt x="956" y="1658"/>
                    <a:pt x="1141" y="1373"/>
                  </a:cubicBezTo>
                  <a:cubicBezTo>
                    <a:pt x="1382" y="1002"/>
                    <a:pt x="1556" y="566"/>
                    <a:pt x="1651" y="96"/>
                  </a:cubicBezTo>
                  <a:cubicBezTo>
                    <a:pt x="1626" y="65"/>
                    <a:pt x="1602" y="33"/>
                    <a:pt x="1578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48"/>
            <p:cNvSpPr/>
            <p:nvPr/>
          </p:nvSpPr>
          <p:spPr>
            <a:xfrm>
              <a:off x="7157702" y="3896927"/>
              <a:ext cx="58165" cy="94582"/>
            </a:xfrm>
            <a:custGeom>
              <a:avLst/>
              <a:gdLst/>
              <a:ahLst/>
              <a:cxnLst/>
              <a:rect l="l" t="t" r="r" b="b"/>
              <a:pathLst>
                <a:path w="1570" h="2553" extrusionOk="0">
                  <a:moveTo>
                    <a:pt x="1499" y="1"/>
                  </a:moveTo>
                  <a:cubicBezTo>
                    <a:pt x="1407" y="472"/>
                    <a:pt x="1236" y="908"/>
                    <a:pt x="994" y="1276"/>
                  </a:cubicBezTo>
                  <a:cubicBezTo>
                    <a:pt x="813" y="1556"/>
                    <a:pt x="582" y="1804"/>
                    <a:pt x="358" y="2045"/>
                  </a:cubicBezTo>
                  <a:cubicBezTo>
                    <a:pt x="297" y="2111"/>
                    <a:pt x="233" y="2180"/>
                    <a:pt x="171" y="2249"/>
                  </a:cubicBezTo>
                  <a:cubicBezTo>
                    <a:pt x="115" y="2311"/>
                    <a:pt x="56" y="2375"/>
                    <a:pt x="0" y="2444"/>
                  </a:cubicBezTo>
                  <a:cubicBezTo>
                    <a:pt x="10" y="2481"/>
                    <a:pt x="18" y="2516"/>
                    <a:pt x="27" y="2552"/>
                  </a:cubicBezTo>
                  <a:cubicBezTo>
                    <a:pt x="93" y="2467"/>
                    <a:pt x="164" y="2386"/>
                    <a:pt x="236" y="2309"/>
                  </a:cubicBezTo>
                  <a:cubicBezTo>
                    <a:pt x="301" y="2241"/>
                    <a:pt x="365" y="2172"/>
                    <a:pt x="425" y="2106"/>
                  </a:cubicBezTo>
                  <a:cubicBezTo>
                    <a:pt x="650" y="1862"/>
                    <a:pt x="884" y="1610"/>
                    <a:pt x="1069" y="1325"/>
                  </a:cubicBezTo>
                  <a:cubicBezTo>
                    <a:pt x="1302" y="968"/>
                    <a:pt x="1472" y="551"/>
                    <a:pt x="1569" y="99"/>
                  </a:cubicBezTo>
                  <a:cubicBezTo>
                    <a:pt x="1545" y="66"/>
                    <a:pt x="1522" y="33"/>
                    <a:pt x="1499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48"/>
            <p:cNvSpPr/>
            <p:nvPr/>
          </p:nvSpPr>
          <p:spPr>
            <a:xfrm>
              <a:off x="7154257" y="3887517"/>
              <a:ext cx="55127" cy="90062"/>
            </a:xfrm>
            <a:custGeom>
              <a:avLst/>
              <a:gdLst/>
              <a:ahLst/>
              <a:cxnLst/>
              <a:rect l="l" t="t" r="r" b="b"/>
              <a:pathLst>
                <a:path w="1488" h="2431" extrusionOk="0">
                  <a:moveTo>
                    <a:pt x="1418" y="0"/>
                  </a:moveTo>
                  <a:cubicBezTo>
                    <a:pt x="1326" y="459"/>
                    <a:pt x="1156" y="883"/>
                    <a:pt x="922" y="1244"/>
                  </a:cubicBezTo>
                  <a:cubicBezTo>
                    <a:pt x="740" y="1523"/>
                    <a:pt x="509" y="1771"/>
                    <a:pt x="286" y="2013"/>
                  </a:cubicBezTo>
                  <a:cubicBezTo>
                    <a:pt x="223" y="2078"/>
                    <a:pt x="161" y="2147"/>
                    <a:pt x="98" y="2215"/>
                  </a:cubicBezTo>
                  <a:cubicBezTo>
                    <a:pt x="66" y="2251"/>
                    <a:pt x="34" y="2289"/>
                    <a:pt x="0" y="2326"/>
                  </a:cubicBezTo>
                  <a:cubicBezTo>
                    <a:pt x="10" y="2361"/>
                    <a:pt x="18" y="2396"/>
                    <a:pt x="27" y="2431"/>
                  </a:cubicBezTo>
                  <a:cubicBezTo>
                    <a:pt x="71" y="2379"/>
                    <a:pt x="119" y="2326"/>
                    <a:pt x="164" y="2275"/>
                  </a:cubicBezTo>
                  <a:cubicBezTo>
                    <a:pt x="227" y="2207"/>
                    <a:pt x="290" y="2139"/>
                    <a:pt x="352" y="2072"/>
                  </a:cubicBezTo>
                  <a:cubicBezTo>
                    <a:pt x="577" y="1827"/>
                    <a:pt x="811" y="1576"/>
                    <a:pt x="997" y="1291"/>
                  </a:cubicBezTo>
                  <a:cubicBezTo>
                    <a:pt x="1222" y="944"/>
                    <a:pt x="1390" y="539"/>
                    <a:pt x="1487" y="104"/>
                  </a:cubicBezTo>
                  <a:cubicBezTo>
                    <a:pt x="1464" y="69"/>
                    <a:pt x="1441" y="35"/>
                    <a:pt x="1418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48"/>
            <p:cNvSpPr/>
            <p:nvPr/>
          </p:nvSpPr>
          <p:spPr>
            <a:xfrm>
              <a:off x="7150737" y="3877625"/>
              <a:ext cx="52237" cy="86172"/>
            </a:xfrm>
            <a:custGeom>
              <a:avLst/>
              <a:gdLst/>
              <a:ahLst/>
              <a:cxnLst/>
              <a:rect l="l" t="t" r="r" b="b"/>
              <a:pathLst>
                <a:path w="1410" h="2326" extrusionOk="0">
                  <a:moveTo>
                    <a:pt x="1342" y="1"/>
                  </a:moveTo>
                  <a:cubicBezTo>
                    <a:pt x="1248" y="452"/>
                    <a:pt x="1081" y="868"/>
                    <a:pt x="850" y="1223"/>
                  </a:cubicBezTo>
                  <a:cubicBezTo>
                    <a:pt x="668" y="1501"/>
                    <a:pt x="437" y="1749"/>
                    <a:pt x="214" y="1991"/>
                  </a:cubicBezTo>
                  <a:cubicBezTo>
                    <a:pt x="151" y="2056"/>
                    <a:pt x="89" y="2125"/>
                    <a:pt x="26" y="2194"/>
                  </a:cubicBezTo>
                  <a:cubicBezTo>
                    <a:pt x="19" y="2204"/>
                    <a:pt x="10" y="2213"/>
                    <a:pt x="0" y="2222"/>
                  </a:cubicBezTo>
                  <a:cubicBezTo>
                    <a:pt x="9" y="2258"/>
                    <a:pt x="19" y="2291"/>
                    <a:pt x="26" y="2326"/>
                  </a:cubicBezTo>
                  <a:lnTo>
                    <a:pt x="91" y="2254"/>
                  </a:lnTo>
                  <a:cubicBezTo>
                    <a:pt x="155" y="2186"/>
                    <a:pt x="218" y="2118"/>
                    <a:pt x="280" y="2051"/>
                  </a:cubicBezTo>
                  <a:cubicBezTo>
                    <a:pt x="505" y="1807"/>
                    <a:pt x="739" y="1555"/>
                    <a:pt x="925" y="1271"/>
                  </a:cubicBezTo>
                  <a:cubicBezTo>
                    <a:pt x="1147" y="932"/>
                    <a:pt x="1311" y="535"/>
                    <a:pt x="1410" y="109"/>
                  </a:cubicBezTo>
                  <a:cubicBezTo>
                    <a:pt x="1386" y="74"/>
                    <a:pt x="1363" y="37"/>
                    <a:pt x="1342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48"/>
            <p:cNvSpPr/>
            <p:nvPr/>
          </p:nvSpPr>
          <p:spPr>
            <a:xfrm>
              <a:off x="7147329" y="3867214"/>
              <a:ext cx="49384" cy="82949"/>
            </a:xfrm>
            <a:custGeom>
              <a:avLst/>
              <a:gdLst/>
              <a:ahLst/>
              <a:cxnLst/>
              <a:rect l="l" t="t" r="r" b="b"/>
              <a:pathLst>
                <a:path w="1333" h="2239" extrusionOk="0">
                  <a:moveTo>
                    <a:pt x="1267" y="0"/>
                  </a:moveTo>
                  <a:cubicBezTo>
                    <a:pt x="1173" y="448"/>
                    <a:pt x="1007" y="862"/>
                    <a:pt x="776" y="1215"/>
                  </a:cubicBezTo>
                  <a:cubicBezTo>
                    <a:pt x="594" y="1494"/>
                    <a:pt x="364" y="1742"/>
                    <a:pt x="140" y="1984"/>
                  </a:cubicBezTo>
                  <a:cubicBezTo>
                    <a:pt x="95" y="2033"/>
                    <a:pt x="47" y="2083"/>
                    <a:pt x="1" y="2135"/>
                  </a:cubicBezTo>
                  <a:cubicBezTo>
                    <a:pt x="9" y="2169"/>
                    <a:pt x="19" y="2202"/>
                    <a:pt x="27" y="2238"/>
                  </a:cubicBezTo>
                  <a:cubicBezTo>
                    <a:pt x="86" y="2173"/>
                    <a:pt x="145" y="2108"/>
                    <a:pt x="205" y="2044"/>
                  </a:cubicBezTo>
                  <a:cubicBezTo>
                    <a:pt x="431" y="1801"/>
                    <a:pt x="664" y="1549"/>
                    <a:pt x="850" y="1263"/>
                  </a:cubicBezTo>
                  <a:cubicBezTo>
                    <a:pt x="1070" y="926"/>
                    <a:pt x="1233" y="535"/>
                    <a:pt x="1333" y="114"/>
                  </a:cubicBezTo>
                  <a:cubicBezTo>
                    <a:pt x="1311" y="76"/>
                    <a:pt x="1288" y="38"/>
                    <a:pt x="1267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48"/>
            <p:cNvSpPr/>
            <p:nvPr/>
          </p:nvSpPr>
          <p:spPr>
            <a:xfrm>
              <a:off x="7143884" y="3856248"/>
              <a:ext cx="46643" cy="80208"/>
            </a:xfrm>
            <a:custGeom>
              <a:avLst/>
              <a:gdLst/>
              <a:ahLst/>
              <a:cxnLst/>
              <a:rect l="l" t="t" r="r" b="b"/>
              <a:pathLst>
                <a:path w="1259" h="2165" extrusionOk="0">
                  <a:moveTo>
                    <a:pt x="1194" y="1"/>
                  </a:moveTo>
                  <a:cubicBezTo>
                    <a:pt x="1100" y="452"/>
                    <a:pt x="933" y="869"/>
                    <a:pt x="702" y="1224"/>
                  </a:cubicBezTo>
                  <a:cubicBezTo>
                    <a:pt x="520" y="1503"/>
                    <a:pt x="290" y="1751"/>
                    <a:pt x="66" y="1992"/>
                  </a:cubicBezTo>
                  <a:cubicBezTo>
                    <a:pt x="44" y="2015"/>
                    <a:pt x="23" y="2039"/>
                    <a:pt x="1" y="2062"/>
                  </a:cubicBezTo>
                  <a:cubicBezTo>
                    <a:pt x="10" y="2096"/>
                    <a:pt x="18" y="2131"/>
                    <a:pt x="27" y="2164"/>
                  </a:cubicBezTo>
                  <a:cubicBezTo>
                    <a:pt x="61" y="2126"/>
                    <a:pt x="97" y="2089"/>
                    <a:pt x="130" y="2051"/>
                  </a:cubicBezTo>
                  <a:cubicBezTo>
                    <a:pt x="357" y="1808"/>
                    <a:pt x="590" y="1557"/>
                    <a:pt x="776" y="1272"/>
                  </a:cubicBezTo>
                  <a:cubicBezTo>
                    <a:pt x="996" y="935"/>
                    <a:pt x="1160" y="543"/>
                    <a:pt x="1258" y="119"/>
                  </a:cubicBezTo>
                  <a:cubicBezTo>
                    <a:pt x="1237" y="81"/>
                    <a:pt x="1215" y="40"/>
                    <a:pt x="1194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48"/>
            <p:cNvSpPr/>
            <p:nvPr/>
          </p:nvSpPr>
          <p:spPr>
            <a:xfrm>
              <a:off x="7140512" y="3844653"/>
              <a:ext cx="44012" cy="78170"/>
            </a:xfrm>
            <a:custGeom>
              <a:avLst/>
              <a:gdLst/>
              <a:ahLst/>
              <a:cxnLst/>
              <a:rect l="l" t="t" r="r" b="b"/>
              <a:pathLst>
                <a:path w="1188" h="2110" extrusionOk="0">
                  <a:moveTo>
                    <a:pt x="1125" y="0"/>
                  </a:moveTo>
                  <a:cubicBezTo>
                    <a:pt x="1031" y="461"/>
                    <a:pt x="863" y="887"/>
                    <a:pt x="627" y="1248"/>
                  </a:cubicBezTo>
                  <a:cubicBezTo>
                    <a:pt x="448" y="1523"/>
                    <a:pt x="220" y="1770"/>
                    <a:pt x="0" y="2007"/>
                  </a:cubicBezTo>
                  <a:cubicBezTo>
                    <a:pt x="9" y="2040"/>
                    <a:pt x="18" y="2076"/>
                    <a:pt x="26" y="2109"/>
                  </a:cubicBezTo>
                  <a:cubicBezTo>
                    <a:pt x="37" y="2099"/>
                    <a:pt x="47" y="2088"/>
                    <a:pt x="56" y="2076"/>
                  </a:cubicBezTo>
                  <a:cubicBezTo>
                    <a:pt x="282" y="1833"/>
                    <a:pt x="516" y="1582"/>
                    <a:pt x="701" y="1296"/>
                  </a:cubicBezTo>
                  <a:cubicBezTo>
                    <a:pt x="926" y="954"/>
                    <a:pt x="1089" y="557"/>
                    <a:pt x="1188" y="126"/>
                  </a:cubicBezTo>
                  <a:cubicBezTo>
                    <a:pt x="1166" y="85"/>
                    <a:pt x="1144" y="42"/>
                    <a:pt x="1125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48"/>
            <p:cNvSpPr/>
            <p:nvPr/>
          </p:nvSpPr>
          <p:spPr>
            <a:xfrm>
              <a:off x="7137030" y="3832242"/>
              <a:ext cx="41641" cy="76985"/>
            </a:xfrm>
            <a:custGeom>
              <a:avLst/>
              <a:gdLst/>
              <a:ahLst/>
              <a:cxnLst/>
              <a:rect l="l" t="t" r="r" b="b"/>
              <a:pathLst>
                <a:path w="1124" h="2078" extrusionOk="0">
                  <a:moveTo>
                    <a:pt x="1059" y="1"/>
                  </a:moveTo>
                  <a:cubicBezTo>
                    <a:pt x="969" y="478"/>
                    <a:pt x="796" y="921"/>
                    <a:pt x="553" y="1296"/>
                  </a:cubicBezTo>
                  <a:cubicBezTo>
                    <a:pt x="394" y="1540"/>
                    <a:pt x="196" y="1762"/>
                    <a:pt x="0" y="1975"/>
                  </a:cubicBezTo>
                  <a:cubicBezTo>
                    <a:pt x="8" y="2009"/>
                    <a:pt x="18" y="2044"/>
                    <a:pt x="25" y="2078"/>
                  </a:cubicBezTo>
                  <a:cubicBezTo>
                    <a:pt x="238" y="1848"/>
                    <a:pt x="453" y="1610"/>
                    <a:pt x="627" y="1344"/>
                  </a:cubicBezTo>
                  <a:cubicBezTo>
                    <a:pt x="858" y="993"/>
                    <a:pt x="1026" y="582"/>
                    <a:pt x="1123" y="138"/>
                  </a:cubicBezTo>
                  <a:cubicBezTo>
                    <a:pt x="1102" y="92"/>
                    <a:pt x="1081" y="46"/>
                    <a:pt x="1059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42" name="Google Shape;1142;p48"/>
          <p:cNvSpPr txBox="1">
            <a:spLocks noGrp="1"/>
          </p:cNvSpPr>
          <p:nvPr>
            <p:ph type="title"/>
          </p:nvPr>
        </p:nvSpPr>
        <p:spPr>
          <a:xfrm>
            <a:off x="359479" y="2978122"/>
            <a:ext cx="458201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TRAO ĐỔI ĐÁNH GIÁ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4" name="Google Shape;1144;p48"/>
          <p:cNvSpPr/>
          <p:nvPr/>
        </p:nvSpPr>
        <p:spPr>
          <a:xfrm>
            <a:off x="4436849" y="161329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5" name="Google Shape;1145;p48"/>
          <p:cNvSpPr/>
          <p:nvPr/>
        </p:nvSpPr>
        <p:spPr>
          <a:xfrm>
            <a:off x="7454896" y="4156716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6" name="Google Shape;1146;p48"/>
          <p:cNvSpPr/>
          <p:nvPr/>
        </p:nvSpPr>
        <p:spPr>
          <a:xfrm>
            <a:off x="4165619" y="1829127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7" name="Google Shape;1147;p48"/>
          <p:cNvSpPr/>
          <p:nvPr/>
        </p:nvSpPr>
        <p:spPr>
          <a:xfrm>
            <a:off x="6650349" y="1761304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8" name="Google Shape;1148;p48"/>
          <p:cNvSpPr/>
          <p:nvPr/>
        </p:nvSpPr>
        <p:spPr>
          <a:xfrm>
            <a:off x="653360" y="1310032"/>
            <a:ext cx="1545049" cy="1545049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9" name="Google Shape;1149;p48"/>
          <p:cNvSpPr txBox="1">
            <a:spLocks noGrp="1"/>
          </p:cNvSpPr>
          <p:nvPr>
            <p:ph type="title" idx="2"/>
          </p:nvPr>
        </p:nvSpPr>
        <p:spPr>
          <a:xfrm>
            <a:off x="774075" y="1657350"/>
            <a:ext cx="1303500" cy="10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573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FD94481A-84BB-A7F1-AA44-367989BDA4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278128"/>
              </p:ext>
            </p:extLst>
          </p:nvPr>
        </p:nvGraphicFramePr>
        <p:xfrm>
          <a:off x="274864" y="368300"/>
          <a:ext cx="8518072" cy="47548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259036">
                  <a:extLst>
                    <a:ext uri="{9D8B030D-6E8A-4147-A177-3AD203B41FA5}">
                      <a16:colId xmlns:a16="http://schemas.microsoft.com/office/drawing/2014/main" xmlns="" val="1359686681"/>
                    </a:ext>
                  </a:extLst>
                </a:gridCol>
                <a:gridCol w="4259036">
                  <a:extLst>
                    <a:ext uri="{9D8B030D-6E8A-4147-A177-3AD203B41FA5}">
                      <a16:colId xmlns:a16="http://schemas.microsoft.com/office/drawing/2014/main" xmlns="" val="3590238907"/>
                    </a:ext>
                  </a:extLst>
                </a:gridCol>
              </a:tblGrid>
              <a:tr h="6365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Khi </a:t>
                      </a:r>
                      <a:r>
                        <a:rPr lang="en-US" sz="2000" b="1" i="0" u="none" strike="noStrike" cap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trao</a:t>
                      </a:r>
                      <a:r>
                        <a:rPr lang="en-US" sz="20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đổi</a:t>
                      </a:r>
                      <a:r>
                        <a:rPr lang="en-US" sz="20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với</a:t>
                      </a:r>
                      <a:r>
                        <a:rPr lang="en-US" sz="20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người</a:t>
                      </a:r>
                      <a:r>
                        <a:rPr lang="en-US" sz="20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nghe</a:t>
                      </a:r>
                      <a:r>
                        <a:rPr lang="en-US" sz="20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000" b="1" i="0" u="none" strike="noStrike" cap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bạn</a:t>
                      </a:r>
                      <a:r>
                        <a:rPr lang="en-US" sz="20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nên</a:t>
                      </a:r>
                      <a:endParaRPr lang="en-US" sz="2000" b="1" i="0" u="none" strike="noStrike" cap="non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Sau </a:t>
                      </a:r>
                      <a:r>
                        <a:rPr lang="en-US" sz="2000" b="1" i="0" u="none" strike="noStrike" cap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khi</a:t>
                      </a:r>
                      <a:r>
                        <a:rPr lang="en-US" sz="20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trình</a:t>
                      </a:r>
                      <a:r>
                        <a:rPr lang="en-US" sz="20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bày</a:t>
                      </a:r>
                      <a:r>
                        <a:rPr lang="en-US" sz="20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xong</a:t>
                      </a:r>
                      <a:r>
                        <a:rPr lang="en-US" sz="20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bài</a:t>
                      </a:r>
                      <a:r>
                        <a:rPr lang="en-US" sz="20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báo</a:t>
                      </a:r>
                      <a:r>
                        <a:rPr lang="en-US" sz="20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cáo</a:t>
                      </a:r>
                      <a:r>
                        <a:rPr lang="en-US" sz="20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000" b="1" i="0" u="none" strike="noStrike" cap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bạn</a:t>
                      </a:r>
                      <a:r>
                        <a:rPr lang="en-US" sz="20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hãy</a:t>
                      </a:r>
                      <a:r>
                        <a:rPr lang="en-US" sz="20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tự</a:t>
                      </a:r>
                      <a:r>
                        <a:rPr lang="en-US" sz="20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trả</a:t>
                      </a:r>
                      <a:r>
                        <a:rPr lang="en-US" sz="20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lời</a:t>
                      </a:r>
                      <a:r>
                        <a:rPr lang="en-US" sz="20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3764742"/>
                  </a:ext>
                </a:extLst>
              </a:tr>
              <a:tr h="2693588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Lắng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nghe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và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ghi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chép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các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câu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hỏi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đánh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dấu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những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câu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hỏi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có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nội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dung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trùng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lặp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lựa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chọn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một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số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câu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hỏi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quan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trọng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để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phản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hồi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Gạch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đầu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dòng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ngắn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gọn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những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ý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trả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lời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cho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các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câu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hỏi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Trả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lời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ngắn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gọn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rõ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ràng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đúng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trọng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tâm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với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thái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độ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lịch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sự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Điều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gì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làm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tôi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hài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lòng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khi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trình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bày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bài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báo</a:t>
                      </a:r>
                      <a:endParaRPr lang="en-US" sz="2000" b="0" i="0" u="none" strike="noStrike" cap="none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Cần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điều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chỉnh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những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gì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(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về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nội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dung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báo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cáo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cách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báo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cáo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,...)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và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điều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chỉnh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như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thế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nào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để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người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nghe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hiểu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rõ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và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hứng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thú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theo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dõi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bài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trình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bày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tôi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?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866249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9E89D703-2788-8163-453F-7F318B1FC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326398"/>
              </p:ext>
            </p:extLst>
          </p:nvPr>
        </p:nvGraphicFramePr>
        <p:xfrm>
          <a:off x="218179" y="456887"/>
          <a:ext cx="8707642" cy="5120640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1286306">
                  <a:extLst>
                    <a:ext uri="{9D8B030D-6E8A-4147-A177-3AD203B41FA5}">
                      <a16:colId xmlns:a16="http://schemas.microsoft.com/office/drawing/2014/main" xmlns="" val="2501590420"/>
                    </a:ext>
                  </a:extLst>
                </a:gridCol>
                <a:gridCol w="6074298">
                  <a:extLst>
                    <a:ext uri="{9D8B030D-6E8A-4147-A177-3AD203B41FA5}">
                      <a16:colId xmlns:a16="http://schemas.microsoft.com/office/drawing/2014/main" xmlns="" val="217557261"/>
                    </a:ext>
                  </a:extLst>
                </a:gridCol>
                <a:gridCol w="673519">
                  <a:extLst>
                    <a:ext uri="{9D8B030D-6E8A-4147-A177-3AD203B41FA5}">
                      <a16:colId xmlns:a16="http://schemas.microsoft.com/office/drawing/2014/main" xmlns="" val="1989715136"/>
                    </a:ext>
                  </a:extLst>
                </a:gridCol>
                <a:gridCol w="673519">
                  <a:extLst>
                    <a:ext uri="{9D8B030D-6E8A-4147-A177-3AD203B41FA5}">
                      <a16:colId xmlns:a16="http://schemas.microsoft.com/office/drawing/2014/main" xmlns="" val="62308136"/>
                    </a:ext>
                  </a:extLst>
                </a:gridCol>
              </a:tblGrid>
              <a:tr h="5017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 diện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extLst>
                  <a:ext uri="{0D108BD9-81ED-4DB2-BD59-A6C34878D82A}">
                    <a16:rowId xmlns:a16="http://schemas.microsoft.com/office/drawing/2014/main" xmlns="" val="4228027645"/>
                  </a:ext>
                </a:extLst>
              </a:tr>
              <a:tr h="236580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đầu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vấn đề nghiên cứu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extLst>
                  <a:ext uri="{0D108BD9-81ED-4DB2-BD59-A6C34878D82A}">
                    <a16:rowId xmlns:a16="http://schemas.microsoft.com/office/drawing/2014/main" xmlns="" val="827499888"/>
                  </a:ext>
                </a:extLst>
              </a:tr>
              <a:tr h="2365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bày được mục đích nghiên cứu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extLst>
                  <a:ext uri="{0D108BD9-81ED-4DB2-BD59-A6C34878D82A}">
                    <a16:rowId xmlns:a16="http://schemas.microsoft.com/office/drawing/2014/main" xmlns="" val="3353963440"/>
                  </a:ext>
                </a:extLst>
              </a:tr>
              <a:tr h="2365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được câu hỏi nghiên cứu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extLst>
                  <a:ext uri="{0D108BD9-81ED-4DB2-BD59-A6C34878D82A}">
                    <a16:rowId xmlns:a16="http://schemas.microsoft.com/office/drawing/2014/main" xmlns="" val="2721370614"/>
                  </a:ext>
                </a:extLst>
              </a:tr>
              <a:tr h="2365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bày rõ các phương pháp nghiên cứu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extLst>
                  <a:ext uri="{0D108BD9-81ED-4DB2-BD59-A6C34878D82A}">
                    <a16:rowId xmlns:a16="http://schemas.microsoft.com/office/drawing/2014/main" xmlns="" val="2834164916"/>
                  </a:ext>
                </a:extLst>
              </a:tr>
              <a:tr h="23658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báo cáo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extLst>
                  <a:ext uri="{0D108BD9-81ED-4DB2-BD59-A6C34878D82A}">
                    <a16:rowId xmlns:a16="http://schemas.microsoft.com/office/drawing/2014/main" xmlns="" val="1630433696"/>
                  </a:ext>
                </a:extLst>
              </a:tr>
              <a:tr h="2365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extLst>
                  <a:ext uri="{0D108BD9-81ED-4DB2-BD59-A6C34878D82A}">
                    <a16:rowId xmlns:a16="http://schemas.microsoft.com/office/drawing/2014/main" xmlns="" val="1353814214"/>
                  </a:ext>
                </a:extLst>
              </a:tr>
              <a:tr h="793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extLst>
                  <a:ext uri="{0D108BD9-81ED-4DB2-BD59-A6C34878D82A}">
                    <a16:rowId xmlns:a16="http://schemas.microsoft.com/office/drawing/2014/main" xmlns="" val="1713479377"/>
                  </a:ext>
                </a:extLst>
              </a:tr>
              <a:tr h="236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luận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 tắt kết quả nghiên cứu và khuyến nghị (nếu có).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extLst>
                  <a:ext uri="{0D108BD9-81ED-4DB2-BD59-A6C34878D82A}">
                    <a16:rowId xmlns:a16="http://schemas.microsoft.com/office/drawing/2014/main" xmlns="" val="2005417679"/>
                  </a:ext>
                </a:extLst>
              </a:tr>
              <a:tr h="236580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bày rõ ràng, mạch lạc, đúng thời gian quy định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extLst>
                  <a:ext uri="{0D108BD9-81ED-4DB2-BD59-A6C34878D82A}">
                    <a16:rowId xmlns:a16="http://schemas.microsoft.com/office/drawing/2014/main" xmlns="" val="3514841370"/>
                  </a:ext>
                </a:extLst>
              </a:tr>
              <a:tr h="2365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extLst>
                  <a:ext uri="{0D108BD9-81ED-4DB2-BD59-A6C34878D82A}">
                    <a16:rowId xmlns:a16="http://schemas.microsoft.com/office/drawing/2014/main" xmlns="" val="1954337328"/>
                  </a:ext>
                </a:extLst>
              </a:tr>
              <a:tr h="247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 thác hiệu quả sự hỗ trợ của các phương tiện giao tiếp phi ngôn ngữ.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extLst>
                  <a:ext uri="{0D108BD9-81ED-4DB2-BD59-A6C34878D82A}">
                    <a16:rowId xmlns:a16="http://schemas.microsoft.com/office/drawing/2014/main" xmlns="" val="3553561290"/>
                  </a:ext>
                </a:extLst>
              </a:tr>
              <a:tr h="2365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 dụng giọng điệu, điệu bộ hợp lí.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extLst>
                  <a:ext uri="{0D108BD9-81ED-4DB2-BD59-A6C34878D82A}">
                    <a16:rowId xmlns:a16="http://schemas.microsoft.com/office/drawing/2014/main" xmlns="" val="154316"/>
                  </a:ext>
                </a:extLst>
              </a:tr>
              <a:tr h="2451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 tác tích cực với người nghe trong quá trình báo cáo.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extLst>
                  <a:ext uri="{0D108BD9-81ED-4DB2-BD59-A6C34878D82A}">
                    <a16:rowId xmlns:a16="http://schemas.microsoft.com/office/drawing/2014/main" xmlns="" val="566795573"/>
                  </a:ext>
                </a:extLst>
              </a:tr>
              <a:tr h="2939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 nhận và phản hồi thoả đáng những câu hỏi, ý kiến phản biện của người nghe.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extLst>
                  <a:ext uri="{0D108BD9-81ED-4DB2-BD59-A6C34878D82A}">
                    <a16:rowId xmlns:a16="http://schemas.microsoft.com/office/drawing/2014/main" xmlns="" val="3101504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76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36;p47">
            <a:extLst>
              <a:ext uri="{FF2B5EF4-FFF2-40B4-BE49-F238E27FC236}">
                <a16:creationId xmlns:a16="http://schemas.microsoft.com/office/drawing/2014/main" xmlns="" id="{60079C09-338F-69DE-BBF7-D8CA8F1381F3}"/>
              </a:ext>
            </a:extLst>
          </p:cNvPr>
          <p:cNvSpPr txBox="1">
            <a:spLocks/>
          </p:cNvSpPr>
          <p:nvPr/>
        </p:nvSpPr>
        <p:spPr>
          <a:xfrm>
            <a:off x="4263301" y="450194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YÊU CẦU CHUẨN BỊ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27A502C-3B8A-32EB-6330-4F0B2734BB57}"/>
              </a:ext>
            </a:extLst>
          </p:cNvPr>
          <p:cNvSpPr txBox="1"/>
          <p:nvPr/>
        </p:nvSpPr>
        <p:spPr>
          <a:xfrm>
            <a:off x="1289957" y="1999170"/>
            <a:ext cx="7429500" cy="2402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MS.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Powerpoint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video,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Quay clip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Google Classroom/Google Drive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9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47"/>
          <p:cNvSpPr/>
          <p:nvPr/>
        </p:nvSpPr>
        <p:spPr>
          <a:xfrm>
            <a:off x="4748774" y="3078296"/>
            <a:ext cx="701751" cy="70175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47"/>
          <p:cNvSpPr txBox="1">
            <a:spLocks noGrp="1"/>
          </p:cNvSpPr>
          <p:nvPr>
            <p:ph type="subTitle" idx="1"/>
          </p:nvPr>
        </p:nvSpPr>
        <p:spPr>
          <a:xfrm>
            <a:off x="2235600" y="1340850"/>
            <a:ext cx="2513174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Học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sinh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ghi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nhớ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được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các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bước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trình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bày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bài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báo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cáo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nghiên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cứu</a:t>
            </a:r>
            <a:endParaRPr lang="en-US" sz="1800" dirty="0">
              <a:solidFill>
                <a:srgbClr val="7030A0"/>
              </a:solidFill>
              <a:effectLst/>
              <a:latin typeface="Noto Sans Symbols"/>
              <a:ea typeface="Noto Sans Symbols"/>
              <a:cs typeface="Noto Sans Symbols"/>
            </a:endParaRPr>
          </a:p>
        </p:txBody>
      </p:sp>
      <p:sp>
        <p:nvSpPr>
          <p:cNvPr id="1034" name="Google Shape;1034;p47"/>
          <p:cNvSpPr txBox="1">
            <a:spLocks noGrp="1"/>
          </p:cNvSpPr>
          <p:nvPr>
            <p:ph type="subTitle" idx="17"/>
          </p:nvPr>
        </p:nvSpPr>
        <p:spPr>
          <a:xfrm>
            <a:off x="5548384" y="3250291"/>
            <a:ext cx="2730201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Học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sinh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tự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tin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trình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bày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báo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cáo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nghiên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cứu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endParaRPr lang="en-US" sz="1800" dirty="0">
              <a:solidFill>
                <a:srgbClr val="7030A0"/>
              </a:solidFill>
              <a:effectLst/>
              <a:latin typeface="Noto Sans Symbols"/>
              <a:ea typeface="Noto Sans Symbols"/>
              <a:cs typeface="Noto Sans Symbols"/>
            </a:endParaRPr>
          </a:p>
        </p:txBody>
      </p:sp>
      <p:sp>
        <p:nvSpPr>
          <p:cNvPr id="1035" name="Google Shape;1035;p47"/>
          <p:cNvSpPr txBox="1">
            <a:spLocks noGrp="1"/>
          </p:cNvSpPr>
          <p:nvPr>
            <p:ph type="title" idx="18"/>
          </p:nvPr>
        </p:nvSpPr>
        <p:spPr>
          <a:xfrm rot="2940">
            <a:off x="4751797" y="3110828"/>
            <a:ext cx="7017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036" name="Google Shape;1036;p47"/>
          <p:cNvSpPr txBox="1">
            <a:spLocks noGrp="1"/>
          </p:cNvSpPr>
          <p:nvPr>
            <p:ph type="title" idx="21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9" name="Google Shape;1039;p47"/>
          <p:cNvSpPr/>
          <p:nvPr/>
        </p:nvSpPr>
        <p:spPr>
          <a:xfrm>
            <a:off x="1347015" y="1514030"/>
            <a:ext cx="701751" cy="70175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47"/>
          <p:cNvSpPr txBox="1">
            <a:spLocks noGrp="1"/>
          </p:cNvSpPr>
          <p:nvPr>
            <p:ph type="title" idx="19"/>
          </p:nvPr>
        </p:nvSpPr>
        <p:spPr>
          <a:xfrm rot="1551">
            <a:off x="1352402" y="1608450"/>
            <a:ext cx="664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" grpId="0" animBg="1"/>
      <p:bldP spid="1022" grpId="0" build="p"/>
      <p:bldP spid="1034" grpId="0" build="p"/>
      <p:bldP spid="1035" grpId="0"/>
      <p:bldP spid="1039" grpId="0" animBg="1"/>
      <p:bldP spid="10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7" name="Google Shape;1047;p48"/>
          <p:cNvGrpSpPr/>
          <p:nvPr/>
        </p:nvGrpSpPr>
        <p:grpSpPr>
          <a:xfrm>
            <a:off x="4343743" y="305132"/>
            <a:ext cx="5466756" cy="5624036"/>
            <a:chOff x="3291630" y="-183363"/>
            <a:chExt cx="4438743" cy="4566447"/>
          </a:xfrm>
        </p:grpSpPr>
        <p:sp>
          <p:nvSpPr>
            <p:cNvPr id="1048" name="Google Shape;1048;p48"/>
            <p:cNvSpPr/>
            <p:nvPr/>
          </p:nvSpPr>
          <p:spPr>
            <a:xfrm rot="3437113">
              <a:off x="3775689" y="576741"/>
              <a:ext cx="3470625" cy="3046239"/>
            </a:xfrm>
            <a:custGeom>
              <a:avLst/>
              <a:gdLst/>
              <a:ahLst/>
              <a:cxnLst/>
              <a:rect l="l" t="t" r="r" b="b"/>
              <a:pathLst>
                <a:path w="22653" h="19883" extrusionOk="0">
                  <a:moveTo>
                    <a:pt x="4473" y="0"/>
                  </a:moveTo>
                  <a:cubicBezTo>
                    <a:pt x="4208" y="0"/>
                    <a:pt x="3943" y="34"/>
                    <a:pt x="3685" y="109"/>
                  </a:cubicBezTo>
                  <a:cubicBezTo>
                    <a:pt x="2771" y="379"/>
                    <a:pt x="2016" y="1350"/>
                    <a:pt x="2279" y="2264"/>
                  </a:cubicBezTo>
                  <a:cubicBezTo>
                    <a:pt x="2473" y="2938"/>
                    <a:pt x="3110" y="3363"/>
                    <a:pt x="3644" y="3819"/>
                  </a:cubicBezTo>
                  <a:cubicBezTo>
                    <a:pt x="4177" y="4274"/>
                    <a:pt x="4675" y="4959"/>
                    <a:pt x="4451" y="5623"/>
                  </a:cubicBezTo>
                  <a:cubicBezTo>
                    <a:pt x="4216" y="6318"/>
                    <a:pt x="3369" y="6534"/>
                    <a:pt x="2702" y="6839"/>
                  </a:cubicBezTo>
                  <a:cubicBezTo>
                    <a:pt x="1046" y="7595"/>
                    <a:pt x="65" y="9452"/>
                    <a:pt x="31" y="11271"/>
                  </a:cubicBezTo>
                  <a:cubicBezTo>
                    <a:pt x="0" y="12906"/>
                    <a:pt x="640" y="14479"/>
                    <a:pt x="1551" y="15811"/>
                  </a:cubicBezTo>
                  <a:cubicBezTo>
                    <a:pt x="1666" y="15981"/>
                    <a:pt x="1779" y="16141"/>
                    <a:pt x="1892" y="16294"/>
                  </a:cubicBezTo>
                  <a:cubicBezTo>
                    <a:pt x="2625" y="17301"/>
                    <a:pt x="3305" y="17965"/>
                    <a:pt x="4545" y="18578"/>
                  </a:cubicBezTo>
                  <a:cubicBezTo>
                    <a:pt x="5427" y="19016"/>
                    <a:pt x="6275" y="19233"/>
                    <a:pt x="7240" y="19408"/>
                  </a:cubicBezTo>
                  <a:cubicBezTo>
                    <a:pt x="8783" y="19685"/>
                    <a:pt x="10374" y="19883"/>
                    <a:pt x="11956" y="19883"/>
                  </a:cubicBezTo>
                  <a:cubicBezTo>
                    <a:pt x="13803" y="19883"/>
                    <a:pt x="15636" y="19614"/>
                    <a:pt x="17363" y="18888"/>
                  </a:cubicBezTo>
                  <a:cubicBezTo>
                    <a:pt x="19182" y="18124"/>
                    <a:pt x="20814" y="16806"/>
                    <a:pt x="21698" y="15042"/>
                  </a:cubicBezTo>
                  <a:cubicBezTo>
                    <a:pt x="22527" y="13390"/>
                    <a:pt x="22652" y="11445"/>
                    <a:pt x="22305" y="9629"/>
                  </a:cubicBezTo>
                  <a:cubicBezTo>
                    <a:pt x="21836" y="7180"/>
                    <a:pt x="20495" y="4883"/>
                    <a:pt x="18509" y="3378"/>
                  </a:cubicBezTo>
                  <a:cubicBezTo>
                    <a:pt x="17188" y="2380"/>
                    <a:pt x="15586" y="1749"/>
                    <a:pt x="13937" y="1589"/>
                  </a:cubicBezTo>
                  <a:cubicBezTo>
                    <a:pt x="13722" y="1568"/>
                    <a:pt x="13508" y="1560"/>
                    <a:pt x="13295" y="1560"/>
                  </a:cubicBezTo>
                  <a:cubicBezTo>
                    <a:pt x="12332" y="1560"/>
                    <a:pt x="11375" y="1733"/>
                    <a:pt x="10417" y="1733"/>
                  </a:cubicBezTo>
                  <a:cubicBezTo>
                    <a:pt x="9974" y="1733"/>
                    <a:pt x="9532" y="1696"/>
                    <a:pt x="9088" y="1588"/>
                  </a:cubicBezTo>
                  <a:cubicBezTo>
                    <a:pt x="8163" y="1364"/>
                    <a:pt x="7331" y="867"/>
                    <a:pt x="6458" y="487"/>
                  </a:cubicBezTo>
                  <a:cubicBezTo>
                    <a:pt x="5831" y="214"/>
                    <a:pt x="5147" y="0"/>
                    <a:pt x="4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8"/>
            <p:cNvSpPr/>
            <p:nvPr/>
          </p:nvSpPr>
          <p:spPr>
            <a:xfrm rot="3437113">
              <a:off x="5148245" y="227588"/>
              <a:ext cx="391753" cy="410292"/>
            </a:xfrm>
            <a:custGeom>
              <a:avLst/>
              <a:gdLst/>
              <a:ahLst/>
              <a:cxnLst/>
              <a:rect l="l" t="t" r="r" b="b"/>
              <a:pathLst>
                <a:path w="2557" h="2678" extrusionOk="0">
                  <a:moveTo>
                    <a:pt x="1253" y="1"/>
                  </a:moveTo>
                  <a:cubicBezTo>
                    <a:pt x="869" y="1"/>
                    <a:pt x="409" y="244"/>
                    <a:pt x="223" y="540"/>
                  </a:cubicBezTo>
                  <a:cubicBezTo>
                    <a:pt x="11" y="882"/>
                    <a:pt x="0" y="1320"/>
                    <a:pt x="108" y="1707"/>
                  </a:cubicBezTo>
                  <a:cubicBezTo>
                    <a:pt x="181" y="1974"/>
                    <a:pt x="313" y="2232"/>
                    <a:pt x="521" y="2416"/>
                  </a:cubicBezTo>
                  <a:cubicBezTo>
                    <a:pt x="721" y="2591"/>
                    <a:pt x="986" y="2677"/>
                    <a:pt x="1252" y="2677"/>
                  </a:cubicBezTo>
                  <a:cubicBezTo>
                    <a:pt x="1508" y="2677"/>
                    <a:pt x="1767" y="2597"/>
                    <a:pt x="1970" y="2441"/>
                  </a:cubicBezTo>
                  <a:cubicBezTo>
                    <a:pt x="2386" y="2120"/>
                    <a:pt x="2556" y="1531"/>
                    <a:pt x="2410" y="1029"/>
                  </a:cubicBezTo>
                  <a:cubicBezTo>
                    <a:pt x="2286" y="596"/>
                    <a:pt x="1883" y="124"/>
                    <a:pt x="1427" y="19"/>
                  </a:cubicBezTo>
                  <a:cubicBezTo>
                    <a:pt x="1372" y="7"/>
                    <a:pt x="1313" y="1"/>
                    <a:pt x="1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0" name="Google Shape;1050;p48"/>
          <p:cNvGrpSpPr/>
          <p:nvPr/>
        </p:nvGrpSpPr>
        <p:grpSpPr>
          <a:xfrm rot="-236706">
            <a:off x="4573874" y="1463462"/>
            <a:ext cx="3774068" cy="2940190"/>
            <a:chOff x="6960128" y="3807272"/>
            <a:chExt cx="381626" cy="297306"/>
          </a:xfrm>
        </p:grpSpPr>
        <p:sp>
          <p:nvSpPr>
            <p:cNvPr id="1051" name="Google Shape;1051;p48"/>
            <p:cNvSpPr/>
            <p:nvPr/>
          </p:nvSpPr>
          <p:spPr>
            <a:xfrm>
              <a:off x="6979467" y="4037077"/>
              <a:ext cx="37" cy="111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0" y="3"/>
                  </a:moveTo>
                  <a:lnTo>
                    <a:pt x="0" y="3"/>
                  </a:lnTo>
                  <a:cubicBezTo>
                    <a:pt x="0" y="1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8"/>
            <p:cNvSpPr/>
            <p:nvPr/>
          </p:nvSpPr>
          <p:spPr>
            <a:xfrm>
              <a:off x="6990433" y="4089537"/>
              <a:ext cx="37" cy="3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8"/>
            <p:cNvSpPr/>
            <p:nvPr/>
          </p:nvSpPr>
          <p:spPr>
            <a:xfrm>
              <a:off x="6974206" y="4005328"/>
              <a:ext cx="37" cy="3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8"/>
            <p:cNvSpPr/>
            <p:nvPr/>
          </p:nvSpPr>
          <p:spPr>
            <a:xfrm>
              <a:off x="6962499" y="3933011"/>
              <a:ext cx="37" cy="3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8"/>
            <p:cNvSpPr/>
            <p:nvPr/>
          </p:nvSpPr>
          <p:spPr>
            <a:xfrm>
              <a:off x="6960461" y="3935345"/>
              <a:ext cx="37" cy="3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8"/>
            <p:cNvSpPr/>
            <p:nvPr/>
          </p:nvSpPr>
          <p:spPr>
            <a:xfrm>
              <a:off x="7175078" y="4091130"/>
              <a:ext cx="74" cy="37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8"/>
            <p:cNvSpPr/>
            <p:nvPr/>
          </p:nvSpPr>
          <p:spPr>
            <a:xfrm>
              <a:off x="7175300" y="4090907"/>
              <a:ext cx="37" cy="3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7174855" y="4091352"/>
              <a:ext cx="37" cy="3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8"/>
            <p:cNvSpPr/>
            <p:nvPr/>
          </p:nvSpPr>
          <p:spPr>
            <a:xfrm>
              <a:off x="6960350" y="3932900"/>
              <a:ext cx="381404" cy="171678"/>
            </a:xfrm>
            <a:custGeom>
              <a:avLst/>
              <a:gdLst/>
              <a:ahLst/>
              <a:cxnLst/>
              <a:rect l="l" t="t" r="r" b="b"/>
              <a:pathLst>
                <a:path w="10295" h="4634" extrusionOk="0">
                  <a:moveTo>
                    <a:pt x="100" y="1"/>
                  </a:moveTo>
                  <a:cubicBezTo>
                    <a:pt x="86" y="1"/>
                    <a:pt x="73" y="2"/>
                    <a:pt x="60" y="6"/>
                  </a:cubicBezTo>
                  <a:cubicBezTo>
                    <a:pt x="57" y="11"/>
                    <a:pt x="47" y="6"/>
                    <a:pt x="43" y="12"/>
                  </a:cubicBezTo>
                  <a:cubicBezTo>
                    <a:pt x="41" y="13"/>
                    <a:pt x="37" y="14"/>
                    <a:pt x="36" y="18"/>
                  </a:cubicBezTo>
                  <a:cubicBezTo>
                    <a:pt x="28" y="23"/>
                    <a:pt x="21" y="28"/>
                    <a:pt x="19" y="36"/>
                  </a:cubicBezTo>
                  <a:cubicBezTo>
                    <a:pt x="15" y="39"/>
                    <a:pt x="16" y="46"/>
                    <a:pt x="11" y="49"/>
                  </a:cubicBezTo>
                  <a:cubicBezTo>
                    <a:pt x="6" y="54"/>
                    <a:pt x="10" y="62"/>
                    <a:pt x="6" y="67"/>
                  </a:cubicBezTo>
                  <a:cubicBezTo>
                    <a:pt x="1" y="94"/>
                    <a:pt x="1" y="121"/>
                    <a:pt x="6" y="148"/>
                  </a:cubicBezTo>
                  <a:cubicBezTo>
                    <a:pt x="8" y="149"/>
                    <a:pt x="8" y="151"/>
                    <a:pt x="6" y="152"/>
                  </a:cubicBezTo>
                  <a:cubicBezTo>
                    <a:pt x="14" y="164"/>
                    <a:pt x="4" y="179"/>
                    <a:pt x="14" y="191"/>
                  </a:cubicBezTo>
                  <a:cubicBezTo>
                    <a:pt x="20" y="201"/>
                    <a:pt x="11" y="213"/>
                    <a:pt x="20" y="222"/>
                  </a:cubicBezTo>
                  <a:cubicBezTo>
                    <a:pt x="27" y="232"/>
                    <a:pt x="19" y="244"/>
                    <a:pt x="25" y="254"/>
                  </a:cubicBezTo>
                  <a:cubicBezTo>
                    <a:pt x="25" y="256"/>
                    <a:pt x="25" y="260"/>
                    <a:pt x="27" y="262"/>
                  </a:cubicBezTo>
                  <a:cubicBezTo>
                    <a:pt x="33" y="275"/>
                    <a:pt x="25" y="289"/>
                    <a:pt x="32" y="302"/>
                  </a:cubicBezTo>
                  <a:cubicBezTo>
                    <a:pt x="33" y="303"/>
                    <a:pt x="33" y="304"/>
                    <a:pt x="32" y="305"/>
                  </a:cubicBezTo>
                  <a:cubicBezTo>
                    <a:pt x="38" y="315"/>
                    <a:pt x="31" y="329"/>
                    <a:pt x="37" y="338"/>
                  </a:cubicBezTo>
                  <a:cubicBezTo>
                    <a:pt x="44" y="348"/>
                    <a:pt x="36" y="359"/>
                    <a:pt x="44" y="369"/>
                  </a:cubicBezTo>
                  <a:cubicBezTo>
                    <a:pt x="51" y="379"/>
                    <a:pt x="43" y="391"/>
                    <a:pt x="51" y="400"/>
                  </a:cubicBezTo>
                  <a:cubicBezTo>
                    <a:pt x="58" y="410"/>
                    <a:pt x="49" y="422"/>
                    <a:pt x="58" y="431"/>
                  </a:cubicBezTo>
                  <a:cubicBezTo>
                    <a:pt x="64" y="440"/>
                    <a:pt x="57" y="452"/>
                    <a:pt x="64" y="462"/>
                  </a:cubicBezTo>
                  <a:cubicBezTo>
                    <a:pt x="70" y="470"/>
                    <a:pt x="64" y="479"/>
                    <a:pt x="70" y="488"/>
                  </a:cubicBezTo>
                  <a:cubicBezTo>
                    <a:pt x="71" y="489"/>
                    <a:pt x="71" y="490"/>
                    <a:pt x="71" y="492"/>
                  </a:cubicBezTo>
                  <a:cubicBezTo>
                    <a:pt x="76" y="500"/>
                    <a:pt x="70" y="510"/>
                    <a:pt x="76" y="519"/>
                  </a:cubicBezTo>
                  <a:cubicBezTo>
                    <a:pt x="84" y="528"/>
                    <a:pt x="75" y="541"/>
                    <a:pt x="84" y="549"/>
                  </a:cubicBezTo>
                  <a:cubicBezTo>
                    <a:pt x="89" y="558"/>
                    <a:pt x="84" y="568"/>
                    <a:pt x="89" y="575"/>
                  </a:cubicBezTo>
                  <a:cubicBezTo>
                    <a:pt x="90" y="576"/>
                    <a:pt x="90" y="578"/>
                    <a:pt x="90" y="579"/>
                  </a:cubicBezTo>
                  <a:cubicBezTo>
                    <a:pt x="96" y="587"/>
                    <a:pt x="89" y="598"/>
                    <a:pt x="96" y="606"/>
                  </a:cubicBezTo>
                  <a:cubicBezTo>
                    <a:pt x="102" y="613"/>
                    <a:pt x="96" y="624"/>
                    <a:pt x="101" y="632"/>
                  </a:cubicBezTo>
                  <a:cubicBezTo>
                    <a:pt x="102" y="633"/>
                    <a:pt x="102" y="634"/>
                    <a:pt x="102" y="635"/>
                  </a:cubicBezTo>
                  <a:cubicBezTo>
                    <a:pt x="102" y="639"/>
                    <a:pt x="103" y="640"/>
                    <a:pt x="106" y="640"/>
                  </a:cubicBezTo>
                  <a:cubicBezTo>
                    <a:pt x="107" y="640"/>
                    <a:pt x="109" y="639"/>
                    <a:pt x="109" y="639"/>
                  </a:cubicBezTo>
                  <a:cubicBezTo>
                    <a:pt x="109" y="637"/>
                    <a:pt x="109" y="637"/>
                    <a:pt x="109" y="637"/>
                  </a:cubicBezTo>
                  <a:cubicBezTo>
                    <a:pt x="109" y="637"/>
                    <a:pt x="109" y="639"/>
                    <a:pt x="111" y="641"/>
                  </a:cubicBezTo>
                  <a:cubicBezTo>
                    <a:pt x="112" y="665"/>
                    <a:pt x="119" y="686"/>
                    <a:pt x="121" y="709"/>
                  </a:cubicBezTo>
                  <a:cubicBezTo>
                    <a:pt x="128" y="726"/>
                    <a:pt x="130" y="745"/>
                    <a:pt x="133" y="764"/>
                  </a:cubicBezTo>
                  <a:cubicBezTo>
                    <a:pt x="152" y="844"/>
                    <a:pt x="172" y="923"/>
                    <a:pt x="188" y="1002"/>
                  </a:cubicBezTo>
                  <a:cubicBezTo>
                    <a:pt x="198" y="1040"/>
                    <a:pt x="208" y="1077"/>
                    <a:pt x="213" y="1115"/>
                  </a:cubicBezTo>
                  <a:cubicBezTo>
                    <a:pt x="235" y="1204"/>
                    <a:pt x="253" y="1292"/>
                    <a:pt x="270" y="1380"/>
                  </a:cubicBezTo>
                  <a:cubicBezTo>
                    <a:pt x="274" y="1389"/>
                    <a:pt x="268" y="1401"/>
                    <a:pt x="275" y="1410"/>
                  </a:cubicBezTo>
                  <a:cubicBezTo>
                    <a:pt x="281" y="1419"/>
                    <a:pt x="274" y="1431"/>
                    <a:pt x="281" y="1441"/>
                  </a:cubicBezTo>
                  <a:cubicBezTo>
                    <a:pt x="289" y="1450"/>
                    <a:pt x="280" y="1463"/>
                    <a:pt x="289" y="1471"/>
                  </a:cubicBezTo>
                  <a:cubicBezTo>
                    <a:pt x="295" y="1481"/>
                    <a:pt x="286" y="1493"/>
                    <a:pt x="295" y="1503"/>
                  </a:cubicBezTo>
                  <a:cubicBezTo>
                    <a:pt x="302" y="1512"/>
                    <a:pt x="294" y="1524"/>
                    <a:pt x="302" y="1534"/>
                  </a:cubicBezTo>
                  <a:cubicBezTo>
                    <a:pt x="303" y="1535"/>
                    <a:pt x="303" y="1536"/>
                    <a:pt x="302" y="1538"/>
                  </a:cubicBezTo>
                  <a:cubicBezTo>
                    <a:pt x="307" y="1546"/>
                    <a:pt x="302" y="1556"/>
                    <a:pt x="307" y="1565"/>
                  </a:cubicBezTo>
                  <a:cubicBezTo>
                    <a:pt x="308" y="1566"/>
                    <a:pt x="308" y="1567"/>
                    <a:pt x="307" y="1568"/>
                  </a:cubicBezTo>
                  <a:cubicBezTo>
                    <a:pt x="313" y="1578"/>
                    <a:pt x="306" y="1592"/>
                    <a:pt x="313" y="1601"/>
                  </a:cubicBezTo>
                  <a:cubicBezTo>
                    <a:pt x="321" y="1610"/>
                    <a:pt x="312" y="1622"/>
                    <a:pt x="321" y="1632"/>
                  </a:cubicBezTo>
                  <a:cubicBezTo>
                    <a:pt x="327" y="1642"/>
                    <a:pt x="319" y="1654"/>
                    <a:pt x="327" y="1663"/>
                  </a:cubicBezTo>
                  <a:cubicBezTo>
                    <a:pt x="334" y="1673"/>
                    <a:pt x="326" y="1685"/>
                    <a:pt x="334" y="1694"/>
                  </a:cubicBezTo>
                  <a:cubicBezTo>
                    <a:pt x="340" y="1703"/>
                    <a:pt x="333" y="1716"/>
                    <a:pt x="340" y="1725"/>
                  </a:cubicBezTo>
                  <a:cubicBezTo>
                    <a:pt x="348" y="1734"/>
                    <a:pt x="339" y="1746"/>
                    <a:pt x="348" y="1756"/>
                  </a:cubicBezTo>
                  <a:cubicBezTo>
                    <a:pt x="354" y="1766"/>
                    <a:pt x="346" y="1778"/>
                    <a:pt x="353" y="1787"/>
                  </a:cubicBezTo>
                  <a:cubicBezTo>
                    <a:pt x="354" y="1788"/>
                    <a:pt x="354" y="1789"/>
                    <a:pt x="353" y="1792"/>
                  </a:cubicBezTo>
                  <a:cubicBezTo>
                    <a:pt x="360" y="1802"/>
                    <a:pt x="351" y="1814"/>
                    <a:pt x="360" y="1824"/>
                  </a:cubicBezTo>
                  <a:cubicBezTo>
                    <a:pt x="366" y="1833"/>
                    <a:pt x="359" y="1845"/>
                    <a:pt x="366" y="1854"/>
                  </a:cubicBezTo>
                  <a:lnTo>
                    <a:pt x="367" y="1856"/>
                  </a:lnTo>
                  <a:lnTo>
                    <a:pt x="366" y="1857"/>
                  </a:lnTo>
                  <a:cubicBezTo>
                    <a:pt x="371" y="1865"/>
                    <a:pt x="366" y="1876"/>
                    <a:pt x="372" y="1884"/>
                  </a:cubicBezTo>
                  <a:cubicBezTo>
                    <a:pt x="373" y="1885"/>
                    <a:pt x="373" y="1886"/>
                    <a:pt x="373" y="1890"/>
                  </a:cubicBezTo>
                  <a:cubicBezTo>
                    <a:pt x="380" y="1899"/>
                    <a:pt x="372" y="1912"/>
                    <a:pt x="378" y="1922"/>
                  </a:cubicBezTo>
                  <a:cubicBezTo>
                    <a:pt x="380" y="1923"/>
                    <a:pt x="380" y="1924"/>
                    <a:pt x="378" y="1926"/>
                  </a:cubicBezTo>
                  <a:cubicBezTo>
                    <a:pt x="384" y="1937"/>
                    <a:pt x="377" y="1949"/>
                    <a:pt x="384" y="1959"/>
                  </a:cubicBezTo>
                  <a:cubicBezTo>
                    <a:pt x="392" y="1969"/>
                    <a:pt x="382" y="1983"/>
                    <a:pt x="390" y="1994"/>
                  </a:cubicBezTo>
                  <a:cubicBezTo>
                    <a:pt x="398" y="2004"/>
                    <a:pt x="389" y="2016"/>
                    <a:pt x="395" y="2026"/>
                  </a:cubicBezTo>
                  <a:cubicBezTo>
                    <a:pt x="398" y="2027"/>
                    <a:pt x="398" y="2029"/>
                    <a:pt x="395" y="2031"/>
                  </a:cubicBezTo>
                  <a:cubicBezTo>
                    <a:pt x="403" y="2041"/>
                    <a:pt x="394" y="2054"/>
                    <a:pt x="401" y="2063"/>
                  </a:cubicBezTo>
                  <a:cubicBezTo>
                    <a:pt x="403" y="2064"/>
                    <a:pt x="403" y="2067"/>
                    <a:pt x="401" y="2068"/>
                  </a:cubicBezTo>
                  <a:cubicBezTo>
                    <a:pt x="408" y="2077"/>
                    <a:pt x="400" y="2090"/>
                    <a:pt x="406" y="2100"/>
                  </a:cubicBezTo>
                  <a:cubicBezTo>
                    <a:pt x="408" y="2101"/>
                    <a:pt x="408" y="2102"/>
                    <a:pt x="406" y="2105"/>
                  </a:cubicBezTo>
                  <a:cubicBezTo>
                    <a:pt x="414" y="2117"/>
                    <a:pt x="404" y="2132"/>
                    <a:pt x="414" y="2143"/>
                  </a:cubicBezTo>
                  <a:cubicBezTo>
                    <a:pt x="420" y="2155"/>
                    <a:pt x="410" y="2169"/>
                    <a:pt x="420" y="2181"/>
                  </a:cubicBezTo>
                  <a:cubicBezTo>
                    <a:pt x="427" y="2193"/>
                    <a:pt x="417" y="2207"/>
                    <a:pt x="427" y="2219"/>
                  </a:cubicBezTo>
                  <a:lnTo>
                    <a:pt x="428" y="2220"/>
                  </a:lnTo>
                  <a:lnTo>
                    <a:pt x="427" y="2221"/>
                  </a:lnTo>
                  <a:cubicBezTo>
                    <a:pt x="432" y="2232"/>
                    <a:pt x="426" y="2244"/>
                    <a:pt x="432" y="2255"/>
                  </a:cubicBezTo>
                  <a:cubicBezTo>
                    <a:pt x="433" y="2256"/>
                    <a:pt x="433" y="2257"/>
                    <a:pt x="432" y="2258"/>
                  </a:cubicBezTo>
                  <a:cubicBezTo>
                    <a:pt x="437" y="2269"/>
                    <a:pt x="431" y="2282"/>
                    <a:pt x="437" y="2293"/>
                  </a:cubicBezTo>
                  <a:cubicBezTo>
                    <a:pt x="439" y="2294"/>
                    <a:pt x="439" y="2295"/>
                    <a:pt x="437" y="2296"/>
                  </a:cubicBezTo>
                  <a:cubicBezTo>
                    <a:pt x="443" y="2307"/>
                    <a:pt x="436" y="2320"/>
                    <a:pt x="443" y="2329"/>
                  </a:cubicBezTo>
                  <a:cubicBezTo>
                    <a:pt x="444" y="2331"/>
                    <a:pt x="444" y="2332"/>
                    <a:pt x="443" y="2333"/>
                  </a:cubicBezTo>
                  <a:cubicBezTo>
                    <a:pt x="448" y="2344"/>
                    <a:pt x="442" y="2356"/>
                    <a:pt x="448" y="2365"/>
                  </a:cubicBezTo>
                  <a:cubicBezTo>
                    <a:pt x="449" y="2366"/>
                    <a:pt x="449" y="2368"/>
                    <a:pt x="448" y="2370"/>
                  </a:cubicBezTo>
                  <a:cubicBezTo>
                    <a:pt x="455" y="2379"/>
                    <a:pt x="447" y="2392"/>
                    <a:pt x="454" y="2402"/>
                  </a:cubicBezTo>
                  <a:cubicBezTo>
                    <a:pt x="455" y="2403"/>
                    <a:pt x="455" y="2404"/>
                    <a:pt x="454" y="2407"/>
                  </a:cubicBezTo>
                  <a:cubicBezTo>
                    <a:pt x="460" y="2419"/>
                    <a:pt x="453" y="2433"/>
                    <a:pt x="460" y="2445"/>
                  </a:cubicBezTo>
                  <a:cubicBezTo>
                    <a:pt x="469" y="2457"/>
                    <a:pt x="458" y="2471"/>
                    <a:pt x="468" y="2483"/>
                  </a:cubicBezTo>
                  <a:cubicBezTo>
                    <a:pt x="474" y="2495"/>
                    <a:pt x="464" y="2509"/>
                    <a:pt x="474" y="2521"/>
                  </a:cubicBezTo>
                  <a:cubicBezTo>
                    <a:pt x="482" y="2532"/>
                    <a:pt x="471" y="2546"/>
                    <a:pt x="481" y="2558"/>
                  </a:cubicBezTo>
                  <a:lnTo>
                    <a:pt x="482" y="2559"/>
                  </a:lnTo>
                  <a:lnTo>
                    <a:pt x="481" y="2560"/>
                  </a:lnTo>
                  <a:cubicBezTo>
                    <a:pt x="486" y="2571"/>
                    <a:pt x="480" y="2584"/>
                    <a:pt x="486" y="2595"/>
                  </a:cubicBezTo>
                  <a:lnTo>
                    <a:pt x="487" y="2596"/>
                  </a:lnTo>
                  <a:lnTo>
                    <a:pt x="486" y="2597"/>
                  </a:lnTo>
                  <a:cubicBezTo>
                    <a:pt x="491" y="2608"/>
                    <a:pt x="485" y="2620"/>
                    <a:pt x="491" y="2631"/>
                  </a:cubicBezTo>
                  <a:cubicBezTo>
                    <a:pt x="492" y="2633"/>
                    <a:pt x="492" y="2634"/>
                    <a:pt x="491" y="2635"/>
                  </a:cubicBezTo>
                  <a:cubicBezTo>
                    <a:pt x="497" y="2646"/>
                    <a:pt x="490" y="2658"/>
                    <a:pt x="497" y="2668"/>
                  </a:cubicBezTo>
                  <a:cubicBezTo>
                    <a:pt x="498" y="2670"/>
                    <a:pt x="498" y="2672"/>
                    <a:pt x="497" y="2673"/>
                  </a:cubicBezTo>
                  <a:cubicBezTo>
                    <a:pt x="502" y="2683"/>
                    <a:pt x="496" y="2695"/>
                    <a:pt x="502" y="2706"/>
                  </a:cubicBezTo>
                  <a:cubicBezTo>
                    <a:pt x="503" y="2708"/>
                    <a:pt x="503" y="2709"/>
                    <a:pt x="502" y="2710"/>
                  </a:cubicBezTo>
                  <a:cubicBezTo>
                    <a:pt x="508" y="2721"/>
                    <a:pt x="501" y="2733"/>
                    <a:pt x="508" y="2744"/>
                  </a:cubicBezTo>
                  <a:cubicBezTo>
                    <a:pt x="509" y="2746"/>
                    <a:pt x="509" y="2747"/>
                    <a:pt x="508" y="2748"/>
                  </a:cubicBezTo>
                  <a:cubicBezTo>
                    <a:pt x="513" y="2759"/>
                    <a:pt x="506" y="2771"/>
                    <a:pt x="513" y="2782"/>
                  </a:cubicBezTo>
                  <a:cubicBezTo>
                    <a:pt x="514" y="2784"/>
                    <a:pt x="514" y="2785"/>
                    <a:pt x="513" y="2786"/>
                  </a:cubicBezTo>
                  <a:cubicBezTo>
                    <a:pt x="518" y="2797"/>
                    <a:pt x="512" y="2808"/>
                    <a:pt x="518" y="2819"/>
                  </a:cubicBezTo>
                  <a:cubicBezTo>
                    <a:pt x="527" y="2830"/>
                    <a:pt x="516" y="2845"/>
                    <a:pt x="525" y="2856"/>
                  </a:cubicBezTo>
                  <a:cubicBezTo>
                    <a:pt x="533" y="2868"/>
                    <a:pt x="523" y="2882"/>
                    <a:pt x="532" y="2894"/>
                  </a:cubicBezTo>
                  <a:cubicBezTo>
                    <a:pt x="539" y="2903"/>
                    <a:pt x="530" y="2915"/>
                    <a:pt x="538" y="2925"/>
                  </a:cubicBezTo>
                  <a:cubicBezTo>
                    <a:pt x="539" y="2926"/>
                    <a:pt x="539" y="2927"/>
                    <a:pt x="538" y="2929"/>
                  </a:cubicBezTo>
                  <a:cubicBezTo>
                    <a:pt x="543" y="2940"/>
                    <a:pt x="536" y="2952"/>
                    <a:pt x="543" y="2963"/>
                  </a:cubicBezTo>
                  <a:cubicBezTo>
                    <a:pt x="551" y="2975"/>
                    <a:pt x="540" y="2989"/>
                    <a:pt x="550" y="3000"/>
                  </a:cubicBezTo>
                  <a:cubicBezTo>
                    <a:pt x="556" y="3010"/>
                    <a:pt x="549" y="3022"/>
                    <a:pt x="556" y="3032"/>
                  </a:cubicBezTo>
                  <a:cubicBezTo>
                    <a:pt x="563" y="3040"/>
                    <a:pt x="555" y="3053"/>
                    <a:pt x="561" y="3062"/>
                  </a:cubicBezTo>
                  <a:cubicBezTo>
                    <a:pt x="563" y="3064"/>
                    <a:pt x="563" y="3065"/>
                    <a:pt x="561" y="3066"/>
                  </a:cubicBezTo>
                  <a:cubicBezTo>
                    <a:pt x="567" y="3077"/>
                    <a:pt x="560" y="3089"/>
                    <a:pt x="568" y="3099"/>
                  </a:cubicBezTo>
                  <a:cubicBezTo>
                    <a:pt x="575" y="3108"/>
                    <a:pt x="567" y="3120"/>
                    <a:pt x="573" y="3130"/>
                  </a:cubicBezTo>
                  <a:cubicBezTo>
                    <a:pt x="581" y="3140"/>
                    <a:pt x="572" y="3151"/>
                    <a:pt x="581" y="3161"/>
                  </a:cubicBezTo>
                  <a:cubicBezTo>
                    <a:pt x="582" y="3162"/>
                    <a:pt x="582" y="3163"/>
                    <a:pt x="581" y="3164"/>
                  </a:cubicBezTo>
                  <a:cubicBezTo>
                    <a:pt x="582" y="3168"/>
                    <a:pt x="583" y="3170"/>
                    <a:pt x="584" y="3174"/>
                  </a:cubicBezTo>
                  <a:cubicBezTo>
                    <a:pt x="592" y="3189"/>
                    <a:pt x="592" y="3206"/>
                    <a:pt x="595" y="3222"/>
                  </a:cubicBezTo>
                  <a:cubicBezTo>
                    <a:pt x="616" y="3323"/>
                    <a:pt x="640" y="3422"/>
                    <a:pt x="662" y="3523"/>
                  </a:cubicBezTo>
                  <a:cubicBezTo>
                    <a:pt x="665" y="3542"/>
                    <a:pt x="670" y="3561"/>
                    <a:pt x="674" y="3580"/>
                  </a:cubicBezTo>
                  <a:cubicBezTo>
                    <a:pt x="683" y="3617"/>
                    <a:pt x="691" y="3655"/>
                    <a:pt x="701" y="3693"/>
                  </a:cubicBezTo>
                  <a:lnTo>
                    <a:pt x="705" y="3718"/>
                  </a:lnTo>
                  <a:cubicBezTo>
                    <a:pt x="710" y="3741"/>
                    <a:pt x="718" y="3766"/>
                    <a:pt x="722" y="3792"/>
                  </a:cubicBezTo>
                  <a:cubicBezTo>
                    <a:pt x="732" y="3838"/>
                    <a:pt x="748" y="3884"/>
                    <a:pt x="750" y="3932"/>
                  </a:cubicBezTo>
                  <a:cubicBezTo>
                    <a:pt x="749" y="3938"/>
                    <a:pt x="749" y="3941"/>
                    <a:pt x="753" y="3945"/>
                  </a:cubicBezTo>
                  <a:cubicBezTo>
                    <a:pt x="759" y="3952"/>
                    <a:pt x="753" y="3962"/>
                    <a:pt x="759" y="3970"/>
                  </a:cubicBezTo>
                  <a:cubicBezTo>
                    <a:pt x="760" y="3971"/>
                    <a:pt x="760" y="3972"/>
                    <a:pt x="760" y="3973"/>
                  </a:cubicBezTo>
                  <a:cubicBezTo>
                    <a:pt x="765" y="3982"/>
                    <a:pt x="759" y="3993"/>
                    <a:pt x="765" y="4000"/>
                  </a:cubicBezTo>
                  <a:cubicBezTo>
                    <a:pt x="772" y="4010"/>
                    <a:pt x="764" y="4022"/>
                    <a:pt x="772" y="4031"/>
                  </a:cubicBezTo>
                  <a:cubicBezTo>
                    <a:pt x="778" y="4041"/>
                    <a:pt x="770" y="4053"/>
                    <a:pt x="778" y="4063"/>
                  </a:cubicBezTo>
                  <a:cubicBezTo>
                    <a:pt x="786" y="4072"/>
                    <a:pt x="776" y="4085"/>
                    <a:pt x="786" y="4094"/>
                  </a:cubicBezTo>
                  <a:cubicBezTo>
                    <a:pt x="792" y="4103"/>
                    <a:pt x="783" y="4117"/>
                    <a:pt x="792" y="4124"/>
                  </a:cubicBezTo>
                  <a:cubicBezTo>
                    <a:pt x="798" y="4133"/>
                    <a:pt x="791" y="4142"/>
                    <a:pt x="798" y="4150"/>
                  </a:cubicBezTo>
                  <a:cubicBezTo>
                    <a:pt x="805" y="4160"/>
                    <a:pt x="797" y="4172"/>
                    <a:pt x="804" y="4181"/>
                  </a:cubicBezTo>
                  <a:cubicBezTo>
                    <a:pt x="810" y="4189"/>
                    <a:pt x="804" y="4199"/>
                    <a:pt x="810" y="4207"/>
                  </a:cubicBezTo>
                  <a:cubicBezTo>
                    <a:pt x="811" y="4208"/>
                    <a:pt x="811" y="4209"/>
                    <a:pt x="811" y="4210"/>
                  </a:cubicBezTo>
                  <a:cubicBezTo>
                    <a:pt x="816" y="4219"/>
                    <a:pt x="810" y="4230"/>
                    <a:pt x="816" y="4237"/>
                  </a:cubicBezTo>
                  <a:cubicBezTo>
                    <a:pt x="824" y="4247"/>
                    <a:pt x="815" y="4259"/>
                    <a:pt x="824" y="4268"/>
                  </a:cubicBezTo>
                  <a:cubicBezTo>
                    <a:pt x="829" y="4275"/>
                    <a:pt x="821" y="4285"/>
                    <a:pt x="829" y="4293"/>
                  </a:cubicBezTo>
                  <a:cubicBezTo>
                    <a:pt x="830" y="4295"/>
                    <a:pt x="830" y="4296"/>
                    <a:pt x="829" y="4297"/>
                  </a:cubicBezTo>
                  <a:cubicBezTo>
                    <a:pt x="834" y="4305"/>
                    <a:pt x="827" y="4316"/>
                    <a:pt x="834" y="4324"/>
                  </a:cubicBezTo>
                  <a:cubicBezTo>
                    <a:pt x="841" y="4333"/>
                    <a:pt x="832" y="4345"/>
                    <a:pt x="841" y="4355"/>
                  </a:cubicBezTo>
                  <a:cubicBezTo>
                    <a:pt x="847" y="4365"/>
                    <a:pt x="840" y="4377"/>
                    <a:pt x="847" y="4386"/>
                  </a:cubicBezTo>
                  <a:cubicBezTo>
                    <a:pt x="854" y="4396"/>
                    <a:pt x="846" y="4408"/>
                    <a:pt x="854" y="4417"/>
                  </a:cubicBezTo>
                  <a:lnTo>
                    <a:pt x="858" y="4421"/>
                  </a:lnTo>
                  <a:cubicBezTo>
                    <a:pt x="853" y="4444"/>
                    <a:pt x="863" y="4464"/>
                    <a:pt x="867" y="4485"/>
                  </a:cubicBezTo>
                  <a:cubicBezTo>
                    <a:pt x="870" y="4501"/>
                    <a:pt x="869" y="4517"/>
                    <a:pt x="879" y="4531"/>
                  </a:cubicBezTo>
                  <a:cubicBezTo>
                    <a:pt x="881" y="4534"/>
                    <a:pt x="881" y="4539"/>
                    <a:pt x="884" y="4543"/>
                  </a:cubicBezTo>
                  <a:cubicBezTo>
                    <a:pt x="888" y="4545"/>
                    <a:pt x="886" y="4552"/>
                    <a:pt x="890" y="4554"/>
                  </a:cubicBezTo>
                  <a:cubicBezTo>
                    <a:pt x="895" y="4558"/>
                    <a:pt x="894" y="4564"/>
                    <a:pt x="897" y="4566"/>
                  </a:cubicBezTo>
                  <a:cubicBezTo>
                    <a:pt x="901" y="4574"/>
                    <a:pt x="902" y="4580"/>
                    <a:pt x="911" y="4585"/>
                  </a:cubicBezTo>
                  <a:cubicBezTo>
                    <a:pt x="915" y="4591"/>
                    <a:pt x="922" y="4593"/>
                    <a:pt x="928" y="4598"/>
                  </a:cubicBezTo>
                  <a:cubicBezTo>
                    <a:pt x="929" y="4601"/>
                    <a:pt x="932" y="4603"/>
                    <a:pt x="935" y="4603"/>
                  </a:cubicBezTo>
                  <a:cubicBezTo>
                    <a:pt x="938" y="4608"/>
                    <a:pt x="943" y="4607"/>
                    <a:pt x="945" y="4609"/>
                  </a:cubicBezTo>
                  <a:cubicBezTo>
                    <a:pt x="949" y="4614"/>
                    <a:pt x="954" y="4613"/>
                    <a:pt x="958" y="4615"/>
                  </a:cubicBezTo>
                  <a:cubicBezTo>
                    <a:pt x="964" y="4622"/>
                    <a:pt x="971" y="4617"/>
                    <a:pt x="977" y="4622"/>
                  </a:cubicBezTo>
                  <a:cubicBezTo>
                    <a:pt x="979" y="4626"/>
                    <a:pt x="983" y="4626"/>
                    <a:pt x="987" y="4626"/>
                  </a:cubicBezTo>
                  <a:cubicBezTo>
                    <a:pt x="988" y="4626"/>
                    <a:pt x="990" y="4626"/>
                    <a:pt x="992" y="4626"/>
                  </a:cubicBezTo>
                  <a:cubicBezTo>
                    <a:pt x="996" y="4626"/>
                    <a:pt x="999" y="4626"/>
                    <a:pt x="1003" y="4629"/>
                  </a:cubicBezTo>
                  <a:cubicBezTo>
                    <a:pt x="1016" y="4632"/>
                    <a:pt x="1030" y="4634"/>
                    <a:pt x="1044" y="4634"/>
                  </a:cubicBezTo>
                  <a:cubicBezTo>
                    <a:pt x="1059" y="4634"/>
                    <a:pt x="1074" y="4632"/>
                    <a:pt x="1089" y="4630"/>
                  </a:cubicBezTo>
                  <a:lnTo>
                    <a:pt x="1090" y="4629"/>
                  </a:lnTo>
                  <a:lnTo>
                    <a:pt x="1091" y="4630"/>
                  </a:lnTo>
                  <a:cubicBezTo>
                    <a:pt x="1095" y="4628"/>
                    <a:pt x="1099" y="4628"/>
                    <a:pt x="1102" y="4628"/>
                  </a:cubicBezTo>
                  <a:cubicBezTo>
                    <a:pt x="1107" y="4628"/>
                    <a:pt x="1112" y="4628"/>
                    <a:pt x="1117" y="4628"/>
                  </a:cubicBezTo>
                  <a:cubicBezTo>
                    <a:pt x="1122" y="4628"/>
                    <a:pt x="1126" y="4628"/>
                    <a:pt x="1131" y="4625"/>
                  </a:cubicBezTo>
                  <a:cubicBezTo>
                    <a:pt x="1135" y="4622"/>
                    <a:pt x="1139" y="4622"/>
                    <a:pt x="1143" y="4622"/>
                  </a:cubicBezTo>
                  <a:cubicBezTo>
                    <a:pt x="1148" y="4622"/>
                    <a:pt x="1153" y="4622"/>
                    <a:pt x="1158" y="4622"/>
                  </a:cubicBezTo>
                  <a:cubicBezTo>
                    <a:pt x="1164" y="4622"/>
                    <a:pt x="1169" y="4622"/>
                    <a:pt x="1174" y="4618"/>
                  </a:cubicBezTo>
                  <a:cubicBezTo>
                    <a:pt x="1178" y="4616"/>
                    <a:pt x="1182" y="4615"/>
                    <a:pt x="1186" y="4615"/>
                  </a:cubicBezTo>
                  <a:cubicBezTo>
                    <a:pt x="1190" y="4615"/>
                    <a:pt x="1194" y="4616"/>
                    <a:pt x="1198" y="4616"/>
                  </a:cubicBezTo>
                  <a:cubicBezTo>
                    <a:pt x="1203" y="4616"/>
                    <a:pt x="1207" y="4615"/>
                    <a:pt x="1212" y="4613"/>
                  </a:cubicBezTo>
                  <a:lnTo>
                    <a:pt x="1213" y="4612"/>
                  </a:lnTo>
                  <a:lnTo>
                    <a:pt x="1214" y="4613"/>
                  </a:lnTo>
                  <a:cubicBezTo>
                    <a:pt x="1218" y="4611"/>
                    <a:pt x="1222" y="4610"/>
                    <a:pt x="1226" y="4610"/>
                  </a:cubicBezTo>
                  <a:cubicBezTo>
                    <a:pt x="1230" y="4610"/>
                    <a:pt x="1235" y="4611"/>
                    <a:pt x="1239" y="4611"/>
                  </a:cubicBezTo>
                  <a:cubicBezTo>
                    <a:pt x="1244" y="4611"/>
                    <a:pt x="1249" y="4610"/>
                    <a:pt x="1253" y="4607"/>
                  </a:cubicBezTo>
                  <a:cubicBezTo>
                    <a:pt x="1257" y="4604"/>
                    <a:pt x="1261" y="4604"/>
                    <a:pt x="1266" y="4604"/>
                  </a:cubicBezTo>
                  <a:cubicBezTo>
                    <a:pt x="1270" y="4604"/>
                    <a:pt x="1274" y="4604"/>
                    <a:pt x="1278" y="4604"/>
                  </a:cubicBezTo>
                  <a:cubicBezTo>
                    <a:pt x="1282" y="4604"/>
                    <a:pt x="1287" y="4604"/>
                    <a:pt x="1290" y="4601"/>
                  </a:cubicBezTo>
                  <a:cubicBezTo>
                    <a:pt x="1294" y="4598"/>
                    <a:pt x="1298" y="4597"/>
                    <a:pt x="1303" y="4597"/>
                  </a:cubicBezTo>
                  <a:cubicBezTo>
                    <a:pt x="1306" y="4597"/>
                    <a:pt x="1310" y="4598"/>
                    <a:pt x="1314" y="4598"/>
                  </a:cubicBezTo>
                  <a:cubicBezTo>
                    <a:pt x="1319" y="4598"/>
                    <a:pt x="1323" y="4597"/>
                    <a:pt x="1327" y="4593"/>
                  </a:cubicBezTo>
                  <a:cubicBezTo>
                    <a:pt x="1330" y="4592"/>
                    <a:pt x="1333" y="4591"/>
                    <a:pt x="1335" y="4591"/>
                  </a:cubicBezTo>
                  <a:cubicBezTo>
                    <a:pt x="1338" y="4591"/>
                    <a:pt x="1340" y="4591"/>
                    <a:pt x="1343" y="4591"/>
                  </a:cubicBezTo>
                  <a:cubicBezTo>
                    <a:pt x="1346" y="4591"/>
                    <a:pt x="1350" y="4591"/>
                    <a:pt x="1353" y="4588"/>
                  </a:cubicBezTo>
                  <a:cubicBezTo>
                    <a:pt x="1356" y="4586"/>
                    <a:pt x="1360" y="4585"/>
                    <a:pt x="1363" y="4585"/>
                  </a:cubicBezTo>
                  <a:cubicBezTo>
                    <a:pt x="1366" y="4585"/>
                    <a:pt x="1369" y="4586"/>
                    <a:pt x="1372" y="4586"/>
                  </a:cubicBezTo>
                  <a:cubicBezTo>
                    <a:pt x="1376" y="4586"/>
                    <a:pt x="1380" y="4585"/>
                    <a:pt x="1384" y="4581"/>
                  </a:cubicBezTo>
                  <a:cubicBezTo>
                    <a:pt x="1387" y="4579"/>
                    <a:pt x="1390" y="4579"/>
                    <a:pt x="1393" y="4579"/>
                  </a:cubicBezTo>
                  <a:cubicBezTo>
                    <a:pt x="1396" y="4579"/>
                    <a:pt x="1400" y="4580"/>
                    <a:pt x="1403" y="4580"/>
                  </a:cubicBezTo>
                  <a:cubicBezTo>
                    <a:pt x="1407" y="4580"/>
                    <a:pt x="1411" y="4579"/>
                    <a:pt x="1414" y="4575"/>
                  </a:cubicBezTo>
                  <a:cubicBezTo>
                    <a:pt x="1418" y="4573"/>
                    <a:pt x="1421" y="4572"/>
                    <a:pt x="1425" y="4572"/>
                  </a:cubicBezTo>
                  <a:cubicBezTo>
                    <a:pt x="1428" y="4572"/>
                    <a:pt x="1431" y="4573"/>
                    <a:pt x="1433" y="4573"/>
                  </a:cubicBezTo>
                  <a:cubicBezTo>
                    <a:pt x="1438" y="4573"/>
                    <a:pt x="1442" y="4572"/>
                    <a:pt x="1446" y="4568"/>
                  </a:cubicBezTo>
                  <a:cubicBezTo>
                    <a:pt x="1450" y="4566"/>
                    <a:pt x="1454" y="4565"/>
                    <a:pt x="1459" y="4565"/>
                  </a:cubicBezTo>
                  <a:cubicBezTo>
                    <a:pt x="1462" y="4565"/>
                    <a:pt x="1465" y="4566"/>
                    <a:pt x="1468" y="4566"/>
                  </a:cubicBezTo>
                  <a:cubicBezTo>
                    <a:pt x="1474" y="4566"/>
                    <a:pt x="1479" y="4565"/>
                    <a:pt x="1484" y="4561"/>
                  </a:cubicBezTo>
                  <a:cubicBezTo>
                    <a:pt x="1488" y="4559"/>
                    <a:pt x="1493" y="4558"/>
                    <a:pt x="1498" y="4558"/>
                  </a:cubicBezTo>
                  <a:cubicBezTo>
                    <a:pt x="1504" y="4558"/>
                    <a:pt x="1510" y="4559"/>
                    <a:pt x="1515" y="4559"/>
                  </a:cubicBezTo>
                  <a:cubicBezTo>
                    <a:pt x="1521" y="4559"/>
                    <a:pt x="1527" y="4558"/>
                    <a:pt x="1533" y="4554"/>
                  </a:cubicBezTo>
                  <a:cubicBezTo>
                    <a:pt x="1540" y="4552"/>
                    <a:pt x="1547" y="4552"/>
                    <a:pt x="1553" y="4552"/>
                  </a:cubicBezTo>
                  <a:cubicBezTo>
                    <a:pt x="1561" y="4552"/>
                    <a:pt x="1569" y="4552"/>
                    <a:pt x="1577" y="4552"/>
                  </a:cubicBezTo>
                  <a:cubicBezTo>
                    <a:pt x="1586" y="4552"/>
                    <a:pt x="1594" y="4551"/>
                    <a:pt x="1602" y="4548"/>
                  </a:cubicBezTo>
                  <a:cubicBezTo>
                    <a:pt x="1608" y="4545"/>
                    <a:pt x="1614" y="4544"/>
                    <a:pt x="1620" y="4544"/>
                  </a:cubicBezTo>
                  <a:cubicBezTo>
                    <a:pt x="1626" y="4544"/>
                    <a:pt x="1633" y="4545"/>
                    <a:pt x="1639" y="4545"/>
                  </a:cubicBezTo>
                  <a:cubicBezTo>
                    <a:pt x="1645" y="4545"/>
                    <a:pt x="1651" y="4544"/>
                    <a:pt x="1657" y="4542"/>
                  </a:cubicBezTo>
                  <a:cubicBezTo>
                    <a:pt x="1663" y="4539"/>
                    <a:pt x="1669" y="4538"/>
                    <a:pt x="1674" y="4538"/>
                  </a:cubicBezTo>
                  <a:cubicBezTo>
                    <a:pt x="1679" y="4538"/>
                    <a:pt x="1684" y="4538"/>
                    <a:pt x="1689" y="4538"/>
                  </a:cubicBezTo>
                  <a:cubicBezTo>
                    <a:pt x="1696" y="4538"/>
                    <a:pt x="1702" y="4538"/>
                    <a:pt x="1708" y="4534"/>
                  </a:cubicBezTo>
                  <a:cubicBezTo>
                    <a:pt x="1712" y="4532"/>
                    <a:pt x="1716" y="4531"/>
                    <a:pt x="1720" y="4531"/>
                  </a:cubicBezTo>
                  <a:cubicBezTo>
                    <a:pt x="1725" y="4531"/>
                    <a:pt x="1730" y="4532"/>
                    <a:pt x="1735" y="4532"/>
                  </a:cubicBezTo>
                  <a:cubicBezTo>
                    <a:pt x="1741" y="4532"/>
                    <a:pt x="1746" y="4531"/>
                    <a:pt x="1751" y="4527"/>
                  </a:cubicBezTo>
                  <a:cubicBezTo>
                    <a:pt x="1754" y="4525"/>
                    <a:pt x="1758" y="4525"/>
                    <a:pt x="1762" y="4525"/>
                  </a:cubicBezTo>
                  <a:cubicBezTo>
                    <a:pt x="1765" y="4525"/>
                    <a:pt x="1768" y="4525"/>
                    <a:pt x="1771" y="4525"/>
                  </a:cubicBezTo>
                  <a:cubicBezTo>
                    <a:pt x="1774" y="4525"/>
                    <a:pt x="1778" y="4524"/>
                    <a:pt x="1781" y="4522"/>
                  </a:cubicBezTo>
                  <a:cubicBezTo>
                    <a:pt x="1784" y="4520"/>
                    <a:pt x="1788" y="4519"/>
                    <a:pt x="1792" y="4519"/>
                  </a:cubicBezTo>
                  <a:cubicBezTo>
                    <a:pt x="1796" y="4519"/>
                    <a:pt x="1801" y="4520"/>
                    <a:pt x="1805" y="4520"/>
                  </a:cubicBezTo>
                  <a:cubicBezTo>
                    <a:pt x="1810" y="4520"/>
                    <a:pt x="1814" y="4519"/>
                    <a:pt x="1818" y="4516"/>
                  </a:cubicBezTo>
                  <a:cubicBezTo>
                    <a:pt x="1821" y="4513"/>
                    <a:pt x="1825" y="4513"/>
                    <a:pt x="1829" y="4513"/>
                  </a:cubicBezTo>
                  <a:cubicBezTo>
                    <a:pt x="1832" y="4513"/>
                    <a:pt x="1835" y="4513"/>
                    <a:pt x="1838" y="4513"/>
                  </a:cubicBezTo>
                  <a:cubicBezTo>
                    <a:pt x="1842" y="4513"/>
                    <a:pt x="1846" y="4513"/>
                    <a:pt x="1849" y="4510"/>
                  </a:cubicBezTo>
                  <a:cubicBezTo>
                    <a:pt x="1853" y="4507"/>
                    <a:pt x="1857" y="4507"/>
                    <a:pt x="1861" y="4507"/>
                  </a:cubicBezTo>
                  <a:cubicBezTo>
                    <a:pt x="1865" y="4507"/>
                    <a:pt x="1870" y="4507"/>
                    <a:pt x="1874" y="4507"/>
                  </a:cubicBezTo>
                  <a:cubicBezTo>
                    <a:pt x="1878" y="4507"/>
                    <a:pt x="1882" y="4507"/>
                    <a:pt x="1886" y="4504"/>
                  </a:cubicBezTo>
                  <a:cubicBezTo>
                    <a:pt x="1889" y="4501"/>
                    <a:pt x="1892" y="4501"/>
                    <a:pt x="1896" y="4501"/>
                  </a:cubicBezTo>
                  <a:cubicBezTo>
                    <a:pt x="1899" y="4501"/>
                    <a:pt x="1901" y="4501"/>
                    <a:pt x="1904" y="4501"/>
                  </a:cubicBezTo>
                  <a:cubicBezTo>
                    <a:pt x="1908" y="4501"/>
                    <a:pt x="1912" y="4500"/>
                    <a:pt x="1916" y="4496"/>
                  </a:cubicBezTo>
                  <a:cubicBezTo>
                    <a:pt x="1919" y="4494"/>
                    <a:pt x="1923" y="4493"/>
                    <a:pt x="1927" y="4493"/>
                  </a:cubicBezTo>
                  <a:cubicBezTo>
                    <a:pt x="1931" y="4493"/>
                    <a:pt x="1936" y="4494"/>
                    <a:pt x="1940" y="4494"/>
                  </a:cubicBezTo>
                  <a:cubicBezTo>
                    <a:pt x="1945" y="4494"/>
                    <a:pt x="1949" y="4493"/>
                    <a:pt x="1954" y="4490"/>
                  </a:cubicBezTo>
                  <a:cubicBezTo>
                    <a:pt x="1957" y="4487"/>
                    <a:pt x="1961" y="4487"/>
                    <a:pt x="1965" y="4487"/>
                  </a:cubicBezTo>
                  <a:cubicBezTo>
                    <a:pt x="1968" y="4487"/>
                    <a:pt x="1971" y="4487"/>
                    <a:pt x="1974" y="4487"/>
                  </a:cubicBezTo>
                  <a:cubicBezTo>
                    <a:pt x="1978" y="4487"/>
                    <a:pt x="1981" y="4487"/>
                    <a:pt x="1985" y="4484"/>
                  </a:cubicBezTo>
                  <a:lnTo>
                    <a:pt x="1986" y="4483"/>
                  </a:lnTo>
                  <a:lnTo>
                    <a:pt x="1988" y="4484"/>
                  </a:lnTo>
                  <a:cubicBezTo>
                    <a:pt x="1993" y="4482"/>
                    <a:pt x="1998" y="4481"/>
                    <a:pt x="2003" y="4481"/>
                  </a:cubicBezTo>
                  <a:cubicBezTo>
                    <a:pt x="2006" y="4481"/>
                    <a:pt x="2008" y="4482"/>
                    <a:pt x="2011" y="4482"/>
                  </a:cubicBezTo>
                  <a:cubicBezTo>
                    <a:pt x="2016" y="4482"/>
                    <a:pt x="2022" y="4481"/>
                    <a:pt x="2027" y="4478"/>
                  </a:cubicBezTo>
                  <a:cubicBezTo>
                    <a:pt x="2031" y="4476"/>
                    <a:pt x="2036" y="4475"/>
                    <a:pt x="2041" y="4475"/>
                  </a:cubicBezTo>
                  <a:cubicBezTo>
                    <a:pt x="2044" y="4475"/>
                    <a:pt x="2048" y="4475"/>
                    <a:pt x="2051" y="4475"/>
                  </a:cubicBezTo>
                  <a:cubicBezTo>
                    <a:pt x="2056" y="4475"/>
                    <a:pt x="2061" y="4475"/>
                    <a:pt x="2065" y="4472"/>
                  </a:cubicBezTo>
                  <a:lnTo>
                    <a:pt x="2066" y="4471"/>
                  </a:lnTo>
                  <a:lnTo>
                    <a:pt x="2069" y="4472"/>
                  </a:lnTo>
                  <a:cubicBezTo>
                    <a:pt x="2073" y="4470"/>
                    <a:pt x="2077" y="4470"/>
                    <a:pt x="2081" y="4470"/>
                  </a:cubicBezTo>
                  <a:cubicBezTo>
                    <a:pt x="2086" y="4470"/>
                    <a:pt x="2090" y="4470"/>
                    <a:pt x="2094" y="4470"/>
                  </a:cubicBezTo>
                  <a:cubicBezTo>
                    <a:pt x="2099" y="4470"/>
                    <a:pt x="2104" y="4470"/>
                    <a:pt x="2108" y="4467"/>
                  </a:cubicBezTo>
                  <a:lnTo>
                    <a:pt x="2109" y="4466"/>
                  </a:lnTo>
                  <a:lnTo>
                    <a:pt x="2110" y="4467"/>
                  </a:lnTo>
                  <a:cubicBezTo>
                    <a:pt x="2114" y="4465"/>
                    <a:pt x="2119" y="4465"/>
                    <a:pt x="2123" y="4465"/>
                  </a:cubicBezTo>
                  <a:cubicBezTo>
                    <a:pt x="2127" y="4465"/>
                    <a:pt x="2132" y="4465"/>
                    <a:pt x="2136" y="4465"/>
                  </a:cubicBezTo>
                  <a:cubicBezTo>
                    <a:pt x="2141" y="4465"/>
                    <a:pt x="2145" y="4464"/>
                    <a:pt x="2150" y="4462"/>
                  </a:cubicBezTo>
                  <a:cubicBezTo>
                    <a:pt x="2154" y="4459"/>
                    <a:pt x="2159" y="4458"/>
                    <a:pt x="2164" y="4458"/>
                  </a:cubicBezTo>
                  <a:cubicBezTo>
                    <a:pt x="2169" y="4458"/>
                    <a:pt x="2174" y="4459"/>
                    <a:pt x="2179" y="4459"/>
                  </a:cubicBezTo>
                  <a:cubicBezTo>
                    <a:pt x="2184" y="4459"/>
                    <a:pt x="2188" y="4458"/>
                    <a:pt x="2193" y="4455"/>
                  </a:cubicBezTo>
                  <a:cubicBezTo>
                    <a:pt x="2197" y="4452"/>
                    <a:pt x="2202" y="4452"/>
                    <a:pt x="2207" y="4452"/>
                  </a:cubicBezTo>
                  <a:cubicBezTo>
                    <a:pt x="2212" y="4452"/>
                    <a:pt x="2218" y="4453"/>
                    <a:pt x="2223" y="4453"/>
                  </a:cubicBezTo>
                  <a:cubicBezTo>
                    <a:pt x="2228" y="4453"/>
                    <a:pt x="2232" y="4452"/>
                    <a:pt x="2236" y="4450"/>
                  </a:cubicBezTo>
                  <a:lnTo>
                    <a:pt x="2237" y="4448"/>
                  </a:lnTo>
                  <a:lnTo>
                    <a:pt x="2239" y="4450"/>
                  </a:lnTo>
                  <a:cubicBezTo>
                    <a:pt x="2245" y="4447"/>
                    <a:pt x="2250" y="4447"/>
                    <a:pt x="2255" y="4447"/>
                  </a:cubicBezTo>
                  <a:cubicBezTo>
                    <a:pt x="2259" y="4447"/>
                    <a:pt x="2263" y="4447"/>
                    <a:pt x="2267" y="4447"/>
                  </a:cubicBezTo>
                  <a:cubicBezTo>
                    <a:pt x="2273" y="4447"/>
                    <a:pt x="2279" y="4446"/>
                    <a:pt x="2285" y="4442"/>
                  </a:cubicBezTo>
                  <a:cubicBezTo>
                    <a:pt x="2289" y="4440"/>
                    <a:pt x="2293" y="4439"/>
                    <a:pt x="2297" y="4439"/>
                  </a:cubicBezTo>
                  <a:cubicBezTo>
                    <a:pt x="2302" y="4439"/>
                    <a:pt x="2307" y="4440"/>
                    <a:pt x="2312" y="4440"/>
                  </a:cubicBezTo>
                  <a:cubicBezTo>
                    <a:pt x="2318" y="4440"/>
                    <a:pt x="2323" y="4439"/>
                    <a:pt x="2328" y="4436"/>
                  </a:cubicBezTo>
                  <a:cubicBezTo>
                    <a:pt x="2333" y="4434"/>
                    <a:pt x="2338" y="4433"/>
                    <a:pt x="2343" y="4433"/>
                  </a:cubicBezTo>
                  <a:cubicBezTo>
                    <a:pt x="2348" y="4433"/>
                    <a:pt x="2354" y="4434"/>
                    <a:pt x="2360" y="4434"/>
                  </a:cubicBezTo>
                  <a:cubicBezTo>
                    <a:pt x="2366" y="4434"/>
                    <a:pt x="2372" y="4433"/>
                    <a:pt x="2378" y="4429"/>
                  </a:cubicBezTo>
                  <a:cubicBezTo>
                    <a:pt x="2382" y="4427"/>
                    <a:pt x="2388" y="4426"/>
                    <a:pt x="2393" y="4426"/>
                  </a:cubicBezTo>
                  <a:cubicBezTo>
                    <a:pt x="2400" y="4426"/>
                    <a:pt x="2407" y="4427"/>
                    <a:pt x="2414" y="4427"/>
                  </a:cubicBezTo>
                  <a:cubicBezTo>
                    <a:pt x="2421" y="4427"/>
                    <a:pt x="2427" y="4426"/>
                    <a:pt x="2433" y="4423"/>
                  </a:cubicBezTo>
                  <a:cubicBezTo>
                    <a:pt x="2438" y="4420"/>
                    <a:pt x="2445" y="4419"/>
                    <a:pt x="2451" y="4419"/>
                  </a:cubicBezTo>
                  <a:cubicBezTo>
                    <a:pt x="2457" y="4419"/>
                    <a:pt x="2462" y="4420"/>
                    <a:pt x="2468" y="4420"/>
                  </a:cubicBezTo>
                  <a:cubicBezTo>
                    <a:pt x="2475" y="4420"/>
                    <a:pt x="2482" y="4419"/>
                    <a:pt x="2490" y="4415"/>
                  </a:cubicBezTo>
                  <a:lnTo>
                    <a:pt x="2491" y="4414"/>
                  </a:lnTo>
                  <a:lnTo>
                    <a:pt x="2492" y="4415"/>
                  </a:lnTo>
                  <a:cubicBezTo>
                    <a:pt x="2501" y="4413"/>
                    <a:pt x="2510" y="4413"/>
                    <a:pt x="2519" y="4413"/>
                  </a:cubicBezTo>
                  <a:cubicBezTo>
                    <a:pt x="2531" y="4413"/>
                    <a:pt x="2542" y="4414"/>
                    <a:pt x="2554" y="4414"/>
                  </a:cubicBezTo>
                  <a:cubicBezTo>
                    <a:pt x="2565" y="4414"/>
                    <a:pt x="2576" y="4413"/>
                    <a:pt x="2588" y="4410"/>
                  </a:cubicBezTo>
                  <a:cubicBezTo>
                    <a:pt x="2589" y="4409"/>
                    <a:pt x="2591" y="4409"/>
                    <a:pt x="2593" y="4409"/>
                  </a:cubicBezTo>
                  <a:cubicBezTo>
                    <a:pt x="2595" y="4409"/>
                    <a:pt x="2596" y="4409"/>
                    <a:pt x="2598" y="4410"/>
                  </a:cubicBezTo>
                  <a:cubicBezTo>
                    <a:pt x="2605" y="4408"/>
                    <a:pt x="2612" y="4407"/>
                    <a:pt x="2620" y="4407"/>
                  </a:cubicBezTo>
                  <a:cubicBezTo>
                    <a:pt x="2630" y="4407"/>
                    <a:pt x="2640" y="4408"/>
                    <a:pt x="2649" y="4408"/>
                  </a:cubicBezTo>
                  <a:cubicBezTo>
                    <a:pt x="2658" y="4408"/>
                    <a:pt x="2666" y="4407"/>
                    <a:pt x="2674" y="4405"/>
                  </a:cubicBezTo>
                  <a:lnTo>
                    <a:pt x="2675" y="4403"/>
                  </a:lnTo>
                  <a:lnTo>
                    <a:pt x="2678" y="4405"/>
                  </a:lnTo>
                  <a:cubicBezTo>
                    <a:pt x="2684" y="4403"/>
                    <a:pt x="2690" y="4402"/>
                    <a:pt x="2696" y="4402"/>
                  </a:cubicBezTo>
                  <a:cubicBezTo>
                    <a:pt x="2704" y="4402"/>
                    <a:pt x="2712" y="4403"/>
                    <a:pt x="2719" y="4403"/>
                  </a:cubicBezTo>
                  <a:cubicBezTo>
                    <a:pt x="2727" y="4403"/>
                    <a:pt x="2734" y="4402"/>
                    <a:pt x="2741" y="4399"/>
                  </a:cubicBezTo>
                  <a:lnTo>
                    <a:pt x="2743" y="4398"/>
                  </a:lnTo>
                  <a:lnTo>
                    <a:pt x="2744" y="4399"/>
                  </a:lnTo>
                  <a:cubicBezTo>
                    <a:pt x="2750" y="4397"/>
                    <a:pt x="2757" y="4397"/>
                    <a:pt x="2763" y="4397"/>
                  </a:cubicBezTo>
                  <a:cubicBezTo>
                    <a:pt x="2770" y="4397"/>
                    <a:pt x="2777" y="4397"/>
                    <a:pt x="2783" y="4397"/>
                  </a:cubicBezTo>
                  <a:cubicBezTo>
                    <a:pt x="2792" y="4397"/>
                    <a:pt x="2801" y="4396"/>
                    <a:pt x="2809" y="4393"/>
                  </a:cubicBezTo>
                  <a:cubicBezTo>
                    <a:pt x="2816" y="4390"/>
                    <a:pt x="2823" y="4390"/>
                    <a:pt x="2830" y="4390"/>
                  </a:cubicBezTo>
                  <a:cubicBezTo>
                    <a:pt x="2837" y="4390"/>
                    <a:pt x="2845" y="4391"/>
                    <a:pt x="2853" y="4391"/>
                  </a:cubicBezTo>
                  <a:cubicBezTo>
                    <a:pt x="2861" y="4391"/>
                    <a:pt x="2869" y="4390"/>
                    <a:pt x="2878" y="4386"/>
                  </a:cubicBezTo>
                  <a:lnTo>
                    <a:pt x="2879" y="4385"/>
                  </a:lnTo>
                  <a:lnTo>
                    <a:pt x="2880" y="4386"/>
                  </a:lnTo>
                  <a:cubicBezTo>
                    <a:pt x="2889" y="4384"/>
                    <a:pt x="2897" y="4383"/>
                    <a:pt x="2906" y="4383"/>
                  </a:cubicBezTo>
                  <a:cubicBezTo>
                    <a:pt x="2917" y="4383"/>
                    <a:pt x="2928" y="4384"/>
                    <a:pt x="2940" y="4384"/>
                  </a:cubicBezTo>
                  <a:cubicBezTo>
                    <a:pt x="2950" y="4384"/>
                    <a:pt x="2960" y="4383"/>
                    <a:pt x="2970" y="4380"/>
                  </a:cubicBezTo>
                  <a:cubicBezTo>
                    <a:pt x="2979" y="4377"/>
                    <a:pt x="2989" y="4376"/>
                    <a:pt x="2999" y="4376"/>
                  </a:cubicBezTo>
                  <a:cubicBezTo>
                    <a:pt x="3009" y="4376"/>
                    <a:pt x="3019" y="4377"/>
                    <a:pt x="3029" y="4377"/>
                  </a:cubicBezTo>
                  <a:cubicBezTo>
                    <a:pt x="3040" y="4377"/>
                    <a:pt x="3051" y="4376"/>
                    <a:pt x="3062" y="4372"/>
                  </a:cubicBezTo>
                  <a:lnTo>
                    <a:pt x="3063" y="4371"/>
                  </a:lnTo>
                  <a:lnTo>
                    <a:pt x="3064" y="4372"/>
                  </a:lnTo>
                  <a:cubicBezTo>
                    <a:pt x="3070" y="4370"/>
                    <a:pt x="3075" y="4369"/>
                    <a:pt x="3080" y="4369"/>
                  </a:cubicBezTo>
                  <a:cubicBezTo>
                    <a:pt x="3087" y="4369"/>
                    <a:pt x="3093" y="4370"/>
                    <a:pt x="3099" y="4370"/>
                  </a:cubicBezTo>
                  <a:cubicBezTo>
                    <a:pt x="3101" y="4370"/>
                    <a:pt x="3103" y="4370"/>
                    <a:pt x="3104" y="4370"/>
                  </a:cubicBezTo>
                  <a:cubicBezTo>
                    <a:pt x="3110" y="4369"/>
                    <a:pt x="3117" y="4369"/>
                    <a:pt x="3123" y="4369"/>
                  </a:cubicBezTo>
                  <a:cubicBezTo>
                    <a:pt x="3135" y="4369"/>
                    <a:pt x="3147" y="4370"/>
                    <a:pt x="3160" y="4370"/>
                  </a:cubicBezTo>
                  <a:cubicBezTo>
                    <a:pt x="3172" y="4370"/>
                    <a:pt x="3185" y="4369"/>
                    <a:pt x="3197" y="4366"/>
                  </a:cubicBezTo>
                  <a:lnTo>
                    <a:pt x="3198" y="4365"/>
                  </a:lnTo>
                  <a:lnTo>
                    <a:pt x="3199" y="4366"/>
                  </a:lnTo>
                  <a:cubicBezTo>
                    <a:pt x="3209" y="4364"/>
                    <a:pt x="3219" y="4363"/>
                    <a:pt x="3228" y="4363"/>
                  </a:cubicBezTo>
                  <a:cubicBezTo>
                    <a:pt x="3241" y="4363"/>
                    <a:pt x="3253" y="4364"/>
                    <a:pt x="3265" y="4364"/>
                  </a:cubicBezTo>
                  <a:cubicBezTo>
                    <a:pt x="3277" y="4364"/>
                    <a:pt x="3289" y="4363"/>
                    <a:pt x="3301" y="4359"/>
                  </a:cubicBezTo>
                  <a:lnTo>
                    <a:pt x="3302" y="4358"/>
                  </a:lnTo>
                  <a:lnTo>
                    <a:pt x="3304" y="4359"/>
                  </a:lnTo>
                  <a:cubicBezTo>
                    <a:pt x="3311" y="4357"/>
                    <a:pt x="3318" y="4356"/>
                    <a:pt x="3325" y="4356"/>
                  </a:cubicBezTo>
                  <a:cubicBezTo>
                    <a:pt x="3335" y="4356"/>
                    <a:pt x="3345" y="4357"/>
                    <a:pt x="3355" y="4357"/>
                  </a:cubicBezTo>
                  <a:cubicBezTo>
                    <a:pt x="3363" y="4357"/>
                    <a:pt x="3372" y="4356"/>
                    <a:pt x="3380" y="4353"/>
                  </a:cubicBezTo>
                  <a:cubicBezTo>
                    <a:pt x="3386" y="4350"/>
                    <a:pt x="3392" y="4349"/>
                    <a:pt x="3398" y="4349"/>
                  </a:cubicBezTo>
                  <a:cubicBezTo>
                    <a:pt x="3403" y="4349"/>
                    <a:pt x="3410" y="4350"/>
                    <a:pt x="3416" y="4350"/>
                  </a:cubicBezTo>
                  <a:cubicBezTo>
                    <a:pt x="3422" y="4350"/>
                    <a:pt x="3429" y="4349"/>
                    <a:pt x="3435" y="4345"/>
                  </a:cubicBezTo>
                  <a:cubicBezTo>
                    <a:pt x="3440" y="4343"/>
                    <a:pt x="3445" y="4343"/>
                    <a:pt x="3450" y="4343"/>
                  </a:cubicBezTo>
                  <a:cubicBezTo>
                    <a:pt x="3457" y="4343"/>
                    <a:pt x="3464" y="4344"/>
                    <a:pt x="3471" y="4344"/>
                  </a:cubicBezTo>
                  <a:cubicBezTo>
                    <a:pt x="3478" y="4344"/>
                    <a:pt x="3484" y="4343"/>
                    <a:pt x="3490" y="4339"/>
                  </a:cubicBezTo>
                  <a:cubicBezTo>
                    <a:pt x="3496" y="4336"/>
                    <a:pt x="3502" y="4336"/>
                    <a:pt x="3507" y="4336"/>
                  </a:cubicBezTo>
                  <a:cubicBezTo>
                    <a:pt x="3514" y="4336"/>
                    <a:pt x="3520" y="4337"/>
                    <a:pt x="3527" y="4337"/>
                  </a:cubicBezTo>
                  <a:cubicBezTo>
                    <a:pt x="3534" y="4337"/>
                    <a:pt x="3541" y="4336"/>
                    <a:pt x="3548" y="4332"/>
                  </a:cubicBezTo>
                  <a:cubicBezTo>
                    <a:pt x="3553" y="4329"/>
                    <a:pt x="3559" y="4329"/>
                    <a:pt x="3566" y="4329"/>
                  </a:cubicBezTo>
                  <a:cubicBezTo>
                    <a:pt x="3572" y="4329"/>
                    <a:pt x="3578" y="4329"/>
                    <a:pt x="3585" y="4329"/>
                  </a:cubicBezTo>
                  <a:cubicBezTo>
                    <a:pt x="3591" y="4329"/>
                    <a:pt x="3597" y="4329"/>
                    <a:pt x="3603" y="4326"/>
                  </a:cubicBezTo>
                  <a:cubicBezTo>
                    <a:pt x="3608" y="4323"/>
                    <a:pt x="3614" y="4322"/>
                    <a:pt x="3620" y="4322"/>
                  </a:cubicBezTo>
                  <a:cubicBezTo>
                    <a:pt x="3624" y="4322"/>
                    <a:pt x="3629" y="4323"/>
                    <a:pt x="3634" y="4323"/>
                  </a:cubicBezTo>
                  <a:cubicBezTo>
                    <a:pt x="3640" y="4323"/>
                    <a:pt x="3646" y="4322"/>
                    <a:pt x="3652" y="4318"/>
                  </a:cubicBezTo>
                  <a:cubicBezTo>
                    <a:pt x="3657" y="4316"/>
                    <a:pt x="3662" y="4315"/>
                    <a:pt x="3667" y="4315"/>
                  </a:cubicBezTo>
                  <a:cubicBezTo>
                    <a:pt x="3673" y="4315"/>
                    <a:pt x="3679" y="4316"/>
                    <a:pt x="3685" y="4316"/>
                  </a:cubicBezTo>
                  <a:cubicBezTo>
                    <a:pt x="3691" y="4316"/>
                    <a:pt x="3697" y="4315"/>
                    <a:pt x="3703" y="4312"/>
                  </a:cubicBezTo>
                  <a:cubicBezTo>
                    <a:pt x="3710" y="4310"/>
                    <a:pt x="3718" y="4309"/>
                    <a:pt x="3726" y="4309"/>
                  </a:cubicBezTo>
                  <a:cubicBezTo>
                    <a:pt x="3735" y="4309"/>
                    <a:pt x="3744" y="4310"/>
                    <a:pt x="3753" y="4310"/>
                  </a:cubicBezTo>
                  <a:cubicBezTo>
                    <a:pt x="3756" y="4310"/>
                    <a:pt x="3758" y="4310"/>
                    <a:pt x="3760" y="4310"/>
                  </a:cubicBezTo>
                  <a:cubicBezTo>
                    <a:pt x="3769" y="4309"/>
                    <a:pt x="3779" y="4309"/>
                    <a:pt x="3788" y="4309"/>
                  </a:cubicBezTo>
                  <a:cubicBezTo>
                    <a:pt x="3801" y="4309"/>
                    <a:pt x="3815" y="4309"/>
                    <a:pt x="3829" y="4309"/>
                  </a:cubicBezTo>
                  <a:cubicBezTo>
                    <a:pt x="3845" y="4309"/>
                    <a:pt x="3860" y="4308"/>
                    <a:pt x="3877" y="4305"/>
                  </a:cubicBezTo>
                  <a:lnTo>
                    <a:pt x="3878" y="4304"/>
                  </a:lnTo>
                  <a:lnTo>
                    <a:pt x="3879" y="4305"/>
                  </a:lnTo>
                  <a:cubicBezTo>
                    <a:pt x="3916" y="4302"/>
                    <a:pt x="3954" y="4301"/>
                    <a:pt x="3992" y="4293"/>
                  </a:cubicBezTo>
                  <a:cubicBezTo>
                    <a:pt x="3994" y="4292"/>
                    <a:pt x="3996" y="4291"/>
                    <a:pt x="3998" y="4291"/>
                  </a:cubicBezTo>
                  <a:cubicBezTo>
                    <a:pt x="4000" y="4291"/>
                    <a:pt x="4001" y="4292"/>
                    <a:pt x="4003" y="4293"/>
                  </a:cubicBezTo>
                  <a:cubicBezTo>
                    <a:pt x="4018" y="4291"/>
                    <a:pt x="4033" y="4290"/>
                    <a:pt x="4047" y="4290"/>
                  </a:cubicBezTo>
                  <a:cubicBezTo>
                    <a:pt x="4057" y="4290"/>
                    <a:pt x="4067" y="4290"/>
                    <a:pt x="4077" y="4290"/>
                  </a:cubicBezTo>
                  <a:cubicBezTo>
                    <a:pt x="4082" y="4290"/>
                    <a:pt x="4087" y="4290"/>
                    <a:pt x="4092" y="4290"/>
                  </a:cubicBezTo>
                  <a:cubicBezTo>
                    <a:pt x="4098" y="4290"/>
                    <a:pt x="4104" y="4290"/>
                    <a:pt x="4110" y="4290"/>
                  </a:cubicBezTo>
                  <a:cubicBezTo>
                    <a:pt x="4125" y="4290"/>
                    <a:pt x="4140" y="4291"/>
                    <a:pt x="4155" y="4291"/>
                  </a:cubicBezTo>
                  <a:cubicBezTo>
                    <a:pt x="4171" y="4291"/>
                    <a:pt x="4187" y="4290"/>
                    <a:pt x="4202" y="4286"/>
                  </a:cubicBezTo>
                  <a:cubicBezTo>
                    <a:pt x="4213" y="4284"/>
                    <a:pt x="4224" y="4283"/>
                    <a:pt x="4235" y="4283"/>
                  </a:cubicBezTo>
                  <a:cubicBezTo>
                    <a:pt x="4247" y="4283"/>
                    <a:pt x="4259" y="4284"/>
                    <a:pt x="4271" y="4284"/>
                  </a:cubicBezTo>
                  <a:cubicBezTo>
                    <a:pt x="4283" y="4284"/>
                    <a:pt x="4296" y="4283"/>
                    <a:pt x="4308" y="4279"/>
                  </a:cubicBezTo>
                  <a:lnTo>
                    <a:pt x="4309" y="4278"/>
                  </a:lnTo>
                  <a:lnTo>
                    <a:pt x="4312" y="4279"/>
                  </a:lnTo>
                  <a:cubicBezTo>
                    <a:pt x="4317" y="4277"/>
                    <a:pt x="4322" y="4277"/>
                    <a:pt x="4327" y="4277"/>
                  </a:cubicBezTo>
                  <a:cubicBezTo>
                    <a:pt x="4332" y="4277"/>
                    <a:pt x="4338" y="4277"/>
                    <a:pt x="4344" y="4277"/>
                  </a:cubicBezTo>
                  <a:cubicBezTo>
                    <a:pt x="4346" y="4277"/>
                    <a:pt x="4347" y="4277"/>
                    <a:pt x="4349" y="4277"/>
                  </a:cubicBezTo>
                  <a:cubicBezTo>
                    <a:pt x="4356" y="4277"/>
                    <a:pt x="4364" y="4276"/>
                    <a:pt x="4371" y="4276"/>
                  </a:cubicBezTo>
                  <a:cubicBezTo>
                    <a:pt x="4382" y="4276"/>
                    <a:pt x="4393" y="4277"/>
                    <a:pt x="4404" y="4277"/>
                  </a:cubicBezTo>
                  <a:cubicBezTo>
                    <a:pt x="4418" y="4277"/>
                    <a:pt x="4431" y="4276"/>
                    <a:pt x="4444" y="4273"/>
                  </a:cubicBezTo>
                  <a:cubicBezTo>
                    <a:pt x="4445" y="4272"/>
                    <a:pt x="4447" y="4272"/>
                    <a:pt x="4449" y="4272"/>
                  </a:cubicBezTo>
                  <a:cubicBezTo>
                    <a:pt x="4451" y="4272"/>
                    <a:pt x="4452" y="4272"/>
                    <a:pt x="4453" y="4273"/>
                  </a:cubicBezTo>
                  <a:cubicBezTo>
                    <a:pt x="4469" y="4271"/>
                    <a:pt x="4485" y="4270"/>
                    <a:pt x="4500" y="4270"/>
                  </a:cubicBezTo>
                  <a:cubicBezTo>
                    <a:pt x="4512" y="4270"/>
                    <a:pt x="4523" y="4270"/>
                    <a:pt x="4535" y="4270"/>
                  </a:cubicBezTo>
                  <a:cubicBezTo>
                    <a:pt x="4543" y="4270"/>
                    <a:pt x="4552" y="4270"/>
                    <a:pt x="4560" y="4270"/>
                  </a:cubicBezTo>
                  <a:cubicBezTo>
                    <a:pt x="4564" y="4270"/>
                    <a:pt x="4568" y="4270"/>
                    <a:pt x="4571" y="4270"/>
                  </a:cubicBezTo>
                  <a:cubicBezTo>
                    <a:pt x="4589" y="4270"/>
                    <a:pt x="4607" y="4271"/>
                    <a:pt x="4624" y="4271"/>
                  </a:cubicBezTo>
                  <a:cubicBezTo>
                    <a:pt x="4641" y="4271"/>
                    <a:pt x="4657" y="4270"/>
                    <a:pt x="4672" y="4267"/>
                  </a:cubicBezTo>
                  <a:cubicBezTo>
                    <a:pt x="4674" y="4265"/>
                    <a:pt x="4675" y="4264"/>
                    <a:pt x="4677" y="4264"/>
                  </a:cubicBezTo>
                  <a:cubicBezTo>
                    <a:pt x="4679" y="4264"/>
                    <a:pt x="4680" y="4265"/>
                    <a:pt x="4681" y="4267"/>
                  </a:cubicBezTo>
                  <a:cubicBezTo>
                    <a:pt x="4690" y="4264"/>
                    <a:pt x="4698" y="4264"/>
                    <a:pt x="4706" y="4264"/>
                  </a:cubicBezTo>
                  <a:lnTo>
                    <a:pt x="4706" y="4264"/>
                  </a:lnTo>
                  <a:cubicBezTo>
                    <a:pt x="4710" y="4264"/>
                    <a:pt x="4714" y="4264"/>
                    <a:pt x="4718" y="4263"/>
                  </a:cubicBezTo>
                  <a:cubicBezTo>
                    <a:pt x="4723" y="4263"/>
                    <a:pt x="4727" y="4263"/>
                    <a:pt x="4732" y="4263"/>
                  </a:cubicBezTo>
                  <a:cubicBezTo>
                    <a:pt x="4745" y="4263"/>
                    <a:pt x="4757" y="4264"/>
                    <a:pt x="4769" y="4264"/>
                  </a:cubicBezTo>
                  <a:cubicBezTo>
                    <a:pt x="4782" y="4264"/>
                    <a:pt x="4795" y="4263"/>
                    <a:pt x="4808" y="4259"/>
                  </a:cubicBezTo>
                  <a:cubicBezTo>
                    <a:pt x="4822" y="4257"/>
                    <a:pt x="4835" y="4256"/>
                    <a:pt x="4849" y="4256"/>
                  </a:cubicBezTo>
                  <a:cubicBezTo>
                    <a:pt x="4865" y="4256"/>
                    <a:pt x="4881" y="4257"/>
                    <a:pt x="4897" y="4257"/>
                  </a:cubicBezTo>
                  <a:cubicBezTo>
                    <a:pt x="4901" y="4257"/>
                    <a:pt x="4906" y="4257"/>
                    <a:pt x="4910" y="4257"/>
                  </a:cubicBezTo>
                  <a:cubicBezTo>
                    <a:pt x="4917" y="4256"/>
                    <a:pt x="4925" y="4256"/>
                    <a:pt x="4933" y="4256"/>
                  </a:cubicBezTo>
                  <a:cubicBezTo>
                    <a:pt x="4948" y="4256"/>
                    <a:pt x="4964" y="4257"/>
                    <a:pt x="4979" y="4257"/>
                  </a:cubicBezTo>
                  <a:cubicBezTo>
                    <a:pt x="4994" y="4257"/>
                    <a:pt x="5010" y="4256"/>
                    <a:pt x="5025" y="4252"/>
                  </a:cubicBezTo>
                  <a:cubicBezTo>
                    <a:pt x="5028" y="4251"/>
                    <a:pt x="5030" y="4251"/>
                    <a:pt x="5033" y="4251"/>
                  </a:cubicBezTo>
                  <a:cubicBezTo>
                    <a:pt x="5036" y="4251"/>
                    <a:pt x="5039" y="4251"/>
                    <a:pt x="5041" y="4252"/>
                  </a:cubicBezTo>
                  <a:cubicBezTo>
                    <a:pt x="5057" y="4250"/>
                    <a:pt x="5072" y="4249"/>
                    <a:pt x="5087" y="4249"/>
                  </a:cubicBezTo>
                  <a:cubicBezTo>
                    <a:pt x="5102" y="4249"/>
                    <a:pt x="5117" y="4250"/>
                    <a:pt x="5133" y="4252"/>
                  </a:cubicBezTo>
                  <a:cubicBezTo>
                    <a:pt x="5134" y="4252"/>
                    <a:pt x="5136" y="4251"/>
                    <a:pt x="5137" y="4251"/>
                  </a:cubicBezTo>
                  <a:cubicBezTo>
                    <a:pt x="5139" y="4251"/>
                    <a:pt x="5141" y="4252"/>
                    <a:pt x="5143" y="4252"/>
                  </a:cubicBezTo>
                  <a:cubicBezTo>
                    <a:pt x="5148" y="4256"/>
                    <a:pt x="5154" y="4257"/>
                    <a:pt x="5160" y="4257"/>
                  </a:cubicBezTo>
                  <a:cubicBezTo>
                    <a:pt x="5165" y="4257"/>
                    <a:pt x="5169" y="4256"/>
                    <a:pt x="5174" y="4256"/>
                  </a:cubicBezTo>
                  <a:cubicBezTo>
                    <a:pt x="5178" y="4256"/>
                    <a:pt x="5183" y="4256"/>
                    <a:pt x="5187" y="4258"/>
                  </a:cubicBezTo>
                  <a:cubicBezTo>
                    <a:pt x="5187" y="4262"/>
                    <a:pt x="5190" y="4263"/>
                    <a:pt x="5192" y="4264"/>
                  </a:cubicBezTo>
                  <a:cubicBezTo>
                    <a:pt x="5193" y="4268"/>
                    <a:pt x="5195" y="4270"/>
                    <a:pt x="5199" y="4272"/>
                  </a:cubicBezTo>
                  <a:cubicBezTo>
                    <a:pt x="5201" y="4274"/>
                    <a:pt x="5202" y="4277"/>
                    <a:pt x="5206" y="4278"/>
                  </a:cubicBezTo>
                  <a:cubicBezTo>
                    <a:pt x="5207" y="4281"/>
                    <a:pt x="5208" y="4284"/>
                    <a:pt x="5213" y="4285"/>
                  </a:cubicBezTo>
                  <a:cubicBezTo>
                    <a:pt x="5214" y="4288"/>
                    <a:pt x="5215" y="4290"/>
                    <a:pt x="5219" y="4291"/>
                  </a:cubicBezTo>
                  <a:cubicBezTo>
                    <a:pt x="5226" y="4300"/>
                    <a:pt x="5234" y="4305"/>
                    <a:pt x="5244" y="4312"/>
                  </a:cubicBezTo>
                  <a:cubicBezTo>
                    <a:pt x="5245" y="4315"/>
                    <a:pt x="5247" y="4317"/>
                    <a:pt x="5250" y="4317"/>
                  </a:cubicBezTo>
                  <a:cubicBezTo>
                    <a:pt x="5253" y="4323"/>
                    <a:pt x="5258" y="4322"/>
                    <a:pt x="5262" y="4324"/>
                  </a:cubicBezTo>
                  <a:cubicBezTo>
                    <a:pt x="5273" y="4333"/>
                    <a:pt x="5287" y="4338"/>
                    <a:pt x="5300" y="4343"/>
                  </a:cubicBezTo>
                  <a:cubicBezTo>
                    <a:pt x="5310" y="4348"/>
                    <a:pt x="5321" y="4353"/>
                    <a:pt x="5332" y="4355"/>
                  </a:cubicBezTo>
                  <a:cubicBezTo>
                    <a:pt x="5346" y="4364"/>
                    <a:pt x="5360" y="4364"/>
                    <a:pt x="5376" y="4369"/>
                  </a:cubicBezTo>
                  <a:cubicBezTo>
                    <a:pt x="5379" y="4373"/>
                    <a:pt x="5383" y="4373"/>
                    <a:pt x="5388" y="4373"/>
                  </a:cubicBezTo>
                  <a:cubicBezTo>
                    <a:pt x="5388" y="4373"/>
                    <a:pt x="5389" y="4373"/>
                    <a:pt x="5390" y="4373"/>
                  </a:cubicBezTo>
                  <a:cubicBezTo>
                    <a:pt x="5394" y="4373"/>
                    <a:pt x="5398" y="4373"/>
                    <a:pt x="5401" y="4375"/>
                  </a:cubicBezTo>
                  <a:cubicBezTo>
                    <a:pt x="5404" y="4379"/>
                    <a:pt x="5408" y="4380"/>
                    <a:pt x="5412" y="4380"/>
                  </a:cubicBezTo>
                  <a:cubicBezTo>
                    <a:pt x="5416" y="4380"/>
                    <a:pt x="5419" y="4379"/>
                    <a:pt x="5423" y="4379"/>
                  </a:cubicBezTo>
                  <a:cubicBezTo>
                    <a:pt x="5426" y="4379"/>
                    <a:pt x="5429" y="4380"/>
                    <a:pt x="5432" y="4382"/>
                  </a:cubicBezTo>
                  <a:cubicBezTo>
                    <a:pt x="5435" y="4385"/>
                    <a:pt x="5440" y="4386"/>
                    <a:pt x="5444" y="4386"/>
                  </a:cubicBezTo>
                  <a:cubicBezTo>
                    <a:pt x="5447" y="4386"/>
                    <a:pt x="5450" y="4386"/>
                    <a:pt x="5453" y="4386"/>
                  </a:cubicBezTo>
                  <a:cubicBezTo>
                    <a:pt x="5457" y="4386"/>
                    <a:pt x="5460" y="4386"/>
                    <a:pt x="5463" y="4388"/>
                  </a:cubicBezTo>
                  <a:cubicBezTo>
                    <a:pt x="5482" y="4392"/>
                    <a:pt x="5501" y="4393"/>
                    <a:pt x="5519" y="4393"/>
                  </a:cubicBezTo>
                  <a:cubicBezTo>
                    <a:pt x="5542" y="4393"/>
                    <a:pt x="5564" y="4391"/>
                    <a:pt x="5586" y="4388"/>
                  </a:cubicBezTo>
                  <a:cubicBezTo>
                    <a:pt x="5589" y="4386"/>
                    <a:pt x="5593" y="4386"/>
                    <a:pt x="5596" y="4386"/>
                  </a:cubicBezTo>
                  <a:cubicBezTo>
                    <a:pt x="5599" y="4386"/>
                    <a:pt x="5602" y="4386"/>
                    <a:pt x="5605" y="4386"/>
                  </a:cubicBezTo>
                  <a:cubicBezTo>
                    <a:pt x="5609" y="4386"/>
                    <a:pt x="5613" y="4385"/>
                    <a:pt x="5617" y="4382"/>
                  </a:cubicBezTo>
                  <a:cubicBezTo>
                    <a:pt x="5620" y="4379"/>
                    <a:pt x="5623" y="4379"/>
                    <a:pt x="5626" y="4379"/>
                  </a:cubicBezTo>
                  <a:cubicBezTo>
                    <a:pt x="5628" y="4379"/>
                    <a:pt x="5629" y="4379"/>
                    <a:pt x="5631" y="4379"/>
                  </a:cubicBezTo>
                  <a:cubicBezTo>
                    <a:pt x="5635" y="4379"/>
                    <a:pt x="5638" y="4379"/>
                    <a:pt x="5641" y="4375"/>
                  </a:cubicBezTo>
                  <a:cubicBezTo>
                    <a:pt x="5646" y="4371"/>
                    <a:pt x="5655" y="4375"/>
                    <a:pt x="5660" y="4369"/>
                  </a:cubicBezTo>
                  <a:cubicBezTo>
                    <a:pt x="5671" y="4365"/>
                    <a:pt x="5682" y="4364"/>
                    <a:pt x="5690" y="4355"/>
                  </a:cubicBezTo>
                  <a:cubicBezTo>
                    <a:pt x="5695" y="4353"/>
                    <a:pt x="5700" y="4354"/>
                    <a:pt x="5703" y="4348"/>
                  </a:cubicBezTo>
                  <a:cubicBezTo>
                    <a:pt x="5707" y="4345"/>
                    <a:pt x="5712" y="4347"/>
                    <a:pt x="5715" y="4342"/>
                  </a:cubicBezTo>
                  <a:cubicBezTo>
                    <a:pt x="5722" y="4339"/>
                    <a:pt x="5728" y="4334"/>
                    <a:pt x="5734" y="4329"/>
                  </a:cubicBezTo>
                  <a:cubicBezTo>
                    <a:pt x="5741" y="4326"/>
                    <a:pt x="5748" y="4323"/>
                    <a:pt x="5753" y="4317"/>
                  </a:cubicBezTo>
                  <a:cubicBezTo>
                    <a:pt x="5755" y="4316"/>
                    <a:pt x="5758" y="4313"/>
                    <a:pt x="5759" y="4312"/>
                  </a:cubicBezTo>
                  <a:cubicBezTo>
                    <a:pt x="5765" y="4306"/>
                    <a:pt x="5773" y="4305"/>
                    <a:pt x="5777" y="4299"/>
                  </a:cubicBezTo>
                  <a:cubicBezTo>
                    <a:pt x="5781" y="4299"/>
                    <a:pt x="5782" y="4296"/>
                    <a:pt x="5784" y="4293"/>
                  </a:cubicBezTo>
                  <a:cubicBezTo>
                    <a:pt x="5786" y="4291"/>
                    <a:pt x="5790" y="4290"/>
                    <a:pt x="5791" y="4288"/>
                  </a:cubicBezTo>
                  <a:cubicBezTo>
                    <a:pt x="5793" y="4286"/>
                    <a:pt x="5795" y="4284"/>
                    <a:pt x="5797" y="4283"/>
                  </a:cubicBezTo>
                  <a:cubicBezTo>
                    <a:pt x="5800" y="4281"/>
                    <a:pt x="5802" y="4278"/>
                    <a:pt x="5804" y="4277"/>
                  </a:cubicBezTo>
                  <a:cubicBezTo>
                    <a:pt x="5807" y="4275"/>
                    <a:pt x="5808" y="4273"/>
                    <a:pt x="5811" y="4270"/>
                  </a:cubicBezTo>
                  <a:cubicBezTo>
                    <a:pt x="5813" y="4269"/>
                    <a:pt x="5814" y="4267"/>
                    <a:pt x="5818" y="4263"/>
                  </a:cubicBezTo>
                  <a:cubicBezTo>
                    <a:pt x="5820" y="4262"/>
                    <a:pt x="5822" y="4259"/>
                    <a:pt x="5824" y="4257"/>
                  </a:cubicBezTo>
                  <a:cubicBezTo>
                    <a:pt x="5827" y="4256"/>
                    <a:pt x="5830" y="4252"/>
                    <a:pt x="5831" y="4250"/>
                  </a:cubicBezTo>
                  <a:cubicBezTo>
                    <a:pt x="5834" y="4248"/>
                    <a:pt x="5836" y="4246"/>
                    <a:pt x="5838" y="4243"/>
                  </a:cubicBezTo>
                  <a:cubicBezTo>
                    <a:pt x="5840" y="4242"/>
                    <a:pt x="5844" y="4240"/>
                    <a:pt x="5845" y="4236"/>
                  </a:cubicBezTo>
                  <a:cubicBezTo>
                    <a:pt x="5847" y="4235"/>
                    <a:pt x="5850" y="4232"/>
                    <a:pt x="5850" y="4230"/>
                  </a:cubicBezTo>
                  <a:cubicBezTo>
                    <a:pt x="5852" y="4229"/>
                    <a:pt x="5855" y="4226"/>
                    <a:pt x="5857" y="4223"/>
                  </a:cubicBezTo>
                  <a:cubicBezTo>
                    <a:pt x="5860" y="4221"/>
                    <a:pt x="5862" y="4220"/>
                    <a:pt x="5862" y="4216"/>
                  </a:cubicBezTo>
                  <a:cubicBezTo>
                    <a:pt x="5868" y="4213"/>
                    <a:pt x="5871" y="4204"/>
                    <a:pt x="5876" y="4200"/>
                  </a:cubicBezTo>
                  <a:cubicBezTo>
                    <a:pt x="5877" y="4197"/>
                    <a:pt x="5879" y="4196"/>
                    <a:pt x="5881" y="4193"/>
                  </a:cubicBezTo>
                  <a:cubicBezTo>
                    <a:pt x="5883" y="4192"/>
                    <a:pt x="5887" y="4189"/>
                    <a:pt x="5887" y="4187"/>
                  </a:cubicBezTo>
                  <a:cubicBezTo>
                    <a:pt x="5892" y="4183"/>
                    <a:pt x="5890" y="4178"/>
                    <a:pt x="5893" y="4176"/>
                  </a:cubicBezTo>
                  <a:cubicBezTo>
                    <a:pt x="5894" y="4173"/>
                    <a:pt x="5897" y="4172"/>
                    <a:pt x="5899" y="4169"/>
                  </a:cubicBezTo>
                  <a:cubicBezTo>
                    <a:pt x="5903" y="4166"/>
                    <a:pt x="5903" y="4161"/>
                    <a:pt x="5905" y="4157"/>
                  </a:cubicBezTo>
                  <a:cubicBezTo>
                    <a:pt x="5909" y="4154"/>
                    <a:pt x="5908" y="4148"/>
                    <a:pt x="5912" y="4145"/>
                  </a:cubicBezTo>
                  <a:cubicBezTo>
                    <a:pt x="5916" y="4142"/>
                    <a:pt x="5914" y="4135"/>
                    <a:pt x="5919" y="4134"/>
                  </a:cubicBezTo>
                  <a:cubicBezTo>
                    <a:pt x="5921" y="4131"/>
                    <a:pt x="5924" y="4131"/>
                    <a:pt x="5927" y="4131"/>
                  </a:cubicBezTo>
                  <a:cubicBezTo>
                    <a:pt x="5931" y="4131"/>
                    <a:pt x="5934" y="4131"/>
                    <a:pt x="5936" y="4127"/>
                  </a:cubicBezTo>
                  <a:cubicBezTo>
                    <a:pt x="5942" y="4122"/>
                    <a:pt x="5949" y="4127"/>
                    <a:pt x="5954" y="4121"/>
                  </a:cubicBezTo>
                  <a:cubicBezTo>
                    <a:pt x="5958" y="4119"/>
                    <a:pt x="5963" y="4119"/>
                    <a:pt x="5968" y="4116"/>
                  </a:cubicBezTo>
                  <a:cubicBezTo>
                    <a:pt x="5971" y="4112"/>
                    <a:pt x="5976" y="4112"/>
                    <a:pt x="5979" y="4110"/>
                  </a:cubicBezTo>
                  <a:cubicBezTo>
                    <a:pt x="5984" y="4105"/>
                    <a:pt x="5992" y="4110"/>
                    <a:pt x="5997" y="4103"/>
                  </a:cubicBezTo>
                  <a:cubicBezTo>
                    <a:pt x="6001" y="4100"/>
                    <a:pt x="6006" y="4102"/>
                    <a:pt x="6011" y="4097"/>
                  </a:cubicBezTo>
                  <a:cubicBezTo>
                    <a:pt x="6016" y="4092"/>
                    <a:pt x="6024" y="4097"/>
                    <a:pt x="6029" y="4091"/>
                  </a:cubicBezTo>
                  <a:cubicBezTo>
                    <a:pt x="6032" y="4088"/>
                    <a:pt x="6035" y="4088"/>
                    <a:pt x="6039" y="4088"/>
                  </a:cubicBezTo>
                  <a:cubicBezTo>
                    <a:pt x="6042" y="4088"/>
                    <a:pt x="6046" y="4088"/>
                    <a:pt x="6048" y="4085"/>
                  </a:cubicBezTo>
                  <a:cubicBezTo>
                    <a:pt x="6051" y="4083"/>
                    <a:pt x="6054" y="4083"/>
                    <a:pt x="6058" y="4083"/>
                  </a:cubicBezTo>
                  <a:cubicBezTo>
                    <a:pt x="6061" y="4083"/>
                    <a:pt x="6064" y="4083"/>
                    <a:pt x="6067" y="4080"/>
                  </a:cubicBezTo>
                  <a:cubicBezTo>
                    <a:pt x="6069" y="4077"/>
                    <a:pt x="6072" y="4077"/>
                    <a:pt x="6076" y="4077"/>
                  </a:cubicBezTo>
                  <a:cubicBezTo>
                    <a:pt x="6077" y="4077"/>
                    <a:pt x="6079" y="4077"/>
                    <a:pt x="6081" y="4077"/>
                  </a:cubicBezTo>
                  <a:cubicBezTo>
                    <a:pt x="6085" y="4077"/>
                    <a:pt x="6088" y="4077"/>
                    <a:pt x="6092" y="4073"/>
                  </a:cubicBezTo>
                  <a:cubicBezTo>
                    <a:pt x="6097" y="4069"/>
                    <a:pt x="6105" y="4073"/>
                    <a:pt x="6110" y="4068"/>
                  </a:cubicBezTo>
                  <a:cubicBezTo>
                    <a:pt x="6113" y="4065"/>
                    <a:pt x="6116" y="4065"/>
                    <a:pt x="6120" y="4065"/>
                  </a:cubicBezTo>
                  <a:cubicBezTo>
                    <a:pt x="6123" y="4065"/>
                    <a:pt x="6127" y="4065"/>
                    <a:pt x="6129" y="4063"/>
                  </a:cubicBezTo>
                  <a:cubicBezTo>
                    <a:pt x="6132" y="4060"/>
                    <a:pt x="6135" y="4060"/>
                    <a:pt x="6138" y="4060"/>
                  </a:cubicBezTo>
                  <a:cubicBezTo>
                    <a:pt x="6140" y="4060"/>
                    <a:pt x="6142" y="4060"/>
                    <a:pt x="6143" y="4060"/>
                  </a:cubicBezTo>
                  <a:cubicBezTo>
                    <a:pt x="6147" y="4060"/>
                    <a:pt x="6150" y="4059"/>
                    <a:pt x="6153" y="4056"/>
                  </a:cubicBezTo>
                  <a:cubicBezTo>
                    <a:pt x="6158" y="4052"/>
                    <a:pt x="6167" y="4056"/>
                    <a:pt x="6172" y="4051"/>
                  </a:cubicBezTo>
                  <a:cubicBezTo>
                    <a:pt x="6178" y="4047"/>
                    <a:pt x="6185" y="4051"/>
                    <a:pt x="6191" y="4043"/>
                  </a:cubicBezTo>
                  <a:cubicBezTo>
                    <a:pt x="6194" y="4041"/>
                    <a:pt x="6197" y="4041"/>
                    <a:pt x="6201" y="4041"/>
                  </a:cubicBezTo>
                  <a:cubicBezTo>
                    <a:pt x="6204" y="4041"/>
                    <a:pt x="6208" y="4041"/>
                    <a:pt x="6210" y="4038"/>
                  </a:cubicBezTo>
                  <a:cubicBezTo>
                    <a:pt x="6212" y="4036"/>
                    <a:pt x="6215" y="4035"/>
                    <a:pt x="6218" y="4035"/>
                  </a:cubicBezTo>
                  <a:cubicBezTo>
                    <a:pt x="6220" y="4035"/>
                    <a:pt x="6222" y="4036"/>
                    <a:pt x="6225" y="4036"/>
                  </a:cubicBezTo>
                  <a:cubicBezTo>
                    <a:pt x="6228" y="4036"/>
                    <a:pt x="6231" y="4035"/>
                    <a:pt x="6234" y="4031"/>
                  </a:cubicBezTo>
                  <a:cubicBezTo>
                    <a:pt x="6236" y="4030"/>
                    <a:pt x="6239" y="4030"/>
                    <a:pt x="6242" y="4030"/>
                  </a:cubicBezTo>
                  <a:cubicBezTo>
                    <a:pt x="6242" y="4030"/>
                    <a:pt x="6243" y="4030"/>
                    <a:pt x="6244" y="4030"/>
                  </a:cubicBezTo>
                  <a:cubicBezTo>
                    <a:pt x="6247" y="4030"/>
                    <a:pt x="6251" y="4029"/>
                    <a:pt x="6253" y="4026"/>
                  </a:cubicBezTo>
                  <a:cubicBezTo>
                    <a:pt x="6259" y="4022"/>
                    <a:pt x="6266" y="4026"/>
                    <a:pt x="6272" y="4020"/>
                  </a:cubicBezTo>
                  <a:cubicBezTo>
                    <a:pt x="6277" y="4015"/>
                    <a:pt x="6286" y="4020"/>
                    <a:pt x="6291" y="4013"/>
                  </a:cubicBezTo>
                  <a:cubicBezTo>
                    <a:pt x="6297" y="4009"/>
                    <a:pt x="6304" y="4014"/>
                    <a:pt x="6309" y="4006"/>
                  </a:cubicBezTo>
                  <a:cubicBezTo>
                    <a:pt x="6311" y="4004"/>
                    <a:pt x="6314" y="4004"/>
                    <a:pt x="6316" y="4004"/>
                  </a:cubicBezTo>
                  <a:cubicBezTo>
                    <a:pt x="6317" y="4004"/>
                    <a:pt x="6317" y="4004"/>
                    <a:pt x="6318" y="4004"/>
                  </a:cubicBezTo>
                  <a:cubicBezTo>
                    <a:pt x="6322" y="4004"/>
                    <a:pt x="6326" y="4004"/>
                    <a:pt x="6329" y="3999"/>
                  </a:cubicBezTo>
                  <a:cubicBezTo>
                    <a:pt x="6341" y="3995"/>
                    <a:pt x="6354" y="3994"/>
                    <a:pt x="6367" y="3987"/>
                  </a:cubicBezTo>
                  <a:cubicBezTo>
                    <a:pt x="6372" y="3983"/>
                    <a:pt x="6381" y="3987"/>
                    <a:pt x="6385" y="3982"/>
                  </a:cubicBezTo>
                  <a:cubicBezTo>
                    <a:pt x="6387" y="3979"/>
                    <a:pt x="6391" y="3979"/>
                    <a:pt x="6394" y="3979"/>
                  </a:cubicBezTo>
                  <a:cubicBezTo>
                    <a:pt x="6396" y="3979"/>
                    <a:pt x="6397" y="3979"/>
                    <a:pt x="6399" y="3979"/>
                  </a:cubicBezTo>
                  <a:cubicBezTo>
                    <a:pt x="6403" y="3979"/>
                    <a:pt x="6407" y="3979"/>
                    <a:pt x="6410" y="3975"/>
                  </a:cubicBezTo>
                  <a:cubicBezTo>
                    <a:pt x="6416" y="3970"/>
                    <a:pt x="6427" y="3976"/>
                    <a:pt x="6433" y="3968"/>
                  </a:cubicBezTo>
                  <a:cubicBezTo>
                    <a:pt x="6439" y="3965"/>
                    <a:pt x="6447" y="3968"/>
                    <a:pt x="6453" y="3962"/>
                  </a:cubicBezTo>
                  <a:cubicBezTo>
                    <a:pt x="6455" y="3960"/>
                    <a:pt x="6458" y="3960"/>
                    <a:pt x="6460" y="3960"/>
                  </a:cubicBezTo>
                  <a:cubicBezTo>
                    <a:pt x="6463" y="3960"/>
                    <a:pt x="6465" y="3960"/>
                    <a:pt x="6467" y="3960"/>
                  </a:cubicBezTo>
                  <a:cubicBezTo>
                    <a:pt x="6471" y="3960"/>
                    <a:pt x="6474" y="3959"/>
                    <a:pt x="6477" y="3956"/>
                  </a:cubicBezTo>
                  <a:cubicBezTo>
                    <a:pt x="6482" y="3952"/>
                    <a:pt x="6491" y="3956"/>
                    <a:pt x="6496" y="3951"/>
                  </a:cubicBezTo>
                  <a:cubicBezTo>
                    <a:pt x="6498" y="3948"/>
                    <a:pt x="6502" y="3948"/>
                    <a:pt x="6505" y="3948"/>
                  </a:cubicBezTo>
                  <a:cubicBezTo>
                    <a:pt x="6507" y="3948"/>
                    <a:pt x="6508" y="3948"/>
                    <a:pt x="6510" y="3948"/>
                  </a:cubicBezTo>
                  <a:cubicBezTo>
                    <a:pt x="6514" y="3948"/>
                    <a:pt x="6517" y="3947"/>
                    <a:pt x="6520" y="3944"/>
                  </a:cubicBezTo>
                  <a:cubicBezTo>
                    <a:pt x="6522" y="3942"/>
                    <a:pt x="6525" y="3941"/>
                    <a:pt x="6529" y="3941"/>
                  </a:cubicBezTo>
                  <a:cubicBezTo>
                    <a:pt x="6530" y="3941"/>
                    <a:pt x="6532" y="3941"/>
                    <a:pt x="6534" y="3941"/>
                  </a:cubicBezTo>
                  <a:cubicBezTo>
                    <a:pt x="6538" y="3941"/>
                    <a:pt x="6541" y="3941"/>
                    <a:pt x="6545" y="3938"/>
                  </a:cubicBezTo>
                  <a:cubicBezTo>
                    <a:pt x="6563" y="3932"/>
                    <a:pt x="6582" y="3932"/>
                    <a:pt x="6600" y="3924"/>
                  </a:cubicBezTo>
                  <a:cubicBezTo>
                    <a:pt x="6628" y="3917"/>
                    <a:pt x="6658" y="3914"/>
                    <a:pt x="6686" y="3905"/>
                  </a:cubicBezTo>
                  <a:cubicBezTo>
                    <a:pt x="6693" y="3900"/>
                    <a:pt x="6704" y="3906"/>
                    <a:pt x="6712" y="3898"/>
                  </a:cubicBezTo>
                  <a:cubicBezTo>
                    <a:pt x="6745" y="3891"/>
                    <a:pt x="6779" y="3885"/>
                    <a:pt x="6810" y="3873"/>
                  </a:cubicBezTo>
                  <a:cubicBezTo>
                    <a:pt x="6825" y="3869"/>
                    <a:pt x="6839" y="3867"/>
                    <a:pt x="6853" y="3860"/>
                  </a:cubicBezTo>
                  <a:cubicBezTo>
                    <a:pt x="6875" y="3855"/>
                    <a:pt x="6895" y="3849"/>
                    <a:pt x="6914" y="3842"/>
                  </a:cubicBezTo>
                  <a:cubicBezTo>
                    <a:pt x="6920" y="3837"/>
                    <a:pt x="6930" y="3843"/>
                    <a:pt x="6934" y="3835"/>
                  </a:cubicBezTo>
                  <a:cubicBezTo>
                    <a:pt x="6955" y="3830"/>
                    <a:pt x="6976" y="3824"/>
                    <a:pt x="6995" y="3816"/>
                  </a:cubicBezTo>
                  <a:cubicBezTo>
                    <a:pt x="7010" y="3811"/>
                    <a:pt x="7026" y="3810"/>
                    <a:pt x="7038" y="3803"/>
                  </a:cubicBezTo>
                  <a:cubicBezTo>
                    <a:pt x="7054" y="3798"/>
                    <a:pt x="7069" y="3797"/>
                    <a:pt x="7082" y="3790"/>
                  </a:cubicBezTo>
                  <a:cubicBezTo>
                    <a:pt x="7112" y="3782"/>
                    <a:pt x="7140" y="3776"/>
                    <a:pt x="7170" y="3766"/>
                  </a:cubicBezTo>
                  <a:cubicBezTo>
                    <a:pt x="7172" y="3764"/>
                    <a:pt x="7175" y="3763"/>
                    <a:pt x="7178" y="3763"/>
                  </a:cubicBezTo>
                  <a:cubicBezTo>
                    <a:pt x="7180" y="3763"/>
                    <a:pt x="7183" y="3764"/>
                    <a:pt x="7185" y="3764"/>
                  </a:cubicBezTo>
                  <a:cubicBezTo>
                    <a:pt x="7188" y="3764"/>
                    <a:pt x="7192" y="3763"/>
                    <a:pt x="7194" y="3760"/>
                  </a:cubicBezTo>
                  <a:cubicBezTo>
                    <a:pt x="7209" y="3755"/>
                    <a:pt x="7224" y="3754"/>
                    <a:pt x="7237" y="3746"/>
                  </a:cubicBezTo>
                  <a:cubicBezTo>
                    <a:pt x="7253" y="3741"/>
                    <a:pt x="7270" y="3739"/>
                    <a:pt x="7286" y="3734"/>
                  </a:cubicBezTo>
                  <a:cubicBezTo>
                    <a:pt x="7290" y="3731"/>
                    <a:pt x="7294" y="3730"/>
                    <a:pt x="7298" y="3730"/>
                  </a:cubicBezTo>
                  <a:cubicBezTo>
                    <a:pt x="7303" y="3730"/>
                    <a:pt x="7307" y="3731"/>
                    <a:pt x="7312" y="3731"/>
                  </a:cubicBezTo>
                  <a:cubicBezTo>
                    <a:pt x="7316" y="3731"/>
                    <a:pt x="7320" y="3730"/>
                    <a:pt x="7324" y="3727"/>
                  </a:cubicBezTo>
                  <a:cubicBezTo>
                    <a:pt x="7329" y="3725"/>
                    <a:pt x="7333" y="3724"/>
                    <a:pt x="7338" y="3724"/>
                  </a:cubicBezTo>
                  <a:cubicBezTo>
                    <a:pt x="7341" y="3724"/>
                    <a:pt x="7344" y="3724"/>
                    <a:pt x="7347" y="3724"/>
                  </a:cubicBezTo>
                  <a:cubicBezTo>
                    <a:pt x="7352" y="3724"/>
                    <a:pt x="7357" y="3724"/>
                    <a:pt x="7362" y="3720"/>
                  </a:cubicBezTo>
                  <a:cubicBezTo>
                    <a:pt x="7365" y="3718"/>
                    <a:pt x="7368" y="3717"/>
                    <a:pt x="7371" y="3717"/>
                  </a:cubicBezTo>
                  <a:cubicBezTo>
                    <a:pt x="7374" y="3717"/>
                    <a:pt x="7378" y="3718"/>
                    <a:pt x="7381" y="3718"/>
                  </a:cubicBezTo>
                  <a:cubicBezTo>
                    <a:pt x="7385" y="3718"/>
                    <a:pt x="7389" y="3717"/>
                    <a:pt x="7393" y="3713"/>
                  </a:cubicBezTo>
                  <a:cubicBezTo>
                    <a:pt x="7396" y="3711"/>
                    <a:pt x="7399" y="3711"/>
                    <a:pt x="7402" y="3711"/>
                  </a:cubicBezTo>
                  <a:cubicBezTo>
                    <a:pt x="7406" y="3711"/>
                    <a:pt x="7409" y="3711"/>
                    <a:pt x="7413" y="3711"/>
                  </a:cubicBezTo>
                  <a:cubicBezTo>
                    <a:pt x="7417" y="3711"/>
                    <a:pt x="7421" y="3711"/>
                    <a:pt x="7425" y="3707"/>
                  </a:cubicBezTo>
                  <a:cubicBezTo>
                    <a:pt x="7443" y="3701"/>
                    <a:pt x="7462" y="3700"/>
                    <a:pt x="7480" y="3693"/>
                  </a:cubicBezTo>
                  <a:cubicBezTo>
                    <a:pt x="7499" y="3690"/>
                    <a:pt x="7517" y="3687"/>
                    <a:pt x="7535" y="3680"/>
                  </a:cubicBezTo>
                  <a:cubicBezTo>
                    <a:pt x="7585" y="3670"/>
                    <a:pt x="7635" y="3663"/>
                    <a:pt x="7683" y="3649"/>
                  </a:cubicBezTo>
                  <a:cubicBezTo>
                    <a:pt x="7686" y="3646"/>
                    <a:pt x="7689" y="3646"/>
                    <a:pt x="7693" y="3646"/>
                  </a:cubicBezTo>
                  <a:cubicBezTo>
                    <a:pt x="7694" y="3646"/>
                    <a:pt x="7695" y="3646"/>
                    <a:pt x="7695" y="3646"/>
                  </a:cubicBezTo>
                  <a:cubicBezTo>
                    <a:pt x="7700" y="3646"/>
                    <a:pt x="7705" y="3646"/>
                    <a:pt x="7709" y="3642"/>
                  </a:cubicBezTo>
                  <a:cubicBezTo>
                    <a:pt x="7711" y="3640"/>
                    <a:pt x="7714" y="3639"/>
                    <a:pt x="7717" y="3639"/>
                  </a:cubicBezTo>
                  <a:cubicBezTo>
                    <a:pt x="7719" y="3639"/>
                    <a:pt x="7722" y="3640"/>
                    <a:pt x="7724" y="3640"/>
                  </a:cubicBezTo>
                  <a:cubicBezTo>
                    <a:pt x="7728" y="3640"/>
                    <a:pt x="7731" y="3639"/>
                    <a:pt x="7733" y="3636"/>
                  </a:cubicBezTo>
                  <a:cubicBezTo>
                    <a:pt x="7755" y="3631"/>
                    <a:pt x="7775" y="3625"/>
                    <a:pt x="7796" y="3616"/>
                  </a:cubicBezTo>
                  <a:cubicBezTo>
                    <a:pt x="7801" y="3612"/>
                    <a:pt x="7810" y="3616"/>
                    <a:pt x="7814" y="3610"/>
                  </a:cubicBezTo>
                  <a:cubicBezTo>
                    <a:pt x="7829" y="3605"/>
                    <a:pt x="7844" y="3604"/>
                    <a:pt x="7857" y="3596"/>
                  </a:cubicBezTo>
                  <a:cubicBezTo>
                    <a:pt x="7932" y="3576"/>
                    <a:pt x="8009" y="3563"/>
                    <a:pt x="8087" y="3546"/>
                  </a:cubicBezTo>
                  <a:cubicBezTo>
                    <a:pt x="8106" y="3542"/>
                    <a:pt x="8128" y="3541"/>
                    <a:pt x="8148" y="3534"/>
                  </a:cubicBezTo>
                  <a:cubicBezTo>
                    <a:pt x="8174" y="3529"/>
                    <a:pt x="8198" y="3525"/>
                    <a:pt x="8223" y="3515"/>
                  </a:cubicBezTo>
                  <a:cubicBezTo>
                    <a:pt x="8225" y="3512"/>
                    <a:pt x="8228" y="3512"/>
                    <a:pt x="8232" y="3512"/>
                  </a:cubicBezTo>
                  <a:cubicBezTo>
                    <a:pt x="8235" y="3512"/>
                    <a:pt x="8238" y="3512"/>
                    <a:pt x="8241" y="3509"/>
                  </a:cubicBezTo>
                  <a:cubicBezTo>
                    <a:pt x="8246" y="3504"/>
                    <a:pt x="8255" y="3509"/>
                    <a:pt x="8260" y="3503"/>
                  </a:cubicBezTo>
                  <a:cubicBezTo>
                    <a:pt x="8288" y="3495"/>
                    <a:pt x="8316" y="3485"/>
                    <a:pt x="8347" y="3477"/>
                  </a:cubicBezTo>
                  <a:cubicBezTo>
                    <a:pt x="8349" y="3475"/>
                    <a:pt x="8352" y="3475"/>
                    <a:pt x="8355" y="3475"/>
                  </a:cubicBezTo>
                  <a:cubicBezTo>
                    <a:pt x="8357" y="3475"/>
                    <a:pt x="8359" y="3475"/>
                    <a:pt x="8361" y="3475"/>
                  </a:cubicBezTo>
                  <a:cubicBezTo>
                    <a:pt x="8365" y="3475"/>
                    <a:pt x="8369" y="3474"/>
                    <a:pt x="8372" y="3471"/>
                  </a:cubicBezTo>
                  <a:cubicBezTo>
                    <a:pt x="8376" y="3468"/>
                    <a:pt x="8379" y="3468"/>
                    <a:pt x="8383" y="3468"/>
                  </a:cubicBezTo>
                  <a:cubicBezTo>
                    <a:pt x="8386" y="3468"/>
                    <a:pt x="8389" y="3468"/>
                    <a:pt x="8392" y="3468"/>
                  </a:cubicBezTo>
                  <a:cubicBezTo>
                    <a:pt x="8396" y="3468"/>
                    <a:pt x="8400" y="3468"/>
                    <a:pt x="8403" y="3465"/>
                  </a:cubicBezTo>
                  <a:cubicBezTo>
                    <a:pt x="8406" y="3463"/>
                    <a:pt x="8409" y="3463"/>
                    <a:pt x="8412" y="3463"/>
                  </a:cubicBezTo>
                  <a:cubicBezTo>
                    <a:pt x="8415" y="3463"/>
                    <a:pt x="8419" y="3463"/>
                    <a:pt x="8422" y="3463"/>
                  </a:cubicBezTo>
                  <a:cubicBezTo>
                    <a:pt x="8426" y="3463"/>
                    <a:pt x="8430" y="3463"/>
                    <a:pt x="8434" y="3459"/>
                  </a:cubicBezTo>
                  <a:cubicBezTo>
                    <a:pt x="8437" y="3457"/>
                    <a:pt x="8440" y="3456"/>
                    <a:pt x="8444" y="3456"/>
                  </a:cubicBezTo>
                  <a:cubicBezTo>
                    <a:pt x="8445" y="3456"/>
                    <a:pt x="8447" y="3457"/>
                    <a:pt x="8449" y="3457"/>
                  </a:cubicBezTo>
                  <a:cubicBezTo>
                    <a:pt x="8453" y="3457"/>
                    <a:pt x="8456" y="3456"/>
                    <a:pt x="8460" y="3453"/>
                  </a:cubicBezTo>
                  <a:cubicBezTo>
                    <a:pt x="8462" y="3451"/>
                    <a:pt x="8465" y="3450"/>
                    <a:pt x="8469" y="3450"/>
                  </a:cubicBezTo>
                  <a:cubicBezTo>
                    <a:pt x="8470" y="3450"/>
                    <a:pt x="8472" y="3451"/>
                    <a:pt x="8474" y="3451"/>
                  </a:cubicBezTo>
                  <a:cubicBezTo>
                    <a:pt x="8477" y="3451"/>
                    <a:pt x="8481" y="3450"/>
                    <a:pt x="8484" y="3447"/>
                  </a:cubicBezTo>
                  <a:cubicBezTo>
                    <a:pt x="8487" y="3444"/>
                    <a:pt x="8490" y="3443"/>
                    <a:pt x="8493" y="3443"/>
                  </a:cubicBezTo>
                  <a:cubicBezTo>
                    <a:pt x="8495" y="3443"/>
                    <a:pt x="8497" y="3444"/>
                    <a:pt x="8498" y="3444"/>
                  </a:cubicBezTo>
                  <a:cubicBezTo>
                    <a:pt x="8502" y="3444"/>
                    <a:pt x="8506" y="3443"/>
                    <a:pt x="8508" y="3439"/>
                  </a:cubicBezTo>
                  <a:cubicBezTo>
                    <a:pt x="8514" y="3436"/>
                    <a:pt x="8521" y="3439"/>
                    <a:pt x="8527" y="3434"/>
                  </a:cubicBezTo>
                  <a:cubicBezTo>
                    <a:pt x="8529" y="3432"/>
                    <a:pt x="8532" y="3431"/>
                    <a:pt x="8535" y="3431"/>
                  </a:cubicBezTo>
                  <a:cubicBezTo>
                    <a:pt x="8537" y="3431"/>
                    <a:pt x="8540" y="3432"/>
                    <a:pt x="8542" y="3432"/>
                  </a:cubicBezTo>
                  <a:cubicBezTo>
                    <a:pt x="8546" y="3432"/>
                    <a:pt x="8549" y="3431"/>
                    <a:pt x="8551" y="3428"/>
                  </a:cubicBezTo>
                  <a:cubicBezTo>
                    <a:pt x="8555" y="3425"/>
                    <a:pt x="8559" y="3425"/>
                    <a:pt x="8563" y="3425"/>
                  </a:cubicBezTo>
                  <a:cubicBezTo>
                    <a:pt x="8565" y="3425"/>
                    <a:pt x="8568" y="3425"/>
                    <a:pt x="8570" y="3425"/>
                  </a:cubicBezTo>
                  <a:cubicBezTo>
                    <a:pt x="8574" y="3425"/>
                    <a:pt x="8579" y="3424"/>
                    <a:pt x="8583" y="3421"/>
                  </a:cubicBezTo>
                  <a:cubicBezTo>
                    <a:pt x="8586" y="3419"/>
                    <a:pt x="8589" y="3419"/>
                    <a:pt x="8592" y="3419"/>
                  </a:cubicBezTo>
                  <a:cubicBezTo>
                    <a:pt x="8594" y="3419"/>
                    <a:pt x="8596" y="3419"/>
                    <a:pt x="8597" y="3419"/>
                  </a:cubicBezTo>
                  <a:cubicBezTo>
                    <a:pt x="8601" y="3419"/>
                    <a:pt x="8604" y="3418"/>
                    <a:pt x="8608" y="3416"/>
                  </a:cubicBezTo>
                  <a:cubicBezTo>
                    <a:pt x="8611" y="3413"/>
                    <a:pt x="8614" y="3412"/>
                    <a:pt x="8618" y="3412"/>
                  </a:cubicBezTo>
                  <a:cubicBezTo>
                    <a:pt x="8621" y="3412"/>
                    <a:pt x="8625" y="3413"/>
                    <a:pt x="8629" y="3413"/>
                  </a:cubicBezTo>
                  <a:cubicBezTo>
                    <a:pt x="8632" y="3413"/>
                    <a:pt x="8636" y="3412"/>
                    <a:pt x="8639" y="3409"/>
                  </a:cubicBezTo>
                  <a:cubicBezTo>
                    <a:pt x="8647" y="3404"/>
                    <a:pt x="8656" y="3410"/>
                    <a:pt x="8665" y="3402"/>
                  </a:cubicBezTo>
                  <a:cubicBezTo>
                    <a:pt x="8668" y="3400"/>
                    <a:pt x="8672" y="3399"/>
                    <a:pt x="8676" y="3399"/>
                  </a:cubicBezTo>
                  <a:cubicBezTo>
                    <a:pt x="8680" y="3399"/>
                    <a:pt x="8684" y="3400"/>
                    <a:pt x="8688" y="3400"/>
                  </a:cubicBezTo>
                  <a:cubicBezTo>
                    <a:pt x="8693" y="3400"/>
                    <a:pt x="8698" y="3399"/>
                    <a:pt x="8702" y="3395"/>
                  </a:cubicBezTo>
                  <a:cubicBezTo>
                    <a:pt x="8706" y="3393"/>
                    <a:pt x="8710" y="3392"/>
                    <a:pt x="8714" y="3392"/>
                  </a:cubicBezTo>
                  <a:cubicBezTo>
                    <a:pt x="8718" y="3392"/>
                    <a:pt x="8722" y="3393"/>
                    <a:pt x="8727" y="3393"/>
                  </a:cubicBezTo>
                  <a:cubicBezTo>
                    <a:pt x="8731" y="3393"/>
                    <a:pt x="8736" y="3392"/>
                    <a:pt x="8740" y="3389"/>
                  </a:cubicBezTo>
                  <a:cubicBezTo>
                    <a:pt x="8743" y="3387"/>
                    <a:pt x="8747" y="3386"/>
                    <a:pt x="8751" y="3386"/>
                  </a:cubicBezTo>
                  <a:cubicBezTo>
                    <a:pt x="8754" y="3386"/>
                    <a:pt x="8757" y="3386"/>
                    <a:pt x="8760" y="3386"/>
                  </a:cubicBezTo>
                  <a:cubicBezTo>
                    <a:pt x="8764" y="3386"/>
                    <a:pt x="8768" y="3386"/>
                    <a:pt x="8771" y="3382"/>
                  </a:cubicBezTo>
                  <a:cubicBezTo>
                    <a:pt x="8774" y="3380"/>
                    <a:pt x="8777" y="3380"/>
                    <a:pt x="8780" y="3380"/>
                  </a:cubicBezTo>
                  <a:cubicBezTo>
                    <a:pt x="8782" y="3380"/>
                    <a:pt x="8783" y="3380"/>
                    <a:pt x="8784" y="3380"/>
                  </a:cubicBezTo>
                  <a:cubicBezTo>
                    <a:pt x="8789" y="3380"/>
                    <a:pt x="8793" y="3380"/>
                    <a:pt x="8796" y="3375"/>
                  </a:cubicBezTo>
                  <a:cubicBezTo>
                    <a:pt x="8799" y="3373"/>
                    <a:pt x="8802" y="3373"/>
                    <a:pt x="8805" y="3373"/>
                  </a:cubicBezTo>
                  <a:cubicBezTo>
                    <a:pt x="8807" y="3373"/>
                    <a:pt x="8810" y="3373"/>
                    <a:pt x="8812" y="3373"/>
                  </a:cubicBezTo>
                  <a:cubicBezTo>
                    <a:pt x="8816" y="3373"/>
                    <a:pt x="8819" y="3372"/>
                    <a:pt x="8822" y="3368"/>
                  </a:cubicBezTo>
                  <a:cubicBezTo>
                    <a:pt x="8825" y="3366"/>
                    <a:pt x="8829" y="3366"/>
                    <a:pt x="8832" y="3366"/>
                  </a:cubicBezTo>
                  <a:cubicBezTo>
                    <a:pt x="8834" y="3366"/>
                    <a:pt x="8835" y="3366"/>
                    <a:pt x="8837" y="3366"/>
                  </a:cubicBezTo>
                  <a:cubicBezTo>
                    <a:pt x="8841" y="3366"/>
                    <a:pt x="8844" y="3365"/>
                    <a:pt x="8848" y="3363"/>
                  </a:cubicBezTo>
                  <a:cubicBezTo>
                    <a:pt x="8852" y="3360"/>
                    <a:pt x="8856" y="3360"/>
                    <a:pt x="8860" y="3360"/>
                  </a:cubicBezTo>
                  <a:cubicBezTo>
                    <a:pt x="8862" y="3360"/>
                    <a:pt x="8864" y="3360"/>
                    <a:pt x="8866" y="3360"/>
                  </a:cubicBezTo>
                  <a:cubicBezTo>
                    <a:pt x="8871" y="3360"/>
                    <a:pt x="8875" y="3360"/>
                    <a:pt x="8879" y="3356"/>
                  </a:cubicBezTo>
                  <a:cubicBezTo>
                    <a:pt x="8883" y="3353"/>
                    <a:pt x="8887" y="3353"/>
                    <a:pt x="8891" y="3353"/>
                  </a:cubicBezTo>
                  <a:cubicBezTo>
                    <a:pt x="8895" y="3353"/>
                    <a:pt x="8899" y="3353"/>
                    <a:pt x="8903" y="3353"/>
                  </a:cubicBezTo>
                  <a:cubicBezTo>
                    <a:pt x="8907" y="3353"/>
                    <a:pt x="8911" y="3353"/>
                    <a:pt x="8915" y="3350"/>
                  </a:cubicBezTo>
                  <a:cubicBezTo>
                    <a:pt x="8919" y="3347"/>
                    <a:pt x="8924" y="3347"/>
                    <a:pt x="8928" y="3347"/>
                  </a:cubicBezTo>
                  <a:cubicBezTo>
                    <a:pt x="8931" y="3347"/>
                    <a:pt x="8935" y="3347"/>
                    <a:pt x="8938" y="3347"/>
                  </a:cubicBezTo>
                  <a:cubicBezTo>
                    <a:pt x="8943" y="3347"/>
                    <a:pt x="8948" y="3346"/>
                    <a:pt x="8953" y="3342"/>
                  </a:cubicBezTo>
                  <a:cubicBezTo>
                    <a:pt x="8956" y="3340"/>
                    <a:pt x="8960" y="3340"/>
                    <a:pt x="8964" y="3340"/>
                  </a:cubicBezTo>
                  <a:cubicBezTo>
                    <a:pt x="8968" y="3340"/>
                    <a:pt x="8972" y="3340"/>
                    <a:pt x="8976" y="3340"/>
                  </a:cubicBezTo>
                  <a:cubicBezTo>
                    <a:pt x="8981" y="3340"/>
                    <a:pt x="8986" y="3340"/>
                    <a:pt x="8990" y="3336"/>
                  </a:cubicBezTo>
                  <a:cubicBezTo>
                    <a:pt x="8994" y="3334"/>
                    <a:pt x="8998" y="3333"/>
                    <a:pt x="9002" y="3333"/>
                  </a:cubicBezTo>
                  <a:cubicBezTo>
                    <a:pt x="9006" y="3333"/>
                    <a:pt x="9010" y="3334"/>
                    <a:pt x="9014" y="3334"/>
                  </a:cubicBezTo>
                  <a:cubicBezTo>
                    <a:pt x="9019" y="3334"/>
                    <a:pt x="9024" y="3333"/>
                    <a:pt x="9028" y="3329"/>
                  </a:cubicBezTo>
                  <a:cubicBezTo>
                    <a:pt x="9032" y="3327"/>
                    <a:pt x="9037" y="3327"/>
                    <a:pt x="9041" y="3327"/>
                  </a:cubicBezTo>
                  <a:cubicBezTo>
                    <a:pt x="9044" y="3327"/>
                    <a:pt x="9048" y="3327"/>
                    <a:pt x="9051" y="3327"/>
                  </a:cubicBezTo>
                  <a:cubicBezTo>
                    <a:pt x="9056" y="3327"/>
                    <a:pt x="9061" y="3326"/>
                    <a:pt x="9066" y="3323"/>
                  </a:cubicBezTo>
                  <a:cubicBezTo>
                    <a:pt x="9070" y="3320"/>
                    <a:pt x="9074" y="3319"/>
                    <a:pt x="9078" y="3319"/>
                  </a:cubicBezTo>
                  <a:cubicBezTo>
                    <a:pt x="9082" y="3319"/>
                    <a:pt x="9086" y="3320"/>
                    <a:pt x="9090" y="3320"/>
                  </a:cubicBezTo>
                  <a:cubicBezTo>
                    <a:pt x="9094" y="3320"/>
                    <a:pt x="9099" y="3319"/>
                    <a:pt x="9104" y="3315"/>
                  </a:cubicBezTo>
                  <a:cubicBezTo>
                    <a:pt x="9106" y="3313"/>
                    <a:pt x="9109" y="3313"/>
                    <a:pt x="9112" y="3313"/>
                  </a:cubicBezTo>
                  <a:cubicBezTo>
                    <a:pt x="9116" y="3313"/>
                    <a:pt x="9120" y="3314"/>
                    <a:pt x="9124" y="3314"/>
                  </a:cubicBezTo>
                  <a:cubicBezTo>
                    <a:pt x="9128" y="3314"/>
                    <a:pt x="9131" y="3313"/>
                    <a:pt x="9135" y="3310"/>
                  </a:cubicBezTo>
                  <a:cubicBezTo>
                    <a:pt x="9138" y="3308"/>
                    <a:pt x="9141" y="3308"/>
                    <a:pt x="9144" y="3308"/>
                  </a:cubicBezTo>
                  <a:cubicBezTo>
                    <a:pt x="9147" y="3308"/>
                    <a:pt x="9151" y="3308"/>
                    <a:pt x="9154" y="3308"/>
                  </a:cubicBezTo>
                  <a:cubicBezTo>
                    <a:pt x="9158" y="3308"/>
                    <a:pt x="9162" y="3307"/>
                    <a:pt x="9166" y="3303"/>
                  </a:cubicBezTo>
                  <a:cubicBezTo>
                    <a:pt x="9169" y="3302"/>
                    <a:pt x="9172" y="3301"/>
                    <a:pt x="9175" y="3301"/>
                  </a:cubicBezTo>
                  <a:cubicBezTo>
                    <a:pt x="9179" y="3301"/>
                    <a:pt x="9182" y="3302"/>
                    <a:pt x="9186" y="3302"/>
                  </a:cubicBezTo>
                  <a:cubicBezTo>
                    <a:pt x="9190" y="3302"/>
                    <a:pt x="9194" y="3301"/>
                    <a:pt x="9197" y="3297"/>
                  </a:cubicBezTo>
                  <a:cubicBezTo>
                    <a:pt x="9200" y="3295"/>
                    <a:pt x="9204" y="3294"/>
                    <a:pt x="9207" y="3294"/>
                  </a:cubicBezTo>
                  <a:cubicBezTo>
                    <a:pt x="9210" y="3294"/>
                    <a:pt x="9213" y="3295"/>
                    <a:pt x="9216" y="3295"/>
                  </a:cubicBezTo>
                  <a:cubicBezTo>
                    <a:pt x="9221" y="3295"/>
                    <a:pt x="9225" y="3294"/>
                    <a:pt x="9228" y="3291"/>
                  </a:cubicBezTo>
                  <a:cubicBezTo>
                    <a:pt x="9231" y="3288"/>
                    <a:pt x="9235" y="3287"/>
                    <a:pt x="9239" y="3287"/>
                  </a:cubicBezTo>
                  <a:cubicBezTo>
                    <a:pt x="9242" y="3287"/>
                    <a:pt x="9246" y="3288"/>
                    <a:pt x="9249" y="3288"/>
                  </a:cubicBezTo>
                  <a:cubicBezTo>
                    <a:pt x="9252" y="3288"/>
                    <a:pt x="9256" y="3287"/>
                    <a:pt x="9259" y="3285"/>
                  </a:cubicBezTo>
                  <a:lnTo>
                    <a:pt x="9260" y="3283"/>
                  </a:lnTo>
                  <a:lnTo>
                    <a:pt x="9262" y="3285"/>
                  </a:lnTo>
                  <a:cubicBezTo>
                    <a:pt x="9266" y="3283"/>
                    <a:pt x="9271" y="3282"/>
                    <a:pt x="9275" y="3282"/>
                  </a:cubicBezTo>
                  <a:cubicBezTo>
                    <a:pt x="9279" y="3282"/>
                    <a:pt x="9282" y="3282"/>
                    <a:pt x="9285" y="3282"/>
                  </a:cubicBezTo>
                  <a:cubicBezTo>
                    <a:pt x="9291" y="3282"/>
                    <a:pt x="9296" y="3282"/>
                    <a:pt x="9301" y="3278"/>
                  </a:cubicBezTo>
                  <a:cubicBezTo>
                    <a:pt x="9305" y="3276"/>
                    <a:pt x="9309" y="3275"/>
                    <a:pt x="9313" y="3275"/>
                  </a:cubicBezTo>
                  <a:cubicBezTo>
                    <a:pt x="9318" y="3275"/>
                    <a:pt x="9324" y="3276"/>
                    <a:pt x="9329" y="3276"/>
                  </a:cubicBezTo>
                  <a:cubicBezTo>
                    <a:pt x="9334" y="3276"/>
                    <a:pt x="9340" y="3275"/>
                    <a:pt x="9345" y="3272"/>
                  </a:cubicBezTo>
                  <a:lnTo>
                    <a:pt x="9346" y="3271"/>
                  </a:lnTo>
                  <a:lnTo>
                    <a:pt x="9348" y="3272"/>
                  </a:lnTo>
                  <a:cubicBezTo>
                    <a:pt x="9353" y="3270"/>
                    <a:pt x="9357" y="3270"/>
                    <a:pt x="9361" y="3270"/>
                  </a:cubicBezTo>
                  <a:cubicBezTo>
                    <a:pt x="9366" y="3270"/>
                    <a:pt x="9371" y="3270"/>
                    <a:pt x="9376" y="3270"/>
                  </a:cubicBezTo>
                  <a:cubicBezTo>
                    <a:pt x="9382" y="3270"/>
                    <a:pt x="9388" y="3270"/>
                    <a:pt x="9394" y="3266"/>
                  </a:cubicBezTo>
                  <a:cubicBezTo>
                    <a:pt x="9398" y="3264"/>
                    <a:pt x="9402" y="3263"/>
                    <a:pt x="9407" y="3263"/>
                  </a:cubicBezTo>
                  <a:cubicBezTo>
                    <a:pt x="9411" y="3263"/>
                    <a:pt x="9416" y="3264"/>
                    <a:pt x="9421" y="3264"/>
                  </a:cubicBezTo>
                  <a:cubicBezTo>
                    <a:pt x="9426" y="3264"/>
                    <a:pt x="9432" y="3263"/>
                    <a:pt x="9437" y="3259"/>
                  </a:cubicBezTo>
                  <a:cubicBezTo>
                    <a:pt x="9442" y="3256"/>
                    <a:pt x="9446" y="3256"/>
                    <a:pt x="9451" y="3256"/>
                  </a:cubicBezTo>
                  <a:cubicBezTo>
                    <a:pt x="9456" y="3256"/>
                    <a:pt x="9461" y="3256"/>
                    <a:pt x="9466" y="3256"/>
                  </a:cubicBezTo>
                  <a:cubicBezTo>
                    <a:pt x="9471" y="3256"/>
                    <a:pt x="9476" y="3256"/>
                    <a:pt x="9480" y="3253"/>
                  </a:cubicBezTo>
                  <a:lnTo>
                    <a:pt x="9481" y="3251"/>
                  </a:lnTo>
                  <a:lnTo>
                    <a:pt x="9483" y="3253"/>
                  </a:lnTo>
                  <a:cubicBezTo>
                    <a:pt x="9487" y="3251"/>
                    <a:pt x="9491" y="3250"/>
                    <a:pt x="9496" y="3250"/>
                  </a:cubicBezTo>
                  <a:cubicBezTo>
                    <a:pt x="9498" y="3250"/>
                    <a:pt x="9500" y="3251"/>
                    <a:pt x="9503" y="3251"/>
                  </a:cubicBezTo>
                  <a:cubicBezTo>
                    <a:pt x="9508" y="3251"/>
                    <a:pt x="9512" y="3250"/>
                    <a:pt x="9517" y="3247"/>
                  </a:cubicBezTo>
                  <a:cubicBezTo>
                    <a:pt x="9520" y="3244"/>
                    <a:pt x="9525" y="3244"/>
                    <a:pt x="9529" y="3244"/>
                  </a:cubicBezTo>
                  <a:cubicBezTo>
                    <a:pt x="9533" y="3244"/>
                    <a:pt x="9536" y="3244"/>
                    <a:pt x="9540" y="3244"/>
                  </a:cubicBezTo>
                  <a:cubicBezTo>
                    <a:pt x="9545" y="3244"/>
                    <a:pt x="9550" y="3243"/>
                    <a:pt x="9554" y="3240"/>
                  </a:cubicBezTo>
                  <a:cubicBezTo>
                    <a:pt x="9558" y="3238"/>
                    <a:pt x="9561" y="3237"/>
                    <a:pt x="9565" y="3237"/>
                  </a:cubicBezTo>
                  <a:cubicBezTo>
                    <a:pt x="9568" y="3237"/>
                    <a:pt x="9570" y="3238"/>
                    <a:pt x="9573" y="3238"/>
                  </a:cubicBezTo>
                  <a:cubicBezTo>
                    <a:pt x="9578" y="3238"/>
                    <a:pt x="9582" y="3237"/>
                    <a:pt x="9586" y="3233"/>
                  </a:cubicBezTo>
                  <a:cubicBezTo>
                    <a:pt x="9589" y="3231"/>
                    <a:pt x="9593" y="3230"/>
                    <a:pt x="9597" y="3230"/>
                  </a:cubicBezTo>
                  <a:cubicBezTo>
                    <a:pt x="9599" y="3230"/>
                    <a:pt x="9601" y="3231"/>
                    <a:pt x="9603" y="3231"/>
                  </a:cubicBezTo>
                  <a:cubicBezTo>
                    <a:pt x="9608" y="3231"/>
                    <a:pt x="9612" y="3230"/>
                    <a:pt x="9616" y="3227"/>
                  </a:cubicBezTo>
                  <a:lnTo>
                    <a:pt x="9618" y="3226"/>
                  </a:lnTo>
                  <a:lnTo>
                    <a:pt x="9619" y="3227"/>
                  </a:lnTo>
                  <a:cubicBezTo>
                    <a:pt x="9623" y="3225"/>
                    <a:pt x="9627" y="3225"/>
                    <a:pt x="9631" y="3225"/>
                  </a:cubicBezTo>
                  <a:cubicBezTo>
                    <a:pt x="9634" y="3225"/>
                    <a:pt x="9636" y="3225"/>
                    <a:pt x="9639" y="3225"/>
                  </a:cubicBezTo>
                  <a:cubicBezTo>
                    <a:pt x="9643" y="3225"/>
                    <a:pt x="9648" y="3224"/>
                    <a:pt x="9653" y="3222"/>
                  </a:cubicBezTo>
                  <a:lnTo>
                    <a:pt x="9654" y="3220"/>
                  </a:lnTo>
                  <a:lnTo>
                    <a:pt x="9656" y="3222"/>
                  </a:lnTo>
                  <a:cubicBezTo>
                    <a:pt x="9660" y="3220"/>
                    <a:pt x="9664" y="3219"/>
                    <a:pt x="9668" y="3219"/>
                  </a:cubicBezTo>
                  <a:cubicBezTo>
                    <a:pt x="9671" y="3219"/>
                    <a:pt x="9673" y="3219"/>
                    <a:pt x="9675" y="3219"/>
                  </a:cubicBezTo>
                  <a:cubicBezTo>
                    <a:pt x="9680" y="3219"/>
                    <a:pt x="9685" y="3219"/>
                    <a:pt x="9689" y="3216"/>
                  </a:cubicBezTo>
                  <a:cubicBezTo>
                    <a:pt x="9693" y="3213"/>
                    <a:pt x="9697" y="3213"/>
                    <a:pt x="9701" y="3213"/>
                  </a:cubicBezTo>
                  <a:cubicBezTo>
                    <a:pt x="9705" y="3213"/>
                    <a:pt x="9710" y="3213"/>
                    <a:pt x="9714" y="3213"/>
                  </a:cubicBezTo>
                  <a:cubicBezTo>
                    <a:pt x="9719" y="3213"/>
                    <a:pt x="9723" y="3213"/>
                    <a:pt x="9727" y="3210"/>
                  </a:cubicBezTo>
                  <a:cubicBezTo>
                    <a:pt x="9730" y="3207"/>
                    <a:pt x="9734" y="3207"/>
                    <a:pt x="9738" y="3207"/>
                  </a:cubicBezTo>
                  <a:cubicBezTo>
                    <a:pt x="9740" y="3207"/>
                    <a:pt x="9743" y="3207"/>
                    <a:pt x="9746" y="3207"/>
                  </a:cubicBezTo>
                  <a:cubicBezTo>
                    <a:pt x="9750" y="3207"/>
                    <a:pt x="9754" y="3206"/>
                    <a:pt x="9758" y="3202"/>
                  </a:cubicBezTo>
                  <a:cubicBezTo>
                    <a:pt x="9761" y="3200"/>
                    <a:pt x="9764" y="3200"/>
                    <a:pt x="9766" y="3200"/>
                  </a:cubicBezTo>
                  <a:cubicBezTo>
                    <a:pt x="9768" y="3200"/>
                    <a:pt x="9770" y="3200"/>
                    <a:pt x="9772" y="3200"/>
                  </a:cubicBezTo>
                  <a:cubicBezTo>
                    <a:pt x="9776" y="3200"/>
                    <a:pt x="9780" y="3199"/>
                    <a:pt x="9783" y="3196"/>
                  </a:cubicBezTo>
                  <a:cubicBezTo>
                    <a:pt x="9786" y="3194"/>
                    <a:pt x="9790" y="3193"/>
                    <a:pt x="9793" y="3193"/>
                  </a:cubicBezTo>
                  <a:cubicBezTo>
                    <a:pt x="9795" y="3193"/>
                    <a:pt x="9797" y="3193"/>
                    <a:pt x="9799" y="3193"/>
                  </a:cubicBezTo>
                  <a:cubicBezTo>
                    <a:pt x="9802" y="3193"/>
                    <a:pt x="9806" y="3193"/>
                    <a:pt x="9809" y="3190"/>
                  </a:cubicBezTo>
                  <a:cubicBezTo>
                    <a:pt x="9813" y="3188"/>
                    <a:pt x="9817" y="3187"/>
                    <a:pt x="9821" y="3187"/>
                  </a:cubicBezTo>
                  <a:cubicBezTo>
                    <a:pt x="9823" y="3187"/>
                    <a:pt x="9825" y="3187"/>
                    <a:pt x="9827" y="3187"/>
                  </a:cubicBezTo>
                  <a:cubicBezTo>
                    <a:pt x="9832" y="3187"/>
                    <a:pt x="9836" y="3187"/>
                    <a:pt x="9840" y="3184"/>
                  </a:cubicBezTo>
                  <a:cubicBezTo>
                    <a:pt x="9843" y="3182"/>
                    <a:pt x="9847" y="3181"/>
                    <a:pt x="9850" y="3181"/>
                  </a:cubicBezTo>
                  <a:cubicBezTo>
                    <a:pt x="9853" y="3181"/>
                    <a:pt x="9856" y="3181"/>
                    <a:pt x="9859" y="3181"/>
                  </a:cubicBezTo>
                  <a:cubicBezTo>
                    <a:pt x="9863" y="3181"/>
                    <a:pt x="9868" y="3181"/>
                    <a:pt x="9871" y="3177"/>
                  </a:cubicBezTo>
                  <a:cubicBezTo>
                    <a:pt x="9874" y="3175"/>
                    <a:pt x="9878" y="3174"/>
                    <a:pt x="9882" y="3174"/>
                  </a:cubicBezTo>
                  <a:cubicBezTo>
                    <a:pt x="9884" y="3174"/>
                    <a:pt x="9887" y="3174"/>
                    <a:pt x="9890" y="3174"/>
                  </a:cubicBezTo>
                  <a:cubicBezTo>
                    <a:pt x="9894" y="3174"/>
                    <a:pt x="9898" y="3174"/>
                    <a:pt x="9902" y="3170"/>
                  </a:cubicBezTo>
                  <a:cubicBezTo>
                    <a:pt x="9906" y="3168"/>
                    <a:pt x="9909" y="3167"/>
                    <a:pt x="9913" y="3167"/>
                  </a:cubicBezTo>
                  <a:cubicBezTo>
                    <a:pt x="9917" y="3167"/>
                    <a:pt x="9921" y="3168"/>
                    <a:pt x="9925" y="3168"/>
                  </a:cubicBezTo>
                  <a:cubicBezTo>
                    <a:pt x="9930" y="3168"/>
                    <a:pt x="9935" y="3167"/>
                    <a:pt x="9939" y="3163"/>
                  </a:cubicBezTo>
                  <a:cubicBezTo>
                    <a:pt x="9944" y="3161"/>
                    <a:pt x="9948" y="3160"/>
                    <a:pt x="9953" y="3160"/>
                  </a:cubicBezTo>
                  <a:cubicBezTo>
                    <a:pt x="9958" y="3160"/>
                    <a:pt x="9963" y="3161"/>
                    <a:pt x="9968" y="3161"/>
                  </a:cubicBezTo>
                  <a:cubicBezTo>
                    <a:pt x="9973" y="3161"/>
                    <a:pt x="9978" y="3160"/>
                    <a:pt x="9983" y="3157"/>
                  </a:cubicBezTo>
                  <a:cubicBezTo>
                    <a:pt x="9987" y="3154"/>
                    <a:pt x="9991" y="3154"/>
                    <a:pt x="9995" y="3154"/>
                  </a:cubicBezTo>
                  <a:cubicBezTo>
                    <a:pt x="10001" y="3154"/>
                    <a:pt x="10006" y="3155"/>
                    <a:pt x="10012" y="3155"/>
                  </a:cubicBezTo>
                  <a:cubicBezTo>
                    <a:pt x="10017" y="3155"/>
                    <a:pt x="10021" y="3154"/>
                    <a:pt x="10026" y="3150"/>
                  </a:cubicBezTo>
                  <a:cubicBezTo>
                    <a:pt x="10031" y="3146"/>
                    <a:pt x="10040" y="3150"/>
                    <a:pt x="10045" y="3145"/>
                  </a:cubicBezTo>
                  <a:cubicBezTo>
                    <a:pt x="10048" y="3142"/>
                    <a:pt x="10051" y="3142"/>
                    <a:pt x="10054" y="3142"/>
                  </a:cubicBezTo>
                  <a:cubicBezTo>
                    <a:pt x="10056" y="3142"/>
                    <a:pt x="10057" y="3142"/>
                    <a:pt x="10059" y="3142"/>
                  </a:cubicBezTo>
                  <a:cubicBezTo>
                    <a:pt x="10063" y="3142"/>
                    <a:pt x="10066" y="3141"/>
                    <a:pt x="10069" y="3137"/>
                  </a:cubicBezTo>
                  <a:cubicBezTo>
                    <a:pt x="10071" y="3136"/>
                    <a:pt x="10074" y="3135"/>
                    <a:pt x="10077" y="3135"/>
                  </a:cubicBezTo>
                  <a:cubicBezTo>
                    <a:pt x="10079" y="3135"/>
                    <a:pt x="10081" y="3135"/>
                    <a:pt x="10083" y="3135"/>
                  </a:cubicBezTo>
                  <a:cubicBezTo>
                    <a:pt x="10087" y="3135"/>
                    <a:pt x="10091" y="3135"/>
                    <a:pt x="10095" y="3131"/>
                  </a:cubicBezTo>
                  <a:cubicBezTo>
                    <a:pt x="10097" y="3128"/>
                    <a:pt x="10100" y="3128"/>
                    <a:pt x="10104" y="3128"/>
                  </a:cubicBezTo>
                  <a:cubicBezTo>
                    <a:pt x="10105" y="3128"/>
                    <a:pt x="10107" y="3128"/>
                    <a:pt x="10109" y="3128"/>
                  </a:cubicBezTo>
                  <a:cubicBezTo>
                    <a:pt x="10113" y="3128"/>
                    <a:pt x="10117" y="3128"/>
                    <a:pt x="10121" y="3124"/>
                  </a:cubicBezTo>
                  <a:cubicBezTo>
                    <a:pt x="10137" y="3119"/>
                    <a:pt x="10154" y="3119"/>
                    <a:pt x="10170" y="3113"/>
                  </a:cubicBezTo>
                  <a:cubicBezTo>
                    <a:pt x="10173" y="3110"/>
                    <a:pt x="10176" y="3109"/>
                    <a:pt x="10180" y="3109"/>
                  </a:cubicBezTo>
                  <a:cubicBezTo>
                    <a:pt x="10182" y="3109"/>
                    <a:pt x="10183" y="3109"/>
                    <a:pt x="10185" y="3109"/>
                  </a:cubicBezTo>
                  <a:cubicBezTo>
                    <a:pt x="10189" y="3109"/>
                    <a:pt x="10193" y="3109"/>
                    <a:pt x="10195" y="3105"/>
                  </a:cubicBezTo>
                  <a:cubicBezTo>
                    <a:pt x="10200" y="3102"/>
                    <a:pt x="10208" y="3105"/>
                    <a:pt x="10213" y="3100"/>
                  </a:cubicBezTo>
                  <a:cubicBezTo>
                    <a:pt x="10218" y="3094"/>
                    <a:pt x="10227" y="3100"/>
                    <a:pt x="10231" y="3093"/>
                  </a:cubicBezTo>
                  <a:cubicBezTo>
                    <a:pt x="10234" y="3093"/>
                    <a:pt x="10236" y="3091"/>
                    <a:pt x="10239" y="3089"/>
                  </a:cubicBezTo>
                  <a:cubicBezTo>
                    <a:pt x="10241" y="3086"/>
                    <a:pt x="10249" y="3087"/>
                    <a:pt x="10251" y="3082"/>
                  </a:cubicBezTo>
                  <a:cubicBezTo>
                    <a:pt x="10258" y="3078"/>
                    <a:pt x="10265" y="3076"/>
                    <a:pt x="10268" y="3069"/>
                  </a:cubicBezTo>
                  <a:cubicBezTo>
                    <a:pt x="10273" y="3067"/>
                    <a:pt x="10274" y="3066"/>
                    <a:pt x="10276" y="3062"/>
                  </a:cubicBezTo>
                  <a:cubicBezTo>
                    <a:pt x="10282" y="3057"/>
                    <a:pt x="10285" y="3050"/>
                    <a:pt x="10288" y="3044"/>
                  </a:cubicBezTo>
                  <a:cubicBezTo>
                    <a:pt x="10294" y="3038"/>
                    <a:pt x="10290" y="3028"/>
                    <a:pt x="10294" y="3023"/>
                  </a:cubicBezTo>
                  <a:lnTo>
                    <a:pt x="10293" y="3022"/>
                  </a:lnTo>
                  <a:lnTo>
                    <a:pt x="10294" y="3021"/>
                  </a:lnTo>
                  <a:lnTo>
                    <a:pt x="10294" y="3021"/>
                  </a:lnTo>
                  <a:cubicBezTo>
                    <a:pt x="10286" y="3025"/>
                    <a:pt x="10280" y="3026"/>
                    <a:pt x="10276" y="3026"/>
                  </a:cubicBezTo>
                  <a:cubicBezTo>
                    <a:pt x="10268" y="3026"/>
                    <a:pt x="10267" y="3019"/>
                    <a:pt x="10262" y="3012"/>
                  </a:cubicBezTo>
                  <a:cubicBezTo>
                    <a:pt x="10256" y="3006"/>
                    <a:pt x="10264" y="2995"/>
                    <a:pt x="10256" y="2989"/>
                  </a:cubicBezTo>
                  <a:cubicBezTo>
                    <a:pt x="10255" y="2988"/>
                    <a:pt x="10255" y="2985"/>
                    <a:pt x="10255" y="2984"/>
                  </a:cubicBezTo>
                  <a:cubicBezTo>
                    <a:pt x="10251" y="2978"/>
                    <a:pt x="10255" y="2969"/>
                    <a:pt x="10250" y="2964"/>
                  </a:cubicBezTo>
                  <a:lnTo>
                    <a:pt x="10249" y="2963"/>
                  </a:lnTo>
                  <a:lnTo>
                    <a:pt x="10250" y="2962"/>
                  </a:lnTo>
                  <a:cubicBezTo>
                    <a:pt x="10245" y="2953"/>
                    <a:pt x="10251" y="2942"/>
                    <a:pt x="10244" y="2935"/>
                  </a:cubicBezTo>
                  <a:cubicBezTo>
                    <a:pt x="10239" y="2929"/>
                    <a:pt x="10244" y="2920"/>
                    <a:pt x="10237" y="2915"/>
                  </a:cubicBezTo>
                  <a:cubicBezTo>
                    <a:pt x="10237" y="2913"/>
                    <a:pt x="10235" y="2913"/>
                    <a:pt x="10234" y="2913"/>
                  </a:cubicBezTo>
                  <a:cubicBezTo>
                    <a:pt x="10234" y="2909"/>
                    <a:pt x="10234" y="2904"/>
                    <a:pt x="10231" y="2902"/>
                  </a:cubicBezTo>
                  <a:cubicBezTo>
                    <a:pt x="10226" y="2897"/>
                    <a:pt x="10231" y="2888"/>
                    <a:pt x="10224" y="2885"/>
                  </a:cubicBezTo>
                  <a:cubicBezTo>
                    <a:pt x="10222" y="2876"/>
                    <a:pt x="10219" y="2866"/>
                    <a:pt x="10212" y="2860"/>
                  </a:cubicBezTo>
                  <a:cubicBezTo>
                    <a:pt x="10209" y="2856"/>
                    <a:pt x="10211" y="2851"/>
                    <a:pt x="10206" y="2848"/>
                  </a:cubicBezTo>
                  <a:cubicBezTo>
                    <a:pt x="10206" y="2844"/>
                    <a:pt x="10203" y="2843"/>
                    <a:pt x="10200" y="2842"/>
                  </a:cubicBezTo>
                  <a:cubicBezTo>
                    <a:pt x="10194" y="2829"/>
                    <a:pt x="10185" y="2821"/>
                    <a:pt x="10176" y="2812"/>
                  </a:cubicBezTo>
                  <a:lnTo>
                    <a:pt x="10176" y="2812"/>
                  </a:lnTo>
                  <a:cubicBezTo>
                    <a:pt x="10176" y="2807"/>
                    <a:pt x="10173" y="2806"/>
                    <a:pt x="10169" y="2805"/>
                  </a:cubicBezTo>
                  <a:cubicBezTo>
                    <a:pt x="10168" y="2801"/>
                    <a:pt x="10167" y="2800"/>
                    <a:pt x="10163" y="2799"/>
                  </a:cubicBezTo>
                  <a:lnTo>
                    <a:pt x="10163" y="2799"/>
                  </a:lnTo>
                  <a:lnTo>
                    <a:pt x="10164" y="2800"/>
                  </a:lnTo>
                  <a:cubicBezTo>
                    <a:pt x="10152" y="2789"/>
                    <a:pt x="10141" y="2777"/>
                    <a:pt x="10127" y="2768"/>
                  </a:cubicBezTo>
                  <a:cubicBezTo>
                    <a:pt x="10125" y="2764"/>
                    <a:pt x="10124" y="2763"/>
                    <a:pt x="10121" y="2762"/>
                  </a:cubicBezTo>
                  <a:cubicBezTo>
                    <a:pt x="10120" y="2759"/>
                    <a:pt x="10116" y="2758"/>
                    <a:pt x="10114" y="2757"/>
                  </a:cubicBezTo>
                  <a:cubicBezTo>
                    <a:pt x="10113" y="2753"/>
                    <a:pt x="10110" y="2751"/>
                    <a:pt x="10108" y="2750"/>
                  </a:cubicBezTo>
                  <a:lnTo>
                    <a:pt x="10108" y="2751"/>
                  </a:lnTo>
                  <a:cubicBezTo>
                    <a:pt x="10105" y="2749"/>
                    <a:pt x="10103" y="2748"/>
                    <a:pt x="10101" y="2748"/>
                  </a:cubicBezTo>
                  <a:cubicBezTo>
                    <a:pt x="10100" y="2748"/>
                    <a:pt x="10099" y="2748"/>
                    <a:pt x="10098" y="2748"/>
                  </a:cubicBezTo>
                  <a:cubicBezTo>
                    <a:pt x="10046" y="2774"/>
                    <a:pt x="9992" y="2779"/>
                    <a:pt x="9936" y="2779"/>
                  </a:cubicBezTo>
                  <a:cubicBezTo>
                    <a:pt x="9772" y="2779"/>
                    <a:pt x="9607" y="2779"/>
                    <a:pt x="9442" y="2779"/>
                  </a:cubicBezTo>
                  <a:cubicBezTo>
                    <a:pt x="9278" y="2779"/>
                    <a:pt x="9113" y="2779"/>
                    <a:pt x="8948" y="2778"/>
                  </a:cubicBezTo>
                  <a:cubicBezTo>
                    <a:pt x="8897" y="2778"/>
                    <a:pt x="8846" y="2783"/>
                    <a:pt x="8794" y="2786"/>
                  </a:cubicBezTo>
                  <a:cubicBezTo>
                    <a:pt x="8638" y="2799"/>
                    <a:pt x="8485" y="2826"/>
                    <a:pt x="8330" y="2855"/>
                  </a:cubicBezTo>
                  <a:cubicBezTo>
                    <a:pt x="8046" y="2912"/>
                    <a:pt x="7764" y="2982"/>
                    <a:pt x="7485" y="3064"/>
                  </a:cubicBezTo>
                  <a:cubicBezTo>
                    <a:pt x="7155" y="3162"/>
                    <a:pt x="6836" y="3289"/>
                    <a:pt x="6524" y="3435"/>
                  </a:cubicBezTo>
                  <a:cubicBezTo>
                    <a:pt x="6302" y="3540"/>
                    <a:pt x="6096" y="3672"/>
                    <a:pt x="5893" y="3810"/>
                  </a:cubicBezTo>
                  <a:cubicBezTo>
                    <a:pt x="5876" y="3823"/>
                    <a:pt x="5861" y="3837"/>
                    <a:pt x="5855" y="3858"/>
                  </a:cubicBezTo>
                  <a:cubicBezTo>
                    <a:pt x="5834" y="3937"/>
                    <a:pt x="5786" y="3997"/>
                    <a:pt x="5727" y="4051"/>
                  </a:cubicBezTo>
                  <a:cubicBezTo>
                    <a:pt x="5661" y="4111"/>
                    <a:pt x="5587" y="4155"/>
                    <a:pt x="5497" y="4168"/>
                  </a:cubicBezTo>
                  <a:cubicBezTo>
                    <a:pt x="5483" y="4170"/>
                    <a:pt x="5469" y="4171"/>
                    <a:pt x="5455" y="4171"/>
                  </a:cubicBezTo>
                  <a:cubicBezTo>
                    <a:pt x="5379" y="4171"/>
                    <a:pt x="5313" y="4143"/>
                    <a:pt x="5257" y="4084"/>
                  </a:cubicBezTo>
                  <a:cubicBezTo>
                    <a:pt x="5231" y="4057"/>
                    <a:pt x="5222" y="4024"/>
                    <a:pt x="5212" y="3992"/>
                  </a:cubicBezTo>
                  <a:cubicBezTo>
                    <a:pt x="5201" y="3960"/>
                    <a:pt x="5181" y="3944"/>
                    <a:pt x="5150" y="3938"/>
                  </a:cubicBezTo>
                  <a:cubicBezTo>
                    <a:pt x="5025" y="3911"/>
                    <a:pt x="4897" y="3889"/>
                    <a:pt x="4769" y="3885"/>
                  </a:cubicBezTo>
                  <a:cubicBezTo>
                    <a:pt x="4649" y="3880"/>
                    <a:pt x="4529" y="3879"/>
                    <a:pt x="4408" y="3877"/>
                  </a:cubicBezTo>
                  <a:cubicBezTo>
                    <a:pt x="4387" y="3877"/>
                    <a:pt x="4367" y="3877"/>
                    <a:pt x="4346" y="3877"/>
                  </a:cubicBezTo>
                  <a:cubicBezTo>
                    <a:pt x="4253" y="3877"/>
                    <a:pt x="4161" y="3880"/>
                    <a:pt x="4068" y="3884"/>
                  </a:cubicBezTo>
                  <a:cubicBezTo>
                    <a:pt x="3971" y="3886"/>
                    <a:pt x="3875" y="3884"/>
                    <a:pt x="3778" y="3888"/>
                  </a:cubicBezTo>
                  <a:cubicBezTo>
                    <a:pt x="3646" y="3894"/>
                    <a:pt x="3514" y="3900"/>
                    <a:pt x="3380" y="3906"/>
                  </a:cubicBezTo>
                  <a:cubicBezTo>
                    <a:pt x="3227" y="3916"/>
                    <a:pt x="3073" y="3933"/>
                    <a:pt x="2921" y="3954"/>
                  </a:cubicBezTo>
                  <a:cubicBezTo>
                    <a:pt x="2750" y="3976"/>
                    <a:pt x="2578" y="4004"/>
                    <a:pt x="2408" y="4026"/>
                  </a:cubicBezTo>
                  <a:cubicBezTo>
                    <a:pt x="2236" y="4048"/>
                    <a:pt x="2065" y="4072"/>
                    <a:pt x="1898" y="4122"/>
                  </a:cubicBezTo>
                  <a:cubicBezTo>
                    <a:pt x="1832" y="4141"/>
                    <a:pt x="1766" y="4160"/>
                    <a:pt x="1698" y="4175"/>
                  </a:cubicBezTo>
                  <a:cubicBezTo>
                    <a:pt x="1570" y="4203"/>
                    <a:pt x="1443" y="4236"/>
                    <a:pt x="1319" y="4282"/>
                  </a:cubicBezTo>
                  <a:cubicBezTo>
                    <a:pt x="1306" y="4285"/>
                    <a:pt x="1294" y="4288"/>
                    <a:pt x="1283" y="4290"/>
                  </a:cubicBezTo>
                  <a:cubicBezTo>
                    <a:pt x="1279" y="4291"/>
                    <a:pt x="1275" y="4292"/>
                    <a:pt x="1271" y="4292"/>
                  </a:cubicBezTo>
                  <a:cubicBezTo>
                    <a:pt x="1258" y="4292"/>
                    <a:pt x="1247" y="4286"/>
                    <a:pt x="1238" y="4273"/>
                  </a:cubicBezTo>
                  <a:cubicBezTo>
                    <a:pt x="1219" y="4250"/>
                    <a:pt x="1207" y="4223"/>
                    <a:pt x="1198" y="4196"/>
                  </a:cubicBezTo>
                  <a:cubicBezTo>
                    <a:pt x="1146" y="4034"/>
                    <a:pt x="1101" y="3866"/>
                    <a:pt x="1055" y="3700"/>
                  </a:cubicBezTo>
                  <a:cubicBezTo>
                    <a:pt x="980" y="3428"/>
                    <a:pt x="899" y="3156"/>
                    <a:pt x="831" y="2881"/>
                  </a:cubicBezTo>
                  <a:cubicBezTo>
                    <a:pt x="786" y="2693"/>
                    <a:pt x="743" y="2504"/>
                    <a:pt x="691" y="2317"/>
                  </a:cubicBezTo>
                  <a:cubicBezTo>
                    <a:pt x="630" y="2101"/>
                    <a:pt x="591" y="1880"/>
                    <a:pt x="528" y="1664"/>
                  </a:cubicBezTo>
                  <a:cubicBezTo>
                    <a:pt x="483" y="1507"/>
                    <a:pt x="450" y="1345"/>
                    <a:pt x="403" y="1188"/>
                  </a:cubicBezTo>
                  <a:cubicBezTo>
                    <a:pt x="322" y="914"/>
                    <a:pt x="264" y="634"/>
                    <a:pt x="247" y="349"/>
                  </a:cubicBezTo>
                  <a:cubicBezTo>
                    <a:pt x="241" y="257"/>
                    <a:pt x="231" y="167"/>
                    <a:pt x="210" y="77"/>
                  </a:cubicBezTo>
                  <a:cubicBezTo>
                    <a:pt x="205" y="54"/>
                    <a:pt x="202" y="33"/>
                    <a:pt x="209" y="11"/>
                  </a:cubicBezTo>
                  <a:cubicBezTo>
                    <a:pt x="203" y="9"/>
                    <a:pt x="197" y="9"/>
                    <a:pt x="192" y="9"/>
                  </a:cubicBezTo>
                  <a:cubicBezTo>
                    <a:pt x="188" y="9"/>
                    <a:pt x="185" y="9"/>
                    <a:pt x="182" y="9"/>
                  </a:cubicBezTo>
                  <a:cubicBezTo>
                    <a:pt x="175" y="9"/>
                    <a:pt x="169" y="8"/>
                    <a:pt x="162" y="6"/>
                  </a:cubicBezTo>
                  <a:cubicBezTo>
                    <a:pt x="160" y="6"/>
                    <a:pt x="157" y="6"/>
                    <a:pt x="154" y="6"/>
                  </a:cubicBezTo>
                  <a:cubicBezTo>
                    <a:pt x="150" y="6"/>
                    <a:pt x="145" y="6"/>
                    <a:pt x="140" y="4"/>
                  </a:cubicBezTo>
                  <a:cubicBezTo>
                    <a:pt x="126" y="2"/>
                    <a:pt x="113" y="1"/>
                    <a:pt x="100" y="1"/>
                  </a:cubicBezTo>
                  <a:close/>
                </a:path>
              </a:pathLst>
            </a:custGeom>
            <a:solidFill>
              <a:srgbClr val="E5A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8"/>
            <p:cNvSpPr/>
            <p:nvPr/>
          </p:nvSpPr>
          <p:spPr>
            <a:xfrm>
              <a:off x="7011735" y="3864806"/>
              <a:ext cx="147745" cy="192388"/>
            </a:xfrm>
            <a:custGeom>
              <a:avLst/>
              <a:gdLst/>
              <a:ahLst/>
              <a:cxnLst/>
              <a:rect l="l" t="t" r="r" b="b"/>
              <a:pathLst>
                <a:path w="3988" h="5193" extrusionOk="0">
                  <a:moveTo>
                    <a:pt x="12" y="0"/>
                  </a:moveTo>
                  <a:cubicBezTo>
                    <a:pt x="9" y="0"/>
                    <a:pt x="6" y="1"/>
                    <a:pt x="3" y="3"/>
                  </a:cubicBezTo>
                  <a:lnTo>
                    <a:pt x="3" y="8"/>
                  </a:lnTo>
                  <a:cubicBezTo>
                    <a:pt x="9" y="17"/>
                    <a:pt x="1" y="28"/>
                    <a:pt x="8" y="34"/>
                  </a:cubicBezTo>
                  <a:lnTo>
                    <a:pt x="8" y="46"/>
                  </a:lnTo>
                  <a:cubicBezTo>
                    <a:pt x="9" y="49"/>
                    <a:pt x="10" y="50"/>
                    <a:pt x="13" y="53"/>
                  </a:cubicBezTo>
                  <a:lnTo>
                    <a:pt x="13" y="65"/>
                  </a:lnTo>
                  <a:cubicBezTo>
                    <a:pt x="20" y="75"/>
                    <a:pt x="11" y="87"/>
                    <a:pt x="19" y="97"/>
                  </a:cubicBezTo>
                  <a:lnTo>
                    <a:pt x="19" y="102"/>
                  </a:lnTo>
                  <a:cubicBezTo>
                    <a:pt x="24" y="107"/>
                    <a:pt x="19" y="115"/>
                    <a:pt x="24" y="120"/>
                  </a:cubicBezTo>
                  <a:lnTo>
                    <a:pt x="24" y="126"/>
                  </a:lnTo>
                  <a:cubicBezTo>
                    <a:pt x="30" y="131"/>
                    <a:pt x="24" y="140"/>
                    <a:pt x="30" y="145"/>
                  </a:cubicBezTo>
                  <a:lnTo>
                    <a:pt x="30" y="151"/>
                  </a:lnTo>
                  <a:cubicBezTo>
                    <a:pt x="32" y="153"/>
                    <a:pt x="31" y="158"/>
                    <a:pt x="35" y="162"/>
                  </a:cubicBezTo>
                  <a:lnTo>
                    <a:pt x="35" y="169"/>
                  </a:lnTo>
                  <a:cubicBezTo>
                    <a:pt x="42" y="174"/>
                    <a:pt x="36" y="182"/>
                    <a:pt x="42" y="187"/>
                  </a:cubicBezTo>
                  <a:lnTo>
                    <a:pt x="42" y="193"/>
                  </a:lnTo>
                  <a:cubicBezTo>
                    <a:pt x="44" y="196"/>
                    <a:pt x="43" y="201"/>
                    <a:pt x="47" y="206"/>
                  </a:cubicBezTo>
                  <a:lnTo>
                    <a:pt x="47" y="211"/>
                  </a:lnTo>
                  <a:cubicBezTo>
                    <a:pt x="49" y="213"/>
                    <a:pt x="48" y="218"/>
                    <a:pt x="52" y="223"/>
                  </a:cubicBezTo>
                  <a:lnTo>
                    <a:pt x="52" y="228"/>
                  </a:lnTo>
                  <a:cubicBezTo>
                    <a:pt x="54" y="230"/>
                    <a:pt x="53" y="236"/>
                    <a:pt x="58" y="240"/>
                  </a:cubicBezTo>
                  <a:lnTo>
                    <a:pt x="58" y="245"/>
                  </a:lnTo>
                  <a:cubicBezTo>
                    <a:pt x="60" y="249"/>
                    <a:pt x="59" y="254"/>
                    <a:pt x="63" y="257"/>
                  </a:cubicBezTo>
                  <a:lnTo>
                    <a:pt x="63" y="263"/>
                  </a:lnTo>
                  <a:cubicBezTo>
                    <a:pt x="65" y="266"/>
                    <a:pt x="64" y="271"/>
                    <a:pt x="68" y="276"/>
                  </a:cubicBezTo>
                  <a:lnTo>
                    <a:pt x="68" y="281"/>
                  </a:lnTo>
                  <a:cubicBezTo>
                    <a:pt x="71" y="283"/>
                    <a:pt x="70" y="289"/>
                    <a:pt x="74" y="293"/>
                  </a:cubicBezTo>
                  <a:lnTo>
                    <a:pt x="74" y="298"/>
                  </a:lnTo>
                  <a:cubicBezTo>
                    <a:pt x="76" y="303"/>
                    <a:pt x="75" y="308"/>
                    <a:pt x="79" y="311"/>
                  </a:cubicBezTo>
                  <a:cubicBezTo>
                    <a:pt x="86" y="317"/>
                    <a:pt x="80" y="325"/>
                    <a:pt x="86" y="331"/>
                  </a:cubicBezTo>
                  <a:cubicBezTo>
                    <a:pt x="89" y="333"/>
                    <a:pt x="87" y="340"/>
                    <a:pt x="91" y="343"/>
                  </a:cubicBezTo>
                  <a:lnTo>
                    <a:pt x="91" y="348"/>
                  </a:lnTo>
                  <a:cubicBezTo>
                    <a:pt x="94" y="351"/>
                    <a:pt x="92" y="357"/>
                    <a:pt x="97" y="360"/>
                  </a:cubicBezTo>
                  <a:lnTo>
                    <a:pt x="97" y="365"/>
                  </a:lnTo>
                  <a:cubicBezTo>
                    <a:pt x="100" y="369"/>
                    <a:pt x="98" y="375"/>
                    <a:pt x="102" y="379"/>
                  </a:cubicBezTo>
                  <a:cubicBezTo>
                    <a:pt x="108" y="385"/>
                    <a:pt x="103" y="392"/>
                    <a:pt x="108" y="398"/>
                  </a:cubicBezTo>
                  <a:cubicBezTo>
                    <a:pt x="112" y="401"/>
                    <a:pt x="111" y="407"/>
                    <a:pt x="114" y="410"/>
                  </a:cubicBezTo>
                  <a:lnTo>
                    <a:pt x="114" y="416"/>
                  </a:lnTo>
                  <a:cubicBezTo>
                    <a:pt x="117" y="418"/>
                    <a:pt x="116" y="423"/>
                    <a:pt x="119" y="428"/>
                  </a:cubicBezTo>
                  <a:cubicBezTo>
                    <a:pt x="127" y="433"/>
                    <a:pt x="121" y="441"/>
                    <a:pt x="127" y="446"/>
                  </a:cubicBezTo>
                  <a:cubicBezTo>
                    <a:pt x="133" y="451"/>
                    <a:pt x="128" y="460"/>
                    <a:pt x="133" y="465"/>
                  </a:cubicBezTo>
                  <a:cubicBezTo>
                    <a:pt x="140" y="471"/>
                    <a:pt x="134" y="478"/>
                    <a:pt x="140" y="484"/>
                  </a:cubicBezTo>
                  <a:cubicBezTo>
                    <a:pt x="143" y="487"/>
                    <a:pt x="141" y="492"/>
                    <a:pt x="145" y="497"/>
                  </a:cubicBezTo>
                  <a:lnTo>
                    <a:pt x="145" y="502"/>
                  </a:lnTo>
                  <a:cubicBezTo>
                    <a:pt x="148" y="504"/>
                    <a:pt x="146" y="510"/>
                    <a:pt x="150" y="514"/>
                  </a:cubicBezTo>
                  <a:lnTo>
                    <a:pt x="150" y="519"/>
                  </a:lnTo>
                  <a:cubicBezTo>
                    <a:pt x="154" y="522"/>
                    <a:pt x="152" y="527"/>
                    <a:pt x="156" y="531"/>
                  </a:cubicBezTo>
                  <a:lnTo>
                    <a:pt x="156" y="537"/>
                  </a:lnTo>
                  <a:cubicBezTo>
                    <a:pt x="159" y="541"/>
                    <a:pt x="157" y="546"/>
                    <a:pt x="161" y="551"/>
                  </a:cubicBezTo>
                  <a:lnTo>
                    <a:pt x="161" y="556"/>
                  </a:lnTo>
                  <a:cubicBezTo>
                    <a:pt x="164" y="559"/>
                    <a:pt x="162" y="565"/>
                    <a:pt x="167" y="569"/>
                  </a:cubicBezTo>
                  <a:cubicBezTo>
                    <a:pt x="173" y="574"/>
                    <a:pt x="168" y="583"/>
                    <a:pt x="173" y="588"/>
                  </a:cubicBezTo>
                  <a:cubicBezTo>
                    <a:pt x="181" y="594"/>
                    <a:pt x="175" y="601"/>
                    <a:pt x="181" y="607"/>
                  </a:cubicBezTo>
                  <a:cubicBezTo>
                    <a:pt x="187" y="612"/>
                    <a:pt x="182" y="621"/>
                    <a:pt x="187" y="626"/>
                  </a:cubicBezTo>
                  <a:cubicBezTo>
                    <a:pt x="194" y="632"/>
                    <a:pt x="188" y="639"/>
                    <a:pt x="194" y="644"/>
                  </a:cubicBezTo>
                  <a:cubicBezTo>
                    <a:pt x="197" y="648"/>
                    <a:pt x="195" y="653"/>
                    <a:pt x="199" y="656"/>
                  </a:cubicBezTo>
                  <a:lnTo>
                    <a:pt x="199" y="662"/>
                  </a:lnTo>
                  <a:cubicBezTo>
                    <a:pt x="202" y="665"/>
                    <a:pt x="200" y="670"/>
                    <a:pt x="204" y="675"/>
                  </a:cubicBezTo>
                  <a:lnTo>
                    <a:pt x="204" y="680"/>
                  </a:lnTo>
                  <a:cubicBezTo>
                    <a:pt x="208" y="682"/>
                    <a:pt x="205" y="688"/>
                    <a:pt x="210" y="692"/>
                  </a:cubicBezTo>
                  <a:lnTo>
                    <a:pt x="210" y="697"/>
                  </a:lnTo>
                  <a:cubicBezTo>
                    <a:pt x="213" y="699"/>
                    <a:pt x="211" y="705"/>
                    <a:pt x="215" y="709"/>
                  </a:cubicBezTo>
                  <a:lnTo>
                    <a:pt x="215" y="715"/>
                  </a:lnTo>
                  <a:cubicBezTo>
                    <a:pt x="218" y="718"/>
                    <a:pt x="216" y="723"/>
                    <a:pt x="221" y="726"/>
                  </a:cubicBezTo>
                  <a:lnTo>
                    <a:pt x="221" y="732"/>
                  </a:lnTo>
                  <a:cubicBezTo>
                    <a:pt x="224" y="735"/>
                    <a:pt x="222" y="740"/>
                    <a:pt x="226" y="745"/>
                  </a:cubicBezTo>
                  <a:lnTo>
                    <a:pt x="226" y="750"/>
                  </a:lnTo>
                  <a:cubicBezTo>
                    <a:pt x="231" y="756"/>
                    <a:pt x="227" y="763"/>
                    <a:pt x="232" y="768"/>
                  </a:cubicBezTo>
                  <a:cubicBezTo>
                    <a:pt x="240" y="774"/>
                    <a:pt x="235" y="783"/>
                    <a:pt x="240" y="788"/>
                  </a:cubicBezTo>
                  <a:cubicBezTo>
                    <a:pt x="246" y="793"/>
                    <a:pt x="241" y="801"/>
                    <a:pt x="246" y="806"/>
                  </a:cubicBezTo>
                  <a:cubicBezTo>
                    <a:pt x="253" y="812"/>
                    <a:pt x="247" y="820"/>
                    <a:pt x="253" y="826"/>
                  </a:cubicBezTo>
                  <a:cubicBezTo>
                    <a:pt x="257" y="832"/>
                    <a:pt x="253" y="839"/>
                    <a:pt x="254" y="845"/>
                  </a:cubicBezTo>
                  <a:cubicBezTo>
                    <a:pt x="257" y="855"/>
                    <a:pt x="259" y="866"/>
                    <a:pt x="263" y="875"/>
                  </a:cubicBezTo>
                  <a:cubicBezTo>
                    <a:pt x="327" y="1079"/>
                    <a:pt x="376" y="1286"/>
                    <a:pt x="419" y="1495"/>
                  </a:cubicBezTo>
                  <a:cubicBezTo>
                    <a:pt x="493" y="1852"/>
                    <a:pt x="524" y="2217"/>
                    <a:pt x="560" y="2580"/>
                  </a:cubicBezTo>
                  <a:cubicBezTo>
                    <a:pt x="577" y="2761"/>
                    <a:pt x="594" y="2943"/>
                    <a:pt x="612" y="3124"/>
                  </a:cubicBezTo>
                  <a:cubicBezTo>
                    <a:pt x="626" y="3281"/>
                    <a:pt x="639" y="3439"/>
                    <a:pt x="645" y="3597"/>
                  </a:cubicBezTo>
                  <a:cubicBezTo>
                    <a:pt x="651" y="3728"/>
                    <a:pt x="653" y="3857"/>
                    <a:pt x="664" y="3988"/>
                  </a:cubicBezTo>
                  <a:cubicBezTo>
                    <a:pt x="675" y="4123"/>
                    <a:pt x="678" y="4260"/>
                    <a:pt x="695" y="4396"/>
                  </a:cubicBezTo>
                  <a:cubicBezTo>
                    <a:pt x="700" y="4431"/>
                    <a:pt x="704" y="4436"/>
                    <a:pt x="738" y="4442"/>
                  </a:cubicBezTo>
                  <a:cubicBezTo>
                    <a:pt x="803" y="4451"/>
                    <a:pt x="867" y="4460"/>
                    <a:pt x="931" y="4467"/>
                  </a:cubicBezTo>
                  <a:cubicBezTo>
                    <a:pt x="1093" y="4489"/>
                    <a:pt x="1256" y="4505"/>
                    <a:pt x="1419" y="4506"/>
                  </a:cubicBezTo>
                  <a:cubicBezTo>
                    <a:pt x="1467" y="4507"/>
                    <a:pt x="1515" y="4508"/>
                    <a:pt x="1563" y="4508"/>
                  </a:cubicBezTo>
                  <a:cubicBezTo>
                    <a:pt x="1617" y="4508"/>
                    <a:pt x="1671" y="4507"/>
                    <a:pt x="1725" y="4503"/>
                  </a:cubicBezTo>
                  <a:cubicBezTo>
                    <a:pt x="1810" y="4496"/>
                    <a:pt x="1896" y="4489"/>
                    <a:pt x="1983" y="4479"/>
                  </a:cubicBezTo>
                  <a:cubicBezTo>
                    <a:pt x="2174" y="4460"/>
                    <a:pt x="2362" y="4419"/>
                    <a:pt x="2554" y="4398"/>
                  </a:cubicBezTo>
                  <a:cubicBezTo>
                    <a:pt x="2627" y="4391"/>
                    <a:pt x="2699" y="4385"/>
                    <a:pt x="2771" y="4385"/>
                  </a:cubicBezTo>
                  <a:cubicBezTo>
                    <a:pt x="2810" y="4385"/>
                    <a:pt x="2850" y="4387"/>
                    <a:pt x="2890" y="4391"/>
                  </a:cubicBezTo>
                  <a:cubicBezTo>
                    <a:pt x="3035" y="4407"/>
                    <a:pt x="3174" y="4445"/>
                    <a:pt x="3304" y="4516"/>
                  </a:cubicBezTo>
                  <a:cubicBezTo>
                    <a:pt x="3411" y="4575"/>
                    <a:pt x="3504" y="4651"/>
                    <a:pt x="3590" y="4738"/>
                  </a:cubicBezTo>
                  <a:cubicBezTo>
                    <a:pt x="3659" y="4810"/>
                    <a:pt x="3714" y="4893"/>
                    <a:pt x="3770" y="4975"/>
                  </a:cubicBezTo>
                  <a:cubicBezTo>
                    <a:pt x="3820" y="5049"/>
                    <a:pt x="3876" y="5115"/>
                    <a:pt x="3939" y="5177"/>
                  </a:cubicBezTo>
                  <a:cubicBezTo>
                    <a:pt x="3945" y="5183"/>
                    <a:pt x="3954" y="5193"/>
                    <a:pt x="3964" y="5193"/>
                  </a:cubicBezTo>
                  <a:cubicBezTo>
                    <a:pt x="3967" y="5193"/>
                    <a:pt x="3971" y="5192"/>
                    <a:pt x="3975" y="5189"/>
                  </a:cubicBezTo>
                  <a:cubicBezTo>
                    <a:pt x="3987" y="5179"/>
                    <a:pt x="3979" y="5163"/>
                    <a:pt x="3973" y="5151"/>
                  </a:cubicBezTo>
                  <a:cubicBezTo>
                    <a:pt x="3962" y="5125"/>
                    <a:pt x="3952" y="5099"/>
                    <a:pt x="3950" y="5071"/>
                  </a:cubicBezTo>
                  <a:cubicBezTo>
                    <a:pt x="3946" y="5038"/>
                    <a:pt x="3940" y="5005"/>
                    <a:pt x="3931" y="4972"/>
                  </a:cubicBezTo>
                  <a:cubicBezTo>
                    <a:pt x="3902" y="4855"/>
                    <a:pt x="3883" y="4736"/>
                    <a:pt x="3863" y="4617"/>
                  </a:cubicBezTo>
                  <a:cubicBezTo>
                    <a:pt x="3827" y="4404"/>
                    <a:pt x="3797" y="4190"/>
                    <a:pt x="3753" y="3978"/>
                  </a:cubicBezTo>
                  <a:cubicBezTo>
                    <a:pt x="3662" y="3520"/>
                    <a:pt x="3559" y="3063"/>
                    <a:pt x="3466" y="2606"/>
                  </a:cubicBezTo>
                  <a:cubicBezTo>
                    <a:pt x="3380" y="2197"/>
                    <a:pt x="3315" y="1787"/>
                    <a:pt x="3246" y="1376"/>
                  </a:cubicBezTo>
                  <a:cubicBezTo>
                    <a:pt x="3234" y="1302"/>
                    <a:pt x="3217" y="1231"/>
                    <a:pt x="3166" y="1174"/>
                  </a:cubicBezTo>
                  <a:cubicBezTo>
                    <a:pt x="3162" y="1165"/>
                    <a:pt x="3153" y="1165"/>
                    <a:pt x="3144" y="1161"/>
                  </a:cubicBezTo>
                  <a:cubicBezTo>
                    <a:pt x="3142" y="1158"/>
                    <a:pt x="3141" y="1156"/>
                    <a:pt x="3138" y="1155"/>
                  </a:cubicBezTo>
                  <a:cubicBezTo>
                    <a:pt x="3136" y="1151"/>
                    <a:pt x="3133" y="1149"/>
                    <a:pt x="3131" y="1147"/>
                  </a:cubicBezTo>
                  <a:lnTo>
                    <a:pt x="3125" y="1141"/>
                  </a:lnTo>
                  <a:cubicBezTo>
                    <a:pt x="3123" y="1138"/>
                    <a:pt x="3120" y="1136"/>
                    <a:pt x="3119" y="1134"/>
                  </a:cubicBezTo>
                  <a:cubicBezTo>
                    <a:pt x="3115" y="1131"/>
                    <a:pt x="3116" y="1124"/>
                    <a:pt x="3112" y="1122"/>
                  </a:cubicBezTo>
                  <a:cubicBezTo>
                    <a:pt x="3110" y="1119"/>
                    <a:pt x="3106" y="1118"/>
                    <a:pt x="3105" y="1115"/>
                  </a:cubicBezTo>
                  <a:cubicBezTo>
                    <a:pt x="3104" y="1113"/>
                    <a:pt x="3101" y="1111"/>
                    <a:pt x="3100" y="1108"/>
                  </a:cubicBezTo>
                  <a:lnTo>
                    <a:pt x="3100" y="1103"/>
                  </a:lnTo>
                  <a:cubicBezTo>
                    <a:pt x="3098" y="1101"/>
                    <a:pt x="3096" y="1097"/>
                    <a:pt x="3093" y="1096"/>
                  </a:cubicBezTo>
                  <a:cubicBezTo>
                    <a:pt x="3092" y="1093"/>
                    <a:pt x="3089" y="1092"/>
                    <a:pt x="3088" y="1090"/>
                  </a:cubicBezTo>
                  <a:cubicBezTo>
                    <a:pt x="3084" y="1087"/>
                    <a:pt x="3085" y="1080"/>
                    <a:pt x="3082" y="1077"/>
                  </a:cubicBezTo>
                  <a:cubicBezTo>
                    <a:pt x="3078" y="1075"/>
                    <a:pt x="3077" y="1072"/>
                    <a:pt x="3074" y="1070"/>
                  </a:cubicBezTo>
                  <a:lnTo>
                    <a:pt x="3068" y="1064"/>
                  </a:lnTo>
                  <a:cubicBezTo>
                    <a:pt x="3065" y="1061"/>
                    <a:pt x="3062" y="1060"/>
                    <a:pt x="3061" y="1058"/>
                  </a:cubicBezTo>
                  <a:cubicBezTo>
                    <a:pt x="3060" y="1054"/>
                    <a:pt x="3057" y="1053"/>
                    <a:pt x="3056" y="1050"/>
                  </a:cubicBezTo>
                  <a:cubicBezTo>
                    <a:pt x="3046" y="1037"/>
                    <a:pt x="3033" y="1025"/>
                    <a:pt x="3019" y="1014"/>
                  </a:cubicBezTo>
                  <a:cubicBezTo>
                    <a:pt x="3018" y="1012"/>
                    <a:pt x="3015" y="1011"/>
                    <a:pt x="3014" y="1009"/>
                  </a:cubicBezTo>
                  <a:cubicBezTo>
                    <a:pt x="3011" y="1007"/>
                    <a:pt x="3008" y="1006"/>
                    <a:pt x="3007" y="1004"/>
                  </a:cubicBezTo>
                  <a:cubicBezTo>
                    <a:pt x="3004" y="1000"/>
                    <a:pt x="3002" y="999"/>
                    <a:pt x="3001" y="996"/>
                  </a:cubicBezTo>
                  <a:cubicBezTo>
                    <a:pt x="2997" y="994"/>
                    <a:pt x="2996" y="991"/>
                    <a:pt x="2993" y="990"/>
                  </a:cubicBezTo>
                  <a:cubicBezTo>
                    <a:pt x="2991" y="987"/>
                    <a:pt x="2990" y="984"/>
                    <a:pt x="2987" y="983"/>
                  </a:cubicBezTo>
                  <a:cubicBezTo>
                    <a:pt x="2985" y="980"/>
                    <a:pt x="2982" y="978"/>
                    <a:pt x="2980" y="977"/>
                  </a:cubicBezTo>
                  <a:cubicBezTo>
                    <a:pt x="2977" y="972"/>
                    <a:pt x="2971" y="973"/>
                    <a:pt x="2968" y="969"/>
                  </a:cubicBezTo>
                  <a:cubicBezTo>
                    <a:pt x="2965" y="968"/>
                    <a:pt x="2963" y="967"/>
                    <a:pt x="2961" y="964"/>
                  </a:cubicBezTo>
                  <a:cubicBezTo>
                    <a:pt x="2959" y="963"/>
                    <a:pt x="2958" y="962"/>
                    <a:pt x="2954" y="958"/>
                  </a:cubicBezTo>
                  <a:cubicBezTo>
                    <a:pt x="2952" y="956"/>
                    <a:pt x="2950" y="953"/>
                    <a:pt x="2948" y="952"/>
                  </a:cubicBezTo>
                  <a:cubicBezTo>
                    <a:pt x="2945" y="950"/>
                    <a:pt x="2944" y="946"/>
                    <a:pt x="2941" y="945"/>
                  </a:cubicBezTo>
                  <a:cubicBezTo>
                    <a:pt x="2938" y="941"/>
                    <a:pt x="2932" y="942"/>
                    <a:pt x="2928" y="939"/>
                  </a:cubicBezTo>
                  <a:cubicBezTo>
                    <a:pt x="2926" y="937"/>
                    <a:pt x="2923" y="936"/>
                    <a:pt x="2922" y="933"/>
                  </a:cubicBezTo>
                  <a:cubicBezTo>
                    <a:pt x="2920" y="930"/>
                    <a:pt x="2918" y="928"/>
                    <a:pt x="2916" y="926"/>
                  </a:cubicBezTo>
                  <a:cubicBezTo>
                    <a:pt x="2912" y="924"/>
                    <a:pt x="2911" y="921"/>
                    <a:pt x="2909" y="919"/>
                  </a:cubicBezTo>
                  <a:cubicBezTo>
                    <a:pt x="2906" y="915"/>
                    <a:pt x="2899" y="917"/>
                    <a:pt x="2896" y="913"/>
                  </a:cubicBezTo>
                  <a:cubicBezTo>
                    <a:pt x="2894" y="912"/>
                    <a:pt x="2893" y="909"/>
                    <a:pt x="2890" y="908"/>
                  </a:cubicBezTo>
                  <a:cubicBezTo>
                    <a:pt x="2887" y="904"/>
                    <a:pt x="2885" y="902"/>
                    <a:pt x="2883" y="901"/>
                  </a:cubicBezTo>
                  <a:cubicBezTo>
                    <a:pt x="2880" y="897"/>
                    <a:pt x="2873" y="898"/>
                    <a:pt x="2871" y="894"/>
                  </a:cubicBezTo>
                  <a:cubicBezTo>
                    <a:pt x="2868" y="893"/>
                    <a:pt x="2867" y="890"/>
                    <a:pt x="2864" y="888"/>
                  </a:cubicBezTo>
                  <a:cubicBezTo>
                    <a:pt x="2862" y="886"/>
                    <a:pt x="2861" y="883"/>
                    <a:pt x="2857" y="882"/>
                  </a:cubicBezTo>
                  <a:cubicBezTo>
                    <a:pt x="2855" y="877"/>
                    <a:pt x="2848" y="880"/>
                    <a:pt x="2845" y="875"/>
                  </a:cubicBezTo>
                  <a:cubicBezTo>
                    <a:pt x="2842" y="874"/>
                    <a:pt x="2841" y="871"/>
                    <a:pt x="2839" y="870"/>
                  </a:cubicBezTo>
                  <a:cubicBezTo>
                    <a:pt x="2836" y="867"/>
                    <a:pt x="2835" y="864"/>
                    <a:pt x="2831" y="863"/>
                  </a:cubicBezTo>
                  <a:cubicBezTo>
                    <a:pt x="2829" y="859"/>
                    <a:pt x="2823" y="860"/>
                    <a:pt x="2820" y="856"/>
                  </a:cubicBezTo>
                  <a:cubicBezTo>
                    <a:pt x="2817" y="855"/>
                    <a:pt x="2815" y="853"/>
                    <a:pt x="2813" y="850"/>
                  </a:cubicBezTo>
                  <a:cubicBezTo>
                    <a:pt x="2810" y="847"/>
                    <a:pt x="2803" y="848"/>
                    <a:pt x="2801" y="844"/>
                  </a:cubicBezTo>
                  <a:cubicBezTo>
                    <a:pt x="2798" y="843"/>
                    <a:pt x="2797" y="840"/>
                    <a:pt x="2794" y="839"/>
                  </a:cubicBezTo>
                  <a:cubicBezTo>
                    <a:pt x="2791" y="836"/>
                    <a:pt x="2790" y="833"/>
                    <a:pt x="2787" y="832"/>
                  </a:cubicBezTo>
                  <a:lnTo>
                    <a:pt x="2782" y="832"/>
                  </a:lnTo>
                  <a:cubicBezTo>
                    <a:pt x="2780" y="831"/>
                    <a:pt x="2776" y="828"/>
                    <a:pt x="2775" y="827"/>
                  </a:cubicBezTo>
                  <a:cubicBezTo>
                    <a:pt x="2772" y="823"/>
                    <a:pt x="2771" y="821"/>
                    <a:pt x="2769" y="820"/>
                  </a:cubicBezTo>
                  <a:lnTo>
                    <a:pt x="2763" y="820"/>
                  </a:lnTo>
                  <a:cubicBezTo>
                    <a:pt x="2760" y="818"/>
                    <a:pt x="2758" y="816"/>
                    <a:pt x="2756" y="815"/>
                  </a:cubicBezTo>
                  <a:cubicBezTo>
                    <a:pt x="2754" y="813"/>
                    <a:pt x="2753" y="811"/>
                    <a:pt x="2749" y="809"/>
                  </a:cubicBezTo>
                  <a:lnTo>
                    <a:pt x="2744" y="809"/>
                  </a:lnTo>
                  <a:cubicBezTo>
                    <a:pt x="2742" y="807"/>
                    <a:pt x="2739" y="805"/>
                    <a:pt x="2738" y="804"/>
                  </a:cubicBezTo>
                  <a:cubicBezTo>
                    <a:pt x="2734" y="802"/>
                    <a:pt x="2733" y="800"/>
                    <a:pt x="2731" y="799"/>
                  </a:cubicBezTo>
                  <a:lnTo>
                    <a:pt x="2726" y="799"/>
                  </a:lnTo>
                  <a:cubicBezTo>
                    <a:pt x="2722" y="797"/>
                    <a:pt x="2721" y="794"/>
                    <a:pt x="2718" y="793"/>
                  </a:cubicBezTo>
                  <a:cubicBezTo>
                    <a:pt x="2716" y="789"/>
                    <a:pt x="2710" y="790"/>
                    <a:pt x="2706" y="786"/>
                  </a:cubicBezTo>
                  <a:cubicBezTo>
                    <a:pt x="2704" y="785"/>
                    <a:pt x="2702" y="783"/>
                    <a:pt x="2700" y="780"/>
                  </a:cubicBezTo>
                  <a:cubicBezTo>
                    <a:pt x="2697" y="777"/>
                    <a:pt x="2690" y="778"/>
                    <a:pt x="2688" y="774"/>
                  </a:cubicBezTo>
                  <a:cubicBezTo>
                    <a:pt x="2685" y="773"/>
                    <a:pt x="2684" y="770"/>
                    <a:pt x="2680" y="768"/>
                  </a:cubicBezTo>
                  <a:lnTo>
                    <a:pt x="2675" y="768"/>
                  </a:lnTo>
                  <a:cubicBezTo>
                    <a:pt x="2673" y="767"/>
                    <a:pt x="2672" y="764"/>
                    <a:pt x="2669" y="763"/>
                  </a:cubicBezTo>
                  <a:cubicBezTo>
                    <a:pt x="2666" y="759"/>
                    <a:pt x="2659" y="761"/>
                    <a:pt x="2657" y="757"/>
                  </a:cubicBezTo>
                  <a:cubicBezTo>
                    <a:pt x="2653" y="756"/>
                    <a:pt x="2652" y="752"/>
                    <a:pt x="2650" y="751"/>
                  </a:cubicBezTo>
                  <a:lnTo>
                    <a:pt x="2645" y="751"/>
                  </a:lnTo>
                  <a:cubicBezTo>
                    <a:pt x="2642" y="750"/>
                    <a:pt x="2641" y="747"/>
                    <a:pt x="2637" y="746"/>
                  </a:cubicBezTo>
                  <a:cubicBezTo>
                    <a:pt x="2635" y="742"/>
                    <a:pt x="2629" y="743"/>
                    <a:pt x="2625" y="739"/>
                  </a:cubicBezTo>
                  <a:cubicBezTo>
                    <a:pt x="2623" y="737"/>
                    <a:pt x="2621" y="735"/>
                    <a:pt x="2619" y="734"/>
                  </a:cubicBezTo>
                  <a:lnTo>
                    <a:pt x="2614" y="734"/>
                  </a:lnTo>
                  <a:cubicBezTo>
                    <a:pt x="2610" y="732"/>
                    <a:pt x="2609" y="730"/>
                    <a:pt x="2607" y="729"/>
                  </a:cubicBezTo>
                  <a:cubicBezTo>
                    <a:pt x="2604" y="724"/>
                    <a:pt x="2597" y="725"/>
                    <a:pt x="2594" y="721"/>
                  </a:cubicBezTo>
                  <a:cubicBezTo>
                    <a:pt x="2592" y="718"/>
                    <a:pt x="2586" y="719"/>
                    <a:pt x="2582" y="715"/>
                  </a:cubicBezTo>
                  <a:cubicBezTo>
                    <a:pt x="2580" y="713"/>
                    <a:pt x="2578" y="710"/>
                    <a:pt x="2576" y="709"/>
                  </a:cubicBezTo>
                  <a:lnTo>
                    <a:pt x="2570" y="709"/>
                  </a:lnTo>
                  <a:cubicBezTo>
                    <a:pt x="2567" y="708"/>
                    <a:pt x="2566" y="705"/>
                    <a:pt x="2564" y="704"/>
                  </a:cubicBezTo>
                  <a:lnTo>
                    <a:pt x="2559" y="704"/>
                  </a:lnTo>
                  <a:cubicBezTo>
                    <a:pt x="2555" y="703"/>
                    <a:pt x="2554" y="699"/>
                    <a:pt x="2551" y="698"/>
                  </a:cubicBezTo>
                  <a:cubicBezTo>
                    <a:pt x="2549" y="694"/>
                    <a:pt x="2542" y="696"/>
                    <a:pt x="2539" y="692"/>
                  </a:cubicBezTo>
                  <a:cubicBezTo>
                    <a:pt x="2537" y="688"/>
                    <a:pt x="2529" y="689"/>
                    <a:pt x="2527" y="685"/>
                  </a:cubicBezTo>
                  <a:cubicBezTo>
                    <a:pt x="2524" y="681"/>
                    <a:pt x="2518" y="682"/>
                    <a:pt x="2515" y="678"/>
                  </a:cubicBezTo>
                  <a:cubicBezTo>
                    <a:pt x="2512" y="675"/>
                    <a:pt x="2506" y="676"/>
                    <a:pt x="2502" y="671"/>
                  </a:cubicBezTo>
                  <a:cubicBezTo>
                    <a:pt x="2500" y="667"/>
                    <a:pt x="2494" y="669"/>
                    <a:pt x="2491" y="665"/>
                  </a:cubicBezTo>
                  <a:cubicBezTo>
                    <a:pt x="2488" y="661"/>
                    <a:pt x="2481" y="662"/>
                    <a:pt x="2479" y="658"/>
                  </a:cubicBezTo>
                  <a:cubicBezTo>
                    <a:pt x="2476" y="654"/>
                    <a:pt x="2469" y="655"/>
                    <a:pt x="2467" y="651"/>
                  </a:cubicBezTo>
                  <a:cubicBezTo>
                    <a:pt x="2464" y="648"/>
                    <a:pt x="2457" y="649"/>
                    <a:pt x="2454" y="644"/>
                  </a:cubicBezTo>
                  <a:cubicBezTo>
                    <a:pt x="2452" y="640"/>
                    <a:pt x="2445" y="642"/>
                    <a:pt x="2442" y="638"/>
                  </a:cubicBezTo>
                  <a:cubicBezTo>
                    <a:pt x="2440" y="634"/>
                    <a:pt x="2432" y="635"/>
                    <a:pt x="2430" y="632"/>
                  </a:cubicBezTo>
                  <a:cubicBezTo>
                    <a:pt x="2427" y="627"/>
                    <a:pt x="2421" y="628"/>
                    <a:pt x="2418" y="624"/>
                  </a:cubicBezTo>
                  <a:cubicBezTo>
                    <a:pt x="2415" y="621"/>
                    <a:pt x="2410" y="622"/>
                    <a:pt x="2405" y="618"/>
                  </a:cubicBezTo>
                  <a:cubicBezTo>
                    <a:pt x="2403" y="613"/>
                    <a:pt x="2398" y="615"/>
                    <a:pt x="2394" y="611"/>
                  </a:cubicBezTo>
                  <a:lnTo>
                    <a:pt x="2388" y="611"/>
                  </a:lnTo>
                  <a:cubicBezTo>
                    <a:pt x="2386" y="610"/>
                    <a:pt x="2384" y="607"/>
                    <a:pt x="2382" y="606"/>
                  </a:cubicBezTo>
                  <a:lnTo>
                    <a:pt x="2376" y="606"/>
                  </a:lnTo>
                  <a:cubicBezTo>
                    <a:pt x="2373" y="602"/>
                    <a:pt x="2367" y="605"/>
                    <a:pt x="2364" y="600"/>
                  </a:cubicBezTo>
                  <a:cubicBezTo>
                    <a:pt x="2361" y="596"/>
                    <a:pt x="2356" y="597"/>
                    <a:pt x="2351" y="594"/>
                  </a:cubicBezTo>
                  <a:cubicBezTo>
                    <a:pt x="2349" y="589"/>
                    <a:pt x="2344" y="591"/>
                    <a:pt x="2340" y="586"/>
                  </a:cubicBezTo>
                  <a:lnTo>
                    <a:pt x="2334" y="586"/>
                  </a:lnTo>
                  <a:cubicBezTo>
                    <a:pt x="2332" y="584"/>
                    <a:pt x="2325" y="585"/>
                    <a:pt x="2322" y="581"/>
                  </a:cubicBezTo>
                  <a:cubicBezTo>
                    <a:pt x="2319" y="578"/>
                    <a:pt x="2314" y="579"/>
                    <a:pt x="2311" y="574"/>
                  </a:cubicBezTo>
                  <a:lnTo>
                    <a:pt x="2305" y="574"/>
                  </a:lnTo>
                  <a:cubicBezTo>
                    <a:pt x="2302" y="572"/>
                    <a:pt x="2295" y="573"/>
                    <a:pt x="2292" y="569"/>
                  </a:cubicBezTo>
                  <a:cubicBezTo>
                    <a:pt x="2287" y="563"/>
                    <a:pt x="2279" y="568"/>
                    <a:pt x="2274" y="563"/>
                  </a:cubicBezTo>
                  <a:cubicBezTo>
                    <a:pt x="2271" y="559"/>
                    <a:pt x="2265" y="561"/>
                    <a:pt x="2262" y="557"/>
                  </a:cubicBezTo>
                  <a:lnTo>
                    <a:pt x="2257" y="557"/>
                  </a:lnTo>
                  <a:cubicBezTo>
                    <a:pt x="2253" y="554"/>
                    <a:pt x="2248" y="556"/>
                    <a:pt x="2244" y="552"/>
                  </a:cubicBezTo>
                  <a:lnTo>
                    <a:pt x="2238" y="552"/>
                  </a:lnTo>
                  <a:cubicBezTo>
                    <a:pt x="2236" y="548"/>
                    <a:pt x="2230" y="551"/>
                    <a:pt x="2226" y="546"/>
                  </a:cubicBezTo>
                  <a:cubicBezTo>
                    <a:pt x="2221" y="540"/>
                    <a:pt x="2213" y="545"/>
                    <a:pt x="2208" y="540"/>
                  </a:cubicBezTo>
                  <a:cubicBezTo>
                    <a:pt x="2203" y="532"/>
                    <a:pt x="2194" y="538"/>
                    <a:pt x="2189" y="532"/>
                  </a:cubicBezTo>
                  <a:lnTo>
                    <a:pt x="2183" y="532"/>
                  </a:lnTo>
                  <a:cubicBezTo>
                    <a:pt x="2181" y="530"/>
                    <a:pt x="2174" y="531"/>
                    <a:pt x="2171" y="527"/>
                  </a:cubicBezTo>
                  <a:cubicBezTo>
                    <a:pt x="2166" y="520"/>
                    <a:pt x="2157" y="526"/>
                    <a:pt x="2152" y="520"/>
                  </a:cubicBezTo>
                  <a:lnTo>
                    <a:pt x="2147" y="520"/>
                  </a:lnTo>
                  <a:cubicBezTo>
                    <a:pt x="2144" y="518"/>
                    <a:pt x="2139" y="519"/>
                    <a:pt x="2135" y="515"/>
                  </a:cubicBezTo>
                  <a:lnTo>
                    <a:pt x="2129" y="515"/>
                  </a:lnTo>
                  <a:cubicBezTo>
                    <a:pt x="2124" y="509"/>
                    <a:pt x="2116" y="514"/>
                    <a:pt x="2111" y="509"/>
                  </a:cubicBezTo>
                  <a:cubicBezTo>
                    <a:pt x="2106" y="502"/>
                    <a:pt x="2097" y="508"/>
                    <a:pt x="2092" y="502"/>
                  </a:cubicBezTo>
                  <a:lnTo>
                    <a:pt x="2086" y="502"/>
                  </a:lnTo>
                  <a:cubicBezTo>
                    <a:pt x="2084" y="499"/>
                    <a:pt x="2079" y="500"/>
                    <a:pt x="2074" y="497"/>
                  </a:cubicBezTo>
                  <a:lnTo>
                    <a:pt x="2069" y="497"/>
                  </a:lnTo>
                  <a:cubicBezTo>
                    <a:pt x="2066" y="494"/>
                    <a:pt x="2063" y="494"/>
                    <a:pt x="2059" y="494"/>
                  </a:cubicBezTo>
                  <a:cubicBezTo>
                    <a:pt x="2056" y="494"/>
                    <a:pt x="2052" y="494"/>
                    <a:pt x="2050" y="491"/>
                  </a:cubicBezTo>
                  <a:cubicBezTo>
                    <a:pt x="2044" y="484"/>
                    <a:pt x="2037" y="489"/>
                    <a:pt x="2031" y="484"/>
                  </a:cubicBezTo>
                  <a:lnTo>
                    <a:pt x="2026" y="484"/>
                  </a:lnTo>
                  <a:cubicBezTo>
                    <a:pt x="2023" y="481"/>
                    <a:pt x="2020" y="481"/>
                    <a:pt x="2016" y="481"/>
                  </a:cubicBezTo>
                  <a:cubicBezTo>
                    <a:pt x="2013" y="481"/>
                    <a:pt x="2009" y="481"/>
                    <a:pt x="2006" y="478"/>
                  </a:cubicBezTo>
                  <a:cubicBezTo>
                    <a:pt x="2001" y="472"/>
                    <a:pt x="1993" y="477"/>
                    <a:pt x="1988" y="472"/>
                  </a:cubicBezTo>
                  <a:lnTo>
                    <a:pt x="1983" y="472"/>
                  </a:lnTo>
                  <a:cubicBezTo>
                    <a:pt x="1980" y="469"/>
                    <a:pt x="1976" y="469"/>
                    <a:pt x="1973" y="469"/>
                  </a:cubicBezTo>
                  <a:cubicBezTo>
                    <a:pt x="1969" y="469"/>
                    <a:pt x="1966" y="469"/>
                    <a:pt x="1963" y="467"/>
                  </a:cubicBezTo>
                  <a:lnTo>
                    <a:pt x="1958" y="467"/>
                  </a:lnTo>
                  <a:cubicBezTo>
                    <a:pt x="1955" y="464"/>
                    <a:pt x="1952" y="464"/>
                    <a:pt x="1949" y="464"/>
                  </a:cubicBezTo>
                  <a:cubicBezTo>
                    <a:pt x="1945" y="464"/>
                    <a:pt x="1942" y="464"/>
                    <a:pt x="1940" y="461"/>
                  </a:cubicBezTo>
                  <a:cubicBezTo>
                    <a:pt x="1934" y="455"/>
                    <a:pt x="1926" y="460"/>
                    <a:pt x="1920" y="455"/>
                  </a:cubicBezTo>
                  <a:lnTo>
                    <a:pt x="1915" y="455"/>
                  </a:lnTo>
                  <a:cubicBezTo>
                    <a:pt x="1912" y="452"/>
                    <a:pt x="1909" y="452"/>
                    <a:pt x="1906" y="452"/>
                  </a:cubicBezTo>
                  <a:cubicBezTo>
                    <a:pt x="1902" y="452"/>
                    <a:pt x="1899" y="452"/>
                    <a:pt x="1896" y="449"/>
                  </a:cubicBezTo>
                  <a:lnTo>
                    <a:pt x="1891" y="449"/>
                  </a:lnTo>
                  <a:cubicBezTo>
                    <a:pt x="1888" y="447"/>
                    <a:pt x="1885" y="447"/>
                    <a:pt x="1881" y="447"/>
                  </a:cubicBezTo>
                  <a:cubicBezTo>
                    <a:pt x="1878" y="447"/>
                    <a:pt x="1874" y="447"/>
                    <a:pt x="1872" y="444"/>
                  </a:cubicBezTo>
                  <a:cubicBezTo>
                    <a:pt x="1866" y="437"/>
                    <a:pt x="1859" y="443"/>
                    <a:pt x="1853" y="437"/>
                  </a:cubicBezTo>
                  <a:lnTo>
                    <a:pt x="1848" y="437"/>
                  </a:lnTo>
                  <a:cubicBezTo>
                    <a:pt x="1845" y="435"/>
                    <a:pt x="1842" y="435"/>
                    <a:pt x="1838" y="435"/>
                  </a:cubicBezTo>
                  <a:cubicBezTo>
                    <a:pt x="1835" y="435"/>
                    <a:pt x="1831" y="435"/>
                    <a:pt x="1828" y="432"/>
                  </a:cubicBezTo>
                  <a:lnTo>
                    <a:pt x="1823" y="432"/>
                  </a:lnTo>
                  <a:cubicBezTo>
                    <a:pt x="1820" y="429"/>
                    <a:pt x="1817" y="429"/>
                    <a:pt x="1814" y="429"/>
                  </a:cubicBezTo>
                  <a:cubicBezTo>
                    <a:pt x="1811" y="429"/>
                    <a:pt x="1807" y="429"/>
                    <a:pt x="1805" y="427"/>
                  </a:cubicBezTo>
                  <a:lnTo>
                    <a:pt x="1799" y="427"/>
                  </a:lnTo>
                  <a:cubicBezTo>
                    <a:pt x="1797" y="424"/>
                    <a:pt x="1793" y="424"/>
                    <a:pt x="1790" y="424"/>
                  </a:cubicBezTo>
                  <a:cubicBezTo>
                    <a:pt x="1786" y="424"/>
                    <a:pt x="1783" y="424"/>
                    <a:pt x="1780" y="421"/>
                  </a:cubicBezTo>
                  <a:lnTo>
                    <a:pt x="1775" y="421"/>
                  </a:lnTo>
                  <a:cubicBezTo>
                    <a:pt x="1772" y="419"/>
                    <a:pt x="1769" y="419"/>
                    <a:pt x="1765" y="419"/>
                  </a:cubicBezTo>
                  <a:cubicBezTo>
                    <a:pt x="1762" y="419"/>
                    <a:pt x="1759" y="419"/>
                    <a:pt x="1756" y="416"/>
                  </a:cubicBezTo>
                  <a:lnTo>
                    <a:pt x="1751" y="416"/>
                  </a:lnTo>
                  <a:cubicBezTo>
                    <a:pt x="1748" y="413"/>
                    <a:pt x="1745" y="413"/>
                    <a:pt x="1741" y="413"/>
                  </a:cubicBezTo>
                  <a:cubicBezTo>
                    <a:pt x="1738" y="413"/>
                    <a:pt x="1734" y="413"/>
                    <a:pt x="1731" y="410"/>
                  </a:cubicBezTo>
                  <a:lnTo>
                    <a:pt x="1726" y="410"/>
                  </a:lnTo>
                  <a:cubicBezTo>
                    <a:pt x="1723" y="407"/>
                    <a:pt x="1718" y="407"/>
                    <a:pt x="1714" y="407"/>
                  </a:cubicBezTo>
                  <a:cubicBezTo>
                    <a:pt x="1710" y="407"/>
                    <a:pt x="1706" y="407"/>
                    <a:pt x="1702" y="403"/>
                  </a:cubicBezTo>
                  <a:cubicBezTo>
                    <a:pt x="1698" y="400"/>
                    <a:pt x="1693" y="400"/>
                    <a:pt x="1689" y="400"/>
                  </a:cubicBezTo>
                  <a:cubicBezTo>
                    <a:pt x="1684" y="400"/>
                    <a:pt x="1680" y="400"/>
                    <a:pt x="1676" y="396"/>
                  </a:cubicBezTo>
                  <a:lnTo>
                    <a:pt x="1671" y="396"/>
                  </a:lnTo>
                  <a:cubicBezTo>
                    <a:pt x="1668" y="393"/>
                    <a:pt x="1663" y="393"/>
                    <a:pt x="1659" y="393"/>
                  </a:cubicBezTo>
                  <a:cubicBezTo>
                    <a:pt x="1655" y="393"/>
                    <a:pt x="1651" y="393"/>
                    <a:pt x="1647" y="390"/>
                  </a:cubicBezTo>
                  <a:lnTo>
                    <a:pt x="1642" y="390"/>
                  </a:lnTo>
                  <a:cubicBezTo>
                    <a:pt x="1639" y="388"/>
                    <a:pt x="1636" y="388"/>
                    <a:pt x="1633" y="388"/>
                  </a:cubicBezTo>
                  <a:cubicBezTo>
                    <a:pt x="1631" y="388"/>
                    <a:pt x="1629" y="388"/>
                    <a:pt x="1627" y="388"/>
                  </a:cubicBezTo>
                  <a:cubicBezTo>
                    <a:pt x="1623" y="388"/>
                    <a:pt x="1620" y="387"/>
                    <a:pt x="1617" y="385"/>
                  </a:cubicBezTo>
                  <a:lnTo>
                    <a:pt x="1612" y="385"/>
                  </a:lnTo>
                  <a:cubicBezTo>
                    <a:pt x="1609" y="383"/>
                    <a:pt x="1606" y="382"/>
                    <a:pt x="1602" y="382"/>
                  </a:cubicBezTo>
                  <a:cubicBezTo>
                    <a:pt x="1600" y="382"/>
                    <a:pt x="1599" y="382"/>
                    <a:pt x="1597" y="382"/>
                  </a:cubicBezTo>
                  <a:cubicBezTo>
                    <a:pt x="1593" y="382"/>
                    <a:pt x="1590" y="382"/>
                    <a:pt x="1587" y="379"/>
                  </a:cubicBezTo>
                  <a:lnTo>
                    <a:pt x="1574" y="379"/>
                  </a:lnTo>
                  <a:cubicBezTo>
                    <a:pt x="1567" y="373"/>
                    <a:pt x="1557" y="379"/>
                    <a:pt x="1536" y="362"/>
                  </a:cubicBezTo>
                  <a:lnTo>
                    <a:pt x="1531" y="362"/>
                  </a:lnTo>
                  <a:cubicBezTo>
                    <a:pt x="1527" y="359"/>
                    <a:pt x="1524" y="359"/>
                    <a:pt x="1520" y="359"/>
                  </a:cubicBezTo>
                  <a:cubicBezTo>
                    <a:pt x="1516" y="359"/>
                    <a:pt x="1513" y="359"/>
                    <a:pt x="1509" y="359"/>
                  </a:cubicBezTo>
                  <a:cubicBezTo>
                    <a:pt x="1506" y="359"/>
                    <a:pt x="1503" y="359"/>
                    <a:pt x="1500" y="357"/>
                  </a:cubicBezTo>
                  <a:lnTo>
                    <a:pt x="1494" y="357"/>
                  </a:lnTo>
                  <a:cubicBezTo>
                    <a:pt x="1491" y="354"/>
                    <a:pt x="1487" y="353"/>
                    <a:pt x="1484" y="353"/>
                  </a:cubicBezTo>
                  <a:cubicBezTo>
                    <a:pt x="1480" y="353"/>
                    <a:pt x="1477" y="354"/>
                    <a:pt x="1473" y="354"/>
                  </a:cubicBezTo>
                  <a:cubicBezTo>
                    <a:pt x="1470" y="354"/>
                    <a:pt x="1467" y="353"/>
                    <a:pt x="1464" y="351"/>
                  </a:cubicBezTo>
                  <a:lnTo>
                    <a:pt x="1451" y="351"/>
                  </a:lnTo>
                  <a:cubicBezTo>
                    <a:pt x="1448" y="348"/>
                    <a:pt x="1444" y="348"/>
                    <a:pt x="1441" y="348"/>
                  </a:cubicBezTo>
                  <a:cubicBezTo>
                    <a:pt x="1437" y="348"/>
                    <a:pt x="1434" y="348"/>
                    <a:pt x="1430" y="348"/>
                  </a:cubicBezTo>
                  <a:cubicBezTo>
                    <a:pt x="1427" y="348"/>
                    <a:pt x="1424" y="348"/>
                    <a:pt x="1421" y="346"/>
                  </a:cubicBezTo>
                  <a:lnTo>
                    <a:pt x="1415" y="346"/>
                  </a:lnTo>
                  <a:cubicBezTo>
                    <a:pt x="1411" y="342"/>
                    <a:pt x="1406" y="342"/>
                    <a:pt x="1401" y="342"/>
                  </a:cubicBezTo>
                  <a:cubicBezTo>
                    <a:pt x="1398" y="342"/>
                    <a:pt x="1395" y="342"/>
                    <a:pt x="1392" y="342"/>
                  </a:cubicBezTo>
                  <a:cubicBezTo>
                    <a:pt x="1387" y="342"/>
                    <a:pt x="1382" y="341"/>
                    <a:pt x="1378" y="338"/>
                  </a:cubicBezTo>
                  <a:lnTo>
                    <a:pt x="1365" y="338"/>
                  </a:lnTo>
                  <a:cubicBezTo>
                    <a:pt x="1362" y="336"/>
                    <a:pt x="1359" y="336"/>
                    <a:pt x="1355" y="336"/>
                  </a:cubicBezTo>
                  <a:cubicBezTo>
                    <a:pt x="1352" y="336"/>
                    <a:pt x="1348" y="336"/>
                    <a:pt x="1345" y="336"/>
                  </a:cubicBezTo>
                  <a:cubicBezTo>
                    <a:pt x="1341" y="336"/>
                    <a:pt x="1338" y="335"/>
                    <a:pt x="1335" y="333"/>
                  </a:cubicBezTo>
                  <a:lnTo>
                    <a:pt x="1322" y="333"/>
                  </a:lnTo>
                  <a:cubicBezTo>
                    <a:pt x="1319" y="331"/>
                    <a:pt x="1316" y="330"/>
                    <a:pt x="1312" y="330"/>
                  </a:cubicBezTo>
                  <a:cubicBezTo>
                    <a:pt x="1309" y="330"/>
                    <a:pt x="1305" y="331"/>
                    <a:pt x="1302" y="331"/>
                  </a:cubicBezTo>
                  <a:cubicBezTo>
                    <a:pt x="1298" y="331"/>
                    <a:pt x="1294" y="330"/>
                    <a:pt x="1291" y="327"/>
                  </a:cubicBezTo>
                  <a:lnTo>
                    <a:pt x="1278" y="327"/>
                  </a:lnTo>
                  <a:cubicBezTo>
                    <a:pt x="1276" y="325"/>
                    <a:pt x="1272" y="325"/>
                    <a:pt x="1269" y="325"/>
                  </a:cubicBezTo>
                  <a:cubicBezTo>
                    <a:pt x="1266" y="325"/>
                    <a:pt x="1262" y="325"/>
                    <a:pt x="1259" y="325"/>
                  </a:cubicBezTo>
                  <a:cubicBezTo>
                    <a:pt x="1255" y="325"/>
                    <a:pt x="1251" y="325"/>
                    <a:pt x="1248" y="322"/>
                  </a:cubicBezTo>
                  <a:lnTo>
                    <a:pt x="1235" y="322"/>
                  </a:lnTo>
                  <a:cubicBezTo>
                    <a:pt x="1232" y="320"/>
                    <a:pt x="1228" y="320"/>
                    <a:pt x="1225" y="320"/>
                  </a:cubicBezTo>
                  <a:cubicBezTo>
                    <a:pt x="1220" y="320"/>
                    <a:pt x="1216" y="320"/>
                    <a:pt x="1211" y="320"/>
                  </a:cubicBezTo>
                  <a:cubicBezTo>
                    <a:pt x="1207" y="320"/>
                    <a:pt x="1202" y="320"/>
                    <a:pt x="1198" y="317"/>
                  </a:cubicBezTo>
                  <a:lnTo>
                    <a:pt x="1192" y="317"/>
                  </a:lnTo>
                  <a:cubicBezTo>
                    <a:pt x="1189" y="315"/>
                    <a:pt x="1185" y="314"/>
                    <a:pt x="1182" y="314"/>
                  </a:cubicBezTo>
                  <a:cubicBezTo>
                    <a:pt x="1177" y="314"/>
                    <a:pt x="1173" y="315"/>
                    <a:pt x="1168" y="315"/>
                  </a:cubicBezTo>
                  <a:cubicBezTo>
                    <a:pt x="1164" y="315"/>
                    <a:pt x="1159" y="314"/>
                    <a:pt x="1154" y="311"/>
                  </a:cubicBezTo>
                  <a:lnTo>
                    <a:pt x="1143" y="311"/>
                  </a:lnTo>
                  <a:cubicBezTo>
                    <a:pt x="1139" y="309"/>
                    <a:pt x="1136" y="309"/>
                    <a:pt x="1133" y="309"/>
                  </a:cubicBezTo>
                  <a:cubicBezTo>
                    <a:pt x="1129" y="309"/>
                    <a:pt x="1126" y="309"/>
                    <a:pt x="1122" y="309"/>
                  </a:cubicBezTo>
                  <a:cubicBezTo>
                    <a:pt x="1118" y="309"/>
                    <a:pt x="1115" y="309"/>
                    <a:pt x="1111" y="306"/>
                  </a:cubicBezTo>
                  <a:lnTo>
                    <a:pt x="1099" y="306"/>
                  </a:lnTo>
                  <a:cubicBezTo>
                    <a:pt x="1095" y="303"/>
                    <a:pt x="1091" y="303"/>
                    <a:pt x="1087" y="303"/>
                  </a:cubicBezTo>
                  <a:cubicBezTo>
                    <a:pt x="1083" y="303"/>
                    <a:pt x="1079" y="303"/>
                    <a:pt x="1075" y="303"/>
                  </a:cubicBezTo>
                  <a:cubicBezTo>
                    <a:pt x="1070" y="303"/>
                    <a:pt x="1066" y="303"/>
                    <a:pt x="1062" y="299"/>
                  </a:cubicBezTo>
                  <a:lnTo>
                    <a:pt x="1056" y="299"/>
                  </a:lnTo>
                  <a:cubicBezTo>
                    <a:pt x="1053" y="297"/>
                    <a:pt x="1049" y="297"/>
                    <a:pt x="1045" y="297"/>
                  </a:cubicBezTo>
                  <a:cubicBezTo>
                    <a:pt x="1042" y="297"/>
                    <a:pt x="1039" y="297"/>
                    <a:pt x="1036" y="297"/>
                  </a:cubicBezTo>
                  <a:cubicBezTo>
                    <a:pt x="1032" y="297"/>
                    <a:pt x="1029" y="296"/>
                    <a:pt x="1025" y="294"/>
                  </a:cubicBezTo>
                  <a:lnTo>
                    <a:pt x="1013" y="294"/>
                  </a:lnTo>
                  <a:cubicBezTo>
                    <a:pt x="1010" y="292"/>
                    <a:pt x="1006" y="291"/>
                    <a:pt x="1002" y="291"/>
                  </a:cubicBezTo>
                  <a:cubicBezTo>
                    <a:pt x="999" y="291"/>
                    <a:pt x="996" y="291"/>
                    <a:pt x="993" y="291"/>
                  </a:cubicBezTo>
                  <a:cubicBezTo>
                    <a:pt x="989" y="291"/>
                    <a:pt x="985" y="291"/>
                    <a:pt x="982" y="289"/>
                  </a:cubicBezTo>
                  <a:lnTo>
                    <a:pt x="977" y="289"/>
                  </a:lnTo>
                  <a:cubicBezTo>
                    <a:pt x="973" y="286"/>
                    <a:pt x="970" y="286"/>
                    <a:pt x="966" y="286"/>
                  </a:cubicBezTo>
                  <a:cubicBezTo>
                    <a:pt x="963" y="286"/>
                    <a:pt x="960" y="286"/>
                    <a:pt x="957" y="286"/>
                  </a:cubicBezTo>
                  <a:cubicBezTo>
                    <a:pt x="953" y="286"/>
                    <a:pt x="949" y="286"/>
                    <a:pt x="946" y="283"/>
                  </a:cubicBezTo>
                  <a:lnTo>
                    <a:pt x="933" y="283"/>
                  </a:lnTo>
                  <a:cubicBezTo>
                    <a:pt x="930" y="281"/>
                    <a:pt x="927" y="280"/>
                    <a:pt x="923" y="280"/>
                  </a:cubicBezTo>
                  <a:cubicBezTo>
                    <a:pt x="920" y="280"/>
                    <a:pt x="917" y="281"/>
                    <a:pt x="914" y="281"/>
                  </a:cubicBezTo>
                  <a:cubicBezTo>
                    <a:pt x="910" y="281"/>
                    <a:pt x="906" y="280"/>
                    <a:pt x="903" y="278"/>
                  </a:cubicBezTo>
                  <a:lnTo>
                    <a:pt x="898" y="278"/>
                  </a:lnTo>
                  <a:cubicBezTo>
                    <a:pt x="894" y="275"/>
                    <a:pt x="890" y="275"/>
                    <a:pt x="887" y="275"/>
                  </a:cubicBezTo>
                  <a:cubicBezTo>
                    <a:pt x="884" y="275"/>
                    <a:pt x="881" y="275"/>
                    <a:pt x="878" y="275"/>
                  </a:cubicBezTo>
                  <a:cubicBezTo>
                    <a:pt x="874" y="275"/>
                    <a:pt x="870" y="275"/>
                    <a:pt x="867" y="272"/>
                  </a:cubicBezTo>
                  <a:lnTo>
                    <a:pt x="861" y="272"/>
                  </a:lnTo>
                  <a:cubicBezTo>
                    <a:pt x="858" y="270"/>
                    <a:pt x="854" y="270"/>
                    <a:pt x="851" y="270"/>
                  </a:cubicBezTo>
                  <a:cubicBezTo>
                    <a:pt x="849" y="270"/>
                    <a:pt x="847" y="270"/>
                    <a:pt x="845" y="270"/>
                  </a:cubicBezTo>
                  <a:cubicBezTo>
                    <a:pt x="841" y="270"/>
                    <a:pt x="838" y="270"/>
                    <a:pt x="835" y="267"/>
                  </a:cubicBezTo>
                  <a:lnTo>
                    <a:pt x="823" y="267"/>
                  </a:lnTo>
                  <a:cubicBezTo>
                    <a:pt x="821" y="265"/>
                    <a:pt x="818" y="265"/>
                    <a:pt x="815" y="265"/>
                  </a:cubicBezTo>
                  <a:cubicBezTo>
                    <a:pt x="813" y="265"/>
                    <a:pt x="811" y="265"/>
                    <a:pt x="809" y="265"/>
                  </a:cubicBezTo>
                  <a:cubicBezTo>
                    <a:pt x="805" y="265"/>
                    <a:pt x="802" y="264"/>
                    <a:pt x="799" y="262"/>
                  </a:cubicBezTo>
                  <a:lnTo>
                    <a:pt x="793" y="262"/>
                  </a:lnTo>
                  <a:cubicBezTo>
                    <a:pt x="791" y="260"/>
                    <a:pt x="788" y="259"/>
                    <a:pt x="785" y="259"/>
                  </a:cubicBezTo>
                  <a:cubicBezTo>
                    <a:pt x="783" y="259"/>
                    <a:pt x="781" y="259"/>
                    <a:pt x="779" y="259"/>
                  </a:cubicBezTo>
                  <a:cubicBezTo>
                    <a:pt x="776" y="259"/>
                    <a:pt x="772" y="259"/>
                    <a:pt x="769" y="256"/>
                  </a:cubicBezTo>
                  <a:lnTo>
                    <a:pt x="764" y="256"/>
                  </a:lnTo>
                  <a:cubicBezTo>
                    <a:pt x="761" y="254"/>
                    <a:pt x="758" y="254"/>
                    <a:pt x="754" y="254"/>
                  </a:cubicBezTo>
                  <a:cubicBezTo>
                    <a:pt x="751" y="254"/>
                    <a:pt x="747" y="254"/>
                    <a:pt x="745" y="251"/>
                  </a:cubicBezTo>
                  <a:lnTo>
                    <a:pt x="739" y="251"/>
                  </a:lnTo>
                  <a:cubicBezTo>
                    <a:pt x="735" y="248"/>
                    <a:pt x="731" y="248"/>
                    <a:pt x="726" y="248"/>
                  </a:cubicBezTo>
                  <a:cubicBezTo>
                    <a:pt x="722" y="248"/>
                    <a:pt x="718" y="248"/>
                    <a:pt x="714" y="244"/>
                  </a:cubicBezTo>
                  <a:lnTo>
                    <a:pt x="709" y="244"/>
                  </a:lnTo>
                  <a:cubicBezTo>
                    <a:pt x="706" y="242"/>
                    <a:pt x="703" y="242"/>
                    <a:pt x="699" y="242"/>
                  </a:cubicBezTo>
                  <a:cubicBezTo>
                    <a:pt x="696" y="242"/>
                    <a:pt x="692" y="242"/>
                    <a:pt x="690" y="239"/>
                  </a:cubicBezTo>
                  <a:lnTo>
                    <a:pt x="684" y="239"/>
                  </a:lnTo>
                  <a:cubicBezTo>
                    <a:pt x="681" y="236"/>
                    <a:pt x="677" y="236"/>
                    <a:pt x="672" y="236"/>
                  </a:cubicBezTo>
                  <a:cubicBezTo>
                    <a:pt x="668" y="236"/>
                    <a:pt x="664" y="236"/>
                    <a:pt x="661" y="233"/>
                  </a:cubicBezTo>
                  <a:lnTo>
                    <a:pt x="653" y="233"/>
                  </a:lnTo>
                  <a:cubicBezTo>
                    <a:pt x="650" y="230"/>
                    <a:pt x="647" y="230"/>
                    <a:pt x="644" y="230"/>
                  </a:cubicBezTo>
                  <a:cubicBezTo>
                    <a:pt x="641" y="230"/>
                    <a:pt x="637" y="230"/>
                    <a:pt x="635" y="227"/>
                  </a:cubicBezTo>
                  <a:lnTo>
                    <a:pt x="629" y="227"/>
                  </a:lnTo>
                  <a:cubicBezTo>
                    <a:pt x="627" y="224"/>
                    <a:pt x="623" y="224"/>
                    <a:pt x="620" y="224"/>
                  </a:cubicBezTo>
                  <a:cubicBezTo>
                    <a:pt x="616" y="224"/>
                    <a:pt x="613" y="224"/>
                    <a:pt x="610" y="222"/>
                  </a:cubicBezTo>
                  <a:lnTo>
                    <a:pt x="604" y="222"/>
                  </a:lnTo>
                  <a:cubicBezTo>
                    <a:pt x="602" y="219"/>
                    <a:pt x="599" y="219"/>
                    <a:pt x="595" y="219"/>
                  </a:cubicBezTo>
                  <a:cubicBezTo>
                    <a:pt x="592" y="219"/>
                    <a:pt x="589" y="219"/>
                    <a:pt x="586" y="216"/>
                  </a:cubicBezTo>
                  <a:lnTo>
                    <a:pt x="581" y="216"/>
                  </a:lnTo>
                  <a:cubicBezTo>
                    <a:pt x="578" y="214"/>
                    <a:pt x="575" y="214"/>
                    <a:pt x="571" y="214"/>
                  </a:cubicBezTo>
                  <a:cubicBezTo>
                    <a:pt x="568" y="214"/>
                    <a:pt x="564" y="214"/>
                    <a:pt x="561" y="211"/>
                  </a:cubicBezTo>
                  <a:lnTo>
                    <a:pt x="556" y="211"/>
                  </a:lnTo>
                  <a:cubicBezTo>
                    <a:pt x="553" y="208"/>
                    <a:pt x="550" y="208"/>
                    <a:pt x="547" y="208"/>
                  </a:cubicBezTo>
                  <a:cubicBezTo>
                    <a:pt x="544" y="208"/>
                    <a:pt x="540" y="208"/>
                    <a:pt x="538" y="206"/>
                  </a:cubicBezTo>
                  <a:lnTo>
                    <a:pt x="531" y="206"/>
                  </a:lnTo>
                  <a:cubicBezTo>
                    <a:pt x="528" y="202"/>
                    <a:pt x="522" y="203"/>
                    <a:pt x="518" y="200"/>
                  </a:cubicBezTo>
                  <a:lnTo>
                    <a:pt x="513" y="200"/>
                  </a:lnTo>
                  <a:cubicBezTo>
                    <a:pt x="507" y="193"/>
                    <a:pt x="500" y="198"/>
                    <a:pt x="494" y="193"/>
                  </a:cubicBezTo>
                  <a:lnTo>
                    <a:pt x="489" y="193"/>
                  </a:lnTo>
                  <a:cubicBezTo>
                    <a:pt x="486" y="190"/>
                    <a:pt x="480" y="192"/>
                    <a:pt x="477" y="187"/>
                  </a:cubicBezTo>
                  <a:lnTo>
                    <a:pt x="472" y="187"/>
                  </a:lnTo>
                  <a:cubicBezTo>
                    <a:pt x="466" y="181"/>
                    <a:pt x="458" y="186"/>
                    <a:pt x="452" y="181"/>
                  </a:cubicBezTo>
                  <a:lnTo>
                    <a:pt x="446" y="181"/>
                  </a:lnTo>
                  <a:cubicBezTo>
                    <a:pt x="443" y="179"/>
                    <a:pt x="436" y="180"/>
                    <a:pt x="434" y="175"/>
                  </a:cubicBezTo>
                  <a:lnTo>
                    <a:pt x="429" y="175"/>
                  </a:lnTo>
                  <a:cubicBezTo>
                    <a:pt x="425" y="173"/>
                    <a:pt x="420" y="174"/>
                    <a:pt x="416" y="170"/>
                  </a:cubicBezTo>
                  <a:lnTo>
                    <a:pt x="410" y="170"/>
                  </a:lnTo>
                  <a:cubicBezTo>
                    <a:pt x="408" y="168"/>
                    <a:pt x="403" y="169"/>
                    <a:pt x="398" y="165"/>
                  </a:cubicBezTo>
                  <a:lnTo>
                    <a:pt x="393" y="165"/>
                  </a:lnTo>
                  <a:cubicBezTo>
                    <a:pt x="391" y="162"/>
                    <a:pt x="386" y="163"/>
                    <a:pt x="381" y="159"/>
                  </a:cubicBezTo>
                  <a:lnTo>
                    <a:pt x="376" y="159"/>
                  </a:lnTo>
                  <a:cubicBezTo>
                    <a:pt x="373" y="157"/>
                    <a:pt x="367" y="158"/>
                    <a:pt x="364" y="154"/>
                  </a:cubicBezTo>
                  <a:lnTo>
                    <a:pt x="359" y="154"/>
                  </a:lnTo>
                  <a:cubicBezTo>
                    <a:pt x="355" y="152"/>
                    <a:pt x="350" y="153"/>
                    <a:pt x="346" y="148"/>
                  </a:cubicBezTo>
                  <a:lnTo>
                    <a:pt x="340" y="148"/>
                  </a:lnTo>
                  <a:cubicBezTo>
                    <a:pt x="338" y="146"/>
                    <a:pt x="333" y="147"/>
                    <a:pt x="328" y="143"/>
                  </a:cubicBezTo>
                  <a:lnTo>
                    <a:pt x="323" y="143"/>
                  </a:lnTo>
                  <a:cubicBezTo>
                    <a:pt x="321" y="141"/>
                    <a:pt x="313" y="142"/>
                    <a:pt x="311" y="138"/>
                  </a:cubicBezTo>
                  <a:cubicBezTo>
                    <a:pt x="306" y="131"/>
                    <a:pt x="297" y="137"/>
                    <a:pt x="292" y="131"/>
                  </a:cubicBezTo>
                  <a:cubicBezTo>
                    <a:pt x="290" y="129"/>
                    <a:pt x="284" y="130"/>
                    <a:pt x="280" y="126"/>
                  </a:cubicBezTo>
                  <a:lnTo>
                    <a:pt x="274" y="126"/>
                  </a:lnTo>
                  <a:cubicBezTo>
                    <a:pt x="272" y="124"/>
                    <a:pt x="265" y="125"/>
                    <a:pt x="263" y="120"/>
                  </a:cubicBezTo>
                  <a:cubicBezTo>
                    <a:pt x="259" y="116"/>
                    <a:pt x="254" y="118"/>
                    <a:pt x="251" y="114"/>
                  </a:cubicBezTo>
                  <a:lnTo>
                    <a:pt x="245" y="114"/>
                  </a:lnTo>
                  <a:cubicBezTo>
                    <a:pt x="242" y="111"/>
                    <a:pt x="236" y="113"/>
                    <a:pt x="232" y="108"/>
                  </a:cubicBezTo>
                  <a:cubicBezTo>
                    <a:pt x="230" y="104"/>
                    <a:pt x="225" y="105"/>
                    <a:pt x="221" y="102"/>
                  </a:cubicBezTo>
                  <a:lnTo>
                    <a:pt x="215" y="102"/>
                  </a:lnTo>
                  <a:cubicBezTo>
                    <a:pt x="213" y="100"/>
                    <a:pt x="211" y="98"/>
                    <a:pt x="209" y="97"/>
                  </a:cubicBezTo>
                  <a:lnTo>
                    <a:pt x="203" y="97"/>
                  </a:lnTo>
                  <a:cubicBezTo>
                    <a:pt x="200" y="92"/>
                    <a:pt x="194" y="93"/>
                    <a:pt x="191" y="89"/>
                  </a:cubicBezTo>
                  <a:cubicBezTo>
                    <a:pt x="188" y="86"/>
                    <a:pt x="183" y="87"/>
                    <a:pt x="178" y="83"/>
                  </a:cubicBezTo>
                  <a:cubicBezTo>
                    <a:pt x="176" y="78"/>
                    <a:pt x="171" y="80"/>
                    <a:pt x="167" y="76"/>
                  </a:cubicBezTo>
                  <a:lnTo>
                    <a:pt x="161" y="76"/>
                  </a:lnTo>
                  <a:cubicBezTo>
                    <a:pt x="159" y="75"/>
                    <a:pt x="157" y="72"/>
                    <a:pt x="155" y="71"/>
                  </a:cubicBezTo>
                  <a:lnTo>
                    <a:pt x="149" y="71"/>
                  </a:lnTo>
                  <a:cubicBezTo>
                    <a:pt x="146" y="70"/>
                    <a:pt x="145" y="66"/>
                    <a:pt x="143" y="65"/>
                  </a:cubicBezTo>
                  <a:lnTo>
                    <a:pt x="137" y="65"/>
                  </a:lnTo>
                  <a:cubicBezTo>
                    <a:pt x="134" y="61"/>
                    <a:pt x="128" y="62"/>
                    <a:pt x="125" y="59"/>
                  </a:cubicBezTo>
                  <a:cubicBezTo>
                    <a:pt x="122" y="55"/>
                    <a:pt x="116" y="56"/>
                    <a:pt x="113" y="51"/>
                  </a:cubicBezTo>
                  <a:cubicBezTo>
                    <a:pt x="111" y="48"/>
                    <a:pt x="103" y="49"/>
                    <a:pt x="101" y="45"/>
                  </a:cubicBezTo>
                  <a:cubicBezTo>
                    <a:pt x="98" y="41"/>
                    <a:pt x="91" y="43"/>
                    <a:pt x="89" y="38"/>
                  </a:cubicBezTo>
                  <a:cubicBezTo>
                    <a:pt x="86" y="34"/>
                    <a:pt x="79" y="35"/>
                    <a:pt x="76" y="32"/>
                  </a:cubicBezTo>
                  <a:cubicBezTo>
                    <a:pt x="74" y="28"/>
                    <a:pt x="67" y="29"/>
                    <a:pt x="64" y="24"/>
                  </a:cubicBezTo>
                  <a:cubicBezTo>
                    <a:pt x="62" y="23"/>
                    <a:pt x="60" y="21"/>
                    <a:pt x="58" y="19"/>
                  </a:cubicBezTo>
                  <a:lnTo>
                    <a:pt x="52" y="19"/>
                  </a:lnTo>
                  <a:cubicBezTo>
                    <a:pt x="49" y="18"/>
                    <a:pt x="48" y="16"/>
                    <a:pt x="46" y="14"/>
                  </a:cubicBezTo>
                  <a:lnTo>
                    <a:pt x="40" y="14"/>
                  </a:lnTo>
                  <a:cubicBezTo>
                    <a:pt x="37" y="13"/>
                    <a:pt x="36" y="10"/>
                    <a:pt x="33" y="8"/>
                  </a:cubicBezTo>
                  <a:lnTo>
                    <a:pt x="27" y="8"/>
                  </a:lnTo>
                  <a:cubicBezTo>
                    <a:pt x="25" y="7"/>
                    <a:pt x="24" y="5"/>
                    <a:pt x="21" y="3"/>
                  </a:cubicBezTo>
                  <a:cubicBezTo>
                    <a:pt x="18" y="1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E6E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8"/>
            <p:cNvSpPr/>
            <p:nvPr/>
          </p:nvSpPr>
          <p:spPr>
            <a:xfrm>
              <a:off x="7161518" y="3845616"/>
              <a:ext cx="162972" cy="226657"/>
            </a:xfrm>
            <a:custGeom>
              <a:avLst/>
              <a:gdLst/>
              <a:ahLst/>
              <a:cxnLst/>
              <a:rect l="l" t="t" r="r" b="b"/>
              <a:pathLst>
                <a:path w="4399" h="6118" extrusionOk="0">
                  <a:moveTo>
                    <a:pt x="94" y="5952"/>
                  </a:moveTo>
                  <a:cubicBezTo>
                    <a:pt x="94" y="5953"/>
                    <a:pt x="93" y="5953"/>
                    <a:pt x="93" y="5954"/>
                  </a:cubicBezTo>
                  <a:cubicBezTo>
                    <a:pt x="93" y="5953"/>
                    <a:pt x="94" y="5953"/>
                    <a:pt x="94" y="5952"/>
                  </a:cubicBezTo>
                  <a:close/>
                  <a:moveTo>
                    <a:pt x="2197" y="1"/>
                  </a:moveTo>
                  <a:cubicBezTo>
                    <a:pt x="2178" y="1"/>
                    <a:pt x="2160" y="2"/>
                    <a:pt x="2141" y="3"/>
                  </a:cubicBezTo>
                  <a:lnTo>
                    <a:pt x="2123" y="3"/>
                  </a:lnTo>
                  <a:cubicBezTo>
                    <a:pt x="2119" y="6"/>
                    <a:pt x="2116" y="6"/>
                    <a:pt x="2112" y="6"/>
                  </a:cubicBezTo>
                  <a:cubicBezTo>
                    <a:pt x="2108" y="6"/>
                    <a:pt x="2105" y="6"/>
                    <a:pt x="2101" y="6"/>
                  </a:cubicBezTo>
                  <a:cubicBezTo>
                    <a:pt x="2098" y="6"/>
                    <a:pt x="2095" y="6"/>
                    <a:pt x="2092" y="9"/>
                  </a:cubicBezTo>
                  <a:lnTo>
                    <a:pt x="2080" y="9"/>
                  </a:lnTo>
                  <a:cubicBezTo>
                    <a:pt x="2076" y="11"/>
                    <a:pt x="2073" y="12"/>
                    <a:pt x="2069" y="12"/>
                  </a:cubicBezTo>
                  <a:cubicBezTo>
                    <a:pt x="2065" y="12"/>
                    <a:pt x="2062" y="11"/>
                    <a:pt x="2058" y="11"/>
                  </a:cubicBezTo>
                  <a:cubicBezTo>
                    <a:pt x="2055" y="11"/>
                    <a:pt x="2052" y="12"/>
                    <a:pt x="2048" y="14"/>
                  </a:cubicBezTo>
                  <a:lnTo>
                    <a:pt x="2037" y="14"/>
                  </a:lnTo>
                  <a:cubicBezTo>
                    <a:pt x="2033" y="17"/>
                    <a:pt x="2029" y="17"/>
                    <a:pt x="2026" y="17"/>
                  </a:cubicBezTo>
                  <a:cubicBezTo>
                    <a:pt x="2022" y="17"/>
                    <a:pt x="2019" y="17"/>
                    <a:pt x="2015" y="17"/>
                  </a:cubicBezTo>
                  <a:cubicBezTo>
                    <a:pt x="2012" y="17"/>
                    <a:pt x="2008" y="17"/>
                    <a:pt x="2005" y="19"/>
                  </a:cubicBezTo>
                  <a:lnTo>
                    <a:pt x="1993" y="19"/>
                  </a:lnTo>
                  <a:cubicBezTo>
                    <a:pt x="1990" y="22"/>
                    <a:pt x="1987" y="23"/>
                    <a:pt x="1984" y="23"/>
                  </a:cubicBezTo>
                  <a:cubicBezTo>
                    <a:pt x="1981" y="23"/>
                    <a:pt x="1978" y="22"/>
                    <a:pt x="1975" y="22"/>
                  </a:cubicBezTo>
                  <a:cubicBezTo>
                    <a:pt x="1972" y="22"/>
                    <a:pt x="1970" y="23"/>
                    <a:pt x="1968" y="25"/>
                  </a:cubicBezTo>
                  <a:lnTo>
                    <a:pt x="1956" y="25"/>
                  </a:lnTo>
                  <a:cubicBezTo>
                    <a:pt x="1953" y="27"/>
                    <a:pt x="1950" y="28"/>
                    <a:pt x="1947" y="28"/>
                  </a:cubicBezTo>
                  <a:cubicBezTo>
                    <a:pt x="1944" y="28"/>
                    <a:pt x="1941" y="28"/>
                    <a:pt x="1938" y="28"/>
                  </a:cubicBezTo>
                  <a:cubicBezTo>
                    <a:pt x="1936" y="28"/>
                    <a:pt x="1933" y="28"/>
                    <a:pt x="1931" y="30"/>
                  </a:cubicBezTo>
                  <a:lnTo>
                    <a:pt x="1919" y="30"/>
                  </a:lnTo>
                  <a:cubicBezTo>
                    <a:pt x="1917" y="33"/>
                    <a:pt x="1914" y="33"/>
                    <a:pt x="1911" y="33"/>
                  </a:cubicBezTo>
                  <a:cubicBezTo>
                    <a:pt x="1908" y="33"/>
                    <a:pt x="1905" y="33"/>
                    <a:pt x="1902" y="33"/>
                  </a:cubicBezTo>
                  <a:cubicBezTo>
                    <a:pt x="1899" y="33"/>
                    <a:pt x="1897" y="33"/>
                    <a:pt x="1894" y="36"/>
                  </a:cubicBezTo>
                  <a:lnTo>
                    <a:pt x="1882" y="36"/>
                  </a:lnTo>
                  <a:cubicBezTo>
                    <a:pt x="1880" y="38"/>
                    <a:pt x="1876" y="38"/>
                    <a:pt x="1873" y="38"/>
                  </a:cubicBezTo>
                  <a:cubicBezTo>
                    <a:pt x="1870" y="38"/>
                    <a:pt x="1867" y="38"/>
                    <a:pt x="1864" y="41"/>
                  </a:cubicBezTo>
                  <a:lnTo>
                    <a:pt x="1851" y="41"/>
                  </a:lnTo>
                  <a:cubicBezTo>
                    <a:pt x="1848" y="44"/>
                    <a:pt x="1845" y="44"/>
                    <a:pt x="1842" y="44"/>
                  </a:cubicBezTo>
                  <a:cubicBezTo>
                    <a:pt x="1839" y="44"/>
                    <a:pt x="1835" y="44"/>
                    <a:pt x="1833" y="46"/>
                  </a:cubicBezTo>
                  <a:lnTo>
                    <a:pt x="1827" y="46"/>
                  </a:lnTo>
                  <a:cubicBezTo>
                    <a:pt x="1825" y="49"/>
                    <a:pt x="1821" y="49"/>
                    <a:pt x="1818" y="49"/>
                  </a:cubicBezTo>
                  <a:cubicBezTo>
                    <a:pt x="1814" y="49"/>
                    <a:pt x="1811" y="49"/>
                    <a:pt x="1808" y="52"/>
                  </a:cubicBezTo>
                  <a:lnTo>
                    <a:pt x="1796" y="52"/>
                  </a:lnTo>
                  <a:cubicBezTo>
                    <a:pt x="1794" y="55"/>
                    <a:pt x="1789" y="54"/>
                    <a:pt x="1784" y="57"/>
                  </a:cubicBezTo>
                  <a:lnTo>
                    <a:pt x="1772" y="57"/>
                  </a:lnTo>
                  <a:cubicBezTo>
                    <a:pt x="1769" y="60"/>
                    <a:pt x="1764" y="59"/>
                    <a:pt x="1759" y="62"/>
                  </a:cubicBezTo>
                  <a:lnTo>
                    <a:pt x="1748" y="62"/>
                  </a:lnTo>
                  <a:cubicBezTo>
                    <a:pt x="1745" y="66"/>
                    <a:pt x="1740" y="65"/>
                    <a:pt x="1736" y="68"/>
                  </a:cubicBezTo>
                  <a:lnTo>
                    <a:pt x="1724" y="68"/>
                  </a:lnTo>
                  <a:cubicBezTo>
                    <a:pt x="1721" y="71"/>
                    <a:pt x="1715" y="70"/>
                    <a:pt x="1711" y="73"/>
                  </a:cubicBezTo>
                  <a:lnTo>
                    <a:pt x="1704" y="73"/>
                  </a:lnTo>
                  <a:cubicBezTo>
                    <a:pt x="1702" y="76"/>
                    <a:pt x="1699" y="76"/>
                    <a:pt x="1695" y="76"/>
                  </a:cubicBezTo>
                  <a:cubicBezTo>
                    <a:pt x="1692" y="76"/>
                    <a:pt x="1689" y="76"/>
                    <a:pt x="1686" y="79"/>
                  </a:cubicBezTo>
                  <a:lnTo>
                    <a:pt x="1681" y="79"/>
                  </a:lnTo>
                  <a:cubicBezTo>
                    <a:pt x="1678" y="81"/>
                    <a:pt x="1675" y="81"/>
                    <a:pt x="1671" y="81"/>
                  </a:cubicBezTo>
                  <a:cubicBezTo>
                    <a:pt x="1668" y="81"/>
                    <a:pt x="1664" y="81"/>
                    <a:pt x="1661" y="84"/>
                  </a:cubicBezTo>
                  <a:lnTo>
                    <a:pt x="1656" y="84"/>
                  </a:lnTo>
                  <a:cubicBezTo>
                    <a:pt x="1654" y="87"/>
                    <a:pt x="1648" y="86"/>
                    <a:pt x="1644" y="89"/>
                  </a:cubicBezTo>
                  <a:lnTo>
                    <a:pt x="1638" y="89"/>
                  </a:lnTo>
                  <a:cubicBezTo>
                    <a:pt x="1632" y="97"/>
                    <a:pt x="1624" y="92"/>
                    <a:pt x="1618" y="97"/>
                  </a:cubicBezTo>
                  <a:lnTo>
                    <a:pt x="1613" y="97"/>
                  </a:lnTo>
                  <a:cubicBezTo>
                    <a:pt x="1611" y="99"/>
                    <a:pt x="1605" y="98"/>
                    <a:pt x="1601" y="102"/>
                  </a:cubicBezTo>
                  <a:lnTo>
                    <a:pt x="1596" y="102"/>
                  </a:lnTo>
                  <a:cubicBezTo>
                    <a:pt x="1592" y="105"/>
                    <a:pt x="1587" y="103"/>
                    <a:pt x="1584" y="108"/>
                  </a:cubicBezTo>
                  <a:lnTo>
                    <a:pt x="1576" y="108"/>
                  </a:lnTo>
                  <a:cubicBezTo>
                    <a:pt x="1571" y="114"/>
                    <a:pt x="1563" y="109"/>
                    <a:pt x="1558" y="114"/>
                  </a:cubicBezTo>
                  <a:cubicBezTo>
                    <a:pt x="1552" y="121"/>
                    <a:pt x="1544" y="115"/>
                    <a:pt x="1538" y="121"/>
                  </a:cubicBezTo>
                  <a:lnTo>
                    <a:pt x="1533" y="121"/>
                  </a:lnTo>
                  <a:cubicBezTo>
                    <a:pt x="1530" y="124"/>
                    <a:pt x="1524" y="122"/>
                    <a:pt x="1520" y="126"/>
                  </a:cubicBezTo>
                  <a:cubicBezTo>
                    <a:pt x="1515" y="133"/>
                    <a:pt x="1506" y="127"/>
                    <a:pt x="1501" y="133"/>
                  </a:cubicBezTo>
                  <a:cubicBezTo>
                    <a:pt x="1498" y="136"/>
                    <a:pt x="1493" y="135"/>
                    <a:pt x="1489" y="138"/>
                  </a:cubicBezTo>
                  <a:lnTo>
                    <a:pt x="1482" y="138"/>
                  </a:lnTo>
                  <a:cubicBezTo>
                    <a:pt x="1479" y="141"/>
                    <a:pt x="1474" y="140"/>
                    <a:pt x="1470" y="143"/>
                  </a:cubicBezTo>
                  <a:lnTo>
                    <a:pt x="1465" y="143"/>
                  </a:lnTo>
                  <a:cubicBezTo>
                    <a:pt x="1462" y="147"/>
                    <a:pt x="1456" y="146"/>
                    <a:pt x="1452" y="149"/>
                  </a:cubicBezTo>
                  <a:lnTo>
                    <a:pt x="1447" y="149"/>
                  </a:lnTo>
                  <a:cubicBezTo>
                    <a:pt x="1445" y="151"/>
                    <a:pt x="1443" y="152"/>
                    <a:pt x="1440" y="154"/>
                  </a:cubicBezTo>
                  <a:lnTo>
                    <a:pt x="1434" y="154"/>
                  </a:lnTo>
                  <a:cubicBezTo>
                    <a:pt x="1431" y="157"/>
                    <a:pt x="1424" y="156"/>
                    <a:pt x="1422" y="160"/>
                  </a:cubicBezTo>
                  <a:lnTo>
                    <a:pt x="1417" y="160"/>
                  </a:lnTo>
                  <a:cubicBezTo>
                    <a:pt x="1413" y="164"/>
                    <a:pt x="1408" y="163"/>
                    <a:pt x="1404" y="167"/>
                  </a:cubicBezTo>
                  <a:cubicBezTo>
                    <a:pt x="1401" y="169"/>
                    <a:pt x="1395" y="168"/>
                    <a:pt x="1392" y="172"/>
                  </a:cubicBezTo>
                  <a:lnTo>
                    <a:pt x="1386" y="172"/>
                  </a:lnTo>
                  <a:cubicBezTo>
                    <a:pt x="1384" y="174"/>
                    <a:pt x="1382" y="175"/>
                    <a:pt x="1380" y="178"/>
                  </a:cubicBezTo>
                  <a:lnTo>
                    <a:pt x="1374" y="178"/>
                  </a:lnTo>
                  <a:cubicBezTo>
                    <a:pt x="1371" y="180"/>
                    <a:pt x="1366" y="179"/>
                    <a:pt x="1363" y="183"/>
                  </a:cubicBezTo>
                  <a:cubicBezTo>
                    <a:pt x="1359" y="185"/>
                    <a:pt x="1353" y="184"/>
                    <a:pt x="1350" y="189"/>
                  </a:cubicBezTo>
                  <a:lnTo>
                    <a:pt x="1344" y="189"/>
                  </a:lnTo>
                  <a:cubicBezTo>
                    <a:pt x="1342" y="192"/>
                    <a:pt x="1337" y="191"/>
                    <a:pt x="1332" y="195"/>
                  </a:cubicBezTo>
                  <a:cubicBezTo>
                    <a:pt x="1330" y="199"/>
                    <a:pt x="1325" y="197"/>
                    <a:pt x="1321" y="202"/>
                  </a:cubicBezTo>
                  <a:cubicBezTo>
                    <a:pt x="1317" y="205"/>
                    <a:pt x="1311" y="203"/>
                    <a:pt x="1309" y="207"/>
                  </a:cubicBezTo>
                  <a:lnTo>
                    <a:pt x="1303" y="207"/>
                  </a:lnTo>
                  <a:cubicBezTo>
                    <a:pt x="1300" y="208"/>
                    <a:pt x="1299" y="210"/>
                    <a:pt x="1296" y="212"/>
                  </a:cubicBezTo>
                  <a:lnTo>
                    <a:pt x="1290" y="212"/>
                  </a:lnTo>
                  <a:cubicBezTo>
                    <a:pt x="1288" y="217"/>
                    <a:pt x="1283" y="216"/>
                    <a:pt x="1278" y="219"/>
                  </a:cubicBezTo>
                  <a:cubicBezTo>
                    <a:pt x="1276" y="223"/>
                    <a:pt x="1271" y="222"/>
                    <a:pt x="1267" y="226"/>
                  </a:cubicBezTo>
                  <a:cubicBezTo>
                    <a:pt x="1263" y="229"/>
                    <a:pt x="1257" y="227"/>
                    <a:pt x="1255" y="232"/>
                  </a:cubicBezTo>
                  <a:lnTo>
                    <a:pt x="1249" y="232"/>
                  </a:lnTo>
                  <a:cubicBezTo>
                    <a:pt x="1246" y="233"/>
                    <a:pt x="1245" y="234"/>
                    <a:pt x="1242" y="237"/>
                  </a:cubicBezTo>
                  <a:lnTo>
                    <a:pt x="1236" y="237"/>
                  </a:lnTo>
                  <a:cubicBezTo>
                    <a:pt x="1234" y="238"/>
                    <a:pt x="1233" y="240"/>
                    <a:pt x="1230" y="243"/>
                  </a:cubicBezTo>
                  <a:lnTo>
                    <a:pt x="1225" y="243"/>
                  </a:lnTo>
                  <a:cubicBezTo>
                    <a:pt x="1222" y="246"/>
                    <a:pt x="1217" y="245"/>
                    <a:pt x="1213" y="249"/>
                  </a:cubicBezTo>
                  <a:cubicBezTo>
                    <a:pt x="1211" y="253"/>
                    <a:pt x="1204" y="251"/>
                    <a:pt x="1201" y="256"/>
                  </a:cubicBezTo>
                  <a:cubicBezTo>
                    <a:pt x="1197" y="259"/>
                    <a:pt x="1192" y="261"/>
                    <a:pt x="1192" y="266"/>
                  </a:cubicBezTo>
                  <a:cubicBezTo>
                    <a:pt x="1192" y="273"/>
                    <a:pt x="1197" y="277"/>
                    <a:pt x="1201" y="282"/>
                  </a:cubicBezTo>
                  <a:cubicBezTo>
                    <a:pt x="1244" y="336"/>
                    <a:pt x="1280" y="396"/>
                    <a:pt x="1315" y="455"/>
                  </a:cubicBezTo>
                  <a:cubicBezTo>
                    <a:pt x="1460" y="698"/>
                    <a:pt x="1600" y="945"/>
                    <a:pt x="1759" y="1178"/>
                  </a:cubicBezTo>
                  <a:cubicBezTo>
                    <a:pt x="1913" y="1399"/>
                    <a:pt x="2081" y="1607"/>
                    <a:pt x="2266" y="1799"/>
                  </a:cubicBezTo>
                  <a:cubicBezTo>
                    <a:pt x="2285" y="1817"/>
                    <a:pt x="2290" y="1834"/>
                    <a:pt x="2286" y="1857"/>
                  </a:cubicBezTo>
                  <a:cubicBezTo>
                    <a:pt x="2247" y="2077"/>
                    <a:pt x="2190" y="2292"/>
                    <a:pt x="2110" y="2500"/>
                  </a:cubicBezTo>
                  <a:cubicBezTo>
                    <a:pt x="2023" y="2734"/>
                    <a:pt x="1915" y="2956"/>
                    <a:pt x="1799" y="3176"/>
                  </a:cubicBezTo>
                  <a:cubicBezTo>
                    <a:pt x="1748" y="3271"/>
                    <a:pt x="1698" y="3367"/>
                    <a:pt x="1639" y="3457"/>
                  </a:cubicBezTo>
                  <a:cubicBezTo>
                    <a:pt x="1557" y="3587"/>
                    <a:pt x="1452" y="3699"/>
                    <a:pt x="1368" y="3825"/>
                  </a:cubicBezTo>
                  <a:cubicBezTo>
                    <a:pt x="1349" y="3852"/>
                    <a:pt x="1330" y="3879"/>
                    <a:pt x="1309" y="3905"/>
                  </a:cubicBezTo>
                  <a:cubicBezTo>
                    <a:pt x="1250" y="3972"/>
                    <a:pt x="1188" y="4036"/>
                    <a:pt x="1131" y="4105"/>
                  </a:cubicBezTo>
                  <a:cubicBezTo>
                    <a:pt x="1084" y="4162"/>
                    <a:pt x="1037" y="4219"/>
                    <a:pt x="988" y="4273"/>
                  </a:cubicBezTo>
                  <a:cubicBezTo>
                    <a:pt x="917" y="4351"/>
                    <a:pt x="846" y="4430"/>
                    <a:pt x="778" y="4511"/>
                  </a:cubicBezTo>
                  <a:cubicBezTo>
                    <a:pt x="696" y="4609"/>
                    <a:pt x="615" y="4710"/>
                    <a:pt x="529" y="4805"/>
                  </a:cubicBezTo>
                  <a:cubicBezTo>
                    <a:pt x="420" y="4925"/>
                    <a:pt x="334" y="5059"/>
                    <a:pt x="270" y="5208"/>
                  </a:cubicBezTo>
                  <a:cubicBezTo>
                    <a:pt x="198" y="5382"/>
                    <a:pt x="133" y="5558"/>
                    <a:pt x="80" y="5739"/>
                  </a:cubicBezTo>
                  <a:cubicBezTo>
                    <a:pt x="58" y="5816"/>
                    <a:pt x="31" y="5890"/>
                    <a:pt x="31" y="5971"/>
                  </a:cubicBezTo>
                  <a:cubicBezTo>
                    <a:pt x="31" y="6016"/>
                    <a:pt x="38" y="6065"/>
                    <a:pt x="1" y="6103"/>
                  </a:cubicBezTo>
                  <a:cubicBezTo>
                    <a:pt x="17" y="6113"/>
                    <a:pt x="34" y="6118"/>
                    <a:pt x="50" y="6118"/>
                  </a:cubicBezTo>
                  <a:cubicBezTo>
                    <a:pt x="76" y="6118"/>
                    <a:pt x="100" y="6107"/>
                    <a:pt x="122" y="6091"/>
                  </a:cubicBezTo>
                  <a:cubicBezTo>
                    <a:pt x="173" y="6054"/>
                    <a:pt x="226" y="6019"/>
                    <a:pt x="274" y="5977"/>
                  </a:cubicBezTo>
                  <a:cubicBezTo>
                    <a:pt x="285" y="5968"/>
                    <a:pt x="297" y="5961"/>
                    <a:pt x="300" y="5946"/>
                  </a:cubicBezTo>
                  <a:cubicBezTo>
                    <a:pt x="297" y="5940"/>
                    <a:pt x="293" y="5938"/>
                    <a:pt x="289" y="5938"/>
                  </a:cubicBezTo>
                  <a:cubicBezTo>
                    <a:pt x="284" y="5938"/>
                    <a:pt x="279" y="5942"/>
                    <a:pt x="274" y="5945"/>
                  </a:cubicBezTo>
                  <a:cubicBezTo>
                    <a:pt x="246" y="5963"/>
                    <a:pt x="217" y="5981"/>
                    <a:pt x="185" y="5997"/>
                  </a:cubicBezTo>
                  <a:cubicBezTo>
                    <a:pt x="214" y="5979"/>
                    <a:pt x="233" y="5959"/>
                    <a:pt x="255" y="5938"/>
                  </a:cubicBezTo>
                  <a:cubicBezTo>
                    <a:pt x="357" y="5835"/>
                    <a:pt x="455" y="5727"/>
                    <a:pt x="561" y="5628"/>
                  </a:cubicBezTo>
                  <a:cubicBezTo>
                    <a:pt x="664" y="5534"/>
                    <a:pt x="764" y="5438"/>
                    <a:pt x="869" y="5348"/>
                  </a:cubicBezTo>
                  <a:cubicBezTo>
                    <a:pt x="1034" y="5208"/>
                    <a:pt x="1206" y="5078"/>
                    <a:pt x="1391" y="4965"/>
                  </a:cubicBezTo>
                  <a:cubicBezTo>
                    <a:pt x="1667" y="4795"/>
                    <a:pt x="1957" y="4646"/>
                    <a:pt x="2243" y="4490"/>
                  </a:cubicBezTo>
                  <a:cubicBezTo>
                    <a:pt x="2493" y="4356"/>
                    <a:pt x="2757" y="4259"/>
                    <a:pt x="3034" y="4191"/>
                  </a:cubicBezTo>
                  <a:cubicBezTo>
                    <a:pt x="3253" y="4135"/>
                    <a:pt x="3474" y="4096"/>
                    <a:pt x="3698" y="4067"/>
                  </a:cubicBezTo>
                  <a:cubicBezTo>
                    <a:pt x="3841" y="4047"/>
                    <a:pt x="3984" y="4031"/>
                    <a:pt x="4129" y="4027"/>
                  </a:cubicBezTo>
                  <a:cubicBezTo>
                    <a:pt x="4136" y="4027"/>
                    <a:pt x="4145" y="4030"/>
                    <a:pt x="4153" y="4030"/>
                  </a:cubicBezTo>
                  <a:cubicBezTo>
                    <a:pt x="4159" y="4030"/>
                    <a:pt x="4164" y="4029"/>
                    <a:pt x="4169" y="4024"/>
                  </a:cubicBezTo>
                  <a:cubicBezTo>
                    <a:pt x="4173" y="4019"/>
                    <a:pt x="4179" y="4018"/>
                    <a:pt x="4184" y="4018"/>
                  </a:cubicBezTo>
                  <a:cubicBezTo>
                    <a:pt x="4189" y="4018"/>
                    <a:pt x="4193" y="4018"/>
                    <a:pt x="4198" y="4018"/>
                  </a:cubicBezTo>
                  <a:cubicBezTo>
                    <a:pt x="4199" y="4018"/>
                    <a:pt x="4200" y="4018"/>
                    <a:pt x="4201" y="4018"/>
                  </a:cubicBezTo>
                  <a:cubicBezTo>
                    <a:pt x="4207" y="4018"/>
                    <a:pt x="4213" y="4018"/>
                    <a:pt x="4219" y="4018"/>
                  </a:cubicBezTo>
                  <a:cubicBezTo>
                    <a:pt x="4233" y="4018"/>
                    <a:pt x="4246" y="4018"/>
                    <a:pt x="4259" y="4018"/>
                  </a:cubicBezTo>
                  <a:cubicBezTo>
                    <a:pt x="4273" y="4018"/>
                    <a:pt x="4287" y="4018"/>
                    <a:pt x="4301" y="4015"/>
                  </a:cubicBezTo>
                  <a:lnTo>
                    <a:pt x="4307" y="4015"/>
                  </a:lnTo>
                  <a:cubicBezTo>
                    <a:pt x="4309" y="4013"/>
                    <a:pt x="4313" y="4013"/>
                    <a:pt x="4316" y="4013"/>
                  </a:cubicBezTo>
                  <a:cubicBezTo>
                    <a:pt x="4318" y="4013"/>
                    <a:pt x="4320" y="4013"/>
                    <a:pt x="4322" y="4013"/>
                  </a:cubicBezTo>
                  <a:cubicBezTo>
                    <a:pt x="4325" y="4013"/>
                    <a:pt x="4329" y="4012"/>
                    <a:pt x="4331" y="4010"/>
                  </a:cubicBezTo>
                  <a:lnTo>
                    <a:pt x="4337" y="4010"/>
                  </a:lnTo>
                  <a:cubicBezTo>
                    <a:pt x="4342" y="4003"/>
                    <a:pt x="4351" y="4008"/>
                    <a:pt x="4356" y="4003"/>
                  </a:cubicBezTo>
                  <a:cubicBezTo>
                    <a:pt x="4358" y="4001"/>
                    <a:pt x="4364" y="4002"/>
                    <a:pt x="4368" y="3998"/>
                  </a:cubicBezTo>
                  <a:lnTo>
                    <a:pt x="4374" y="3998"/>
                  </a:lnTo>
                  <a:cubicBezTo>
                    <a:pt x="4377" y="3993"/>
                    <a:pt x="4382" y="3994"/>
                    <a:pt x="4385" y="3991"/>
                  </a:cubicBezTo>
                  <a:cubicBezTo>
                    <a:pt x="4389" y="3988"/>
                    <a:pt x="4390" y="3986"/>
                    <a:pt x="4393" y="3985"/>
                  </a:cubicBezTo>
                  <a:cubicBezTo>
                    <a:pt x="4394" y="3981"/>
                    <a:pt x="4395" y="3980"/>
                    <a:pt x="4398" y="3977"/>
                  </a:cubicBezTo>
                  <a:lnTo>
                    <a:pt x="4398" y="3965"/>
                  </a:lnTo>
                  <a:cubicBezTo>
                    <a:pt x="4396" y="3962"/>
                    <a:pt x="4395" y="3960"/>
                    <a:pt x="4393" y="3959"/>
                  </a:cubicBezTo>
                  <a:lnTo>
                    <a:pt x="4393" y="3952"/>
                  </a:lnTo>
                  <a:cubicBezTo>
                    <a:pt x="4396" y="3948"/>
                    <a:pt x="4396" y="3944"/>
                    <a:pt x="4393" y="3939"/>
                  </a:cubicBezTo>
                  <a:lnTo>
                    <a:pt x="4393" y="3934"/>
                  </a:lnTo>
                  <a:cubicBezTo>
                    <a:pt x="4389" y="3932"/>
                    <a:pt x="4390" y="3926"/>
                    <a:pt x="4385" y="3922"/>
                  </a:cubicBezTo>
                  <a:cubicBezTo>
                    <a:pt x="4362" y="3877"/>
                    <a:pt x="4336" y="3829"/>
                    <a:pt x="4310" y="3782"/>
                  </a:cubicBezTo>
                  <a:cubicBezTo>
                    <a:pt x="4244" y="3658"/>
                    <a:pt x="4188" y="3529"/>
                    <a:pt x="4136" y="3398"/>
                  </a:cubicBezTo>
                  <a:cubicBezTo>
                    <a:pt x="4100" y="3306"/>
                    <a:pt x="4061" y="3215"/>
                    <a:pt x="4028" y="3120"/>
                  </a:cubicBezTo>
                  <a:cubicBezTo>
                    <a:pt x="3978" y="2972"/>
                    <a:pt x="3921" y="2825"/>
                    <a:pt x="3866" y="2678"/>
                  </a:cubicBezTo>
                  <a:cubicBezTo>
                    <a:pt x="3813" y="2537"/>
                    <a:pt x="3760" y="2399"/>
                    <a:pt x="3704" y="2261"/>
                  </a:cubicBezTo>
                  <a:cubicBezTo>
                    <a:pt x="3660" y="2155"/>
                    <a:pt x="3616" y="2047"/>
                    <a:pt x="3574" y="1939"/>
                  </a:cubicBezTo>
                  <a:cubicBezTo>
                    <a:pt x="3536" y="1836"/>
                    <a:pt x="3498" y="1736"/>
                    <a:pt x="3460" y="1634"/>
                  </a:cubicBezTo>
                  <a:cubicBezTo>
                    <a:pt x="3429" y="1551"/>
                    <a:pt x="3399" y="1468"/>
                    <a:pt x="3366" y="1386"/>
                  </a:cubicBezTo>
                  <a:cubicBezTo>
                    <a:pt x="3334" y="1303"/>
                    <a:pt x="3301" y="1222"/>
                    <a:pt x="3268" y="1140"/>
                  </a:cubicBezTo>
                  <a:cubicBezTo>
                    <a:pt x="3240" y="1070"/>
                    <a:pt x="3210" y="1000"/>
                    <a:pt x="3193" y="925"/>
                  </a:cubicBezTo>
                  <a:cubicBezTo>
                    <a:pt x="3181" y="873"/>
                    <a:pt x="3148" y="827"/>
                    <a:pt x="3138" y="773"/>
                  </a:cubicBezTo>
                  <a:cubicBezTo>
                    <a:pt x="3134" y="762"/>
                    <a:pt x="3127" y="751"/>
                    <a:pt x="3115" y="751"/>
                  </a:cubicBezTo>
                  <a:cubicBezTo>
                    <a:pt x="3102" y="750"/>
                    <a:pt x="3089" y="748"/>
                    <a:pt x="3076" y="748"/>
                  </a:cubicBezTo>
                  <a:cubicBezTo>
                    <a:pt x="3064" y="748"/>
                    <a:pt x="3053" y="750"/>
                    <a:pt x="3042" y="755"/>
                  </a:cubicBezTo>
                  <a:cubicBezTo>
                    <a:pt x="3057" y="769"/>
                    <a:pt x="3073" y="784"/>
                    <a:pt x="3079" y="806"/>
                  </a:cubicBezTo>
                  <a:cubicBezTo>
                    <a:pt x="3124" y="958"/>
                    <a:pt x="3181" y="1106"/>
                    <a:pt x="3236" y="1254"/>
                  </a:cubicBezTo>
                  <a:cubicBezTo>
                    <a:pt x="3315" y="1467"/>
                    <a:pt x="3377" y="1684"/>
                    <a:pt x="3457" y="1896"/>
                  </a:cubicBezTo>
                  <a:cubicBezTo>
                    <a:pt x="3520" y="2066"/>
                    <a:pt x="3580" y="2235"/>
                    <a:pt x="3641" y="2405"/>
                  </a:cubicBezTo>
                  <a:cubicBezTo>
                    <a:pt x="3688" y="2530"/>
                    <a:pt x="3747" y="2650"/>
                    <a:pt x="3798" y="2774"/>
                  </a:cubicBezTo>
                  <a:cubicBezTo>
                    <a:pt x="3866" y="2940"/>
                    <a:pt x="3924" y="3108"/>
                    <a:pt x="3967" y="3280"/>
                  </a:cubicBezTo>
                  <a:cubicBezTo>
                    <a:pt x="4005" y="3430"/>
                    <a:pt x="4067" y="3573"/>
                    <a:pt x="4100" y="3724"/>
                  </a:cubicBezTo>
                  <a:cubicBezTo>
                    <a:pt x="4107" y="3756"/>
                    <a:pt x="4109" y="3761"/>
                    <a:pt x="4083" y="3761"/>
                  </a:cubicBezTo>
                  <a:cubicBezTo>
                    <a:pt x="4080" y="3761"/>
                    <a:pt x="4075" y="3761"/>
                    <a:pt x="4070" y="3760"/>
                  </a:cubicBezTo>
                  <a:cubicBezTo>
                    <a:pt x="4067" y="3760"/>
                    <a:pt x="4063" y="3760"/>
                    <a:pt x="4059" y="3760"/>
                  </a:cubicBezTo>
                  <a:cubicBezTo>
                    <a:pt x="4019" y="3760"/>
                    <a:pt x="3979" y="3765"/>
                    <a:pt x="3938" y="3771"/>
                  </a:cubicBezTo>
                  <a:cubicBezTo>
                    <a:pt x="3773" y="3796"/>
                    <a:pt x="3612" y="3840"/>
                    <a:pt x="3451" y="3884"/>
                  </a:cubicBezTo>
                  <a:cubicBezTo>
                    <a:pt x="3283" y="3932"/>
                    <a:pt x="3116" y="3989"/>
                    <a:pt x="2948" y="4040"/>
                  </a:cubicBezTo>
                  <a:cubicBezTo>
                    <a:pt x="2745" y="4099"/>
                    <a:pt x="2541" y="4153"/>
                    <a:pt x="2342" y="4223"/>
                  </a:cubicBezTo>
                  <a:cubicBezTo>
                    <a:pt x="2167" y="4284"/>
                    <a:pt x="2000" y="4359"/>
                    <a:pt x="1837" y="4446"/>
                  </a:cubicBezTo>
                  <a:cubicBezTo>
                    <a:pt x="1619" y="4564"/>
                    <a:pt x="1423" y="4710"/>
                    <a:pt x="1233" y="4865"/>
                  </a:cubicBezTo>
                  <a:cubicBezTo>
                    <a:pt x="1093" y="4978"/>
                    <a:pt x="955" y="5091"/>
                    <a:pt x="824" y="5214"/>
                  </a:cubicBezTo>
                  <a:cubicBezTo>
                    <a:pt x="707" y="5323"/>
                    <a:pt x="581" y="5421"/>
                    <a:pt x="473" y="5541"/>
                  </a:cubicBezTo>
                  <a:cubicBezTo>
                    <a:pt x="388" y="5637"/>
                    <a:pt x="301" y="5732"/>
                    <a:pt x="231" y="5837"/>
                  </a:cubicBezTo>
                  <a:cubicBezTo>
                    <a:pt x="200" y="5882"/>
                    <a:pt x="168" y="5927"/>
                    <a:pt x="123" y="5965"/>
                  </a:cubicBezTo>
                  <a:cubicBezTo>
                    <a:pt x="160" y="5895"/>
                    <a:pt x="196" y="5827"/>
                    <a:pt x="241" y="5765"/>
                  </a:cubicBezTo>
                  <a:cubicBezTo>
                    <a:pt x="338" y="5630"/>
                    <a:pt x="446" y="5503"/>
                    <a:pt x="557" y="5379"/>
                  </a:cubicBezTo>
                  <a:cubicBezTo>
                    <a:pt x="670" y="5256"/>
                    <a:pt x="781" y="5133"/>
                    <a:pt x="907" y="5023"/>
                  </a:cubicBezTo>
                  <a:cubicBezTo>
                    <a:pt x="1078" y="4875"/>
                    <a:pt x="1253" y="4736"/>
                    <a:pt x="1443" y="4612"/>
                  </a:cubicBezTo>
                  <a:cubicBezTo>
                    <a:pt x="1708" y="4441"/>
                    <a:pt x="1987" y="4299"/>
                    <a:pt x="2275" y="4174"/>
                  </a:cubicBezTo>
                  <a:cubicBezTo>
                    <a:pt x="2460" y="4095"/>
                    <a:pt x="2648" y="4021"/>
                    <a:pt x="2835" y="3944"/>
                  </a:cubicBezTo>
                  <a:cubicBezTo>
                    <a:pt x="3050" y="3853"/>
                    <a:pt x="3271" y="3779"/>
                    <a:pt x="3502" y="3733"/>
                  </a:cubicBezTo>
                  <a:cubicBezTo>
                    <a:pt x="3606" y="3713"/>
                    <a:pt x="3710" y="3713"/>
                    <a:pt x="3815" y="3700"/>
                  </a:cubicBezTo>
                  <a:cubicBezTo>
                    <a:pt x="3855" y="3695"/>
                    <a:pt x="3897" y="3696"/>
                    <a:pt x="3937" y="3692"/>
                  </a:cubicBezTo>
                  <a:cubicBezTo>
                    <a:pt x="3985" y="3690"/>
                    <a:pt x="4005" y="3651"/>
                    <a:pt x="3983" y="3609"/>
                  </a:cubicBezTo>
                  <a:cubicBezTo>
                    <a:pt x="3956" y="3554"/>
                    <a:pt x="3930" y="3497"/>
                    <a:pt x="3913" y="3438"/>
                  </a:cubicBezTo>
                  <a:cubicBezTo>
                    <a:pt x="3865" y="3276"/>
                    <a:pt x="3808" y="3114"/>
                    <a:pt x="3745" y="2958"/>
                  </a:cubicBezTo>
                  <a:cubicBezTo>
                    <a:pt x="3714" y="2884"/>
                    <a:pt x="3683" y="2810"/>
                    <a:pt x="3659" y="2733"/>
                  </a:cubicBezTo>
                  <a:cubicBezTo>
                    <a:pt x="3596" y="2546"/>
                    <a:pt x="3540" y="2357"/>
                    <a:pt x="3464" y="2174"/>
                  </a:cubicBezTo>
                  <a:cubicBezTo>
                    <a:pt x="3364" y="1932"/>
                    <a:pt x="3282" y="1686"/>
                    <a:pt x="3207" y="1436"/>
                  </a:cubicBezTo>
                  <a:cubicBezTo>
                    <a:pt x="3143" y="1226"/>
                    <a:pt x="3088" y="1013"/>
                    <a:pt x="3017" y="804"/>
                  </a:cubicBezTo>
                  <a:cubicBezTo>
                    <a:pt x="3009" y="786"/>
                    <a:pt x="3017" y="774"/>
                    <a:pt x="3023" y="759"/>
                  </a:cubicBezTo>
                  <a:lnTo>
                    <a:pt x="3023" y="759"/>
                  </a:lnTo>
                  <a:cubicBezTo>
                    <a:pt x="3020" y="760"/>
                    <a:pt x="3017" y="760"/>
                    <a:pt x="3014" y="760"/>
                  </a:cubicBezTo>
                  <a:cubicBezTo>
                    <a:pt x="2996" y="760"/>
                    <a:pt x="2987" y="749"/>
                    <a:pt x="2981" y="730"/>
                  </a:cubicBezTo>
                  <a:cubicBezTo>
                    <a:pt x="2972" y="702"/>
                    <a:pt x="2961" y="672"/>
                    <a:pt x="2950" y="644"/>
                  </a:cubicBezTo>
                  <a:cubicBezTo>
                    <a:pt x="2931" y="591"/>
                    <a:pt x="2910" y="537"/>
                    <a:pt x="2882" y="487"/>
                  </a:cubicBezTo>
                  <a:cubicBezTo>
                    <a:pt x="2857" y="446"/>
                    <a:pt x="2826" y="428"/>
                    <a:pt x="2782" y="428"/>
                  </a:cubicBezTo>
                  <a:cubicBezTo>
                    <a:pt x="2774" y="428"/>
                    <a:pt x="2766" y="429"/>
                    <a:pt x="2757" y="430"/>
                  </a:cubicBezTo>
                  <a:cubicBezTo>
                    <a:pt x="2730" y="435"/>
                    <a:pt x="2703" y="440"/>
                    <a:pt x="2676" y="445"/>
                  </a:cubicBezTo>
                  <a:cubicBezTo>
                    <a:pt x="2642" y="452"/>
                    <a:pt x="2606" y="455"/>
                    <a:pt x="2573" y="468"/>
                  </a:cubicBezTo>
                  <a:cubicBezTo>
                    <a:pt x="2583" y="510"/>
                    <a:pt x="2606" y="547"/>
                    <a:pt x="2622" y="587"/>
                  </a:cubicBezTo>
                  <a:cubicBezTo>
                    <a:pt x="2690" y="759"/>
                    <a:pt x="2751" y="935"/>
                    <a:pt x="2810" y="1110"/>
                  </a:cubicBezTo>
                  <a:cubicBezTo>
                    <a:pt x="2885" y="1331"/>
                    <a:pt x="2964" y="1551"/>
                    <a:pt x="3045" y="1771"/>
                  </a:cubicBezTo>
                  <a:cubicBezTo>
                    <a:pt x="3158" y="2079"/>
                    <a:pt x="3263" y="2390"/>
                    <a:pt x="3376" y="2698"/>
                  </a:cubicBezTo>
                  <a:cubicBezTo>
                    <a:pt x="3423" y="2828"/>
                    <a:pt x="3467" y="2959"/>
                    <a:pt x="3512" y="3089"/>
                  </a:cubicBezTo>
                  <a:cubicBezTo>
                    <a:pt x="3533" y="3151"/>
                    <a:pt x="3559" y="3213"/>
                    <a:pt x="3580" y="3275"/>
                  </a:cubicBezTo>
                  <a:cubicBezTo>
                    <a:pt x="3596" y="3325"/>
                    <a:pt x="3584" y="3341"/>
                    <a:pt x="3537" y="3358"/>
                  </a:cubicBezTo>
                  <a:cubicBezTo>
                    <a:pt x="3415" y="3401"/>
                    <a:pt x="3289" y="3427"/>
                    <a:pt x="3165" y="3460"/>
                  </a:cubicBezTo>
                  <a:cubicBezTo>
                    <a:pt x="3009" y="3498"/>
                    <a:pt x="2856" y="3544"/>
                    <a:pt x="2707" y="3601"/>
                  </a:cubicBezTo>
                  <a:cubicBezTo>
                    <a:pt x="2486" y="3687"/>
                    <a:pt x="2272" y="3792"/>
                    <a:pt x="2065" y="3907"/>
                  </a:cubicBezTo>
                  <a:cubicBezTo>
                    <a:pt x="1842" y="4031"/>
                    <a:pt x="1628" y="4167"/>
                    <a:pt x="1429" y="4328"/>
                  </a:cubicBezTo>
                  <a:cubicBezTo>
                    <a:pt x="1282" y="4447"/>
                    <a:pt x="1136" y="4570"/>
                    <a:pt x="994" y="4698"/>
                  </a:cubicBezTo>
                  <a:cubicBezTo>
                    <a:pt x="920" y="4763"/>
                    <a:pt x="848" y="4830"/>
                    <a:pt x="782" y="4905"/>
                  </a:cubicBezTo>
                  <a:cubicBezTo>
                    <a:pt x="718" y="4978"/>
                    <a:pt x="658" y="5054"/>
                    <a:pt x="598" y="5129"/>
                  </a:cubicBezTo>
                  <a:cubicBezTo>
                    <a:pt x="502" y="5244"/>
                    <a:pt x="406" y="5361"/>
                    <a:pt x="331" y="5491"/>
                  </a:cubicBezTo>
                  <a:cubicBezTo>
                    <a:pt x="253" y="5630"/>
                    <a:pt x="185" y="5776"/>
                    <a:pt x="109" y="5916"/>
                  </a:cubicBezTo>
                  <a:cubicBezTo>
                    <a:pt x="106" y="5922"/>
                    <a:pt x="104" y="5927"/>
                    <a:pt x="101" y="5933"/>
                  </a:cubicBezTo>
                  <a:lnTo>
                    <a:pt x="101" y="5933"/>
                  </a:lnTo>
                  <a:cubicBezTo>
                    <a:pt x="102" y="5930"/>
                    <a:pt x="103" y="5926"/>
                    <a:pt x="104" y="5923"/>
                  </a:cubicBezTo>
                  <a:cubicBezTo>
                    <a:pt x="146" y="5760"/>
                    <a:pt x="209" y="5604"/>
                    <a:pt x="287" y="5456"/>
                  </a:cubicBezTo>
                  <a:cubicBezTo>
                    <a:pt x="382" y="5278"/>
                    <a:pt x="496" y="5113"/>
                    <a:pt x="624" y="4957"/>
                  </a:cubicBezTo>
                  <a:cubicBezTo>
                    <a:pt x="697" y="4868"/>
                    <a:pt x="776" y="4785"/>
                    <a:pt x="854" y="4700"/>
                  </a:cubicBezTo>
                  <a:cubicBezTo>
                    <a:pt x="923" y="4624"/>
                    <a:pt x="997" y="4554"/>
                    <a:pt x="1072" y="4487"/>
                  </a:cubicBezTo>
                  <a:cubicBezTo>
                    <a:pt x="1148" y="4419"/>
                    <a:pt x="1229" y="4358"/>
                    <a:pt x="1310" y="4295"/>
                  </a:cubicBezTo>
                  <a:cubicBezTo>
                    <a:pt x="1465" y="4177"/>
                    <a:pt x="1622" y="4065"/>
                    <a:pt x="1786" y="3960"/>
                  </a:cubicBezTo>
                  <a:cubicBezTo>
                    <a:pt x="1981" y="3837"/>
                    <a:pt x="2185" y="3733"/>
                    <a:pt x="2390" y="3630"/>
                  </a:cubicBezTo>
                  <a:cubicBezTo>
                    <a:pt x="2574" y="3536"/>
                    <a:pt x="2767" y="3468"/>
                    <a:pt x="2964" y="3410"/>
                  </a:cubicBezTo>
                  <a:cubicBezTo>
                    <a:pt x="3116" y="3366"/>
                    <a:pt x="3266" y="3314"/>
                    <a:pt x="3415" y="3261"/>
                  </a:cubicBezTo>
                  <a:cubicBezTo>
                    <a:pt x="3473" y="3242"/>
                    <a:pt x="3478" y="3222"/>
                    <a:pt x="3457" y="3164"/>
                  </a:cubicBezTo>
                  <a:cubicBezTo>
                    <a:pt x="3417" y="3056"/>
                    <a:pt x="3371" y="2950"/>
                    <a:pt x="3325" y="2845"/>
                  </a:cubicBezTo>
                  <a:cubicBezTo>
                    <a:pt x="3268" y="2714"/>
                    <a:pt x="3221" y="2581"/>
                    <a:pt x="3171" y="2447"/>
                  </a:cubicBezTo>
                  <a:cubicBezTo>
                    <a:pt x="3091" y="2234"/>
                    <a:pt x="2987" y="2032"/>
                    <a:pt x="2906" y="1819"/>
                  </a:cubicBezTo>
                  <a:cubicBezTo>
                    <a:pt x="2852" y="1678"/>
                    <a:pt x="2804" y="1532"/>
                    <a:pt x="2752" y="1389"/>
                  </a:cubicBezTo>
                  <a:cubicBezTo>
                    <a:pt x="2667" y="1157"/>
                    <a:pt x="2574" y="928"/>
                    <a:pt x="2502" y="691"/>
                  </a:cubicBezTo>
                  <a:cubicBezTo>
                    <a:pt x="2482" y="624"/>
                    <a:pt x="2457" y="560"/>
                    <a:pt x="2449" y="492"/>
                  </a:cubicBezTo>
                  <a:cubicBezTo>
                    <a:pt x="2441" y="492"/>
                    <a:pt x="2433" y="487"/>
                    <a:pt x="2431" y="478"/>
                  </a:cubicBezTo>
                  <a:cubicBezTo>
                    <a:pt x="2428" y="467"/>
                    <a:pt x="2423" y="455"/>
                    <a:pt x="2425" y="443"/>
                  </a:cubicBezTo>
                  <a:cubicBezTo>
                    <a:pt x="2422" y="440"/>
                    <a:pt x="2423" y="435"/>
                    <a:pt x="2419" y="430"/>
                  </a:cubicBezTo>
                  <a:lnTo>
                    <a:pt x="2419" y="425"/>
                  </a:lnTo>
                  <a:cubicBezTo>
                    <a:pt x="2416" y="423"/>
                    <a:pt x="2417" y="417"/>
                    <a:pt x="2414" y="413"/>
                  </a:cubicBezTo>
                  <a:lnTo>
                    <a:pt x="2414" y="401"/>
                  </a:lnTo>
                  <a:cubicBezTo>
                    <a:pt x="2411" y="397"/>
                    <a:pt x="2412" y="391"/>
                    <a:pt x="2409" y="387"/>
                  </a:cubicBezTo>
                  <a:lnTo>
                    <a:pt x="2409" y="382"/>
                  </a:lnTo>
                  <a:cubicBezTo>
                    <a:pt x="2405" y="380"/>
                    <a:pt x="2406" y="374"/>
                    <a:pt x="2403" y="370"/>
                  </a:cubicBezTo>
                  <a:lnTo>
                    <a:pt x="2403" y="364"/>
                  </a:lnTo>
                  <a:cubicBezTo>
                    <a:pt x="2400" y="362"/>
                    <a:pt x="2401" y="357"/>
                    <a:pt x="2398" y="353"/>
                  </a:cubicBezTo>
                  <a:lnTo>
                    <a:pt x="2398" y="347"/>
                  </a:lnTo>
                  <a:cubicBezTo>
                    <a:pt x="2395" y="345"/>
                    <a:pt x="2397" y="339"/>
                    <a:pt x="2392" y="335"/>
                  </a:cubicBezTo>
                  <a:lnTo>
                    <a:pt x="2392" y="328"/>
                  </a:lnTo>
                  <a:cubicBezTo>
                    <a:pt x="2386" y="322"/>
                    <a:pt x="2391" y="315"/>
                    <a:pt x="2386" y="309"/>
                  </a:cubicBezTo>
                  <a:lnTo>
                    <a:pt x="2386" y="304"/>
                  </a:lnTo>
                  <a:cubicBezTo>
                    <a:pt x="2383" y="300"/>
                    <a:pt x="2384" y="294"/>
                    <a:pt x="2381" y="291"/>
                  </a:cubicBezTo>
                  <a:lnTo>
                    <a:pt x="2381" y="286"/>
                  </a:lnTo>
                  <a:cubicBezTo>
                    <a:pt x="2377" y="282"/>
                    <a:pt x="2378" y="277"/>
                    <a:pt x="2375" y="273"/>
                  </a:cubicBezTo>
                  <a:lnTo>
                    <a:pt x="2375" y="267"/>
                  </a:lnTo>
                  <a:cubicBezTo>
                    <a:pt x="2371" y="264"/>
                    <a:pt x="2372" y="259"/>
                    <a:pt x="2344" y="259"/>
                  </a:cubicBezTo>
                  <a:lnTo>
                    <a:pt x="2344" y="253"/>
                  </a:lnTo>
                  <a:cubicBezTo>
                    <a:pt x="2336" y="248"/>
                    <a:pt x="2342" y="239"/>
                    <a:pt x="2336" y="234"/>
                  </a:cubicBezTo>
                  <a:cubicBezTo>
                    <a:pt x="2330" y="229"/>
                    <a:pt x="2335" y="221"/>
                    <a:pt x="2330" y="216"/>
                  </a:cubicBezTo>
                  <a:lnTo>
                    <a:pt x="2330" y="210"/>
                  </a:lnTo>
                  <a:cubicBezTo>
                    <a:pt x="2328" y="207"/>
                    <a:pt x="2329" y="202"/>
                    <a:pt x="2325" y="197"/>
                  </a:cubicBezTo>
                  <a:lnTo>
                    <a:pt x="2325" y="192"/>
                  </a:lnTo>
                  <a:cubicBezTo>
                    <a:pt x="2322" y="190"/>
                    <a:pt x="2323" y="184"/>
                    <a:pt x="2319" y="180"/>
                  </a:cubicBezTo>
                  <a:lnTo>
                    <a:pt x="2319" y="175"/>
                  </a:lnTo>
                  <a:cubicBezTo>
                    <a:pt x="2317" y="172"/>
                    <a:pt x="2318" y="167"/>
                    <a:pt x="2314" y="163"/>
                  </a:cubicBezTo>
                  <a:lnTo>
                    <a:pt x="2314" y="157"/>
                  </a:lnTo>
                  <a:cubicBezTo>
                    <a:pt x="2312" y="154"/>
                    <a:pt x="2313" y="149"/>
                    <a:pt x="2308" y="146"/>
                  </a:cubicBezTo>
                  <a:lnTo>
                    <a:pt x="2308" y="140"/>
                  </a:lnTo>
                  <a:cubicBezTo>
                    <a:pt x="2306" y="137"/>
                    <a:pt x="2307" y="132"/>
                    <a:pt x="2303" y="127"/>
                  </a:cubicBezTo>
                  <a:lnTo>
                    <a:pt x="2303" y="121"/>
                  </a:lnTo>
                  <a:cubicBezTo>
                    <a:pt x="2298" y="115"/>
                    <a:pt x="2303" y="108"/>
                    <a:pt x="2298" y="102"/>
                  </a:cubicBezTo>
                  <a:lnTo>
                    <a:pt x="2298" y="89"/>
                  </a:lnTo>
                  <a:cubicBezTo>
                    <a:pt x="2292" y="82"/>
                    <a:pt x="2299" y="71"/>
                    <a:pt x="2292" y="65"/>
                  </a:cubicBezTo>
                  <a:lnTo>
                    <a:pt x="2292" y="52"/>
                  </a:lnTo>
                  <a:cubicBezTo>
                    <a:pt x="2287" y="46"/>
                    <a:pt x="2292" y="39"/>
                    <a:pt x="2287" y="33"/>
                  </a:cubicBezTo>
                  <a:lnTo>
                    <a:pt x="2287" y="28"/>
                  </a:lnTo>
                  <a:cubicBezTo>
                    <a:pt x="2286" y="25"/>
                    <a:pt x="2282" y="24"/>
                    <a:pt x="2281" y="21"/>
                  </a:cubicBezTo>
                  <a:cubicBezTo>
                    <a:pt x="2280" y="19"/>
                    <a:pt x="2277" y="18"/>
                    <a:pt x="2276" y="16"/>
                  </a:cubicBezTo>
                  <a:cubicBezTo>
                    <a:pt x="2274" y="14"/>
                    <a:pt x="2271" y="13"/>
                    <a:pt x="2270" y="11"/>
                  </a:cubicBezTo>
                  <a:cubicBezTo>
                    <a:pt x="2266" y="6"/>
                    <a:pt x="2261" y="7"/>
                    <a:pt x="2258" y="3"/>
                  </a:cubicBezTo>
                  <a:lnTo>
                    <a:pt x="2252" y="3"/>
                  </a:lnTo>
                  <a:cubicBezTo>
                    <a:pt x="2234" y="2"/>
                    <a:pt x="2215" y="1"/>
                    <a:pt x="2197" y="1"/>
                  </a:cubicBezTo>
                  <a:close/>
                </a:path>
              </a:pathLst>
            </a:custGeom>
            <a:solidFill>
              <a:srgbClr val="E6E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8"/>
            <p:cNvSpPr/>
            <p:nvPr/>
          </p:nvSpPr>
          <p:spPr>
            <a:xfrm>
              <a:off x="6960128" y="3926157"/>
              <a:ext cx="379218" cy="166306"/>
            </a:xfrm>
            <a:custGeom>
              <a:avLst/>
              <a:gdLst/>
              <a:ahLst/>
              <a:cxnLst/>
              <a:rect l="l" t="t" r="r" b="b"/>
              <a:pathLst>
                <a:path w="10236" h="4489" extrusionOk="0">
                  <a:moveTo>
                    <a:pt x="104" y="0"/>
                  </a:moveTo>
                  <a:cubicBezTo>
                    <a:pt x="90" y="0"/>
                    <a:pt x="75" y="1"/>
                    <a:pt x="61" y="4"/>
                  </a:cubicBezTo>
                  <a:cubicBezTo>
                    <a:pt x="59" y="6"/>
                    <a:pt x="57" y="6"/>
                    <a:pt x="54" y="6"/>
                  </a:cubicBezTo>
                  <a:cubicBezTo>
                    <a:pt x="53" y="6"/>
                    <a:pt x="51" y="6"/>
                    <a:pt x="50" y="6"/>
                  </a:cubicBezTo>
                  <a:cubicBezTo>
                    <a:pt x="47" y="6"/>
                    <a:pt x="44" y="7"/>
                    <a:pt x="42" y="11"/>
                  </a:cubicBezTo>
                  <a:lnTo>
                    <a:pt x="43" y="11"/>
                  </a:lnTo>
                  <a:cubicBezTo>
                    <a:pt x="41" y="12"/>
                    <a:pt x="39" y="13"/>
                    <a:pt x="37" y="16"/>
                  </a:cubicBezTo>
                  <a:cubicBezTo>
                    <a:pt x="30" y="22"/>
                    <a:pt x="23" y="27"/>
                    <a:pt x="20" y="35"/>
                  </a:cubicBezTo>
                  <a:cubicBezTo>
                    <a:pt x="15" y="38"/>
                    <a:pt x="16" y="43"/>
                    <a:pt x="12" y="47"/>
                  </a:cubicBezTo>
                  <a:cubicBezTo>
                    <a:pt x="6" y="53"/>
                    <a:pt x="11" y="60"/>
                    <a:pt x="6" y="66"/>
                  </a:cubicBezTo>
                  <a:cubicBezTo>
                    <a:pt x="0" y="93"/>
                    <a:pt x="0" y="120"/>
                    <a:pt x="6" y="147"/>
                  </a:cubicBezTo>
                  <a:cubicBezTo>
                    <a:pt x="7" y="148"/>
                    <a:pt x="7" y="150"/>
                    <a:pt x="6" y="151"/>
                  </a:cubicBezTo>
                  <a:cubicBezTo>
                    <a:pt x="12" y="163"/>
                    <a:pt x="5" y="178"/>
                    <a:pt x="12" y="190"/>
                  </a:cubicBezTo>
                  <a:cubicBezTo>
                    <a:pt x="20" y="200"/>
                    <a:pt x="11" y="211"/>
                    <a:pt x="20" y="221"/>
                  </a:cubicBezTo>
                  <a:cubicBezTo>
                    <a:pt x="26" y="231"/>
                    <a:pt x="17" y="243"/>
                    <a:pt x="25" y="252"/>
                  </a:cubicBezTo>
                  <a:cubicBezTo>
                    <a:pt x="26" y="255"/>
                    <a:pt x="26" y="259"/>
                    <a:pt x="26" y="261"/>
                  </a:cubicBezTo>
                  <a:cubicBezTo>
                    <a:pt x="31" y="274"/>
                    <a:pt x="25" y="288"/>
                    <a:pt x="31" y="301"/>
                  </a:cubicBezTo>
                  <a:cubicBezTo>
                    <a:pt x="33" y="302"/>
                    <a:pt x="33" y="303"/>
                    <a:pt x="31" y="304"/>
                  </a:cubicBezTo>
                  <a:cubicBezTo>
                    <a:pt x="37" y="314"/>
                    <a:pt x="28" y="328"/>
                    <a:pt x="37" y="336"/>
                  </a:cubicBezTo>
                  <a:cubicBezTo>
                    <a:pt x="44" y="346"/>
                    <a:pt x="36" y="358"/>
                    <a:pt x="43" y="368"/>
                  </a:cubicBezTo>
                  <a:cubicBezTo>
                    <a:pt x="52" y="377"/>
                    <a:pt x="42" y="389"/>
                    <a:pt x="50" y="399"/>
                  </a:cubicBezTo>
                  <a:cubicBezTo>
                    <a:pt x="58" y="409"/>
                    <a:pt x="49" y="421"/>
                    <a:pt x="57" y="430"/>
                  </a:cubicBezTo>
                  <a:cubicBezTo>
                    <a:pt x="64" y="439"/>
                    <a:pt x="55" y="452"/>
                    <a:pt x="64" y="461"/>
                  </a:cubicBezTo>
                  <a:cubicBezTo>
                    <a:pt x="69" y="469"/>
                    <a:pt x="63" y="479"/>
                    <a:pt x="69" y="486"/>
                  </a:cubicBezTo>
                  <a:cubicBezTo>
                    <a:pt x="71" y="487"/>
                    <a:pt x="71" y="490"/>
                    <a:pt x="70" y="491"/>
                  </a:cubicBezTo>
                  <a:cubicBezTo>
                    <a:pt x="76" y="498"/>
                    <a:pt x="69" y="509"/>
                    <a:pt x="76" y="518"/>
                  </a:cubicBezTo>
                  <a:cubicBezTo>
                    <a:pt x="84" y="527"/>
                    <a:pt x="75" y="539"/>
                    <a:pt x="82" y="549"/>
                  </a:cubicBezTo>
                  <a:cubicBezTo>
                    <a:pt x="88" y="556"/>
                    <a:pt x="81" y="567"/>
                    <a:pt x="88" y="574"/>
                  </a:cubicBezTo>
                  <a:cubicBezTo>
                    <a:pt x="91" y="576"/>
                    <a:pt x="91" y="577"/>
                    <a:pt x="90" y="578"/>
                  </a:cubicBezTo>
                  <a:cubicBezTo>
                    <a:pt x="93" y="587"/>
                    <a:pt x="88" y="597"/>
                    <a:pt x="95" y="605"/>
                  </a:cubicBezTo>
                  <a:cubicBezTo>
                    <a:pt x="101" y="614"/>
                    <a:pt x="95" y="622"/>
                    <a:pt x="101" y="631"/>
                  </a:cubicBezTo>
                  <a:cubicBezTo>
                    <a:pt x="102" y="632"/>
                    <a:pt x="103" y="633"/>
                    <a:pt x="102" y="635"/>
                  </a:cubicBezTo>
                  <a:cubicBezTo>
                    <a:pt x="102" y="637"/>
                    <a:pt x="103" y="638"/>
                    <a:pt x="106" y="638"/>
                  </a:cubicBezTo>
                  <a:cubicBezTo>
                    <a:pt x="107" y="638"/>
                    <a:pt x="108" y="637"/>
                    <a:pt x="108" y="637"/>
                  </a:cubicBezTo>
                  <a:cubicBezTo>
                    <a:pt x="108" y="636"/>
                    <a:pt x="108" y="635"/>
                    <a:pt x="108" y="635"/>
                  </a:cubicBezTo>
                  <a:cubicBezTo>
                    <a:pt x="109" y="635"/>
                    <a:pt x="109" y="638"/>
                    <a:pt x="109" y="641"/>
                  </a:cubicBezTo>
                  <a:cubicBezTo>
                    <a:pt x="109" y="663"/>
                    <a:pt x="119" y="685"/>
                    <a:pt x="120" y="707"/>
                  </a:cubicBezTo>
                  <a:cubicBezTo>
                    <a:pt x="125" y="727"/>
                    <a:pt x="130" y="744"/>
                    <a:pt x="133" y="762"/>
                  </a:cubicBezTo>
                  <a:cubicBezTo>
                    <a:pt x="151" y="842"/>
                    <a:pt x="172" y="922"/>
                    <a:pt x="188" y="1002"/>
                  </a:cubicBezTo>
                  <a:cubicBezTo>
                    <a:pt x="198" y="1040"/>
                    <a:pt x="205" y="1077"/>
                    <a:pt x="212" y="1115"/>
                  </a:cubicBezTo>
                  <a:cubicBezTo>
                    <a:pt x="233" y="1202"/>
                    <a:pt x="254" y="1290"/>
                    <a:pt x="270" y="1379"/>
                  </a:cubicBezTo>
                  <a:cubicBezTo>
                    <a:pt x="273" y="1388"/>
                    <a:pt x="268" y="1399"/>
                    <a:pt x="274" y="1408"/>
                  </a:cubicBezTo>
                  <a:cubicBezTo>
                    <a:pt x="281" y="1418"/>
                    <a:pt x="273" y="1430"/>
                    <a:pt x="281" y="1440"/>
                  </a:cubicBezTo>
                  <a:cubicBezTo>
                    <a:pt x="287" y="1449"/>
                    <a:pt x="280" y="1461"/>
                    <a:pt x="287" y="1471"/>
                  </a:cubicBezTo>
                  <a:cubicBezTo>
                    <a:pt x="295" y="1480"/>
                    <a:pt x="286" y="1493"/>
                    <a:pt x="295" y="1501"/>
                  </a:cubicBezTo>
                  <a:cubicBezTo>
                    <a:pt x="302" y="1511"/>
                    <a:pt x="292" y="1523"/>
                    <a:pt x="301" y="1532"/>
                  </a:cubicBezTo>
                  <a:cubicBezTo>
                    <a:pt x="302" y="1534"/>
                    <a:pt x="302" y="1536"/>
                    <a:pt x="301" y="1537"/>
                  </a:cubicBezTo>
                  <a:cubicBezTo>
                    <a:pt x="306" y="1544"/>
                    <a:pt x="301" y="1555"/>
                    <a:pt x="306" y="1564"/>
                  </a:cubicBezTo>
                  <a:cubicBezTo>
                    <a:pt x="308" y="1565"/>
                    <a:pt x="308" y="1566"/>
                    <a:pt x="306" y="1568"/>
                  </a:cubicBezTo>
                  <a:cubicBezTo>
                    <a:pt x="313" y="1577"/>
                    <a:pt x="305" y="1591"/>
                    <a:pt x="313" y="1600"/>
                  </a:cubicBezTo>
                  <a:cubicBezTo>
                    <a:pt x="319" y="1609"/>
                    <a:pt x="312" y="1622"/>
                    <a:pt x="319" y="1631"/>
                  </a:cubicBezTo>
                  <a:cubicBezTo>
                    <a:pt x="327" y="1640"/>
                    <a:pt x="318" y="1652"/>
                    <a:pt x="327" y="1662"/>
                  </a:cubicBezTo>
                  <a:cubicBezTo>
                    <a:pt x="333" y="1672"/>
                    <a:pt x="325" y="1683"/>
                    <a:pt x="333" y="1693"/>
                  </a:cubicBezTo>
                  <a:cubicBezTo>
                    <a:pt x="341" y="1703"/>
                    <a:pt x="332" y="1715"/>
                    <a:pt x="340" y="1724"/>
                  </a:cubicBezTo>
                  <a:cubicBezTo>
                    <a:pt x="349" y="1733"/>
                    <a:pt x="339" y="1746"/>
                    <a:pt x="346" y="1755"/>
                  </a:cubicBezTo>
                  <a:cubicBezTo>
                    <a:pt x="354" y="1764"/>
                    <a:pt x="345" y="1776"/>
                    <a:pt x="352" y="1786"/>
                  </a:cubicBezTo>
                  <a:cubicBezTo>
                    <a:pt x="354" y="1787"/>
                    <a:pt x="354" y="1789"/>
                    <a:pt x="352" y="1790"/>
                  </a:cubicBezTo>
                  <a:cubicBezTo>
                    <a:pt x="359" y="1800"/>
                    <a:pt x="351" y="1813"/>
                    <a:pt x="359" y="1823"/>
                  </a:cubicBezTo>
                  <a:cubicBezTo>
                    <a:pt x="367" y="1832"/>
                    <a:pt x="357" y="1844"/>
                    <a:pt x="366" y="1854"/>
                  </a:cubicBezTo>
                  <a:lnTo>
                    <a:pt x="367" y="1855"/>
                  </a:lnTo>
                  <a:lnTo>
                    <a:pt x="366" y="1856"/>
                  </a:lnTo>
                  <a:cubicBezTo>
                    <a:pt x="371" y="1865"/>
                    <a:pt x="366" y="1875"/>
                    <a:pt x="371" y="1883"/>
                  </a:cubicBezTo>
                  <a:cubicBezTo>
                    <a:pt x="373" y="1886"/>
                    <a:pt x="373" y="1887"/>
                    <a:pt x="372" y="1888"/>
                  </a:cubicBezTo>
                  <a:cubicBezTo>
                    <a:pt x="378" y="1898"/>
                    <a:pt x="371" y="1911"/>
                    <a:pt x="378" y="1921"/>
                  </a:cubicBezTo>
                  <a:cubicBezTo>
                    <a:pt x="379" y="1922"/>
                    <a:pt x="379" y="1924"/>
                    <a:pt x="378" y="1925"/>
                  </a:cubicBezTo>
                  <a:cubicBezTo>
                    <a:pt x="383" y="1936"/>
                    <a:pt x="376" y="1949"/>
                    <a:pt x="383" y="1958"/>
                  </a:cubicBezTo>
                  <a:cubicBezTo>
                    <a:pt x="392" y="1970"/>
                    <a:pt x="381" y="1985"/>
                    <a:pt x="390" y="1996"/>
                  </a:cubicBezTo>
                  <a:cubicBezTo>
                    <a:pt x="397" y="2006"/>
                    <a:pt x="388" y="2018"/>
                    <a:pt x="395" y="2027"/>
                  </a:cubicBezTo>
                  <a:cubicBezTo>
                    <a:pt x="397" y="2030"/>
                    <a:pt x="397" y="2032"/>
                    <a:pt x="395" y="2033"/>
                  </a:cubicBezTo>
                  <a:cubicBezTo>
                    <a:pt x="402" y="2043"/>
                    <a:pt x="394" y="2055"/>
                    <a:pt x="400" y="2065"/>
                  </a:cubicBezTo>
                  <a:cubicBezTo>
                    <a:pt x="402" y="2066"/>
                    <a:pt x="402" y="2067"/>
                    <a:pt x="400" y="2070"/>
                  </a:cubicBezTo>
                  <a:cubicBezTo>
                    <a:pt x="408" y="2078"/>
                    <a:pt x="399" y="2092"/>
                    <a:pt x="406" y="2102"/>
                  </a:cubicBezTo>
                  <a:cubicBezTo>
                    <a:pt x="408" y="2104"/>
                    <a:pt x="408" y="2105"/>
                    <a:pt x="406" y="2107"/>
                  </a:cubicBezTo>
                  <a:cubicBezTo>
                    <a:pt x="414" y="2118"/>
                    <a:pt x="405" y="2132"/>
                    <a:pt x="413" y="2145"/>
                  </a:cubicBezTo>
                  <a:cubicBezTo>
                    <a:pt x="421" y="2157"/>
                    <a:pt x="411" y="2172"/>
                    <a:pt x="420" y="2183"/>
                  </a:cubicBezTo>
                  <a:cubicBezTo>
                    <a:pt x="427" y="2195"/>
                    <a:pt x="419" y="2208"/>
                    <a:pt x="426" y="2220"/>
                  </a:cubicBezTo>
                  <a:lnTo>
                    <a:pt x="427" y="2222"/>
                  </a:lnTo>
                  <a:lnTo>
                    <a:pt x="426" y="2223"/>
                  </a:lnTo>
                  <a:cubicBezTo>
                    <a:pt x="432" y="2233"/>
                    <a:pt x="425" y="2245"/>
                    <a:pt x="432" y="2256"/>
                  </a:cubicBezTo>
                  <a:cubicBezTo>
                    <a:pt x="433" y="2258"/>
                    <a:pt x="433" y="2259"/>
                    <a:pt x="432" y="2260"/>
                  </a:cubicBezTo>
                  <a:cubicBezTo>
                    <a:pt x="437" y="2271"/>
                    <a:pt x="431" y="2283"/>
                    <a:pt x="437" y="2294"/>
                  </a:cubicBezTo>
                  <a:cubicBezTo>
                    <a:pt x="438" y="2296"/>
                    <a:pt x="438" y="2297"/>
                    <a:pt x="437" y="2298"/>
                  </a:cubicBezTo>
                  <a:cubicBezTo>
                    <a:pt x="442" y="2308"/>
                    <a:pt x="436" y="2320"/>
                    <a:pt x="442" y="2330"/>
                  </a:cubicBezTo>
                  <a:cubicBezTo>
                    <a:pt x="443" y="2332"/>
                    <a:pt x="443" y="2333"/>
                    <a:pt x="442" y="2335"/>
                  </a:cubicBezTo>
                  <a:cubicBezTo>
                    <a:pt x="448" y="2345"/>
                    <a:pt x="442" y="2356"/>
                    <a:pt x="440" y="2356"/>
                  </a:cubicBezTo>
                  <a:cubicBezTo>
                    <a:pt x="440" y="2356"/>
                    <a:pt x="440" y="2356"/>
                    <a:pt x="440" y="2356"/>
                  </a:cubicBezTo>
                  <a:lnTo>
                    <a:pt x="440" y="2356"/>
                  </a:lnTo>
                  <a:cubicBezTo>
                    <a:pt x="441" y="2357"/>
                    <a:pt x="441" y="2359"/>
                    <a:pt x="440" y="2361"/>
                  </a:cubicBezTo>
                  <a:cubicBezTo>
                    <a:pt x="447" y="2369"/>
                    <a:pt x="438" y="2383"/>
                    <a:pt x="446" y="2393"/>
                  </a:cubicBezTo>
                  <a:cubicBezTo>
                    <a:pt x="447" y="2394"/>
                    <a:pt x="447" y="2396"/>
                    <a:pt x="446" y="2398"/>
                  </a:cubicBezTo>
                  <a:cubicBezTo>
                    <a:pt x="453" y="2409"/>
                    <a:pt x="443" y="2423"/>
                    <a:pt x="452" y="2436"/>
                  </a:cubicBezTo>
                  <a:cubicBezTo>
                    <a:pt x="460" y="2448"/>
                    <a:pt x="451" y="2463"/>
                    <a:pt x="459" y="2474"/>
                  </a:cubicBezTo>
                  <a:cubicBezTo>
                    <a:pt x="467" y="2486"/>
                    <a:pt x="457" y="2501"/>
                    <a:pt x="465" y="2512"/>
                  </a:cubicBezTo>
                  <a:cubicBezTo>
                    <a:pt x="474" y="2524"/>
                    <a:pt x="464" y="2536"/>
                    <a:pt x="473" y="2549"/>
                  </a:cubicBezTo>
                  <a:lnTo>
                    <a:pt x="474" y="2550"/>
                  </a:lnTo>
                  <a:lnTo>
                    <a:pt x="473" y="2552"/>
                  </a:lnTo>
                  <a:cubicBezTo>
                    <a:pt x="478" y="2562"/>
                    <a:pt x="469" y="2574"/>
                    <a:pt x="478" y="2585"/>
                  </a:cubicBezTo>
                  <a:lnTo>
                    <a:pt x="479" y="2587"/>
                  </a:lnTo>
                  <a:lnTo>
                    <a:pt x="478" y="2588"/>
                  </a:lnTo>
                  <a:cubicBezTo>
                    <a:pt x="483" y="2599"/>
                    <a:pt x="476" y="2611"/>
                    <a:pt x="483" y="2622"/>
                  </a:cubicBezTo>
                  <a:cubicBezTo>
                    <a:pt x="484" y="2623"/>
                    <a:pt x="484" y="2625"/>
                    <a:pt x="483" y="2626"/>
                  </a:cubicBezTo>
                  <a:cubicBezTo>
                    <a:pt x="489" y="2637"/>
                    <a:pt x="481" y="2649"/>
                    <a:pt x="489" y="2659"/>
                  </a:cubicBezTo>
                  <a:cubicBezTo>
                    <a:pt x="490" y="2660"/>
                    <a:pt x="490" y="2663"/>
                    <a:pt x="489" y="2664"/>
                  </a:cubicBezTo>
                  <a:cubicBezTo>
                    <a:pt x="494" y="2675"/>
                    <a:pt x="487" y="2686"/>
                    <a:pt x="494" y="2697"/>
                  </a:cubicBezTo>
                  <a:cubicBezTo>
                    <a:pt x="495" y="2698"/>
                    <a:pt x="495" y="2700"/>
                    <a:pt x="494" y="2701"/>
                  </a:cubicBezTo>
                  <a:cubicBezTo>
                    <a:pt x="500" y="2712"/>
                    <a:pt x="492" y="2724"/>
                    <a:pt x="500" y="2735"/>
                  </a:cubicBezTo>
                  <a:cubicBezTo>
                    <a:pt x="501" y="2736"/>
                    <a:pt x="501" y="2738"/>
                    <a:pt x="500" y="2739"/>
                  </a:cubicBezTo>
                  <a:cubicBezTo>
                    <a:pt x="505" y="2750"/>
                    <a:pt x="497" y="2762"/>
                    <a:pt x="505" y="2773"/>
                  </a:cubicBezTo>
                  <a:cubicBezTo>
                    <a:pt x="506" y="2774"/>
                    <a:pt x="506" y="2776"/>
                    <a:pt x="505" y="2777"/>
                  </a:cubicBezTo>
                  <a:cubicBezTo>
                    <a:pt x="510" y="2788"/>
                    <a:pt x="502" y="2800"/>
                    <a:pt x="510" y="2810"/>
                  </a:cubicBezTo>
                  <a:cubicBezTo>
                    <a:pt x="518" y="2822"/>
                    <a:pt x="508" y="2837"/>
                    <a:pt x="517" y="2848"/>
                  </a:cubicBezTo>
                  <a:cubicBezTo>
                    <a:pt x="524" y="2860"/>
                    <a:pt x="514" y="2875"/>
                    <a:pt x="523" y="2886"/>
                  </a:cubicBezTo>
                  <a:cubicBezTo>
                    <a:pt x="530" y="2896"/>
                    <a:pt x="522" y="2907"/>
                    <a:pt x="529" y="2917"/>
                  </a:cubicBezTo>
                  <a:cubicBezTo>
                    <a:pt x="530" y="2918"/>
                    <a:pt x="530" y="2919"/>
                    <a:pt x="529" y="2921"/>
                  </a:cubicBezTo>
                  <a:cubicBezTo>
                    <a:pt x="534" y="2932"/>
                    <a:pt x="526" y="2945"/>
                    <a:pt x="534" y="2955"/>
                  </a:cubicBezTo>
                  <a:cubicBezTo>
                    <a:pt x="543" y="2967"/>
                    <a:pt x="532" y="2982"/>
                    <a:pt x="541" y="2993"/>
                  </a:cubicBezTo>
                  <a:cubicBezTo>
                    <a:pt x="548" y="3002"/>
                    <a:pt x="539" y="3014"/>
                    <a:pt x="548" y="3024"/>
                  </a:cubicBezTo>
                  <a:cubicBezTo>
                    <a:pt x="555" y="3033"/>
                    <a:pt x="546" y="3045"/>
                    <a:pt x="553" y="3054"/>
                  </a:cubicBezTo>
                  <a:cubicBezTo>
                    <a:pt x="555" y="3056"/>
                    <a:pt x="555" y="3057"/>
                    <a:pt x="553" y="3058"/>
                  </a:cubicBezTo>
                  <a:cubicBezTo>
                    <a:pt x="560" y="3068"/>
                    <a:pt x="551" y="3081"/>
                    <a:pt x="560" y="3091"/>
                  </a:cubicBezTo>
                  <a:cubicBezTo>
                    <a:pt x="567" y="3100"/>
                    <a:pt x="559" y="3112"/>
                    <a:pt x="566" y="3122"/>
                  </a:cubicBezTo>
                  <a:cubicBezTo>
                    <a:pt x="575" y="3132"/>
                    <a:pt x="565" y="3144"/>
                    <a:pt x="573" y="3153"/>
                  </a:cubicBezTo>
                  <a:cubicBezTo>
                    <a:pt x="575" y="3154"/>
                    <a:pt x="575" y="3155"/>
                    <a:pt x="573" y="3157"/>
                  </a:cubicBezTo>
                  <a:cubicBezTo>
                    <a:pt x="575" y="3161"/>
                    <a:pt x="576" y="3164"/>
                    <a:pt x="577" y="3166"/>
                  </a:cubicBezTo>
                  <a:cubicBezTo>
                    <a:pt x="584" y="3181"/>
                    <a:pt x="584" y="3198"/>
                    <a:pt x="588" y="3214"/>
                  </a:cubicBezTo>
                  <a:cubicBezTo>
                    <a:pt x="611" y="3313"/>
                    <a:pt x="632" y="3414"/>
                    <a:pt x="654" y="3516"/>
                  </a:cubicBezTo>
                  <a:cubicBezTo>
                    <a:pt x="658" y="3534"/>
                    <a:pt x="663" y="3553"/>
                    <a:pt x="667" y="3572"/>
                  </a:cubicBezTo>
                  <a:cubicBezTo>
                    <a:pt x="675" y="3610"/>
                    <a:pt x="684" y="3647"/>
                    <a:pt x="694" y="3685"/>
                  </a:cubicBezTo>
                  <a:cubicBezTo>
                    <a:pt x="694" y="3694"/>
                    <a:pt x="696" y="3701"/>
                    <a:pt x="697" y="3710"/>
                  </a:cubicBezTo>
                  <a:cubicBezTo>
                    <a:pt x="702" y="3734"/>
                    <a:pt x="710" y="3758"/>
                    <a:pt x="715" y="3784"/>
                  </a:cubicBezTo>
                  <a:cubicBezTo>
                    <a:pt x="724" y="3831"/>
                    <a:pt x="740" y="3876"/>
                    <a:pt x="743" y="3924"/>
                  </a:cubicBezTo>
                  <a:cubicBezTo>
                    <a:pt x="742" y="3930"/>
                    <a:pt x="742" y="3933"/>
                    <a:pt x="745" y="3937"/>
                  </a:cubicBezTo>
                  <a:cubicBezTo>
                    <a:pt x="751" y="3946"/>
                    <a:pt x="744" y="3957"/>
                    <a:pt x="751" y="3963"/>
                  </a:cubicBezTo>
                  <a:cubicBezTo>
                    <a:pt x="754" y="3964"/>
                    <a:pt x="754" y="3965"/>
                    <a:pt x="753" y="3968"/>
                  </a:cubicBezTo>
                  <a:cubicBezTo>
                    <a:pt x="756" y="3975"/>
                    <a:pt x="751" y="3986"/>
                    <a:pt x="758" y="3994"/>
                  </a:cubicBezTo>
                  <a:cubicBezTo>
                    <a:pt x="765" y="4003"/>
                    <a:pt x="756" y="4016"/>
                    <a:pt x="765" y="4025"/>
                  </a:cubicBezTo>
                  <a:cubicBezTo>
                    <a:pt x="771" y="4034"/>
                    <a:pt x="764" y="4046"/>
                    <a:pt x="771" y="4056"/>
                  </a:cubicBezTo>
                  <a:cubicBezTo>
                    <a:pt x="778" y="4066"/>
                    <a:pt x="769" y="4078"/>
                    <a:pt x="778" y="4087"/>
                  </a:cubicBezTo>
                  <a:cubicBezTo>
                    <a:pt x="785" y="4097"/>
                    <a:pt x="776" y="4109"/>
                    <a:pt x="785" y="4119"/>
                  </a:cubicBezTo>
                  <a:cubicBezTo>
                    <a:pt x="791" y="4126"/>
                    <a:pt x="783" y="4136"/>
                    <a:pt x="791" y="4143"/>
                  </a:cubicBezTo>
                  <a:cubicBezTo>
                    <a:pt x="798" y="4153"/>
                    <a:pt x="789" y="4165"/>
                    <a:pt x="797" y="4175"/>
                  </a:cubicBezTo>
                  <a:cubicBezTo>
                    <a:pt x="803" y="4183"/>
                    <a:pt x="796" y="4194"/>
                    <a:pt x="803" y="4200"/>
                  </a:cubicBezTo>
                  <a:cubicBezTo>
                    <a:pt x="805" y="4202"/>
                    <a:pt x="805" y="4203"/>
                    <a:pt x="804" y="4205"/>
                  </a:cubicBezTo>
                  <a:cubicBezTo>
                    <a:pt x="808" y="4212"/>
                    <a:pt x="803" y="4223"/>
                    <a:pt x="809" y="4232"/>
                  </a:cubicBezTo>
                  <a:cubicBezTo>
                    <a:pt x="816" y="4240"/>
                    <a:pt x="807" y="4253"/>
                    <a:pt x="816" y="4262"/>
                  </a:cubicBezTo>
                  <a:cubicBezTo>
                    <a:pt x="821" y="4271"/>
                    <a:pt x="814" y="4280"/>
                    <a:pt x="821" y="4288"/>
                  </a:cubicBezTo>
                  <a:cubicBezTo>
                    <a:pt x="823" y="4289"/>
                    <a:pt x="823" y="4291"/>
                    <a:pt x="821" y="4292"/>
                  </a:cubicBezTo>
                  <a:cubicBezTo>
                    <a:pt x="825" y="4300"/>
                    <a:pt x="820" y="4310"/>
                    <a:pt x="826" y="4319"/>
                  </a:cubicBezTo>
                  <a:cubicBezTo>
                    <a:pt x="835" y="4329"/>
                    <a:pt x="825" y="4341"/>
                    <a:pt x="834" y="4350"/>
                  </a:cubicBezTo>
                  <a:cubicBezTo>
                    <a:pt x="841" y="4359"/>
                    <a:pt x="832" y="4372"/>
                    <a:pt x="840" y="4381"/>
                  </a:cubicBezTo>
                  <a:cubicBezTo>
                    <a:pt x="848" y="4390"/>
                    <a:pt x="839" y="4402"/>
                    <a:pt x="847" y="4412"/>
                  </a:cubicBezTo>
                  <a:cubicBezTo>
                    <a:pt x="848" y="4413"/>
                    <a:pt x="851" y="4416"/>
                    <a:pt x="853" y="4417"/>
                  </a:cubicBezTo>
                  <a:cubicBezTo>
                    <a:pt x="883" y="4466"/>
                    <a:pt x="925" y="4489"/>
                    <a:pt x="979" y="4489"/>
                  </a:cubicBezTo>
                  <a:cubicBezTo>
                    <a:pt x="984" y="4489"/>
                    <a:pt x="989" y="4489"/>
                    <a:pt x="993" y="4488"/>
                  </a:cubicBezTo>
                  <a:cubicBezTo>
                    <a:pt x="1025" y="4487"/>
                    <a:pt x="1057" y="4483"/>
                    <a:pt x="1088" y="4478"/>
                  </a:cubicBezTo>
                  <a:cubicBezTo>
                    <a:pt x="1391" y="4424"/>
                    <a:pt x="1695" y="4373"/>
                    <a:pt x="2002" y="4331"/>
                  </a:cubicBezTo>
                  <a:cubicBezTo>
                    <a:pt x="2216" y="4302"/>
                    <a:pt x="2430" y="4272"/>
                    <a:pt x="2646" y="4253"/>
                  </a:cubicBezTo>
                  <a:cubicBezTo>
                    <a:pt x="2745" y="4245"/>
                    <a:pt x="2843" y="4235"/>
                    <a:pt x="2943" y="4227"/>
                  </a:cubicBezTo>
                  <a:cubicBezTo>
                    <a:pt x="3041" y="4219"/>
                    <a:pt x="3142" y="4211"/>
                    <a:pt x="3241" y="4205"/>
                  </a:cubicBezTo>
                  <a:cubicBezTo>
                    <a:pt x="3314" y="4199"/>
                    <a:pt x="3385" y="4195"/>
                    <a:pt x="3457" y="4190"/>
                  </a:cubicBezTo>
                  <a:cubicBezTo>
                    <a:pt x="3564" y="4181"/>
                    <a:pt x="3672" y="4175"/>
                    <a:pt x="3780" y="4168"/>
                  </a:cubicBezTo>
                  <a:cubicBezTo>
                    <a:pt x="3877" y="4163"/>
                    <a:pt x="3973" y="4157"/>
                    <a:pt x="4070" y="4153"/>
                  </a:cubicBezTo>
                  <a:cubicBezTo>
                    <a:pt x="4204" y="4148"/>
                    <a:pt x="4335" y="4142"/>
                    <a:pt x="4468" y="4136"/>
                  </a:cubicBezTo>
                  <a:cubicBezTo>
                    <a:pt x="4545" y="4131"/>
                    <a:pt x="4621" y="4135"/>
                    <a:pt x="4698" y="4122"/>
                  </a:cubicBezTo>
                  <a:cubicBezTo>
                    <a:pt x="4757" y="4113"/>
                    <a:pt x="4817" y="4111"/>
                    <a:pt x="4877" y="4111"/>
                  </a:cubicBezTo>
                  <a:cubicBezTo>
                    <a:pt x="4940" y="4111"/>
                    <a:pt x="5003" y="4113"/>
                    <a:pt x="5066" y="4113"/>
                  </a:cubicBezTo>
                  <a:cubicBezTo>
                    <a:pt x="5077" y="4113"/>
                    <a:pt x="5088" y="4113"/>
                    <a:pt x="5099" y="4113"/>
                  </a:cubicBezTo>
                  <a:cubicBezTo>
                    <a:pt x="5104" y="4113"/>
                    <a:pt x="5108" y="4112"/>
                    <a:pt x="5113" y="4112"/>
                  </a:cubicBezTo>
                  <a:cubicBezTo>
                    <a:pt x="5134" y="4112"/>
                    <a:pt x="5157" y="4117"/>
                    <a:pt x="5174" y="4135"/>
                  </a:cubicBezTo>
                  <a:cubicBezTo>
                    <a:pt x="5225" y="4186"/>
                    <a:pt x="5291" y="4212"/>
                    <a:pt x="5359" y="4237"/>
                  </a:cubicBezTo>
                  <a:cubicBezTo>
                    <a:pt x="5400" y="4251"/>
                    <a:pt x="5441" y="4259"/>
                    <a:pt x="5484" y="4259"/>
                  </a:cubicBezTo>
                  <a:cubicBezTo>
                    <a:pt x="5491" y="4259"/>
                    <a:pt x="5498" y="4259"/>
                    <a:pt x="5504" y="4259"/>
                  </a:cubicBezTo>
                  <a:cubicBezTo>
                    <a:pt x="5674" y="4246"/>
                    <a:pt x="5795" y="4154"/>
                    <a:pt x="5881" y="4013"/>
                  </a:cubicBezTo>
                  <a:cubicBezTo>
                    <a:pt x="5889" y="3998"/>
                    <a:pt x="5900" y="3987"/>
                    <a:pt x="5916" y="3982"/>
                  </a:cubicBezTo>
                  <a:cubicBezTo>
                    <a:pt x="5967" y="3964"/>
                    <a:pt x="6016" y="3944"/>
                    <a:pt x="6065" y="3928"/>
                  </a:cubicBezTo>
                  <a:cubicBezTo>
                    <a:pt x="6348" y="3834"/>
                    <a:pt x="6634" y="3755"/>
                    <a:pt x="6924" y="3685"/>
                  </a:cubicBezTo>
                  <a:cubicBezTo>
                    <a:pt x="7354" y="3580"/>
                    <a:pt x="7786" y="3480"/>
                    <a:pt x="8218" y="3378"/>
                  </a:cubicBezTo>
                  <a:cubicBezTo>
                    <a:pt x="8621" y="3283"/>
                    <a:pt x="9027" y="3203"/>
                    <a:pt x="9435" y="3134"/>
                  </a:cubicBezTo>
                  <a:cubicBezTo>
                    <a:pt x="9605" y="3106"/>
                    <a:pt x="9775" y="3080"/>
                    <a:pt x="9943" y="3047"/>
                  </a:cubicBezTo>
                  <a:cubicBezTo>
                    <a:pt x="10017" y="3031"/>
                    <a:pt x="10089" y="3016"/>
                    <a:pt x="10160" y="2997"/>
                  </a:cubicBezTo>
                  <a:cubicBezTo>
                    <a:pt x="10201" y="2984"/>
                    <a:pt x="10229" y="2962"/>
                    <a:pt x="10233" y="2918"/>
                  </a:cubicBezTo>
                  <a:cubicBezTo>
                    <a:pt x="10233" y="2913"/>
                    <a:pt x="10236" y="2907"/>
                    <a:pt x="10230" y="2903"/>
                  </a:cubicBezTo>
                  <a:cubicBezTo>
                    <a:pt x="10225" y="2898"/>
                    <a:pt x="10230" y="2889"/>
                    <a:pt x="10224" y="2885"/>
                  </a:cubicBezTo>
                  <a:cubicBezTo>
                    <a:pt x="10221" y="2875"/>
                    <a:pt x="10219" y="2865"/>
                    <a:pt x="10212" y="2859"/>
                  </a:cubicBezTo>
                  <a:cubicBezTo>
                    <a:pt x="10208" y="2855"/>
                    <a:pt x="10208" y="2850"/>
                    <a:pt x="10205" y="2848"/>
                  </a:cubicBezTo>
                  <a:lnTo>
                    <a:pt x="10205" y="2848"/>
                  </a:lnTo>
                  <a:cubicBezTo>
                    <a:pt x="10205" y="2844"/>
                    <a:pt x="10202" y="2842"/>
                    <a:pt x="10200" y="2841"/>
                  </a:cubicBezTo>
                  <a:cubicBezTo>
                    <a:pt x="10195" y="2828"/>
                    <a:pt x="10185" y="2820"/>
                    <a:pt x="10175" y="2810"/>
                  </a:cubicBezTo>
                  <a:lnTo>
                    <a:pt x="10175" y="2810"/>
                  </a:lnTo>
                  <a:cubicBezTo>
                    <a:pt x="10175" y="2806"/>
                    <a:pt x="10173" y="2805"/>
                    <a:pt x="10169" y="2804"/>
                  </a:cubicBezTo>
                  <a:lnTo>
                    <a:pt x="10170" y="2804"/>
                  </a:lnTo>
                  <a:cubicBezTo>
                    <a:pt x="10170" y="2800"/>
                    <a:pt x="10168" y="2799"/>
                    <a:pt x="10163" y="2797"/>
                  </a:cubicBezTo>
                  <a:lnTo>
                    <a:pt x="10163" y="2797"/>
                  </a:lnTo>
                  <a:lnTo>
                    <a:pt x="10164" y="2799"/>
                  </a:lnTo>
                  <a:cubicBezTo>
                    <a:pt x="10152" y="2788"/>
                    <a:pt x="10142" y="2776"/>
                    <a:pt x="10128" y="2766"/>
                  </a:cubicBezTo>
                  <a:cubicBezTo>
                    <a:pt x="10126" y="2765"/>
                    <a:pt x="10124" y="2762"/>
                    <a:pt x="10121" y="2761"/>
                  </a:cubicBezTo>
                  <a:cubicBezTo>
                    <a:pt x="10120" y="2758"/>
                    <a:pt x="10117" y="2755"/>
                    <a:pt x="10115" y="2754"/>
                  </a:cubicBezTo>
                  <a:cubicBezTo>
                    <a:pt x="10114" y="2751"/>
                    <a:pt x="10110" y="2749"/>
                    <a:pt x="10108" y="2747"/>
                  </a:cubicBezTo>
                  <a:lnTo>
                    <a:pt x="10108" y="2749"/>
                  </a:lnTo>
                  <a:cubicBezTo>
                    <a:pt x="10105" y="2746"/>
                    <a:pt x="10103" y="2746"/>
                    <a:pt x="10099" y="2746"/>
                  </a:cubicBezTo>
                  <a:cubicBezTo>
                    <a:pt x="10047" y="2772"/>
                    <a:pt x="9993" y="2777"/>
                    <a:pt x="9937" y="2777"/>
                  </a:cubicBezTo>
                  <a:cubicBezTo>
                    <a:pt x="9772" y="2776"/>
                    <a:pt x="9608" y="2776"/>
                    <a:pt x="9443" y="2776"/>
                  </a:cubicBezTo>
                  <a:cubicBezTo>
                    <a:pt x="9278" y="2776"/>
                    <a:pt x="9113" y="2776"/>
                    <a:pt x="8949" y="2776"/>
                  </a:cubicBezTo>
                  <a:cubicBezTo>
                    <a:pt x="8897" y="2776"/>
                    <a:pt x="8846" y="2779"/>
                    <a:pt x="8795" y="2783"/>
                  </a:cubicBezTo>
                  <a:cubicBezTo>
                    <a:pt x="8638" y="2795"/>
                    <a:pt x="8485" y="2821"/>
                    <a:pt x="8331" y="2852"/>
                  </a:cubicBezTo>
                  <a:cubicBezTo>
                    <a:pt x="8045" y="2909"/>
                    <a:pt x="7764" y="2979"/>
                    <a:pt x="7486" y="3063"/>
                  </a:cubicBezTo>
                  <a:cubicBezTo>
                    <a:pt x="7156" y="3161"/>
                    <a:pt x="6836" y="3286"/>
                    <a:pt x="6525" y="3434"/>
                  </a:cubicBezTo>
                  <a:cubicBezTo>
                    <a:pt x="6303" y="3538"/>
                    <a:pt x="6097" y="3671"/>
                    <a:pt x="5894" y="3809"/>
                  </a:cubicBezTo>
                  <a:cubicBezTo>
                    <a:pt x="5877" y="3822"/>
                    <a:pt x="5861" y="3836"/>
                    <a:pt x="5856" y="3856"/>
                  </a:cubicBezTo>
                  <a:cubicBezTo>
                    <a:pt x="5834" y="3935"/>
                    <a:pt x="5787" y="3996"/>
                    <a:pt x="5728" y="4049"/>
                  </a:cubicBezTo>
                  <a:cubicBezTo>
                    <a:pt x="5662" y="4110"/>
                    <a:pt x="5588" y="4154"/>
                    <a:pt x="5498" y="4167"/>
                  </a:cubicBezTo>
                  <a:cubicBezTo>
                    <a:pt x="5484" y="4169"/>
                    <a:pt x="5470" y="4170"/>
                    <a:pt x="5456" y="4170"/>
                  </a:cubicBezTo>
                  <a:cubicBezTo>
                    <a:pt x="5379" y="4170"/>
                    <a:pt x="5313" y="4141"/>
                    <a:pt x="5258" y="4083"/>
                  </a:cubicBezTo>
                  <a:cubicBezTo>
                    <a:pt x="5234" y="4057"/>
                    <a:pt x="5223" y="4023"/>
                    <a:pt x="5212" y="3990"/>
                  </a:cubicBezTo>
                  <a:cubicBezTo>
                    <a:pt x="5201" y="3959"/>
                    <a:pt x="5182" y="3943"/>
                    <a:pt x="5151" y="3936"/>
                  </a:cubicBezTo>
                  <a:cubicBezTo>
                    <a:pt x="5026" y="3909"/>
                    <a:pt x="4897" y="3888"/>
                    <a:pt x="4770" y="3883"/>
                  </a:cubicBezTo>
                  <a:cubicBezTo>
                    <a:pt x="4649" y="3879"/>
                    <a:pt x="4529" y="3878"/>
                    <a:pt x="4409" y="3876"/>
                  </a:cubicBezTo>
                  <a:cubicBezTo>
                    <a:pt x="4391" y="3876"/>
                    <a:pt x="4373" y="3875"/>
                    <a:pt x="4355" y="3875"/>
                  </a:cubicBezTo>
                  <a:cubicBezTo>
                    <a:pt x="4260" y="3875"/>
                    <a:pt x="4164" y="3880"/>
                    <a:pt x="4069" y="3882"/>
                  </a:cubicBezTo>
                  <a:cubicBezTo>
                    <a:pt x="3972" y="3884"/>
                    <a:pt x="3876" y="3882"/>
                    <a:pt x="3779" y="3887"/>
                  </a:cubicBezTo>
                  <a:cubicBezTo>
                    <a:pt x="3645" y="3892"/>
                    <a:pt x="3514" y="3897"/>
                    <a:pt x="3381" y="3905"/>
                  </a:cubicBezTo>
                  <a:cubicBezTo>
                    <a:pt x="3228" y="3914"/>
                    <a:pt x="3074" y="3932"/>
                    <a:pt x="2922" y="3952"/>
                  </a:cubicBezTo>
                  <a:cubicBezTo>
                    <a:pt x="2750" y="3975"/>
                    <a:pt x="2579" y="4003"/>
                    <a:pt x="2408" y="4025"/>
                  </a:cubicBezTo>
                  <a:cubicBezTo>
                    <a:pt x="2236" y="4046"/>
                    <a:pt x="2065" y="4072"/>
                    <a:pt x="1898" y="4121"/>
                  </a:cubicBezTo>
                  <a:cubicBezTo>
                    <a:pt x="1832" y="4140"/>
                    <a:pt x="1767" y="4158"/>
                    <a:pt x="1699" y="4174"/>
                  </a:cubicBezTo>
                  <a:cubicBezTo>
                    <a:pt x="1570" y="4203"/>
                    <a:pt x="1443" y="4235"/>
                    <a:pt x="1319" y="4280"/>
                  </a:cubicBezTo>
                  <a:cubicBezTo>
                    <a:pt x="1308" y="4284"/>
                    <a:pt x="1295" y="4287"/>
                    <a:pt x="1284" y="4289"/>
                  </a:cubicBezTo>
                  <a:cubicBezTo>
                    <a:pt x="1279" y="4290"/>
                    <a:pt x="1275" y="4290"/>
                    <a:pt x="1271" y="4290"/>
                  </a:cubicBezTo>
                  <a:cubicBezTo>
                    <a:pt x="1257" y="4290"/>
                    <a:pt x="1248" y="4284"/>
                    <a:pt x="1238" y="4272"/>
                  </a:cubicBezTo>
                  <a:cubicBezTo>
                    <a:pt x="1220" y="4249"/>
                    <a:pt x="1208" y="4223"/>
                    <a:pt x="1198" y="4195"/>
                  </a:cubicBezTo>
                  <a:cubicBezTo>
                    <a:pt x="1147" y="4030"/>
                    <a:pt x="1101" y="3865"/>
                    <a:pt x="1056" y="3699"/>
                  </a:cubicBezTo>
                  <a:cubicBezTo>
                    <a:pt x="981" y="3425"/>
                    <a:pt x="900" y="3154"/>
                    <a:pt x="832" y="2879"/>
                  </a:cubicBezTo>
                  <a:cubicBezTo>
                    <a:pt x="786" y="2691"/>
                    <a:pt x="744" y="2502"/>
                    <a:pt x="691" y="2315"/>
                  </a:cubicBezTo>
                  <a:cubicBezTo>
                    <a:pt x="631" y="2100"/>
                    <a:pt x="591" y="1879"/>
                    <a:pt x="529" y="1663"/>
                  </a:cubicBezTo>
                  <a:cubicBezTo>
                    <a:pt x="483" y="1506"/>
                    <a:pt x="451" y="1344"/>
                    <a:pt x="404" y="1186"/>
                  </a:cubicBezTo>
                  <a:cubicBezTo>
                    <a:pt x="323" y="911"/>
                    <a:pt x="264" y="633"/>
                    <a:pt x="247" y="347"/>
                  </a:cubicBezTo>
                  <a:cubicBezTo>
                    <a:pt x="242" y="256"/>
                    <a:pt x="232" y="164"/>
                    <a:pt x="211" y="76"/>
                  </a:cubicBezTo>
                  <a:cubicBezTo>
                    <a:pt x="205" y="54"/>
                    <a:pt x="203" y="32"/>
                    <a:pt x="209" y="10"/>
                  </a:cubicBezTo>
                  <a:cubicBezTo>
                    <a:pt x="204" y="7"/>
                    <a:pt x="199" y="6"/>
                    <a:pt x="193" y="6"/>
                  </a:cubicBezTo>
                  <a:cubicBezTo>
                    <a:pt x="188" y="6"/>
                    <a:pt x="183" y="7"/>
                    <a:pt x="178" y="7"/>
                  </a:cubicBezTo>
                  <a:cubicBezTo>
                    <a:pt x="173" y="7"/>
                    <a:pt x="168" y="6"/>
                    <a:pt x="163" y="4"/>
                  </a:cubicBezTo>
                  <a:cubicBezTo>
                    <a:pt x="160" y="5"/>
                    <a:pt x="157" y="5"/>
                    <a:pt x="154" y="5"/>
                  </a:cubicBezTo>
                  <a:cubicBezTo>
                    <a:pt x="149" y="5"/>
                    <a:pt x="145" y="4"/>
                    <a:pt x="140" y="2"/>
                  </a:cubicBezTo>
                  <a:cubicBezTo>
                    <a:pt x="128" y="1"/>
                    <a:pt x="116" y="0"/>
                    <a:pt x="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8"/>
            <p:cNvSpPr/>
            <p:nvPr/>
          </p:nvSpPr>
          <p:spPr>
            <a:xfrm>
              <a:off x="6990877" y="3897779"/>
              <a:ext cx="151672" cy="159452"/>
            </a:xfrm>
            <a:custGeom>
              <a:avLst/>
              <a:gdLst/>
              <a:ahLst/>
              <a:cxnLst/>
              <a:rect l="l" t="t" r="r" b="b"/>
              <a:pathLst>
                <a:path w="4094" h="4304" extrusionOk="0">
                  <a:moveTo>
                    <a:pt x="666" y="0"/>
                  </a:moveTo>
                  <a:cubicBezTo>
                    <a:pt x="665" y="0"/>
                    <a:pt x="662" y="2"/>
                    <a:pt x="660" y="6"/>
                  </a:cubicBezTo>
                  <a:lnTo>
                    <a:pt x="654" y="6"/>
                  </a:lnTo>
                  <a:cubicBezTo>
                    <a:pt x="649" y="12"/>
                    <a:pt x="641" y="7"/>
                    <a:pt x="636" y="12"/>
                  </a:cubicBezTo>
                  <a:cubicBezTo>
                    <a:pt x="630" y="19"/>
                    <a:pt x="622" y="13"/>
                    <a:pt x="616" y="19"/>
                  </a:cubicBezTo>
                  <a:lnTo>
                    <a:pt x="611" y="19"/>
                  </a:lnTo>
                  <a:cubicBezTo>
                    <a:pt x="608" y="21"/>
                    <a:pt x="605" y="21"/>
                    <a:pt x="602" y="21"/>
                  </a:cubicBezTo>
                  <a:cubicBezTo>
                    <a:pt x="599" y="21"/>
                    <a:pt x="595" y="21"/>
                    <a:pt x="593" y="24"/>
                  </a:cubicBezTo>
                  <a:lnTo>
                    <a:pt x="587" y="24"/>
                  </a:lnTo>
                  <a:cubicBezTo>
                    <a:pt x="585" y="27"/>
                    <a:pt x="581" y="27"/>
                    <a:pt x="578" y="27"/>
                  </a:cubicBezTo>
                  <a:cubicBezTo>
                    <a:pt x="574" y="27"/>
                    <a:pt x="571" y="27"/>
                    <a:pt x="568" y="29"/>
                  </a:cubicBezTo>
                  <a:lnTo>
                    <a:pt x="562" y="29"/>
                  </a:lnTo>
                  <a:cubicBezTo>
                    <a:pt x="560" y="32"/>
                    <a:pt x="557" y="32"/>
                    <a:pt x="553" y="32"/>
                  </a:cubicBezTo>
                  <a:cubicBezTo>
                    <a:pt x="550" y="32"/>
                    <a:pt x="547" y="32"/>
                    <a:pt x="544" y="35"/>
                  </a:cubicBezTo>
                  <a:lnTo>
                    <a:pt x="531" y="35"/>
                  </a:lnTo>
                  <a:cubicBezTo>
                    <a:pt x="528" y="37"/>
                    <a:pt x="525" y="37"/>
                    <a:pt x="522" y="37"/>
                  </a:cubicBezTo>
                  <a:cubicBezTo>
                    <a:pt x="520" y="37"/>
                    <a:pt x="518" y="37"/>
                    <a:pt x="516" y="37"/>
                  </a:cubicBezTo>
                  <a:cubicBezTo>
                    <a:pt x="512" y="37"/>
                    <a:pt x="509" y="38"/>
                    <a:pt x="506" y="40"/>
                  </a:cubicBezTo>
                  <a:lnTo>
                    <a:pt x="501" y="40"/>
                  </a:lnTo>
                  <a:cubicBezTo>
                    <a:pt x="498" y="43"/>
                    <a:pt x="494" y="44"/>
                    <a:pt x="490" y="44"/>
                  </a:cubicBezTo>
                  <a:cubicBezTo>
                    <a:pt x="487" y="44"/>
                    <a:pt x="483" y="43"/>
                    <a:pt x="480" y="43"/>
                  </a:cubicBezTo>
                  <a:cubicBezTo>
                    <a:pt x="476" y="43"/>
                    <a:pt x="473" y="44"/>
                    <a:pt x="470" y="46"/>
                  </a:cubicBezTo>
                  <a:lnTo>
                    <a:pt x="464" y="46"/>
                  </a:lnTo>
                  <a:cubicBezTo>
                    <a:pt x="460" y="48"/>
                    <a:pt x="455" y="49"/>
                    <a:pt x="450" y="49"/>
                  </a:cubicBezTo>
                  <a:cubicBezTo>
                    <a:pt x="445" y="49"/>
                    <a:pt x="439" y="48"/>
                    <a:pt x="433" y="48"/>
                  </a:cubicBezTo>
                  <a:cubicBezTo>
                    <a:pt x="429" y="48"/>
                    <a:pt x="425" y="49"/>
                    <a:pt x="421" y="51"/>
                  </a:cubicBezTo>
                  <a:lnTo>
                    <a:pt x="402" y="51"/>
                  </a:lnTo>
                  <a:cubicBezTo>
                    <a:pt x="373" y="54"/>
                    <a:pt x="344" y="55"/>
                    <a:pt x="315" y="55"/>
                  </a:cubicBezTo>
                  <a:cubicBezTo>
                    <a:pt x="286" y="55"/>
                    <a:pt x="257" y="54"/>
                    <a:pt x="228" y="51"/>
                  </a:cubicBezTo>
                  <a:lnTo>
                    <a:pt x="197" y="51"/>
                  </a:lnTo>
                  <a:cubicBezTo>
                    <a:pt x="192" y="49"/>
                    <a:pt x="187" y="49"/>
                    <a:pt x="183" y="49"/>
                  </a:cubicBezTo>
                  <a:cubicBezTo>
                    <a:pt x="177" y="49"/>
                    <a:pt x="171" y="49"/>
                    <a:pt x="165" y="49"/>
                  </a:cubicBezTo>
                  <a:cubicBezTo>
                    <a:pt x="159" y="49"/>
                    <a:pt x="153" y="49"/>
                    <a:pt x="147" y="46"/>
                  </a:cubicBezTo>
                  <a:lnTo>
                    <a:pt x="129" y="46"/>
                  </a:lnTo>
                  <a:cubicBezTo>
                    <a:pt x="126" y="44"/>
                    <a:pt x="123" y="44"/>
                    <a:pt x="120" y="44"/>
                  </a:cubicBezTo>
                  <a:cubicBezTo>
                    <a:pt x="118" y="44"/>
                    <a:pt x="115" y="44"/>
                    <a:pt x="112" y="44"/>
                  </a:cubicBezTo>
                  <a:cubicBezTo>
                    <a:pt x="109" y="44"/>
                    <a:pt x="106" y="43"/>
                    <a:pt x="103" y="40"/>
                  </a:cubicBezTo>
                  <a:lnTo>
                    <a:pt x="91" y="40"/>
                  </a:lnTo>
                  <a:cubicBezTo>
                    <a:pt x="88" y="38"/>
                    <a:pt x="85" y="38"/>
                    <a:pt x="81" y="38"/>
                  </a:cubicBezTo>
                  <a:cubicBezTo>
                    <a:pt x="78" y="38"/>
                    <a:pt x="74" y="38"/>
                    <a:pt x="72" y="35"/>
                  </a:cubicBezTo>
                  <a:lnTo>
                    <a:pt x="60" y="35"/>
                  </a:lnTo>
                  <a:cubicBezTo>
                    <a:pt x="57" y="32"/>
                    <a:pt x="54" y="32"/>
                    <a:pt x="50" y="32"/>
                  </a:cubicBezTo>
                  <a:cubicBezTo>
                    <a:pt x="47" y="32"/>
                    <a:pt x="43" y="32"/>
                    <a:pt x="41" y="29"/>
                  </a:cubicBezTo>
                  <a:lnTo>
                    <a:pt x="34" y="29"/>
                  </a:lnTo>
                  <a:cubicBezTo>
                    <a:pt x="32" y="27"/>
                    <a:pt x="24" y="28"/>
                    <a:pt x="22" y="24"/>
                  </a:cubicBezTo>
                  <a:lnTo>
                    <a:pt x="17" y="24"/>
                  </a:lnTo>
                  <a:cubicBezTo>
                    <a:pt x="1" y="33"/>
                    <a:pt x="7" y="45"/>
                    <a:pt x="10" y="55"/>
                  </a:cubicBezTo>
                  <a:lnTo>
                    <a:pt x="10" y="67"/>
                  </a:lnTo>
                  <a:cubicBezTo>
                    <a:pt x="18" y="81"/>
                    <a:pt x="7" y="97"/>
                    <a:pt x="16" y="110"/>
                  </a:cubicBezTo>
                  <a:lnTo>
                    <a:pt x="16" y="123"/>
                  </a:lnTo>
                  <a:cubicBezTo>
                    <a:pt x="22" y="132"/>
                    <a:pt x="14" y="145"/>
                    <a:pt x="21" y="153"/>
                  </a:cubicBezTo>
                  <a:lnTo>
                    <a:pt x="21" y="166"/>
                  </a:lnTo>
                  <a:cubicBezTo>
                    <a:pt x="29" y="175"/>
                    <a:pt x="21" y="188"/>
                    <a:pt x="28" y="197"/>
                  </a:cubicBezTo>
                  <a:lnTo>
                    <a:pt x="28" y="202"/>
                  </a:lnTo>
                  <a:cubicBezTo>
                    <a:pt x="35" y="212"/>
                    <a:pt x="28" y="224"/>
                    <a:pt x="34" y="233"/>
                  </a:cubicBezTo>
                  <a:lnTo>
                    <a:pt x="34" y="239"/>
                  </a:lnTo>
                  <a:cubicBezTo>
                    <a:pt x="43" y="248"/>
                    <a:pt x="34" y="260"/>
                    <a:pt x="41" y="270"/>
                  </a:cubicBezTo>
                  <a:lnTo>
                    <a:pt x="41" y="275"/>
                  </a:lnTo>
                  <a:cubicBezTo>
                    <a:pt x="49" y="285"/>
                    <a:pt x="41" y="297"/>
                    <a:pt x="48" y="307"/>
                  </a:cubicBezTo>
                  <a:lnTo>
                    <a:pt x="48" y="312"/>
                  </a:lnTo>
                  <a:cubicBezTo>
                    <a:pt x="55" y="320"/>
                    <a:pt x="46" y="330"/>
                    <a:pt x="53" y="337"/>
                  </a:cubicBezTo>
                  <a:lnTo>
                    <a:pt x="53" y="350"/>
                  </a:lnTo>
                  <a:cubicBezTo>
                    <a:pt x="59" y="357"/>
                    <a:pt x="51" y="368"/>
                    <a:pt x="59" y="375"/>
                  </a:cubicBezTo>
                  <a:lnTo>
                    <a:pt x="59" y="388"/>
                  </a:lnTo>
                  <a:cubicBezTo>
                    <a:pt x="64" y="395"/>
                    <a:pt x="57" y="406"/>
                    <a:pt x="64" y="412"/>
                  </a:cubicBezTo>
                  <a:lnTo>
                    <a:pt x="64" y="418"/>
                  </a:lnTo>
                  <a:cubicBezTo>
                    <a:pt x="71" y="426"/>
                    <a:pt x="66" y="436"/>
                    <a:pt x="64" y="444"/>
                  </a:cubicBezTo>
                  <a:cubicBezTo>
                    <a:pt x="71" y="452"/>
                    <a:pt x="76" y="461"/>
                    <a:pt x="77" y="474"/>
                  </a:cubicBezTo>
                  <a:cubicBezTo>
                    <a:pt x="80" y="503"/>
                    <a:pt x="87" y="531"/>
                    <a:pt x="92" y="561"/>
                  </a:cubicBezTo>
                  <a:cubicBezTo>
                    <a:pt x="107" y="632"/>
                    <a:pt x="124" y="702"/>
                    <a:pt x="136" y="774"/>
                  </a:cubicBezTo>
                  <a:cubicBezTo>
                    <a:pt x="162" y="907"/>
                    <a:pt x="190" y="1041"/>
                    <a:pt x="221" y="1173"/>
                  </a:cubicBezTo>
                  <a:cubicBezTo>
                    <a:pt x="254" y="1326"/>
                    <a:pt x="291" y="1477"/>
                    <a:pt x="326" y="1628"/>
                  </a:cubicBezTo>
                  <a:cubicBezTo>
                    <a:pt x="369" y="1806"/>
                    <a:pt x="416" y="1984"/>
                    <a:pt x="459" y="2162"/>
                  </a:cubicBezTo>
                  <a:cubicBezTo>
                    <a:pt x="514" y="2390"/>
                    <a:pt x="574" y="2620"/>
                    <a:pt x="622" y="2852"/>
                  </a:cubicBezTo>
                  <a:cubicBezTo>
                    <a:pt x="655" y="3016"/>
                    <a:pt x="691" y="3181"/>
                    <a:pt x="718" y="3348"/>
                  </a:cubicBezTo>
                  <a:cubicBezTo>
                    <a:pt x="736" y="3463"/>
                    <a:pt x="760" y="3580"/>
                    <a:pt x="790" y="3693"/>
                  </a:cubicBezTo>
                  <a:cubicBezTo>
                    <a:pt x="819" y="3801"/>
                    <a:pt x="848" y="3906"/>
                    <a:pt x="869" y="4017"/>
                  </a:cubicBezTo>
                  <a:cubicBezTo>
                    <a:pt x="876" y="4068"/>
                    <a:pt x="895" y="4117"/>
                    <a:pt x="917" y="4163"/>
                  </a:cubicBezTo>
                  <a:cubicBezTo>
                    <a:pt x="922" y="4173"/>
                    <a:pt x="927" y="4177"/>
                    <a:pt x="934" y="4177"/>
                  </a:cubicBezTo>
                  <a:cubicBezTo>
                    <a:pt x="937" y="4177"/>
                    <a:pt x="942" y="4176"/>
                    <a:pt x="946" y="4173"/>
                  </a:cubicBezTo>
                  <a:cubicBezTo>
                    <a:pt x="988" y="4149"/>
                    <a:pt x="1035" y="4137"/>
                    <a:pt x="1079" y="4121"/>
                  </a:cubicBezTo>
                  <a:cubicBezTo>
                    <a:pt x="1137" y="4101"/>
                    <a:pt x="1194" y="4081"/>
                    <a:pt x="1252" y="4056"/>
                  </a:cubicBezTo>
                  <a:cubicBezTo>
                    <a:pt x="1375" y="4006"/>
                    <a:pt x="1499" y="3962"/>
                    <a:pt x="1624" y="3919"/>
                  </a:cubicBezTo>
                  <a:cubicBezTo>
                    <a:pt x="1703" y="3892"/>
                    <a:pt x="1785" y="3872"/>
                    <a:pt x="1866" y="3851"/>
                  </a:cubicBezTo>
                  <a:cubicBezTo>
                    <a:pt x="1920" y="3838"/>
                    <a:pt x="1974" y="3824"/>
                    <a:pt x="2028" y="3817"/>
                  </a:cubicBezTo>
                  <a:cubicBezTo>
                    <a:pt x="2075" y="3808"/>
                    <a:pt x="2124" y="3804"/>
                    <a:pt x="2170" y="3801"/>
                  </a:cubicBezTo>
                  <a:cubicBezTo>
                    <a:pt x="2224" y="3796"/>
                    <a:pt x="2278" y="3790"/>
                    <a:pt x="2332" y="3782"/>
                  </a:cubicBezTo>
                  <a:cubicBezTo>
                    <a:pt x="2356" y="3780"/>
                    <a:pt x="2380" y="3780"/>
                    <a:pt x="2402" y="3776"/>
                  </a:cubicBezTo>
                  <a:cubicBezTo>
                    <a:pt x="2429" y="3772"/>
                    <a:pt x="2456" y="3770"/>
                    <a:pt x="2482" y="3770"/>
                  </a:cubicBezTo>
                  <a:cubicBezTo>
                    <a:pt x="2506" y="3770"/>
                    <a:pt x="2530" y="3772"/>
                    <a:pt x="2553" y="3774"/>
                  </a:cubicBezTo>
                  <a:cubicBezTo>
                    <a:pt x="2615" y="3777"/>
                    <a:pt x="2675" y="3780"/>
                    <a:pt x="2734" y="3790"/>
                  </a:cubicBezTo>
                  <a:cubicBezTo>
                    <a:pt x="2783" y="3796"/>
                    <a:pt x="2833" y="3802"/>
                    <a:pt x="2881" y="3818"/>
                  </a:cubicBezTo>
                  <a:cubicBezTo>
                    <a:pt x="2918" y="3830"/>
                    <a:pt x="2955" y="3838"/>
                    <a:pt x="2992" y="3846"/>
                  </a:cubicBezTo>
                  <a:cubicBezTo>
                    <a:pt x="3065" y="3862"/>
                    <a:pt x="3141" y="3872"/>
                    <a:pt x="3214" y="3893"/>
                  </a:cubicBezTo>
                  <a:cubicBezTo>
                    <a:pt x="3373" y="3939"/>
                    <a:pt x="3527" y="3998"/>
                    <a:pt x="3677" y="4070"/>
                  </a:cubicBezTo>
                  <a:cubicBezTo>
                    <a:pt x="3723" y="4093"/>
                    <a:pt x="3769" y="4117"/>
                    <a:pt x="3814" y="4141"/>
                  </a:cubicBezTo>
                  <a:cubicBezTo>
                    <a:pt x="3882" y="4176"/>
                    <a:pt x="3949" y="4213"/>
                    <a:pt x="4012" y="4255"/>
                  </a:cubicBezTo>
                  <a:cubicBezTo>
                    <a:pt x="4038" y="4272"/>
                    <a:pt x="4066" y="4287"/>
                    <a:pt x="4093" y="4303"/>
                  </a:cubicBezTo>
                  <a:cubicBezTo>
                    <a:pt x="4089" y="4298"/>
                    <a:pt x="4085" y="4291"/>
                    <a:pt x="4079" y="4287"/>
                  </a:cubicBezTo>
                  <a:cubicBezTo>
                    <a:pt x="4034" y="4250"/>
                    <a:pt x="3988" y="4214"/>
                    <a:pt x="3942" y="4179"/>
                  </a:cubicBezTo>
                  <a:cubicBezTo>
                    <a:pt x="3884" y="4135"/>
                    <a:pt x="3825" y="4092"/>
                    <a:pt x="3766" y="4049"/>
                  </a:cubicBezTo>
                  <a:cubicBezTo>
                    <a:pt x="3696" y="3996"/>
                    <a:pt x="3620" y="3955"/>
                    <a:pt x="3539" y="3920"/>
                  </a:cubicBezTo>
                  <a:cubicBezTo>
                    <a:pt x="3489" y="3898"/>
                    <a:pt x="3436" y="3879"/>
                    <a:pt x="3384" y="3861"/>
                  </a:cubicBezTo>
                  <a:cubicBezTo>
                    <a:pt x="3267" y="3819"/>
                    <a:pt x="3149" y="3779"/>
                    <a:pt x="3027" y="3747"/>
                  </a:cubicBezTo>
                  <a:cubicBezTo>
                    <a:pt x="2933" y="3722"/>
                    <a:pt x="2837" y="3705"/>
                    <a:pt x="2740" y="3696"/>
                  </a:cubicBezTo>
                  <a:cubicBezTo>
                    <a:pt x="2675" y="3690"/>
                    <a:pt x="2611" y="3684"/>
                    <a:pt x="2547" y="3680"/>
                  </a:cubicBezTo>
                  <a:cubicBezTo>
                    <a:pt x="2516" y="3678"/>
                    <a:pt x="2486" y="3678"/>
                    <a:pt x="2456" y="3678"/>
                  </a:cubicBezTo>
                  <a:cubicBezTo>
                    <a:pt x="2378" y="3678"/>
                    <a:pt x="2301" y="3682"/>
                    <a:pt x="2223" y="3687"/>
                  </a:cubicBezTo>
                  <a:cubicBezTo>
                    <a:pt x="2201" y="3689"/>
                    <a:pt x="2178" y="3690"/>
                    <a:pt x="2156" y="3694"/>
                  </a:cubicBezTo>
                  <a:cubicBezTo>
                    <a:pt x="2112" y="3703"/>
                    <a:pt x="2066" y="3710"/>
                    <a:pt x="2020" y="3710"/>
                  </a:cubicBezTo>
                  <a:cubicBezTo>
                    <a:pt x="2015" y="3710"/>
                    <a:pt x="2010" y="3710"/>
                    <a:pt x="2004" y="3710"/>
                  </a:cubicBezTo>
                  <a:cubicBezTo>
                    <a:pt x="1998" y="3710"/>
                    <a:pt x="1991" y="3710"/>
                    <a:pt x="1984" y="3710"/>
                  </a:cubicBezTo>
                  <a:cubicBezTo>
                    <a:pt x="1937" y="3710"/>
                    <a:pt x="1891" y="3717"/>
                    <a:pt x="1846" y="3717"/>
                  </a:cubicBezTo>
                  <a:cubicBezTo>
                    <a:pt x="1840" y="3717"/>
                    <a:pt x="1833" y="3717"/>
                    <a:pt x="1826" y="3717"/>
                  </a:cubicBezTo>
                  <a:cubicBezTo>
                    <a:pt x="1825" y="3716"/>
                    <a:pt x="1824" y="3716"/>
                    <a:pt x="1823" y="3716"/>
                  </a:cubicBezTo>
                  <a:cubicBezTo>
                    <a:pt x="1820" y="3716"/>
                    <a:pt x="1818" y="3717"/>
                    <a:pt x="1817" y="3717"/>
                  </a:cubicBezTo>
                  <a:cubicBezTo>
                    <a:pt x="1770" y="3726"/>
                    <a:pt x="1723" y="3725"/>
                    <a:pt x="1676" y="3727"/>
                  </a:cubicBezTo>
                  <a:cubicBezTo>
                    <a:pt x="1659" y="3728"/>
                    <a:pt x="1642" y="3729"/>
                    <a:pt x="1625" y="3729"/>
                  </a:cubicBezTo>
                  <a:cubicBezTo>
                    <a:pt x="1540" y="3729"/>
                    <a:pt x="1455" y="3718"/>
                    <a:pt x="1370" y="3705"/>
                  </a:cubicBezTo>
                  <a:cubicBezTo>
                    <a:pt x="1272" y="3689"/>
                    <a:pt x="1177" y="3662"/>
                    <a:pt x="1085" y="3620"/>
                  </a:cubicBezTo>
                  <a:cubicBezTo>
                    <a:pt x="1074" y="3614"/>
                    <a:pt x="1065" y="3607"/>
                    <a:pt x="1067" y="3591"/>
                  </a:cubicBezTo>
                  <a:cubicBezTo>
                    <a:pt x="1068" y="3582"/>
                    <a:pt x="1065" y="3572"/>
                    <a:pt x="1068" y="3563"/>
                  </a:cubicBezTo>
                  <a:cubicBezTo>
                    <a:pt x="1079" y="3517"/>
                    <a:pt x="1079" y="3472"/>
                    <a:pt x="1085" y="3425"/>
                  </a:cubicBezTo>
                  <a:cubicBezTo>
                    <a:pt x="1094" y="3370"/>
                    <a:pt x="1095" y="3315"/>
                    <a:pt x="1097" y="3259"/>
                  </a:cubicBezTo>
                  <a:cubicBezTo>
                    <a:pt x="1102" y="3205"/>
                    <a:pt x="1106" y="3150"/>
                    <a:pt x="1106" y="3096"/>
                  </a:cubicBezTo>
                  <a:cubicBezTo>
                    <a:pt x="1106" y="2979"/>
                    <a:pt x="1105" y="2862"/>
                    <a:pt x="1106" y="2745"/>
                  </a:cubicBezTo>
                  <a:cubicBezTo>
                    <a:pt x="1106" y="2696"/>
                    <a:pt x="1095" y="2648"/>
                    <a:pt x="1100" y="2598"/>
                  </a:cubicBezTo>
                  <a:cubicBezTo>
                    <a:pt x="1101" y="2595"/>
                    <a:pt x="1100" y="2594"/>
                    <a:pt x="1100" y="2591"/>
                  </a:cubicBezTo>
                  <a:cubicBezTo>
                    <a:pt x="1094" y="2536"/>
                    <a:pt x="1087" y="2482"/>
                    <a:pt x="1081" y="2427"/>
                  </a:cubicBezTo>
                  <a:cubicBezTo>
                    <a:pt x="1076" y="2380"/>
                    <a:pt x="1074" y="2335"/>
                    <a:pt x="1068" y="2289"/>
                  </a:cubicBezTo>
                  <a:cubicBezTo>
                    <a:pt x="1063" y="2242"/>
                    <a:pt x="1054" y="2194"/>
                    <a:pt x="1051" y="2146"/>
                  </a:cubicBezTo>
                  <a:cubicBezTo>
                    <a:pt x="1047" y="2091"/>
                    <a:pt x="1036" y="2034"/>
                    <a:pt x="1030" y="1979"/>
                  </a:cubicBezTo>
                  <a:cubicBezTo>
                    <a:pt x="1024" y="1917"/>
                    <a:pt x="1010" y="1856"/>
                    <a:pt x="1002" y="1795"/>
                  </a:cubicBezTo>
                  <a:cubicBezTo>
                    <a:pt x="993" y="1716"/>
                    <a:pt x="973" y="1640"/>
                    <a:pt x="960" y="1563"/>
                  </a:cubicBezTo>
                  <a:cubicBezTo>
                    <a:pt x="946" y="1491"/>
                    <a:pt x="937" y="1418"/>
                    <a:pt x="927" y="1347"/>
                  </a:cubicBezTo>
                  <a:cubicBezTo>
                    <a:pt x="922" y="1305"/>
                    <a:pt x="914" y="1264"/>
                    <a:pt x="910" y="1223"/>
                  </a:cubicBezTo>
                  <a:cubicBezTo>
                    <a:pt x="904" y="1187"/>
                    <a:pt x="894" y="1150"/>
                    <a:pt x="884" y="1115"/>
                  </a:cubicBezTo>
                  <a:cubicBezTo>
                    <a:pt x="868" y="1056"/>
                    <a:pt x="862" y="995"/>
                    <a:pt x="853" y="934"/>
                  </a:cubicBezTo>
                  <a:cubicBezTo>
                    <a:pt x="837" y="838"/>
                    <a:pt x="823" y="743"/>
                    <a:pt x="804" y="647"/>
                  </a:cubicBezTo>
                  <a:cubicBezTo>
                    <a:pt x="772" y="481"/>
                    <a:pt x="739" y="315"/>
                    <a:pt x="695" y="152"/>
                  </a:cubicBezTo>
                  <a:cubicBezTo>
                    <a:pt x="681" y="103"/>
                    <a:pt x="669" y="52"/>
                    <a:pt x="668" y="1"/>
                  </a:cubicBezTo>
                  <a:cubicBezTo>
                    <a:pt x="668" y="1"/>
                    <a:pt x="667" y="0"/>
                    <a:pt x="666" y="0"/>
                  </a:cubicBezTo>
                  <a:close/>
                </a:path>
              </a:pathLst>
            </a:custGeom>
            <a:solidFill>
              <a:srgbClr val="E6E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8"/>
            <p:cNvSpPr/>
            <p:nvPr/>
          </p:nvSpPr>
          <p:spPr>
            <a:xfrm>
              <a:off x="6979133" y="3912931"/>
              <a:ext cx="170604" cy="153821"/>
            </a:xfrm>
            <a:custGeom>
              <a:avLst/>
              <a:gdLst/>
              <a:ahLst/>
              <a:cxnLst/>
              <a:rect l="l" t="t" r="r" b="b"/>
              <a:pathLst>
                <a:path w="4605" h="4152" extrusionOk="0">
                  <a:moveTo>
                    <a:pt x="14" y="1"/>
                  </a:moveTo>
                  <a:cubicBezTo>
                    <a:pt x="11" y="1"/>
                    <a:pt x="8" y="2"/>
                    <a:pt x="5" y="3"/>
                  </a:cubicBezTo>
                  <a:cubicBezTo>
                    <a:pt x="1" y="8"/>
                    <a:pt x="1" y="12"/>
                    <a:pt x="5" y="16"/>
                  </a:cubicBezTo>
                  <a:lnTo>
                    <a:pt x="5" y="35"/>
                  </a:lnTo>
                  <a:cubicBezTo>
                    <a:pt x="11" y="46"/>
                    <a:pt x="4" y="60"/>
                    <a:pt x="10" y="72"/>
                  </a:cubicBezTo>
                  <a:lnTo>
                    <a:pt x="10" y="97"/>
                  </a:lnTo>
                  <a:cubicBezTo>
                    <a:pt x="16" y="108"/>
                    <a:pt x="16" y="117"/>
                    <a:pt x="10" y="127"/>
                  </a:cubicBezTo>
                  <a:cubicBezTo>
                    <a:pt x="9" y="129"/>
                    <a:pt x="9" y="132"/>
                    <a:pt x="10" y="133"/>
                  </a:cubicBezTo>
                  <a:cubicBezTo>
                    <a:pt x="11" y="137"/>
                    <a:pt x="16" y="140"/>
                    <a:pt x="16" y="144"/>
                  </a:cubicBezTo>
                  <a:cubicBezTo>
                    <a:pt x="20" y="196"/>
                    <a:pt x="22" y="249"/>
                    <a:pt x="30" y="300"/>
                  </a:cubicBezTo>
                  <a:cubicBezTo>
                    <a:pt x="33" y="335"/>
                    <a:pt x="32" y="370"/>
                    <a:pt x="40" y="404"/>
                  </a:cubicBezTo>
                  <a:cubicBezTo>
                    <a:pt x="49" y="445"/>
                    <a:pt x="58" y="489"/>
                    <a:pt x="65" y="531"/>
                  </a:cubicBezTo>
                  <a:cubicBezTo>
                    <a:pt x="79" y="606"/>
                    <a:pt x="90" y="683"/>
                    <a:pt x="104" y="760"/>
                  </a:cubicBezTo>
                  <a:cubicBezTo>
                    <a:pt x="128" y="881"/>
                    <a:pt x="153" y="1001"/>
                    <a:pt x="176" y="1122"/>
                  </a:cubicBezTo>
                  <a:cubicBezTo>
                    <a:pt x="204" y="1264"/>
                    <a:pt x="236" y="1405"/>
                    <a:pt x="266" y="1548"/>
                  </a:cubicBezTo>
                  <a:cubicBezTo>
                    <a:pt x="290" y="1655"/>
                    <a:pt x="313" y="1763"/>
                    <a:pt x="339" y="1871"/>
                  </a:cubicBezTo>
                  <a:cubicBezTo>
                    <a:pt x="376" y="2028"/>
                    <a:pt x="416" y="2184"/>
                    <a:pt x="458" y="2338"/>
                  </a:cubicBezTo>
                  <a:cubicBezTo>
                    <a:pt x="497" y="2483"/>
                    <a:pt x="532" y="2628"/>
                    <a:pt x="565" y="2774"/>
                  </a:cubicBezTo>
                  <a:cubicBezTo>
                    <a:pt x="595" y="2915"/>
                    <a:pt x="615" y="3060"/>
                    <a:pt x="638" y="3203"/>
                  </a:cubicBezTo>
                  <a:cubicBezTo>
                    <a:pt x="652" y="3290"/>
                    <a:pt x="668" y="3378"/>
                    <a:pt x="684" y="3465"/>
                  </a:cubicBezTo>
                  <a:cubicBezTo>
                    <a:pt x="702" y="3565"/>
                    <a:pt x="722" y="3663"/>
                    <a:pt x="750" y="3759"/>
                  </a:cubicBezTo>
                  <a:cubicBezTo>
                    <a:pt x="769" y="3824"/>
                    <a:pt x="782" y="3889"/>
                    <a:pt x="809" y="3950"/>
                  </a:cubicBezTo>
                  <a:cubicBezTo>
                    <a:pt x="815" y="3963"/>
                    <a:pt x="818" y="3976"/>
                    <a:pt x="818" y="3990"/>
                  </a:cubicBezTo>
                  <a:cubicBezTo>
                    <a:pt x="816" y="4036"/>
                    <a:pt x="829" y="4078"/>
                    <a:pt x="850" y="4116"/>
                  </a:cubicBezTo>
                  <a:cubicBezTo>
                    <a:pt x="863" y="4140"/>
                    <a:pt x="877" y="4152"/>
                    <a:pt x="899" y="4152"/>
                  </a:cubicBezTo>
                  <a:cubicBezTo>
                    <a:pt x="905" y="4152"/>
                    <a:pt x="911" y="4151"/>
                    <a:pt x="918" y="4149"/>
                  </a:cubicBezTo>
                  <a:cubicBezTo>
                    <a:pt x="942" y="4143"/>
                    <a:pt x="965" y="4137"/>
                    <a:pt x="986" y="4128"/>
                  </a:cubicBezTo>
                  <a:cubicBezTo>
                    <a:pt x="1078" y="4094"/>
                    <a:pt x="1170" y="4058"/>
                    <a:pt x="1263" y="4029"/>
                  </a:cubicBezTo>
                  <a:cubicBezTo>
                    <a:pt x="1431" y="3976"/>
                    <a:pt x="1596" y="3921"/>
                    <a:pt x="1764" y="3874"/>
                  </a:cubicBezTo>
                  <a:cubicBezTo>
                    <a:pt x="1846" y="3851"/>
                    <a:pt x="1929" y="3825"/>
                    <a:pt x="2012" y="3803"/>
                  </a:cubicBezTo>
                  <a:cubicBezTo>
                    <a:pt x="2092" y="3781"/>
                    <a:pt x="2171" y="3762"/>
                    <a:pt x="2250" y="3744"/>
                  </a:cubicBezTo>
                  <a:cubicBezTo>
                    <a:pt x="2335" y="3726"/>
                    <a:pt x="2423" y="3712"/>
                    <a:pt x="2511" y="3706"/>
                  </a:cubicBezTo>
                  <a:cubicBezTo>
                    <a:pt x="2570" y="3701"/>
                    <a:pt x="2630" y="3701"/>
                    <a:pt x="2689" y="3696"/>
                  </a:cubicBezTo>
                  <a:cubicBezTo>
                    <a:pt x="2695" y="3695"/>
                    <a:pt x="2700" y="3695"/>
                    <a:pt x="2706" y="3695"/>
                  </a:cubicBezTo>
                  <a:cubicBezTo>
                    <a:pt x="2734" y="3695"/>
                    <a:pt x="2763" y="3699"/>
                    <a:pt x="2793" y="3700"/>
                  </a:cubicBezTo>
                  <a:cubicBezTo>
                    <a:pt x="2863" y="3702"/>
                    <a:pt x="2934" y="3707"/>
                    <a:pt x="3004" y="3712"/>
                  </a:cubicBezTo>
                  <a:cubicBezTo>
                    <a:pt x="3055" y="3716"/>
                    <a:pt x="3104" y="3721"/>
                    <a:pt x="3154" y="3727"/>
                  </a:cubicBezTo>
                  <a:cubicBezTo>
                    <a:pt x="3230" y="3737"/>
                    <a:pt x="3307" y="3748"/>
                    <a:pt x="3385" y="3761"/>
                  </a:cubicBezTo>
                  <a:cubicBezTo>
                    <a:pt x="3486" y="3778"/>
                    <a:pt x="3585" y="3797"/>
                    <a:pt x="3684" y="3820"/>
                  </a:cubicBezTo>
                  <a:cubicBezTo>
                    <a:pt x="3827" y="3853"/>
                    <a:pt x="3965" y="3894"/>
                    <a:pt x="4102" y="3942"/>
                  </a:cubicBezTo>
                  <a:cubicBezTo>
                    <a:pt x="4265" y="3998"/>
                    <a:pt x="4421" y="4066"/>
                    <a:pt x="4576" y="4141"/>
                  </a:cubicBezTo>
                  <a:cubicBezTo>
                    <a:pt x="4586" y="4144"/>
                    <a:pt x="4594" y="4152"/>
                    <a:pt x="4604" y="4152"/>
                  </a:cubicBezTo>
                  <a:cubicBezTo>
                    <a:pt x="4602" y="4143"/>
                    <a:pt x="4595" y="4140"/>
                    <a:pt x="4595" y="4136"/>
                  </a:cubicBezTo>
                  <a:cubicBezTo>
                    <a:pt x="4577" y="4122"/>
                    <a:pt x="4560" y="4111"/>
                    <a:pt x="4543" y="4098"/>
                  </a:cubicBezTo>
                  <a:cubicBezTo>
                    <a:pt x="4501" y="4066"/>
                    <a:pt x="4460" y="4030"/>
                    <a:pt x="4413" y="4004"/>
                  </a:cubicBezTo>
                  <a:cubicBezTo>
                    <a:pt x="4343" y="3965"/>
                    <a:pt x="4270" y="3929"/>
                    <a:pt x="4196" y="3895"/>
                  </a:cubicBezTo>
                  <a:cubicBezTo>
                    <a:pt x="4085" y="3845"/>
                    <a:pt x="3971" y="3799"/>
                    <a:pt x="3855" y="3761"/>
                  </a:cubicBezTo>
                  <a:cubicBezTo>
                    <a:pt x="3723" y="3716"/>
                    <a:pt x="3590" y="3679"/>
                    <a:pt x="3451" y="3652"/>
                  </a:cubicBezTo>
                  <a:cubicBezTo>
                    <a:pt x="3395" y="3641"/>
                    <a:pt x="3337" y="3630"/>
                    <a:pt x="3279" y="3625"/>
                  </a:cubicBezTo>
                  <a:cubicBezTo>
                    <a:pt x="3240" y="3620"/>
                    <a:pt x="3202" y="3615"/>
                    <a:pt x="3164" y="3611"/>
                  </a:cubicBezTo>
                  <a:cubicBezTo>
                    <a:pt x="3111" y="3607"/>
                    <a:pt x="3058" y="3600"/>
                    <a:pt x="3004" y="3600"/>
                  </a:cubicBezTo>
                  <a:cubicBezTo>
                    <a:pt x="2960" y="3600"/>
                    <a:pt x="2916" y="3600"/>
                    <a:pt x="2872" y="3600"/>
                  </a:cubicBezTo>
                  <a:cubicBezTo>
                    <a:pt x="2795" y="3600"/>
                    <a:pt x="2717" y="3600"/>
                    <a:pt x="2641" y="3605"/>
                  </a:cubicBezTo>
                  <a:cubicBezTo>
                    <a:pt x="2607" y="3607"/>
                    <a:pt x="2573" y="3610"/>
                    <a:pt x="2539" y="3614"/>
                  </a:cubicBezTo>
                  <a:cubicBezTo>
                    <a:pt x="2494" y="3618"/>
                    <a:pt x="2447" y="3621"/>
                    <a:pt x="2402" y="3630"/>
                  </a:cubicBezTo>
                  <a:cubicBezTo>
                    <a:pt x="2349" y="3638"/>
                    <a:pt x="2297" y="3642"/>
                    <a:pt x="2244" y="3651"/>
                  </a:cubicBezTo>
                  <a:cubicBezTo>
                    <a:pt x="2171" y="3662"/>
                    <a:pt x="2098" y="3679"/>
                    <a:pt x="2025" y="3690"/>
                  </a:cubicBezTo>
                  <a:cubicBezTo>
                    <a:pt x="1848" y="3722"/>
                    <a:pt x="1675" y="3771"/>
                    <a:pt x="1503" y="3820"/>
                  </a:cubicBezTo>
                  <a:cubicBezTo>
                    <a:pt x="1411" y="3846"/>
                    <a:pt x="1321" y="3873"/>
                    <a:pt x="1230" y="3899"/>
                  </a:cubicBezTo>
                  <a:cubicBezTo>
                    <a:pt x="1197" y="3907"/>
                    <a:pt x="1163" y="3913"/>
                    <a:pt x="1128" y="3913"/>
                  </a:cubicBezTo>
                  <a:cubicBezTo>
                    <a:pt x="1121" y="3913"/>
                    <a:pt x="1113" y="3913"/>
                    <a:pt x="1106" y="3913"/>
                  </a:cubicBezTo>
                  <a:cubicBezTo>
                    <a:pt x="1078" y="3912"/>
                    <a:pt x="1074" y="3910"/>
                    <a:pt x="1068" y="3883"/>
                  </a:cubicBezTo>
                  <a:cubicBezTo>
                    <a:pt x="1061" y="3846"/>
                    <a:pt x="1050" y="3808"/>
                    <a:pt x="1040" y="3770"/>
                  </a:cubicBezTo>
                  <a:cubicBezTo>
                    <a:pt x="1008" y="3648"/>
                    <a:pt x="979" y="3527"/>
                    <a:pt x="955" y="3402"/>
                  </a:cubicBezTo>
                  <a:cubicBezTo>
                    <a:pt x="944" y="3343"/>
                    <a:pt x="930" y="3284"/>
                    <a:pt x="922" y="3225"/>
                  </a:cubicBezTo>
                  <a:cubicBezTo>
                    <a:pt x="912" y="3166"/>
                    <a:pt x="901" y="3109"/>
                    <a:pt x="892" y="3052"/>
                  </a:cubicBezTo>
                  <a:cubicBezTo>
                    <a:pt x="884" y="2998"/>
                    <a:pt x="876" y="2945"/>
                    <a:pt x="867" y="2891"/>
                  </a:cubicBezTo>
                  <a:cubicBezTo>
                    <a:pt x="858" y="2848"/>
                    <a:pt x="851" y="2805"/>
                    <a:pt x="844" y="2762"/>
                  </a:cubicBezTo>
                  <a:cubicBezTo>
                    <a:pt x="829" y="2686"/>
                    <a:pt x="813" y="2612"/>
                    <a:pt x="798" y="2537"/>
                  </a:cubicBezTo>
                  <a:cubicBezTo>
                    <a:pt x="775" y="2423"/>
                    <a:pt x="750" y="2310"/>
                    <a:pt x="727" y="2197"/>
                  </a:cubicBezTo>
                  <a:cubicBezTo>
                    <a:pt x="706" y="2099"/>
                    <a:pt x="685" y="2001"/>
                    <a:pt x="667" y="1901"/>
                  </a:cubicBezTo>
                  <a:cubicBezTo>
                    <a:pt x="642" y="1774"/>
                    <a:pt x="614" y="1647"/>
                    <a:pt x="592" y="1518"/>
                  </a:cubicBezTo>
                  <a:cubicBezTo>
                    <a:pt x="572" y="1411"/>
                    <a:pt x="547" y="1305"/>
                    <a:pt x="527" y="1197"/>
                  </a:cubicBezTo>
                  <a:cubicBezTo>
                    <a:pt x="496" y="1039"/>
                    <a:pt x="461" y="881"/>
                    <a:pt x="423" y="724"/>
                  </a:cubicBezTo>
                  <a:cubicBezTo>
                    <a:pt x="397" y="617"/>
                    <a:pt x="378" y="510"/>
                    <a:pt x="360" y="404"/>
                  </a:cubicBezTo>
                  <a:cubicBezTo>
                    <a:pt x="339" y="288"/>
                    <a:pt x="321" y="173"/>
                    <a:pt x="286" y="59"/>
                  </a:cubicBezTo>
                  <a:cubicBezTo>
                    <a:pt x="284" y="49"/>
                    <a:pt x="274" y="35"/>
                    <a:pt x="285" y="22"/>
                  </a:cubicBezTo>
                  <a:cubicBezTo>
                    <a:pt x="281" y="18"/>
                    <a:pt x="276" y="17"/>
                    <a:pt x="271" y="17"/>
                  </a:cubicBezTo>
                  <a:cubicBezTo>
                    <a:pt x="266" y="17"/>
                    <a:pt x="261" y="17"/>
                    <a:pt x="256" y="17"/>
                  </a:cubicBezTo>
                  <a:cubicBezTo>
                    <a:pt x="255" y="17"/>
                    <a:pt x="254" y="17"/>
                    <a:pt x="253" y="17"/>
                  </a:cubicBezTo>
                  <a:cubicBezTo>
                    <a:pt x="250" y="17"/>
                    <a:pt x="248" y="17"/>
                    <a:pt x="245" y="17"/>
                  </a:cubicBezTo>
                  <a:cubicBezTo>
                    <a:pt x="232" y="17"/>
                    <a:pt x="220" y="18"/>
                    <a:pt x="207" y="18"/>
                  </a:cubicBezTo>
                  <a:cubicBezTo>
                    <a:pt x="196" y="18"/>
                    <a:pt x="184" y="17"/>
                    <a:pt x="173" y="14"/>
                  </a:cubicBezTo>
                  <a:lnTo>
                    <a:pt x="155" y="14"/>
                  </a:lnTo>
                  <a:cubicBezTo>
                    <a:pt x="151" y="12"/>
                    <a:pt x="146" y="12"/>
                    <a:pt x="142" y="12"/>
                  </a:cubicBezTo>
                  <a:cubicBezTo>
                    <a:pt x="137" y="12"/>
                    <a:pt x="131" y="13"/>
                    <a:pt x="126" y="13"/>
                  </a:cubicBezTo>
                  <a:cubicBezTo>
                    <a:pt x="121" y="13"/>
                    <a:pt x="116" y="12"/>
                    <a:pt x="112" y="9"/>
                  </a:cubicBezTo>
                  <a:lnTo>
                    <a:pt x="92" y="9"/>
                  </a:lnTo>
                  <a:cubicBezTo>
                    <a:pt x="88" y="7"/>
                    <a:pt x="83" y="6"/>
                    <a:pt x="78" y="6"/>
                  </a:cubicBezTo>
                  <a:cubicBezTo>
                    <a:pt x="72" y="6"/>
                    <a:pt x="66" y="7"/>
                    <a:pt x="60" y="7"/>
                  </a:cubicBezTo>
                  <a:cubicBezTo>
                    <a:pt x="54" y="7"/>
                    <a:pt x="48" y="6"/>
                    <a:pt x="43" y="3"/>
                  </a:cubicBezTo>
                  <a:lnTo>
                    <a:pt x="24" y="3"/>
                  </a:lnTo>
                  <a:cubicBezTo>
                    <a:pt x="20" y="2"/>
                    <a:pt x="17" y="1"/>
                    <a:pt x="14" y="1"/>
                  </a:cubicBezTo>
                  <a:close/>
                </a:path>
              </a:pathLst>
            </a:custGeom>
            <a:solidFill>
              <a:srgbClr val="E6E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8"/>
            <p:cNvSpPr/>
            <p:nvPr/>
          </p:nvSpPr>
          <p:spPr>
            <a:xfrm>
              <a:off x="6968130" y="3922638"/>
              <a:ext cx="184645" cy="162157"/>
            </a:xfrm>
            <a:custGeom>
              <a:avLst/>
              <a:gdLst/>
              <a:ahLst/>
              <a:cxnLst/>
              <a:rect l="l" t="t" r="r" b="b"/>
              <a:pathLst>
                <a:path w="4984" h="4377" extrusionOk="0">
                  <a:moveTo>
                    <a:pt x="181" y="1"/>
                  </a:moveTo>
                  <a:cubicBezTo>
                    <a:pt x="178" y="1"/>
                    <a:pt x="176" y="3"/>
                    <a:pt x="176" y="8"/>
                  </a:cubicBezTo>
                  <a:cubicBezTo>
                    <a:pt x="173" y="9"/>
                    <a:pt x="171" y="10"/>
                    <a:pt x="168" y="10"/>
                  </a:cubicBezTo>
                  <a:cubicBezTo>
                    <a:pt x="165" y="10"/>
                    <a:pt x="163" y="9"/>
                    <a:pt x="160" y="9"/>
                  </a:cubicBezTo>
                  <a:cubicBezTo>
                    <a:pt x="157" y="9"/>
                    <a:pt x="153" y="10"/>
                    <a:pt x="151" y="13"/>
                  </a:cubicBezTo>
                  <a:lnTo>
                    <a:pt x="145" y="13"/>
                  </a:lnTo>
                  <a:cubicBezTo>
                    <a:pt x="139" y="16"/>
                    <a:pt x="130" y="13"/>
                    <a:pt x="125" y="18"/>
                  </a:cubicBezTo>
                  <a:lnTo>
                    <a:pt x="120" y="18"/>
                  </a:lnTo>
                  <a:cubicBezTo>
                    <a:pt x="114" y="22"/>
                    <a:pt x="107" y="18"/>
                    <a:pt x="101" y="23"/>
                  </a:cubicBezTo>
                  <a:lnTo>
                    <a:pt x="96" y="23"/>
                  </a:lnTo>
                  <a:cubicBezTo>
                    <a:pt x="90" y="27"/>
                    <a:pt x="82" y="23"/>
                    <a:pt x="76" y="28"/>
                  </a:cubicBezTo>
                  <a:lnTo>
                    <a:pt x="71" y="28"/>
                  </a:lnTo>
                  <a:cubicBezTo>
                    <a:pt x="65" y="32"/>
                    <a:pt x="57" y="28"/>
                    <a:pt x="52" y="34"/>
                  </a:cubicBezTo>
                  <a:lnTo>
                    <a:pt x="46" y="34"/>
                  </a:lnTo>
                  <a:cubicBezTo>
                    <a:pt x="39" y="38"/>
                    <a:pt x="31" y="34"/>
                    <a:pt x="26" y="39"/>
                  </a:cubicBezTo>
                  <a:lnTo>
                    <a:pt x="20" y="39"/>
                  </a:lnTo>
                  <a:cubicBezTo>
                    <a:pt x="16" y="43"/>
                    <a:pt x="11" y="42"/>
                    <a:pt x="6" y="47"/>
                  </a:cubicBezTo>
                  <a:cubicBezTo>
                    <a:pt x="1" y="53"/>
                    <a:pt x="3" y="58"/>
                    <a:pt x="6" y="65"/>
                  </a:cubicBezTo>
                  <a:cubicBezTo>
                    <a:pt x="14" y="77"/>
                    <a:pt x="9" y="91"/>
                    <a:pt x="9" y="104"/>
                  </a:cubicBezTo>
                  <a:cubicBezTo>
                    <a:pt x="20" y="176"/>
                    <a:pt x="26" y="248"/>
                    <a:pt x="33" y="321"/>
                  </a:cubicBezTo>
                  <a:cubicBezTo>
                    <a:pt x="50" y="463"/>
                    <a:pt x="65" y="603"/>
                    <a:pt x="92" y="743"/>
                  </a:cubicBezTo>
                  <a:cubicBezTo>
                    <a:pt x="129" y="934"/>
                    <a:pt x="183" y="1121"/>
                    <a:pt x="232" y="1309"/>
                  </a:cubicBezTo>
                  <a:cubicBezTo>
                    <a:pt x="344" y="1748"/>
                    <a:pt x="456" y="2188"/>
                    <a:pt x="566" y="2629"/>
                  </a:cubicBezTo>
                  <a:cubicBezTo>
                    <a:pt x="677" y="3063"/>
                    <a:pt x="771" y="3503"/>
                    <a:pt x="906" y="3931"/>
                  </a:cubicBezTo>
                  <a:cubicBezTo>
                    <a:pt x="949" y="4070"/>
                    <a:pt x="993" y="4210"/>
                    <a:pt x="1038" y="4349"/>
                  </a:cubicBezTo>
                  <a:cubicBezTo>
                    <a:pt x="1044" y="4368"/>
                    <a:pt x="1050" y="4376"/>
                    <a:pt x="1062" y="4376"/>
                  </a:cubicBezTo>
                  <a:cubicBezTo>
                    <a:pt x="1067" y="4376"/>
                    <a:pt x="1075" y="4374"/>
                    <a:pt x="1084" y="4371"/>
                  </a:cubicBezTo>
                  <a:cubicBezTo>
                    <a:pt x="1127" y="4355"/>
                    <a:pt x="1171" y="4341"/>
                    <a:pt x="1213" y="4320"/>
                  </a:cubicBezTo>
                  <a:cubicBezTo>
                    <a:pt x="1386" y="4238"/>
                    <a:pt x="1569" y="4185"/>
                    <a:pt x="1752" y="4134"/>
                  </a:cubicBezTo>
                  <a:cubicBezTo>
                    <a:pt x="1885" y="4096"/>
                    <a:pt x="2018" y="4067"/>
                    <a:pt x="2149" y="4026"/>
                  </a:cubicBezTo>
                  <a:cubicBezTo>
                    <a:pt x="2361" y="3958"/>
                    <a:pt x="2575" y="3909"/>
                    <a:pt x="2793" y="3870"/>
                  </a:cubicBezTo>
                  <a:cubicBezTo>
                    <a:pt x="2959" y="3839"/>
                    <a:pt x="3127" y="3823"/>
                    <a:pt x="3296" y="3822"/>
                  </a:cubicBezTo>
                  <a:cubicBezTo>
                    <a:pt x="3344" y="3822"/>
                    <a:pt x="3392" y="3818"/>
                    <a:pt x="3440" y="3813"/>
                  </a:cubicBezTo>
                  <a:cubicBezTo>
                    <a:pt x="3535" y="3807"/>
                    <a:pt x="3629" y="3800"/>
                    <a:pt x="3724" y="3799"/>
                  </a:cubicBezTo>
                  <a:cubicBezTo>
                    <a:pt x="3783" y="3798"/>
                    <a:pt x="3842" y="3797"/>
                    <a:pt x="3901" y="3797"/>
                  </a:cubicBezTo>
                  <a:cubicBezTo>
                    <a:pt x="4000" y="3797"/>
                    <a:pt x="4099" y="3800"/>
                    <a:pt x="4198" y="3810"/>
                  </a:cubicBezTo>
                  <a:cubicBezTo>
                    <a:pt x="4331" y="3823"/>
                    <a:pt x="4463" y="3837"/>
                    <a:pt x="4595" y="3861"/>
                  </a:cubicBezTo>
                  <a:cubicBezTo>
                    <a:pt x="4713" y="3882"/>
                    <a:pt x="4825" y="3919"/>
                    <a:pt x="4937" y="3959"/>
                  </a:cubicBezTo>
                  <a:cubicBezTo>
                    <a:pt x="4946" y="3963"/>
                    <a:pt x="4957" y="3968"/>
                    <a:pt x="4967" y="3968"/>
                  </a:cubicBezTo>
                  <a:cubicBezTo>
                    <a:pt x="4973" y="3968"/>
                    <a:pt x="4978" y="3967"/>
                    <a:pt x="4983" y="3963"/>
                  </a:cubicBezTo>
                  <a:cubicBezTo>
                    <a:pt x="4980" y="3957"/>
                    <a:pt x="4972" y="3954"/>
                    <a:pt x="4966" y="3951"/>
                  </a:cubicBezTo>
                  <a:cubicBezTo>
                    <a:pt x="4814" y="3893"/>
                    <a:pt x="4660" y="3838"/>
                    <a:pt x="4503" y="3794"/>
                  </a:cubicBezTo>
                  <a:cubicBezTo>
                    <a:pt x="4335" y="3745"/>
                    <a:pt x="4166" y="3710"/>
                    <a:pt x="3991" y="3686"/>
                  </a:cubicBezTo>
                  <a:cubicBezTo>
                    <a:pt x="3907" y="3673"/>
                    <a:pt x="3822" y="3662"/>
                    <a:pt x="3737" y="3655"/>
                  </a:cubicBezTo>
                  <a:cubicBezTo>
                    <a:pt x="3681" y="3650"/>
                    <a:pt x="3624" y="3648"/>
                    <a:pt x="3568" y="3643"/>
                  </a:cubicBezTo>
                  <a:cubicBezTo>
                    <a:pt x="3525" y="3639"/>
                    <a:pt x="3482" y="3638"/>
                    <a:pt x="3439" y="3638"/>
                  </a:cubicBezTo>
                  <a:cubicBezTo>
                    <a:pt x="3386" y="3637"/>
                    <a:pt x="3332" y="3635"/>
                    <a:pt x="3279" y="3635"/>
                  </a:cubicBezTo>
                  <a:cubicBezTo>
                    <a:pt x="3230" y="3635"/>
                    <a:pt x="3182" y="3636"/>
                    <a:pt x="3134" y="3640"/>
                  </a:cubicBezTo>
                  <a:cubicBezTo>
                    <a:pt x="3077" y="3644"/>
                    <a:pt x="3019" y="3645"/>
                    <a:pt x="2961" y="3646"/>
                  </a:cubicBezTo>
                  <a:cubicBezTo>
                    <a:pt x="2927" y="3646"/>
                    <a:pt x="2893" y="3652"/>
                    <a:pt x="2858" y="3655"/>
                  </a:cubicBezTo>
                  <a:cubicBezTo>
                    <a:pt x="2834" y="3656"/>
                    <a:pt x="2809" y="3657"/>
                    <a:pt x="2785" y="3660"/>
                  </a:cubicBezTo>
                  <a:cubicBezTo>
                    <a:pt x="2738" y="3667"/>
                    <a:pt x="2692" y="3672"/>
                    <a:pt x="2645" y="3678"/>
                  </a:cubicBezTo>
                  <a:cubicBezTo>
                    <a:pt x="2605" y="3683"/>
                    <a:pt x="2568" y="3687"/>
                    <a:pt x="2529" y="3693"/>
                  </a:cubicBezTo>
                  <a:cubicBezTo>
                    <a:pt x="2489" y="3698"/>
                    <a:pt x="2447" y="3703"/>
                    <a:pt x="2405" y="3709"/>
                  </a:cubicBezTo>
                  <a:cubicBezTo>
                    <a:pt x="2366" y="3714"/>
                    <a:pt x="2327" y="3716"/>
                    <a:pt x="2289" y="3724"/>
                  </a:cubicBezTo>
                  <a:cubicBezTo>
                    <a:pt x="2238" y="3731"/>
                    <a:pt x="2188" y="3743"/>
                    <a:pt x="2138" y="3752"/>
                  </a:cubicBezTo>
                  <a:cubicBezTo>
                    <a:pt x="2060" y="3765"/>
                    <a:pt x="1983" y="3783"/>
                    <a:pt x="1909" y="3810"/>
                  </a:cubicBezTo>
                  <a:cubicBezTo>
                    <a:pt x="1838" y="3835"/>
                    <a:pt x="1769" y="3867"/>
                    <a:pt x="1698" y="3898"/>
                  </a:cubicBezTo>
                  <a:cubicBezTo>
                    <a:pt x="1634" y="3926"/>
                    <a:pt x="1569" y="3957"/>
                    <a:pt x="1504" y="3985"/>
                  </a:cubicBezTo>
                  <a:cubicBezTo>
                    <a:pt x="1419" y="4023"/>
                    <a:pt x="1333" y="4059"/>
                    <a:pt x="1250" y="4101"/>
                  </a:cubicBezTo>
                  <a:cubicBezTo>
                    <a:pt x="1228" y="4112"/>
                    <a:pt x="1206" y="4121"/>
                    <a:pt x="1181" y="4126"/>
                  </a:cubicBezTo>
                  <a:cubicBezTo>
                    <a:pt x="1176" y="4127"/>
                    <a:pt x="1173" y="4128"/>
                    <a:pt x="1170" y="4128"/>
                  </a:cubicBezTo>
                  <a:cubicBezTo>
                    <a:pt x="1161" y="4128"/>
                    <a:pt x="1156" y="4123"/>
                    <a:pt x="1149" y="4115"/>
                  </a:cubicBezTo>
                  <a:lnTo>
                    <a:pt x="1142" y="4099"/>
                  </a:lnTo>
                  <a:cubicBezTo>
                    <a:pt x="1121" y="4054"/>
                    <a:pt x="1103" y="4008"/>
                    <a:pt x="1092" y="3958"/>
                  </a:cubicBezTo>
                  <a:cubicBezTo>
                    <a:pt x="1074" y="3878"/>
                    <a:pt x="1052" y="3800"/>
                    <a:pt x="1033" y="3722"/>
                  </a:cubicBezTo>
                  <a:cubicBezTo>
                    <a:pt x="1007" y="3623"/>
                    <a:pt x="980" y="3524"/>
                    <a:pt x="958" y="3424"/>
                  </a:cubicBezTo>
                  <a:cubicBezTo>
                    <a:pt x="925" y="3280"/>
                    <a:pt x="893" y="3134"/>
                    <a:pt x="858" y="2991"/>
                  </a:cubicBezTo>
                  <a:cubicBezTo>
                    <a:pt x="834" y="2881"/>
                    <a:pt x="804" y="2773"/>
                    <a:pt x="775" y="2665"/>
                  </a:cubicBezTo>
                  <a:cubicBezTo>
                    <a:pt x="750" y="2581"/>
                    <a:pt x="726" y="2497"/>
                    <a:pt x="701" y="2411"/>
                  </a:cubicBezTo>
                  <a:cubicBezTo>
                    <a:pt x="680" y="2340"/>
                    <a:pt x="659" y="2270"/>
                    <a:pt x="640" y="2199"/>
                  </a:cubicBezTo>
                  <a:cubicBezTo>
                    <a:pt x="615" y="2106"/>
                    <a:pt x="594" y="2012"/>
                    <a:pt x="573" y="1919"/>
                  </a:cubicBezTo>
                  <a:cubicBezTo>
                    <a:pt x="556" y="1853"/>
                    <a:pt x="538" y="1786"/>
                    <a:pt x="524" y="1719"/>
                  </a:cubicBezTo>
                  <a:cubicBezTo>
                    <a:pt x="500" y="1595"/>
                    <a:pt x="470" y="1473"/>
                    <a:pt x="441" y="1351"/>
                  </a:cubicBezTo>
                  <a:cubicBezTo>
                    <a:pt x="370" y="1061"/>
                    <a:pt x="290" y="774"/>
                    <a:pt x="230" y="483"/>
                  </a:cubicBezTo>
                  <a:cubicBezTo>
                    <a:pt x="216" y="424"/>
                    <a:pt x="204" y="365"/>
                    <a:pt x="208" y="303"/>
                  </a:cubicBezTo>
                  <a:cubicBezTo>
                    <a:pt x="209" y="296"/>
                    <a:pt x="208" y="288"/>
                    <a:pt x="206" y="279"/>
                  </a:cubicBezTo>
                  <a:cubicBezTo>
                    <a:pt x="199" y="252"/>
                    <a:pt x="197" y="226"/>
                    <a:pt x="197" y="200"/>
                  </a:cubicBezTo>
                  <a:cubicBezTo>
                    <a:pt x="197" y="134"/>
                    <a:pt x="189" y="69"/>
                    <a:pt x="189" y="3"/>
                  </a:cubicBezTo>
                  <a:cubicBezTo>
                    <a:pt x="186" y="2"/>
                    <a:pt x="183" y="1"/>
                    <a:pt x="181" y="1"/>
                  </a:cubicBezTo>
                  <a:close/>
                </a:path>
              </a:pathLst>
            </a:custGeom>
            <a:solidFill>
              <a:srgbClr val="9BA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8"/>
            <p:cNvSpPr/>
            <p:nvPr/>
          </p:nvSpPr>
          <p:spPr>
            <a:xfrm>
              <a:off x="6990840" y="4034076"/>
              <a:ext cx="349951" cy="65130"/>
            </a:xfrm>
            <a:custGeom>
              <a:avLst/>
              <a:gdLst/>
              <a:ahLst/>
              <a:cxnLst/>
              <a:rect l="l" t="t" r="r" b="b"/>
              <a:pathLst>
                <a:path w="9446" h="1758" extrusionOk="0">
                  <a:moveTo>
                    <a:pt x="9412" y="1"/>
                  </a:moveTo>
                  <a:cubicBezTo>
                    <a:pt x="9411" y="1"/>
                    <a:pt x="9411" y="1"/>
                    <a:pt x="9410" y="2"/>
                  </a:cubicBezTo>
                  <a:cubicBezTo>
                    <a:pt x="9399" y="12"/>
                    <a:pt x="9403" y="28"/>
                    <a:pt x="9395" y="39"/>
                  </a:cubicBezTo>
                  <a:cubicBezTo>
                    <a:pt x="9378" y="61"/>
                    <a:pt x="9356" y="71"/>
                    <a:pt x="9330" y="77"/>
                  </a:cubicBezTo>
                  <a:cubicBezTo>
                    <a:pt x="9248" y="98"/>
                    <a:pt x="9166" y="115"/>
                    <a:pt x="9083" y="131"/>
                  </a:cubicBezTo>
                  <a:cubicBezTo>
                    <a:pt x="8997" y="150"/>
                    <a:pt x="8910" y="164"/>
                    <a:pt x="8823" y="178"/>
                  </a:cubicBezTo>
                  <a:lnTo>
                    <a:pt x="8629" y="210"/>
                  </a:lnTo>
                  <a:cubicBezTo>
                    <a:pt x="8553" y="223"/>
                    <a:pt x="8478" y="238"/>
                    <a:pt x="8402" y="250"/>
                  </a:cubicBezTo>
                  <a:cubicBezTo>
                    <a:pt x="8315" y="264"/>
                    <a:pt x="8228" y="281"/>
                    <a:pt x="8139" y="297"/>
                  </a:cubicBezTo>
                  <a:cubicBezTo>
                    <a:pt x="8055" y="314"/>
                    <a:pt x="7970" y="331"/>
                    <a:pt x="7886" y="349"/>
                  </a:cubicBezTo>
                  <a:cubicBezTo>
                    <a:pt x="7737" y="379"/>
                    <a:pt x="7587" y="412"/>
                    <a:pt x="7438" y="446"/>
                  </a:cubicBezTo>
                  <a:cubicBezTo>
                    <a:pt x="7318" y="473"/>
                    <a:pt x="7198" y="502"/>
                    <a:pt x="7076" y="530"/>
                  </a:cubicBezTo>
                  <a:cubicBezTo>
                    <a:pt x="6899" y="572"/>
                    <a:pt x="6721" y="613"/>
                    <a:pt x="6543" y="654"/>
                  </a:cubicBezTo>
                  <a:cubicBezTo>
                    <a:pt x="6382" y="694"/>
                    <a:pt x="6222" y="734"/>
                    <a:pt x="6060" y="773"/>
                  </a:cubicBezTo>
                  <a:cubicBezTo>
                    <a:pt x="5960" y="798"/>
                    <a:pt x="5862" y="822"/>
                    <a:pt x="5761" y="849"/>
                  </a:cubicBezTo>
                  <a:cubicBezTo>
                    <a:pt x="5630" y="885"/>
                    <a:pt x="5497" y="924"/>
                    <a:pt x="5367" y="966"/>
                  </a:cubicBezTo>
                  <a:cubicBezTo>
                    <a:pt x="5279" y="994"/>
                    <a:pt x="5193" y="1025"/>
                    <a:pt x="5106" y="1057"/>
                  </a:cubicBezTo>
                  <a:cubicBezTo>
                    <a:pt x="5080" y="1066"/>
                    <a:pt x="5055" y="1074"/>
                    <a:pt x="5050" y="1106"/>
                  </a:cubicBezTo>
                  <a:cubicBezTo>
                    <a:pt x="5049" y="1112"/>
                    <a:pt x="5043" y="1117"/>
                    <a:pt x="5041" y="1122"/>
                  </a:cubicBezTo>
                  <a:cubicBezTo>
                    <a:pt x="5021" y="1155"/>
                    <a:pt x="4995" y="1183"/>
                    <a:pt x="4967" y="1209"/>
                  </a:cubicBezTo>
                  <a:cubicBezTo>
                    <a:pt x="4884" y="1288"/>
                    <a:pt x="4791" y="1338"/>
                    <a:pt x="4679" y="1338"/>
                  </a:cubicBezTo>
                  <a:cubicBezTo>
                    <a:pt x="4661" y="1338"/>
                    <a:pt x="4643" y="1337"/>
                    <a:pt x="4624" y="1334"/>
                  </a:cubicBezTo>
                  <a:cubicBezTo>
                    <a:pt x="4521" y="1321"/>
                    <a:pt x="4430" y="1284"/>
                    <a:pt x="4354" y="1212"/>
                  </a:cubicBezTo>
                  <a:cubicBezTo>
                    <a:pt x="4349" y="1207"/>
                    <a:pt x="4343" y="1198"/>
                    <a:pt x="4335" y="1198"/>
                  </a:cubicBezTo>
                  <a:cubicBezTo>
                    <a:pt x="4333" y="1198"/>
                    <a:pt x="4332" y="1198"/>
                    <a:pt x="4331" y="1198"/>
                  </a:cubicBezTo>
                  <a:cubicBezTo>
                    <a:pt x="4314" y="1198"/>
                    <a:pt x="4299" y="1193"/>
                    <a:pt x="4283" y="1193"/>
                  </a:cubicBezTo>
                  <a:cubicBezTo>
                    <a:pt x="4265" y="1193"/>
                    <a:pt x="4248" y="1193"/>
                    <a:pt x="4230" y="1193"/>
                  </a:cubicBezTo>
                  <a:cubicBezTo>
                    <a:pt x="4169" y="1193"/>
                    <a:pt x="4108" y="1191"/>
                    <a:pt x="4047" y="1191"/>
                  </a:cubicBezTo>
                  <a:cubicBezTo>
                    <a:pt x="3989" y="1191"/>
                    <a:pt x="3931" y="1193"/>
                    <a:pt x="3873" y="1202"/>
                  </a:cubicBezTo>
                  <a:cubicBezTo>
                    <a:pt x="3801" y="1214"/>
                    <a:pt x="3723" y="1214"/>
                    <a:pt x="3650" y="1215"/>
                  </a:cubicBezTo>
                  <a:cubicBezTo>
                    <a:pt x="3583" y="1217"/>
                    <a:pt x="3516" y="1224"/>
                    <a:pt x="3449" y="1224"/>
                  </a:cubicBezTo>
                  <a:cubicBezTo>
                    <a:pt x="3441" y="1224"/>
                    <a:pt x="3433" y="1224"/>
                    <a:pt x="3425" y="1224"/>
                  </a:cubicBezTo>
                  <a:lnTo>
                    <a:pt x="3418" y="1224"/>
                  </a:lnTo>
                  <a:cubicBezTo>
                    <a:pt x="3359" y="1235"/>
                    <a:pt x="3297" y="1229"/>
                    <a:pt x="3237" y="1234"/>
                  </a:cubicBezTo>
                  <a:cubicBezTo>
                    <a:pt x="3184" y="1236"/>
                    <a:pt x="3131" y="1242"/>
                    <a:pt x="3078" y="1242"/>
                  </a:cubicBezTo>
                  <a:cubicBezTo>
                    <a:pt x="3067" y="1242"/>
                    <a:pt x="3057" y="1242"/>
                    <a:pt x="3046" y="1241"/>
                  </a:cubicBezTo>
                  <a:lnTo>
                    <a:pt x="3038" y="1241"/>
                  </a:lnTo>
                  <a:cubicBezTo>
                    <a:pt x="2992" y="1251"/>
                    <a:pt x="2944" y="1246"/>
                    <a:pt x="2895" y="1251"/>
                  </a:cubicBezTo>
                  <a:cubicBezTo>
                    <a:pt x="2846" y="1255"/>
                    <a:pt x="2798" y="1257"/>
                    <a:pt x="2747" y="1261"/>
                  </a:cubicBezTo>
                  <a:cubicBezTo>
                    <a:pt x="2718" y="1262"/>
                    <a:pt x="2687" y="1262"/>
                    <a:pt x="2656" y="1266"/>
                  </a:cubicBezTo>
                  <a:cubicBezTo>
                    <a:pt x="2582" y="1275"/>
                    <a:pt x="2509" y="1277"/>
                    <a:pt x="2435" y="1282"/>
                  </a:cubicBezTo>
                  <a:cubicBezTo>
                    <a:pt x="2390" y="1285"/>
                    <a:pt x="2347" y="1290"/>
                    <a:pt x="2303" y="1291"/>
                  </a:cubicBezTo>
                  <a:cubicBezTo>
                    <a:pt x="2275" y="1293"/>
                    <a:pt x="2245" y="1294"/>
                    <a:pt x="2217" y="1296"/>
                  </a:cubicBezTo>
                  <a:cubicBezTo>
                    <a:pt x="2156" y="1301"/>
                    <a:pt x="2094" y="1310"/>
                    <a:pt x="2033" y="1312"/>
                  </a:cubicBezTo>
                  <a:cubicBezTo>
                    <a:pt x="1974" y="1316"/>
                    <a:pt x="1915" y="1323"/>
                    <a:pt x="1855" y="1327"/>
                  </a:cubicBezTo>
                  <a:cubicBezTo>
                    <a:pt x="1833" y="1328"/>
                    <a:pt x="1808" y="1331"/>
                    <a:pt x="1785" y="1333"/>
                  </a:cubicBezTo>
                  <a:cubicBezTo>
                    <a:pt x="1734" y="1339"/>
                    <a:pt x="1682" y="1345"/>
                    <a:pt x="1630" y="1350"/>
                  </a:cubicBezTo>
                  <a:lnTo>
                    <a:pt x="1493" y="1366"/>
                  </a:lnTo>
                  <a:cubicBezTo>
                    <a:pt x="1441" y="1374"/>
                    <a:pt x="1392" y="1380"/>
                    <a:pt x="1340" y="1387"/>
                  </a:cubicBezTo>
                  <a:cubicBezTo>
                    <a:pt x="1288" y="1393"/>
                    <a:pt x="1235" y="1401"/>
                    <a:pt x="1182" y="1408"/>
                  </a:cubicBezTo>
                  <a:cubicBezTo>
                    <a:pt x="1119" y="1418"/>
                    <a:pt x="1054" y="1428"/>
                    <a:pt x="992" y="1436"/>
                  </a:cubicBezTo>
                  <a:cubicBezTo>
                    <a:pt x="928" y="1446"/>
                    <a:pt x="864" y="1455"/>
                    <a:pt x="803" y="1463"/>
                  </a:cubicBezTo>
                  <a:cubicBezTo>
                    <a:pt x="735" y="1474"/>
                    <a:pt x="668" y="1487"/>
                    <a:pt x="600" y="1499"/>
                  </a:cubicBezTo>
                  <a:cubicBezTo>
                    <a:pt x="501" y="1516"/>
                    <a:pt x="400" y="1533"/>
                    <a:pt x="298" y="1552"/>
                  </a:cubicBezTo>
                  <a:cubicBezTo>
                    <a:pt x="253" y="1559"/>
                    <a:pt x="207" y="1568"/>
                    <a:pt x="161" y="1568"/>
                  </a:cubicBezTo>
                  <a:cubicBezTo>
                    <a:pt x="156" y="1568"/>
                    <a:pt x="151" y="1568"/>
                    <a:pt x="146" y="1568"/>
                  </a:cubicBezTo>
                  <a:cubicBezTo>
                    <a:pt x="126" y="1567"/>
                    <a:pt x="108" y="1560"/>
                    <a:pt x="91" y="1550"/>
                  </a:cubicBezTo>
                  <a:cubicBezTo>
                    <a:pt x="70" y="1537"/>
                    <a:pt x="53" y="1520"/>
                    <a:pt x="40" y="1498"/>
                  </a:cubicBezTo>
                  <a:cubicBezTo>
                    <a:pt x="38" y="1493"/>
                    <a:pt x="37" y="1491"/>
                    <a:pt x="36" y="1491"/>
                  </a:cubicBezTo>
                  <a:cubicBezTo>
                    <a:pt x="34" y="1491"/>
                    <a:pt x="33" y="1498"/>
                    <a:pt x="32" y="1500"/>
                  </a:cubicBezTo>
                  <a:cubicBezTo>
                    <a:pt x="26" y="1524"/>
                    <a:pt x="37" y="1544"/>
                    <a:pt x="1" y="1608"/>
                  </a:cubicBezTo>
                  <a:cubicBezTo>
                    <a:pt x="5" y="1623"/>
                    <a:pt x="5" y="1639"/>
                    <a:pt x="12" y="1652"/>
                  </a:cubicBezTo>
                  <a:cubicBezTo>
                    <a:pt x="16" y="1655"/>
                    <a:pt x="16" y="1661"/>
                    <a:pt x="18" y="1665"/>
                  </a:cubicBezTo>
                  <a:cubicBezTo>
                    <a:pt x="22" y="1667"/>
                    <a:pt x="21" y="1674"/>
                    <a:pt x="24" y="1677"/>
                  </a:cubicBezTo>
                  <a:cubicBezTo>
                    <a:pt x="29" y="1679"/>
                    <a:pt x="27" y="1686"/>
                    <a:pt x="32" y="1689"/>
                  </a:cubicBezTo>
                  <a:cubicBezTo>
                    <a:pt x="35" y="1694"/>
                    <a:pt x="37" y="1702"/>
                    <a:pt x="44" y="1706"/>
                  </a:cubicBezTo>
                  <a:lnTo>
                    <a:pt x="44" y="1706"/>
                  </a:lnTo>
                  <a:cubicBezTo>
                    <a:pt x="47" y="1712"/>
                    <a:pt x="56" y="1715"/>
                    <a:pt x="61" y="1719"/>
                  </a:cubicBezTo>
                  <a:cubicBezTo>
                    <a:pt x="64" y="1721"/>
                    <a:pt x="65" y="1724"/>
                    <a:pt x="70" y="1724"/>
                  </a:cubicBezTo>
                  <a:cubicBezTo>
                    <a:pt x="72" y="1731"/>
                    <a:pt x="77" y="1730"/>
                    <a:pt x="81" y="1732"/>
                  </a:cubicBezTo>
                  <a:cubicBezTo>
                    <a:pt x="84" y="1737"/>
                    <a:pt x="89" y="1736"/>
                    <a:pt x="93" y="1738"/>
                  </a:cubicBezTo>
                  <a:cubicBezTo>
                    <a:pt x="99" y="1746"/>
                    <a:pt x="107" y="1740"/>
                    <a:pt x="113" y="1746"/>
                  </a:cubicBezTo>
                  <a:cubicBezTo>
                    <a:pt x="116" y="1750"/>
                    <a:pt x="121" y="1750"/>
                    <a:pt x="125" y="1750"/>
                  </a:cubicBezTo>
                  <a:cubicBezTo>
                    <a:pt x="126" y="1750"/>
                    <a:pt x="127" y="1750"/>
                    <a:pt x="127" y="1750"/>
                  </a:cubicBezTo>
                  <a:cubicBezTo>
                    <a:pt x="131" y="1750"/>
                    <a:pt x="134" y="1750"/>
                    <a:pt x="137" y="1752"/>
                  </a:cubicBezTo>
                  <a:cubicBezTo>
                    <a:pt x="152" y="1756"/>
                    <a:pt x="167" y="1758"/>
                    <a:pt x="181" y="1758"/>
                  </a:cubicBezTo>
                  <a:cubicBezTo>
                    <a:pt x="195" y="1758"/>
                    <a:pt x="210" y="1756"/>
                    <a:pt x="224" y="1753"/>
                  </a:cubicBezTo>
                  <a:lnTo>
                    <a:pt x="226" y="1752"/>
                  </a:lnTo>
                  <a:lnTo>
                    <a:pt x="227" y="1753"/>
                  </a:lnTo>
                  <a:cubicBezTo>
                    <a:pt x="230" y="1752"/>
                    <a:pt x="234" y="1751"/>
                    <a:pt x="238" y="1751"/>
                  </a:cubicBezTo>
                  <a:cubicBezTo>
                    <a:pt x="242" y="1751"/>
                    <a:pt x="247" y="1752"/>
                    <a:pt x="251" y="1752"/>
                  </a:cubicBezTo>
                  <a:cubicBezTo>
                    <a:pt x="256" y="1752"/>
                    <a:pt x="261" y="1751"/>
                    <a:pt x="266" y="1748"/>
                  </a:cubicBezTo>
                  <a:cubicBezTo>
                    <a:pt x="270" y="1746"/>
                    <a:pt x="275" y="1745"/>
                    <a:pt x="279" y="1745"/>
                  </a:cubicBezTo>
                  <a:cubicBezTo>
                    <a:pt x="284" y="1745"/>
                    <a:pt x="289" y="1746"/>
                    <a:pt x="294" y="1746"/>
                  </a:cubicBezTo>
                  <a:cubicBezTo>
                    <a:pt x="299" y="1746"/>
                    <a:pt x="304" y="1745"/>
                    <a:pt x="309" y="1741"/>
                  </a:cubicBezTo>
                  <a:cubicBezTo>
                    <a:pt x="313" y="1739"/>
                    <a:pt x="317" y="1739"/>
                    <a:pt x="321" y="1739"/>
                  </a:cubicBezTo>
                  <a:cubicBezTo>
                    <a:pt x="325" y="1739"/>
                    <a:pt x="329" y="1739"/>
                    <a:pt x="333" y="1739"/>
                  </a:cubicBezTo>
                  <a:cubicBezTo>
                    <a:pt x="338" y="1739"/>
                    <a:pt x="342" y="1739"/>
                    <a:pt x="347" y="1736"/>
                  </a:cubicBezTo>
                  <a:lnTo>
                    <a:pt x="348" y="1735"/>
                  </a:lnTo>
                  <a:lnTo>
                    <a:pt x="350" y="1736"/>
                  </a:lnTo>
                  <a:cubicBezTo>
                    <a:pt x="354" y="1734"/>
                    <a:pt x="358" y="1734"/>
                    <a:pt x="362" y="1734"/>
                  </a:cubicBezTo>
                  <a:cubicBezTo>
                    <a:pt x="366" y="1734"/>
                    <a:pt x="370" y="1734"/>
                    <a:pt x="374" y="1734"/>
                  </a:cubicBezTo>
                  <a:cubicBezTo>
                    <a:pt x="379" y="1734"/>
                    <a:pt x="384" y="1734"/>
                    <a:pt x="389" y="1731"/>
                  </a:cubicBezTo>
                  <a:cubicBezTo>
                    <a:pt x="393" y="1728"/>
                    <a:pt x="398" y="1727"/>
                    <a:pt x="403" y="1727"/>
                  </a:cubicBezTo>
                  <a:cubicBezTo>
                    <a:pt x="407" y="1727"/>
                    <a:pt x="411" y="1727"/>
                    <a:pt x="415" y="1727"/>
                  </a:cubicBezTo>
                  <a:cubicBezTo>
                    <a:pt x="419" y="1727"/>
                    <a:pt x="423" y="1727"/>
                    <a:pt x="427" y="1724"/>
                  </a:cubicBezTo>
                  <a:cubicBezTo>
                    <a:pt x="430" y="1722"/>
                    <a:pt x="434" y="1721"/>
                    <a:pt x="438" y="1721"/>
                  </a:cubicBezTo>
                  <a:cubicBezTo>
                    <a:pt x="442" y="1721"/>
                    <a:pt x="446" y="1722"/>
                    <a:pt x="450" y="1722"/>
                  </a:cubicBezTo>
                  <a:cubicBezTo>
                    <a:pt x="455" y="1722"/>
                    <a:pt x="459" y="1721"/>
                    <a:pt x="463" y="1717"/>
                  </a:cubicBezTo>
                  <a:cubicBezTo>
                    <a:pt x="466" y="1715"/>
                    <a:pt x="468" y="1715"/>
                    <a:pt x="471" y="1715"/>
                  </a:cubicBezTo>
                  <a:cubicBezTo>
                    <a:pt x="473" y="1715"/>
                    <a:pt x="476" y="1715"/>
                    <a:pt x="478" y="1715"/>
                  </a:cubicBezTo>
                  <a:cubicBezTo>
                    <a:pt x="482" y="1715"/>
                    <a:pt x="485" y="1714"/>
                    <a:pt x="488" y="1711"/>
                  </a:cubicBezTo>
                  <a:cubicBezTo>
                    <a:pt x="491" y="1709"/>
                    <a:pt x="495" y="1708"/>
                    <a:pt x="498" y="1708"/>
                  </a:cubicBezTo>
                  <a:cubicBezTo>
                    <a:pt x="501" y="1708"/>
                    <a:pt x="505" y="1709"/>
                    <a:pt x="508" y="1709"/>
                  </a:cubicBezTo>
                  <a:cubicBezTo>
                    <a:pt x="512" y="1709"/>
                    <a:pt x="516" y="1708"/>
                    <a:pt x="519" y="1705"/>
                  </a:cubicBezTo>
                  <a:cubicBezTo>
                    <a:pt x="523" y="1702"/>
                    <a:pt x="527" y="1702"/>
                    <a:pt x="531" y="1702"/>
                  </a:cubicBezTo>
                  <a:cubicBezTo>
                    <a:pt x="533" y="1702"/>
                    <a:pt x="535" y="1702"/>
                    <a:pt x="537" y="1702"/>
                  </a:cubicBezTo>
                  <a:cubicBezTo>
                    <a:pt x="542" y="1702"/>
                    <a:pt x="546" y="1702"/>
                    <a:pt x="551" y="1698"/>
                  </a:cubicBezTo>
                  <a:cubicBezTo>
                    <a:pt x="554" y="1696"/>
                    <a:pt x="558" y="1695"/>
                    <a:pt x="562" y="1695"/>
                  </a:cubicBezTo>
                  <a:cubicBezTo>
                    <a:pt x="564" y="1695"/>
                    <a:pt x="567" y="1696"/>
                    <a:pt x="569" y="1696"/>
                  </a:cubicBezTo>
                  <a:cubicBezTo>
                    <a:pt x="573" y="1696"/>
                    <a:pt x="578" y="1695"/>
                    <a:pt x="582" y="1692"/>
                  </a:cubicBezTo>
                  <a:cubicBezTo>
                    <a:pt x="586" y="1689"/>
                    <a:pt x="591" y="1688"/>
                    <a:pt x="596" y="1688"/>
                  </a:cubicBezTo>
                  <a:cubicBezTo>
                    <a:pt x="599" y="1688"/>
                    <a:pt x="603" y="1688"/>
                    <a:pt x="606" y="1688"/>
                  </a:cubicBezTo>
                  <a:cubicBezTo>
                    <a:pt x="611" y="1688"/>
                    <a:pt x="615" y="1688"/>
                    <a:pt x="620" y="1684"/>
                  </a:cubicBezTo>
                  <a:cubicBezTo>
                    <a:pt x="624" y="1682"/>
                    <a:pt x="629" y="1681"/>
                    <a:pt x="634" y="1681"/>
                  </a:cubicBezTo>
                  <a:cubicBezTo>
                    <a:pt x="640" y="1681"/>
                    <a:pt x="646" y="1682"/>
                    <a:pt x="651" y="1682"/>
                  </a:cubicBezTo>
                  <a:cubicBezTo>
                    <a:pt x="657" y="1682"/>
                    <a:pt x="663" y="1681"/>
                    <a:pt x="669" y="1678"/>
                  </a:cubicBezTo>
                  <a:cubicBezTo>
                    <a:pt x="676" y="1676"/>
                    <a:pt x="683" y="1675"/>
                    <a:pt x="690" y="1675"/>
                  </a:cubicBezTo>
                  <a:cubicBezTo>
                    <a:pt x="698" y="1675"/>
                    <a:pt x="706" y="1676"/>
                    <a:pt x="714" y="1676"/>
                  </a:cubicBezTo>
                  <a:cubicBezTo>
                    <a:pt x="722" y="1676"/>
                    <a:pt x="730" y="1675"/>
                    <a:pt x="738" y="1671"/>
                  </a:cubicBezTo>
                  <a:cubicBezTo>
                    <a:pt x="744" y="1669"/>
                    <a:pt x="750" y="1668"/>
                    <a:pt x="756" y="1668"/>
                  </a:cubicBezTo>
                  <a:cubicBezTo>
                    <a:pt x="762" y="1668"/>
                    <a:pt x="769" y="1669"/>
                    <a:pt x="775" y="1669"/>
                  </a:cubicBezTo>
                  <a:cubicBezTo>
                    <a:pt x="781" y="1669"/>
                    <a:pt x="787" y="1668"/>
                    <a:pt x="793" y="1665"/>
                  </a:cubicBezTo>
                  <a:cubicBezTo>
                    <a:pt x="799" y="1662"/>
                    <a:pt x="804" y="1661"/>
                    <a:pt x="810" y="1661"/>
                  </a:cubicBezTo>
                  <a:cubicBezTo>
                    <a:pt x="815" y="1661"/>
                    <a:pt x="820" y="1662"/>
                    <a:pt x="824" y="1662"/>
                  </a:cubicBezTo>
                  <a:cubicBezTo>
                    <a:pt x="831" y="1662"/>
                    <a:pt x="837" y="1661"/>
                    <a:pt x="843" y="1657"/>
                  </a:cubicBezTo>
                  <a:cubicBezTo>
                    <a:pt x="847" y="1655"/>
                    <a:pt x="851" y="1654"/>
                    <a:pt x="856" y="1654"/>
                  </a:cubicBezTo>
                  <a:cubicBezTo>
                    <a:pt x="861" y="1654"/>
                    <a:pt x="866" y="1655"/>
                    <a:pt x="871" y="1655"/>
                  </a:cubicBezTo>
                  <a:cubicBezTo>
                    <a:pt x="876" y="1655"/>
                    <a:pt x="881" y="1654"/>
                    <a:pt x="886" y="1651"/>
                  </a:cubicBezTo>
                  <a:cubicBezTo>
                    <a:pt x="889" y="1649"/>
                    <a:pt x="891" y="1649"/>
                    <a:pt x="894" y="1649"/>
                  </a:cubicBezTo>
                  <a:cubicBezTo>
                    <a:pt x="898" y="1649"/>
                    <a:pt x="902" y="1650"/>
                    <a:pt x="905" y="1650"/>
                  </a:cubicBezTo>
                  <a:cubicBezTo>
                    <a:pt x="909" y="1650"/>
                    <a:pt x="913" y="1649"/>
                    <a:pt x="917" y="1646"/>
                  </a:cubicBezTo>
                  <a:cubicBezTo>
                    <a:pt x="920" y="1643"/>
                    <a:pt x="924" y="1643"/>
                    <a:pt x="928" y="1643"/>
                  </a:cubicBezTo>
                  <a:cubicBezTo>
                    <a:pt x="932" y="1643"/>
                    <a:pt x="937" y="1643"/>
                    <a:pt x="941" y="1643"/>
                  </a:cubicBezTo>
                  <a:cubicBezTo>
                    <a:pt x="946" y="1643"/>
                    <a:pt x="950" y="1643"/>
                    <a:pt x="954" y="1639"/>
                  </a:cubicBezTo>
                  <a:cubicBezTo>
                    <a:pt x="957" y="1637"/>
                    <a:pt x="960" y="1637"/>
                    <a:pt x="963" y="1637"/>
                  </a:cubicBezTo>
                  <a:cubicBezTo>
                    <a:pt x="966" y="1637"/>
                    <a:pt x="969" y="1637"/>
                    <a:pt x="972" y="1637"/>
                  </a:cubicBezTo>
                  <a:cubicBezTo>
                    <a:pt x="977" y="1637"/>
                    <a:pt x="981" y="1637"/>
                    <a:pt x="984" y="1634"/>
                  </a:cubicBezTo>
                  <a:cubicBezTo>
                    <a:pt x="988" y="1631"/>
                    <a:pt x="992" y="1630"/>
                    <a:pt x="996" y="1630"/>
                  </a:cubicBezTo>
                  <a:cubicBezTo>
                    <a:pt x="1000" y="1630"/>
                    <a:pt x="1005" y="1631"/>
                    <a:pt x="1009" y="1631"/>
                  </a:cubicBezTo>
                  <a:cubicBezTo>
                    <a:pt x="1013" y="1631"/>
                    <a:pt x="1017" y="1630"/>
                    <a:pt x="1021" y="1627"/>
                  </a:cubicBezTo>
                  <a:cubicBezTo>
                    <a:pt x="1025" y="1624"/>
                    <a:pt x="1029" y="1624"/>
                    <a:pt x="1033" y="1624"/>
                  </a:cubicBezTo>
                  <a:cubicBezTo>
                    <a:pt x="1035" y="1624"/>
                    <a:pt x="1037" y="1624"/>
                    <a:pt x="1039" y="1624"/>
                  </a:cubicBezTo>
                  <a:cubicBezTo>
                    <a:pt x="1043" y="1624"/>
                    <a:pt x="1048" y="1623"/>
                    <a:pt x="1052" y="1620"/>
                  </a:cubicBezTo>
                  <a:cubicBezTo>
                    <a:pt x="1056" y="1617"/>
                    <a:pt x="1059" y="1617"/>
                    <a:pt x="1063" y="1617"/>
                  </a:cubicBezTo>
                  <a:cubicBezTo>
                    <a:pt x="1068" y="1617"/>
                    <a:pt x="1072" y="1617"/>
                    <a:pt x="1077" y="1617"/>
                  </a:cubicBezTo>
                  <a:cubicBezTo>
                    <a:pt x="1081" y="1617"/>
                    <a:pt x="1086" y="1617"/>
                    <a:pt x="1090" y="1613"/>
                  </a:cubicBezTo>
                  <a:cubicBezTo>
                    <a:pt x="1093" y="1611"/>
                    <a:pt x="1097" y="1611"/>
                    <a:pt x="1101" y="1611"/>
                  </a:cubicBezTo>
                  <a:cubicBezTo>
                    <a:pt x="1104" y="1611"/>
                    <a:pt x="1106" y="1611"/>
                    <a:pt x="1108" y="1611"/>
                  </a:cubicBezTo>
                  <a:cubicBezTo>
                    <a:pt x="1113" y="1611"/>
                    <a:pt x="1117" y="1610"/>
                    <a:pt x="1121" y="1608"/>
                  </a:cubicBezTo>
                  <a:lnTo>
                    <a:pt x="1122" y="1607"/>
                  </a:lnTo>
                  <a:lnTo>
                    <a:pt x="1123" y="1608"/>
                  </a:lnTo>
                  <a:cubicBezTo>
                    <a:pt x="1128" y="1605"/>
                    <a:pt x="1133" y="1605"/>
                    <a:pt x="1138" y="1605"/>
                  </a:cubicBezTo>
                  <a:cubicBezTo>
                    <a:pt x="1140" y="1605"/>
                    <a:pt x="1143" y="1605"/>
                    <a:pt x="1146" y="1605"/>
                  </a:cubicBezTo>
                  <a:cubicBezTo>
                    <a:pt x="1151" y="1605"/>
                    <a:pt x="1157" y="1604"/>
                    <a:pt x="1162" y="1601"/>
                  </a:cubicBezTo>
                  <a:cubicBezTo>
                    <a:pt x="1166" y="1599"/>
                    <a:pt x="1170" y="1599"/>
                    <a:pt x="1174" y="1599"/>
                  </a:cubicBezTo>
                  <a:cubicBezTo>
                    <a:pt x="1179" y="1599"/>
                    <a:pt x="1183" y="1599"/>
                    <a:pt x="1187" y="1599"/>
                  </a:cubicBezTo>
                  <a:cubicBezTo>
                    <a:pt x="1191" y="1599"/>
                    <a:pt x="1196" y="1599"/>
                    <a:pt x="1200" y="1596"/>
                  </a:cubicBezTo>
                  <a:lnTo>
                    <a:pt x="1202" y="1595"/>
                  </a:lnTo>
                  <a:lnTo>
                    <a:pt x="1204" y="1596"/>
                  </a:lnTo>
                  <a:cubicBezTo>
                    <a:pt x="1208" y="1594"/>
                    <a:pt x="1212" y="1593"/>
                    <a:pt x="1216" y="1593"/>
                  </a:cubicBezTo>
                  <a:cubicBezTo>
                    <a:pt x="1221" y="1593"/>
                    <a:pt x="1225" y="1594"/>
                    <a:pt x="1229" y="1594"/>
                  </a:cubicBezTo>
                  <a:cubicBezTo>
                    <a:pt x="1234" y="1594"/>
                    <a:pt x="1239" y="1593"/>
                    <a:pt x="1243" y="1591"/>
                  </a:cubicBezTo>
                  <a:lnTo>
                    <a:pt x="1245" y="1589"/>
                  </a:lnTo>
                  <a:lnTo>
                    <a:pt x="1246" y="1591"/>
                  </a:lnTo>
                  <a:cubicBezTo>
                    <a:pt x="1250" y="1589"/>
                    <a:pt x="1254" y="1588"/>
                    <a:pt x="1258" y="1588"/>
                  </a:cubicBezTo>
                  <a:cubicBezTo>
                    <a:pt x="1262" y="1588"/>
                    <a:pt x="1266" y="1589"/>
                    <a:pt x="1270" y="1589"/>
                  </a:cubicBezTo>
                  <a:cubicBezTo>
                    <a:pt x="1275" y="1589"/>
                    <a:pt x="1280" y="1588"/>
                    <a:pt x="1285" y="1585"/>
                  </a:cubicBezTo>
                  <a:cubicBezTo>
                    <a:pt x="1290" y="1582"/>
                    <a:pt x="1295" y="1582"/>
                    <a:pt x="1299" y="1582"/>
                  </a:cubicBezTo>
                  <a:cubicBezTo>
                    <a:pt x="1304" y="1582"/>
                    <a:pt x="1309" y="1582"/>
                    <a:pt x="1314" y="1582"/>
                  </a:cubicBezTo>
                  <a:cubicBezTo>
                    <a:pt x="1319" y="1582"/>
                    <a:pt x="1324" y="1582"/>
                    <a:pt x="1328" y="1579"/>
                  </a:cubicBezTo>
                  <a:cubicBezTo>
                    <a:pt x="1333" y="1576"/>
                    <a:pt x="1337" y="1576"/>
                    <a:pt x="1342" y="1576"/>
                  </a:cubicBezTo>
                  <a:cubicBezTo>
                    <a:pt x="1347" y="1576"/>
                    <a:pt x="1353" y="1576"/>
                    <a:pt x="1358" y="1576"/>
                  </a:cubicBezTo>
                  <a:cubicBezTo>
                    <a:pt x="1362" y="1576"/>
                    <a:pt x="1367" y="1576"/>
                    <a:pt x="1371" y="1573"/>
                  </a:cubicBezTo>
                  <a:lnTo>
                    <a:pt x="1372" y="1571"/>
                  </a:lnTo>
                  <a:lnTo>
                    <a:pt x="1376" y="1573"/>
                  </a:lnTo>
                  <a:cubicBezTo>
                    <a:pt x="1380" y="1571"/>
                    <a:pt x="1385" y="1570"/>
                    <a:pt x="1390" y="1570"/>
                  </a:cubicBezTo>
                  <a:cubicBezTo>
                    <a:pt x="1394" y="1570"/>
                    <a:pt x="1398" y="1570"/>
                    <a:pt x="1402" y="1570"/>
                  </a:cubicBezTo>
                  <a:cubicBezTo>
                    <a:pt x="1408" y="1570"/>
                    <a:pt x="1414" y="1570"/>
                    <a:pt x="1420" y="1566"/>
                  </a:cubicBezTo>
                  <a:cubicBezTo>
                    <a:pt x="1424" y="1563"/>
                    <a:pt x="1428" y="1563"/>
                    <a:pt x="1433" y="1563"/>
                  </a:cubicBezTo>
                  <a:cubicBezTo>
                    <a:pt x="1438" y="1563"/>
                    <a:pt x="1443" y="1564"/>
                    <a:pt x="1448" y="1564"/>
                  </a:cubicBezTo>
                  <a:cubicBezTo>
                    <a:pt x="1453" y="1564"/>
                    <a:pt x="1458" y="1563"/>
                    <a:pt x="1463" y="1559"/>
                  </a:cubicBezTo>
                  <a:cubicBezTo>
                    <a:pt x="1468" y="1557"/>
                    <a:pt x="1473" y="1556"/>
                    <a:pt x="1478" y="1556"/>
                  </a:cubicBezTo>
                  <a:cubicBezTo>
                    <a:pt x="1483" y="1556"/>
                    <a:pt x="1489" y="1557"/>
                    <a:pt x="1495" y="1557"/>
                  </a:cubicBezTo>
                  <a:cubicBezTo>
                    <a:pt x="1501" y="1557"/>
                    <a:pt x="1507" y="1556"/>
                    <a:pt x="1512" y="1553"/>
                  </a:cubicBezTo>
                  <a:cubicBezTo>
                    <a:pt x="1519" y="1550"/>
                    <a:pt x="1525" y="1549"/>
                    <a:pt x="1531" y="1549"/>
                  </a:cubicBezTo>
                  <a:cubicBezTo>
                    <a:pt x="1537" y="1549"/>
                    <a:pt x="1544" y="1550"/>
                    <a:pt x="1550" y="1550"/>
                  </a:cubicBezTo>
                  <a:cubicBezTo>
                    <a:pt x="1556" y="1550"/>
                    <a:pt x="1562" y="1549"/>
                    <a:pt x="1569" y="1546"/>
                  </a:cubicBezTo>
                  <a:cubicBezTo>
                    <a:pt x="1575" y="1543"/>
                    <a:pt x="1581" y="1543"/>
                    <a:pt x="1588" y="1543"/>
                  </a:cubicBezTo>
                  <a:cubicBezTo>
                    <a:pt x="1593" y="1543"/>
                    <a:pt x="1599" y="1543"/>
                    <a:pt x="1604" y="1543"/>
                  </a:cubicBezTo>
                  <a:cubicBezTo>
                    <a:pt x="1611" y="1543"/>
                    <a:pt x="1618" y="1542"/>
                    <a:pt x="1625" y="1539"/>
                  </a:cubicBezTo>
                  <a:lnTo>
                    <a:pt x="1626" y="1538"/>
                  </a:lnTo>
                  <a:lnTo>
                    <a:pt x="1628" y="1539"/>
                  </a:lnTo>
                  <a:cubicBezTo>
                    <a:pt x="1637" y="1537"/>
                    <a:pt x="1647" y="1536"/>
                    <a:pt x="1656" y="1536"/>
                  </a:cubicBezTo>
                  <a:cubicBezTo>
                    <a:pt x="1667" y="1536"/>
                    <a:pt x="1679" y="1537"/>
                    <a:pt x="1690" y="1537"/>
                  </a:cubicBezTo>
                  <a:cubicBezTo>
                    <a:pt x="1701" y="1537"/>
                    <a:pt x="1712" y="1536"/>
                    <a:pt x="1723" y="1533"/>
                  </a:cubicBezTo>
                  <a:cubicBezTo>
                    <a:pt x="1724" y="1533"/>
                    <a:pt x="1726" y="1533"/>
                    <a:pt x="1728" y="1533"/>
                  </a:cubicBezTo>
                  <a:cubicBezTo>
                    <a:pt x="1730" y="1533"/>
                    <a:pt x="1731" y="1533"/>
                    <a:pt x="1732" y="1533"/>
                  </a:cubicBezTo>
                  <a:cubicBezTo>
                    <a:pt x="1739" y="1532"/>
                    <a:pt x="1746" y="1531"/>
                    <a:pt x="1753" y="1531"/>
                  </a:cubicBezTo>
                  <a:cubicBezTo>
                    <a:pt x="1763" y="1531"/>
                    <a:pt x="1773" y="1532"/>
                    <a:pt x="1783" y="1532"/>
                  </a:cubicBezTo>
                  <a:cubicBezTo>
                    <a:pt x="1792" y="1532"/>
                    <a:pt x="1800" y="1531"/>
                    <a:pt x="1809" y="1528"/>
                  </a:cubicBezTo>
                  <a:lnTo>
                    <a:pt x="1811" y="1527"/>
                  </a:lnTo>
                  <a:lnTo>
                    <a:pt x="1813" y="1528"/>
                  </a:lnTo>
                  <a:cubicBezTo>
                    <a:pt x="1819" y="1526"/>
                    <a:pt x="1825" y="1526"/>
                    <a:pt x="1832" y="1526"/>
                  </a:cubicBezTo>
                  <a:cubicBezTo>
                    <a:pt x="1839" y="1526"/>
                    <a:pt x="1847" y="1526"/>
                    <a:pt x="1855" y="1526"/>
                  </a:cubicBezTo>
                  <a:cubicBezTo>
                    <a:pt x="1862" y="1526"/>
                    <a:pt x="1870" y="1526"/>
                    <a:pt x="1877" y="1523"/>
                  </a:cubicBezTo>
                  <a:lnTo>
                    <a:pt x="1878" y="1521"/>
                  </a:lnTo>
                  <a:lnTo>
                    <a:pt x="1879" y="1523"/>
                  </a:lnTo>
                  <a:cubicBezTo>
                    <a:pt x="1886" y="1520"/>
                    <a:pt x="1892" y="1520"/>
                    <a:pt x="1899" y="1520"/>
                  </a:cubicBezTo>
                  <a:cubicBezTo>
                    <a:pt x="1907" y="1520"/>
                    <a:pt x="1914" y="1520"/>
                    <a:pt x="1922" y="1520"/>
                  </a:cubicBezTo>
                  <a:cubicBezTo>
                    <a:pt x="1929" y="1520"/>
                    <a:pt x="1937" y="1520"/>
                    <a:pt x="1944" y="1516"/>
                  </a:cubicBezTo>
                  <a:cubicBezTo>
                    <a:pt x="1951" y="1514"/>
                    <a:pt x="1958" y="1513"/>
                    <a:pt x="1965" y="1513"/>
                  </a:cubicBezTo>
                  <a:cubicBezTo>
                    <a:pt x="1973" y="1513"/>
                    <a:pt x="1981" y="1514"/>
                    <a:pt x="1989" y="1514"/>
                  </a:cubicBezTo>
                  <a:cubicBezTo>
                    <a:pt x="1997" y="1514"/>
                    <a:pt x="2005" y="1513"/>
                    <a:pt x="2013" y="1510"/>
                  </a:cubicBezTo>
                  <a:lnTo>
                    <a:pt x="2014" y="1509"/>
                  </a:lnTo>
                  <a:lnTo>
                    <a:pt x="2016" y="1510"/>
                  </a:lnTo>
                  <a:cubicBezTo>
                    <a:pt x="2026" y="1507"/>
                    <a:pt x="2036" y="1506"/>
                    <a:pt x="2045" y="1506"/>
                  </a:cubicBezTo>
                  <a:cubicBezTo>
                    <a:pt x="2055" y="1506"/>
                    <a:pt x="2065" y="1507"/>
                    <a:pt x="2075" y="1507"/>
                  </a:cubicBezTo>
                  <a:cubicBezTo>
                    <a:pt x="2085" y="1507"/>
                    <a:pt x="2095" y="1506"/>
                    <a:pt x="2105" y="1503"/>
                  </a:cubicBezTo>
                  <a:cubicBezTo>
                    <a:pt x="2115" y="1500"/>
                    <a:pt x="2126" y="1499"/>
                    <a:pt x="2137" y="1499"/>
                  </a:cubicBezTo>
                  <a:cubicBezTo>
                    <a:pt x="2146" y="1499"/>
                    <a:pt x="2156" y="1500"/>
                    <a:pt x="2166" y="1500"/>
                  </a:cubicBezTo>
                  <a:cubicBezTo>
                    <a:pt x="2176" y="1500"/>
                    <a:pt x="2187" y="1499"/>
                    <a:pt x="2197" y="1496"/>
                  </a:cubicBezTo>
                  <a:lnTo>
                    <a:pt x="2199" y="1495"/>
                  </a:lnTo>
                  <a:lnTo>
                    <a:pt x="2201" y="1496"/>
                  </a:lnTo>
                  <a:cubicBezTo>
                    <a:pt x="2205" y="1493"/>
                    <a:pt x="2210" y="1493"/>
                    <a:pt x="2216" y="1493"/>
                  </a:cubicBezTo>
                  <a:cubicBezTo>
                    <a:pt x="2222" y="1493"/>
                    <a:pt x="2228" y="1494"/>
                    <a:pt x="2235" y="1494"/>
                  </a:cubicBezTo>
                  <a:cubicBezTo>
                    <a:pt x="2236" y="1494"/>
                    <a:pt x="2238" y="1494"/>
                    <a:pt x="2239" y="1493"/>
                  </a:cubicBezTo>
                  <a:cubicBezTo>
                    <a:pt x="2246" y="1493"/>
                    <a:pt x="2252" y="1493"/>
                    <a:pt x="2258" y="1493"/>
                  </a:cubicBezTo>
                  <a:cubicBezTo>
                    <a:pt x="2271" y="1493"/>
                    <a:pt x="2283" y="1493"/>
                    <a:pt x="2295" y="1493"/>
                  </a:cubicBezTo>
                  <a:cubicBezTo>
                    <a:pt x="2308" y="1493"/>
                    <a:pt x="2320" y="1493"/>
                    <a:pt x="2332" y="1489"/>
                  </a:cubicBezTo>
                  <a:lnTo>
                    <a:pt x="2334" y="1488"/>
                  </a:lnTo>
                  <a:lnTo>
                    <a:pt x="2335" y="1489"/>
                  </a:lnTo>
                  <a:cubicBezTo>
                    <a:pt x="2345" y="1487"/>
                    <a:pt x="2355" y="1486"/>
                    <a:pt x="2365" y="1486"/>
                  </a:cubicBezTo>
                  <a:cubicBezTo>
                    <a:pt x="2377" y="1486"/>
                    <a:pt x="2388" y="1487"/>
                    <a:pt x="2400" y="1487"/>
                  </a:cubicBezTo>
                  <a:cubicBezTo>
                    <a:pt x="2412" y="1487"/>
                    <a:pt x="2424" y="1486"/>
                    <a:pt x="2437" y="1483"/>
                  </a:cubicBezTo>
                  <a:lnTo>
                    <a:pt x="2438" y="1482"/>
                  </a:lnTo>
                  <a:lnTo>
                    <a:pt x="2439" y="1483"/>
                  </a:lnTo>
                  <a:cubicBezTo>
                    <a:pt x="2447" y="1480"/>
                    <a:pt x="2456" y="1479"/>
                    <a:pt x="2465" y="1479"/>
                  </a:cubicBezTo>
                  <a:cubicBezTo>
                    <a:pt x="2474" y="1479"/>
                    <a:pt x="2482" y="1480"/>
                    <a:pt x="2491" y="1480"/>
                  </a:cubicBezTo>
                  <a:cubicBezTo>
                    <a:pt x="2499" y="1480"/>
                    <a:pt x="2507" y="1479"/>
                    <a:pt x="2515" y="1476"/>
                  </a:cubicBezTo>
                  <a:cubicBezTo>
                    <a:pt x="2522" y="1473"/>
                    <a:pt x="2528" y="1473"/>
                    <a:pt x="2535" y="1473"/>
                  </a:cubicBezTo>
                  <a:cubicBezTo>
                    <a:pt x="2540" y="1473"/>
                    <a:pt x="2545" y="1473"/>
                    <a:pt x="2551" y="1473"/>
                  </a:cubicBezTo>
                  <a:cubicBezTo>
                    <a:pt x="2558" y="1473"/>
                    <a:pt x="2565" y="1472"/>
                    <a:pt x="2571" y="1469"/>
                  </a:cubicBezTo>
                  <a:cubicBezTo>
                    <a:pt x="2576" y="1467"/>
                    <a:pt x="2581" y="1466"/>
                    <a:pt x="2587" y="1466"/>
                  </a:cubicBezTo>
                  <a:cubicBezTo>
                    <a:pt x="2593" y="1466"/>
                    <a:pt x="2600" y="1467"/>
                    <a:pt x="2607" y="1467"/>
                  </a:cubicBezTo>
                  <a:cubicBezTo>
                    <a:pt x="2614" y="1467"/>
                    <a:pt x="2620" y="1466"/>
                    <a:pt x="2626" y="1462"/>
                  </a:cubicBezTo>
                  <a:cubicBezTo>
                    <a:pt x="2632" y="1460"/>
                    <a:pt x="2638" y="1459"/>
                    <a:pt x="2644" y="1459"/>
                  </a:cubicBezTo>
                  <a:cubicBezTo>
                    <a:pt x="2650" y="1459"/>
                    <a:pt x="2657" y="1460"/>
                    <a:pt x="2663" y="1460"/>
                  </a:cubicBezTo>
                  <a:cubicBezTo>
                    <a:pt x="2670" y="1460"/>
                    <a:pt x="2676" y="1459"/>
                    <a:pt x="2683" y="1456"/>
                  </a:cubicBezTo>
                  <a:cubicBezTo>
                    <a:pt x="2689" y="1453"/>
                    <a:pt x="2695" y="1452"/>
                    <a:pt x="2701" y="1452"/>
                  </a:cubicBezTo>
                  <a:cubicBezTo>
                    <a:pt x="2707" y="1452"/>
                    <a:pt x="2714" y="1453"/>
                    <a:pt x="2720" y="1453"/>
                  </a:cubicBezTo>
                  <a:cubicBezTo>
                    <a:pt x="2726" y="1453"/>
                    <a:pt x="2733" y="1452"/>
                    <a:pt x="2739" y="1449"/>
                  </a:cubicBezTo>
                  <a:cubicBezTo>
                    <a:pt x="2744" y="1446"/>
                    <a:pt x="2750" y="1446"/>
                    <a:pt x="2756" y="1446"/>
                  </a:cubicBezTo>
                  <a:cubicBezTo>
                    <a:pt x="2760" y="1446"/>
                    <a:pt x="2765" y="1446"/>
                    <a:pt x="2770" y="1446"/>
                  </a:cubicBezTo>
                  <a:cubicBezTo>
                    <a:pt x="2776" y="1446"/>
                    <a:pt x="2782" y="1445"/>
                    <a:pt x="2788" y="1442"/>
                  </a:cubicBezTo>
                  <a:cubicBezTo>
                    <a:pt x="2793" y="1439"/>
                    <a:pt x="2798" y="1439"/>
                    <a:pt x="2803" y="1439"/>
                  </a:cubicBezTo>
                  <a:cubicBezTo>
                    <a:pt x="2809" y="1439"/>
                    <a:pt x="2814" y="1440"/>
                    <a:pt x="2820" y="1440"/>
                  </a:cubicBezTo>
                  <a:cubicBezTo>
                    <a:pt x="2826" y="1440"/>
                    <a:pt x="2832" y="1439"/>
                    <a:pt x="2838" y="1435"/>
                  </a:cubicBezTo>
                  <a:cubicBezTo>
                    <a:pt x="2846" y="1433"/>
                    <a:pt x="2854" y="1432"/>
                    <a:pt x="2861" y="1432"/>
                  </a:cubicBezTo>
                  <a:cubicBezTo>
                    <a:pt x="2871" y="1432"/>
                    <a:pt x="2880" y="1433"/>
                    <a:pt x="2889" y="1433"/>
                  </a:cubicBezTo>
                  <a:cubicBezTo>
                    <a:pt x="2891" y="1433"/>
                    <a:pt x="2894" y="1433"/>
                    <a:pt x="2896" y="1433"/>
                  </a:cubicBezTo>
                  <a:cubicBezTo>
                    <a:pt x="2905" y="1432"/>
                    <a:pt x="2914" y="1432"/>
                    <a:pt x="2923" y="1432"/>
                  </a:cubicBezTo>
                  <a:cubicBezTo>
                    <a:pt x="2937" y="1432"/>
                    <a:pt x="2950" y="1433"/>
                    <a:pt x="2964" y="1433"/>
                  </a:cubicBezTo>
                  <a:cubicBezTo>
                    <a:pt x="2980" y="1433"/>
                    <a:pt x="2996" y="1432"/>
                    <a:pt x="3011" y="1429"/>
                  </a:cubicBezTo>
                  <a:lnTo>
                    <a:pt x="3014" y="1428"/>
                  </a:lnTo>
                  <a:lnTo>
                    <a:pt x="3015" y="1429"/>
                  </a:lnTo>
                  <a:cubicBezTo>
                    <a:pt x="3052" y="1424"/>
                    <a:pt x="3090" y="1423"/>
                    <a:pt x="3128" y="1417"/>
                  </a:cubicBezTo>
                  <a:cubicBezTo>
                    <a:pt x="3130" y="1416"/>
                    <a:pt x="3132" y="1415"/>
                    <a:pt x="3133" y="1415"/>
                  </a:cubicBezTo>
                  <a:cubicBezTo>
                    <a:pt x="3135" y="1415"/>
                    <a:pt x="3137" y="1416"/>
                    <a:pt x="3139" y="1417"/>
                  </a:cubicBezTo>
                  <a:cubicBezTo>
                    <a:pt x="3153" y="1414"/>
                    <a:pt x="3168" y="1414"/>
                    <a:pt x="3183" y="1414"/>
                  </a:cubicBezTo>
                  <a:cubicBezTo>
                    <a:pt x="3193" y="1414"/>
                    <a:pt x="3203" y="1414"/>
                    <a:pt x="3213" y="1414"/>
                  </a:cubicBezTo>
                  <a:cubicBezTo>
                    <a:pt x="3217" y="1414"/>
                    <a:pt x="3222" y="1414"/>
                    <a:pt x="3227" y="1414"/>
                  </a:cubicBezTo>
                  <a:cubicBezTo>
                    <a:pt x="3233" y="1413"/>
                    <a:pt x="3239" y="1413"/>
                    <a:pt x="3245" y="1413"/>
                  </a:cubicBezTo>
                  <a:cubicBezTo>
                    <a:pt x="3260" y="1413"/>
                    <a:pt x="3275" y="1414"/>
                    <a:pt x="3290" y="1414"/>
                  </a:cubicBezTo>
                  <a:cubicBezTo>
                    <a:pt x="3306" y="1414"/>
                    <a:pt x="3322" y="1413"/>
                    <a:pt x="3338" y="1409"/>
                  </a:cubicBezTo>
                  <a:cubicBezTo>
                    <a:pt x="3349" y="1407"/>
                    <a:pt x="3360" y="1406"/>
                    <a:pt x="3370" y="1406"/>
                  </a:cubicBezTo>
                  <a:cubicBezTo>
                    <a:pt x="3383" y="1406"/>
                    <a:pt x="3395" y="1407"/>
                    <a:pt x="3408" y="1407"/>
                  </a:cubicBezTo>
                  <a:cubicBezTo>
                    <a:pt x="3420" y="1407"/>
                    <a:pt x="3431" y="1406"/>
                    <a:pt x="3443" y="1403"/>
                  </a:cubicBezTo>
                  <a:lnTo>
                    <a:pt x="3445" y="1402"/>
                  </a:lnTo>
                  <a:lnTo>
                    <a:pt x="3447" y="1403"/>
                  </a:lnTo>
                  <a:cubicBezTo>
                    <a:pt x="3452" y="1401"/>
                    <a:pt x="3457" y="1400"/>
                    <a:pt x="3462" y="1400"/>
                  </a:cubicBezTo>
                  <a:cubicBezTo>
                    <a:pt x="3468" y="1400"/>
                    <a:pt x="3474" y="1401"/>
                    <a:pt x="3479" y="1401"/>
                  </a:cubicBezTo>
                  <a:cubicBezTo>
                    <a:pt x="3481" y="1401"/>
                    <a:pt x="3482" y="1401"/>
                    <a:pt x="3484" y="1401"/>
                  </a:cubicBezTo>
                  <a:cubicBezTo>
                    <a:pt x="3491" y="1400"/>
                    <a:pt x="3498" y="1400"/>
                    <a:pt x="3506" y="1400"/>
                  </a:cubicBezTo>
                  <a:cubicBezTo>
                    <a:pt x="3517" y="1400"/>
                    <a:pt x="3528" y="1400"/>
                    <a:pt x="3540" y="1400"/>
                  </a:cubicBezTo>
                  <a:cubicBezTo>
                    <a:pt x="3553" y="1400"/>
                    <a:pt x="3566" y="1400"/>
                    <a:pt x="3580" y="1396"/>
                  </a:cubicBezTo>
                  <a:cubicBezTo>
                    <a:pt x="3581" y="1396"/>
                    <a:pt x="3583" y="1395"/>
                    <a:pt x="3585" y="1395"/>
                  </a:cubicBezTo>
                  <a:cubicBezTo>
                    <a:pt x="3586" y="1395"/>
                    <a:pt x="3588" y="1395"/>
                    <a:pt x="3588" y="1396"/>
                  </a:cubicBezTo>
                  <a:cubicBezTo>
                    <a:pt x="3604" y="1394"/>
                    <a:pt x="3620" y="1394"/>
                    <a:pt x="3635" y="1394"/>
                  </a:cubicBezTo>
                  <a:cubicBezTo>
                    <a:pt x="3647" y="1394"/>
                    <a:pt x="3659" y="1394"/>
                    <a:pt x="3670" y="1394"/>
                  </a:cubicBezTo>
                  <a:cubicBezTo>
                    <a:pt x="3679" y="1394"/>
                    <a:pt x="3687" y="1394"/>
                    <a:pt x="3695" y="1393"/>
                  </a:cubicBezTo>
                  <a:cubicBezTo>
                    <a:pt x="3701" y="1393"/>
                    <a:pt x="3707" y="1393"/>
                    <a:pt x="3713" y="1393"/>
                  </a:cubicBezTo>
                  <a:cubicBezTo>
                    <a:pt x="3730" y="1393"/>
                    <a:pt x="3746" y="1394"/>
                    <a:pt x="3763" y="1394"/>
                  </a:cubicBezTo>
                  <a:cubicBezTo>
                    <a:pt x="3778" y="1394"/>
                    <a:pt x="3792" y="1393"/>
                    <a:pt x="3807" y="1390"/>
                  </a:cubicBezTo>
                  <a:cubicBezTo>
                    <a:pt x="3809" y="1389"/>
                    <a:pt x="3810" y="1388"/>
                    <a:pt x="3812" y="1388"/>
                  </a:cubicBezTo>
                  <a:cubicBezTo>
                    <a:pt x="3814" y="1388"/>
                    <a:pt x="3816" y="1388"/>
                    <a:pt x="3817" y="1390"/>
                  </a:cubicBezTo>
                  <a:cubicBezTo>
                    <a:pt x="3823" y="1387"/>
                    <a:pt x="3829" y="1387"/>
                    <a:pt x="3835" y="1387"/>
                  </a:cubicBezTo>
                  <a:cubicBezTo>
                    <a:pt x="3839" y="1387"/>
                    <a:pt x="3843" y="1387"/>
                    <a:pt x="3847" y="1387"/>
                  </a:cubicBezTo>
                  <a:cubicBezTo>
                    <a:pt x="3849" y="1387"/>
                    <a:pt x="3851" y="1387"/>
                    <a:pt x="3853" y="1387"/>
                  </a:cubicBezTo>
                  <a:cubicBezTo>
                    <a:pt x="3857" y="1386"/>
                    <a:pt x="3862" y="1386"/>
                    <a:pt x="3867" y="1386"/>
                  </a:cubicBezTo>
                  <a:cubicBezTo>
                    <a:pt x="3880" y="1386"/>
                    <a:pt x="3892" y="1387"/>
                    <a:pt x="3904" y="1387"/>
                  </a:cubicBezTo>
                  <a:cubicBezTo>
                    <a:pt x="3918" y="1387"/>
                    <a:pt x="3931" y="1386"/>
                    <a:pt x="3943" y="1382"/>
                  </a:cubicBezTo>
                  <a:cubicBezTo>
                    <a:pt x="3957" y="1380"/>
                    <a:pt x="3971" y="1380"/>
                    <a:pt x="3984" y="1380"/>
                  </a:cubicBezTo>
                  <a:cubicBezTo>
                    <a:pt x="4000" y="1380"/>
                    <a:pt x="4017" y="1380"/>
                    <a:pt x="4032" y="1380"/>
                  </a:cubicBezTo>
                  <a:cubicBezTo>
                    <a:pt x="4037" y="1380"/>
                    <a:pt x="4041" y="1380"/>
                    <a:pt x="4045" y="1380"/>
                  </a:cubicBezTo>
                  <a:cubicBezTo>
                    <a:pt x="4052" y="1380"/>
                    <a:pt x="4060" y="1379"/>
                    <a:pt x="4068" y="1379"/>
                  </a:cubicBezTo>
                  <a:cubicBezTo>
                    <a:pt x="4083" y="1379"/>
                    <a:pt x="4098" y="1380"/>
                    <a:pt x="4114" y="1380"/>
                  </a:cubicBezTo>
                  <a:cubicBezTo>
                    <a:pt x="4129" y="1380"/>
                    <a:pt x="4144" y="1379"/>
                    <a:pt x="4160" y="1376"/>
                  </a:cubicBezTo>
                  <a:cubicBezTo>
                    <a:pt x="4163" y="1375"/>
                    <a:pt x="4165" y="1374"/>
                    <a:pt x="4168" y="1374"/>
                  </a:cubicBezTo>
                  <a:cubicBezTo>
                    <a:pt x="4171" y="1374"/>
                    <a:pt x="4173" y="1375"/>
                    <a:pt x="4176" y="1376"/>
                  </a:cubicBezTo>
                  <a:cubicBezTo>
                    <a:pt x="4192" y="1374"/>
                    <a:pt x="4207" y="1373"/>
                    <a:pt x="4222" y="1373"/>
                  </a:cubicBezTo>
                  <a:cubicBezTo>
                    <a:pt x="4238" y="1373"/>
                    <a:pt x="4253" y="1374"/>
                    <a:pt x="4268" y="1376"/>
                  </a:cubicBezTo>
                  <a:cubicBezTo>
                    <a:pt x="4269" y="1375"/>
                    <a:pt x="4271" y="1375"/>
                    <a:pt x="4272" y="1375"/>
                  </a:cubicBezTo>
                  <a:cubicBezTo>
                    <a:pt x="4274" y="1375"/>
                    <a:pt x="4276" y="1375"/>
                    <a:pt x="4278" y="1376"/>
                  </a:cubicBezTo>
                  <a:cubicBezTo>
                    <a:pt x="4283" y="1379"/>
                    <a:pt x="4289" y="1380"/>
                    <a:pt x="4294" y="1380"/>
                  </a:cubicBezTo>
                  <a:cubicBezTo>
                    <a:pt x="4299" y="1380"/>
                    <a:pt x="4305" y="1379"/>
                    <a:pt x="4310" y="1379"/>
                  </a:cubicBezTo>
                  <a:cubicBezTo>
                    <a:pt x="4314" y="1379"/>
                    <a:pt x="4318" y="1380"/>
                    <a:pt x="4322" y="1381"/>
                  </a:cubicBezTo>
                  <a:cubicBezTo>
                    <a:pt x="4324" y="1386"/>
                    <a:pt x="4325" y="1387"/>
                    <a:pt x="4329" y="1388"/>
                  </a:cubicBezTo>
                  <a:cubicBezTo>
                    <a:pt x="4330" y="1391"/>
                    <a:pt x="4333" y="1393"/>
                    <a:pt x="4336" y="1395"/>
                  </a:cubicBezTo>
                  <a:cubicBezTo>
                    <a:pt x="4337" y="1397"/>
                    <a:pt x="4340" y="1401"/>
                    <a:pt x="4342" y="1402"/>
                  </a:cubicBezTo>
                  <a:cubicBezTo>
                    <a:pt x="4343" y="1406"/>
                    <a:pt x="4345" y="1407"/>
                    <a:pt x="4349" y="1408"/>
                  </a:cubicBezTo>
                  <a:cubicBezTo>
                    <a:pt x="4351" y="1413"/>
                    <a:pt x="4352" y="1415"/>
                    <a:pt x="4356" y="1415"/>
                  </a:cubicBezTo>
                  <a:cubicBezTo>
                    <a:pt x="4363" y="1423"/>
                    <a:pt x="4372" y="1430"/>
                    <a:pt x="4380" y="1435"/>
                  </a:cubicBezTo>
                  <a:cubicBezTo>
                    <a:pt x="4381" y="1438"/>
                    <a:pt x="4383" y="1441"/>
                    <a:pt x="4386" y="1441"/>
                  </a:cubicBezTo>
                  <a:cubicBezTo>
                    <a:pt x="4390" y="1446"/>
                    <a:pt x="4395" y="1445"/>
                    <a:pt x="4399" y="1447"/>
                  </a:cubicBezTo>
                  <a:cubicBezTo>
                    <a:pt x="4410" y="1457"/>
                    <a:pt x="4423" y="1461"/>
                    <a:pt x="4437" y="1466"/>
                  </a:cubicBezTo>
                  <a:cubicBezTo>
                    <a:pt x="4448" y="1473"/>
                    <a:pt x="4459" y="1476"/>
                    <a:pt x="4469" y="1478"/>
                  </a:cubicBezTo>
                  <a:cubicBezTo>
                    <a:pt x="4482" y="1487"/>
                    <a:pt x="4498" y="1488"/>
                    <a:pt x="4513" y="1492"/>
                  </a:cubicBezTo>
                  <a:cubicBezTo>
                    <a:pt x="4516" y="1496"/>
                    <a:pt x="4520" y="1496"/>
                    <a:pt x="4525" y="1496"/>
                  </a:cubicBezTo>
                  <a:cubicBezTo>
                    <a:pt x="4525" y="1496"/>
                    <a:pt x="4526" y="1496"/>
                    <a:pt x="4527" y="1496"/>
                  </a:cubicBezTo>
                  <a:cubicBezTo>
                    <a:pt x="4531" y="1496"/>
                    <a:pt x="4534" y="1497"/>
                    <a:pt x="4537" y="1499"/>
                  </a:cubicBezTo>
                  <a:cubicBezTo>
                    <a:pt x="4541" y="1503"/>
                    <a:pt x="4545" y="1503"/>
                    <a:pt x="4549" y="1503"/>
                  </a:cubicBezTo>
                  <a:cubicBezTo>
                    <a:pt x="4553" y="1503"/>
                    <a:pt x="4556" y="1503"/>
                    <a:pt x="4560" y="1503"/>
                  </a:cubicBezTo>
                  <a:cubicBezTo>
                    <a:pt x="4563" y="1503"/>
                    <a:pt x="4566" y="1503"/>
                    <a:pt x="4569" y="1505"/>
                  </a:cubicBezTo>
                  <a:cubicBezTo>
                    <a:pt x="4573" y="1509"/>
                    <a:pt x="4577" y="1509"/>
                    <a:pt x="4581" y="1509"/>
                  </a:cubicBezTo>
                  <a:cubicBezTo>
                    <a:pt x="4584" y="1509"/>
                    <a:pt x="4587" y="1509"/>
                    <a:pt x="4590" y="1509"/>
                  </a:cubicBezTo>
                  <a:cubicBezTo>
                    <a:pt x="4593" y="1509"/>
                    <a:pt x="4597" y="1510"/>
                    <a:pt x="4600" y="1512"/>
                  </a:cubicBezTo>
                  <a:cubicBezTo>
                    <a:pt x="4620" y="1514"/>
                    <a:pt x="4640" y="1516"/>
                    <a:pt x="4661" y="1516"/>
                  </a:cubicBezTo>
                  <a:cubicBezTo>
                    <a:pt x="4682" y="1516"/>
                    <a:pt x="4702" y="1514"/>
                    <a:pt x="4723" y="1512"/>
                  </a:cubicBezTo>
                  <a:cubicBezTo>
                    <a:pt x="4726" y="1510"/>
                    <a:pt x="4729" y="1509"/>
                    <a:pt x="4733" y="1509"/>
                  </a:cubicBezTo>
                  <a:cubicBezTo>
                    <a:pt x="4735" y="1509"/>
                    <a:pt x="4738" y="1509"/>
                    <a:pt x="4741" y="1509"/>
                  </a:cubicBezTo>
                  <a:cubicBezTo>
                    <a:pt x="4746" y="1509"/>
                    <a:pt x="4750" y="1509"/>
                    <a:pt x="4753" y="1505"/>
                  </a:cubicBezTo>
                  <a:cubicBezTo>
                    <a:pt x="4756" y="1503"/>
                    <a:pt x="4759" y="1502"/>
                    <a:pt x="4763" y="1502"/>
                  </a:cubicBezTo>
                  <a:cubicBezTo>
                    <a:pt x="4765" y="1502"/>
                    <a:pt x="4766" y="1503"/>
                    <a:pt x="4768" y="1503"/>
                  </a:cubicBezTo>
                  <a:cubicBezTo>
                    <a:pt x="4772" y="1503"/>
                    <a:pt x="4775" y="1502"/>
                    <a:pt x="4778" y="1499"/>
                  </a:cubicBezTo>
                  <a:cubicBezTo>
                    <a:pt x="4783" y="1493"/>
                    <a:pt x="4793" y="1499"/>
                    <a:pt x="4796" y="1492"/>
                  </a:cubicBezTo>
                  <a:cubicBezTo>
                    <a:pt x="4807" y="1487"/>
                    <a:pt x="4818" y="1485"/>
                    <a:pt x="4828" y="1478"/>
                  </a:cubicBezTo>
                  <a:cubicBezTo>
                    <a:pt x="4832" y="1476"/>
                    <a:pt x="4837" y="1477"/>
                    <a:pt x="4839" y="1472"/>
                  </a:cubicBezTo>
                  <a:cubicBezTo>
                    <a:pt x="4844" y="1469"/>
                    <a:pt x="4849" y="1471"/>
                    <a:pt x="4852" y="1465"/>
                  </a:cubicBezTo>
                  <a:cubicBezTo>
                    <a:pt x="4859" y="1462"/>
                    <a:pt x="4865" y="1458"/>
                    <a:pt x="4871" y="1452"/>
                  </a:cubicBezTo>
                  <a:cubicBezTo>
                    <a:pt x="4877" y="1450"/>
                    <a:pt x="4885" y="1446"/>
                    <a:pt x="4890" y="1441"/>
                  </a:cubicBezTo>
                  <a:cubicBezTo>
                    <a:pt x="4892" y="1440"/>
                    <a:pt x="4893" y="1438"/>
                    <a:pt x="4897" y="1435"/>
                  </a:cubicBezTo>
                  <a:cubicBezTo>
                    <a:pt x="4902" y="1431"/>
                    <a:pt x="4909" y="1429"/>
                    <a:pt x="4914" y="1422"/>
                  </a:cubicBezTo>
                  <a:cubicBezTo>
                    <a:pt x="4918" y="1420"/>
                    <a:pt x="4919" y="1419"/>
                    <a:pt x="4920" y="1415"/>
                  </a:cubicBezTo>
                  <a:cubicBezTo>
                    <a:pt x="4924" y="1414"/>
                    <a:pt x="4926" y="1411"/>
                    <a:pt x="4928" y="1408"/>
                  </a:cubicBezTo>
                  <a:cubicBezTo>
                    <a:pt x="4930" y="1407"/>
                    <a:pt x="4933" y="1404"/>
                    <a:pt x="4934" y="1402"/>
                  </a:cubicBezTo>
                  <a:cubicBezTo>
                    <a:pt x="4936" y="1399"/>
                    <a:pt x="4940" y="1397"/>
                    <a:pt x="4941" y="1395"/>
                  </a:cubicBezTo>
                  <a:cubicBezTo>
                    <a:pt x="4944" y="1392"/>
                    <a:pt x="4946" y="1391"/>
                    <a:pt x="4947" y="1388"/>
                  </a:cubicBezTo>
                  <a:cubicBezTo>
                    <a:pt x="4950" y="1386"/>
                    <a:pt x="4953" y="1385"/>
                    <a:pt x="4955" y="1381"/>
                  </a:cubicBezTo>
                  <a:cubicBezTo>
                    <a:pt x="4957" y="1379"/>
                    <a:pt x="4960" y="1377"/>
                    <a:pt x="4961" y="1375"/>
                  </a:cubicBezTo>
                  <a:cubicBezTo>
                    <a:pt x="4963" y="1374"/>
                    <a:pt x="4967" y="1371"/>
                    <a:pt x="4968" y="1368"/>
                  </a:cubicBezTo>
                  <a:cubicBezTo>
                    <a:pt x="4971" y="1366"/>
                    <a:pt x="4973" y="1364"/>
                    <a:pt x="4974" y="1361"/>
                  </a:cubicBezTo>
                  <a:cubicBezTo>
                    <a:pt x="4977" y="1360"/>
                    <a:pt x="4980" y="1358"/>
                    <a:pt x="4982" y="1354"/>
                  </a:cubicBezTo>
                  <a:cubicBezTo>
                    <a:pt x="4984" y="1353"/>
                    <a:pt x="4987" y="1350"/>
                    <a:pt x="4988" y="1348"/>
                  </a:cubicBezTo>
                  <a:cubicBezTo>
                    <a:pt x="4993" y="1347"/>
                    <a:pt x="4994" y="1345"/>
                    <a:pt x="4995" y="1341"/>
                  </a:cubicBezTo>
                  <a:cubicBezTo>
                    <a:pt x="4999" y="1339"/>
                    <a:pt x="5001" y="1338"/>
                    <a:pt x="5001" y="1334"/>
                  </a:cubicBezTo>
                  <a:cubicBezTo>
                    <a:pt x="5010" y="1331"/>
                    <a:pt x="5011" y="1322"/>
                    <a:pt x="5016" y="1317"/>
                  </a:cubicBezTo>
                  <a:cubicBezTo>
                    <a:pt x="5017" y="1314"/>
                    <a:pt x="5021" y="1312"/>
                    <a:pt x="5022" y="1310"/>
                  </a:cubicBezTo>
                  <a:cubicBezTo>
                    <a:pt x="5025" y="1309"/>
                    <a:pt x="5027" y="1307"/>
                    <a:pt x="5027" y="1304"/>
                  </a:cubicBezTo>
                  <a:lnTo>
                    <a:pt x="5027" y="1305"/>
                  </a:lnTo>
                  <a:cubicBezTo>
                    <a:pt x="5032" y="1304"/>
                    <a:pt x="5031" y="1296"/>
                    <a:pt x="5036" y="1294"/>
                  </a:cubicBezTo>
                  <a:cubicBezTo>
                    <a:pt x="5038" y="1291"/>
                    <a:pt x="5039" y="1289"/>
                    <a:pt x="5041" y="1285"/>
                  </a:cubicBezTo>
                  <a:cubicBezTo>
                    <a:pt x="5046" y="1283"/>
                    <a:pt x="5044" y="1278"/>
                    <a:pt x="5048" y="1273"/>
                  </a:cubicBezTo>
                  <a:cubicBezTo>
                    <a:pt x="5052" y="1271"/>
                    <a:pt x="5050" y="1264"/>
                    <a:pt x="5054" y="1262"/>
                  </a:cubicBezTo>
                  <a:cubicBezTo>
                    <a:pt x="5058" y="1258"/>
                    <a:pt x="5057" y="1253"/>
                    <a:pt x="5060" y="1251"/>
                  </a:cubicBezTo>
                  <a:cubicBezTo>
                    <a:pt x="5063" y="1248"/>
                    <a:pt x="5066" y="1248"/>
                    <a:pt x="5070" y="1248"/>
                  </a:cubicBezTo>
                  <a:cubicBezTo>
                    <a:pt x="5073" y="1248"/>
                    <a:pt x="5077" y="1248"/>
                    <a:pt x="5079" y="1244"/>
                  </a:cubicBezTo>
                  <a:cubicBezTo>
                    <a:pt x="5084" y="1239"/>
                    <a:pt x="5093" y="1245"/>
                    <a:pt x="5097" y="1237"/>
                  </a:cubicBezTo>
                  <a:cubicBezTo>
                    <a:pt x="5101" y="1236"/>
                    <a:pt x="5108" y="1236"/>
                    <a:pt x="5111" y="1231"/>
                  </a:cubicBezTo>
                  <a:cubicBezTo>
                    <a:pt x="5113" y="1229"/>
                    <a:pt x="5119" y="1230"/>
                    <a:pt x="5123" y="1226"/>
                  </a:cubicBezTo>
                  <a:cubicBezTo>
                    <a:pt x="5127" y="1221"/>
                    <a:pt x="5136" y="1226"/>
                    <a:pt x="5140" y="1220"/>
                  </a:cubicBezTo>
                  <a:cubicBezTo>
                    <a:pt x="5145" y="1217"/>
                    <a:pt x="5150" y="1218"/>
                    <a:pt x="5154" y="1214"/>
                  </a:cubicBezTo>
                  <a:cubicBezTo>
                    <a:pt x="5160" y="1209"/>
                    <a:pt x="5167" y="1213"/>
                    <a:pt x="5173" y="1208"/>
                  </a:cubicBezTo>
                  <a:cubicBezTo>
                    <a:pt x="5178" y="1203"/>
                    <a:pt x="5187" y="1208"/>
                    <a:pt x="5192" y="1202"/>
                  </a:cubicBezTo>
                  <a:cubicBezTo>
                    <a:pt x="5195" y="1200"/>
                    <a:pt x="5198" y="1200"/>
                    <a:pt x="5201" y="1200"/>
                  </a:cubicBezTo>
                  <a:cubicBezTo>
                    <a:pt x="5204" y="1200"/>
                    <a:pt x="5208" y="1200"/>
                    <a:pt x="5210" y="1197"/>
                  </a:cubicBezTo>
                  <a:cubicBezTo>
                    <a:pt x="5213" y="1195"/>
                    <a:pt x="5215" y="1194"/>
                    <a:pt x="5218" y="1194"/>
                  </a:cubicBezTo>
                  <a:cubicBezTo>
                    <a:pt x="5221" y="1194"/>
                    <a:pt x="5224" y="1195"/>
                    <a:pt x="5226" y="1195"/>
                  </a:cubicBezTo>
                  <a:cubicBezTo>
                    <a:pt x="5230" y="1195"/>
                    <a:pt x="5233" y="1194"/>
                    <a:pt x="5235" y="1190"/>
                  </a:cubicBezTo>
                  <a:cubicBezTo>
                    <a:pt x="5237" y="1189"/>
                    <a:pt x="5240" y="1189"/>
                    <a:pt x="5242" y="1189"/>
                  </a:cubicBezTo>
                  <a:cubicBezTo>
                    <a:pt x="5243" y="1189"/>
                    <a:pt x="5244" y="1189"/>
                    <a:pt x="5244" y="1189"/>
                  </a:cubicBezTo>
                  <a:cubicBezTo>
                    <a:pt x="5248" y="1189"/>
                    <a:pt x="5251" y="1188"/>
                    <a:pt x="5254" y="1185"/>
                  </a:cubicBezTo>
                  <a:cubicBezTo>
                    <a:pt x="5259" y="1181"/>
                    <a:pt x="5268" y="1185"/>
                    <a:pt x="5273" y="1180"/>
                  </a:cubicBezTo>
                  <a:cubicBezTo>
                    <a:pt x="5275" y="1177"/>
                    <a:pt x="5278" y="1176"/>
                    <a:pt x="5281" y="1176"/>
                  </a:cubicBezTo>
                  <a:cubicBezTo>
                    <a:pt x="5283" y="1176"/>
                    <a:pt x="5285" y="1177"/>
                    <a:pt x="5287" y="1177"/>
                  </a:cubicBezTo>
                  <a:cubicBezTo>
                    <a:pt x="5291" y="1177"/>
                    <a:pt x="5294" y="1176"/>
                    <a:pt x="5297" y="1172"/>
                  </a:cubicBezTo>
                  <a:cubicBezTo>
                    <a:pt x="5298" y="1171"/>
                    <a:pt x="5300" y="1171"/>
                    <a:pt x="5302" y="1171"/>
                  </a:cubicBezTo>
                  <a:cubicBezTo>
                    <a:pt x="5304" y="1171"/>
                    <a:pt x="5305" y="1171"/>
                    <a:pt x="5306" y="1171"/>
                  </a:cubicBezTo>
                  <a:cubicBezTo>
                    <a:pt x="5310" y="1171"/>
                    <a:pt x="5313" y="1170"/>
                    <a:pt x="5316" y="1167"/>
                  </a:cubicBezTo>
                  <a:cubicBezTo>
                    <a:pt x="5321" y="1161"/>
                    <a:pt x="5329" y="1167"/>
                    <a:pt x="5334" y="1160"/>
                  </a:cubicBezTo>
                  <a:cubicBezTo>
                    <a:pt x="5340" y="1156"/>
                    <a:pt x="5348" y="1160"/>
                    <a:pt x="5354" y="1155"/>
                  </a:cubicBezTo>
                  <a:cubicBezTo>
                    <a:pt x="5356" y="1152"/>
                    <a:pt x="5360" y="1151"/>
                    <a:pt x="5363" y="1151"/>
                  </a:cubicBezTo>
                  <a:cubicBezTo>
                    <a:pt x="5365" y="1151"/>
                    <a:pt x="5366" y="1151"/>
                    <a:pt x="5368" y="1151"/>
                  </a:cubicBezTo>
                  <a:cubicBezTo>
                    <a:pt x="5372" y="1151"/>
                    <a:pt x="5375" y="1151"/>
                    <a:pt x="5378" y="1147"/>
                  </a:cubicBezTo>
                  <a:cubicBezTo>
                    <a:pt x="5383" y="1143"/>
                    <a:pt x="5393" y="1147"/>
                    <a:pt x="5397" y="1140"/>
                  </a:cubicBezTo>
                  <a:cubicBezTo>
                    <a:pt x="5399" y="1139"/>
                    <a:pt x="5401" y="1139"/>
                    <a:pt x="5403" y="1139"/>
                  </a:cubicBezTo>
                  <a:cubicBezTo>
                    <a:pt x="5404" y="1139"/>
                    <a:pt x="5404" y="1139"/>
                    <a:pt x="5405" y="1139"/>
                  </a:cubicBezTo>
                  <a:cubicBezTo>
                    <a:pt x="5409" y="1139"/>
                    <a:pt x="5413" y="1138"/>
                    <a:pt x="5415" y="1133"/>
                  </a:cubicBezTo>
                  <a:cubicBezTo>
                    <a:pt x="5421" y="1129"/>
                    <a:pt x="5430" y="1134"/>
                    <a:pt x="5435" y="1127"/>
                  </a:cubicBezTo>
                  <a:cubicBezTo>
                    <a:pt x="5440" y="1122"/>
                    <a:pt x="5449" y="1128"/>
                    <a:pt x="5453" y="1120"/>
                  </a:cubicBezTo>
                  <a:cubicBezTo>
                    <a:pt x="5458" y="1116"/>
                    <a:pt x="5468" y="1121"/>
                    <a:pt x="5472" y="1113"/>
                  </a:cubicBezTo>
                  <a:cubicBezTo>
                    <a:pt x="5484" y="1110"/>
                    <a:pt x="5497" y="1107"/>
                    <a:pt x="5510" y="1101"/>
                  </a:cubicBezTo>
                  <a:cubicBezTo>
                    <a:pt x="5512" y="1099"/>
                    <a:pt x="5515" y="1099"/>
                    <a:pt x="5517" y="1099"/>
                  </a:cubicBezTo>
                  <a:cubicBezTo>
                    <a:pt x="5518" y="1099"/>
                    <a:pt x="5519" y="1099"/>
                    <a:pt x="5519" y="1099"/>
                  </a:cubicBezTo>
                  <a:cubicBezTo>
                    <a:pt x="5523" y="1099"/>
                    <a:pt x="5526" y="1099"/>
                    <a:pt x="5529" y="1096"/>
                  </a:cubicBezTo>
                  <a:cubicBezTo>
                    <a:pt x="5531" y="1093"/>
                    <a:pt x="5534" y="1093"/>
                    <a:pt x="5537" y="1093"/>
                  </a:cubicBezTo>
                  <a:cubicBezTo>
                    <a:pt x="5539" y="1093"/>
                    <a:pt x="5541" y="1093"/>
                    <a:pt x="5543" y="1093"/>
                  </a:cubicBezTo>
                  <a:cubicBezTo>
                    <a:pt x="5546" y="1093"/>
                    <a:pt x="5550" y="1092"/>
                    <a:pt x="5553" y="1089"/>
                  </a:cubicBezTo>
                  <a:cubicBezTo>
                    <a:pt x="5555" y="1087"/>
                    <a:pt x="5558" y="1087"/>
                    <a:pt x="5561" y="1087"/>
                  </a:cubicBezTo>
                  <a:cubicBezTo>
                    <a:pt x="5563" y="1087"/>
                    <a:pt x="5565" y="1087"/>
                    <a:pt x="5567" y="1087"/>
                  </a:cubicBezTo>
                  <a:cubicBezTo>
                    <a:pt x="5570" y="1087"/>
                    <a:pt x="5574" y="1086"/>
                    <a:pt x="5577" y="1083"/>
                  </a:cubicBezTo>
                  <a:cubicBezTo>
                    <a:pt x="5579" y="1081"/>
                    <a:pt x="5582" y="1081"/>
                    <a:pt x="5585" y="1081"/>
                  </a:cubicBezTo>
                  <a:cubicBezTo>
                    <a:pt x="5585" y="1081"/>
                    <a:pt x="5586" y="1081"/>
                    <a:pt x="5587" y="1081"/>
                  </a:cubicBezTo>
                  <a:cubicBezTo>
                    <a:pt x="5590" y="1081"/>
                    <a:pt x="5594" y="1080"/>
                    <a:pt x="5596" y="1077"/>
                  </a:cubicBezTo>
                  <a:cubicBezTo>
                    <a:pt x="5599" y="1075"/>
                    <a:pt x="5602" y="1075"/>
                    <a:pt x="5605" y="1075"/>
                  </a:cubicBezTo>
                  <a:cubicBezTo>
                    <a:pt x="5606" y="1075"/>
                    <a:pt x="5607" y="1075"/>
                    <a:pt x="5608" y="1075"/>
                  </a:cubicBezTo>
                  <a:cubicBezTo>
                    <a:pt x="5613" y="1075"/>
                    <a:pt x="5617" y="1074"/>
                    <a:pt x="5620" y="1070"/>
                  </a:cubicBezTo>
                  <a:cubicBezTo>
                    <a:pt x="5626" y="1066"/>
                    <a:pt x="5634" y="1070"/>
                    <a:pt x="5640" y="1064"/>
                  </a:cubicBezTo>
                  <a:cubicBezTo>
                    <a:pt x="5643" y="1061"/>
                    <a:pt x="5647" y="1061"/>
                    <a:pt x="5651" y="1061"/>
                  </a:cubicBezTo>
                  <a:cubicBezTo>
                    <a:pt x="5656" y="1061"/>
                    <a:pt x="5660" y="1061"/>
                    <a:pt x="5663" y="1058"/>
                  </a:cubicBezTo>
                  <a:cubicBezTo>
                    <a:pt x="5667" y="1055"/>
                    <a:pt x="5671" y="1055"/>
                    <a:pt x="5675" y="1055"/>
                  </a:cubicBezTo>
                  <a:cubicBezTo>
                    <a:pt x="5680" y="1055"/>
                    <a:pt x="5684" y="1055"/>
                    <a:pt x="5688" y="1051"/>
                  </a:cubicBezTo>
                  <a:cubicBezTo>
                    <a:pt x="5705" y="1046"/>
                    <a:pt x="5726" y="1045"/>
                    <a:pt x="5743" y="1037"/>
                  </a:cubicBezTo>
                  <a:cubicBezTo>
                    <a:pt x="5771" y="1032"/>
                    <a:pt x="5801" y="1029"/>
                    <a:pt x="5829" y="1019"/>
                  </a:cubicBezTo>
                  <a:cubicBezTo>
                    <a:pt x="5833" y="1017"/>
                    <a:pt x="5836" y="1017"/>
                    <a:pt x="5840" y="1017"/>
                  </a:cubicBezTo>
                  <a:cubicBezTo>
                    <a:pt x="5841" y="1017"/>
                    <a:pt x="5842" y="1017"/>
                    <a:pt x="5842" y="1017"/>
                  </a:cubicBezTo>
                  <a:cubicBezTo>
                    <a:pt x="5847" y="1017"/>
                    <a:pt x="5851" y="1016"/>
                    <a:pt x="5855" y="1012"/>
                  </a:cubicBezTo>
                  <a:cubicBezTo>
                    <a:pt x="5888" y="1004"/>
                    <a:pt x="5921" y="998"/>
                    <a:pt x="5953" y="987"/>
                  </a:cubicBezTo>
                  <a:cubicBezTo>
                    <a:pt x="5966" y="982"/>
                    <a:pt x="5983" y="981"/>
                    <a:pt x="5997" y="975"/>
                  </a:cubicBezTo>
                  <a:cubicBezTo>
                    <a:pt x="6018" y="969"/>
                    <a:pt x="6039" y="964"/>
                    <a:pt x="6058" y="955"/>
                  </a:cubicBezTo>
                  <a:cubicBezTo>
                    <a:pt x="6063" y="951"/>
                    <a:pt x="6072" y="955"/>
                    <a:pt x="6077" y="949"/>
                  </a:cubicBezTo>
                  <a:cubicBezTo>
                    <a:pt x="6099" y="943"/>
                    <a:pt x="6119" y="938"/>
                    <a:pt x="6139" y="929"/>
                  </a:cubicBezTo>
                  <a:cubicBezTo>
                    <a:pt x="6153" y="924"/>
                    <a:pt x="6169" y="923"/>
                    <a:pt x="6182" y="916"/>
                  </a:cubicBezTo>
                  <a:cubicBezTo>
                    <a:pt x="6196" y="912"/>
                    <a:pt x="6212" y="911"/>
                    <a:pt x="6225" y="905"/>
                  </a:cubicBezTo>
                  <a:cubicBezTo>
                    <a:pt x="6255" y="897"/>
                    <a:pt x="6284" y="890"/>
                    <a:pt x="6314" y="880"/>
                  </a:cubicBezTo>
                  <a:cubicBezTo>
                    <a:pt x="6315" y="878"/>
                    <a:pt x="6318" y="878"/>
                    <a:pt x="6320" y="878"/>
                  </a:cubicBezTo>
                  <a:cubicBezTo>
                    <a:pt x="6322" y="878"/>
                    <a:pt x="6325" y="878"/>
                    <a:pt x="6327" y="878"/>
                  </a:cubicBezTo>
                  <a:cubicBezTo>
                    <a:pt x="6331" y="878"/>
                    <a:pt x="6335" y="877"/>
                    <a:pt x="6337" y="873"/>
                  </a:cubicBezTo>
                  <a:cubicBezTo>
                    <a:pt x="6352" y="869"/>
                    <a:pt x="6368" y="868"/>
                    <a:pt x="6380" y="859"/>
                  </a:cubicBezTo>
                  <a:cubicBezTo>
                    <a:pt x="6397" y="856"/>
                    <a:pt x="6414" y="852"/>
                    <a:pt x="6430" y="847"/>
                  </a:cubicBezTo>
                  <a:cubicBezTo>
                    <a:pt x="6434" y="845"/>
                    <a:pt x="6438" y="845"/>
                    <a:pt x="6442" y="845"/>
                  </a:cubicBezTo>
                  <a:cubicBezTo>
                    <a:pt x="6446" y="845"/>
                    <a:pt x="6451" y="845"/>
                    <a:pt x="6455" y="845"/>
                  </a:cubicBezTo>
                  <a:cubicBezTo>
                    <a:pt x="6460" y="845"/>
                    <a:pt x="6464" y="844"/>
                    <a:pt x="6468" y="841"/>
                  </a:cubicBezTo>
                  <a:cubicBezTo>
                    <a:pt x="6472" y="838"/>
                    <a:pt x="6477" y="837"/>
                    <a:pt x="6481" y="837"/>
                  </a:cubicBezTo>
                  <a:cubicBezTo>
                    <a:pt x="6485" y="837"/>
                    <a:pt x="6490" y="838"/>
                    <a:pt x="6494" y="838"/>
                  </a:cubicBezTo>
                  <a:cubicBezTo>
                    <a:pt x="6498" y="838"/>
                    <a:pt x="6502" y="837"/>
                    <a:pt x="6506" y="835"/>
                  </a:cubicBezTo>
                  <a:cubicBezTo>
                    <a:pt x="6509" y="832"/>
                    <a:pt x="6514" y="831"/>
                    <a:pt x="6518" y="831"/>
                  </a:cubicBezTo>
                  <a:cubicBezTo>
                    <a:pt x="6520" y="831"/>
                    <a:pt x="6522" y="831"/>
                    <a:pt x="6524" y="831"/>
                  </a:cubicBezTo>
                  <a:cubicBezTo>
                    <a:pt x="6528" y="831"/>
                    <a:pt x="6533" y="831"/>
                    <a:pt x="6537" y="827"/>
                  </a:cubicBezTo>
                  <a:cubicBezTo>
                    <a:pt x="6540" y="825"/>
                    <a:pt x="6544" y="824"/>
                    <a:pt x="6547" y="824"/>
                  </a:cubicBezTo>
                  <a:cubicBezTo>
                    <a:pt x="6550" y="824"/>
                    <a:pt x="6553" y="825"/>
                    <a:pt x="6556" y="825"/>
                  </a:cubicBezTo>
                  <a:cubicBezTo>
                    <a:pt x="6560" y="825"/>
                    <a:pt x="6564" y="824"/>
                    <a:pt x="6568" y="821"/>
                  </a:cubicBezTo>
                  <a:cubicBezTo>
                    <a:pt x="6585" y="815"/>
                    <a:pt x="6606" y="814"/>
                    <a:pt x="6623" y="808"/>
                  </a:cubicBezTo>
                  <a:cubicBezTo>
                    <a:pt x="6640" y="802"/>
                    <a:pt x="6661" y="802"/>
                    <a:pt x="6678" y="794"/>
                  </a:cubicBezTo>
                  <a:cubicBezTo>
                    <a:pt x="6727" y="784"/>
                    <a:pt x="6778" y="775"/>
                    <a:pt x="6827" y="762"/>
                  </a:cubicBezTo>
                  <a:cubicBezTo>
                    <a:pt x="6829" y="760"/>
                    <a:pt x="6832" y="760"/>
                    <a:pt x="6835" y="760"/>
                  </a:cubicBezTo>
                  <a:cubicBezTo>
                    <a:pt x="6838" y="760"/>
                    <a:pt x="6840" y="760"/>
                    <a:pt x="6843" y="760"/>
                  </a:cubicBezTo>
                  <a:cubicBezTo>
                    <a:pt x="6846" y="760"/>
                    <a:pt x="6850" y="759"/>
                    <a:pt x="6853" y="756"/>
                  </a:cubicBezTo>
                  <a:cubicBezTo>
                    <a:pt x="6855" y="754"/>
                    <a:pt x="6857" y="754"/>
                    <a:pt x="6859" y="754"/>
                  </a:cubicBezTo>
                  <a:cubicBezTo>
                    <a:pt x="6862" y="754"/>
                    <a:pt x="6864" y="754"/>
                    <a:pt x="6867" y="754"/>
                  </a:cubicBezTo>
                  <a:cubicBezTo>
                    <a:pt x="6870" y="754"/>
                    <a:pt x="6874" y="753"/>
                    <a:pt x="6877" y="749"/>
                  </a:cubicBezTo>
                  <a:cubicBezTo>
                    <a:pt x="6898" y="745"/>
                    <a:pt x="6919" y="739"/>
                    <a:pt x="6939" y="730"/>
                  </a:cubicBezTo>
                  <a:cubicBezTo>
                    <a:pt x="6944" y="725"/>
                    <a:pt x="6952" y="730"/>
                    <a:pt x="6957" y="723"/>
                  </a:cubicBezTo>
                  <a:cubicBezTo>
                    <a:pt x="6971" y="718"/>
                    <a:pt x="6988" y="717"/>
                    <a:pt x="7001" y="711"/>
                  </a:cubicBezTo>
                  <a:cubicBezTo>
                    <a:pt x="7076" y="690"/>
                    <a:pt x="7153" y="678"/>
                    <a:pt x="7230" y="660"/>
                  </a:cubicBezTo>
                  <a:cubicBezTo>
                    <a:pt x="7250" y="658"/>
                    <a:pt x="7271" y="654"/>
                    <a:pt x="7292" y="648"/>
                  </a:cubicBezTo>
                  <a:cubicBezTo>
                    <a:pt x="7317" y="643"/>
                    <a:pt x="7341" y="638"/>
                    <a:pt x="7366" y="630"/>
                  </a:cubicBezTo>
                  <a:cubicBezTo>
                    <a:pt x="7372" y="624"/>
                    <a:pt x="7379" y="630"/>
                    <a:pt x="7384" y="622"/>
                  </a:cubicBezTo>
                  <a:cubicBezTo>
                    <a:pt x="7390" y="617"/>
                    <a:pt x="7398" y="621"/>
                    <a:pt x="7404" y="616"/>
                  </a:cubicBezTo>
                  <a:cubicBezTo>
                    <a:pt x="7433" y="608"/>
                    <a:pt x="7460" y="597"/>
                    <a:pt x="7490" y="590"/>
                  </a:cubicBezTo>
                  <a:cubicBezTo>
                    <a:pt x="7493" y="588"/>
                    <a:pt x="7496" y="588"/>
                    <a:pt x="7499" y="588"/>
                  </a:cubicBezTo>
                  <a:cubicBezTo>
                    <a:pt x="7501" y="588"/>
                    <a:pt x="7503" y="588"/>
                    <a:pt x="7505" y="588"/>
                  </a:cubicBezTo>
                  <a:cubicBezTo>
                    <a:pt x="7509" y="588"/>
                    <a:pt x="7513" y="587"/>
                    <a:pt x="7516" y="583"/>
                  </a:cubicBezTo>
                  <a:cubicBezTo>
                    <a:pt x="7518" y="582"/>
                    <a:pt x="7521" y="581"/>
                    <a:pt x="7524" y="581"/>
                  </a:cubicBezTo>
                  <a:cubicBezTo>
                    <a:pt x="7528" y="581"/>
                    <a:pt x="7531" y="582"/>
                    <a:pt x="7535" y="582"/>
                  </a:cubicBezTo>
                  <a:cubicBezTo>
                    <a:pt x="7539" y="582"/>
                    <a:pt x="7543" y="581"/>
                    <a:pt x="7546" y="578"/>
                  </a:cubicBezTo>
                  <a:cubicBezTo>
                    <a:pt x="7549" y="576"/>
                    <a:pt x="7552" y="575"/>
                    <a:pt x="7555" y="575"/>
                  </a:cubicBezTo>
                  <a:cubicBezTo>
                    <a:pt x="7559" y="575"/>
                    <a:pt x="7562" y="576"/>
                    <a:pt x="7565" y="576"/>
                  </a:cubicBezTo>
                  <a:cubicBezTo>
                    <a:pt x="7570" y="576"/>
                    <a:pt x="7574" y="575"/>
                    <a:pt x="7578" y="571"/>
                  </a:cubicBezTo>
                  <a:cubicBezTo>
                    <a:pt x="7581" y="569"/>
                    <a:pt x="7584" y="569"/>
                    <a:pt x="7588" y="569"/>
                  </a:cubicBezTo>
                  <a:cubicBezTo>
                    <a:pt x="7590" y="569"/>
                    <a:pt x="7592" y="569"/>
                    <a:pt x="7594" y="569"/>
                  </a:cubicBezTo>
                  <a:cubicBezTo>
                    <a:pt x="7597" y="569"/>
                    <a:pt x="7601" y="569"/>
                    <a:pt x="7603" y="566"/>
                  </a:cubicBezTo>
                  <a:cubicBezTo>
                    <a:pt x="7607" y="563"/>
                    <a:pt x="7611" y="563"/>
                    <a:pt x="7615" y="563"/>
                  </a:cubicBezTo>
                  <a:cubicBezTo>
                    <a:pt x="7620" y="563"/>
                    <a:pt x="7624" y="563"/>
                    <a:pt x="7627" y="560"/>
                  </a:cubicBezTo>
                  <a:cubicBezTo>
                    <a:pt x="7630" y="557"/>
                    <a:pt x="7634" y="556"/>
                    <a:pt x="7637" y="556"/>
                  </a:cubicBezTo>
                  <a:cubicBezTo>
                    <a:pt x="7639" y="556"/>
                    <a:pt x="7640" y="556"/>
                    <a:pt x="7642" y="556"/>
                  </a:cubicBezTo>
                  <a:cubicBezTo>
                    <a:pt x="7646" y="556"/>
                    <a:pt x="7649" y="556"/>
                    <a:pt x="7652" y="552"/>
                  </a:cubicBezTo>
                  <a:cubicBezTo>
                    <a:pt x="7657" y="549"/>
                    <a:pt x="7665" y="552"/>
                    <a:pt x="7670" y="547"/>
                  </a:cubicBezTo>
                  <a:cubicBezTo>
                    <a:pt x="7674" y="543"/>
                    <a:pt x="7679" y="543"/>
                    <a:pt x="7683" y="543"/>
                  </a:cubicBezTo>
                  <a:cubicBezTo>
                    <a:pt x="7688" y="543"/>
                    <a:pt x="7692" y="543"/>
                    <a:pt x="7695" y="540"/>
                  </a:cubicBezTo>
                  <a:cubicBezTo>
                    <a:pt x="7699" y="538"/>
                    <a:pt x="7703" y="537"/>
                    <a:pt x="7707" y="537"/>
                  </a:cubicBezTo>
                  <a:cubicBezTo>
                    <a:pt x="7709" y="537"/>
                    <a:pt x="7711" y="537"/>
                    <a:pt x="7713" y="537"/>
                  </a:cubicBezTo>
                  <a:cubicBezTo>
                    <a:pt x="7718" y="537"/>
                    <a:pt x="7722" y="537"/>
                    <a:pt x="7726" y="534"/>
                  </a:cubicBezTo>
                  <a:cubicBezTo>
                    <a:pt x="7729" y="532"/>
                    <a:pt x="7732" y="531"/>
                    <a:pt x="7736" y="531"/>
                  </a:cubicBezTo>
                  <a:cubicBezTo>
                    <a:pt x="7738" y="531"/>
                    <a:pt x="7740" y="531"/>
                    <a:pt x="7741" y="531"/>
                  </a:cubicBezTo>
                  <a:cubicBezTo>
                    <a:pt x="7745" y="531"/>
                    <a:pt x="7748" y="531"/>
                    <a:pt x="7751" y="528"/>
                  </a:cubicBezTo>
                  <a:cubicBezTo>
                    <a:pt x="7754" y="526"/>
                    <a:pt x="7758" y="526"/>
                    <a:pt x="7762" y="526"/>
                  </a:cubicBezTo>
                  <a:cubicBezTo>
                    <a:pt x="7765" y="526"/>
                    <a:pt x="7768" y="526"/>
                    <a:pt x="7771" y="526"/>
                  </a:cubicBezTo>
                  <a:cubicBezTo>
                    <a:pt x="7775" y="526"/>
                    <a:pt x="7779" y="525"/>
                    <a:pt x="7782" y="522"/>
                  </a:cubicBezTo>
                  <a:cubicBezTo>
                    <a:pt x="7786" y="519"/>
                    <a:pt x="7790" y="518"/>
                    <a:pt x="7793" y="518"/>
                  </a:cubicBezTo>
                  <a:cubicBezTo>
                    <a:pt x="7795" y="518"/>
                    <a:pt x="7797" y="518"/>
                    <a:pt x="7798" y="518"/>
                  </a:cubicBezTo>
                  <a:cubicBezTo>
                    <a:pt x="7802" y="518"/>
                    <a:pt x="7806" y="518"/>
                    <a:pt x="7808" y="514"/>
                  </a:cubicBezTo>
                  <a:cubicBezTo>
                    <a:pt x="7812" y="512"/>
                    <a:pt x="7816" y="511"/>
                    <a:pt x="7820" y="511"/>
                  </a:cubicBezTo>
                  <a:cubicBezTo>
                    <a:pt x="7824" y="511"/>
                    <a:pt x="7829" y="512"/>
                    <a:pt x="7833" y="512"/>
                  </a:cubicBezTo>
                  <a:cubicBezTo>
                    <a:pt x="7838" y="512"/>
                    <a:pt x="7842" y="511"/>
                    <a:pt x="7846" y="508"/>
                  </a:cubicBezTo>
                  <a:cubicBezTo>
                    <a:pt x="7850" y="505"/>
                    <a:pt x="7854" y="505"/>
                    <a:pt x="7858" y="505"/>
                  </a:cubicBezTo>
                  <a:cubicBezTo>
                    <a:pt x="7862" y="505"/>
                    <a:pt x="7866" y="506"/>
                    <a:pt x="7871" y="506"/>
                  </a:cubicBezTo>
                  <a:cubicBezTo>
                    <a:pt x="7875" y="506"/>
                    <a:pt x="7880" y="505"/>
                    <a:pt x="7884" y="501"/>
                  </a:cubicBezTo>
                  <a:cubicBezTo>
                    <a:pt x="7887" y="499"/>
                    <a:pt x="7891" y="499"/>
                    <a:pt x="7894" y="499"/>
                  </a:cubicBezTo>
                  <a:cubicBezTo>
                    <a:pt x="7897" y="499"/>
                    <a:pt x="7900" y="499"/>
                    <a:pt x="7903" y="499"/>
                  </a:cubicBezTo>
                  <a:cubicBezTo>
                    <a:pt x="7907" y="499"/>
                    <a:pt x="7912" y="498"/>
                    <a:pt x="7915" y="495"/>
                  </a:cubicBezTo>
                  <a:cubicBezTo>
                    <a:pt x="7923" y="489"/>
                    <a:pt x="7933" y="496"/>
                    <a:pt x="7940" y="487"/>
                  </a:cubicBezTo>
                  <a:cubicBezTo>
                    <a:pt x="7943" y="485"/>
                    <a:pt x="7946" y="485"/>
                    <a:pt x="7949" y="485"/>
                  </a:cubicBezTo>
                  <a:cubicBezTo>
                    <a:pt x="7951" y="485"/>
                    <a:pt x="7953" y="485"/>
                    <a:pt x="7955" y="485"/>
                  </a:cubicBezTo>
                  <a:cubicBezTo>
                    <a:pt x="7959" y="485"/>
                    <a:pt x="7963" y="485"/>
                    <a:pt x="7966" y="481"/>
                  </a:cubicBezTo>
                  <a:cubicBezTo>
                    <a:pt x="7969" y="479"/>
                    <a:pt x="7972" y="478"/>
                    <a:pt x="7976" y="478"/>
                  </a:cubicBezTo>
                  <a:cubicBezTo>
                    <a:pt x="7978" y="478"/>
                    <a:pt x="7980" y="479"/>
                    <a:pt x="7982" y="479"/>
                  </a:cubicBezTo>
                  <a:cubicBezTo>
                    <a:pt x="7986" y="479"/>
                    <a:pt x="7989" y="478"/>
                    <a:pt x="7992" y="475"/>
                  </a:cubicBezTo>
                  <a:cubicBezTo>
                    <a:pt x="7995" y="473"/>
                    <a:pt x="7999" y="472"/>
                    <a:pt x="8003" y="472"/>
                  </a:cubicBezTo>
                  <a:cubicBezTo>
                    <a:pt x="8006" y="472"/>
                    <a:pt x="8009" y="472"/>
                    <a:pt x="8011" y="472"/>
                  </a:cubicBezTo>
                  <a:cubicBezTo>
                    <a:pt x="8015" y="472"/>
                    <a:pt x="8019" y="472"/>
                    <a:pt x="8023" y="469"/>
                  </a:cubicBezTo>
                  <a:cubicBezTo>
                    <a:pt x="8026" y="466"/>
                    <a:pt x="8030" y="465"/>
                    <a:pt x="8035" y="465"/>
                  </a:cubicBezTo>
                  <a:cubicBezTo>
                    <a:pt x="8039" y="465"/>
                    <a:pt x="8043" y="466"/>
                    <a:pt x="8047" y="466"/>
                  </a:cubicBezTo>
                  <a:cubicBezTo>
                    <a:pt x="8051" y="466"/>
                    <a:pt x="8055" y="465"/>
                    <a:pt x="8058" y="462"/>
                  </a:cubicBezTo>
                  <a:cubicBezTo>
                    <a:pt x="8063" y="460"/>
                    <a:pt x="8068" y="459"/>
                    <a:pt x="8072" y="459"/>
                  </a:cubicBezTo>
                  <a:cubicBezTo>
                    <a:pt x="8075" y="459"/>
                    <a:pt x="8079" y="460"/>
                    <a:pt x="8082" y="460"/>
                  </a:cubicBezTo>
                  <a:cubicBezTo>
                    <a:pt x="8087" y="460"/>
                    <a:pt x="8092" y="459"/>
                    <a:pt x="8096" y="455"/>
                  </a:cubicBezTo>
                  <a:cubicBezTo>
                    <a:pt x="8100" y="453"/>
                    <a:pt x="8104" y="453"/>
                    <a:pt x="8108" y="453"/>
                  </a:cubicBezTo>
                  <a:cubicBezTo>
                    <a:pt x="8112" y="453"/>
                    <a:pt x="8116" y="453"/>
                    <a:pt x="8120" y="453"/>
                  </a:cubicBezTo>
                  <a:cubicBezTo>
                    <a:pt x="8125" y="453"/>
                    <a:pt x="8130" y="452"/>
                    <a:pt x="8134" y="448"/>
                  </a:cubicBezTo>
                  <a:cubicBezTo>
                    <a:pt x="8138" y="446"/>
                    <a:pt x="8142" y="446"/>
                    <a:pt x="8146" y="446"/>
                  </a:cubicBezTo>
                  <a:cubicBezTo>
                    <a:pt x="8150" y="446"/>
                    <a:pt x="8155" y="446"/>
                    <a:pt x="8159" y="446"/>
                  </a:cubicBezTo>
                  <a:cubicBezTo>
                    <a:pt x="8164" y="446"/>
                    <a:pt x="8168" y="445"/>
                    <a:pt x="8172" y="442"/>
                  </a:cubicBezTo>
                  <a:cubicBezTo>
                    <a:pt x="8176" y="439"/>
                    <a:pt x="8180" y="438"/>
                    <a:pt x="8185" y="438"/>
                  </a:cubicBezTo>
                  <a:cubicBezTo>
                    <a:pt x="8189" y="438"/>
                    <a:pt x="8194" y="439"/>
                    <a:pt x="8198" y="439"/>
                  </a:cubicBezTo>
                  <a:cubicBezTo>
                    <a:pt x="8202" y="439"/>
                    <a:pt x="8206" y="438"/>
                    <a:pt x="8209" y="436"/>
                  </a:cubicBezTo>
                  <a:cubicBezTo>
                    <a:pt x="8214" y="433"/>
                    <a:pt x="8219" y="432"/>
                    <a:pt x="8223" y="432"/>
                  </a:cubicBezTo>
                  <a:cubicBezTo>
                    <a:pt x="8226" y="432"/>
                    <a:pt x="8230" y="433"/>
                    <a:pt x="8233" y="433"/>
                  </a:cubicBezTo>
                  <a:cubicBezTo>
                    <a:pt x="8238" y="433"/>
                    <a:pt x="8243" y="432"/>
                    <a:pt x="8247" y="428"/>
                  </a:cubicBezTo>
                  <a:cubicBezTo>
                    <a:pt x="8250" y="426"/>
                    <a:pt x="8253" y="426"/>
                    <a:pt x="8256" y="426"/>
                  </a:cubicBezTo>
                  <a:cubicBezTo>
                    <a:pt x="8259" y="426"/>
                    <a:pt x="8263" y="427"/>
                    <a:pt x="8267" y="427"/>
                  </a:cubicBezTo>
                  <a:cubicBezTo>
                    <a:pt x="8271" y="427"/>
                    <a:pt x="8275" y="426"/>
                    <a:pt x="8278" y="423"/>
                  </a:cubicBezTo>
                  <a:cubicBezTo>
                    <a:pt x="8281" y="421"/>
                    <a:pt x="8284" y="420"/>
                    <a:pt x="8288" y="420"/>
                  </a:cubicBezTo>
                  <a:cubicBezTo>
                    <a:pt x="8291" y="420"/>
                    <a:pt x="8294" y="421"/>
                    <a:pt x="8298" y="421"/>
                  </a:cubicBezTo>
                  <a:cubicBezTo>
                    <a:pt x="8302" y="421"/>
                    <a:pt x="8306" y="420"/>
                    <a:pt x="8310" y="416"/>
                  </a:cubicBezTo>
                  <a:cubicBezTo>
                    <a:pt x="8313" y="414"/>
                    <a:pt x="8316" y="414"/>
                    <a:pt x="8319" y="414"/>
                  </a:cubicBezTo>
                  <a:cubicBezTo>
                    <a:pt x="8323" y="414"/>
                    <a:pt x="8326" y="414"/>
                    <a:pt x="8329" y="414"/>
                  </a:cubicBezTo>
                  <a:cubicBezTo>
                    <a:pt x="8334" y="414"/>
                    <a:pt x="8338" y="413"/>
                    <a:pt x="8341" y="410"/>
                  </a:cubicBezTo>
                  <a:cubicBezTo>
                    <a:pt x="8344" y="407"/>
                    <a:pt x="8348" y="407"/>
                    <a:pt x="8352" y="407"/>
                  </a:cubicBezTo>
                  <a:cubicBezTo>
                    <a:pt x="8354" y="407"/>
                    <a:pt x="8357" y="407"/>
                    <a:pt x="8359" y="407"/>
                  </a:cubicBezTo>
                  <a:cubicBezTo>
                    <a:pt x="8363" y="407"/>
                    <a:pt x="8368" y="406"/>
                    <a:pt x="8371" y="403"/>
                  </a:cubicBezTo>
                  <a:cubicBezTo>
                    <a:pt x="8374" y="401"/>
                    <a:pt x="8378" y="401"/>
                    <a:pt x="8381" y="401"/>
                  </a:cubicBezTo>
                  <a:cubicBezTo>
                    <a:pt x="8384" y="401"/>
                    <a:pt x="8387" y="401"/>
                    <a:pt x="8390" y="401"/>
                  </a:cubicBezTo>
                  <a:cubicBezTo>
                    <a:pt x="8395" y="401"/>
                    <a:pt x="8399" y="401"/>
                    <a:pt x="8402" y="398"/>
                  </a:cubicBezTo>
                  <a:lnTo>
                    <a:pt x="8404" y="396"/>
                  </a:lnTo>
                  <a:lnTo>
                    <a:pt x="8406" y="398"/>
                  </a:lnTo>
                  <a:cubicBezTo>
                    <a:pt x="8410" y="395"/>
                    <a:pt x="8416" y="394"/>
                    <a:pt x="8421" y="394"/>
                  </a:cubicBezTo>
                  <a:cubicBezTo>
                    <a:pt x="8423" y="394"/>
                    <a:pt x="8426" y="394"/>
                    <a:pt x="8428" y="394"/>
                  </a:cubicBezTo>
                  <a:cubicBezTo>
                    <a:pt x="8434" y="394"/>
                    <a:pt x="8440" y="394"/>
                    <a:pt x="8445" y="390"/>
                  </a:cubicBezTo>
                  <a:cubicBezTo>
                    <a:pt x="8449" y="388"/>
                    <a:pt x="8453" y="388"/>
                    <a:pt x="8458" y="388"/>
                  </a:cubicBezTo>
                  <a:cubicBezTo>
                    <a:pt x="8463" y="388"/>
                    <a:pt x="8469" y="389"/>
                    <a:pt x="8474" y="389"/>
                  </a:cubicBezTo>
                  <a:cubicBezTo>
                    <a:pt x="8479" y="389"/>
                    <a:pt x="8484" y="388"/>
                    <a:pt x="8489" y="385"/>
                  </a:cubicBezTo>
                  <a:lnTo>
                    <a:pt x="8490" y="384"/>
                  </a:lnTo>
                  <a:lnTo>
                    <a:pt x="8492" y="385"/>
                  </a:lnTo>
                  <a:cubicBezTo>
                    <a:pt x="8496" y="383"/>
                    <a:pt x="8501" y="382"/>
                    <a:pt x="8505" y="382"/>
                  </a:cubicBezTo>
                  <a:cubicBezTo>
                    <a:pt x="8510" y="382"/>
                    <a:pt x="8515" y="383"/>
                    <a:pt x="8519" y="383"/>
                  </a:cubicBezTo>
                  <a:cubicBezTo>
                    <a:pt x="8525" y="383"/>
                    <a:pt x="8531" y="382"/>
                    <a:pt x="8537" y="378"/>
                  </a:cubicBezTo>
                  <a:cubicBezTo>
                    <a:pt x="8542" y="376"/>
                    <a:pt x="8548" y="375"/>
                    <a:pt x="8554" y="375"/>
                  </a:cubicBezTo>
                  <a:cubicBezTo>
                    <a:pt x="8557" y="375"/>
                    <a:pt x="8561" y="375"/>
                    <a:pt x="8565" y="375"/>
                  </a:cubicBezTo>
                  <a:cubicBezTo>
                    <a:pt x="8570" y="375"/>
                    <a:pt x="8576" y="375"/>
                    <a:pt x="8580" y="372"/>
                  </a:cubicBezTo>
                  <a:cubicBezTo>
                    <a:pt x="8586" y="369"/>
                    <a:pt x="8591" y="368"/>
                    <a:pt x="8596" y="368"/>
                  </a:cubicBezTo>
                  <a:cubicBezTo>
                    <a:pt x="8601" y="368"/>
                    <a:pt x="8605" y="369"/>
                    <a:pt x="8610" y="369"/>
                  </a:cubicBezTo>
                  <a:cubicBezTo>
                    <a:pt x="8615" y="369"/>
                    <a:pt x="8619" y="368"/>
                    <a:pt x="8624" y="365"/>
                  </a:cubicBezTo>
                  <a:lnTo>
                    <a:pt x="8625" y="363"/>
                  </a:lnTo>
                  <a:lnTo>
                    <a:pt x="8627" y="365"/>
                  </a:lnTo>
                  <a:cubicBezTo>
                    <a:pt x="8630" y="364"/>
                    <a:pt x="8634" y="363"/>
                    <a:pt x="8637" y="363"/>
                  </a:cubicBezTo>
                  <a:cubicBezTo>
                    <a:pt x="8641" y="363"/>
                    <a:pt x="8644" y="364"/>
                    <a:pt x="8647" y="364"/>
                  </a:cubicBezTo>
                  <a:cubicBezTo>
                    <a:pt x="8652" y="364"/>
                    <a:pt x="8656" y="363"/>
                    <a:pt x="8660" y="360"/>
                  </a:cubicBezTo>
                  <a:cubicBezTo>
                    <a:pt x="8665" y="357"/>
                    <a:pt x="8670" y="356"/>
                    <a:pt x="8675" y="356"/>
                  </a:cubicBezTo>
                  <a:cubicBezTo>
                    <a:pt x="8678" y="356"/>
                    <a:pt x="8681" y="356"/>
                    <a:pt x="8684" y="356"/>
                  </a:cubicBezTo>
                  <a:cubicBezTo>
                    <a:pt x="8689" y="356"/>
                    <a:pt x="8694" y="356"/>
                    <a:pt x="8698" y="352"/>
                  </a:cubicBezTo>
                  <a:cubicBezTo>
                    <a:pt x="8701" y="350"/>
                    <a:pt x="8705" y="350"/>
                    <a:pt x="8708" y="350"/>
                  </a:cubicBezTo>
                  <a:cubicBezTo>
                    <a:pt x="8711" y="350"/>
                    <a:pt x="8714" y="350"/>
                    <a:pt x="8717" y="350"/>
                  </a:cubicBezTo>
                  <a:cubicBezTo>
                    <a:pt x="8721" y="350"/>
                    <a:pt x="8725" y="349"/>
                    <a:pt x="8729" y="346"/>
                  </a:cubicBezTo>
                  <a:cubicBezTo>
                    <a:pt x="8732" y="343"/>
                    <a:pt x="8736" y="343"/>
                    <a:pt x="8740" y="343"/>
                  </a:cubicBezTo>
                  <a:cubicBezTo>
                    <a:pt x="8743" y="343"/>
                    <a:pt x="8746" y="343"/>
                    <a:pt x="8749" y="343"/>
                  </a:cubicBezTo>
                  <a:cubicBezTo>
                    <a:pt x="8752" y="343"/>
                    <a:pt x="8756" y="342"/>
                    <a:pt x="8759" y="340"/>
                  </a:cubicBezTo>
                  <a:lnTo>
                    <a:pt x="8762" y="338"/>
                  </a:lnTo>
                  <a:lnTo>
                    <a:pt x="8763" y="340"/>
                  </a:lnTo>
                  <a:cubicBezTo>
                    <a:pt x="8767" y="338"/>
                    <a:pt x="8771" y="337"/>
                    <a:pt x="8775" y="337"/>
                  </a:cubicBezTo>
                  <a:cubicBezTo>
                    <a:pt x="8777" y="337"/>
                    <a:pt x="8780" y="337"/>
                    <a:pt x="8782" y="337"/>
                  </a:cubicBezTo>
                  <a:cubicBezTo>
                    <a:pt x="8787" y="337"/>
                    <a:pt x="8792" y="337"/>
                    <a:pt x="8796" y="334"/>
                  </a:cubicBezTo>
                  <a:lnTo>
                    <a:pt x="8797" y="333"/>
                  </a:lnTo>
                  <a:lnTo>
                    <a:pt x="8799" y="334"/>
                  </a:lnTo>
                  <a:cubicBezTo>
                    <a:pt x="8803" y="332"/>
                    <a:pt x="8806" y="332"/>
                    <a:pt x="8810" y="332"/>
                  </a:cubicBezTo>
                  <a:cubicBezTo>
                    <a:pt x="8813" y="332"/>
                    <a:pt x="8816" y="332"/>
                    <a:pt x="8820" y="332"/>
                  </a:cubicBezTo>
                  <a:cubicBezTo>
                    <a:pt x="8824" y="332"/>
                    <a:pt x="8829" y="332"/>
                    <a:pt x="8833" y="329"/>
                  </a:cubicBezTo>
                  <a:cubicBezTo>
                    <a:pt x="8837" y="326"/>
                    <a:pt x="8841" y="325"/>
                    <a:pt x="8845" y="325"/>
                  </a:cubicBezTo>
                  <a:cubicBezTo>
                    <a:pt x="8850" y="325"/>
                    <a:pt x="8854" y="326"/>
                    <a:pt x="8859" y="326"/>
                  </a:cubicBezTo>
                  <a:cubicBezTo>
                    <a:pt x="8863" y="326"/>
                    <a:pt x="8867" y="325"/>
                    <a:pt x="8871" y="322"/>
                  </a:cubicBezTo>
                  <a:cubicBezTo>
                    <a:pt x="8874" y="320"/>
                    <a:pt x="8878" y="319"/>
                    <a:pt x="8881" y="319"/>
                  </a:cubicBezTo>
                  <a:cubicBezTo>
                    <a:pt x="8884" y="319"/>
                    <a:pt x="8887" y="319"/>
                    <a:pt x="8889" y="319"/>
                  </a:cubicBezTo>
                  <a:cubicBezTo>
                    <a:pt x="8894" y="319"/>
                    <a:pt x="8898" y="319"/>
                    <a:pt x="8902" y="315"/>
                  </a:cubicBezTo>
                  <a:cubicBezTo>
                    <a:pt x="8904" y="313"/>
                    <a:pt x="8907" y="312"/>
                    <a:pt x="8910" y="312"/>
                  </a:cubicBezTo>
                  <a:cubicBezTo>
                    <a:pt x="8913" y="312"/>
                    <a:pt x="8915" y="312"/>
                    <a:pt x="8917" y="312"/>
                  </a:cubicBezTo>
                  <a:cubicBezTo>
                    <a:pt x="8921" y="312"/>
                    <a:pt x="8924" y="312"/>
                    <a:pt x="8927" y="308"/>
                  </a:cubicBezTo>
                  <a:cubicBezTo>
                    <a:pt x="8930" y="306"/>
                    <a:pt x="8933" y="306"/>
                    <a:pt x="8937" y="306"/>
                  </a:cubicBezTo>
                  <a:cubicBezTo>
                    <a:pt x="8939" y="306"/>
                    <a:pt x="8941" y="306"/>
                    <a:pt x="8943" y="306"/>
                  </a:cubicBezTo>
                  <a:cubicBezTo>
                    <a:pt x="8946" y="306"/>
                    <a:pt x="8950" y="306"/>
                    <a:pt x="8952" y="303"/>
                  </a:cubicBezTo>
                  <a:cubicBezTo>
                    <a:pt x="8956" y="300"/>
                    <a:pt x="8960" y="300"/>
                    <a:pt x="8964" y="300"/>
                  </a:cubicBezTo>
                  <a:cubicBezTo>
                    <a:pt x="8966" y="300"/>
                    <a:pt x="8969" y="300"/>
                    <a:pt x="8971" y="300"/>
                  </a:cubicBezTo>
                  <a:cubicBezTo>
                    <a:pt x="8975" y="300"/>
                    <a:pt x="8980" y="300"/>
                    <a:pt x="8984" y="296"/>
                  </a:cubicBezTo>
                  <a:cubicBezTo>
                    <a:pt x="8987" y="294"/>
                    <a:pt x="8992" y="294"/>
                    <a:pt x="8996" y="294"/>
                  </a:cubicBezTo>
                  <a:cubicBezTo>
                    <a:pt x="8998" y="294"/>
                    <a:pt x="9000" y="294"/>
                    <a:pt x="9002" y="294"/>
                  </a:cubicBezTo>
                  <a:cubicBezTo>
                    <a:pt x="9006" y="294"/>
                    <a:pt x="9011" y="293"/>
                    <a:pt x="9015" y="290"/>
                  </a:cubicBezTo>
                  <a:cubicBezTo>
                    <a:pt x="9018" y="287"/>
                    <a:pt x="9022" y="287"/>
                    <a:pt x="9027" y="287"/>
                  </a:cubicBezTo>
                  <a:cubicBezTo>
                    <a:pt x="9029" y="287"/>
                    <a:pt x="9031" y="287"/>
                    <a:pt x="9033" y="287"/>
                  </a:cubicBezTo>
                  <a:cubicBezTo>
                    <a:pt x="9037" y="287"/>
                    <a:pt x="9042" y="286"/>
                    <a:pt x="9045" y="282"/>
                  </a:cubicBezTo>
                  <a:cubicBezTo>
                    <a:pt x="9049" y="280"/>
                    <a:pt x="9053" y="279"/>
                    <a:pt x="9057" y="279"/>
                  </a:cubicBezTo>
                  <a:cubicBezTo>
                    <a:pt x="9062" y="279"/>
                    <a:pt x="9066" y="280"/>
                    <a:pt x="9070" y="280"/>
                  </a:cubicBezTo>
                  <a:cubicBezTo>
                    <a:pt x="9075" y="280"/>
                    <a:pt x="9079" y="279"/>
                    <a:pt x="9083" y="276"/>
                  </a:cubicBezTo>
                  <a:cubicBezTo>
                    <a:pt x="9087" y="274"/>
                    <a:pt x="9092" y="273"/>
                    <a:pt x="9096" y="273"/>
                  </a:cubicBezTo>
                  <a:cubicBezTo>
                    <a:pt x="9101" y="273"/>
                    <a:pt x="9106" y="274"/>
                    <a:pt x="9111" y="274"/>
                  </a:cubicBezTo>
                  <a:cubicBezTo>
                    <a:pt x="9116" y="274"/>
                    <a:pt x="9121" y="273"/>
                    <a:pt x="9126" y="269"/>
                  </a:cubicBezTo>
                  <a:cubicBezTo>
                    <a:pt x="9130" y="267"/>
                    <a:pt x="9134" y="266"/>
                    <a:pt x="9139" y="266"/>
                  </a:cubicBezTo>
                  <a:cubicBezTo>
                    <a:pt x="9144" y="266"/>
                    <a:pt x="9150" y="268"/>
                    <a:pt x="9155" y="268"/>
                  </a:cubicBezTo>
                  <a:cubicBezTo>
                    <a:pt x="9160" y="268"/>
                    <a:pt x="9165" y="267"/>
                    <a:pt x="9169" y="263"/>
                  </a:cubicBezTo>
                  <a:cubicBezTo>
                    <a:pt x="9175" y="259"/>
                    <a:pt x="9183" y="263"/>
                    <a:pt x="9189" y="258"/>
                  </a:cubicBezTo>
                  <a:cubicBezTo>
                    <a:pt x="9191" y="255"/>
                    <a:pt x="9194" y="254"/>
                    <a:pt x="9198" y="254"/>
                  </a:cubicBezTo>
                  <a:cubicBezTo>
                    <a:pt x="9199" y="254"/>
                    <a:pt x="9201" y="254"/>
                    <a:pt x="9202" y="254"/>
                  </a:cubicBezTo>
                  <a:cubicBezTo>
                    <a:pt x="9206" y="254"/>
                    <a:pt x="9210" y="254"/>
                    <a:pt x="9212" y="250"/>
                  </a:cubicBezTo>
                  <a:cubicBezTo>
                    <a:pt x="9215" y="248"/>
                    <a:pt x="9218" y="247"/>
                    <a:pt x="9221" y="247"/>
                  </a:cubicBezTo>
                  <a:cubicBezTo>
                    <a:pt x="9224" y="247"/>
                    <a:pt x="9226" y="248"/>
                    <a:pt x="9229" y="248"/>
                  </a:cubicBezTo>
                  <a:cubicBezTo>
                    <a:pt x="9232" y="248"/>
                    <a:pt x="9236" y="247"/>
                    <a:pt x="9238" y="244"/>
                  </a:cubicBezTo>
                  <a:cubicBezTo>
                    <a:pt x="9243" y="240"/>
                    <a:pt x="9247" y="240"/>
                    <a:pt x="9252" y="240"/>
                  </a:cubicBezTo>
                  <a:cubicBezTo>
                    <a:pt x="9257" y="240"/>
                    <a:pt x="9261" y="240"/>
                    <a:pt x="9264" y="237"/>
                  </a:cubicBezTo>
                  <a:cubicBezTo>
                    <a:pt x="9280" y="233"/>
                    <a:pt x="9298" y="233"/>
                    <a:pt x="9314" y="225"/>
                  </a:cubicBezTo>
                  <a:cubicBezTo>
                    <a:pt x="9316" y="223"/>
                    <a:pt x="9319" y="222"/>
                    <a:pt x="9322" y="222"/>
                  </a:cubicBezTo>
                  <a:cubicBezTo>
                    <a:pt x="9324" y="222"/>
                    <a:pt x="9326" y="222"/>
                    <a:pt x="9328" y="222"/>
                  </a:cubicBezTo>
                  <a:cubicBezTo>
                    <a:pt x="9332" y="222"/>
                    <a:pt x="9336" y="222"/>
                    <a:pt x="9339" y="218"/>
                  </a:cubicBezTo>
                  <a:cubicBezTo>
                    <a:pt x="9340" y="217"/>
                    <a:pt x="9342" y="217"/>
                    <a:pt x="9344" y="217"/>
                  </a:cubicBezTo>
                  <a:cubicBezTo>
                    <a:pt x="9345" y="217"/>
                    <a:pt x="9346" y="217"/>
                    <a:pt x="9348" y="217"/>
                  </a:cubicBezTo>
                  <a:cubicBezTo>
                    <a:pt x="9351" y="217"/>
                    <a:pt x="9354" y="216"/>
                    <a:pt x="9357" y="212"/>
                  </a:cubicBezTo>
                  <a:cubicBezTo>
                    <a:pt x="9361" y="207"/>
                    <a:pt x="9371" y="212"/>
                    <a:pt x="9374" y="205"/>
                  </a:cubicBezTo>
                  <a:cubicBezTo>
                    <a:pt x="9378" y="205"/>
                    <a:pt x="9380" y="202"/>
                    <a:pt x="9383" y="200"/>
                  </a:cubicBezTo>
                  <a:cubicBezTo>
                    <a:pt x="9385" y="196"/>
                    <a:pt x="9391" y="198"/>
                    <a:pt x="9395" y="194"/>
                  </a:cubicBezTo>
                  <a:cubicBezTo>
                    <a:pt x="9401" y="190"/>
                    <a:pt x="9410" y="187"/>
                    <a:pt x="9413" y="180"/>
                  </a:cubicBezTo>
                  <a:cubicBezTo>
                    <a:pt x="9417" y="179"/>
                    <a:pt x="9418" y="178"/>
                    <a:pt x="9421" y="173"/>
                  </a:cubicBezTo>
                  <a:cubicBezTo>
                    <a:pt x="9426" y="169"/>
                    <a:pt x="9429" y="162"/>
                    <a:pt x="9432" y="155"/>
                  </a:cubicBezTo>
                  <a:lnTo>
                    <a:pt x="9432" y="156"/>
                  </a:lnTo>
                  <a:cubicBezTo>
                    <a:pt x="9440" y="152"/>
                    <a:pt x="9435" y="142"/>
                    <a:pt x="9439" y="136"/>
                  </a:cubicBezTo>
                  <a:lnTo>
                    <a:pt x="9438" y="135"/>
                  </a:lnTo>
                  <a:lnTo>
                    <a:pt x="9439" y="134"/>
                  </a:lnTo>
                  <a:cubicBezTo>
                    <a:pt x="9444" y="123"/>
                    <a:pt x="9445" y="113"/>
                    <a:pt x="9439" y="102"/>
                  </a:cubicBezTo>
                  <a:cubicBezTo>
                    <a:pt x="9433" y="94"/>
                    <a:pt x="9440" y="85"/>
                    <a:pt x="9433" y="76"/>
                  </a:cubicBezTo>
                  <a:cubicBezTo>
                    <a:pt x="9431" y="75"/>
                    <a:pt x="9431" y="74"/>
                    <a:pt x="9432" y="72"/>
                  </a:cubicBezTo>
                  <a:cubicBezTo>
                    <a:pt x="9428" y="67"/>
                    <a:pt x="9432" y="58"/>
                    <a:pt x="9427" y="53"/>
                  </a:cubicBezTo>
                  <a:lnTo>
                    <a:pt x="9426" y="51"/>
                  </a:lnTo>
                  <a:lnTo>
                    <a:pt x="9427" y="49"/>
                  </a:lnTo>
                  <a:cubicBezTo>
                    <a:pt x="9422" y="42"/>
                    <a:pt x="9428" y="31"/>
                    <a:pt x="9421" y="22"/>
                  </a:cubicBezTo>
                  <a:cubicBezTo>
                    <a:pt x="9415" y="17"/>
                    <a:pt x="9421" y="10"/>
                    <a:pt x="9413" y="4"/>
                  </a:cubicBezTo>
                  <a:cubicBezTo>
                    <a:pt x="9413" y="2"/>
                    <a:pt x="9413" y="1"/>
                    <a:pt x="9412" y="1"/>
                  </a:cubicBezTo>
                  <a:close/>
                </a:path>
              </a:pathLst>
            </a:custGeom>
            <a:solidFill>
              <a:srgbClr val="3F3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8"/>
            <p:cNvSpPr/>
            <p:nvPr/>
          </p:nvSpPr>
          <p:spPr>
            <a:xfrm>
              <a:off x="7177263" y="4003438"/>
              <a:ext cx="155674" cy="59017"/>
            </a:xfrm>
            <a:custGeom>
              <a:avLst/>
              <a:gdLst/>
              <a:ahLst/>
              <a:cxnLst/>
              <a:rect l="l" t="t" r="r" b="b"/>
              <a:pathLst>
                <a:path w="4202" h="1593" extrusionOk="0">
                  <a:moveTo>
                    <a:pt x="3515" y="1"/>
                  </a:moveTo>
                  <a:cubicBezTo>
                    <a:pt x="3448" y="1"/>
                    <a:pt x="3382" y="7"/>
                    <a:pt x="3318" y="17"/>
                  </a:cubicBezTo>
                  <a:cubicBezTo>
                    <a:pt x="3140" y="43"/>
                    <a:pt x="2965" y="82"/>
                    <a:pt x="2788" y="119"/>
                  </a:cubicBezTo>
                  <a:cubicBezTo>
                    <a:pt x="2572" y="165"/>
                    <a:pt x="2359" y="222"/>
                    <a:pt x="2151" y="292"/>
                  </a:cubicBezTo>
                  <a:cubicBezTo>
                    <a:pt x="1976" y="350"/>
                    <a:pt x="1807" y="417"/>
                    <a:pt x="1639" y="488"/>
                  </a:cubicBezTo>
                  <a:cubicBezTo>
                    <a:pt x="1464" y="562"/>
                    <a:pt x="1289" y="632"/>
                    <a:pt x="1121" y="715"/>
                  </a:cubicBezTo>
                  <a:cubicBezTo>
                    <a:pt x="907" y="821"/>
                    <a:pt x="714" y="963"/>
                    <a:pt x="528" y="1108"/>
                  </a:cubicBezTo>
                  <a:cubicBezTo>
                    <a:pt x="405" y="1204"/>
                    <a:pt x="285" y="1302"/>
                    <a:pt x="173" y="1410"/>
                  </a:cubicBezTo>
                  <a:cubicBezTo>
                    <a:pt x="116" y="1466"/>
                    <a:pt x="59" y="1520"/>
                    <a:pt x="5" y="1577"/>
                  </a:cubicBezTo>
                  <a:cubicBezTo>
                    <a:pt x="2" y="1583"/>
                    <a:pt x="0" y="1588"/>
                    <a:pt x="7" y="1593"/>
                  </a:cubicBezTo>
                  <a:lnTo>
                    <a:pt x="16" y="1593"/>
                  </a:lnTo>
                  <a:cubicBezTo>
                    <a:pt x="18" y="1591"/>
                    <a:pt x="20" y="1590"/>
                    <a:pt x="22" y="1588"/>
                  </a:cubicBezTo>
                  <a:lnTo>
                    <a:pt x="25" y="1586"/>
                  </a:lnTo>
                  <a:cubicBezTo>
                    <a:pt x="26" y="1585"/>
                    <a:pt x="28" y="1583"/>
                    <a:pt x="31" y="1582"/>
                  </a:cubicBezTo>
                  <a:cubicBezTo>
                    <a:pt x="33" y="1582"/>
                    <a:pt x="34" y="1581"/>
                    <a:pt x="37" y="1580"/>
                  </a:cubicBezTo>
                  <a:cubicBezTo>
                    <a:pt x="42" y="1576"/>
                    <a:pt x="48" y="1575"/>
                    <a:pt x="53" y="1572"/>
                  </a:cubicBezTo>
                  <a:cubicBezTo>
                    <a:pt x="97" y="1543"/>
                    <a:pt x="141" y="1508"/>
                    <a:pt x="185" y="1477"/>
                  </a:cubicBezTo>
                  <a:cubicBezTo>
                    <a:pt x="354" y="1353"/>
                    <a:pt x="528" y="1238"/>
                    <a:pt x="713" y="1143"/>
                  </a:cubicBezTo>
                  <a:cubicBezTo>
                    <a:pt x="974" y="1009"/>
                    <a:pt x="1244" y="897"/>
                    <a:pt x="1524" y="811"/>
                  </a:cubicBezTo>
                  <a:cubicBezTo>
                    <a:pt x="1763" y="736"/>
                    <a:pt x="2005" y="679"/>
                    <a:pt x="2252" y="636"/>
                  </a:cubicBezTo>
                  <a:cubicBezTo>
                    <a:pt x="2427" y="605"/>
                    <a:pt x="2605" y="582"/>
                    <a:pt x="2783" y="563"/>
                  </a:cubicBezTo>
                  <a:cubicBezTo>
                    <a:pt x="2922" y="548"/>
                    <a:pt x="3062" y="536"/>
                    <a:pt x="3201" y="524"/>
                  </a:cubicBezTo>
                  <a:cubicBezTo>
                    <a:pt x="3282" y="517"/>
                    <a:pt x="3361" y="510"/>
                    <a:pt x="3441" y="503"/>
                  </a:cubicBezTo>
                  <a:cubicBezTo>
                    <a:pt x="3530" y="497"/>
                    <a:pt x="3619" y="488"/>
                    <a:pt x="3708" y="487"/>
                  </a:cubicBezTo>
                  <a:cubicBezTo>
                    <a:pt x="3731" y="487"/>
                    <a:pt x="3754" y="487"/>
                    <a:pt x="3776" y="487"/>
                  </a:cubicBezTo>
                  <a:cubicBezTo>
                    <a:pt x="3875" y="487"/>
                    <a:pt x="3973" y="489"/>
                    <a:pt x="4071" y="498"/>
                  </a:cubicBezTo>
                  <a:cubicBezTo>
                    <a:pt x="4081" y="495"/>
                    <a:pt x="4091" y="494"/>
                    <a:pt x="4101" y="494"/>
                  </a:cubicBezTo>
                  <a:cubicBezTo>
                    <a:pt x="4113" y="494"/>
                    <a:pt x="4125" y="495"/>
                    <a:pt x="4137" y="495"/>
                  </a:cubicBezTo>
                  <a:cubicBezTo>
                    <a:pt x="4147" y="495"/>
                    <a:pt x="4157" y="494"/>
                    <a:pt x="4166" y="491"/>
                  </a:cubicBezTo>
                  <a:cubicBezTo>
                    <a:pt x="4169" y="487"/>
                    <a:pt x="4175" y="488"/>
                    <a:pt x="4178" y="484"/>
                  </a:cubicBezTo>
                  <a:cubicBezTo>
                    <a:pt x="4180" y="482"/>
                    <a:pt x="4184" y="481"/>
                    <a:pt x="4185" y="477"/>
                  </a:cubicBezTo>
                  <a:cubicBezTo>
                    <a:pt x="4189" y="475"/>
                    <a:pt x="4188" y="469"/>
                    <a:pt x="4191" y="466"/>
                  </a:cubicBezTo>
                  <a:cubicBezTo>
                    <a:pt x="4193" y="462"/>
                    <a:pt x="4195" y="461"/>
                    <a:pt x="4197" y="459"/>
                  </a:cubicBezTo>
                  <a:cubicBezTo>
                    <a:pt x="4202" y="441"/>
                    <a:pt x="4201" y="426"/>
                    <a:pt x="4197" y="408"/>
                  </a:cubicBezTo>
                  <a:lnTo>
                    <a:pt x="4197" y="403"/>
                  </a:lnTo>
                  <a:cubicBezTo>
                    <a:pt x="4194" y="401"/>
                    <a:pt x="4195" y="395"/>
                    <a:pt x="4191" y="391"/>
                  </a:cubicBezTo>
                  <a:lnTo>
                    <a:pt x="4191" y="386"/>
                  </a:lnTo>
                  <a:cubicBezTo>
                    <a:pt x="4190" y="384"/>
                    <a:pt x="4189" y="380"/>
                    <a:pt x="4186" y="379"/>
                  </a:cubicBezTo>
                  <a:lnTo>
                    <a:pt x="4186" y="377"/>
                  </a:lnTo>
                  <a:lnTo>
                    <a:pt x="4186" y="377"/>
                  </a:lnTo>
                  <a:cubicBezTo>
                    <a:pt x="4186" y="377"/>
                    <a:pt x="4186" y="378"/>
                    <a:pt x="4187" y="378"/>
                  </a:cubicBezTo>
                  <a:cubicBezTo>
                    <a:pt x="4186" y="377"/>
                    <a:pt x="4186" y="377"/>
                    <a:pt x="4186" y="376"/>
                  </a:cubicBezTo>
                  <a:lnTo>
                    <a:pt x="4186" y="376"/>
                  </a:lnTo>
                  <a:lnTo>
                    <a:pt x="4186" y="377"/>
                  </a:lnTo>
                  <a:lnTo>
                    <a:pt x="4186" y="377"/>
                  </a:lnTo>
                  <a:cubicBezTo>
                    <a:pt x="4185" y="376"/>
                    <a:pt x="4185" y="375"/>
                    <a:pt x="4185" y="374"/>
                  </a:cubicBezTo>
                  <a:lnTo>
                    <a:pt x="4185" y="374"/>
                  </a:lnTo>
                  <a:cubicBezTo>
                    <a:pt x="4185" y="374"/>
                    <a:pt x="4185" y="375"/>
                    <a:pt x="4186" y="376"/>
                  </a:cubicBezTo>
                  <a:lnTo>
                    <a:pt x="4186" y="376"/>
                  </a:lnTo>
                  <a:lnTo>
                    <a:pt x="4186" y="374"/>
                  </a:lnTo>
                  <a:cubicBezTo>
                    <a:pt x="4185" y="374"/>
                    <a:pt x="4185" y="373"/>
                    <a:pt x="4184" y="373"/>
                  </a:cubicBezTo>
                  <a:lnTo>
                    <a:pt x="4184" y="373"/>
                  </a:lnTo>
                  <a:cubicBezTo>
                    <a:pt x="4184" y="370"/>
                    <a:pt x="4183" y="367"/>
                    <a:pt x="4180" y="365"/>
                  </a:cubicBezTo>
                  <a:cubicBezTo>
                    <a:pt x="4179" y="363"/>
                    <a:pt x="4176" y="362"/>
                    <a:pt x="4175" y="359"/>
                  </a:cubicBezTo>
                  <a:cubicBezTo>
                    <a:pt x="4171" y="357"/>
                    <a:pt x="4173" y="349"/>
                    <a:pt x="4169" y="347"/>
                  </a:cubicBezTo>
                  <a:cubicBezTo>
                    <a:pt x="4165" y="344"/>
                    <a:pt x="4163" y="343"/>
                    <a:pt x="4162" y="340"/>
                  </a:cubicBezTo>
                  <a:cubicBezTo>
                    <a:pt x="4158" y="337"/>
                    <a:pt x="4159" y="331"/>
                    <a:pt x="4155" y="328"/>
                  </a:cubicBezTo>
                  <a:lnTo>
                    <a:pt x="4148" y="321"/>
                  </a:lnTo>
                  <a:cubicBezTo>
                    <a:pt x="4146" y="319"/>
                    <a:pt x="4143" y="317"/>
                    <a:pt x="4142" y="315"/>
                  </a:cubicBezTo>
                  <a:cubicBezTo>
                    <a:pt x="4140" y="311"/>
                    <a:pt x="4137" y="310"/>
                    <a:pt x="4136" y="308"/>
                  </a:cubicBezTo>
                  <a:lnTo>
                    <a:pt x="4136" y="303"/>
                  </a:lnTo>
                  <a:cubicBezTo>
                    <a:pt x="4133" y="299"/>
                    <a:pt x="4132" y="297"/>
                    <a:pt x="4130" y="295"/>
                  </a:cubicBezTo>
                  <a:lnTo>
                    <a:pt x="4122" y="289"/>
                  </a:lnTo>
                  <a:cubicBezTo>
                    <a:pt x="4120" y="287"/>
                    <a:pt x="4117" y="284"/>
                    <a:pt x="4116" y="282"/>
                  </a:cubicBezTo>
                  <a:cubicBezTo>
                    <a:pt x="4115" y="281"/>
                    <a:pt x="4111" y="279"/>
                    <a:pt x="4110" y="277"/>
                  </a:cubicBezTo>
                  <a:lnTo>
                    <a:pt x="4110" y="271"/>
                  </a:lnTo>
                  <a:cubicBezTo>
                    <a:pt x="4108" y="268"/>
                    <a:pt x="4106" y="266"/>
                    <a:pt x="4104" y="265"/>
                  </a:cubicBezTo>
                  <a:lnTo>
                    <a:pt x="4097" y="257"/>
                  </a:lnTo>
                  <a:cubicBezTo>
                    <a:pt x="4095" y="255"/>
                    <a:pt x="4093" y="254"/>
                    <a:pt x="4092" y="251"/>
                  </a:cubicBezTo>
                  <a:cubicBezTo>
                    <a:pt x="4088" y="249"/>
                    <a:pt x="4089" y="241"/>
                    <a:pt x="4084" y="239"/>
                  </a:cubicBezTo>
                  <a:cubicBezTo>
                    <a:pt x="4082" y="236"/>
                    <a:pt x="4081" y="234"/>
                    <a:pt x="4078" y="233"/>
                  </a:cubicBezTo>
                  <a:lnTo>
                    <a:pt x="4071" y="225"/>
                  </a:lnTo>
                  <a:cubicBezTo>
                    <a:pt x="4067" y="219"/>
                    <a:pt x="4065" y="212"/>
                    <a:pt x="4060" y="207"/>
                  </a:cubicBezTo>
                  <a:lnTo>
                    <a:pt x="4052" y="200"/>
                  </a:lnTo>
                  <a:cubicBezTo>
                    <a:pt x="4051" y="197"/>
                    <a:pt x="4049" y="196"/>
                    <a:pt x="4047" y="193"/>
                  </a:cubicBezTo>
                  <a:cubicBezTo>
                    <a:pt x="4043" y="191"/>
                    <a:pt x="4045" y="184"/>
                    <a:pt x="4040" y="181"/>
                  </a:cubicBezTo>
                  <a:lnTo>
                    <a:pt x="4034" y="174"/>
                  </a:lnTo>
                  <a:cubicBezTo>
                    <a:pt x="4033" y="171"/>
                    <a:pt x="4029" y="170"/>
                    <a:pt x="4028" y="168"/>
                  </a:cubicBezTo>
                  <a:cubicBezTo>
                    <a:pt x="4024" y="165"/>
                    <a:pt x="4025" y="158"/>
                    <a:pt x="4022" y="155"/>
                  </a:cubicBezTo>
                  <a:cubicBezTo>
                    <a:pt x="4019" y="153"/>
                    <a:pt x="4016" y="152"/>
                    <a:pt x="4014" y="149"/>
                  </a:cubicBezTo>
                  <a:cubicBezTo>
                    <a:pt x="4013" y="146"/>
                    <a:pt x="4011" y="144"/>
                    <a:pt x="4009" y="142"/>
                  </a:cubicBezTo>
                  <a:lnTo>
                    <a:pt x="4009" y="137"/>
                  </a:lnTo>
                  <a:cubicBezTo>
                    <a:pt x="4007" y="133"/>
                    <a:pt x="4006" y="131"/>
                    <a:pt x="4002" y="130"/>
                  </a:cubicBezTo>
                  <a:cubicBezTo>
                    <a:pt x="4000" y="127"/>
                    <a:pt x="3997" y="126"/>
                    <a:pt x="3996" y="123"/>
                  </a:cubicBezTo>
                  <a:cubicBezTo>
                    <a:pt x="3992" y="120"/>
                    <a:pt x="3993" y="114"/>
                    <a:pt x="3990" y="111"/>
                  </a:cubicBezTo>
                  <a:lnTo>
                    <a:pt x="3982" y="104"/>
                  </a:lnTo>
                  <a:cubicBezTo>
                    <a:pt x="3981" y="101"/>
                    <a:pt x="3979" y="100"/>
                    <a:pt x="3977" y="98"/>
                  </a:cubicBezTo>
                  <a:cubicBezTo>
                    <a:pt x="3973" y="95"/>
                    <a:pt x="3974" y="88"/>
                    <a:pt x="3970" y="85"/>
                  </a:cubicBezTo>
                  <a:cubicBezTo>
                    <a:pt x="3969" y="83"/>
                    <a:pt x="3966" y="82"/>
                    <a:pt x="3965" y="78"/>
                  </a:cubicBezTo>
                  <a:cubicBezTo>
                    <a:pt x="3960" y="76"/>
                    <a:pt x="3963" y="70"/>
                    <a:pt x="3958" y="67"/>
                  </a:cubicBezTo>
                  <a:lnTo>
                    <a:pt x="3952" y="60"/>
                  </a:lnTo>
                  <a:cubicBezTo>
                    <a:pt x="3947" y="57"/>
                    <a:pt x="3949" y="50"/>
                    <a:pt x="3944" y="48"/>
                  </a:cubicBezTo>
                  <a:lnTo>
                    <a:pt x="3938" y="41"/>
                  </a:lnTo>
                  <a:cubicBezTo>
                    <a:pt x="3937" y="39"/>
                    <a:pt x="3933" y="37"/>
                    <a:pt x="3932" y="34"/>
                  </a:cubicBezTo>
                  <a:cubicBezTo>
                    <a:pt x="3928" y="32"/>
                    <a:pt x="3930" y="24"/>
                    <a:pt x="3926" y="22"/>
                  </a:cubicBezTo>
                  <a:cubicBezTo>
                    <a:pt x="3925" y="19"/>
                    <a:pt x="3922" y="18"/>
                    <a:pt x="3920" y="16"/>
                  </a:cubicBezTo>
                  <a:cubicBezTo>
                    <a:pt x="3916" y="13"/>
                    <a:pt x="3917" y="6"/>
                    <a:pt x="3914" y="3"/>
                  </a:cubicBezTo>
                  <a:cubicBezTo>
                    <a:pt x="3911" y="2"/>
                    <a:pt x="3906" y="1"/>
                    <a:pt x="3904" y="1"/>
                  </a:cubicBezTo>
                  <a:cubicBezTo>
                    <a:pt x="3861" y="1"/>
                    <a:pt x="3817" y="1"/>
                    <a:pt x="3774" y="1"/>
                  </a:cubicBezTo>
                  <a:cubicBezTo>
                    <a:pt x="3688" y="1"/>
                    <a:pt x="3601" y="1"/>
                    <a:pt x="3515" y="1"/>
                  </a:cubicBez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8"/>
            <p:cNvSpPr/>
            <p:nvPr/>
          </p:nvSpPr>
          <p:spPr>
            <a:xfrm>
              <a:off x="7164667" y="3863028"/>
              <a:ext cx="130222" cy="203946"/>
            </a:xfrm>
            <a:custGeom>
              <a:avLst/>
              <a:gdLst/>
              <a:ahLst/>
              <a:cxnLst/>
              <a:rect l="l" t="t" r="r" b="b"/>
              <a:pathLst>
                <a:path w="3515" h="5505" extrusionOk="0">
                  <a:moveTo>
                    <a:pt x="2493" y="0"/>
                  </a:moveTo>
                  <a:cubicBezTo>
                    <a:pt x="2452" y="6"/>
                    <a:pt x="2411" y="17"/>
                    <a:pt x="2371" y="22"/>
                  </a:cubicBezTo>
                  <a:cubicBezTo>
                    <a:pt x="2357" y="32"/>
                    <a:pt x="2364" y="45"/>
                    <a:pt x="2368" y="57"/>
                  </a:cubicBezTo>
                  <a:cubicBezTo>
                    <a:pt x="2406" y="186"/>
                    <a:pt x="2442" y="315"/>
                    <a:pt x="2490" y="442"/>
                  </a:cubicBezTo>
                  <a:cubicBezTo>
                    <a:pt x="2530" y="550"/>
                    <a:pt x="2566" y="658"/>
                    <a:pt x="2608" y="766"/>
                  </a:cubicBezTo>
                  <a:cubicBezTo>
                    <a:pt x="2662" y="907"/>
                    <a:pt x="2712" y="1049"/>
                    <a:pt x="2761" y="1192"/>
                  </a:cubicBezTo>
                  <a:cubicBezTo>
                    <a:pt x="2786" y="1264"/>
                    <a:pt x="2813" y="1334"/>
                    <a:pt x="2840" y="1405"/>
                  </a:cubicBezTo>
                  <a:cubicBezTo>
                    <a:pt x="2890" y="1535"/>
                    <a:pt x="2951" y="1659"/>
                    <a:pt x="3005" y="1787"/>
                  </a:cubicBezTo>
                  <a:cubicBezTo>
                    <a:pt x="3052" y="1895"/>
                    <a:pt x="3095" y="2003"/>
                    <a:pt x="3134" y="2114"/>
                  </a:cubicBezTo>
                  <a:cubicBezTo>
                    <a:pt x="3159" y="2184"/>
                    <a:pt x="3186" y="2254"/>
                    <a:pt x="3214" y="2322"/>
                  </a:cubicBezTo>
                  <a:cubicBezTo>
                    <a:pt x="3268" y="2449"/>
                    <a:pt x="3325" y="2574"/>
                    <a:pt x="3374" y="2703"/>
                  </a:cubicBezTo>
                  <a:cubicBezTo>
                    <a:pt x="3392" y="2750"/>
                    <a:pt x="3387" y="2764"/>
                    <a:pt x="3338" y="2782"/>
                  </a:cubicBezTo>
                  <a:cubicBezTo>
                    <a:pt x="3285" y="2802"/>
                    <a:pt x="3230" y="2821"/>
                    <a:pt x="3176" y="2839"/>
                  </a:cubicBezTo>
                  <a:cubicBezTo>
                    <a:pt x="3110" y="2860"/>
                    <a:pt x="3045" y="2882"/>
                    <a:pt x="2978" y="2902"/>
                  </a:cubicBezTo>
                  <a:cubicBezTo>
                    <a:pt x="2917" y="2923"/>
                    <a:pt x="2854" y="2944"/>
                    <a:pt x="2792" y="2961"/>
                  </a:cubicBezTo>
                  <a:cubicBezTo>
                    <a:pt x="2655" y="3000"/>
                    <a:pt x="2523" y="3051"/>
                    <a:pt x="2395" y="3112"/>
                  </a:cubicBezTo>
                  <a:cubicBezTo>
                    <a:pt x="2228" y="3193"/>
                    <a:pt x="2062" y="3275"/>
                    <a:pt x="1902" y="3367"/>
                  </a:cubicBezTo>
                  <a:cubicBezTo>
                    <a:pt x="1821" y="3413"/>
                    <a:pt x="1741" y="3459"/>
                    <a:pt x="1665" y="3510"/>
                  </a:cubicBezTo>
                  <a:cubicBezTo>
                    <a:pt x="1598" y="3554"/>
                    <a:pt x="1532" y="3598"/>
                    <a:pt x="1467" y="3642"/>
                  </a:cubicBezTo>
                  <a:cubicBezTo>
                    <a:pt x="1419" y="3676"/>
                    <a:pt x="1371" y="3710"/>
                    <a:pt x="1325" y="3744"/>
                  </a:cubicBezTo>
                  <a:cubicBezTo>
                    <a:pt x="1250" y="3802"/>
                    <a:pt x="1175" y="3860"/>
                    <a:pt x="1101" y="3917"/>
                  </a:cubicBezTo>
                  <a:cubicBezTo>
                    <a:pt x="1026" y="3975"/>
                    <a:pt x="958" y="4037"/>
                    <a:pt x="889" y="4100"/>
                  </a:cubicBezTo>
                  <a:cubicBezTo>
                    <a:pt x="818" y="4168"/>
                    <a:pt x="751" y="4243"/>
                    <a:pt x="686" y="4315"/>
                  </a:cubicBezTo>
                  <a:cubicBezTo>
                    <a:pt x="638" y="4368"/>
                    <a:pt x="592" y="4419"/>
                    <a:pt x="545" y="4473"/>
                  </a:cubicBezTo>
                  <a:cubicBezTo>
                    <a:pt x="489" y="4540"/>
                    <a:pt x="437" y="4608"/>
                    <a:pt x="388" y="4678"/>
                  </a:cubicBezTo>
                  <a:cubicBezTo>
                    <a:pt x="295" y="4811"/>
                    <a:pt x="212" y="4948"/>
                    <a:pt x="144" y="5096"/>
                  </a:cubicBezTo>
                  <a:cubicBezTo>
                    <a:pt x="86" y="5220"/>
                    <a:pt x="40" y="5348"/>
                    <a:pt x="9" y="5481"/>
                  </a:cubicBezTo>
                  <a:cubicBezTo>
                    <a:pt x="7" y="5487"/>
                    <a:pt x="1" y="5495"/>
                    <a:pt x="6" y="5504"/>
                  </a:cubicBezTo>
                  <a:cubicBezTo>
                    <a:pt x="42" y="5438"/>
                    <a:pt x="75" y="5376"/>
                    <a:pt x="107" y="5311"/>
                  </a:cubicBezTo>
                  <a:cubicBezTo>
                    <a:pt x="160" y="5208"/>
                    <a:pt x="212" y="5102"/>
                    <a:pt x="271" y="5001"/>
                  </a:cubicBezTo>
                  <a:cubicBezTo>
                    <a:pt x="322" y="4919"/>
                    <a:pt x="381" y="4842"/>
                    <a:pt x="441" y="4767"/>
                  </a:cubicBezTo>
                  <a:cubicBezTo>
                    <a:pt x="473" y="4725"/>
                    <a:pt x="508" y="4686"/>
                    <a:pt x="540" y="4645"/>
                  </a:cubicBezTo>
                  <a:cubicBezTo>
                    <a:pt x="570" y="4609"/>
                    <a:pt x="598" y="4572"/>
                    <a:pt x="627" y="4535"/>
                  </a:cubicBezTo>
                  <a:cubicBezTo>
                    <a:pt x="656" y="4501"/>
                    <a:pt x="686" y="4469"/>
                    <a:pt x="714" y="4435"/>
                  </a:cubicBezTo>
                  <a:cubicBezTo>
                    <a:pt x="753" y="4388"/>
                    <a:pt x="798" y="4346"/>
                    <a:pt x="841" y="4304"/>
                  </a:cubicBezTo>
                  <a:cubicBezTo>
                    <a:pt x="896" y="4251"/>
                    <a:pt x="954" y="4202"/>
                    <a:pt x="1010" y="4152"/>
                  </a:cubicBezTo>
                  <a:cubicBezTo>
                    <a:pt x="1042" y="4124"/>
                    <a:pt x="1077" y="4094"/>
                    <a:pt x="1110" y="4066"/>
                  </a:cubicBezTo>
                  <a:cubicBezTo>
                    <a:pt x="1167" y="4017"/>
                    <a:pt x="1225" y="3970"/>
                    <a:pt x="1283" y="3922"/>
                  </a:cubicBezTo>
                  <a:cubicBezTo>
                    <a:pt x="1339" y="3877"/>
                    <a:pt x="1395" y="3830"/>
                    <a:pt x="1452" y="3786"/>
                  </a:cubicBezTo>
                  <a:cubicBezTo>
                    <a:pt x="1542" y="3721"/>
                    <a:pt x="1632" y="3658"/>
                    <a:pt x="1726" y="3599"/>
                  </a:cubicBezTo>
                  <a:cubicBezTo>
                    <a:pt x="1796" y="3556"/>
                    <a:pt x="1866" y="3513"/>
                    <a:pt x="1938" y="3473"/>
                  </a:cubicBezTo>
                  <a:cubicBezTo>
                    <a:pt x="1981" y="3448"/>
                    <a:pt x="2026" y="3424"/>
                    <a:pt x="2070" y="3399"/>
                  </a:cubicBezTo>
                  <a:cubicBezTo>
                    <a:pt x="2132" y="3367"/>
                    <a:pt x="2193" y="3332"/>
                    <a:pt x="2256" y="3302"/>
                  </a:cubicBezTo>
                  <a:cubicBezTo>
                    <a:pt x="2319" y="3273"/>
                    <a:pt x="2382" y="3243"/>
                    <a:pt x="2447" y="3215"/>
                  </a:cubicBezTo>
                  <a:cubicBezTo>
                    <a:pt x="2535" y="3176"/>
                    <a:pt x="2626" y="3138"/>
                    <a:pt x="2717" y="3106"/>
                  </a:cubicBezTo>
                  <a:cubicBezTo>
                    <a:pt x="2890" y="3043"/>
                    <a:pt x="3068" y="3000"/>
                    <a:pt x="3245" y="2957"/>
                  </a:cubicBezTo>
                  <a:cubicBezTo>
                    <a:pt x="3323" y="2939"/>
                    <a:pt x="3401" y="2914"/>
                    <a:pt x="3478" y="2889"/>
                  </a:cubicBezTo>
                  <a:cubicBezTo>
                    <a:pt x="3505" y="2880"/>
                    <a:pt x="3511" y="2870"/>
                    <a:pt x="3512" y="2842"/>
                  </a:cubicBezTo>
                  <a:cubicBezTo>
                    <a:pt x="3514" y="2823"/>
                    <a:pt x="3510" y="2809"/>
                    <a:pt x="3505" y="2793"/>
                  </a:cubicBezTo>
                  <a:cubicBezTo>
                    <a:pt x="3479" y="2724"/>
                    <a:pt x="3452" y="2655"/>
                    <a:pt x="3428" y="2585"/>
                  </a:cubicBezTo>
                  <a:cubicBezTo>
                    <a:pt x="3387" y="2464"/>
                    <a:pt x="3347" y="2345"/>
                    <a:pt x="3304" y="2224"/>
                  </a:cubicBezTo>
                  <a:cubicBezTo>
                    <a:pt x="3279" y="2159"/>
                    <a:pt x="3256" y="2093"/>
                    <a:pt x="3234" y="2028"/>
                  </a:cubicBezTo>
                  <a:cubicBezTo>
                    <a:pt x="3182" y="1886"/>
                    <a:pt x="3132" y="1743"/>
                    <a:pt x="3081" y="1602"/>
                  </a:cubicBezTo>
                  <a:cubicBezTo>
                    <a:pt x="3053" y="1523"/>
                    <a:pt x="3027" y="1445"/>
                    <a:pt x="2998" y="1366"/>
                  </a:cubicBezTo>
                  <a:cubicBezTo>
                    <a:pt x="2939" y="1214"/>
                    <a:pt x="2886" y="1061"/>
                    <a:pt x="2831" y="907"/>
                  </a:cubicBezTo>
                  <a:cubicBezTo>
                    <a:pt x="2788" y="792"/>
                    <a:pt x="2750" y="673"/>
                    <a:pt x="2709" y="556"/>
                  </a:cubicBezTo>
                  <a:cubicBezTo>
                    <a:pt x="2659" y="407"/>
                    <a:pt x="2608" y="259"/>
                    <a:pt x="2549" y="113"/>
                  </a:cubicBezTo>
                  <a:cubicBezTo>
                    <a:pt x="2533" y="75"/>
                    <a:pt x="2519" y="34"/>
                    <a:pt x="2493" y="0"/>
                  </a:cubicBezTo>
                  <a:close/>
                </a:path>
              </a:pathLst>
            </a:custGeom>
            <a:solidFill>
              <a:srgbClr val="AFB6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8"/>
            <p:cNvSpPr/>
            <p:nvPr/>
          </p:nvSpPr>
          <p:spPr>
            <a:xfrm>
              <a:off x="7165667" y="3873809"/>
              <a:ext cx="148672" cy="193684"/>
            </a:xfrm>
            <a:custGeom>
              <a:avLst/>
              <a:gdLst/>
              <a:ahLst/>
              <a:cxnLst/>
              <a:rect l="l" t="t" r="r" b="b"/>
              <a:pathLst>
                <a:path w="4013" h="5228" extrusionOk="0">
                  <a:moveTo>
                    <a:pt x="2935" y="0"/>
                  </a:moveTo>
                  <a:cubicBezTo>
                    <a:pt x="2930" y="0"/>
                    <a:pt x="2923" y="0"/>
                    <a:pt x="2918" y="1"/>
                  </a:cubicBezTo>
                  <a:cubicBezTo>
                    <a:pt x="2891" y="13"/>
                    <a:pt x="2891" y="13"/>
                    <a:pt x="2901" y="40"/>
                  </a:cubicBezTo>
                  <a:cubicBezTo>
                    <a:pt x="2924" y="110"/>
                    <a:pt x="2948" y="184"/>
                    <a:pt x="2967" y="255"/>
                  </a:cubicBezTo>
                  <a:cubicBezTo>
                    <a:pt x="2993" y="344"/>
                    <a:pt x="3020" y="432"/>
                    <a:pt x="3046" y="520"/>
                  </a:cubicBezTo>
                  <a:cubicBezTo>
                    <a:pt x="3081" y="643"/>
                    <a:pt x="3117" y="765"/>
                    <a:pt x="3156" y="886"/>
                  </a:cubicBezTo>
                  <a:cubicBezTo>
                    <a:pt x="3187" y="984"/>
                    <a:pt x="3221" y="1080"/>
                    <a:pt x="3256" y="1177"/>
                  </a:cubicBezTo>
                  <a:cubicBezTo>
                    <a:pt x="3297" y="1291"/>
                    <a:pt x="3345" y="1403"/>
                    <a:pt x="3388" y="1518"/>
                  </a:cubicBezTo>
                  <a:cubicBezTo>
                    <a:pt x="3420" y="1602"/>
                    <a:pt x="3451" y="1687"/>
                    <a:pt x="3478" y="1771"/>
                  </a:cubicBezTo>
                  <a:cubicBezTo>
                    <a:pt x="3517" y="1900"/>
                    <a:pt x="3558" y="2030"/>
                    <a:pt x="3610" y="2156"/>
                  </a:cubicBezTo>
                  <a:cubicBezTo>
                    <a:pt x="3661" y="2275"/>
                    <a:pt x="3705" y="2395"/>
                    <a:pt x="3747" y="2518"/>
                  </a:cubicBezTo>
                  <a:cubicBezTo>
                    <a:pt x="3774" y="2595"/>
                    <a:pt x="3791" y="2676"/>
                    <a:pt x="3825" y="2751"/>
                  </a:cubicBezTo>
                  <a:cubicBezTo>
                    <a:pt x="3843" y="2793"/>
                    <a:pt x="3853" y="2837"/>
                    <a:pt x="3880" y="2874"/>
                  </a:cubicBezTo>
                  <a:cubicBezTo>
                    <a:pt x="3884" y="2880"/>
                    <a:pt x="3884" y="2885"/>
                    <a:pt x="3880" y="2893"/>
                  </a:cubicBezTo>
                  <a:cubicBezTo>
                    <a:pt x="3868" y="2918"/>
                    <a:pt x="3851" y="2929"/>
                    <a:pt x="3823" y="2929"/>
                  </a:cubicBezTo>
                  <a:cubicBezTo>
                    <a:pt x="3822" y="2929"/>
                    <a:pt x="3821" y="2929"/>
                    <a:pt x="3819" y="2929"/>
                  </a:cubicBezTo>
                  <a:cubicBezTo>
                    <a:pt x="3805" y="2929"/>
                    <a:pt x="3789" y="2927"/>
                    <a:pt x="3774" y="2927"/>
                  </a:cubicBezTo>
                  <a:cubicBezTo>
                    <a:pt x="3763" y="2927"/>
                    <a:pt x="3751" y="2928"/>
                    <a:pt x="3741" y="2930"/>
                  </a:cubicBezTo>
                  <a:cubicBezTo>
                    <a:pt x="3687" y="2941"/>
                    <a:pt x="3631" y="2943"/>
                    <a:pt x="3576" y="2947"/>
                  </a:cubicBezTo>
                  <a:cubicBezTo>
                    <a:pt x="3542" y="2950"/>
                    <a:pt x="3510" y="2952"/>
                    <a:pt x="3478" y="2955"/>
                  </a:cubicBezTo>
                  <a:cubicBezTo>
                    <a:pt x="3410" y="2961"/>
                    <a:pt x="3345" y="2979"/>
                    <a:pt x="3279" y="2994"/>
                  </a:cubicBezTo>
                  <a:cubicBezTo>
                    <a:pt x="3172" y="3020"/>
                    <a:pt x="3069" y="3048"/>
                    <a:pt x="2966" y="3086"/>
                  </a:cubicBezTo>
                  <a:cubicBezTo>
                    <a:pt x="2884" y="3117"/>
                    <a:pt x="2804" y="3149"/>
                    <a:pt x="2723" y="3182"/>
                  </a:cubicBezTo>
                  <a:cubicBezTo>
                    <a:pt x="2620" y="3224"/>
                    <a:pt x="2519" y="3265"/>
                    <a:pt x="2417" y="3307"/>
                  </a:cubicBezTo>
                  <a:cubicBezTo>
                    <a:pt x="2330" y="3343"/>
                    <a:pt x="2241" y="3380"/>
                    <a:pt x="2153" y="3418"/>
                  </a:cubicBezTo>
                  <a:cubicBezTo>
                    <a:pt x="2066" y="3457"/>
                    <a:pt x="1979" y="3495"/>
                    <a:pt x="1892" y="3536"/>
                  </a:cubicBezTo>
                  <a:cubicBezTo>
                    <a:pt x="1775" y="3591"/>
                    <a:pt x="1658" y="3652"/>
                    <a:pt x="1548" y="3718"/>
                  </a:cubicBezTo>
                  <a:cubicBezTo>
                    <a:pt x="1416" y="3796"/>
                    <a:pt x="1285" y="3878"/>
                    <a:pt x="1160" y="3968"/>
                  </a:cubicBezTo>
                  <a:cubicBezTo>
                    <a:pt x="1080" y="4023"/>
                    <a:pt x="1006" y="4083"/>
                    <a:pt x="932" y="4146"/>
                  </a:cubicBezTo>
                  <a:cubicBezTo>
                    <a:pt x="884" y="4186"/>
                    <a:pt x="833" y="4227"/>
                    <a:pt x="788" y="4270"/>
                  </a:cubicBezTo>
                  <a:cubicBezTo>
                    <a:pt x="736" y="4318"/>
                    <a:pt x="680" y="4363"/>
                    <a:pt x="633" y="4418"/>
                  </a:cubicBezTo>
                  <a:cubicBezTo>
                    <a:pt x="587" y="4471"/>
                    <a:pt x="533" y="4520"/>
                    <a:pt x="485" y="4574"/>
                  </a:cubicBezTo>
                  <a:cubicBezTo>
                    <a:pt x="460" y="4601"/>
                    <a:pt x="434" y="4629"/>
                    <a:pt x="410" y="4656"/>
                  </a:cubicBezTo>
                  <a:cubicBezTo>
                    <a:pt x="355" y="4717"/>
                    <a:pt x="303" y="4780"/>
                    <a:pt x="251" y="4843"/>
                  </a:cubicBezTo>
                  <a:cubicBezTo>
                    <a:pt x="205" y="4902"/>
                    <a:pt x="158" y="4960"/>
                    <a:pt x="115" y="5021"/>
                  </a:cubicBezTo>
                  <a:cubicBezTo>
                    <a:pt x="76" y="5079"/>
                    <a:pt x="44" y="5139"/>
                    <a:pt x="11" y="5199"/>
                  </a:cubicBezTo>
                  <a:lnTo>
                    <a:pt x="3" y="5216"/>
                  </a:lnTo>
                  <a:cubicBezTo>
                    <a:pt x="1" y="5220"/>
                    <a:pt x="2" y="5224"/>
                    <a:pt x="6" y="5226"/>
                  </a:cubicBezTo>
                  <a:cubicBezTo>
                    <a:pt x="7" y="5227"/>
                    <a:pt x="9" y="5228"/>
                    <a:pt x="10" y="5228"/>
                  </a:cubicBezTo>
                  <a:cubicBezTo>
                    <a:pt x="12" y="5228"/>
                    <a:pt x="15" y="5226"/>
                    <a:pt x="17" y="5224"/>
                  </a:cubicBezTo>
                  <a:cubicBezTo>
                    <a:pt x="24" y="5214"/>
                    <a:pt x="30" y="5204"/>
                    <a:pt x="40" y="5195"/>
                  </a:cubicBezTo>
                  <a:cubicBezTo>
                    <a:pt x="76" y="5162"/>
                    <a:pt x="103" y="5123"/>
                    <a:pt x="130" y="5082"/>
                  </a:cubicBezTo>
                  <a:cubicBezTo>
                    <a:pt x="175" y="5012"/>
                    <a:pt x="228" y="4947"/>
                    <a:pt x="282" y="4886"/>
                  </a:cubicBezTo>
                  <a:cubicBezTo>
                    <a:pt x="324" y="4837"/>
                    <a:pt x="368" y="4790"/>
                    <a:pt x="413" y="4742"/>
                  </a:cubicBezTo>
                  <a:cubicBezTo>
                    <a:pt x="456" y="4698"/>
                    <a:pt x="502" y="4655"/>
                    <a:pt x="550" y="4613"/>
                  </a:cubicBezTo>
                  <a:cubicBezTo>
                    <a:pt x="606" y="4563"/>
                    <a:pt x="665" y="4518"/>
                    <a:pt x="719" y="4466"/>
                  </a:cubicBezTo>
                  <a:cubicBezTo>
                    <a:pt x="776" y="4411"/>
                    <a:pt x="836" y="4359"/>
                    <a:pt x="896" y="4309"/>
                  </a:cubicBezTo>
                  <a:cubicBezTo>
                    <a:pt x="955" y="4257"/>
                    <a:pt x="1014" y="4208"/>
                    <a:pt x="1074" y="4158"/>
                  </a:cubicBezTo>
                  <a:cubicBezTo>
                    <a:pt x="1138" y="4100"/>
                    <a:pt x="1206" y="4051"/>
                    <a:pt x="1274" y="4000"/>
                  </a:cubicBezTo>
                  <a:cubicBezTo>
                    <a:pt x="1366" y="3931"/>
                    <a:pt x="1458" y="3865"/>
                    <a:pt x="1554" y="3803"/>
                  </a:cubicBezTo>
                  <a:cubicBezTo>
                    <a:pt x="1629" y="3753"/>
                    <a:pt x="1708" y="3709"/>
                    <a:pt x="1789" y="3667"/>
                  </a:cubicBezTo>
                  <a:cubicBezTo>
                    <a:pt x="1850" y="3635"/>
                    <a:pt x="1915" y="3607"/>
                    <a:pt x="1979" y="3577"/>
                  </a:cubicBezTo>
                  <a:cubicBezTo>
                    <a:pt x="2060" y="3542"/>
                    <a:pt x="2145" y="3506"/>
                    <a:pt x="2229" y="3477"/>
                  </a:cubicBezTo>
                  <a:cubicBezTo>
                    <a:pt x="2292" y="3456"/>
                    <a:pt x="2357" y="3435"/>
                    <a:pt x="2422" y="3415"/>
                  </a:cubicBezTo>
                  <a:cubicBezTo>
                    <a:pt x="2486" y="3394"/>
                    <a:pt x="2552" y="3375"/>
                    <a:pt x="2619" y="3355"/>
                  </a:cubicBezTo>
                  <a:cubicBezTo>
                    <a:pt x="2719" y="3326"/>
                    <a:pt x="2821" y="3299"/>
                    <a:pt x="2921" y="3268"/>
                  </a:cubicBezTo>
                  <a:cubicBezTo>
                    <a:pt x="3034" y="3232"/>
                    <a:pt x="3145" y="3195"/>
                    <a:pt x="3259" y="3162"/>
                  </a:cubicBezTo>
                  <a:cubicBezTo>
                    <a:pt x="3339" y="3141"/>
                    <a:pt x="3419" y="3117"/>
                    <a:pt x="3499" y="3095"/>
                  </a:cubicBezTo>
                  <a:cubicBezTo>
                    <a:pt x="3588" y="3069"/>
                    <a:pt x="3678" y="3049"/>
                    <a:pt x="3769" y="3035"/>
                  </a:cubicBezTo>
                  <a:cubicBezTo>
                    <a:pt x="3829" y="3026"/>
                    <a:pt x="3888" y="3014"/>
                    <a:pt x="3949" y="3014"/>
                  </a:cubicBezTo>
                  <a:cubicBezTo>
                    <a:pt x="3958" y="3014"/>
                    <a:pt x="3967" y="3014"/>
                    <a:pt x="3976" y="3014"/>
                  </a:cubicBezTo>
                  <a:lnTo>
                    <a:pt x="3991" y="3014"/>
                  </a:lnTo>
                  <a:cubicBezTo>
                    <a:pt x="4010" y="3013"/>
                    <a:pt x="4012" y="3010"/>
                    <a:pt x="4007" y="2992"/>
                  </a:cubicBezTo>
                  <a:cubicBezTo>
                    <a:pt x="4005" y="2981"/>
                    <a:pt x="4002" y="2968"/>
                    <a:pt x="3997" y="2956"/>
                  </a:cubicBezTo>
                  <a:cubicBezTo>
                    <a:pt x="3976" y="2884"/>
                    <a:pt x="3961" y="2806"/>
                    <a:pt x="3934" y="2735"/>
                  </a:cubicBezTo>
                  <a:cubicBezTo>
                    <a:pt x="3907" y="2665"/>
                    <a:pt x="3885" y="2595"/>
                    <a:pt x="3867" y="2524"/>
                  </a:cubicBezTo>
                  <a:cubicBezTo>
                    <a:pt x="3845" y="2442"/>
                    <a:pt x="3823" y="2359"/>
                    <a:pt x="3796" y="2278"/>
                  </a:cubicBezTo>
                  <a:cubicBezTo>
                    <a:pt x="3759" y="2172"/>
                    <a:pt x="3720" y="2067"/>
                    <a:pt x="3676" y="1964"/>
                  </a:cubicBezTo>
                  <a:cubicBezTo>
                    <a:pt x="3650" y="1904"/>
                    <a:pt x="3624" y="1844"/>
                    <a:pt x="3597" y="1784"/>
                  </a:cubicBezTo>
                  <a:cubicBezTo>
                    <a:pt x="3569" y="1721"/>
                    <a:pt x="3543" y="1660"/>
                    <a:pt x="3521" y="1595"/>
                  </a:cubicBezTo>
                  <a:cubicBezTo>
                    <a:pt x="3495" y="1521"/>
                    <a:pt x="3471" y="1445"/>
                    <a:pt x="3444" y="1371"/>
                  </a:cubicBezTo>
                  <a:cubicBezTo>
                    <a:pt x="3417" y="1294"/>
                    <a:pt x="3387" y="1219"/>
                    <a:pt x="3359" y="1143"/>
                  </a:cubicBezTo>
                  <a:cubicBezTo>
                    <a:pt x="3328" y="1058"/>
                    <a:pt x="3296" y="972"/>
                    <a:pt x="3272" y="885"/>
                  </a:cubicBezTo>
                  <a:cubicBezTo>
                    <a:pt x="3247" y="802"/>
                    <a:pt x="3220" y="720"/>
                    <a:pt x="3187" y="640"/>
                  </a:cubicBezTo>
                  <a:cubicBezTo>
                    <a:pt x="3165" y="583"/>
                    <a:pt x="3140" y="523"/>
                    <a:pt x="3123" y="464"/>
                  </a:cubicBezTo>
                  <a:cubicBezTo>
                    <a:pt x="3104" y="403"/>
                    <a:pt x="3084" y="342"/>
                    <a:pt x="3061" y="283"/>
                  </a:cubicBezTo>
                  <a:cubicBezTo>
                    <a:pt x="3031" y="206"/>
                    <a:pt x="3005" y="130"/>
                    <a:pt x="2981" y="51"/>
                  </a:cubicBezTo>
                  <a:cubicBezTo>
                    <a:pt x="2975" y="28"/>
                    <a:pt x="2966" y="2"/>
                    <a:pt x="2935" y="0"/>
                  </a:cubicBezTo>
                  <a:close/>
                </a:path>
              </a:pathLst>
            </a:custGeom>
            <a:solidFill>
              <a:srgbClr val="AFB6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8"/>
            <p:cNvSpPr/>
            <p:nvPr/>
          </p:nvSpPr>
          <p:spPr>
            <a:xfrm>
              <a:off x="6981801" y="4043412"/>
              <a:ext cx="3334" cy="13967"/>
            </a:xfrm>
            <a:custGeom>
              <a:avLst/>
              <a:gdLst/>
              <a:ahLst/>
              <a:cxnLst/>
              <a:rect l="l" t="t" r="r" b="b"/>
              <a:pathLst>
                <a:path w="90" h="377" extrusionOk="0">
                  <a:moveTo>
                    <a:pt x="4" y="0"/>
                  </a:moveTo>
                  <a:cubicBezTo>
                    <a:pt x="2" y="8"/>
                    <a:pt x="1" y="16"/>
                    <a:pt x="3" y="22"/>
                  </a:cubicBezTo>
                  <a:cubicBezTo>
                    <a:pt x="6" y="23"/>
                    <a:pt x="6" y="24"/>
                    <a:pt x="4" y="26"/>
                  </a:cubicBezTo>
                  <a:cubicBezTo>
                    <a:pt x="12" y="35"/>
                    <a:pt x="2" y="49"/>
                    <a:pt x="12" y="58"/>
                  </a:cubicBezTo>
                  <a:cubicBezTo>
                    <a:pt x="17" y="66"/>
                    <a:pt x="9" y="76"/>
                    <a:pt x="17" y="83"/>
                  </a:cubicBezTo>
                  <a:lnTo>
                    <a:pt x="18" y="85"/>
                  </a:lnTo>
                  <a:lnTo>
                    <a:pt x="17" y="86"/>
                  </a:lnTo>
                  <a:cubicBezTo>
                    <a:pt x="20" y="94"/>
                    <a:pt x="15" y="105"/>
                    <a:pt x="22" y="113"/>
                  </a:cubicBezTo>
                  <a:cubicBezTo>
                    <a:pt x="29" y="123"/>
                    <a:pt x="20" y="135"/>
                    <a:pt x="29" y="145"/>
                  </a:cubicBezTo>
                  <a:cubicBezTo>
                    <a:pt x="34" y="152"/>
                    <a:pt x="28" y="162"/>
                    <a:pt x="34" y="170"/>
                  </a:cubicBezTo>
                  <a:cubicBezTo>
                    <a:pt x="36" y="172"/>
                    <a:pt x="36" y="173"/>
                    <a:pt x="35" y="174"/>
                  </a:cubicBezTo>
                  <a:cubicBezTo>
                    <a:pt x="40" y="182"/>
                    <a:pt x="34" y="193"/>
                    <a:pt x="41" y="201"/>
                  </a:cubicBezTo>
                  <a:cubicBezTo>
                    <a:pt x="47" y="210"/>
                    <a:pt x="39" y="222"/>
                    <a:pt x="47" y="232"/>
                  </a:cubicBezTo>
                  <a:cubicBezTo>
                    <a:pt x="53" y="240"/>
                    <a:pt x="46" y="250"/>
                    <a:pt x="53" y="258"/>
                  </a:cubicBezTo>
                  <a:cubicBezTo>
                    <a:pt x="61" y="267"/>
                    <a:pt x="51" y="280"/>
                    <a:pt x="60" y="288"/>
                  </a:cubicBezTo>
                  <a:cubicBezTo>
                    <a:pt x="66" y="297"/>
                    <a:pt x="58" y="308"/>
                    <a:pt x="66" y="314"/>
                  </a:cubicBezTo>
                  <a:cubicBezTo>
                    <a:pt x="68" y="315"/>
                    <a:pt x="68" y="317"/>
                    <a:pt x="67" y="318"/>
                  </a:cubicBezTo>
                  <a:cubicBezTo>
                    <a:pt x="71" y="326"/>
                    <a:pt x="66" y="337"/>
                    <a:pt x="72" y="345"/>
                  </a:cubicBezTo>
                  <a:cubicBezTo>
                    <a:pt x="78" y="354"/>
                    <a:pt x="69" y="367"/>
                    <a:pt x="78" y="375"/>
                  </a:cubicBezTo>
                  <a:lnTo>
                    <a:pt x="78" y="374"/>
                  </a:lnTo>
                  <a:cubicBezTo>
                    <a:pt x="80" y="376"/>
                    <a:pt x="81" y="377"/>
                    <a:pt x="83" y="377"/>
                  </a:cubicBezTo>
                  <a:cubicBezTo>
                    <a:pt x="84" y="377"/>
                    <a:pt x="85" y="376"/>
                    <a:pt x="87" y="374"/>
                  </a:cubicBezTo>
                  <a:cubicBezTo>
                    <a:pt x="88" y="369"/>
                    <a:pt x="89" y="363"/>
                    <a:pt x="85" y="357"/>
                  </a:cubicBezTo>
                  <a:cubicBezTo>
                    <a:pt x="85" y="350"/>
                    <a:pt x="84" y="341"/>
                    <a:pt x="83" y="333"/>
                  </a:cubicBezTo>
                  <a:cubicBezTo>
                    <a:pt x="62" y="242"/>
                    <a:pt x="44" y="148"/>
                    <a:pt x="22" y="56"/>
                  </a:cubicBezTo>
                  <a:cubicBezTo>
                    <a:pt x="18" y="38"/>
                    <a:pt x="20" y="16"/>
                    <a:pt x="4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8"/>
            <p:cNvSpPr/>
            <p:nvPr/>
          </p:nvSpPr>
          <p:spPr>
            <a:xfrm>
              <a:off x="6964907" y="3954350"/>
              <a:ext cx="2445" cy="9040"/>
            </a:xfrm>
            <a:custGeom>
              <a:avLst/>
              <a:gdLst/>
              <a:ahLst/>
              <a:cxnLst/>
              <a:rect l="l" t="t" r="r" b="b"/>
              <a:pathLst>
                <a:path w="66" h="244" extrusionOk="0">
                  <a:moveTo>
                    <a:pt x="10" y="0"/>
                  </a:moveTo>
                  <a:cubicBezTo>
                    <a:pt x="5" y="6"/>
                    <a:pt x="5" y="12"/>
                    <a:pt x="4" y="20"/>
                  </a:cubicBezTo>
                  <a:cubicBezTo>
                    <a:pt x="6" y="27"/>
                    <a:pt x="1" y="37"/>
                    <a:pt x="7" y="44"/>
                  </a:cubicBezTo>
                  <a:cubicBezTo>
                    <a:pt x="12" y="52"/>
                    <a:pt x="6" y="63"/>
                    <a:pt x="12" y="69"/>
                  </a:cubicBezTo>
                  <a:cubicBezTo>
                    <a:pt x="16" y="70"/>
                    <a:pt x="16" y="72"/>
                    <a:pt x="15" y="74"/>
                  </a:cubicBezTo>
                  <a:cubicBezTo>
                    <a:pt x="20" y="81"/>
                    <a:pt x="15" y="92"/>
                    <a:pt x="21" y="101"/>
                  </a:cubicBezTo>
                  <a:cubicBezTo>
                    <a:pt x="27" y="108"/>
                    <a:pt x="20" y="119"/>
                    <a:pt x="27" y="125"/>
                  </a:cubicBezTo>
                  <a:lnTo>
                    <a:pt x="28" y="128"/>
                  </a:lnTo>
                  <a:lnTo>
                    <a:pt x="27" y="129"/>
                  </a:lnTo>
                  <a:cubicBezTo>
                    <a:pt x="31" y="135"/>
                    <a:pt x="27" y="144"/>
                    <a:pt x="32" y="150"/>
                  </a:cubicBezTo>
                  <a:cubicBezTo>
                    <a:pt x="33" y="151"/>
                    <a:pt x="34" y="152"/>
                    <a:pt x="33" y="155"/>
                  </a:cubicBezTo>
                  <a:cubicBezTo>
                    <a:pt x="36" y="160"/>
                    <a:pt x="36" y="163"/>
                    <a:pt x="37" y="169"/>
                  </a:cubicBezTo>
                  <a:cubicBezTo>
                    <a:pt x="42" y="173"/>
                    <a:pt x="43" y="177"/>
                    <a:pt x="43" y="183"/>
                  </a:cubicBezTo>
                  <a:cubicBezTo>
                    <a:pt x="43" y="187"/>
                    <a:pt x="42" y="189"/>
                    <a:pt x="43" y="193"/>
                  </a:cubicBezTo>
                  <a:cubicBezTo>
                    <a:pt x="45" y="198"/>
                    <a:pt x="47" y="203"/>
                    <a:pt x="48" y="206"/>
                  </a:cubicBezTo>
                  <a:cubicBezTo>
                    <a:pt x="48" y="210"/>
                    <a:pt x="48" y="214"/>
                    <a:pt x="49" y="217"/>
                  </a:cubicBezTo>
                  <a:cubicBezTo>
                    <a:pt x="51" y="223"/>
                    <a:pt x="53" y="227"/>
                    <a:pt x="55" y="232"/>
                  </a:cubicBezTo>
                  <a:cubicBezTo>
                    <a:pt x="56" y="235"/>
                    <a:pt x="55" y="239"/>
                    <a:pt x="58" y="243"/>
                  </a:cubicBezTo>
                  <a:cubicBezTo>
                    <a:pt x="60" y="243"/>
                    <a:pt x="63" y="243"/>
                    <a:pt x="65" y="242"/>
                  </a:cubicBezTo>
                  <a:cubicBezTo>
                    <a:pt x="64" y="233"/>
                    <a:pt x="65" y="225"/>
                    <a:pt x="63" y="215"/>
                  </a:cubicBezTo>
                  <a:cubicBezTo>
                    <a:pt x="52" y="168"/>
                    <a:pt x="42" y="122"/>
                    <a:pt x="29" y="75"/>
                  </a:cubicBezTo>
                  <a:cubicBezTo>
                    <a:pt x="23" y="49"/>
                    <a:pt x="23" y="23"/>
                    <a:pt x="10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8"/>
            <p:cNvSpPr/>
            <p:nvPr/>
          </p:nvSpPr>
          <p:spPr>
            <a:xfrm>
              <a:off x="6967834" y="3967280"/>
              <a:ext cx="2482" cy="10077"/>
            </a:xfrm>
            <a:custGeom>
              <a:avLst/>
              <a:gdLst/>
              <a:ahLst/>
              <a:cxnLst/>
              <a:rect l="l" t="t" r="r" b="b"/>
              <a:pathLst>
                <a:path w="67" h="272" extrusionOk="0">
                  <a:moveTo>
                    <a:pt x="3" y="1"/>
                  </a:moveTo>
                  <a:lnTo>
                    <a:pt x="3" y="1"/>
                  </a:lnTo>
                  <a:cubicBezTo>
                    <a:pt x="0" y="5"/>
                    <a:pt x="0" y="8"/>
                    <a:pt x="4" y="13"/>
                  </a:cubicBezTo>
                  <a:cubicBezTo>
                    <a:pt x="11" y="19"/>
                    <a:pt x="4" y="29"/>
                    <a:pt x="9" y="37"/>
                  </a:cubicBezTo>
                  <a:cubicBezTo>
                    <a:pt x="11" y="39"/>
                    <a:pt x="12" y="41"/>
                    <a:pt x="11" y="43"/>
                  </a:cubicBezTo>
                  <a:cubicBezTo>
                    <a:pt x="17" y="50"/>
                    <a:pt x="9" y="60"/>
                    <a:pt x="17" y="68"/>
                  </a:cubicBezTo>
                  <a:cubicBezTo>
                    <a:pt x="19" y="70"/>
                    <a:pt x="19" y="71"/>
                    <a:pt x="18" y="72"/>
                  </a:cubicBezTo>
                  <a:cubicBezTo>
                    <a:pt x="23" y="81"/>
                    <a:pt x="17" y="91"/>
                    <a:pt x="23" y="99"/>
                  </a:cubicBezTo>
                  <a:cubicBezTo>
                    <a:pt x="29" y="108"/>
                    <a:pt x="23" y="118"/>
                    <a:pt x="28" y="125"/>
                  </a:cubicBezTo>
                  <a:cubicBezTo>
                    <a:pt x="29" y="126"/>
                    <a:pt x="31" y="127"/>
                    <a:pt x="29" y="129"/>
                  </a:cubicBezTo>
                  <a:cubicBezTo>
                    <a:pt x="35" y="137"/>
                    <a:pt x="28" y="147"/>
                    <a:pt x="35" y="156"/>
                  </a:cubicBezTo>
                  <a:cubicBezTo>
                    <a:pt x="40" y="164"/>
                    <a:pt x="34" y="174"/>
                    <a:pt x="40" y="181"/>
                  </a:cubicBezTo>
                  <a:cubicBezTo>
                    <a:pt x="41" y="183"/>
                    <a:pt x="43" y="184"/>
                    <a:pt x="41" y="185"/>
                  </a:cubicBezTo>
                  <a:cubicBezTo>
                    <a:pt x="46" y="194"/>
                    <a:pt x="40" y="205"/>
                    <a:pt x="47" y="212"/>
                  </a:cubicBezTo>
                  <a:cubicBezTo>
                    <a:pt x="52" y="221"/>
                    <a:pt x="46" y="232"/>
                    <a:pt x="52" y="238"/>
                  </a:cubicBezTo>
                  <a:cubicBezTo>
                    <a:pt x="55" y="239"/>
                    <a:pt x="55" y="240"/>
                    <a:pt x="54" y="242"/>
                  </a:cubicBezTo>
                  <a:cubicBezTo>
                    <a:pt x="60" y="250"/>
                    <a:pt x="52" y="261"/>
                    <a:pt x="60" y="269"/>
                  </a:cubicBezTo>
                  <a:cubicBezTo>
                    <a:pt x="61" y="271"/>
                    <a:pt x="62" y="271"/>
                    <a:pt x="65" y="271"/>
                  </a:cubicBezTo>
                  <a:cubicBezTo>
                    <a:pt x="66" y="260"/>
                    <a:pt x="66" y="249"/>
                    <a:pt x="63" y="238"/>
                  </a:cubicBezTo>
                  <a:cubicBezTo>
                    <a:pt x="56" y="211"/>
                    <a:pt x="54" y="185"/>
                    <a:pt x="47" y="159"/>
                  </a:cubicBezTo>
                  <a:cubicBezTo>
                    <a:pt x="35" y="109"/>
                    <a:pt x="27" y="55"/>
                    <a:pt x="11" y="3"/>
                  </a:cubicBezTo>
                  <a:cubicBezTo>
                    <a:pt x="8" y="2"/>
                    <a:pt x="6" y="2"/>
                    <a:pt x="3" y="1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8"/>
            <p:cNvSpPr/>
            <p:nvPr/>
          </p:nvSpPr>
          <p:spPr>
            <a:xfrm>
              <a:off x="6986728" y="4066456"/>
              <a:ext cx="1964" cy="5335"/>
            </a:xfrm>
            <a:custGeom>
              <a:avLst/>
              <a:gdLst/>
              <a:ahLst/>
              <a:cxnLst/>
              <a:rect l="l" t="t" r="r" b="b"/>
              <a:pathLst>
                <a:path w="53" h="144" extrusionOk="0">
                  <a:moveTo>
                    <a:pt x="14" y="0"/>
                  </a:moveTo>
                  <a:cubicBezTo>
                    <a:pt x="9" y="3"/>
                    <a:pt x="6" y="5"/>
                    <a:pt x="3" y="7"/>
                  </a:cubicBezTo>
                  <a:cubicBezTo>
                    <a:pt x="3" y="13"/>
                    <a:pt x="0" y="20"/>
                    <a:pt x="6" y="23"/>
                  </a:cubicBezTo>
                  <a:cubicBezTo>
                    <a:pt x="13" y="32"/>
                    <a:pt x="5" y="42"/>
                    <a:pt x="13" y="49"/>
                  </a:cubicBezTo>
                  <a:cubicBezTo>
                    <a:pt x="20" y="58"/>
                    <a:pt x="13" y="68"/>
                    <a:pt x="20" y="75"/>
                  </a:cubicBezTo>
                  <a:cubicBezTo>
                    <a:pt x="25" y="82"/>
                    <a:pt x="19" y="93"/>
                    <a:pt x="25" y="101"/>
                  </a:cubicBezTo>
                  <a:lnTo>
                    <a:pt x="26" y="102"/>
                  </a:lnTo>
                  <a:lnTo>
                    <a:pt x="26" y="103"/>
                  </a:lnTo>
                  <a:cubicBezTo>
                    <a:pt x="32" y="112"/>
                    <a:pt x="25" y="122"/>
                    <a:pt x="33" y="130"/>
                  </a:cubicBezTo>
                  <a:cubicBezTo>
                    <a:pt x="37" y="134"/>
                    <a:pt x="35" y="141"/>
                    <a:pt x="40" y="144"/>
                  </a:cubicBezTo>
                  <a:cubicBezTo>
                    <a:pt x="52" y="130"/>
                    <a:pt x="41" y="118"/>
                    <a:pt x="38" y="106"/>
                  </a:cubicBezTo>
                  <a:cubicBezTo>
                    <a:pt x="33" y="71"/>
                    <a:pt x="26" y="35"/>
                    <a:pt x="14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8"/>
            <p:cNvSpPr/>
            <p:nvPr/>
          </p:nvSpPr>
          <p:spPr>
            <a:xfrm>
              <a:off x="6966908" y="3963242"/>
              <a:ext cx="1371" cy="4149"/>
            </a:xfrm>
            <a:custGeom>
              <a:avLst/>
              <a:gdLst/>
              <a:ahLst/>
              <a:cxnLst/>
              <a:rect l="l" t="t" r="r" b="b"/>
              <a:pathLst>
                <a:path w="37" h="112" extrusionOk="0">
                  <a:moveTo>
                    <a:pt x="5" y="1"/>
                  </a:moveTo>
                  <a:cubicBezTo>
                    <a:pt x="1" y="4"/>
                    <a:pt x="1" y="8"/>
                    <a:pt x="5" y="13"/>
                  </a:cubicBezTo>
                  <a:lnTo>
                    <a:pt x="7" y="13"/>
                  </a:lnTo>
                  <a:lnTo>
                    <a:pt x="7" y="20"/>
                  </a:lnTo>
                  <a:cubicBezTo>
                    <a:pt x="7" y="26"/>
                    <a:pt x="6" y="31"/>
                    <a:pt x="10" y="36"/>
                  </a:cubicBezTo>
                  <a:lnTo>
                    <a:pt x="12" y="36"/>
                  </a:lnTo>
                  <a:lnTo>
                    <a:pt x="12" y="46"/>
                  </a:lnTo>
                  <a:cubicBezTo>
                    <a:pt x="13" y="53"/>
                    <a:pt x="11" y="61"/>
                    <a:pt x="17" y="68"/>
                  </a:cubicBezTo>
                  <a:cubicBezTo>
                    <a:pt x="22" y="76"/>
                    <a:pt x="16" y="87"/>
                    <a:pt x="22" y="94"/>
                  </a:cubicBezTo>
                  <a:cubicBezTo>
                    <a:pt x="24" y="95"/>
                    <a:pt x="24" y="96"/>
                    <a:pt x="23" y="98"/>
                  </a:cubicBezTo>
                  <a:cubicBezTo>
                    <a:pt x="26" y="103"/>
                    <a:pt x="24" y="110"/>
                    <a:pt x="30" y="112"/>
                  </a:cubicBezTo>
                  <a:lnTo>
                    <a:pt x="36" y="112"/>
                  </a:lnTo>
                  <a:cubicBezTo>
                    <a:pt x="31" y="74"/>
                    <a:pt x="23" y="36"/>
                    <a:pt x="10" y="1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8"/>
            <p:cNvSpPr/>
            <p:nvPr/>
          </p:nvSpPr>
          <p:spPr>
            <a:xfrm>
              <a:off x="6963907" y="3949534"/>
              <a:ext cx="963" cy="2816"/>
            </a:xfrm>
            <a:custGeom>
              <a:avLst/>
              <a:gdLst/>
              <a:ahLst/>
              <a:cxnLst/>
              <a:rect l="l" t="t" r="r" b="b"/>
              <a:pathLst>
                <a:path w="26" h="76" extrusionOk="0">
                  <a:moveTo>
                    <a:pt x="10" y="0"/>
                  </a:moveTo>
                  <a:cubicBezTo>
                    <a:pt x="8" y="0"/>
                    <a:pt x="6" y="6"/>
                    <a:pt x="5" y="7"/>
                  </a:cubicBezTo>
                  <a:cubicBezTo>
                    <a:pt x="2" y="16"/>
                    <a:pt x="1" y="24"/>
                    <a:pt x="7" y="30"/>
                  </a:cubicBezTo>
                  <a:lnTo>
                    <a:pt x="9" y="32"/>
                  </a:lnTo>
                  <a:lnTo>
                    <a:pt x="7" y="33"/>
                  </a:lnTo>
                  <a:cubicBezTo>
                    <a:pt x="11" y="42"/>
                    <a:pt x="6" y="52"/>
                    <a:pt x="13" y="60"/>
                  </a:cubicBezTo>
                  <a:cubicBezTo>
                    <a:pt x="17" y="65"/>
                    <a:pt x="16" y="71"/>
                    <a:pt x="18" y="75"/>
                  </a:cubicBezTo>
                  <a:cubicBezTo>
                    <a:pt x="19" y="76"/>
                    <a:pt x="20" y="76"/>
                    <a:pt x="21" y="76"/>
                  </a:cubicBezTo>
                  <a:cubicBezTo>
                    <a:pt x="22" y="76"/>
                    <a:pt x="24" y="75"/>
                    <a:pt x="25" y="74"/>
                  </a:cubicBezTo>
                  <a:cubicBezTo>
                    <a:pt x="23" y="50"/>
                    <a:pt x="16" y="25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8"/>
            <p:cNvSpPr/>
            <p:nvPr/>
          </p:nvSpPr>
          <p:spPr>
            <a:xfrm>
              <a:off x="6964425" y="3952313"/>
              <a:ext cx="852" cy="2816"/>
            </a:xfrm>
            <a:custGeom>
              <a:avLst/>
              <a:gdLst/>
              <a:ahLst/>
              <a:cxnLst/>
              <a:rect l="l" t="t" r="r" b="b"/>
              <a:pathLst>
                <a:path w="23" h="76" extrusionOk="0">
                  <a:moveTo>
                    <a:pt x="4" y="0"/>
                  </a:moveTo>
                  <a:cubicBezTo>
                    <a:pt x="1" y="3"/>
                    <a:pt x="1" y="8"/>
                    <a:pt x="2" y="12"/>
                  </a:cubicBezTo>
                  <a:cubicBezTo>
                    <a:pt x="3" y="13"/>
                    <a:pt x="4" y="14"/>
                    <a:pt x="3" y="17"/>
                  </a:cubicBezTo>
                  <a:cubicBezTo>
                    <a:pt x="8" y="24"/>
                    <a:pt x="2" y="35"/>
                    <a:pt x="8" y="44"/>
                  </a:cubicBezTo>
                  <a:lnTo>
                    <a:pt x="9" y="45"/>
                  </a:lnTo>
                  <a:lnTo>
                    <a:pt x="9" y="46"/>
                  </a:lnTo>
                  <a:cubicBezTo>
                    <a:pt x="15" y="54"/>
                    <a:pt x="9" y="65"/>
                    <a:pt x="17" y="73"/>
                  </a:cubicBezTo>
                  <a:cubicBezTo>
                    <a:pt x="17" y="76"/>
                    <a:pt x="18" y="76"/>
                    <a:pt x="20" y="76"/>
                  </a:cubicBezTo>
                  <a:cubicBezTo>
                    <a:pt x="20" y="69"/>
                    <a:pt x="22" y="62"/>
                    <a:pt x="22" y="55"/>
                  </a:cubicBezTo>
                  <a:cubicBezTo>
                    <a:pt x="22" y="37"/>
                    <a:pt x="17" y="18"/>
                    <a:pt x="9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8"/>
            <p:cNvSpPr/>
            <p:nvPr/>
          </p:nvSpPr>
          <p:spPr>
            <a:xfrm>
              <a:off x="6990433" y="3913783"/>
              <a:ext cx="2186" cy="333"/>
            </a:xfrm>
            <a:custGeom>
              <a:avLst/>
              <a:gdLst/>
              <a:ahLst/>
              <a:cxnLst/>
              <a:rect l="l" t="t" r="r" b="b"/>
              <a:pathLst>
                <a:path w="59" h="9" extrusionOk="0">
                  <a:moveTo>
                    <a:pt x="24" y="1"/>
                  </a:moveTo>
                  <a:cubicBezTo>
                    <a:pt x="17" y="2"/>
                    <a:pt x="8" y="2"/>
                    <a:pt x="1" y="2"/>
                  </a:cubicBezTo>
                  <a:cubicBezTo>
                    <a:pt x="9" y="7"/>
                    <a:pt x="18" y="8"/>
                    <a:pt x="27" y="8"/>
                  </a:cubicBezTo>
                  <a:cubicBezTo>
                    <a:pt x="35" y="8"/>
                    <a:pt x="44" y="7"/>
                    <a:pt x="52" y="7"/>
                  </a:cubicBezTo>
                  <a:cubicBezTo>
                    <a:pt x="54" y="7"/>
                    <a:pt x="55" y="7"/>
                    <a:pt x="57" y="7"/>
                  </a:cubicBezTo>
                  <a:cubicBezTo>
                    <a:pt x="57" y="7"/>
                    <a:pt x="59" y="6"/>
                    <a:pt x="59" y="5"/>
                  </a:cubicBezTo>
                  <a:cubicBezTo>
                    <a:pt x="59" y="4"/>
                    <a:pt x="59" y="2"/>
                    <a:pt x="56" y="1"/>
                  </a:cubicBez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8"/>
            <p:cNvSpPr/>
            <p:nvPr/>
          </p:nvSpPr>
          <p:spPr>
            <a:xfrm>
              <a:off x="7128879" y="3906855"/>
              <a:ext cx="259" cy="815"/>
            </a:xfrm>
            <a:custGeom>
              <a:avLst/>
              <a:gdLst/>
              <a:ahLst/>
              <a:cxnLst/>
              <a:rect l="l" t="t" r="r" b="b"/>
              <a:pathLst>
                <a:path w="7" h="22" extrusionOk="0">
                  <a:moveTo>
                    <a:pt x="4" y="1"/>
                  </a:moveTo>
                  <a:cubicBezTo>
                    <a:pt x="3" y="1"/>
                    <a:pt x="2" y="2"/>
                    <a:pt x="2" y="3"/>
                  </a:cubicBezTo>
                  <a:cubicBezTo>
                    <a:pt x="0" y="8"/>
                    <a:pt x="0" y="11"/>
                    <a:pt x="0" y="15"/>
                  </a:cubicBezTo>
                  <a:cubicBezTo>
                    <a:pt x="2" y="18"/>
                    <a:pt x="2" y="20"/>
                    <a:pt x="2" y="22"/>
                  </a:cubicBezTo>
                  <a:cubicBezTo>
                    <a:pt x="7" y="17"/>
                    <a:pt x="7" y="10"/>
                    <a:pt x="7" y="3"/>
                  </a:cubicBezTo>
                  <a:cubicBezTo>
                    <a:pt x="6" y="2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8"/>
            <p:cNvSpPr/>
            <p:nvPr/>
          </p:nvSpPr>
          <p:spPr>
            <a:xfrm>
              <a:off x="6986802" y="4065826"/>
              <a:ext cx="556" cy="741"/>
            </a:xfrm>
            <a:custGeom>
              <a:avLst/>
              <a:gdLst/>
              <a:ahLst/>
              <a:cxnLst/>
              <a:rect l="l" t="t" r="r" b="b"/>
              <a:pathLst>
                <a:path w="15" h="20" extrusionOk="0">
                  <a:moveTo>
                    <a:pt x="2" y="0"/>
                  </a:moveTo>
                  <a:cubicBezTo>
                    <a:pt x="1" y="5"/>
                    <a:pt x="1" y="9"/>
                    <a:pt x="1" y="12"/>
                  </a:cubicBezTo>
                  <a:cubicBezTo>
                    <a:pt x="2" y="12"/>
                    <a:pt x="2" y="13"/>
                    <a:pt x="3" y="16"/>
                  </a:cubicBezTo>
                  <a:cubicBezTo>
                    <a:pt x="4" y="16"/>
                    <a:pt x="6" y="17"/>
                    <a:pt x="7" y="20"/>
                  </a:cubicBezTo>
                  <a:cubicBezTo>
                    <a:pt x="9" y="12"/>
                    <a:pt x="15" y="3"/>
                    <a:pt x="2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8"/>
            <p:cNvSpPr/>
            <p:nvPr/>
          </p:nvSpPr>
          <p:spPr>
            <a:xfrm>
              <a:off x="6966352" y="3960537"/>
              <a:ext cx="296" cy="593"/>
            </a:xfrm>
            <a:custGeom>
              <a:avLst/>
              <a:gdLst/>
              <a:ahLst/>
              <a:cxnLst/>
              <a:rect l="l" t="t" r="r" b="b"/>
              <a:pathLst>
                <a:path w="8" h="16" extrusionOk="0">
                  <a:moveTo>
                    <a:pt x="3" y="1"/>
                  </a:moveTo>
                  <a:cubicBezTo>
                    <a:pt x="3" y="2"/>
                    <a:pt x="0" y="5"/>
                    <a:pt x="0" y="6"/>
                  </a:cubicBezTo>
                  <a:cubicBezTo>
                    <a:pt x="3" y="7"/>
                    <a:pt x="4" y="9"/>
                    <a:pt x="0" y="11"/>
                  </a:cubicBezTo>
                  <a:cubicBezTo>
                    <a:pt x="4" y="12"/>
                    <a:pt x="5" y="15"/>
                    <a:pt x="6" y="16"/>
                  </a:cubicBezTo>
                  <a:cubicBezTo>
                    <a:pt x="8" y="10"/>
                    <a:pt x="8" y="5"/>
                    <a:pt x="3" y="1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8"/>
            <p:cNvSpPr/>
            <p:nvPr/>
          </p:nvSpPr>
          <p:spPr>
            <a:xfrm>
              <a:off x="7020849" y="3895778"/>
              <a:ext cx="556" cy="222"/>
            </a:xfrm>
            <a:custGeom>
              <a:avLst/>
              <a:gdLst/>
              <a:ahLst/>
              <a:cxnLst/>
              <a:rect l="l" t="t" r="r" b="b"/>
              <a:pathLst>
                <a:path w="15" h="6" extrusionOk="0">
                  <a:moveTo>
                    <a:pt x="1" y="0"/>
                  </a:moveTo>
                  <a:cubicBezTo>
                    <a:pt x="0" y="2"/>
                    <a:pt x="0" y="5"/>
                    <a:pt x="0" y="6"/>
                  </a:cubicBezTo>
                  <a:cubicBezTo>
                    <a:pt x="6" y="6"/>
                    <a:pt x="10" y="6"/>
                    <a:pt x="14" y="2"/>
                  </a:cubicBezTo>
                  <a:cubicBezTo>
                    <a:pt x="11" y="0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8"/>
            <p:cNvSpPr/>
            <p:nvPr/>
          </p:nvSpPr>
          <p:spPr>
            <a:xfrm>
              <a:off x="6967352" y="3964612"/>
              <a:ext cx="185" cy="370"/>
            </a:xfrm>
            <a:custGeom>
              <a:avLst/>
              <a:gdLst/>
              <a:ahLst/>
              <a:cxnLst/>
              <a:rect l="l" t="t" r="r" b="b"/>
              <a:pathLst>
                <a:path w="5" h="10" extrusionOk="0">
                  <a:moveTo>
                    <a:pt x="3" y="1"/>
                  </a:moveTo>
                  <a:cubicBezTo>
                    <a:pt x="3" y="4"/>
                    <a:pt x="0" y="5"/>
                    <a:pt x="0" y="6"/>
                  </a:cubicBezTo>
                  <a:cubicBezTo>
                    <a:pt x="3" y="6"/>
                    <a:pt x="4" y="8"/>
                    <a:pt x="5" y="9"/>
                  </a:cubicBezTo>
                  <a:cubicBezTo>
                    <a:pt x="4" y="7"/>
                    <a:pt x="4" y="4"/>
                    <a:pt x="3" y="1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8"/>
            <p:cNvSpPr/>
            <p:nvPr/>
          </p:nvSpPr>
          <p:spPr>
            <a:xfrm>
              <a:off x="6967167" y="3963723"/>
              <a:ext cx="185" cy="296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3" y="1"/>
                  </a:moveTo>
                  <a:lnTo>
                    <a:pt x="3" y="1"/>
                  </a:lnTo>
                  <a:cubicBezTo>
                    <a:pt x="2" y="2"/>
                    <a:pt x="2" y="3"/>
                    <a:pt x="0" y="5"/>
                  </a:cubicBezTo>
                  <a:cubicBezTo>
                    <a:pt x="2" y="5"/>
                    <a:pt x="3" y="6"/>
                    <a:pt x="4" y="7"/>
                  </a:cubicBezTo>
                  <a:cubicBezTo>
                    <a:pt x="3" y="5"/>
                    <a:pt x="2" y="4"/>
                    <a:pt x="3" y="1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7032222" y="3882478"/>
              <a:ext cx="66278" cy="34158"/>
            </a:xfrm>
            <a:custGeom>
              <a:avLst/>
              <a:gdLst/>
              <a:ahLst/>
              <a:cxnLst/>
              <a:rect l="l" t="t" r="r" b="b"/>
              <a:pathLst>
                <a:path w="1789" h="922" extrusionOk="0">
                  <a:moveTo>
                    <a:pt x="122" y="0"/>
                  </a:moveTo>
                  <a:cubicBezTo>
                    <a:pt x="109" y="0"/>
                    <a:pt x="97" y="3"/>
                    <a:pt x="85" y="7"/>
                  </a:cubicBezTo>
                  <a:cubicBezTo>
                    <a:pt x="36" y="20"/>
                    <a:pt x="1" y="75"/>
                    <a:pt x="9" y="123"/>
                  </a:cubicBezTo>
                  <a:cubicBezTo>
                    <a:pt x="16" y="162"/>
                    <a:pt x="26" y="200"/>
                    <a:pt x="39" y="236"/>
                  </a:cubicBezTo>
                  <a:cubicBezTo>
                    <a:pt x="64" y="311"/>
                    <a:pt x="91" y="386"/>
                    <a:pt x="117" y="460"/>
                  </a:cubicBezTo>
                  <a:cubicBezTo>
                    <a:pt x="124" y="478"/>
                    <a:pt x="129" y="496"/>
                    <a:pt x="139" y="514"/>
                  </a:cubicBezTo>
                  <a:cubicBezTo>
                    <a:pt x="158" y="554"/>
                    <a:pt x="173" y="593"/>
                    <a:pt x="185" y="637"/>
                  </a:cubicBezTo>
                  <a:cubicBezTo>
                    <a:pt x="206" y="707"/>
                    <a:pt x="227" y="777"/>
                    <a:pt x="275" y="835"/>
                  </a:cubicBezTo>
                  <a:cubicBezTo>
                    <a:pt x="318" y="889"/>
                    <a:pt x="372" y="920"/>
                    <a:pt x="446" y="921"/>
                  </a:cubicBezTo>
                  <a:cubicBezTo>
                    <a:pt x="448" y="922"/>
                    <a:pt x="451" y="922"/>
                    <a:pt x="453" y="922"/>
                  </a:cubicBezTo>
                  <a:cubicBezTo>
                    <a:pt x="485" y="922"/>
                    <a:pt x="541" y="904"/>
                    <a:pt x="572" y="890"/>
                  </a:cubicBezTo>
                  <a:cubicBezTo>
                    <a:pt x="654" y="854"/>
                    <a:pt x="730" y="807"/>
                    <a:pt x="810" y="765"/>
                  </a:cubicBezTo>
                  <a:cubicBezTo>
                    <a:pt x="915" y="708"/>
                    <a:pt x="1020" y="654"/>
                    <a:pt x="1136" y="620"/>
                  </a:cubicBezTo>
                  <a:cubicBezTo>
                    <a:pt x="1258" y="586"/>
                    <a:pt x="1382" y="562"/>
                    <a:pt x="1509" y="551"/>
                  </a:cubicBezTo>
                  <a:cubicBezTo>
                    <a:pt x="1553" y="548"/>
                    <a:pt x="1597" y="545"/>
                    <a:pt x="1640" y="538"/>
                  </a:cubicBezTo>
                  <a:cubicBezTo>
                    <a:pt x="1678" y="533"/>
                    <a:pt x="1714" y="522"/>
                    <a:pt x="1748" y="503"/>
                  </a:cubicBezTo>
                  <a:cubicBezTo>
                    <a:pt x="1779" y="486"/>
                    <a:pt x="1789" y="454"/>
                    <a:pt x="1774" y="422"/>
                  </a:cubicBezTo>
                  <a:cubicBezTo>
                    <a:pt x="1762" y="395"/>
                    <a:pt x="1742" y="376"/>
                    <a:pt x="1719" y="357"/>
                  </a:cubicBezTo>
                  <a:cubicBezTo>
                    <a:pt x="1679" y="329"/>
                    <a:pt x="1638" y="309"/>
                    <a:pt x="1593" y="291"/>
                  </a:cubicBezTo>
                  <a:cubicBezTo>
                    <a:pt x="1479" y="246"/>
                    <a:pt x="1361" y="219"/>
                    <a:pt x="1240" y="204"/>
                  </a:cubicBezTo>
                  <a:cubicBezTo>
                    <a:pt x="1188" y="198"/>
                    <a:pt x="1136" y="190"/>
                    <a:pt x="1085" y="184"/>
                  </a:cubicBezTo>
                  <a:cubicBezTo>
                    <a:pt x="1035" y="177"/>
                    <a:pt x="983" y="167"/>
                    <a:pt x="934" y="161"/>
                  </a:cubicBezTo>
                  <a:cubicBezTo>
                    <a:pt x="870" y="151"/>
                    <a:pt x="807" y="146"/>
                    <a:pt x="745" y="134"/>
                  </a:cubicBezTo>
                  <a:cubicBezTo>
                    <a:pt x="634" y="112"/>
                    <a:pt x="525" y="87"/>
                    <a:pt x="415" y="63"/>
                  </a:cubicBezTo>
                  <a:cubicBezTo>
                    <a:pt x="345" y="48"/>
                    <a:pt x="276" y="27"/>
                    <a:pt x="205" y="16"/>
                  </a:cubicBezTo>
                  <a:cubicBezTo>
                    <a:pt x="199" y="16"/>
                    <a:pt x="193" y="16"/>
                    <a:pt x="188" y="16"/>
                  </a:cubicBezTo>
                  <a:cubicBezTo>
                    <a:pt x="176" y="16"/>
                    <a:pt x="165" y="16"/>
                    <a:pt x="156" y="10"/>
                  </a:cubicBezTo>
                  <a:cubicBezTo>
                    <a:pt x="144" y="3"/>
                    <a:pt x="133" y="0"/>
                    <a:pt x="1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8"/>
            <p:cNvSpPr/>
            <p:nvPr/>
          </p:nvSpPr>
          <p:spPr>
            <a:xfrm>
              <a:off x="7113949" y="3969021"/>
              <a:ext cx="27156" cy="53311"/>
            </a:xfrm>
            <a:custGeom>
              <a:avLst/>
              <a:gdLst/>
              <a:ahLst/>
              <a:cxnLst/>
              <a:rect l="l" t="t" r="r" b="b"/>
              <a:pathLst>
                <a:path w="733" h="1439" extrusionOk="0">
                  <a:moveTo>
                    <a:pt x="320" y="0"/>
                  </a:moveTo>
                  <a:cubicBezTo>
                    <a:pt x="297" y="0"/>
                    <a:pt x="275" y="14"/>
                    <a:pt x="260" y="37"/>
                  </a:cubicBezTo>
                  <a:cubicBezTo>
                    <a:pt x="243" y="67"/>
                    <a:pt x="232" y="99"/>
                    <a:pt x="223" y="132"/>
                  </a:cubicBezTo>
                  <a:cubicBezTo>
                    <a:pt x="205" y="208"/>
                    <a:pt x="196" y="288"/>
                    <a:pt x="188" y="367"/>
                  </a:cubicBezTo>
                  <a:cubicBezTo>
                    <a:pt x="180" y="426"/>
                    <a:pt x="177" y="488"/>
                    <a:pt x="169" y="547"/>
                  </a:cubicBezTo>
                  <a:cubicBezTo>
                    <a:pt x="163" y="607"/>
                    <a:pt x="157" y="668"/>
                    <a:pt x="145" y="728"/>
                  </a:cubicBezTo>
                  <a:cubicBezTo>
                    <a:pt x="126" y="817"/>
                    <a:pt x="99" y="901"/>
                    <a:pt x="65" y="984"/>
                  </a:cubicBezTo>
                  <a:cubicBezTo>
                    <a:pt x="44" y="1030"/>
                    <a:pt x="23" y="1078"/>
                    <a:pt x="11" y="1127"/>
                  </a:cubicBezTo>
                  <a:cubicBezTo>
                    <a:pt x="1" y="1163"/>
                    <a:pt x="0" y="1196"/>
                    <a:pt x="14" y="1230"/>
                  </a:cubicBezTo>
                  <a:cubicBezTo>
                    <a:pt x="30" y="1272"/>
                    <a:pt x="59" y="1293"/>
                    <a:pt x="104" y="1294"/>
                  </a:cubicBezTo>
                  <a:cubicBezTo>
                    <a:pt x="109" y="1295"/>
                    <a:pt x="115" y="1295"/>
                    <a:pt x="121" y="1295"/>
                  </a:cubicBezTo>
                  <a:cubicBezTo>
                    <a:pt x="145" y="1295"/>
                    <a:pt x="169" y="1292"/>
                    <a:pt x="193" y="1289"/>
                  </a:cubicBezTo>
                  <a:cubicBezTo>
                    <a:pt x="199" y="1289"/>
                    <a:pt x="204" y="1288"/>
                    <a:pt x="210" y="1288"/>
                  </a:cubicBezTo>
                  <a:cubicBezTo>
                    <a:pt x="264" y="1288"/>
                    <a:pt x="317" y="1302"/>
                    <a:pt x="370" y="1313"/>
                  </a:cubicBezTo>
                  <a:cubicBezTo>
                    <a:pt x="451" y="1329"/>
                    <a:pt x="526" y="1359"/>
                    <a:pt x="593" y="1410"/>
                  </a:cubicBezTo>
                  <a:cubicBezTo>
                    <a:pt x="609" y="1422"/>
                    <a:pt x="627" y="1430"/>
                    <a:pt x="646" y="1436"/>
                  </a:cubicBezTo>
                  <a:cubicBezTo>
                    <a:pt x="653" y="1437"/>
                    <a:pt x="659" y="1438"/>
                    <a:pt x="666" y="1438"/>
                  </a:cubicBezTo>
                  <a:cubicBezTo>
                    <a:pt x="688" y="1438"/>
                    <a:pt x="707" y="1426"/>
                    <a:pt x="717" y="1404"/>
                  </a:cubicBezTo>
                  <a:cubicBezTo>
                    <a:pt x="726" y="1385"/>
                    <a:pt x="732" y="1367"/>
                    <a:pt x="729" y="1341"/>
                  </a:cubicBezTo>
                  <a:cubicBezTo>
                    <a:pt x="729" y="1335"/>
                    <a:pt x="731" y="1326"/>
                    <a:pt x="729" y="1317"/>
                  </a:cubicBezTo>
                  <a:cubicBezTo>
                    <a:pt x="715" y="1226"/>
                    <a:pt x="691" y="1139"/>
                    <a:pt x="664" y="1051"/>
                  </a:cubicBezTo>
                  <a:cubicBezTo>
                    <a:pt x="645" y="985"/>
                    <a:pt x="623" y="920"/>
                    <a:pt x="604" y="854"/>
                  </a:cubicBezTo>
                  <a:cubicBezTo>
                    <a:pt x="566" y="725"/>
                    <a:pt x="534" y="593"/>
                    <a:pt x="503" y="462"/>
                  </a:cubicBezTo>
                  <a:cubicBezTo>
                    <a:pt x="475" y="340"/>
                    <a:pt x="448" y="219"/>
                    <a:pt x="406" y="100"/>
                  </a:cubicBezTo>
                  <a:cubicBezTo>
                    <a:pt x="398" y="75"/>
                    <a:pt x="386" y="53"/>
                    <a:pt x="371" y="31"/>
                  </a:cubicBezTo>
                  <a:cubicBezTo>
                    <a:pt x="362" y="21"/>
                    <a:pt x="353" y="10"/>
                    <a:pt x="341" y="4"/>
                  </a:cubicBezTo>
                  <a:cubicBezTo>
                    <a:pt x="334" y="2"/>
                    <a:pt x="327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7106910" y="3900780"/>
              <a:ext cx="13189" cy="13485"/>
            </a:xfrm>
            <a:custGeom>
              <a:avLst/>
              <a:gdLst/>
              <a:ahLst/>
              <a:cxnLst/>
              <a:rect l="l" t="t" r="r" b="b"/>
              <a:pathLst>
                <a:path w="356" h="364" extrusionOk="0">
                  <a:moveTo>
                    <a:pt x="132" y="0"/>
                  </a:moveTo>
                  <a:cubicBezTo>
                    <a:pt x="127" y="0"/>
                    <a:pt x="123" y="1"/>
                    <a:pt x="119" y="1"/>
                  </a:cubicBezTo>
                  <a:cubicBezTo>
                    <a:pt x="90" y="6"/>
                    <a:pt x="63" y="15"/>
                    <a:pt x="36" y="24"/>
                  </a:cubicBezTo>
                  <a:cubicBezTo>
                    <a:pt x="29" y="27"/>
                    <a:pt x="24" y="32"/>
                    <a:pt x="20" y="38"/>
                  </a:cubicBezTo>
                  <a:cubicBezTo>
                    <a:pt x="9" y="56"/>
                    <a:pt x="0" y="76"/>
                    <a:pt x="1" y="98"/>
                  </a:cubicBezTo>
                  <a:cubicBezTo>
                    <a:pt x="4" y="162"/>
                    <a:pt x="31" y="213"/>
                    <a:pt x="72" y="259"/>
                  </a:cubicBezTo>
                  <a:cubicBezTo>
                    <a:pt x="103" y="294"/>
                    <a:pt x="142" y="319"/>
                    <a:pt x="182" y="341"/>
                  </a:cubicBezTo>
                  <a:cubicBezTo>
                    <a:pt x="205" y="353"/>
                    <a:pt x="231" y="363"/>
                    <a:pt x="259" y="363"/>
                  </a:cubicBezTo>
                  <a:cubicBezTo>
                    <a:pt x="262" y="363"/>
                    <a:pt x="266" y="363"/>
                    <a:pt x="270" y="363"/>
                  </a:cubicBezTo>
                  <a:cubicBezTo>
                    <a:pt x="315" y="358"/>
                    <a:pt x="355" y="318"/>
                    <a:pt x="347" y="274"/>
                  </a:cubicBezTo>
                  <a:cubicBezTo>
                    <a:pt x="348" y="232"/>
                    <a:pt x="330" y="197"/>
                    <a:pt x="314" y="163"/>
                  </a:cubicBezTo>
                  <a:cubicBezTo>
                    <a:pt x="288" y="112"/>
                    <a:pt x="246" y="72"/>
                    <a:pt x="205" y="35"/>
                  </a:cubicBezTo>
                  <a:cubicBezTo>
                    <a:pt x="184" y="16"/>
                    <a:pt x="160" y="0"/>
                    <a:pt x="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6967463" y="3926379"/>
              <a:ext cx="367252" cy="159230"/>
            </a:xfrm>
            <a:custGeom>
              <a:avLst/>
              <a:gdLst/>
              <a:ahLst/>
              <a:cxnLst/>
              <a:rect l="l" t="t" r="r" b="b"/>
              <a:pathLst>
                <a:path w="9913" h="4298" extrusionOk="0">
                  <a:moveTo>
                    <a:pt x="32" y="0"/>
                  </a:moveTo>
                  <a:cubicBezTo>
                    <a:pt x="28" y="2"/>
                    <a:pt x="23" y="2"/>
                    <a:pt x="19" y="3"/>
                  </a:cubicBezTo>
                  <a:cubicBezTo>
                    <a:pt x="19" y="5"/>
                    <a:pt x="19" y="6"/>
                    <a:pt x="18" y="7"/>
                  </a:cubicBezTo>
                  <a:cubicBezTo>
                    <a:pt x="6" y="16"/>
                    <a:pt x="1" y="22"/>
                    <a:pt x="5" y="40"/>
                  </a:cubicBezTo>
                  <a:cubicBezTo>
                    <a:pt x="22" y="110"/>
                    <a:pt x="33" y="183"/>
                    <a:pt x="38" y="255"/>
                  </a:cubicBezTo>
                  <a:cubicBezTo>
                    <a:pt x="41" y="275"/>
                    <a:pt x="42" y="296"/>
                    <a:pt x="45" y="315"/>
                  </a:cubicBezTo>
                  <a:cubicBezTo>
                    <a:pt x="50" y="361"/>
                    <a:pt x="59" y="406"/>
                    <a:pt x="61" y="452"/>
                  </a:cubicBezTo>
                  <a:cubicBezTo>
                    <a:pt x="65" y="515"/>
                    <a:pt x="73" y="577"/>
                    <a:pt x="80" y="641"/>
                  </a:cubicBezTo>
                  <a:cubicBezTo>
                    <a:pt x="89" y="725"/>
                    <a:pt x="107" y="808"/>
                    <a:pt x="129" y="890"/>
                  </a:cubicBezTo>
                  <a:cubicBezTo>
                    <a:pt x="174" y="1069"/>
                    <a:pt x="223" y="1246"/>
                    <a:pt x="269" y="1425"/>
                  </a:cubicBezTo>
                  <a:cubicBezTo>
                    <a:pt x="303" y="1558"/>
                    <a:pt x="341" y="1688"/>
                    <a:pt x="374" y="1820"/>
                  </a:cubicBezTo>
                  <a:cubicBezTo>
                    <a:pt x="399" y="1917"/>
                    <a:pt x="419" y="2016"/>
                    <a:pt x="443" y="2113"/>
                  </a:cubicBezTo>
                  <a:cubicBezTo>
                    <a:pt x="470" y="2222"/>
                    <a:pt x="498" y="2331"/>
                    <a:pt x="529" y="2439"/>
                  </a:cubicBezTo>
                  <a:cubicBezTo>
                    <a:pt x="555" y="2529"/>
                    <a:pt x="582" y="2620"/>
                    <a:pt x="599" y="2713"/>
                  </a:cubicBezTo>
                  <a:cubicBezTo>
                    <a:pt x="625" y="2846"/>
                    <a:pt x="658" y="2977"/>
                    <a:pt x="696" y="3106"/>
                  </a:cubicBezTo>
                  <a:cubicBezTo>
                    <a:pt x="728" y="3215"/>
                    <a:pt x="757" y="3323"/>
                    <a:pt x="787" y="3432"/>
                  </a:cubicBezTo>
                  <a:cubicBezTo>
                    <a:pt x="805" y="3497"/>
                    <a:pt x="820" y="3564"/>
                    <a:pt x="841" y="3628"/>
                  </a:cubicBezTo>
                  <a:cubicBezTo>
                    <a:pt x="869" y="3726"/>
                    <a:pt x="893" y="3825"/>
                    <a:pt x="922" y="3922"/>
                  </a:cubicBezTo>
                  <a:cubicBezTo>
                    <a:pt x="950" y="4019"/>
                    <a:pt x="977" y="4115"/>
                    <a:pt x="1009" y="4211"/>
                  </a:cubicBezTo>
                  <a:cubicBezTo>
                    <a:pt x="1020" y="4240"/>
                    <a:pt x="1035" y="4267"/>
                    <a:pt x="1058" y="4288"/>
                  </a:cubicBezTo>
                  <a:cubicBezTo>
                    <a:pt x="1062" y="4293"/>
                    <a:pt x="1067" y="4297"/>
                    <a:pt x="1075" y="4297"/>
                  </a:cubicBezTo>
                  <a:cubicBezTo>
                    <a:pt x="1076" y="4297"/>
                    <a:pt x="1078" y="4297"/>
                    <a:pt x="1079" y="4297"/>
                  </a:cubicBezTo>
                  <a:cubicBezTo>
                    <a:pt x="1092" y="4293"/>
                    <a:pt x="1107" y="4292"/>
                    <a:pt x="1121" y="4286"/>
                  </a:cubicBezTo>
                  <a:cubicBezTo>
                    <a:pt x="1251" y="4240"/>
                    <a:pt x="1381" y="4205"/>
                    <a:pt x="1515" y="4175"/>
                  </a:cubicBezTo>
                  <a:cubicBezTo>
                    <a:pt x="1602" y="4155"/>
                    <a:pt x="1687" y="4130"/>
                    <a:pt x="1774" y="4106"/>
                  </a:cubicBezTo>
                  <a:cubicBezTo>
                    <a:pt x="1871" y="4082"/>
                    <a:pt x="1969" y="4062"/>
                    <a:pt x="2068" y="4050"/>
                  </a:cubicBezTo>
                  <a:cubicBezTo>
                    <a:pt x="2138" y="4040"/>
                    <a:pt x="2207" y="4028"/>
                    <a:pt x="2277" y="4020"/>
                  </a:cubicBezTo>
                  <a:cubicBezTo>
                    <a:pt x="2345" y="4013"/>
                    <a:pt x="2412" y="4004"/>
                    <a:pt x="2478" y="3993"/>
                  </a:cubicBezTo>
                  <a:cubicBezTo>
                    <a:pt x="2555" y="3982"/>
                    <a:pt x="2632" y="3971"/>
                    <a:pt x="2709" y="3959"/>
                  </a:cubicBezTo>
                  <a:cubicBezTo>
                    <a:pt x="2788" y="3948"/>
                    <a:pt x="2869" y="3938"/>
                    <a:pt x="2949" y="3928"/>
                  </a:cubicBezTo>
                  <a:cubicBezTo>
                    <a:pt x="3014" y="3922"/>
                    <a:pt x="3080" y="3916"/>
                    <a:pt x="3144" y="3911"/>
                  </a:cubicBezTo>
                  <a:cubicBezTo>
                    <a:pt x="3211" y="3905"/>
                    <a:pt x="3279" y="3903"/>
                    <a:pt x="3346" y="3898"/>
                  </a:cubicBezTo>
                  <a:cubicBezTo>
                    <a:pt x="3389" y="3895"/>
                    <a:pt x="3432" y="3896"/>
                    <a:pt x="3475" y="3893"/>
                  </a:cubicBezTo>
                  <a:cubicBezTo>
                    <a:pt x="3531" y="3887"/>
                    <a:pt x="3587" y="3889"/>
                    <a:pt x="3645" y="3887"/>
                  </a:cubicBezTo>
                  <a:cubicBezTo>
                    <a:pt x="3774" y="3880"/>
                    <a:pt x="3903" y="3885"/>
                    <a:pt x="4033" y="3880"/>
                  </a:cubicBezTo>
                  <a:cubicBezTo>
                    <a:pt x="4077" y="3878"/>
                    <a:pt x="4121" y="3877"/>
                    <a:pt x="4165" y="3877"/>
                  </a:cubicBezTo>
                  <a:cubicBezTo>
                    <a:pt x="4247" y="3877"/>
                    <a:pt x="4329" y="3880"/>
                    <a:pt x="4411" y="3884"/>
                  </a:cubicBezTo>
                  <a:cubicBezTo>
                    <a:pt x="4424" y="3884"/>
                    <a:pt x="4438" y="3884"/>
                    <a:pt x="4451" y="3884"/>
                  </a:cubicBezTo>
                  <a:cubicBezTo>
                    <a:pt x="4477" y="3884"/>
                    <a:pt x="4504" y="3884"/>
                    <a:pt x="4531" y="3884"/>
                  </a:cubicBezTo>
                  <a:cubicBezTo>
                    <a:pt x="4543" y="3884"/>
                    <a:pt x="4557" y="3883"/>
                    <a:pt x="4570" y="3883"/>
                  </a:cubicBezTo>
                  <a:cubicBezTo>
                    <a:pt x="4580" y="3883"/>
                    <a:pt x="4590" y="3884"/>
                    <a:pt x="4599" y="3885"/>
                  </a:cubicBezTo>
                  <a:cubicBezTo>
                    <a:pt x="4649" y="3894"/>
                    <a:pt x="4698" y="3895"/>
                    <a:pt x="4748" y="3901"/>
                  </a:cubicBezTo>
                  <a:cubicBezTo>
                    <a:pt x="4820" y="3911"/>
                    <a:pt x="4891" y="3923"/>
                    <a:pt x="4962" y="3938"/>
                  </a:cubicBezTo>
                  <a:cubicBezTo>
                    <a:pt x="4988" y="3943"/>
                    <a:pt x="5009" y="3952"/>
                    <a:pt x="5014" y="3981"/>
                  </a:cubicBezTo>
                  <a:cubicBezTo>
                    <a:pt x="5016" y="3995"/>
                    <a:pt x="5023" y="4008"/>
                    <a:pt x="5028" y="4022"/>
                  </a:cubicBezTo>
                  <a:cubicBezTo>
                    <a:pt x="5034" y="4039"/>
                    <a:pt x="5041" y="4056"/>
                    <a:pt x="5053" y="4072"/>
                  </a:cubicBezTo>
                  <a:cubicBezTo>
                    <a:pt x="5111" y="4142"/>
                    <a:pt x="5188" y="4171"/>
                    <a:pt x="5275" y="4173"/>
                  </a:cubicBezTo>
                  <a:cubicBezTo>
                    <a:pt x="5317" y="4173"/>
                    <a:pt x="5359" y="4162"/>
                    <a:pt x="5398" y="4146"/>
                  </a:cubicBezTo>
                  <a:cubicBezTo>
                    <a:pt x="5487" y="4109"/>
                    <a:pt x="5556" y="4047"/>
                    <a:pt x="5616" y="3974"/>
                  </a:cubicBezTo>
                  <a:cubicBezTo>
                    <a:pt x="5646" y="3938"/>
                    <a:pt x="5662" y="3896"/>
                    <a:pt x="5675" y="3853"/>
                  </a:cubicBezTo>
                  <a:cubicBezTo>
                    <a:pt x="5681" y="3834"/>
                    <a:pt x="5691" y="3820"/>
                    <a:pt x="5708" y="3809"/>
                  </a:cubicBezTo>
                  <a:cubicBezTo>
                    <a:pt x="5799" y="3750"/>
                    <a:pt x="5889" y="3689"/>
                    <a:pt x="5980" y="3630"/>
                  </a:cubicBezTo>
                  <a:cubicBezTo>
                    <a:pt x="6052" y="3585"/>
                    <a:pt x="6126" y="3542"/>
                    <a:pt x="6202" y="3502"/>
                  </a:cubicBezTo>
                  <a:cubicBezTo>
                    <a:pt x="6337" y="3432"/>
                    <a:pt x="6477" y="3367"/>
                    <a:pt x="6618" y="3308"/>
                  </a:cubicBezTo>
                  <a:cubicBezTo>
                    <a:pt x="6740" y="3257"/>
                    <a:pt x="6860" y="3209"/>
                    <a:pt x="6984" y="3166"/>
                  </a:cubicBezTo>
                  <a:cubicBezTo>
                    <a:pt x="7096" y="3128"/>
                    <a:pt x="7207" y="3091"/>
                    <a:pt x="7319" y="3058"/>
                  </a:cubicBezTo>
                  <a:cubicBezTo>
                    <a:pt x="7463" y="3015"/>
                    <a:pt x="7608" y="2974"/>
                    <a:pt x="7754" y="2939"/>
                  </a:cubicBezTo>
                  <a:cubicBezTo>
                    <a:pt x="7809" y="2925"/>
                    <a:pt x="7863" y="2912"/>
                    <a:pt x="7918" y="2900"/>
                  </a:cubicBezTo>
                  <a:cubicBezTo>
                    <a:pt x="8015" y="2880"/>
                    <a:pt x="8111" y="2857"/>
                    <a:pt x="8210" y="2841"/>
                  </a:cubicBezTo>
                  <a:cubicBezTo>
                    <a:pt x="8273" y="2830"/>
                    <a:pt x="8338" y="2817"/>
                    <a:pt x="8403" y="2809"/>
                  </a:cubicBezTo>
                  <a:cubicBezTo>
                    <a:pt x="8461" y="2800"/>
                    <a:pt x="8520" y="2793"/>
                    <a:pt x="8579" y="2788"/>
                  </a:cubicBezTo>
                  <a:cubicBezTo>
                    <a:pt x="8643" y="2784"/>
                    <a:pt x="8706" y="2777"/>
                    <a:pt x="8769" y="2777"/>
                  </a:cubicBezTo>
                  <a:lnTo>
                    <a:pt x="9792" y="2777"/>
                  </a:lnTo>
                  <a:cubicBezTo>
                    <a:pt x="9835" y="2777"/>
                    <a:pt x="9878" y="2769"/>
                    <a:pt x="9912" y="2741"/>
                  </a:cubicBezTo>
                  <a:cubicBezTo>
                    <a:pt x="9911" y="2740"/>
                    <a:pt x="9911" y="2736"/>
                    <a:pt x="9911" y="2735"/>
                  </a:cubicBezTo>
                  <a:cubicBezTo>
                    <a:pt x="9892" y="2724"/>
                    <a:pt x="9876" y="2708"/>
                    <a:pt x="9863" y="2691"/>
                  </a:cubicBezTo>
                  <a:cubicBezTo>
                    <a:pt x="9858" y="2691"/>
                    <a:pt x="9857" y="2690"/>
                    <a:pt x="9856" y="2686"/>
                  </a:cubicBezTo>
                  <a:cubicBezTo>
                    <a:pt x="9852" y="2686"/>
                    <a:pt x="9851" y="2685"/>
                    <a:pt x="9849" y="2680"/>
                  </a:cubicBezTo>
                  <a:cubicBezTo>
                    <a:pt x="9846" y="2680"/>
                    <a:pt x="9843" y="2679"/>
                    <a:pt x="9842" y="2675"/>
                  </a:cubicBezTo>
                  <a:cubicBezTo>
                    <a:pt x="9838" y="2675"/>
                    <a:pt x="9837" y="2674"/>
                    <a:pt x="9836" y="2670"/>
                  </a:cubicBezTo>
                  <a:cubicBezTo>
                    <a:pt x="9832" y="2670"/>
                    <a:pt x="9830" y="2669"/>
                    <a:pt x="9829" y="2664"/>
                  </a:cubicBezTo>
                  <a:cubicBezTo>
                    <a:pt x="9825" y="2664"/>
                    <a:pt x="9824" y="2662"/>
                    <a:pt x="9822" y="2659"/>
                  </a:cubicBezTo>
                  <a:cubicBezTo>
                    <a:pt x="9820" y="2659"/>
                    <a:pt x="9816" y="2657"/>
                    <a:pt x="9821" y="2645"/>
                  </a:cubicBezTo>
                  <a:cubicBezTo>
                    <a:pt x="9816" y="2645"/>
                    <a:pt x="9815" y="2643"/>
                    <a:pt x="9814" y="2639"/>
                  </a:cubicBezTo>
                  <a:cubicBezTo>
                    <a:pt x="9796" y="2628"/>
                    <a:pt x="9780" y="2612"/>
                    <a:pt x="9767" y="2595"/>
                  </a:cubicBezTo>
                  <a:cubicBezTo>
                    <a:pt x="9763" y="2595"/>
                    <a:pt x="9761" y="2594"/>
                    <a:pt x="9760" y="2590"/>
                  </a:cubicBezTo>
                  <a:cubicBezTo>
                    <a:pt x="9756" y="2590"/>
                    <a:pt x="9755" y="2589"/>
                    <a:pt x="9753" y="2584"/>
                  </a:cubicBezTo>
                  <a:cubicBezTo>
                    <a:pt x="9750" y="2584"/>
                    <a:pt x="9747" y="2583"/>
                    <a:pt x="9746" y="2579"/>
                  </a:cubicBezTo>
                  <a:cubicBezTo>
                    <a:pt x="9740" y="2578"/>
                    <a:pt x="9736" y="2573"/>
                    <a:pt x="9733" y="2567"/>
                  </a:cubicBezTo>
                  <a:cubicBezTo>
                    <a:pt x="9692" y="2557"/>
                    <a:pt x="9649" y="2559"/>
                    <a:pt x="9607" y="2556"/>
                  </a:cubicBezTo>
                  <a:cubicBezTo>
                    <a:pt x="9561" y="2554"/>
                    <a:pt x="9515" y="2553"/>
                    <a:pt x="9469" y="2553"/>
                  </a:cubicBezTo>
                  <a:cubicBezTo>
                    <a:pt x="9384" y="2553"/>
                    <a:pt x="9300" y="2557"/>
                    <a:pt x="9216" y="2563"/>
                  </a:cubicBezTo>
                  <a:cubicBezTo>
                    <a:pt x="9078" y="2573"/>
                    <a:pt x="8941" y="2584"/>
                    <a:pt x="8803" y="2596"/>
                  </a:cubicBezTo>
                  <a:cubicBezTo>
                    <a:pt x="8640" y="2612"/>
                    <a:pt x="8475" y="2626"/>
                    <a:pt x="8312" y="2647"/>
                  </a:cubicBezTo>
                  <a:cubicBezTo>
                    <a:pt x="8154" y="2665"/>
                    <a:pt x="7995" y="2688"/>
                    <a:pt x="7839" y="2718"/>
                  </a:cubicBezTo>
                  <a:cubicBezTo>
                    <a:pt x="7551" y="2772"/>
                    <a:pt x="7267" y="2848"/>
                    <a:pt x="6991" y="2946"/>
                  </a:cubicBezTo>
                  <a:cubicBezTo>
                    <a:pt x="6596" y="3086"/>
                    <a:pt x="6221" y="3268"/>
                    <a:pt x="5883" y="3520"/>
                  </a:cubicBezTo>
                  <a:cubicBezTo>
                    <a:pt x="5824" y="3564"/>
                    <a:pt x="5765" y="3605"/>
                    <a:pt x="5705" y="3648"/>
                  </a:cubicBezTo>
                  <a:cubicBezTo>
                    <a:pt x="5702" y="3653"/>
                    <a:pt x="5696" y="3651"/>
                    <a:pt x="5695" y="3656"/>
                  </a:cubicBezTo>
                  <a:cubicBezTo>
                    <a:pt x="5691" y="3656"/>
                    <a:pt x="5689" y="3659"/>
                    <a:pt x="5687" y="3662"/>
                  </a:cubicBezTo>
                  <a:cubicBezTo>
                    <a:pt x="5685" y="3663"/>
                    <a:pt x="5684" y="3666"/>
                    <a:pt x="5681" y="3667"/>
                  </a:cubicBezTo>
                  <a:cubicBezTo>
                    <a:pt x="5642" y="3683"/>
                    <a:pt x="5615" y="3715"/>
                    <a:pt x="5581" y="3737"/>
                  </a:cubicBezTo>
                  <a:cubicBezTo>
                    <a:pt x="5569" y="3749"/>
                    <a:pt x="5552" y="3754"/>
                    <a:pt x="5546" y="3772"/>
                  </a:cubicBezTo>
                  <a:cubicBezTo>
                    <a:pt x="5535" y="3780"/>
                    <a:pt x="5525" y="3790"/>
                    <a:pt x="5515" y="3798"/>
                  </a:cubicBezTo>
                  <a:cubicBezTo>
                    <a:pt x="5471" y="3831"/>
                    <a:pt x="5428" y="3862"/>
                    <a:pt x="5385" y="3896"/>
                  </a:cubicBezTo>
                  <a:cubicBezTo>
                    <a:pt x="5356" y="3920"/>
                    <a:pt x="5326" y="3933"/>
                    <a:pt x="5292" y="3933"/>
                  </a:cubicBezTo>
                  <a:cubicBezTo>
                    <a:pt x="5278" y="3933"/>
                    <a:pt x="5264" y="3931"/>
                    <a:pt x="5249" y="3927"/>
                  </a:cubicBezTo>
                  <a:cubicBezTo>
                    <a:pt x="5240" y="3935"/>
                    <a:pt x="5230" y="3938"/>
                    <a:pt x="5221" y="3938"/>
                  </a:cubicBezTo>
                  <a:cubicBezTo>
                    <a:pt x="5211" y="3938"/>
                    <a:pt x="5202" y="3935"/>
                    <a:pt x="5193" y="3927"/>
                  </a:cubicBezTo>
                  <a:cubicBezTo>
                    <a:pt x="5166" y="3904"/>
                    <a:pt x="5131" y="3901"/>
                    <a:pt x="5099" y="3893"/>
                  </a:cubicBezTo>
                  <a:cubicBezTo>
                    <a:pt x="5066" y="3882"/>
                    <a:pt x="5035" y="3869"/>
                    <a:pt x="5001" y="3860"/>
                  </a:cubicBezTo>
                  <a:cubicBezTo>
                    <a:pt x="4967" y="3853"/>
                    <a:pt x="4934" y="3840"/>
                    <a:pt x="4902" y="3828"/>
                  </a:cubicBezTo>
                  <a:cubicBezTo>
                    <a:pt x="4827" y="3801"/>
                    <a:pt x="4748" y="3776"/>
                    <a:pt x="4668" y="3760"/>
                  </a:cubicBezTo>
                  <a:cubicBezTo>
                    <a:pt x="4558" y="3737"/>
                    <a:pt x="4446" y="3722"/>
                    <a:pt x="4334" y="3710"/>
                  </a:cubicBezTo>
                  <a:cubicBezTo>
                    <a:pt x="4224" y="3698"/>
                    <a:pt x="4113" y="3689"/>
                    <a:pt x="4003" y="3688"/>
                  </a:cubicBezTo>
                  <a:cubicBezTo>
                    <a:pt x="3972" y="3687"/>
                    <a:pt x="3940" y="3687"/>
                    <a:pt x="3909" y="3687"/>
                  </a:cubicBezTo>
                  <a:cubicBezTo>
                    <a:pt x="3757" y="3687"/>
                    <a:pt x="3606" y="3693"/>
                    <a:pt x="3454" y="3705"/>
                  </a:cubicBezTo>
                  <a:cubicBezTo>
                    <a:pt x="3366" y="3711"/>
                    <a:pt x="3277" y="3715"/>
                    <a:pt x="3190" y="3718"/>
                  </a:cubicBezTo>
                  <a:cubicBezTo>
                    <a:pt x="3096" y="3722"/>
                    <a:pt x="3001" y="3732"/>
                    <a:pt x="2908" y="3745"/>
                  </a:cubicBezTo>
                  <a:cubicBezTo>
                    <a:pt x="2751" y="3770"/>
                    <a:pt x="2595" y="3802"/>
                    <a:pt x="2440" y="3840"/>
                  </a:cubicBezTo>
                  <a:cubicBezTo>
                    <a:pt x="2341" y="3862"/>
                    <a:pt x="2245" y="3896"/>
                    <a:pt x="2147" y="3923"/>
                  </a:cubicBezTo>
                  <a:cubicBezTo>
                    <a:pt x="1996" y="3966"/>
                    <a:pt x="1843" y="4003"/>
                    <a:pt x="1692" y="4047"/>
                  </a:cubicBezTo>
                  <a:cubicBezTo>
                    <a:pt x="1578" y="4081"/>
                    <a:pt x="1464" y="4115"/>
                    <a:pt x="1355" y="4159"/>
                  </a:cubicBezTo>
                  <a:cubicBezTo>
                    <a:pt x="1269" y="4194"/>
                    <a:pt x="1183" y="4233"/>
                    <a:pt x="1093" y="4267"/>
                  </a:cubicBezTo>
                  <a:cubicBezTo>
                    <a:pt x="1085" y="4270"/>
                    <a:pt x="1081" y="4272"/>
                    <a:pt x="1078" y="4272"/>
                  </a:cubicBezTo>
                  <a:cubicBezTo>
                    <a:pt x="1073" y="4272"/>
                    <a:pt x="1072" y="4268"/>
                    <a:pt x="1068" y="4256"/>
                  </a:cubicBezTo>
                  <a:cubicBezTo>
                    <a:pt x="1063" y="4241"/>
                    <a:pt x="1060" y="4227"/>
                    <a:pt x="1054" y="4212"/>
                  </a:cubicBezTo>
                  <a:cubicBezTo>
                    <a:pt x="1001" y="4063"/>
                    <a:pt x="957" y="3912"/>
                    <a:pt x="913" y="3761"/>
                  </a:cubicBezTo>
                  <a:cubicBezTo>
                    <a:pt x="893" y="3696"/>
                    <a:pt x="869" y="3630"/>
                    <a:pt x="853" y="3565"/>
                  </a:cubicBezTo>
                  <a:cubicBezTo>
                    <a:pt x="725" y="3062"/>
                    <a:pt x="600" y="2561"/>
                    <a:pt x="475" y="2057"/>
                  </a:cubicBezTo>
                  <a:cubicBezTo>
                    <a:pt x="386" y="1700"/>
                    <a:pt x="295" y="1344"/>
                    <a:pt x="200" y="988"/>
                  </a:cubicBezTo>
                  <a:cubicBezTo>
                    <a:pt x="143" y="776"/>
                    <a:pt x="98" y="561"/>
                    <a:pt x="74" y="341"/>
                  </a:cubicBezTo>
                  <a:cubicBezTo>
                    <a:pt x="65" y="240"/>
                    <a:pt x="50" y="141"/>
                    <a:pt x="42" y="40"/>
                  </a:cubicBezTo>
                  <a:cubicBezTo>
                    <a:pt x="41" y="27"/>
                    <a:pt x="39" y="12"/>
                    <a:pt x="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7168001" y="3994732"/>
              <a:ext cx="153895" cy="73799"/>
            </a:xfrm>
            <a:custGeom>
              <a:avLst/>
              <a:gdLst/>
              <a:ahLst/>
              <a:cxnLst/>
              <a:rect l="l" t="t" r="r" b="b"/>
              <a:pathLst>
                <a:path w="4154" h="1992" extrusionOk="0">
                  <a:moveTo>
                    <a:pt x="3976" y="0"/>
                  </a:moveTo>
                  <a:cubicBezTo>
                    <a:pt x="3975" y="0"/>
                    <a:pt x="3974" y="0"/>
                    <a:pt x="3973" y="1"/>
                  </a:cubicBezTo>
                  <a:cubicBezTo>
                    <a:pt x="3932" y="10"/>
                    <a:pt x="3889" y="4"/>
                    <a:pt x="3846" y="9"/>
                  </a:cubicBezTo>
                  <a:cubicBezTo>
                    <a:pt x="3777" y="17"/>
                    <a:pt x="3709" y="21"/>
                    <a:pt x="3641" y="28"/>
                  </a:cubicBezTo>
                  <a:cubicBezTo>
                    <a:pt x="3583" y="35"/>
                    <a:pt x="3525" y="43"/>
                    <a:pt x="3466" y="49"/>
                  </a:cubicBezTo>
                  <a:cubicBezTo>
                    <a:pt x="3382" y="60"/>
                    <a:pt x="3298" y="76"/>
                    <a:pt x="3213" y="91"/>
                  </a:cubicBezTo>
                  <a:cubicBezTo>
                    <a:pt x="3116" y="109"/>
                    <a:pt x="3021" y="128"/>
                    <a:pt x="2925" y="151"/>
                  </a:cubicBezTo>
                  <a:cubicBezTo>
                    <a:pt x="2775" y="186"/>
                    <a:pt x="2627" y="229"/>
                    <a:pt x="2483" y="281"/>
                  </a:cubicBezTo>
                  <a:cubicBezTo>
                    <a:pt x="2401" y="311"/>
                    <a:pt x="2320" y="344"/>
                    <a:pt x="2241" y="381"/>
                  </a:cubicBezTo>
                  <a:cubicBezTo>
                    <a:pt x="2140" y="431"/>
                    <a:pt x="2040" y="483"/>
                    <a:pt x="1940" y="538"/>
                  </a:cubicBezTo>
                  <a:cubicBezTo>
                    <a:pt x="1838" y="594"/>
                    <a:pt x="1736" y="650"/>
                    <a:pt x="1632" y="705"/>
                  </a:cubicBezTo>
                  <a:cubicBezTo>
                    <a:pt x="1545" y="752"/>
                    <a:pt x="1455" y="801"/>
                    <a:pt x="1369" y="852"/>
                  </a:cubicBezTo>
                  <a:cubicBezTo>
                    <a:pt x="1234" y="930"/>
                    <a:pt x="1102" y="1012"/>
                    <a:pt x="975" y="1104"/>
                  </a:cubicBezTo>
                  <a:cubicBezTo>
                    <a:pt x="869" y="1180"/>
                    <a:pt x="767" y="1261"/>
                    <a:pt x="667" y="1348"/>
                  </a:cubicBezTo>
                  <a:cubicBezTo>
                    <a:pt x="606" y="1400"/>
                    <a:pt x="546" y="1454"/>
                    <a:pt x="487" y="1509"/>
                  </a:cubicBezTo>
                  <a:cubicBezTo>
                    <a:pt x="433" y="1559"/>
                    <a:pt x="381" y="1612"/>
                    <a:pt x="327" y="1664"/>
                  </a:cubicBezTo>
                  <a:cubicBezTo>
                    <a:pt x="271" y="1719"/>
                    <a:pt x="214" y="1773"/>
                    <a:pt x="162" y="1833"/>
                  </a:cubicBezTo>
                  <a:cubicBezTo>
                    <a:pt x="127" y="1874"/>
                    <a:pt x="89" y="1908"/>
                    <a:pt x="51" y="1945"/>
                  </a:cubicBezTo>
                  <a:cubicBezTo>
                    <a:pt x="35" y="1961"/>
                    <a:pt x="16" y="1973"/>
                    <a:pt x="0" y="1990"/>
                  </a:cubicBezTo>
                  <a:cubicBezTo>
                    <a:pt x="3" y="1991"/>
                    <a:pt x="5" y="1991"/>
                    <a:pt x="7" y="1991"/>
                  </a:cubicBezTo>
                  <a:cubicBezTo>
                    <a:pt x="13" y="1991"/>
                    <a:pt x="18" y="1988"/>
                    <a:pt x="23" y="1985"/>
                  </a:cubicBezTo>
                  <a:cubicBezTo>
                    <a:pt x="54" y="1971"/>
                    <a:pt x="84" y="1953"/>
                    <a:pt x="113" y="1933"/>
                  </a:cubicBezTo>
                  <a:cubicBezTo>
                    <a:pt x="117" y="1930"/>
                    <a:pt x="120" y="1926"/>
                    <a:pt x="124" y="1926"/>
                  </a:cubicBezTo>
                  <a:cubicBezTo>
                    <a:pt x="126" y="1926"/>
                    <a:pt x="128" y="1927"/>
                    <a:pt x="131" y="1930"/>
                  </a:cubicBezTo>
                  <a:cubicBezTo>
                    <a:pt x="144" y="1922"/>
                    <a:pt x="158" y="1913"/>
                    <a:pt x="168" y="1901"/>
                  </a:cubicBezTo>
                  <a:cubicBezTo>
                    <a:pt x="169" y="1895"/>
                    <a:pt x="173" y="1893"/>
                    <a:pt x="174" y="1893"/>
                  </a:cubicBezTo>
                  <a:cubicBezTo>
                    <a:pt x="174" y="1893"/>
                    <a:pt x="174" y="1893"/>
                    <a:pt x="174" y="1893"/>
                  </a:cubicBezTo>
                  <a:cubicBezTo>
                    <a:pt x="198" y="1871"/>
                    <a:pt x="230" y="1857"/>
                    <a:pt x="247" y="1826"/>
                  </a:cubicBezTo>
                  <a:cubicBezTo>
                    <a:pt x="253" y="1822"/>
                    <a:pt x="258" y="1818"/>
                    <a:pt x="262" y="1814"/>
                  </a:cubicBezTo>
                  <a:cubicBezTo>
                    <a:pt x="333" y="1740"/>
                    <a:pt x="409" y="1672"/>
                    <a:pt x="482" y="1601"/>
                  </a:cubicBezTo>
                  <a:cubicBezTo>
                    <a:pt x="488" y="1596"/>
                    <a:pt x="493" y="1590"/>
                    <a:pt x="498" y="1586"/>
                  </a:cubicBezTo>
                  <a:cubicBezTo>
                    <a:pt x="542" y="1551"/>
                    <a:pt x="585" y="1517"/>
                    <a:pt x="627" y="1481"/>
                  </a:cubicBezTo>
                  <a:cubicBezTo>
                    <a:pt x="679" y="1435"/>
                    <a:pt x="731" y="1391"/>
                    <a:pt x="786" y="1348"/>
                  </a:cubicBezTo>
                  <a:cubicBezTo>
                    <a:pt x="878" y="1278"/>
                    <a:pt x="973" y="1210"/>
                    <a:pt x="1069" y="1145"/>
                  </a:cubicBezTo>
                  <a:cubicBezTo>
                    <a:pt x="1161" y="1083"/>
                    <a:pt x="1252" y="1021"/>
                    <a:pt x="1351" y="971"/>
                  </a:cubicBezTo>
                  <a:cubicBezTo>
                    <a:pt x="1442" y="927"/>
                    <a:pt x="1536" y="886"/>
                    <a:pt x="1630" y="847"/>
                  </a:cubicBezTo>
                  <a:cubicBezTo>
                    <a:pt x="1725" y="807"/>
                    <a:pt x="1820" y="764"/>
                    <a:pt x="1916" y="724"/>
                  </a:cubicBezTo>
                  <a:cubicBezTo>
                    <a:pt x="2093" y="652"/>
                    <a:pt x="2269" y="582"/>
                    <a:pt x="2451" y="524"/>
                  </a:cubicBezTo>
                  <a:cubicBezTo>
                    <a:pt x="2536" y="497"/>
                    <a:pt x="2618" y="471"/>
                    <a:pt x="2703" y="448"/>
                  </a:cubicBezTo>
                  <a:cubicBezTo>
                    <a:pt x="2822" y="417"/>
                    <a:pt x="2943" y="388"/>
                    <a:pt x="3066" y="362"/>
                  </a:cubicBezTo>
                  <a:cubicBezTo>
                    <a:pt x="3154" y="344"/>
                    <a:pt x="3242" y="324"/>
                    <a:pt x="3330" y="307"/>
                  </a:cubicBezTo>
                  <a:cubicBezTo>
                    <a:pt x="3406" y="292"/>
                    <a:pt x="3481" y="279"/>
                    <a:pt x="3557" y="268"/>
                  </a:cubicBezTo>
                  <a:cubicBezTo>
                    <a:pt x="3614" y="261"/>
                    <a:pt x="3671" y="252"/>
                    <a:pt x="3728" y="252"/>
                  </a:cubicBezTo>
                  <a:cubicBezTo>
                    <a:pt x="3807" y="250"/>
                    <a:pt x="3885" y="250"/>
                    <a:pt x="3962" y="250"/>
                  </a:cubicBezTo>
                  <a:cubicBezTo>
                    <a:pt x="4014" y="250"/>
                    <a:pt x="4066" y="250"/>
                    <a:pt x="4118" y="250"/>
                  </a:cubicBezTo>
                  <a:cubicBezTo>
                    <a:pt x="4123" y="250"/>
                    <a:pt x="4129" y="251"/>
                    <a:pt x="4134" y="251"/>
                  </a:cubicBezTo>
                  <a:cubicBezTo>
                    <a:pt x="4141" y="251"/>
                    <a:pt x="4148" y="249"/>
                    <a:pt x="4153" y="243"/>
                  </a:cubicBezTo>
                  <a:lnTo>
                    <a:pt x="4153" y="238"/>
                  </a:lnTo>
                  <a:cubicBezTo>
                    <a:pt x="4149" y="236"/>
                    <a:pt x="4148" y="231"/>
                    <a:pt x="4146" y="226"/>
                  </a:cubicBezTo>
                  <a:cubicBezTo>
                    <a:pt x="4145" y="223"/>
                    <a:pt x="4142" y="222"/>
                    <a:pt x="4140" y="220"/>
                  </a:cubicBezTo>
                  <a:cubicBezTo>
                    <a:pt x="4137" y="216"/>
                    <a:pt x="4135" y="212"/>
                    <a:pt x="4134" y="207"/>
                  </a:cubicBezTo>
                  <a:cubicBezTo>
                    <a:pt x="4133" y="204"/>
                    <a:pt x="4130" y="203"/>
                    <a:pt x="4128" y="200"/>
                  </a:cubicBezTo>
                  <a:cubicBezTo>
                    <a:pt x="4122" y="196"/>
                    <a:pt x="4118" y="189"/>
                    <a:pt x="4117" y="182"/>
                  </a:cubicBezTo>
                  <a:cubicBezTo>
                    <a:pt x="4115" y="179"/>
                    <a:pt x="4112" y="178"/>
                    <a:pt x="4111" y="174"/>
                  </a:cubicBezTo>
                  <a:cubicBezTo>
                    <a:pt x="4107" y="172"/>
                    <a:pt x="4105" y="168"/>
                    <a:pt x="4105" y="162"/>
                  </a:cubicBezTo>
                  <a:cubicBezTo>
                    <a:pt x="4103" y="160"/>
                    <a:pt x="4100" y="158"/>
                    <a:pt x="4099" y="156"/>
                  </a:cubicBezTo>
                  <a:cubicBezTo>
                    <a:pt x="4095" y="153"/>
                    <a:pt x="4092" y="149"/>
                    <a:pt x="4092" y="144"/>
                  </a:cubicBezTo>
                  <a:cubicBezTo>
                    <a:pt x="4091" y="141"/>
                    <a:pt x="4089" y="140"/>
                    <a:pt x="4086" y="137"/>
                  </a:cubicBezTo>
                  <a:cubicBezTo>
                    <a:pt x="4083" y="134"/>
                    <a:pt x="4080" y="130"/>
                    <a:pt x="4080" y="125"/>
                  </a:cubicBezTo>
                  <a:cubicBezTo>
                    <a:pt x="4079" y="123"/>
                    <a:pt x="4076" y="120"/>
                    <a:pt x="4075" y="118"/>
                  </a:cubicBezTo>
                  <a:cubicBezTo>
                    <a:pt x="4070" y="115"/>
                    <a:pt x="4069" y="112"/>
                    <a:pt x="4068" y="106"/>
                  </a:cubicBezTo>
                  <a:cubicBezTo>
                    <a:pt x="4067" y="103"/>
                    <a:pt x="4064" y="102"/>
                    <a:pt x="4063" y="99"/>
                  </a:cubicBezTo>
                  <a:cubicBezTo>
                    <a:pt x="4056" y="96"/>
                    <a:pt x="4052" y="88"/>
                    <a:pt x="4051" y="80"/>
                  </a:cubicBezTo>
                  <a:cubicBezTo>
                    <a:pt x="4049" y="77"/>
                    <a:pt x="4046" y="76"/>
                    <a:pt x="4045" y="74"/>
                  </a:cubicBezTo>
                  <a:cubicBezTo>
                    <a:pt x="4037" y="71"/>
                    <a:pt x="4032" y="64"/>
                    <a:pt x="4031" y="56"/>
                  </a:cubicBezTo>
                  <a:cubicBezTo>
                    <a:pt x="4030" y="54"/>
                    <a:pt x="4027" y="52"/>
                    <a:pt x="4026" y="49"/>
                  </a:cubicBezTo>
                  <a:cubicBezTo>
                    <a:pt x="4025" y="47"/>
                    <a:pt x="4022" y="45"/>
                    <a:pt x="4021" y="43"/>
                  </a:cubicBezTo>
                  <a:cubicBezTo>
                    <a:pt x="4013" y="41"/>
                    <a:pt x="4009" y="33"/>
                    <a:pt x="4008" y="25"/>
                  </a:cubicBezTo>
                  <a:cubicBezTo>
                    <a:pt x="4005" y="22"/>
                    <a:pt x="4003" y="21"/>
                    <a:pt x="4002" y="18"/>
                  </a:cubicBezTo>
                  <a:lnTo>
                    <a:pt x="3995" y="11"/>
                  </a:lnTo>
                  <a:cubicBezTo>
                    <a:pt x="3988" y="9"/>
                    <a:pt x="3984" y="0"/>
                    <a:pt x="3976" y="0"/>
                  </a:cubicBezTo>
                  <a:close/>
                </a:path>
              </a:pathLst>
            </a:custGeom>
            <a:solidFill>
              <a:srgbClr val="AFB6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7261398" y="3931751"/>
              <a:ext cx="17635" cy="37825"/>
            </a:xfrm>
            <a:custGeom>
              <a:avLst/>
              <a:gdLst/>
              <a:ahLst/>
              <a:cxnLst/>
              <a:rect l="l" t="t" r="r" b="b"/>
              <a:pathLst>
                <a:path w="476" h="1021" extrusionOk="0">
                  <a:moveTo>
                    <a:pt x="161" y="0"/>
                  </a:moveTo>
                  <a:cubicBezTo>
                    <a:pt x="142" y="0"/>
                    <a:pt x="124" y="10"/>
                    <a:pt x="113" y="31"/>
                  </a:cubicBezTo>
                  <a:cubicBezTo>
                    <a:pt x="103" y="50"/>
                    <a:pt x="95" y="69"/>
                    <a:pt x="91" y="88"/>
                  </a:cubicBezTo>
                  <a:cubicBezTo>
                    <a:pt x="86" y="114"/>
                    <a:pt x="81" y="140"/>
                    <a:pt x="78" y="167"/>
                  </a:cubicBezTo>
                  <a:cubicBezTo>
                    <a:pt x="70" y="228"/>
                    <a:pt x="62" y="289"/>
                    <a:pt x="55" y="352"/>
                  </a:cubicBezTo>
                  <a:cubicBezTo>
                    <a:pt x="52" y="374"/>
                    <a:pt x="51" y="396"/>
                    <a:pt x="48" y="420"/>
                  </a:cubicBezTo>
                  <a:cubicBezTo>
                    <a:pt x="44" y="464"/>
                    <a:pt x="35" y="509"/>
                    <a:pt x="32" y="555"/>
                  </a:cubicBezTo>
                  <a:cubicBezTo>
                    <a:pt x="28" y="603"/>
                    <a:pt x="20" y="649"/>
                    <a:pt x="17" y="698"/>
                  </a:cubicBezTo>
                  <a:cubicBezTo>
                    <a:pt x="15" y="747"/>
                    <a:pt x="5" y="798"/>
                    <a:pt x="6" y="845"/>
                  </a:cubicBezTo>
                  <a:cubicBezTo>
                    <a:pt x="6" y="862"/>
                    <a:pt x="6" y="874"/>
                    <a:pt x="4" y="885"/>
                  </a:cubicBezTo>
                  <a:cubicBezTo>
                    <a:pt x="1" y="910"/>
                    <a:pt x="6" y="932"/>
                    <a:pt x="11" y="953"/>
                  </a:cubicBezTo>
                  <a:cubicBezTo>
                    <a:pt x="24" y="1002"/>
                    <a:pt x="49" y="1021"/>
                    <a:pt x="85" y="1021"/>
                  </a:cubicBezTo>
                  <a:cubicBezTo>
                    <a:pt x="97" y="1021"/>
                    <a:pt x="110" y="1019"/>
                    <a:pt x="125" y="1015"/>
                  </a:cubicBezTo>
                  <a:cubicBezTo>
                    <a:pt x="237" y="987"/>
                    <a:pt x="331" y="927"/>
                    <a:pt x="408" y="840"/>
                  </a:cubicBezTo>
                  <a:cubicBezTo>
                    <a:pt x="459" y="781"/>
                    <a:pt x="475" y="714"/>
                    <a:pt x="457" y="637"/>
                  </a:cubicBezTo>
                  <a:cubicBezTo>
                    <a:pt x="430" y="531"/>
                    <a:pt x="388" y="431"/>
                    <a:pt x="349" y="330"/>
                  </a:cubicBezTo>
                  <a:cubicBezTo>
                    <a:pt x="319" y="249"/>
                    <a:pt x="278" y="174"/>
                    <a:pt x="251" y="92"/>
                  </a:cubicBezTo>
                  <a:cubicBezTo>
                    <a:pt x="245" y="74"/>
                    <a:pt x="236" y="58"/>
                    <a:pt x="226" y="42"/>
                  </a:cubicBezTo>
                  <a:cubicBezTo>
                    <a:pt x="218" y="26"/>
                    <a:pt x="204" y="15"/>
                    <a:pt x="188" y="6"/>
                  </a:cubicBezTo>
                  <a:cubicBezTo>
                    <a:pt x="179" y="2"/>
                    <a:pt x="170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7165519" y="4067790"/>
              <a:ext cx="333" cy="259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5" y="0"/>
                  </a:moveTo>
                  <a:cubicBezTo>
                    <a:pt x="3" y="0"/>
                    <a:pt x="0" y="1"/>
                    <a:pt x="1" y="5"/>
                  </a:cubicBezTo>
                  <a:cubicBezTo>
                    <a:pt x="4" y="5"/>
                    <a:pt x="4" y="6"/>
                    <a:pt x="5" y="6"/>
                  </a:cubicBezTo>
                  <a:cubicBezTo>
                    <a:pt x="7" y="6"/>
                    <a:pt x="9" y="6"/>
                    <a:pt x="9" y="4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AFB6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7160629" y="4064752"/>
              <a:ext cx="1111" cy="2223"/>
            </a:xfrm>
            <a:custGeom>
              <a:avLst/>
              <a:gdLst/>
              <a:ahLst/>
              <a:cxnLst/>
              <a:rect l="l" t="t" r="r" b="b"/>
              <a:pathLst>
                <a:path w="30" h="60" extrusionOk="0">
                  <a:moveTo>
                    <a:pt x="9" y="1"/>
                  </a:moveTo>
                  <a:cubicBezTo>
                    <a:pt x="9" y="1"/>
                    <a:pt x="8" y="1"/>
                    <a:pt x="7" y="1"/>
                  </a:cubicBezTo>
                  <a:cubicBezTo>
                    <a:pt x="1" y="2"/>
                    <a:pt x="2" y="9"/>
                    <a:pt x="3" y="13"/>
                  </a:cubicBezTo>
                  <a:cubicBezTo>
                    <a:pt x="11" y="27"/>
                    <a:pt x="16" y="40"/>
                    <a:pt x="23" y="59"/>
                  </a:cubicBezTo>
                  <a:cubicBezTo>
                    <a:pt x="30" y="38"/>
                    <a:pt x="23" y="23"/>
                    <a:pt x="18" y="9"/>
                  </a:cubicBezTo>
                  <a:cubicBezTo>
                    <a:pt x="17" y="4"/>
                    <a:pt x="14" y="1"/>
                    <a:pt x="9" y="1"/>
                  </a:cubicBezTo>
                  <a:close/>
                </a:path>
              </a:pathLst>
            </a:custGeom>
            <a:solidFill>
              <a:srgbClr val="C5C9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8"/>
            <p:cNvSpPr/>
            <p:nvPr/>
          </p:nvSpPr>
          <p:spPr>
            <a:xfrm>
              <a:off x="7142624" y="4057083"/>
              <a:ext cx="704" cy="482"/>
            </a:xfrm>
            <a:custGeom>
              <a:avLst/>
              <a:gdLst/>
              <a:ahLst/>
              <a:cxnLst/>
              <a:rect l="l" t="t" r="r" b="b"/>
              <a:pathLst>
                <a:path w="19" h="13" extrusionOk="0">
                  <a:moveTo>
                    <a:pt x="0" y="0"/>
                  </a:moveTo>
                  <a:cubicBezTo>
                    <a:pt x="4" y="9"/>
                    <a:pt x="9" y="13"/>
                    <a:pt x="19" y="13"/>
                  </a:cubicBezTo>
                  <a:cubicBezTo>
                    <a:pt x="14" y="4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7149700" y="4066715"/>
              <a:ext cx="148" cy="111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0" y="1"/>
                  </a:moveTo>
                  <a:cubicBezTo>
                    <a:pt x="1" y="2"/>
                    <a:pt x="2" y="3"/>
                    <a:pt x="3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8"/>
            <p:cNvSpPr/>
            <p:nvPr/>
          </p:nvSpPr>
          <p:spPr>
            <a:xfrm>
              <a:off x="7143513" y="4057787"/>
              <a:ext cx="148" cy="148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8"/>
            <p:cNvSpPr/>
            <p:nvPr/>
          </p:nvSpPr>
          <p:spPr>
            <a:xfrm>
              <a:off x="7143254" y="4057527"/>
              <a:ext cx="296" cy="296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7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6985209" y="4058602"/>
              <a:ext cx="1297" cy="5001"/>
            </a:xfrm>
            <a:custGeom>
              <a:avLst/>
              <a:gdLst/>
              <a:ahLst/>
              <a:cxnLst/>
              <a:rect l="l" t="t" r="r" b="b"/>
              <a:pathLst>
                <a:path w="35" h="135" extrusionOk="0">
                  <a:moveTo>
                    <a:pt x="3" y="1"/>
                  </a:moveTo>
                  <a:cubicBezTo>
                    <a:pt x="2" y="1"/>
                    <a:pt x="1" y="1"/>
                    <a:pt x="0" y="2"/>
                  </a:cubicBezTo>
                  <a:lnTo>
                    <a:pt x="0" y="20"/>
                  </a:lnTo>
                  <a:cubicBezTo>
                    <a:pt x="6" y="28"/>
                    <a:pt x="6" y="37"/>
                    <a:pt x="6" y="45"/>
                  </a:cubicBezTo>
                  <a:cubicBezTo>
                    <a:pt x="12" y="55"/>
                    <a:pt x="12" y="66"/>
                    <a:pt x="12" y="77"/>
                  </a:cubicBezTo>
                  <a:cubicBezTo>
                    <a:pt x="18" y="85"/>
                    <a:pt x="18" y="93"/>
                    <a:pt x="18" y="102"/>
                  </a:cubicBezTo>
                  <a:cubicBezTo>
                    <a:pt x="24" y="110"/>
                    <a:pt x="24" y="121"/>
                    <a:pt x="24" y="132"/>
                  </a:cubicBezTo>
                  <a:cubicBezTo>
                    <a:pt x="25" y="134"/>
                    <a:pt x="26" y="134"/>
                    <a:pt x="29" y="135"/>
                  </a:cubicBezTo>
                  <a:cubicBezTo>
                    <a:pt x="35" y="129"/>
                    <a:pt x="30" y="120"/>
                    <a:pt x="35" y="114"/>
                  </a:cubicBezTo>
                  <a:cubicBezTo>
                    <a:pt x="34" y="109"/>
                    <a:pt x="31" y="102"/>
                    <a:pt x="30" y="97"/>
                  </a:cubicBezTo>
                  <a:cubicBezTo>
                    <a:pt x="22" y="66"/>
                    <a:pt x="18" y="33"/>
                    <a:pt x="6" y="2"/>
                  </a:cubicBezTo>
                  <a:cubicBezTo>
                    <a:pt x="5" y="1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6986432" y="4063751"/>
              <a:ext cx="889" cy="3001"/>
            </a:xfrm>
            <a:custGeom>
              <a:avLst/>
              <a:gdLst/>
              <a:ahLst/>
              <a:cxnLst/>
              <a:rect l="l" t="t" r="r" b="b"/>
              <a:pathLst>
                <a:path w="24" h="81" extrusionOk="0">
                  <a:moveTo>
                    <a:pt x="5" y="0"/>
                  </a:moveTo>
                  <a:cubicBezTo>
                    <a:pt x="3" y="1"/>
                    <a:pt x="3" y="2"/>
                    <a:pt x="2" y="3"/>
                  </a:cubicBezTo>
                  <a:cubicBezTo>
                    <a:pt x="1" y="11"/>
                    <a:pt x="1" y="16"/>
                    <a:pt x="3" y="22"/>
                  </a:cubicBezTo>
                  <a:cubicBezTo>
                    <a:pt x="3" y="25"/>
                    <a:pt x="5" y="28"/>
                    <a:pt x="5" y="32"/>
                  </a:cubicBezTo>
                  <a:cubicBezTo>
                    <a:pt x="7" y="36"/>
                    <a:pt x="6" y="43"/>
                    <a:pt x="8" y="46"/>
                  </a:cubicBezTo>
                  <a:cubicBezTo>
                    <a:pt x="8" y="50"/>
                    <a:pt x="11" y="54"/>
                    <a:pt x="11" y="56"/>
                  </a:cubicBezTo>
                  <a:cubicBezTo>
                    <a:pt x="17" y="62"/>
                    <a:pt x="16" y="68"/>
                    <a:pt x="16" y="76"/>
                  </a:cubicBezTo>
                  <a:cubicBezTo>
                    <a:pt x="14" y="77"/>
                    <a:pt x="14" y="79"/>
                    <a:pt x="18" y="81"/>
                  </a:cubicBezTo>
                  <a:cubicBezTo>
                    <a:pt x="19" y="78"/>
                    <a:pt x="22" y="77"/>
                    <a:pt x="24" y="73"/>
                  </a:cubicBezTo>
                  <a:cubicBezTo>
                    <a:pt x="21" y="49"/>
                    <a:pt x="16" y="23"/>
                    <a:pt x="5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8"/>
            <p:cNvSpPr/>
            <p:nvPr/>
          </p:nvSpPr>
          <p:spPr>
            <a:xfrm>
              <a:off x="6984876" y="4056638"/>
              <a:ext cx="556" cy="2075"/>
            </a:xfrm>
            <a:custGeom>
              <a:avLst/>
              <a:gdLst/>
              <a:ahLst/>
              <a:cxnLst/>
              <a:rect l="l" t="t" r="r" b="b"/>
              <a:pathLst>
                <a:path w="15" h="56" extrusionOk="0">
                  <a:moveTo>
                    <a:pt x="2" y="0"/>
                  </a:moveTo>
                  <a:cubicBezTo>
                    <a:pt x="1" y="7"/>
                    <a:pt x="1" y="14"/>
                    <a:pt x="1" y="21"/>
                  </a:cubicBezTo>
                  <a:cubicBezTo>
                    <a:pt x="1" y="28"/>
                    <a:pt x="2" y="36"/>
                    <a:pt x="2" y="43"/>
                  </a:cubicBezTo>
                  <a:cubicBezTo>
                    <a:pt x="5" y="48"/>
                    <a:pt x="6" y="52"/>
                    <a:pt x="9" y="55"/>
                  </a:cubicBezTo>
                  <a:lnTo>
                    <a:pt x="15" y="55"/>
                  </a:lnTo>
                  <a:cubicBezTo>
                    <a:pt x="15" y="37"/>
                    <a:pt x="11" y="17"/>
                    <a:pt x="2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6986246" y="4062825"/>
              <a:ext cx="333" cy="1000"/>
            </a:xfrm>
            <a:custGeom>
              <a:avLst/>
              <a:gdLst/>
              <a:ahLst/>
              <a:cxnLst/>
              <a:rect l="l" t="t" r="r" b="b"/>
              <a:pathLst>
                <a:path w="9" h="27" extrusionOk="0">
                  <a:moveTo>
                    <a:pt x="8" y="0"/>
                  </a:moveTo>
                  <a:cubicBezTo>
                    <a:pt x="1" y="6"/>
                    <a:pt x="3" y="13"/>
                    <a:pt x="2" y="21"/>
                  </a:cubicBezTo>
                  <a:cubicBezTo>
                    <a:pt x="1" y="22"/>
                    <a:pt x="2" y="23"/>
                    <a:pt x="3" y="24"/>
                  </a:cubicBezTo>
                  <a:cubicBezTo>
                    <a:pt x="4" y="26"/>
                    <a:pt x="5" y="26"/>
                    <a:pt x="6" y="26"/>
                  </a:cubicBezTo>
                  <a:cubicBezTo>
                    <a:pt x="7" y="26"/>
                    <a:pt x="8" y="26"/>
                    <a:pt x="8" y="24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8"/>
            <p:cNvSpPr/>
            <p:nvPr/>
          </p:nvSpPr>
          <p:spPr>
            <a:xfrm>
              <a:off x="6998102" y="3903743"/>
              <a:ext cx="15930" cy="45754"/>
            </a:xfrm>
            <a:custGeom>
              <a:avLst/>
              <a:gdLst/>
              <a:ahLst/>
              <a:cxnLst/>
              <a:rect l="l" t="t" r="r" b="b"/>
              <a:pathLst>
                <a:path w="430" h="1235" extrusionOk="0">
                  <a:moveTo>
                    <a:pt x="155" y="0"/>
                  </a:moveTo>
                  <a:cubicBezTo>
                    <a:pt x="122" y="0"/>
                    <a:pt x="92" y="12"/>
                    <a:pt x="64" y="27"/>
                  </a:cubicBezTo>
                  <a:cubicBezTo>
                    <a:pt x="27" y="45"/>
                    <a:pt x="8" y="79"/>
                    <a:pt x="5" y="119"/>
                  </a:cubicBezTo>
                  <a:cubicBezTo>
                    <a:pt x="1" y="163"/>
                    <a:pt x="3" y="208"/>
                    <a:pt x="12" y="253"/>
                  </a:cubicBezTo>
                  <a:cubicBezTo>
                    <a:pt x="25" y="316"/>
                    <a:pt x="41" y="381"/>
                    <a:pt x="60" y="443"/>
                  </a:cubicBezTo>
                  <a:cubicBezTo>
                    <a:pt x="92" y="545"/>
                    <a:pt x="124" y="645"/>
                    <a:pt x="159" y="745"/>
                  </a:cubicBezTo>
                  <a:cubicBezTo>
                    <a:pt x="206" y="877"/>
                    <a:pt x="243" y="1012"/>
                    <a:pt x="295" y="1141"/>
                  </a:cubicBezTo>
                  <a:cubicBezTo>
                    <a:pt x="306" y="1170"/>
                    <a:pt x="319" y="1198"/>
                    <a:pt x="343" y="1220"/>
                  </a:cubicBezTo>
                  <a:cubicBezTo>
                    <a:pt x="354" y="1230"/>
                    <a:pt x="366" y="1235"/>
                    <a:pt x="377" y="1235"/>
                  </a:cubicBezTo>
                  <a:cubicBezTo>
                    <a:pt x="395" y="1235"/>
                    <a:pt x="411" y="1222"/>
                    <a:pt x="418" y="1198"/>
                  </a:cubicBezTo>
                  <a:cubicBezTo>
                    <a:pt x="430" y="1152"/>
                    <a:pt x="427" y="1106"/>
                    <a:pt x="421" y="1060"/>
                  </a:cubicBezTo>
                  <a:cubicBezTo>
                    <a:pt x="415" y="1008"/>
                    <a:pt x="403" y="957"/>
                    <a:pt x="393" y="904"/>
                  </a:cubicBezTo>
                  <a:cubicBezTo>
                    <a:pt x="378" y="827"/>
                    <a:pt x="365" y="750"/>
                    <a:pt x="351" y="672"/>
                  </a:cubicBezTo>
                  <a:cubicBezTo>
                    <a:pt x="343" y="617"/>
                    <a:pt x="333" y="562"/>
                    <a:pt x="324" y="507"/>
                  </a:cubicBezTo>
                  <a:cubicBezTo>
                    <a:pt x="317" y="450"/>
                    <a:pt x="308" y="394"/>
                    <a:pt x="302" y="337"/>
                  </a:cubicBezTo>
                  <a:cubicBezTo>
                    <a:pt x="297" y="297"/>
                    <a:pt x="295" y="257"/>
                    <a:pt x="295" y="217"/>
                  </a:cubicBezTo>
                  <a:cubicBezTo>
                    <a:pt x="295" y="196"/>
                    <a:pt x="303" y="178"/>
                    <a:pt x="301" y="162"/>
                  </a:cubicBezTo>
                  <a:cubicBezTo>
                    <a:pt x="301" y="154"/>
                    <a:pt x="301" y="152"/>
                    <a:pt x="302" y="148"/>
                  </a:cubicBezTo>
                  <a:cubicBezTo>
                    <a:pt x="302" y="62"/>
                    <a:pt x="240" y="1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8"/>
            <p:cNvSpPr/>
            <p:nvPr/>
          </p:nvSpPr>
          <p:spPr>
            <a:xfrm>
              <a:off x="7174003" y="4062121"/>
              <a:ext cx="3853" cy="3038"/>
            </a:xfrm>
            <a:custGeom>
              <a:avLst/>
              <a:gdLst/>
              <a:ahLst/>
              <a:cxnLst/>
              <a:rect l="l" t="t" r="r" b="b"/>
              <a:pathLst>
                <a:path w="104" h="82" extrusionOk="0">
                  <a:moveTo>
                    <a:pt x="92" y="1"/>
                  </a:moveTo>
                  <a:cubicBezTo>
                    <a:pt x="65" y="24"/>
                    <a:pt x="38" y="50"/>
                    <a:pt x="8" y="69"/>
                  </a:cubicBezTo>
                  <a:cubicBezTo>
                    <a:pt x="3" y="72"/>
                    <a:pt x="0" y="76"/>
                    <a:pt x="6" y="82"/>
                  </a:cubicBezTo>
                  <a:cubicBezTo>
                    <a:pt x="40" y="58"/>
                    <a:pt x="72" y="34"/>
                    <a:pt x="104" y="5"/>
                  </a:cubicBezTo>
                  <a:cubicBezTo>
                    <a:pt x="98" y="5"/>
                    <a:pt x="94" y="5"/>
                    <a:pt x="92" y="1"/>
                  </a:cubicBezTo>
                  <a:close/>
                </a:path>
              </a:pathLst>
            </a:custGeom>
            <a:solidFill>
              <a:srgbClr val="C7C3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7178301" y="4061677"/>
              <a:ext cx="445" cy="333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11" y="0"/>
                  </a:moveTo>
                  <a:cubicBezTo>
                    <a:pt x="8" y="0"/>
                    <a:pt x="3" y="2"/>
                    <a:pt x="0" y="9"/>
                  </a:cubicBezTo>
                  <a:cubicBezTo>
                    <a:pt x="6" y="8"/>
                    <a:pt x="9" y="4"/>
                    <a:pt x="11" y="0"/>
                  </a:cubicBezTo>
                  <a:close/>
                </a:path>
              </a:pathLst>
            </a:custGeom>
            <a:solidFill>
              <a:srgbClr val="C7C3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7178115" y="4061936"/>
              <a:ext cx="296" cy="222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8" y="1"/>
                  </a:moveTo>
                  <a:cubicBezTo>
                    <a:pt x="3" y="1"/>
                    <a:pt x="0" y="3"/>
                    <a:pt x="0" y="6"/>
                  </a:cubicBezTo>
                  <a:cubicBezTo>
                    <a:pt x="3" y="6"/>
                    <a:pt x="5" y="4"/>
                    <a:pt x="8" y="1"/>
                  </a:cubicBezTo>
                  <a:close/>
                </a:path>
              </a:pathLst>
            </a:custGeom>
            <a:solidFill>
              <a:srgbClr val="C7C3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8"/>
            <p:cNvSpPr/>
            <p:nvPr/>
          </p:nvSpPr>
          <p:spPr>
            <a:xfrm>
              <a:off x="7177856" y="4062121"/>
              <a:ext cx="296" cy="222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7" y="1"/>
                  </a:moveTo>
                  <a:cubicBezTo>
                    <a:pt x="5" y="3"/>
                    <a:pt x="2" y="4"/>
                    <a:pt x="1" y="5"/>
                  </a:cubicBezTo>
                  <a:cubicBezTo>
                    <a:pt x="5" y="5"/>
                    <a:pt x="6" y="3"/>
                    <a:pt x="7" y="1"/>
                  </a:cubicBezTo>
                  <a:close/>
                </a:path>
              </a:pathLst>
            </a:custGeom>
            <a:solidFill>
              <a:srgbClr val="C7C3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8"/>
            <p:cNvSpPr/>
            <p:nvPr/>
          </p:nvSpPr>
          <p:spPr>
            <a:xfrm>
              <a:off x="6966871" y="3962352"/>
              <a:ext cx="222" cy="593"/>
            </a:xfrm>
            <a:custGeom>
              <a:avLst/>
              <a:gdLst/>
              <a:ahLst/>
              <a:cxnLst/>
              <a:rect l="l" t="t" r="r" b="b"/>
              <a:pathLst>
                <a:path w="6" h="16" extrusionOk="0">
                  <a:moveTo>
                    <a:pt x="0" y="0"/>
                  </a:moveTo>
                  <a:lnTo>
                    <a:pt x="0" y="12"/>
                  </a:lnTo>
                  <a:cubicBezTo>
                    <a:pt x="3" y="12"/>
                    <a:pt x="5" y="14"/>
                    <a:pt x="6" y="15"/>
                  </a:cubicBezTo>
                  <a:cubicBezTo>
                    <a:pt x="6" y="10"/>
                    <a:pt x="6" y="4"/>
                    <a:pt x="0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6966685" y="3961463"/>
              <a:ext cx="222" cy="556"/>
            </a:xfrm>
            <a:custGeom>
              <a:avLst/>
              <a:gdLst/>
              <a:ahLst/>
              <a:cxnLst/>
              <a:rect l="l" t="t" r="r" b="b"/>
              <a:pathLst>
                <a:path w="6" h="15" extrusionOk="0">
                  <a:moveTo>
                    <a:pt x="0" y="0"/>
                  </a:moveTo>
                  <a:lnTo>
                    <a:pt x="0" y="12"/>
                  </a:lnTo>
                  <a:cubicBezTo>
                    <a:pt x="1" y="12"/>
                    <a:pt x="2" y="13"/>
                    <a:pt x="3" y="14"/>
                  </a:cubicBezTo>
                  <a:cubicBezTo>
                    <a:pt x="5" y="9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6986543" y="4064863"/>
              <a:ext cx="296" cy="593"/>
            </a:xfrm>
            <a:custGeom>
              <a:avLst/>
              <a:gdLst/>
              <a:ahLst/>
              <a:cxnLst/>
              <a:rect l="l" t="t" r="r" b="b"/>
              <a:pathLst>
                <a:path w="8" h="16" extrusionOk="0">
                  <a:moveTo>
                    <a:pt x="2" y="0"/>
                  </a:moveTo>
                  <a:cubicBezTo>
                    <a:pt x="2" y="5"/>
                    <a:pt x="0" y="9"/>
                    <a:pt x="0" y="12"/>
                  </a:cubicBezTo>
                  <a:cubicBezTo>
                    <a:pt x="3" y="14"/>
                    <a:pt x="4" y="14"/>
                    <a:pt x="5" y="15"/>
                  </a:cubicBezTo>
                  <a:cubicBezTo>
                    <a:pt x="8" y="10"/>
                    <a:pt x="8" y="5"/>
                    <a:pt x="2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6986283" y="4063751"/>
              <a:ext cx="296" cy="741"/>
            </a:xfrm>
            <a:custGeom>
              <a:avLst/>
              <a:gdLst/>
              <a:ahLst/>
              <a:cxnLst/>
              <a:rect l="l" t="t" r="r" b="b"/>
              <a:pathLst>
                <a:path w="8" h="20" extrusionOk="0">
                  <a:moveTo>
                    <a:pt x="2" y="0"/>
                  </a:moveTo>
                  <a:cubicBezTo>
                    <a:pt x="2" y="7"/>
                    <a:pt x="2" y="12"/>
                    <a:pt x="1" y="17"/>
                  </a:cubicBezTo>
                  <a:cubicBezTo>
                    <a:pt x="4" y="18"/>
                    <a:pt x="5" y="18"/>
                    <a:pt x="6" y="20"/>
                  </a:cubicBezTo>
                  <a:cubicBezTo>
                    <a:pt x="7" y="13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8"/>
            <p:cNvSpPr/>
            <p:nvPr/>
          </p:nvSpPr>
          <p:spPr>
            <a:xfrm>
              <a:off x="7301113" y="4025667"/>
              <a:ext cx="16783" cy="556"/>
            </a:xfrm>
            <a:custGeom>
              <a:avLst/>
              <a:gdLst/>
              <a:ahLst/>
              <a:cxnLst/>
              <a:rect l="l" t="t" r="r" b="b"/>
              <a:pathLst>
                <a:path w="453" h="15" extrusionOk="0">
                  <a:moveTo>
                    <a:pt x="278" y="0"/>
                  </a:moveTo>
                  <a:cubicBezTo>
                    <a:pt x="243" y="0"/>
                    <a:pt x="208" y="9"/>
                    <a:pt x="173" y="9"/>
                  </a:cubicBezTo>
                  <a:cubicBezTo>
                    <a:pt x="171" y="9"/>
                    <a:pt x="169" y="9"/>
                    <a:pt x="168" y="9"/>
                  </a:cubicBezTo>
                  <a:cubicBezTo>
                    <a:pt x="153" y="8"/>
                    <a:pt x="137" y="8"/>
                    <a:pt x="122" y="8"/>
                  </a:cubicBezTo>
                  <a:cubicBezTo>
                    <a:pt x="91" y="8"/>
                    <a:pt x="59" y="9"/>
                    <a:pt x="29" y="9"/>
                  </a:cubicBezTo>
                  <a:cubicBezTo>
                    <a:pt x="28" y="9"/>
                    <a:pt x="27" y="9"/>
                    <a:pt x="26" y="9"/>
                  </a:cubicBezTo>
                  <a:cubicBezTo>
                    <a:pt x="23" y="9"/>
                    <a:pt x="20" y="9"/>
                    <a:pt x="17" y="9"/>
                  </a:cubicBezTo>
                  <a:cubicBezTo>
                    <a:pt x="12" y="9"/>
                    <a:pt x="6" y="10"/>
                    <a:pt x="1" y="14"/>
                  </a:cubicBezTo>
                  <a:lnTo>
                    <a:pt x="452" y="14"/>
                  </a:lnTo>
                  <a:cubicBezTo>
                    <a:pt x="401" y="7"/>
                    <a:pt x="350" y="10"/>
                    <a:pt x="300" y="1"/>
                  </a:cubicBezTo>
                  <a:cubicBezTo>
                    <a:pt x="293" y="1"/>
                    <a:pt x="286" y="0"/>
                    <a:pt x="278" y="0"/>
                  </a:cubicBezTo>
                  <a:close/>
                </a:path>
              </a:pathLst>
            </a:custGeom>
            <a:solidFill>
              <a:srgbClr val="4D4B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7036186" y="3889925"/>
              <a:ext cx="86321" cy="31490"/>
            </a:xfrm>
            <a:custGeom>
              <a:avLst/>
              <a:gdLst/>
              <a:ahLst/>
              <a:cxnLst/>
              <a:rect l="l" t="t" r="r" b="b"/>
              <a:pathLst>
                <a:path w="2330" h="850" extrusionOk="0">
                  <a:moveTo>
                    <a:pt x="1" y="1"/>
                  </a:moveTo>
                  <a:lnTo>
                    <a:pt x="1" y="1"/>
                  </a:lnTo>
                  <a:cubicBezTo>
                    <a:pt x="18" y="37"/>
                    <a:pt x="34" y="73"/>
                    <a:pt x="49" y="111"/>
                  </a:cubicBezTo>
                  <a:cubicBezTo>
                    <a:pt x="197" y="154"/>
                    <a:pt x="357" y="165"/>
                    <a:pt x="514" y="175"/>
                  </a:cubicBezTo>
                  <a:cubicBezTo>
                    <a:pt x="558" y="177"/>
                    <a:pt x="606" y="180"/>
                    <a:pt x="650" y="184"/>
                  </a:cubicBezTo>
                  <a:cubicBezTo>
                    <a:pt x="1259" y="235"/>
                    <a:pt x="1851" y="470"/>
                    <a:pt x="2330" y="850"/>
                  </a:cubicBezTo>
                  <a:cubicBezTo>
                    <a:pt x="2315" y="801"/>
                    <a:pt x="2300" y="752"/>
                    <a:pt x="2284" y="703"/>
                  </a:cubicBezTo>
                  <a:cubicBezTo>
                    <a:pt x="1811" y="358"/>
                    <a:pt x="1242" y="143"/>
                    <a:pt x="658" y="95"/>
                  </a:cubicBezTo>
                  <a:cubicBezTo>
                    <a:pt x="612" y="90"/>
                    <a:pt x="567" y="88"/>
                    <a:pt x="520" y="85"/>
                  </a:cubicBezTo>
                  <a:cubicBezTo>
                    <a:pt x="342" y="73"/>
                    <a:pt x="159" y="62"/>
                    <a:pt x="1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8"/>
            <p:cNvSpPr/>
            <p:nvPr/>
          </p:nvSpPr>
          <p:spPr>
            <a:xfrm>
              <a:off x="7040854" y="3901780"/>
              <a:ext cx="85098" cy="31379"/>
            </a:xfrm>
            <a:custGeom>
              <a:avLst/>
              <a:gdLst/>
              <a:ahLst/>
              <a:cxnLst/>
              <a:rect l="l" t="t" r="r" b="b"/>
              <a:pathLst>
                <a:path w="2297" h="847" extrusionOk="0">
                  <a:moveTo>
                    <a:pt x="1" y="0"/>
                  </a:moveTo>
                  <a:lnTo>
                    <a:pt x="1" y="0"/>
                  </a:lnTo>
                  <a:cubicBezTo>
                    <a:pt x="11" y="34"/>
                    <a:pt x="22" y="67"/>
                    <a:pt x="32" y="100"/>
                  </a:cubicBezTo>
                  <a:cubicBezTo>
                    <a:pt x="170" y="136"/>
                    <a:pt x="317" y="146"/>
                    <a:pt x="460" y="154"/>
                  </a:cubicBezTo>
                  <a:cubicBezTo>
                    <a:pt x="504" y="157"/>
                    <a:pt x="550" y="159"/>
                    <a:pt x="596" y="163"/>
                  </a:cubicBezTo>
                  <a:cubicBezTo>
                    <a:pt x="1213" y="214"/>
                    <a:pt x="1815" y="456"/>
                    <a:pt x="2297" y="847"/>
                  </a:cubicBezTo>
                  <a:cubicBezTo>
                    <a:pt x="2284" y="798"/>
                    <a:pt x="2270" y="750"/>
                    <a:pt x="2257" y="702"/>
                  </a:cubicBezTo>
                  <a:cubicBezTo>
                    <a:pt x="1778" y="345"/>
                    <a:pt x="1198" y="124"/>
                    <a:pt x="604" y="76"/>
                  </a:cubicBezTo>
                  <a:cubicBezTo>
                    <a:pt x="558" y="71"/>
                    <a:pt x="511" y="69"/>
                    <a:pt x="467" y="66"/>
                  </a:cubicBezTo>
                  <a:cubicBezTo>
                    <a:pt x="308" y="55"/>
                    <a:pt x="146" y="45"/>
                    <a:pt x="1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8"/>
            <p:cNvSpPr/>
            <p:nvPr/>
          </p:nvSpPr>
          <p:spPr>
            <a:xfrm>
              <a:off x="7043966" y="3912968"/>
              <a:ext cx="84987" cy="31602"/>
            </a:xfrm>
            <a:custGeom>
              <a:avLst/>
              <a:gdLst/>
              <a:ahLst/>
              <a:cxnLst/>
              <a:rect l="l" t="t" r="r" b="b"/>
              <a:pathLst>
                <a:path w="2294" h="853" extrusionOk="0">
                  <a:moveTo>
                    <a:pt x="1" y="0"/>
                  </a:moveTo>
                  <a:lnTo>
                    <a:pt x="1" y="0"/>
                  </a:lnTo>
                  <a:cubicBezTo>
                    <a:pt x="8" y="33"/>
                    <a:pt x="16" y="66"/>
                    <a:pt x="22" y="98"/>
                  </a:cubicBezTo>
                  <a:cubicBezTo>
                    <a:pt x="158" y="132"/>
                    <a:pt x="304" y="141"/>
                    <a:pt x="445" y="151"/>
                  </a:cubicBezTo>
                  <a:cubicBezTo>
                    <a:pt x="492" y="153"/>
                    <a:pt x="537" y="158"/>
                    <a:pt x="582" y="161"/>
                  </a:cubicBezTo>
                  <a:cubicBezTo>
                    <a:pt x="1204" y="212"/>
                    <a:pt x="1809" y="457"/>
                    <a:pt x="2294" y="852"/>
                  </a:cubicBezTo>
                  <a:lnTo>
                    <a:pt x="2257" y="711"/>
                  </a:lnTo>
                  <a:cubicBezTo>
                    <a:pt x="1776" y="346"/>
                    <a:pt x="1191" y="121"/>
                    <a:pt x="590" y="71"/>
                  </a:cubicBezTo>
                  <a:cubicBezTo>
                    <a:pt x="544" y="67"/>
                    <a:pt x="497" y="65"/>
                    <a:pt x="452" y="62"/>
                  </a:cubicBezTo>
                  <a:cubicBezTo>
                    <a:pt x="298" y="52"/>
                    <a:pt x="142" y="41"/>
                    <a:pt x="1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7046226" y="3923971"/>
              <a:ext cx="85432" cy="31787"/>
            </a:xfrm>
            <a:custGeom>
              <a:avLst/>
              <a:gdLst/>
              <a:ahLst/>
              <a:cxnLst/>
              <a:rect l="l" t="t" r="r" b="b"/>
              <a:pathLst>
                <a:path w="2306" h="858" extrusionOk="0">
                  <a:moveTo>
                    <a:pt x="0" y="1"/>
                  </a:moveTo>
                  <a:lnTo>
                    <a:pt x="0" y="1"/>
                  </a:lnTo>
                  <a:cubicBezTo>
                    <a:pt x="6" y="33"/>
                    <a:pt x="12" y="65"/>
                    <a:pt x="17" y="98"/>
                  </a:cubicBezTo>
                  <a:cubicBezTo>
                    <a:pt x="160" y="136"/>
                    <a:pt x="309" y="145"/>
                    <a:pt x="457" y="155"/>
                  </a:cubicBezTo>
                  <a:cubicBezTo>
                    <a:pt x="501" y="157"/>
                    <a:pt x="548" y="160"/>
                    <a:pt x="592" y="164"/>
                  </a:cubicBezTo>
                  <a:cubicBezTo>
                    <a:pt x="1215" y="215"/>
                    <a:pt x="1822" y="460"/>
                    <a:pt x="2306" y="857"/>
                  </a:cubicBezTo>
                  <a:cubicBezTo>
                    <a:pt x="2295" y="811"/>
                    <a:pt x="2284" y="764"/>
                    <a:pt x="2274" y="718"/>
                  </a:cubicBezTo>
                  <a:cubicBezTo>
                    <a:pt x="1790" y="352"/>
                    <a:pt x="1203" y="125"/>
                    <a:pt x="600" y="75"/>
                  </a:cubicBezTo>
                  <a:cubicBezTo>
                    <a:pt x="555" y="71"/>
                    <a:pt x="507" y="68"/>
                    <a:pt x="463" y="65"/>
                  </a:cubicBezTo>
                  <a:cubicBezTo>
                    <a:pt x="306" y="55"/>
                    <a:pt x="146" y="45"/>
                    <a:pt x="0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7047968" y="3934752"/>
              <a:ext cx="85987" cy="31824"/>
            </a:xfrm>
            <a:custGeom>
              <a:avLst/>
              <a:gdLst/>
              <a:ahLst/>
              <a:cxnLst/>
              <a:rect l="l" t="t" r="r" b="b"/>
              <a:pathLst>
                <a:path w="2321" h="859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33"/>
                    <a:pt x="10" y="66"/>
                    <a:pt x="14" y="99"/>
                  </a:cubicBezTo>
                  <a:cubicBezTo>
                    <a:pt x="162" y="142"/>
                    <a:pt x="323" y="153"/>
                    <a:pt x="479" y="163"/>
                  </a:cubicBezTo>
                  <a:cubicBezTo>
                    <a:pt x="525" y="166"/>
                    <a:pt x="571" y="168"/>
                    <a:pt x="615" y="172"/>
                  </a:cubicBezTo>
                  <a:cubicBezTo>
                    <a:pt x="1235" y="223"/>
                    <a:pt x="1838" y="468"/>
                    <a:pt x="2320" y="858"/>
                  </a:cubicBezTo>
                  <a:cubicBezTo>
                    <a:pt x="2311" y="814"/>
                    <a:pt x="2302" y="768"/>
                    <a:pt x="2292" y="724"/>
                  </a:cubicBezTo>
                  <a:cubicBezTo>
                    <a:pt x="1811" y="360"/>
                    <a:pt x="1225" y="135"/>
                    <a:pt x="623" y="83"/>
                  </a:cubicBezTo>
                  <a:cubicBezTo>
                    <a:pt x="578" y="80"/>
                    <a:pt x="531" y="76"/>
                    <a:pt x="486" y="73"/>
                  </a:cubicBezTo>
                  <a:cubicBezTo>
                    <a:pt x="320" y="64"/>
                    <a:pt x="152" y="52"/>
                    <a:pt x="1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7049449" y="3945422"/>
              <a:ext cx="86543" cy="31750"/>
            </a:xfrm>
            <a:custGeom>
              <a:avLst/>
              <a:gdLst/>
              <a:ahLst/>
              <a:cxnLst/>
              <a:rect l="l" t="t" r="r" b="b"/>
              <a:pathLst>
                <a:path w="2336" h="857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33"/>
                    <a:pt x="9" y="68"/>
                    <a:pt x="14" y="100"/>
                  </a:cubicBezTo>
                  <a:cubicBezTo>
                    <a:pt x="171" y="152"/>
                    <a:pt x="344" y="163"/>
                    <a:pt x="512" y="173"/>
                  </a:cubicBezTo>
                  <a:cubicBezTo>
                    <a:pt x="555" y="177"/>
                    <a:pt x="602" y="180"/>
                    <a:pt x="647" y="183"/>
                  </a:cubicBezTo>
                  <a:cubicBezTo>
                    <a:pt x="1260" y="235"/>
                    <a:pt x="1855" y="473"/>
                    <a:pt x="2335" y="856"/>
                  </a:cubicBezTo>
                  <a:cubicBezTo>
                    <a:pt x="2328" y="813"/>
                    <a:pt x="2319" y="769"/>
                    <a:pt x="2312" y="726"/>
                  </a:cubicBezTo>
                  <a:cubicBezTo>
                    <a:pt x="1833" y="366"/>
                    <a:pt x="1250" y="144"/>
                    <a:pt x="655" y="95"/>
                  </a:cubicBezTo>
                  <a:cubicBezTo>
                    <a:pt x="609" y="90"/>
                    <a:pt x="561" y="87"/>
                    <a:pt x="517" y="85"/>
                  </a:cubicBezTo>
                  <a:cubicBezTo>
                    <a:pt x="340" y="74"/>
                    <a:pt x="159" y="62"/>
                    <a:pt x="1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7050635" y="3955943"/>
              <a:ext cx="87099" cy="31602"/>
            </a:xfrm>
            <a:custGeom>
              <a:avLst/>
              <a:gdLst/>
              <a:ahLst/>
              <a:cxnLst/>
              <a:rect l="l" t="t" r="r" b="b"/>
              <a:pathLst>
                <a:path w="2351" h="85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34"/>
                    <a:pt x="7" y="67"/>
                    <a:pt x="11" y="102"/>
                  </a:cubicBezTo>
                  <a:cubicBezTo>
                    <a:pt x="179" y="167"/>
                    <a:pt x="368" y="178"/>
                    <a:pt x="551" y="190"/>
                  </a:cubicBezTo>
                  <a:cubicBezTo>
                    <a:pt x="594" y="192"/>
                    <a:pt x="640" y="196"/>
                    <a:pt x="686" y="199"/>
                  </a:cubicBezTo>
                  <a:cubicBezTo>
                    <a:pt x="1289" y="249"/>
                    <a:pt x="1875" y="480"/>
                    <a:pt x="2351" y="852"/>
                  </a:cubicBezTo>
                  <a:cubicBezTo>
                    <a:pt x="2344" y="810"/>
                    <a:pt x="2338" y="767"/>
                    <a:pt x="2330" y="726"/>
                  </a:cubicBezTo>
                  <a:cubicBezTo>
                    <a:pt x="1855" y="376"/>
                    <a:pt x="1282" y="160"/>
                    <a:pt x="694" y="109"/>
                  </a:cubicBezTo>
                  <a:cubicBezTo>
                    <a:pt x="648" y="106"/>
                    <a:pt x="602" y="103"/>
                    <a:pt x="556" y="100"/>
                  </a:cubicBezTo>
                  <a:cubicBezTo>
                    <a:pt x="365" y="88"/>
                    <a:pt x="167" y="75"/>
                    <a:pt x="1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7051783" y="3970095"/>
              <a:ext cx="87914" cy="31379"/>
            </a:xfrm>
            <a:custGeom>
              <a:avLst/>
              <a:gdLst/>
              <a:ahLst/>
              <a:cxnLst/>
              <a:rect l="l" t="t" r="r" b="b"/>
              <a:pathLst>
                <a:path w="2373" h="847" extrusionOk="0">
                  <a:moveTo>
                    <a:pt x="0" y="0"/>
                  </a:moveTo>
                  <a:lnTo>
                    <a:pt x="0" y="0"/>
                  </a:lnTo>
                  <a:cubicBezTo>
                    <a:pt x="2" y="35"/>
                    <a:pt x="3" y="69"/>
                    <a:pt x="7" y="104"/>
                  </a:cubicBezTo>
                  <a:cubicBezTo>
                    <a:pt x="110" y="153"/>
                    <a:pt x="234" y="185"/>
                    <a:pt x="375" y="195"/>
                  </a:cubicBezTo>
                  <a:cubicBezTo>
                    <a:pt x="437" y="200"/>
                    <a:pt x="499" y="202"/>
                    <a:pt x="560" y="202"/>
                  </a:cubicBezTo>
                  <a:cubicBezTo>
                    <a:pt x="609" y="202"/>
                    <a:pt x="658" y="201"/>
                    <a:pt x="706" y="200"/>
                  </a:cubicBezTo>
                  <a:cubicBezTo>
                    <a:pt x="753" y="199"/>
                    <a:pt x="799" y="197"/>
                    <a:pt x="845" y="197"/>
                  </a:cubicBezTo>
                  <a:cubicBezTo>
                    <a:pt x="879" y="197"/>
                    <a:pt x="913" y="198"/>
                    <a:pt x="946" y="200"/>
                  </a:cubicBezTo>
                  <a:cubicBezTo>
                    <a:pt x="1483" y="218"/>
                    <a:pt x="2002" y="453"/>
                    <a:pt x="2369" y="844"/>
                  </a:cubicBezTo>
                  <a:lnTo>
                    <a:pt x="2373" y="847"/>
                  </a:lnTo>
                  <a:cubicBezTo>
                    <a:pt x="2366" y="798"/>
                    <a:pt x="2361" y="751"/>
                    <a:pt x="2353" y="702"/>
                  </a:cubicBezTo>
                  <a:cubicBezTo>
                    <a:pt x="1976" y="343"/>
                    <a:pt x="1471" y="131"/>
                    <a:pt x="949" y="112"/>
                  </a:cubicBezTo>
                  <a:cubicBezTo>
                    <a:pt x="912" y="111"/>
                    <a:pt x="875" y="110"/>
                    <a:pt x="838" y="110"/>
                  </a:cubicBezTo>
                  <a:cubicBezTo>
                    <a:pt x="793" y="110"/>
                    <a:pt x="748" y="111"/>
                    <a:pt x="703" y="112"/>
                  </a:cubicBezTo>
                  <a:cubicBezTo>
                    <a:pt x="660" y="113"/>
                    <a:pt x="617" y="114"/>
                    <a:pt x="573" y="114"/>
                  </a:cubicBezTo>
                  <a:cubicBezTo>
                    <a:pt x="510" y="114"/>
                    <a:pt x="446" y="113"/>
                    <a:pt x="384" y="108"/>
                  </a:cubicBezTo>
                  <a:cubicBezTo>
                    <a:pt x="231" y="96"/>
                    <a:pt x="103" y="60"/>
                    <a:pt x="0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7052450" y="3983062"/>
              <a:ext cx="88025" cy="24896"/>
            </a:xfrm>
            <a:custGeom>
              <a:avLst/>
              <a:gdLst/>
              <a:ahLst/>
              <a:cxnLst/>
              <a:rect l="l" t="t" r="r" b="b"/>
              <a:pathLst>
                <a:path w="2376" h="672" extrusionOk="0">
                  <a:moveTo>
                    <a:pt x="0" y="1"/>
                  </a:moveTo>
                  <a:cubicBezTo>
                    <a:pt x="3" y="34"/>
                    <a:pt x="4" y="68"/>
                    <a:pt x="4" y="100"/>
                  </a:cubicBezTo>
                  <a:cubicBezTo>
                    <a:pt x="142" y="164"/>
                    <a:pt x="310" y="198"/>
                    <a:pt x="509" y="208"/>
                  </a:cubicBezTo>
                  <a:cubicBezTo>
                    <a:pt x="559" y="210"/>
                    <a:pt x="609" y="211"/>
                    <a:pt x="659" y="211"/>
                  </a:cubicBezTo>
                  <a:cubicBezTo>
                    <a:pt x="722" y="211"/>
                    <a:pt x="784" y="210"/>
                    <a:pt x="846" y="208"/>
                  </a:cubicBezTo>
                  <a:cubicBezTo>
                    <a:pt x="913" y="207"/>
                    <a:pt x="980" y="205"/>
                    <a:pt x="1048" y="205"/>
                  </a:cubicBezTo>
                  <a:cubicBezTo>
                    <a:pt x="1103" y="205"/>
                    <a:pt x="1159" y="206"/>
                    <a:pt x="1214" y="210"/>
                  </a:cubicBezTo>
                  <a:cubicBezTo>
                    <a:pt x="1633" y="237"/>
                    <a:pt x="2049" y="404"/>
                    <a:pt x="2375" y="672"/>
                  </a:cubicBezTo>
                  <a:cubicBezTo>
                    <a:pt x="2371" y="629"/>
                    <a:pt x="2365" y="589"/>
                    <a:pt x="2360" y="548"/>
                  </a:cubicBezTo>
                  <a:cubicBezTo>
                    <a:pt x="2032" y="302"/>
                    <a:pt x="1627" y="149"/>
                    <a:pt x="1219" y="122"/>
                  </a:cubicBezTo>
                  <a:cubicBezTo>
                    <a:pt x="1159" y="118"/>
                    <a:pt x="1099" y="117"/>
                    <a:pt x="1039" y="117"/>
                  </a:cubicBezTo>
                  <a:cubicBezTo>
                    <a:pt x="973" y="117"/>
                    <a:pt x="907" y="118"/>
                    <a:pt x="843" y="120"/>
                  </a:cubicBezTo>
                  <a:cubicBezTo>
                    <a:pt x="778" y="122"/>
                    <a:pt x="712" y="123"/>
                    <a:pt x="647" y="123"/>
                  </a:cubicBezTo>
                  <a:cubicBezTo>
                    <a:pt x="602" y="123"/>
                    <a:pt x="557" y="123"/>
                    <a:pt x="513" y="120"/>
                  </a:cubicBezTo>
                  <a:cubicBezTo>
                    <a:pt x="306" y="111"/>
                    <a:pt x="135" y="71"/>
                    <a:pt x="0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7052821" y="3999067"/>
              <a:ext cx="88729" cy="19450"/>
            </a:xfrm>
            <a:custGeom>
              <a:avLst/>
              <a:gdLst/>
              <a:ahLst/>
              <a:cxnLst/>
              <a:rect l="l" t="t" r="r" b="b"/>
              <a:pathLst>
                <a:path w="2395" h="525" extrusionOk="0">
                  <a:moveTo>
                    <a:pt x="0" y="0"/>
                  </a:moveTo>
                  <a:lnTo>
                    <a:pt x="0" y="91"/>
                  </a:lnTo>
                  <a:cubicBezTo>
                    <a:pt x="262" y="148"/>
                    <a:pt x="533" y="153"/>
                    <a:pt x="772" y="153"/>
                  </a:cubicBezTo>
                  <a:cubicBezTo>
                    <a:pt x="810" y="155"/>
                    <a:pt x="848" y="155"/>
                    <a:pt x="888" y="155"/>
                  </a:cubicBezTo>
                  <a:cubicBezTo>
                    <a:pt x="934" y="155"/>
                    <a:pt x="981" y="155"/>
                    <a:pt x="1027" y="155"/>
                  </a:cubicBezTo>
                  <a:cubicBezTo>
                    <a:pt x="1244" y="155"/>
                    <a:pt x="1464" y="162"/>
                    <a:pt x="1677" y="200"/>
                  </a:cubicBezTo>
                  <a:cubicBezTo>
                    <a:pt x="1887" y="237"/>
                    <a:pt x="2174" y="325"/>
                    <a:pt x="2394" y="524"/>
                  </a:cubicBezTo>
                  <a:lnTo>
                    <a:pt x="2382" y="399"/>
                  </a:lnTo>
                  <a:cubicBezTo>
                    <a:pt x="2160" y="227"/>
                    <a:pt x="1893" y="148"/>
                    <a:pt x="1693" y="112"/>
                  </a:cubicBezTo>
                  <a:cubicBezTo>
                    <a:pt x="1462" y="71"/>
                    <a:pt x="1225" y="66"/>
                    <a:pt x="992" y="66"/>
                  </a:cubicBezTo>
                  <a:cubicBezTo>
                    <a:pt x="957" y="66"/>
                    <a:pt x="922" y="66"/>
                    <a:pt x="888" y="66"/>
                  </a:cubicBezTo>
                  <a:lnTo>
                    <a:pt x="772" y="66"/>
                  </a:lnTo>
                  <a:cubicBezTo>
                    <a:pt x="522" y="66"/>
                    <a:pt x="257" y="59"/>
                    <a:pt x="0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8"/>
            <p:cNvSpPr/>
            <p:nvPr/>
          </p:nvSpPr>
          <p:spPr>
            <a:xfrm>
              <a:off x="7052413" y="4014478"/>
              <a:ext cx="89914" cy="14226"/>
            </a:xfrm>
            <a:custGeom>
              <a:avLst/>
              <a:gdLst/>
              <a:ahLst/>
              <a:cxnLst/>
              <a:rect l="l" t="t" r="r" b="b"/>
              <a:pathLst>
                <a:path w="2427" h="384" extrusionOk="0">
                  <a:moveTo>
                    <a:pt x="1552" y="0"/>
                  </a:moveTo>
                  <a:cubicBezTo>
                    <a:pt x="1370" y="0"/>
                    <a:pt x="1189" y="20"/>
                    <a:pt x="1012" y="41"/>
                  </a:cubicBezTo>
                  <a:cubicBezTo>
                    <a:pt x="913" y="51"/>
                    <a:pt x="812" y="64"/>
                    <a:pt x="712" y="71"/>
                  </a:cubicBezTo>
                  <a:cubicBezTo>
                    <a:pt x="633" y="76"/>
                    <a:pt x="559" y="79"/>
                    <a:pt x="488" y="79"/>
                  </a:cubicBezTo>
                  <a:cubicBezTo>
                    <a:pt x="302" y="79"/>
                    <a:pt x="143" y="59"/>
                    <a:pt x="4" y="17"/>
                  </a:cubicBezTo>
                  <a:cubicBezTo>
                    <a:pt x="1" y="48"/>
                    <a:pt x="0" y="77"/>
                    <a:pt x="0" y="108"/>
                  </a:cubicBezTo>
                  <a:cubicBezTo>
                    <a:pt x="162" y="155"/>
                    <a:pt x="328" y="169"/>
                    <a:pt x="478" y="169"/>
                  </a:cubicBezTo>
                  <a:cubicBezTo>
                    <a:pt x="565" y="169"/>
                    <a:pt x="647" y="164"/>
                    <a:pt x="719" y="159"/>
                  </a:cubicBezTo>
                  <a:cubicBezTo>
                    <a:pt x="820" y="151"/>
                    <a:pt x="922" y="141"/>
                    <a:pt x="1021" y="129"/>
                  </a:cubicBezTo>
                  <a:cubicBezTo>
                    <a:pt x="1196" y="108"/>
                    <a:pt x="1376" y="89"/>
                    <a:pt x="1554" y="89"/>
                  </a:cubicBezTo>
                  <a:cubicBezTo>
                    <a:pt x="1594" y="89"/>
                    <a:pt x="1633" y="90"/>
                    <a:pt x="1673" y="92"/>
                  </a:cubicBezTo>
                  <a:cubicBezTo>
                    <a:pt x="1863" y="103"/>
                    <a:pt x="2197" y="157"/>
                    <a:pt x="2427" y="383"/>
                  </a:cubicBezTo>
                  <a:cubicBezTo>
                    <a:pt x="2424" y="341"/>
                    <a:pt x="2421" y="298"/>
                    <a:pt x="2417" y="257"/>
                  </a:cubicBezTo>
                  <a:cubicBezTo>
                    <a:pt x="2174" y="63"/>
                    <a:pt x="1864" y="14"/>
                    <a:pt x="1678" y="4"/>
                  </a:cubicBezTo>
                  <a:cubicBezTo>
                    <a:pt x="1636" y="1"/>
                    <a:pt x="1594" y="0"/>
                    <a:pt x="1552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8"/>
            <p:cNvSpPr/>
            <p:nvPr/>
          </p:nvSpPr>
          <p:spPr>
            <a:xfrm>
              <a:off x="7196973" y="3956054"/>
              <a:ext cx="80541" cy="48866"/>
            </a:xfrm>
            <a:custGeom>
              <a:avLst/>
              <a:gdLst/>
              <a:ahLst/>
              <a:cxnLst/>
              <a:rect l="l" t="t" r="r" b="b"/>
              <a:pathLst>
                <a:path w="2174" h="1319" extrusionOk="0">
                  <a:moveTo>
                    <a:pt x="2138" y="1"/>
                  </a:moveTo>
                  <a:cubicBezTo>
                    <a:pt x="1354" y="282"/>
                    <a:pt x="633" y="699"/>
                    <a:pt x="0" y="1239"/>
                  </a:cubicBezTo>
                  <a:lnTo>
                    <a:pt x="67" y="1319"/>
                  </a:lnTo>
                  <a:cubicBezTo>
                    <a:pt x="691" y="786"/>
                    <a:pt x="1399" y="376"/>
                    <a:pt x="2173" y="98"/>
                  </a:cubicBezTo>
                  <a:lnTo>
                    <a:pt x="2138" y="1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8"/>
            <p:cNvSpPr/>
            <p:nvPr/>
          </p:nvSpPr>
          <p:spPr>
            <a:xfrm>
              <a:off x="7192490" y="3942977"/>
              <a:ext cx="80541" cy="48866"/>
            </a:xfrm>
            <a:custGeom>
              <a:avLst/>
              <a:gdLst/>
              <a:ahLst/>
              <a:cxnLst/>
              <a:rect l="l" t="t" r="r" b="b"/>
              <a:pathLst>
                <a:path w="2174" h="1319" extrusionOk="0">
                  <a:moveTo>
                    <a:pt x="2139" y="0"/>
                  </a:moveTo>
                  <a:cubicBezTo>
                    <a:pt x="1354" y="282"/>
                    <a:pt x="634" y="699"/>
                    <a:pt x="0" y="1239"/>
                  </a:cubicBezTo>
                  <a:lnTo>
                    <a:pt x="68" y="1319"/>
                  </a:lnTo>
                  <a:cubicBezTo>
                    <a:pt x="693" y="786"/>
                    <a:pt x="1401" y="375"/>
                    <a:pt x="2173" y="97"/>
                  </a:cubicBezTo>
                  <a:lnTo>
                    <a:pt x="2139" y="0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7188081" y="3929825"/>
              <a:ext cx="80541" cy="48903"/>
            </a:xfrm>
            <a:custGeom>
              <a:avLst/>
              <a:gdLst/>
              <a:ahLst/>
              <a:cxnLst/>
              <a:rect l="l" t="t" r="r" b="b"/>
              <a:pathLst>
                <a:path w="2174" h="1320" extrusionOk="0">
                  <a:moveTo>
                    <a:pt x="2139" y="0"/>
                  </a:moveTo>
                  <a:cubicBezTo>
                    <a:pt x="1354" y="283"/>
                    <a:pt x="635" y="699"/>
                    <a:pt x="1" y="1239"/>
                  </a:cubicBezTo>
                  <a:lnTo>
                    <a:pt x="69" y="1319"/>
                  </a:lnTo>
                  <a:cubicBezTo>
                    <a:pt x="693" y="786"/>
                    <a:pt x="1400" y="377"/>
                    <a:pt x="2174" y="97"/>
                  </a:cubicBezTo>
                  <a:lnTo>
                    <a:pt x="2139" y="0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8"/>
            <p:cNvSpPr/>
            <p:nvPr/>
          </p:nvSpPr>
          <p:spPr>
            <a:xfrm>
              <a:off x="7183635" y="3916747"/>
              <a:ext cx="80541" cy="48866"/>
            </a:xfrm>
            <a:custGeom>
              <a:avLst/>
              <a:gdLst/>
              <a:ahLst/>
              <a:cxnLst/>
              <a:rect l="l" t="t" r="r" b="b"/>
              <a:pathLst>
                <a:path w="2174" h="1319" extrusionOk="0">
                  <a:moveTo>
                    <a:pt x="2139" y="1"/>
                  </a:moveTo>
                  <a:cubicBezTo>
                    <a:pt x="1354" y="282"/>
                    <a:pt x="635" y="698"/>
                    <a:pt x="1" y="1240"/>
                  </a:cubicBezTo>
                  <a:lnTo>
                    <a:pt x="69" y="1318"/>
                  </a:lnTo>
                  <a:cubicBezTo>
                    <a:pt x="692" y="785"/>
                    <a:pt x="1401" y="375"/>
                    <a:pt x="2174" y="98"/>
                  </a:cubicBezTo>
                  <a:lnTo>
                    <a:pt x="2139" y="1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8"/>
            <p:cNvSpPr/>
            <p:nvPr/>
          </p:nvSpPr>
          <p:spPr>
            <a:xfrm>
              <a:off x="7179227" y="3903595"/>
              <a:ext cx="80541" cy="48866"/>
            </a:xfrm>
            <a:custGeom>
              <a:avLst/>
              <a:gdLst/>
              <a:ahLst/>
              <a:cxnLst/>
              <a:rect l="l" t="t" r="r" b="b"/>
              <a:pathLst>
                <a:path w="2174" h="1319" extrusionOk="0">
                  <a:moveTo>
                    <a:pt x="2138" y="1"/>
                  </a:moveTo>
                  <a:cubicBezTo>
                    <a:pt x="1354" y="282"/>
                    <a:pt x="633" y="699"/>
                    <a:pt x="0" y="1240"/>
                  </a:cubicBezTo>
                  <a:lnTo>
                    <a:pt x="67" y="1319"/>
                  </a:lnTo>
                  <a:cubicBezTo>
                    <a:pt x="692" y="787"/>
                    <a:pt x="1401" y="375"/>
                    <a:pt x="2173" y="98"/>
                  </a:cubicBezTo>
                  <a:lnTo>
                    <a:pt x="2138" y="1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8"/>
            <p:cNvSpPr/>
            <p:nvPr/>
          </p:nvSpPr>
          <p:spPr>
            <a:xfrm>
              <a:off x="7174818" y="3890554"/>
              <a:ext cx="80541" cy="48829"/>
            </a:xfrm>
            <a:custGeom>
              <a:avLst/>
              <a:gdLst/>
              <a:ahLst/>
              <a:cxnLst/>
              <a:rect l="l" t="t" r="r" b="b"/>
              <a:pathLst>
                <a:path w="2174" h="1318" extrusionOk="0">
                  <a:moveTo>
                    <a:pt x="2138" y="0"/>
                  </a:moveTo>
                  <a:cubicBezTo>
                    <a:pt x="1354" y="282"/>
                    <a:pt x="634" y="698"/>
                    <a:pt x="1" y="1238"/>
                  </a:cubicBezTo>
                  <a:lnTo>
                    <a:pt x="68" y="1318"/>
                  </a:lnTo>
                  <a:cubicBezTo>
                    <a:pt x="692" y="784"/>
                    <a:pt x="1399" y="374"/>
                    <a:pt x="2174" y="97"/>
                  </a:cubicBezTo>
                  <a:lnTo>
                    <a:pt x="2138" y="0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8"/>
            <p:cNvSpPr/>
            <p:nvPr/>
          </p:nvSpPr>
          <p:spPr>
            <a:xfrm>
              <a:off x="7170372" y="3877403"/>
              <a:ext cx="80541" cy="48866"/>
            </a:xfrm>
            <a:custGeom>
              <a:avLst/>
              <a:gdLst/>
              <a:ahLst/>
              <a:cxnLst/>
              <a:rect l="l" t="t" r="r" b="b"/>
              <a:pathLst>
                <a:path w="2174" h="1319" extrusionOk="0">
                  <a:moveTo>
                    <a:pt x="2138" y="0"/>
                  </a:moveTo>
                  <a:cubicBezTo>
                    <a:pt x="1354" y="282"/>
                    <a:pt x="634" y="698"/>
                    <a:pt x="1" y="1239"/>
                  </a:cubicBezTo>
                  <a:lnTo>
                    <a:pt x="68" y="1318"/>
                  </a:lnTo>
                  <a:cubicBezTo>
                    <a:pt x="692" y="785"/>
                    <a:pt x="1400" y="375"/>
                    <a:pt x="2174" y="97"/>
                  </a:cubicBezTo>
                  <a:lnTo>
                    <a:pt x="2138" y="0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8"/>
            <p:cNvSpPr/>
            <p:nvPr/>
          </p:nvSpPr>
          <p:spPr>
            <a:xfrm>
              <a:off x="7165927" y="3864288"/>
              <a:ext cx="80541" cy="48903"/>
            </a:xfrm>
            <a:custGeom>
              <a:avLst/>
              <a:gdLst/>
              <a:ahLst/>
              <a:cxnLst/>
              <a:rect l="l" t="t" r="r" b="b"/>
              <a:pathLst>
                <a:path w="2174" h="1320" extrusionOk="0">
                  <a:moveTo>
                    <a:pt x="2139" y="1"/>
                  </a:moveTo>
                  <a:cubicBezTo>
                    <a:pt x="1354" y="283"/>
                    <a:pt x="634" y="699"/>
                    <a:pt x="0" y="1240"/>
                  </a:cubicBezTo>
                  <a:lnTo>
                    <a:pt x="68" y="1320"/>
                  </a:lnTo>
                  <a:cubicBezTo>
                    <a:pt x="693" y="786"/>
                    <a:pt x="1401" y="376"/>
                    <a:pt x="2173" y="98"/>
                  </a:cubicBezTo>
                  <a:lnTo>
                    <a:pt x="2139" y="1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8"/>
            <p:cNvSpPr/>
            <p:nvPr/>
          </p:nvSpPr>
          <p:spPr>
            <a:xfrm>
              <a:off x="7161518" y="3851173"/>
              <a:ext cx="80541" cy="48866"/>
            </a:xfrm>
            <a:custGeom>
              <a:avLst/>
              <a:gdLst/>
              <a:ahLst/>
              <a:cxnLst/>
              <a:rect l="l" t="t" r="r" b="b"/>
              <a:pathLst>
                <a:path w="2174" h="1319" extrusionOk="0">
                  <a:moveTo>
                    <a:pt x="2139" y="1"/>
                  </a:moveTo>
                  <a:cubicBezTo>
                    <a:pt x="1354" y="282"/>
                    <a:pt x="635" y="699"/>
                    <a:pt x="1" y="1239"/>
                  </a:cubicBezTo>
                  <a:lnTo>
                    <a:pt x="68" y="1319"/>
                  </a:lnTo>
                  <a:cubicBezTo>
                    <a:pt x="693" y="786"/>
                    <a:pt x="1400" y="375"/>
                    <a:pt x="2174" y="98"/>
                  </a:cubicBezTo>
                  <a:lnTo>
                    <a:pt x="2139" y="1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8"/>
            <p:cNvSpPr/>
            <p:nvPr/>
          </p:nvSpPr>
          <p:spPr>
            <a:xfrm>
              <a:off x="7137141" y="3807272"/>
              <a:ext cx="101362" cy="217506"/>
            </a:xfrm>
            <a:custGeom>
              <a:avLst/>
              <a:gdLst/>
              <a:ahLst/>
              <a:cxnLst/>
              <a:rect l="l" t="t" r="r" b="b"/>
              <a:pathLst>
                <a:path w="2736" h="5871" extrusionOk="0">
                  <a:moveTo>
                    <a:pt x="938" y="0"/>
                  </a:moveTo>
                  <a:cubicBezTo>
                    <a:pt x="936" y="0"/>
                    <a:pt x="935" y="1"/>
                    <a:pt x="932" y="3"/>
                  </a:cubicBezTo>
                  <a:lnTo>
                    <a:pt x="932" y="22"/>
                  </a:lnTo>
                  <a:cubicBezTo>
                    <a:pt x="926" y="35"/>
                    <a:pt x="935" y="51"/>
                    <a:pt x="927" y="65"/>
                  </a:cubicBezTo>
                  <a:lnTo>
                    <a:pt x="927" y="84"/>
                  </a:lnTo>
                  <a:cubicBezTo>
                    <a:pt x="921" y="100"/>
                    <a:pt x="929" y="118"/>
                    <a:pt x="922" y="134"/>
                  </a:cubicBezTo>
                  <a:lnTo>
                    <a:pt x="922" y="153"/>
                  </a:lnTo>
                  <a:cubicBezTo>
                    <a:pt x="913" y="175"/>
                    <a:pt x="924" y="200"/>
                    <a:pt x="916" y="222"/>
                  </a:cubicBezTo>
                  <a:lnTo>
                    <a:pt x="916" y="246"/>
                  </a:lnTo>
                  <a:cubicBezTo>
                    <a:pt x="910" y="264"/>
                    <a:pt x="918" y="283"/>
                    <a:pt x="911" y="302"/>
                  </a:cubicBezTo>
                  <a:lnTo>
                    <a:pt x="911" y="320"/>
                  </a:lnTo>
                  <a:cubicBezTo>
                    <a:pt x="904" y="334"/>
                    <a:pt x="913" y="350"/>
                    <a:pt x="905" y="363"/>
                  </a:cubicBezTo>
                  <a:lnTo>
                    <a:pt x="905" y="382"/>
                  </a:lnTo>
                  <a:cubicBezTo>
                    <a:pt x="899" y="394"/>
                    <a:pt x="908" y="407"/>
                    <a:pt x="900" y="420"/>
                  </a:cubicBezTo>
                  <a:lnTo>
                    <a:pt x="900" y="432"/>
                  </a:lnTo>
                  <a:cubicBezTo>
                    <a:pt x="894" y="444"/>
                    <a:pt x="902" y="458"/>
                    <a:pt x="895" y="470"/>
                  </a:cubicBezTo>
                  <a:lnTo>
                    <a:pt x="895" y="482"/>
                  </a:lnTo>
                  <a:cubicBezTo>
                    <a:pt x="888" y="491"/>
                    <a:pt x="896" y="503"/>
                    <a:pt x="889" y="513"/>
                  </a:cubicBezTo>
                  <a:lnTo>
                    <a:pt x="889" y="531"/>
                  </a:lnTo>
                  <a:cubicBezTo>
                    <a:pt x="884" y="540"/>
                    <a:pt x="890" y="551"/>
                    <a:pt x="884" y="557"/>
                  </a:cubicBezTo>
                  <a:lnTo>
                    <a:pt x="884" y="569"/>
                  </a:lnTo>
                  <a:cubicBezTo>
                    <a:pt x="877" y="579"/>
                    <a:pt x="885" y="591"/>
                    <a:pt x="879" y="600"/>
                  </a:cubicBezTo>
                  <a:lnTo>
                    <a:pt x="879" y="606"/>
                  </a:lnTo>
                  <a:cubicBezTo>
                    <a:pt x="873" y="614"/>
                    <a:pt x="880" y="625"/>
                    <a:pt x="873" y="632"/>
                  </a:cubicBezTo>
                  <a:lnTo>
                    <a:pt x="873" y="643"/>
                  </a:lnTo>
                  <a:cubicBezTo>
                    <a:pt x="868" y="650"/>
                    <a:pt x="874" y="661"/>
                    <a:pt x="868" y="668"/>
                  </a:cubicBezTo>
                  <a:lnTo>
                    <a:pt x="868" y="674"/>
                  </a:lnTo>
                  <a:cubicBezTo>
                    <a:pt x="862" y="680"/>
                    <a:pt x="869" y="691"/>
                    <a:pt x="862" y="697"/>
                  </a:cubicBezTo>
                  <a:lnTo>
                    <a:pt x="862" y="703"/>
                  </a:lnTo>
                  <a:cubicBezTo>
                    <a:pt x="857" y="708"/>
                    <a:pt x="862" y="717"/>
                    <a:pt x="857" y="722"/>
                  </a:cubicBezTo>
                  <a:lnTo>
                    <a:pt x="857" y="734"/>
                  </a:lnTo>
                  <a:cubicBezTo>
                    <a:pt x="852" y="739"/>
                    <a:pt x="857" y="747"/>
                    <a:pt x="852" y="752"/>
                  </a:cubicBezTo>
                  <a:lnTo>
                    <a:pt x="852" y="758"/>
                  </a:lnTo>
                  <a:cubicBezTo>
                    <a:pt x="846" y="763"/>
                    <a:pt x="852" y="772"/>
                    <a:pt x="846" y="777"/>
                  </a:cubicBezTo>
                  <a:lnTo>
                    <a:pt x="846" y="783"/>
                  </a:lnTo>
                  <a:cubicBezTo>
                    <a:pt x="841" y="788"/>
                    <a:pt x="846" y="796"/>
                    <a:pt x="841" y="801"/>
                  </a:cubicBezTo>
                  <a:lnTo>
                    <a:pt x="841" y="806"/>
                  </a:lnTo>
                  <a:cubicBezTo>
                    <a:pt x="834" y="814"/>
                    <a:pt x="841" y="825"/>
                    <a:pt x="834" y="831"/>
                  </a:cubicBezTo>
                  <a:lnTo>
                    <a:pt x="834" y="838"/>
                  </a:lnTo>
                  <a:cubicBezTo>
                    <a:pt x="830" y="843"/>
                    <a:pt x="834" y="852"/>
                    <a:pt x="829" y="857"/>
                  </a:cubicBezTo>
                  <a:cubicBezTo>
                    <a:pt x="824" y="862"/>
                    <a:pt x="829" y="870"/>
                    <a:pt x="824" y="875"/>
                  </a:cubicBezTo>
                  <a:lnTo>
                    <a:pt x="824" y="881"/>
                  </a:lnTo>
                  <a:cubicBezTo>
                    <a:pt x="818" y="886"/>
                    <a:pt x="824" y="895"/>
                    <a:pt x="818" y="900"/>
                  </a:cubicBezTo>
                  <a:lnTo>
                    <a:pt x="818" y="906"/>
                  </a:lnTo>
                  <a:cubicBezTo>
                    <a:pt x="813" y="911"/>
                    <a:pt x="818" y="918"/>
                    <a:pt x="813" y="924"/>
                  </a:cubicBezTo>
                  <a:lnTo>
                    <a:pt x="813" y="929"/>
                  </a:lnTo>
                  <a:cubicBezTo>
                    <a:pt x="810" y="932"/>
                    <a:pt x="811" y="938"/>
                    <a:pt x="807" y="941"/>
                  </a:cubicBezTo>
                  <a:lnTo>
                    <a:pt x="807" y="946"/>
                  </a:lnTo>
                  <a:cubicBezTo>
                    <a:pt x="800" y="952"/>
                    <a:pt x="805" y="961"/>
                    <a:pt x="800" y="966"/>
                  </a:cubicBezTo>
                  <a:cubicBezTo>
                    <a:pt x="793" y="971"/>
                    <a:pt x="799" y="979"/>
                    <a:pt x="793" y="984"/>
                  </a:cubicBezTo>
                  <a:lnTo>
                    <a:pt x="793" y="990"/>
                  </a:lnTo>
                  <a:cubicBezTo>
                    <a:pt x="791" y="993"/>
                    <a:pt x="792" y="998"/>
                    <a:pt x="788" y="1003"/>
                  </a:cubicBezTo>
                  <a:lnTo>
                    <a:pt x="788" y="1008"/>
                  </a:lnTo>
                  <a:cubicBezTo>
                    <a:pt x="786" y="1010"/>
                    <a:pt x="787" y="1016"/>
                    <a:pt x="783" y="1020"/>
                  </a:cubicBezTo>
                  <a:lnTo>
                    <a:pt x="783" y="1025"/>
                  </a:lnTo>
                  <a:cubicBezTo>
                    <a:pt x="780" y="1030"/>
                    <a:pt x="781" y="1035"/>
                    <a:pt x="777" y="1038"/>
                  </a:cubicBezTo>
                  <a:lnTo>
                    <a:pt x="777" y="1044"/>
                  </a:lnTo>
                  <a:cubicBezTo>
                    <a:pt x="775" y="1048"/>
                    <a:pt x="776" y="1053"/>
                    <a:pt x="772" y="1058"/>
                  </a:cubicBezTo>
                  <a:lnTo>
                    <a:pt x="772" y="1063"/>
                  </a:lnTo>
                  <a:cubicBezTo>
                    <a:pt x="770" y="1065"/>
                    <a:pt x="771" y="1071"/>
                    <a:pt x="766" y="1075"/>
                  </a:cubicBezTo>
                  <a:lnTo>
                    <a:pt x="766" y="1080"/>
                  </a:lnTo>
                  <a:cubicBezTo>
                    <a:pt x="764" y="1083"/>
                    <a:pt x="765" y="1089"/>
                    <a:pt x="761" y="1092"/>
                  </a:cubicBezTo>
                  <a:lnTo>
                    <a:pt x="761" y="1097"/>
                  </a:lnTo>
                  <a:cubicBezTo>
                    <a:pt x="759" y="1101"/>
                    <a:pt x="760" y="1107"/>
                    <a:pt x="756" y="1110"/>
                  </a:cubicBezTo>
                  <a:cubicBezTo>
                    <a:pt x="749" y="1116"/>
                    <a:pt x="755" y="1123"/>
                    <a:pt x="749" y="1129"/>
                  </a:cubicBezTo>
                  <a:cubicBezTo>
                    <a:pt x="746" y="1132"/>
                    <a:pt x="748" y="1137"/>
                    <a:pt x="744" y="1141"/>
                  </a:cubicBezTo>
                  <a:lnTo>
                    <a:pt x="744" y="1146"/>
                  </a:lnTo>
                  <a:cubicBezTo>
                    <a:pt x="740" y="1149"/>
                    <a:pt x="743" y="1155"/>
                    <a:pt x="738" y="1159"/>
                  </a:cubicBezTo>
                  <a:lnTo>
                    <a:pt x="738" y="1164"/>
                  </a:lnTo>
                  <a:cubicBezTo>
                    <a:pt x="735" y="1167"/>
                    <a:pt x="737" y="1173"/>
                    <a:pt x="733" y="1176"/>
                  </a:cubicBezTo>
                  <a:cubicBezTo>
                    <a:pt x="730" y="1178"/>
                    <a:pt x="732" y="1184"/>
                    <a:pt x="728" y="1188"/>
                  </a:cubicBezTo>
                  <a:lnTo>
                    <a:pt x="728" y="1193"/>
                  </a:lnTo>
                  <a:cubicBezTo>
                    <a:pt x="724" y="1197"/>
                    <a:pt x="726" y="1203"/>
                    <a:pt x="722" y="1205"/>
                  </a:cubicBezTo>
                  <a:cubicBezTo>
                    <a:pt x="718" y="1209"/>
                    <a:pt x="719" y="1215"/>
                    <a:pt x="716" y="1218"/>
                  </a:cubicBezTo>
                  <a:cubicBezTo>
                    <a:pt x="711" y="1220"/>
                    <a:pt x="712" y="1226"/>
                    <a:pt x="708" y="1230"/>
                  </a:cubicBezTo>
                  <a:lnTo>
                    <a:pt x="708" y="1236"/>
                  </a:lnTo>
                  <a:cubicBezTo>
                    <a:pt x="706" y="1238"/>
                    <a:pt x="707" y="1245"/>
                    <a:pt x="703" y="1247"/>
                  </a:cubicBezTo>
                  <a:cubicBezTo>
                    <a:pt x="700" y="1251"/>
                    <a:pt x="701" y="1257"/>
                    <a:pt x="696" y="1259"/>
                  </a:cubicBezTo>
                  <a:cubicBezTo>
                    <a:pt x="692" y="1262"/>
                    <a:pt x="694" y="1269"/>
                    <a:pt x="690" y="1272"/>
                  </a:cubicBezTo>
                  <a:cubicBezTo>
                    <a:pt x="685" y="1274"/>
                    <a:pt x="687" y="1280"/>
                    <a:pt x="683" y="1284"/>
                  </a:cubicBezTo>
                  <a:cubicBezTo>
                    <a:pt x="679" y="1286"/>
                    <a:pt x="680" y="1292"/>
                    <a:pt x="676" y="1296"/>
                  </a:cubicBezTo>
                  <a:lnTo>
                    <a:pt x="676" y="1301"/>
                  </a:lnTo>
                  <a:cubicBezTo>
                    <a:pt x="675" y="1305"/>
                    <a:pt x="673" y="1306"/>
                    <a:pt x="670" y="1308"/>
                  </a:cubicBezTo>
                  <a:lnTo>
                    <a:pt x="670" y="1313"/>
                  </a:lnTo>
                  <a:cubicBezTo>
                    <a:pt x="669" y="1316"/>
                    <a:pt x="667" y="1317"/>
                    <a:pt x="665" y="1321"/>
                  </a:cubicBezTo>
                  <a:lnTo>
                    <a:pt x="665" y="1326"/>
                  </a:lnTo>
                  <a:cubicBezTo>
                    <a:pt x="664" y="1328"/>
                    <a:pt x="662" y="1329"/>
                    <a:pt x="660" y="1333"/>
                  </a:cubicBezTo>
                  <a:lnTo>
                    <a:pt x="660" y="1338"/>
                  </a:lnTo>
                  <a:cubicBezTo>
                    <a:pt x="659" y="1340"/>
                    <a:pt x="656" y="1342"/>
                    <a:pt x="654" y="1344"/>
                  </a:cubicBezTo>
                  <a:lnTo>
                    <a:pt x="654" y="1350"/>
                  </a:lnTo>
                  <a:cubicBezTo>
                    <a:pt x="653" y="1353"/>
                    <a:pt x="651" y="1354"/>
                    <a:pt x="649" y="1356"/>
                  </a:cubicBezTo>
                  <a:lnTo>
                    <a:pt x="649" y="1362"/>
                  </a:lnTo>
                  <a:cubicBezTo>
                    <a:pt x="648" y="1365"/>
                    <a:pt x="646" y="1366"/>
                    <a:pt x="643" y="1369"/>
                  </a:cubicBezTo>
                  <a:lnTo>
                    <a:pt x="643" y="1375"/>
                  </a:lnTo>
                  <a:cubicBezTo>
                    <a:pt x="642" y="1377"/>
                    <a:pt x="641" y="1378"/>
                    <a:pt x="638" y="1381"/>
                  </a:cubicBezTo>
                  <a:lnTo>
                    <a:pt x="638" y="1386"/>
                  </a:lnTo>
                  <a:cubicBezTo>
                    <a:pt x="637" y="1389"/>
                    <a:pt x="635" y="1391"/>
                    <a:pt x="633" y="1393"/>
                  </a:cubicBezTo>
                  <a:cubicBezTo>
                    <a:pt x="629" y="1396"/>
                    <a:pt x="630" y="1403"/>
                    <a:pt x="626" y="1405"/>
                  </a:cubicBezTo>
                  <a:cubicBezTo>
                    <a:pt x="622" y="1408"/>
                    <a:pt x="624" y="1415"/>
                    <a:pt x="620" y="1418"/>
                  </a:cubicBezTo>
                  <a:cubicBezTo>
                    <a:pt x="619" y="1420"/>
                    <a:pt x="615" y="1421"/>
                    <a:pt x="614" y="1424"/>
                  </a:cubicBezTo>
                  <a:lnTo>
                    <a:pt x="614" y="1430"/>
                  </a:lnTo>
                  <a:cubicBezTo>
                    <a:pt x="613" y="1432"/>
                    <a:pt x="610" y="1434"/>
                    <a:pt x="609" y="1436"/>
                  </a:cubicBezTo>
                  <a:cubicBezTo>
                    <a:pt x="605" y="1439"/>
                    <a:pt x="606" y="1446"/>
                    <a:pt x="602" y="1448"/>
                  </a:cubicBezTo>
                  <a:cubicBezTo>
                    <a:pt x="598" y="1451"/>
                    <a:pt x="599" y="1458"/>
                    <a:pt x="595" y="1461"/>
                  </a:cubicBezTo>
                  <a:cubicBezTo>
                    <a:pt x="594" y="1463"/>
                    <a:pt x="592" y="1464"/>
                    <a:pt x="590" y="1467"/>
                  </a:cubicBezTo>
                  <a:lnTo>
                    <a:pt x="590" y="1473"/>
                  </a:lnTo>
                  <a:cubicBezTo>
                    <a:pt x="588" y="1475"/>
                    <a:pt x="586" y="1478"/>
                    <a:pt x="584" y="1479"/>
                  </a:cubicBezTo>
                  <a:cubicBezTo>
                    <a:pt x="583" y="1482"/>
                    <a:pt x="581" y="1484"/>
                    <a:pt x="579" y="1486"/>
                  </a:cubicBezTo>
                  <a:lnTo>
                    <a:pt x="579" y="1491"/>
                  </a:lnTo>
                  <a:cubicBezTo>
                    <a:pt x="578" y="1494"/>
                    <a:pt x="575" y="1495"/>
                    <a:pt x="574" y="1499"/>
                  </a:cubicBezTo>
                  <a:cubicBezTo>
                    <a:pt x="570" y="1501"/>
                    <a:pt x="571" y="1507"/>
                    <a:pt x="567" y="1511"/>
                  </a:cubicBezTo>
                  <a:cubicBezTo>
                    <a:pt x="566" y="1513"/>
                    <a:pt x="564" y="1515"/>
                    <a:pt x="561" y="1517"/>
                  </a:cubicBezTo>
                  <a:cubicBezTo>
                    <a:pt x="558" y="1520"/>
                    <a:pt x="559" y="1527"/>
                    <a:pt x="555" y="1529"/>
                  </a:cubicBezTo>
                  <a:cubicBezTo>
                    <a:pt x="554" y="1532"/>
                    <a:pt x="551" y="1533"/>
                    <a:pt x="550" y="1536"/>
                  </a:cubicBezTo>
                  <a:cubicBezTo>
                    <a:pt x="545" y="1539"/>
                    <a:pt x="547" y="1545"/>
                    <a:pt x="543" y="1548"/>
                  </a:cubicBezTo>
                  <a:cubicBezTo>
                    <a:pt x="542" y="1550"/>
                    <a:pt x="539" y="1553"/>
                    <a:pt x="538" y="1555"/>
                  </a:cubicBezTo>
                  <a:cubicBezTo>
                    <a:pt x="533" y="1558"/>
                    <a:pt x="535" y="1564"/>
                    <a:pt x="531" y="1567"/>
                  </a:cubicBezTo>
                  <a:cubicBezTo>
                    <a:pt x="529" y="1570"/>
                    <a:pt x="527" y="1571"/>
                    <a:pt x="526" y="1574"/>
                  </a:cubicBezTo>
                  <a:cubicBezTo>
                    <a:pt x="523" y="1575"/>
                    <a:pt x="520" y="1577"/>
                    <a:pt x="518" y="1581"/>
                  </a:cubicBezTo>
                  <a:lnTo>
                    <a:pt x="518" y="1586"/>
                  </a:lnTo>
                  <a:cubicBezTo>
                    <a:pt x="517" y="1588"/>
                    <a:pt x="516" y="1590"/>
                    <a:pt x="513" y="1592"/>
                  </a:cubicBezTo>
                  <a:cubicBezTo>
                    <a:pt x="511" y="1596"/>
                    <a:pt x="508" y="1597"/>
                    <a:pt x="506" y="1599"/>
                  </a:cubicBezTo>
                  <a:lnTo>
                    <a:pt x="506" y="1604"/>
                  </a:lnTo>
                  <a:cubicBezTo>
                    <a:pt x="506" y="1605"/>
                    <a:pt x="505" y="1606"/>
                    <a:pt x="504" y="1606"/>
                  </a:cubicBezTo>
                  <a:cubicBezTo>
                    <a:pt x="501" y="1606"/>
                    <a:pt x="495" y="1603"/>
                    <a:pt x="482" y="1590"/>
                  </a:cubicBezTo>
                  <a:cubicBezTo>
                    <a:pt x="481" y="1592"/>
                    <a:pt x="478" y="1594"/>
                    <a:pt x="476" y="1597"/>
                  </a:cubicBezTo>
                  <a:cubicBezTo>
                    <a:pt x="474" y="1599"/>
                    <a:pt x="471" y="1601"/>
                    <a:pt x="470" y="1603"/>
                  </a:cubicBezTo>
                  <a:lnTo>
                    <a:pt x="470" y="1609"/>
                  </a:lnTo>
                  <a:cubicBezTo>
                    <a:pt x="469" y="1612"/>
                    <a:pt x="468" y="1614"/>
                    <a:pt x="464" y="1615"/>
                  </a:cubicBezTo>
                  <a:cubicBezTo>
                    <a:pt x="462" y="1618"/>
                    <a:pt x="459" y="1619"/>
                    <a:pt x="458" y="1623"/>
                  </a:cubicBezTo>
                  <a:cubicBezTo>
                    <a:pt x="455" y="1625"/>
                    <a:pt x="453" y="1626"/>
                    <a:pt x="451" y="1629"/>
                  </a:cubicBezTo>
                  <a:lnTo>
                    <a:pt x="451" y="1635"/>
                  </a:lnTo>
                  <a:cubicBezTo>
                    <a:pt x="449" y="1637"/>
                    <a:pt x="448" y="1640"/>
                    <a:pt x="446" y="1641"/>
                  </a:cubicBezTo>
                  <a:cubicBezTo>
                    <a:pt x="443" y="1644"/>
                    <a:pt x="441" y="1645"/>
                    <a:pt x="439" y="1647"/>
                  </a:cubicBezTo>
                  <a:cubicBezTo>
                    <a:pt x="436" y="1651"/>
                    <a:pt x="433" y="1652"/>
                    <a:pt x="432" y="1655"/>
                  </a:cubicBezTo>
                  <a:lnTo>
                    <a:pt x="432" y="1660"/>
                  </a:lnTo>
                  <a:cubicBezTo>
                    <a:pt x="431" y="1663"/>
                    <a:pt x="430" y="1666"/>
                    <a:pt x="427" y="1667"/>
                  </a:cubicBezTo>
                  <a:cubicBezTo>
                    <a:pt x="425" y="1669"/>
                    <a:pt x="421" y="1671"/>
                    <a:pt x="420" y="1673"/>
                  </a:cubicBezTo>
                  <a:cubicBezTo>
                    <a:pt x="417" y="1677"/>
                    <a:pt x="415" y="1678"/>
                    <a:pt x="414" y="1680"/>
                  </a:cubicBezTo>
                  <a:lnTo>
                    <a:pt x="414" y="1685"/>
                  </a:lnTo>
                  <a:cubicBezTo>
                    <a:pt x="412" y="1687"/>
                    <a:pt x="410" y="1690"/>
                    <a:pt x="408" y="1691"/>
                  </a:cubicBezTo>
                  <a:cubicBezTo>
                    <a:pt x="406" y="1694"/>
                    <a:pt x="404" y="1695"/>
                    <a:pt x="403" y="1698"/>
                  </a:cubicBezTo>
                  <a:cubicBezTo>
                    <a:pt x="400" y="1700"/>
                    <a:pt x="398" y="1701"/>
                    <a:pt x="395" y="1705"/>
                  </a:cubicBezTo>
                  <a:cubicBezTo>
                    <a:pt x="392" y="1707"/>
                    <a:pt x="393" y="1714"/>
                    <a:pt x="389" y="1716"/>
                  </a:cubicBezTo>
                  <a:cubicBezTo>
                    <a:pt x="388" y="1720"/>
                    <a:pt x="387" y="1721"/>
                    <a:pt x="384" y="1723"/>
                  </a:cubicBezTo>
                  <a:cubicBezTo>
                    <a:pt x="381" y="1726"/>
                    <a:pt x="378" y="1727"/>
                    <a:pt x="377" y="1731"/>
                  </a:cubicBezTo>
                  <a:cubicBezTo>
                    <a:pt x="374" y="1733"/>
                    <a:pt x="372" y="1734"/>
                    <a:pt x="371" y="1737"/>
                  </a:cubicBezTo>
                  <a:cubicBezTo>
                    <a:pt x="366" y="1739"/>
                    <a:pt x="367" y="1747"/>
                    <a:pt x="363" y="1749"/>
                  </a:cubicBezTo>
                  <a:cubicBezTo>
                    <a:pt x="361" y="1752"/>
                    <a:pt x="358" y="1753"/>
                    <a:pt x="357" y="1755"/>
                  </a:cubicBezTo>
                  <a:cubicBezTo>
                    <a:pt x="354" y="1759"/>
                    <a:pt x="351" y="1760"/>
                    <a:pt x="350" y="1763"/>
                  </a:cubicBezTo>
                  <a:cubicBezTo>
                    <a:pt x="346" y="1765"/>
                    <a:pt x="347" y="1771"/>
                    <a:pt x="344" y="1775"/>
                  </a:cubicBezTo>
                  <a:cubicBezTo>
                    <a:pt x="341" y="1777"/>
                    <a:pt x="340" y="1779"/>
                    <a:pt x="338" y="1781"/>
                  </a:cubicBezTo>
                  <a:cubicBezTo>
                    <a:pt x="335" y="1784"/>
                    <a:pt x="333" y="1786"/>
                    <a:pt x="331" y="1788"/>
                  </a:cubicBezTo>
                  <a:cubicBezTo>
                    <a:pt x="329" y="1791"/>
                    <a:pt x="325" y="1792"/>
                    <a:pt x="324" y="1795"/>
                  </a:cubicBezTo>
                  <a:cubicBezTo>
                    <a:pt x="320" y="1797"/>
                    <a:pt x="322" y="1804"/>
                    <a:pt x="318" y="1807"/>
                  </a:cubicBezTo>
                  <a:cubicBezTo>
                    <a:pt x="315" y="1809"/>
                    <a:pt x="312" y="1811"/>
                    <a:pt x="311" y="1814"/>
                  </a:cubicBezTo>
                  <a:cubicBezTo>
                    <a:pt x="308" y="1817"/>
                    <a:pt x="306" y="1818"/>
                    <a:pt x="304" y="1820"/>
                  </a:cubicBezTo>
                  <a:cubicBezTo>
                    <a:pt x="301" y="1823"/>
                    <a:pt x="302" y="1830"/>
                    <a:pt x="297" y="1833"/>
                  </a:cubicBezTo>
                  <a:cubicBezTo>
                    <a:pt x="296" y="1835"/>
                    <a:pt x="295" y="1838"/>
                    <a:pt x="292" y="1839"/>
                  </a:cubicBezTo>
                  <a:cubicBezTo>
                    <a:pt x="290" y="1842"/>
                    <a:pt x="286" y="1844"/>
                    <a:pt x="285" y="1846"/>
                  </a:cubicBezTo>
                  <a:cubicBezTo>
                    <a:pt x="282" y="1849"/>
                    <a:pt x="280" y="1850"/>
                    <a:pt x="279" y="1852"/>
                  </a:cubicBezTo>
                  <a:lnTo>
                    <a:pt x="279" y="1858"/>
                  </a:lnTo>
                  <a:cubicBezTo>
                    <a:pt x="277" y="1860"/>
                    <a:pt x="276" y="1862"/>
                    <a:pt x="274" y="1863"/>
                  </a:cubicBezTo>
                  <a:cubicBezTo>
                    <a:pt x="271" y="1866"/>
                    <a:pt x="269" y="1867"/>
                    <a:pt x="268" y="1871"/>
                  </a:cubicBezTo>
                  <a:cubicBezTo>
                    <a:pt x="265" y="1873"/>
                    <a:pt x="263" y="1874"/>
                    <a:pt x="261" y="1877"/>
                  </a:cubicBezTo>
                  <a:cubicBezTo>
                    <a:pt x="257" y="1879"/>
                    <a:pt x="258" y="1887"/>
                    <a:pt x="254" y="1889"/>
                  </a:cubicBezTo>
                  <a:cubicBezTo>
                    <a:pt x="253" y="1892"/>
                    <a:pt x="252" y="1894"/>
                    <a:pt x="249" y="1896"/>
                  </a:cubicBezTo>
                  <a:cubicBezTo>
                    <a:pt x="247" y="1899"/>
                    <a:pt x="243" y="1900"/>
                    <a:pt x="242" y="1903"/>
                  </a:cubicBezTo>
                  <a:cubicBezTo>
                    <a:pt x="239" y="1905"/>
                    <a:pt x="237" y="1906"/>
                    <a:pt x="236" y="1910"/>
                  </a:cubicBezTo>
                  <a:lnTo>
                    <a:pt x="236" y="1915"/>
                  </a:lnTo>
                  <a:cubicBezTo>
                    <a:pt x="234" y="1917"/>
                    <a:pt x="233" y="1920"/>
                    <a:pt x="230" y="1921"/>
                  </a:cubicBezTo>
                  <a:cubicBezTo>
                    <a:pt x="227" y="1925"/>
                    <a:pt x="225" y="1926"/>
                    <a:pt x="223" y="1928"/>
                  </a:cubicBezTo>
                  <a:cubicBezTo>
                    <a:pt x="221" y="1931"/>
                    <a:pt x="217" y="1932"/>
                    <a:pt x="216" y="1935"/>
                  </a:cubicBezTo>
                  <a:lnTo>
                    <a:pt x="216" y="1941"/>
                  </a:lnTo>
                  <a:cubicBezTo>
                    <a:pt x="215" y="1943"/>
                    <a:pt x="214" y="1946"/>
                    <a:pt x="211" y="1947"/>
                  </a:cubicBezTo>
                  <a:cubicBezTo>
                    <a:pt x="209" y="1949"/>
                    <a:pt x="206" y="1951"/>
                    <a:pt x="205" y="1954"/>
                  </a:cubicBezTo>
                  <a:cubicBezTo>
                    <a:pt x="201" y="1957"/>
                    <a:pt x="199" y="1958"/>
                    <a:pt x="198" y="1960"/>
                  </a:cubicBezTo>
                  <a:lnTo>
                    <a:pt x="198" y="1966"/>
                  </a:lnTo>
                  <a:cubicBezTo>
                    <a:pt x="196" y="1969"/>
                    <a:pt x="195" y="1971"/>
                    <a:pt x="193" y="1973"/>
                  </a:cubicBezTo>
                  <a:cubicBezTo>
                    <a:pt x="189" y="1975"/>
                    <a:pt x="187" y="1976"/>
                    <a:pt x="185" y="1980"/>
                  </a:cubicBezTo>
                  <a:cubicBezTo>
                    <a:pt x="183" y="1982"/>
                    <a:pt x="180" y="1983"/>
                    <a:pt x="179" y="1986"/>
                  </a:cubicBezTo>
                  <a:lnTo>
                    <a:pt x="179" y="1991"/>
                  </a:lnTo>
                  <a:cubicBezTo>
                    <a:pt x="178" y="1995"/>
                    <a:pt x="176" y="1997"/>
                    <a:pt x="173" y="1998"/>
                  </a:cubicBezTo>
                  <a:cubicBezTo>
                    <a:pt x="171" y="2001"/>
                    <a:pt x="168" y="2002"/>
                    <a:pt x="167" y="2004"/>
                  </a:cubicBezTo>
                  <a:cubicBezTo>
                    <a:pt x="162" y="2008"/>
                    <a:pt x="164" y="2014"/>
                    <a:pt x="160" y="2017"/>
                  </a:cubicBezTo>
                  <a:cubicBezTo>
                    <a:pt x="158" y="2020"/>
                    <a:pt x="157" y="2023"/>
                    <a:pt x="155" y="2024"/>
                  </a:cubicBezTo>
                  <a:cubicBezTo>
                    <a:pt x="152" y="2027"/>
                    <a:pt x="150" y="2028"/>
                    <a:pt x="147" y="2030"/>
                  </a:cubicBezTo>
                  <a:cubicBezTo>
                    <a:pt x="144" y="2034"/>
                    <a:pt x="145" y="2040"/>
                    <a:pt x="141" y="2042"/>
                  </a:cubicBezTo>
                  <a:cubicBezTo>
                    <a:pt x="140" y="2045"/>
                    <a:pt x="137" y="2046"/>
                    <a:pt x="136" y="2050"/>
                  </a:cubicBezTo>
                  <a:cubicBezTo>
                    <a:pt x="133" y="2052"/>
                    <a:pt x="130" y="2053"/>
                    <a:pt x="129" y="2056"/>
                  </a:cubicBezTo>
                  <a:cubicBezTo>
                    <a:pt x="125" y="2058"/>
                    <a:pt x="126" y="2066"/>
                    <a:pt x="123" y="2068"/>
                  </a:cubicBezTo>
                  <a:cubicBezTo>
                    <a:pt x="120" y="2071"/>
                    <a:pt x="118" y="2072"/>
                    <a:pt x="117" y="2075"/>
                  </a:cubicBezTo>
                  <a:cubicBezTo>
                    <a:pt x="114" y="2078"/>
                    <a:pt x="112" y="2079"/>
                    <a:pt x="110" y="2082"/>
                  </a:cubicBezTo>
                  <a:lnTo>
                    <a:pt x="110" y="2087"/>
                  </a:lnTo>
                  <a:cubicBezTo>
                    <a:pt x="109" y="2089"/>
                    <a:pt x="107" y="2091"/>
                    <a:pt x="104" y="2093"/>
                  </a:cubicBezTo>
                  <a:cubicBezTo>
                    <a:pt x="102" y="2095"/>
                    <a:pt x="99" y="2096"/>
                    <a:pt x="98" y="2099"/>
                  </a:cubicBezTo>
                  <a:cubicBezTo>
                    <a:pt x="96" y="2101"/>
                    <a:pt x="92" y="2104"/>
                    <a:pt x="91" y="2106"/>
                  </a:cubicBezTo>
                  <a:lnTo>
                    <a:pt x="91" y="2111"/>
                  </a:lnTo>
                  <a:cubicBezTo>
                    <a:pt x="90" y="2114"/>
                    <a:pt x="88" y="2117"/>
                    <a:pt x="86" y="2118"/>
                  </a:cubicBezTo>
                  <a:cubicBezTo>
                    <a:pt x="83" y="2121"/>
                    <a:pt x="81" y="2122"/>
                    <a:pt x="79" y="2125"/>
                  </a:cubicBezTo>
                  <a:cubicBezTo>
                    <a:pt x="75" y="2127"/>
                    <a:pt x="76" y="2134"/>
                    <a:pt x="72" y="2137"/>
                  </a:cubicBezTo>
                  <a:cubicBezTo>
                    <a:pt x="71" y="2139"/>
                    <a:pt x="70" y="2141"/>
                    <a:pt x="66" y="2144"/>
                  </a:cubicBezTo>
                  <a:cubicBezTo>
                    <a:pt x="64" y="2147"/>
                    <a:pt x="61" y="2148"/>
                    <a:pt x="60" y="2150"/>
                  </a:cubicBezTo>
                  <a:cubicBezTo>
                    <a:pt x="58" y="2153"/>
                    <a:pt x="55" y="2154"/>
                    <a:pt x="54" y="2158"/>
                  </a:cubicBezTo>
                  <a:cubicBezTo>
                    <a:pt x="54" y="2159"/>
                    <a:pt x="52" y="2161"/>
                    <a:pt x="52" y="2163"/>
                  </a:cubicBezTo>
                  <a:cubicBezTo>
                    <a:pt x="50" y="2164"/>
                    <a:pt x="49" y="2166"/>
                    <a:pt x="47" y="2168"/>
                  </a:cubicBezTo>
                  <a:cubicBezTo>
                    <a:pt x="45" y="2171"/>
                    <a:pt x="45" y="2175"/>
                    <a:pt x="45" y="2177"/>
                  </a:cubicBezTo>
                  <a:cubicBezTo>
                    <a:pt x="45" y="2197"/>
                    <a:pt x="40" y="2217"/>
                    <a:pt x="36" y="2235"/>
                  </a:cubicBezTo>
                  <a:cubicBezTo>
                    <a:pt x="15" y="2336"/>
                    <a:pt x="1" y="2436"/>
                    <a:pt x="1" y="2538"/>
                  </a:cubicBezTo>
                  <a:cubicBezTo>
                    <a:pt x="2" y="2716"/>
                    <a:pt x="27" y="2893"/>
                    <a:pt x="56" y="3069"/>
                  </a:cubicBezTo>
                  <a:cubicBezTo>
                    <a:pt x="86" y="3244"/>
                    <a:pt x="113" y="3419"/>
                    <a:pt x="137" y="3595"/>
                  </a:cubicBezTo>
                  <a:cubicBezTo>
                    <a:pt x="184" y="3928"/>
                    <a:pt x="249" y="4257"/>
                    <a:pt x="346" y="4580"/>
                  </a:cubicBezTo>
                  <a:cubicBezTo>
                    <a:pt x="376" y="4679"/>
                    <a:pt x="416" y="4774"/>
                    <a:pt x="492" y="4848"/>
                  </a:cubicBezTo>
                  <a:cubicBezTo>
                    <a:pt x="519" y="4873"/>
                    <a:pt x="539" y="4904"/>
                    <a:pt x="556" y="4938"/>
                  </a:cubicBezTo>
                  <a:cubicBezTo>
                    <a:pt x="616" y="5055"/>
                    <a:pt x="642" y="5183"/>
                    <a:pt x="646" y="5313"/>
                  </a:cubicBezTo>
                  <a:cubicBezTo>
                    <a:pt x="648" y="5448"/>
                    <a:pt x="642" y="5583"/>
                    <a:pt x="652" y="5717"/>
                  </a:cubicBezTo>
                  <a:cubicBezTo>
                    <a:pt x="654" y="5750"/>
                    <a:pt x="659" y="5781"/>
                    <a:pt x="669" y="5811"/>
                  </a:cubicBezTo>
                  <a:cubicBezTo>
                    <a:pt x="684" y="5853"/>
                    <a:pt x="707" y="5869"/>
                    <a:pt x="750" y="5871"/>
                  </a:cubicBezTo>
                  <a:cubicBezTo>
                    <a:pt x="753" y="5871"/>
                    <a:pt x="756" y="5871"/>
                    <a:pt x="759" y="5871"/>
                  </a:cubicBezTo>
                  <a:cubicBezTo>
                    <a:pt x="799" y="5871"/>
                    <a:pt x="831" y="5851"/>
                    <a:pt x="859" y="5826"/>
                  </a:cubicBezTo>
                  <a:cubicBezTo>
                    <a:pt x="994" y="5719"/>
                    <a:pt x="1128" y="5609"/>
                    <a:pt x="1247" y="5484"/>
                  </a:cubicBezTo>
                  <a:cubicBezTo>
                    <a:pt x="1316" y="5414"/>
                    <a:pt x="1395" y="5352"/>
                    <a:pt x="1465" y="5283"/>
                  </a:cubicBezTo>
                  <a:cubicBezTo>
                    <a:pt x="1514" y="5236"/>
                    <a:pt x="1568" y="5194"/>
                    <a:pt x="1612" y="5143"/>
                  </a:cubicBezTo>
                  <a:cubicBezTo>
                    <a:pt x="1720" y="5019"/>
                    <a:pt x="1826" y="4891"/>
                    <a:pt x="1926" y="4759"/>
                  </a:cubicBezTo>
                  <a:cubicBezTo>
                    <a:pt x="2134" y="4483"/>
                    <a:pt x="2313" y="4188"/>
                    <a:pt x="2465" y="3879"/>
                  </a:cubicBezTo>
                  <a:cubicBezTo>
                    <a:pt x="2614" y="3576"/>
                    <a:pt x="2722" y="3260"/>
                    <a:pt x="2734" y="2918"/>
                  </a:cubicBezTo>
                  <a:cubicBezTo>
                    <a:pt x="2736" y="2900"/>
                    <a:pt x="2729" y="2887"/>
                    <a:pt x="2716" y="2876"/>
                  </a:cubicBezTo>
                  <a:cubicBezTo>
                    <a:pt x="2685" y="2850"/>
                    <a:pt x="2655" y="2821"/>
                    <a:pt x="2628" y="2790"/>
                  </a:cubicBezTo>
                  <a:cubicBezTo>
                    <a:pt x="2464" y="2595"/>
                    <a:pt x="2315" y="2389"/>
                    <a:pt x="2180" y="2174"/>
                  </a:cubicBezTo>
                  <a:cubicBezTo>
                    <a:pt x="2094" y="2036"/>
                    <a:pt x="2018" y="1893"/>
                    <a:pt x="1936" y="1754"/>
                  </a:cubicBezTo>
                  <a:cubicBezTo>
                    <a:pt x="1861" y="1626"/>
                    <a:pt x="1781" y="1501"/>
                    <a:pt x="1710" y="1371"/>
                  </a:cubicBezTo>
                  <a:cubicBezTo>
                    <a:pt x="1706" y="1367"/>
                    <a:pt x="1702" y="1366"/>
                    <a:pt x="1698" y="1363"/>
                  </a:cubicBezTo>
                  <a:cubicBezTo>
                    <a:pt x="1697" y="1361"/>
                    <a:pt x="1694" y="1360"/>
                    <a:pt x="1693" y="1356"/>
                  </a:cubicBezTo>
                  <a:cubicBezTo>
                    <a:pt x="1688" y="1354"/>
                    <a:pt x="1690" y="1347"/>
                    <a:pt x="1686" y="1344"/>
                  </a:cubicBezTo>
                  <a:cubicBezTo>
                    <a:pt x="1682" y="1341"/>
                    <a:pt x="1683" y="1335"/>
                    <a:pt x="1679" y="1333"/>
                  </a:cubicBezTo>
                  <a:cubicBezTo>
                    <a:pt x="1675" y="1329"/>
                    <a:pt x="1677" y="1323"/>
                    <a:pt x="1672" y="1320"/>
                  </a:cubicBezTo>
                  <a:cubicBezTo>
                    <a:pt x="1671" y="1317"/>
                    <a:pt x="1670" y="1316"/>
                    <a:pt x="1667" y="1313"/>
                  </a:cubicBezTo>
                  <a:lnTo>
                    <a:pt x="1667" y="1308"/>
                  </a:lnTo>
                  <a:cubicBezTo>
                    <a:pt x="1666" y="1306"/>
                    <a:pt x="1665" y="1303"/>
                    <a:pt x="1661" y="1301"/>
                  </a:cubicBezTo>
                  <a:cubicBezTo>
                    <a:pt x="1657" y="1299"/>
                    <a:pt x="1659" y="1292"/>
                    <a:pt x="1655" y="1289"/>
                  </a:cubicBezTo>
                  <a:cubicBezTo>
                    <a:pt x="1651" y="1286"/>
                    <a:pt x="1652" y="1280"/>
                    <a:pt x="1649" y="1277"/>
                  </a:cubicBezTo>
                  <a:cubicBezTo>
                    <a:pt x="1644" y="1274"/>
                    <a:pt x="1645" y="1268"/>
                    <a:pt x="1641" y="1265"/>
                  </a:cubicBezTo>
                  <a:cubicBezTo>
                    <a:pt x="1640" y="1262"/>
                    <a:pt x="1639" y="1261"/>
                    <a:pt x="1636" y="1258"/>
                  </a:cubicBezTo>
                  <a:lnTo>
                    <a:pt x="1636" y="1253"/>
                  </a:lnTo>
                  <a:cubicBezTo>
                    <a:pt x="1635" y="1250"/>
                    <a:pt x="1633" y="1248"/>
                    <a:pt x="1630" y="1246"/>
                  </a:cubicBezTo>
                  <a:cubicBezTo>
                    <a:pt x="1627" y="1243"/>
                    <a:pt x="1628" y="1237"/>
                    <a:pt x="1624" y="1234"/>
                  </a:cubicBezTo>
                  <a:cubicBezTo>
                    <a:pt x="1619" y="1231"/>
                    <a:pt x="1622" y="1225"/>
                    <a:pt x="1617" y="1222"/>
                  </a:cubicBezTo>
                  <a:cubicBezTo>
                    <a:pt x="1613" y="1219"/>
                    <a:pt x="1614" y="1213"/>
                    <a:pt x="1611" y="1210"/>
                  </a:cubicBezTo>
                  <a:cubicBezTo>
                    <a:pt x="1609" y="1207"/>
                    <a:pt x="1608" y="1205"/>
                    <a:pt x="1605" y="1203"/>
                  </a:cubicBezTo>
                  <a:lnTo>
                    <a:pt x="1605" y="1198"/>
                  </a:lnTo>
                  <a:cubicBezTo>
                    <a:pt x="1603" y="1195"/>
                    <a:pt x="1602" y="1193"/>
                    <a:pt x="1600" y="1191"/>
                  </a:cubicBezTo>
                  <a:cubicBezTo>
                    <a:pt x="1596" y="1188"/>
                    <a:pt x="1597" y="1182"/>
                    <a:pt x="1592" y="1178"/>
                  </a:cubicBezTo>
                  <a:cubicBezTo>
                    <a:pt x="1589" y="1176"/>
                    <a:pt x="1590" y="1170"/>
                    <a:pt x="1586" y="1167"/>
                  </a:cubicBezTo>
                  <a:cubicBezTo>
                    <a:pt x="1582" y="1164"/>
                    <a:pt x="1584" y="1157"/>
                    <a:pt x="1580" y="1155"/>
                  </a:cubicBezTo>
                  <a:cubicBezTo>
                    <a:pt x="1578" y="1151"/>
                    <a:pt x="1576" y="1150"/>
                    <a:pt x="1574" y="1148"/>
                  </a:cubicBezTo>
                  <a:lnTo>
                    <a:pt x="1574" y="1143"/>
                  </a:lnTo>
                  <a:cubicBezTo>
                    <a:pt x="1573" y="1140"/>
                    <a:pt x="1571" y="1138"/>
                    <a:pt x="1569" y="1135"/>
                  </a:cubicBezTo>
                  <a:cubicBezTo>
                    <a:pt x="1564" y="1133"/>
                    <a:pt x="1565" y="1127"/>
                    <a:pt x="1562" y="1123"/>
                  </a:cubicBezTo>
                  <a:cubicBezTo>
                    <a:pt x="1558" y="1121"/>
                    <a:pt x="1559" y="1114"/>
                    <a:pt x="1555" y="1111"/>
                  </a:cubicBezTo>
                  <a:cubicBezTo>
                    <a:pt x="1551" y="1108"/>
                    <a:pt x="1553" y="1102"/>
                    <a:pt x="1548" y="1100"/>
                  </a:cubicBezTo>
                  <a:cubicBezTo>
                    <a:pt x="1544" y="1096"/>
                    <a:pt x="1546" y="1090"/>
                    <a:pt x="1542" y="1087"/>
                  </a:cubicBezTo>
                  <a:cubicBezTo>
                    <a:pt x="1541" y="1085"/>
                    <a:pt x="1539" y="1083"/>
                    <a:pt x="1536" y="1080"/>
                  </a:cubicBezTo>
                  <a:lnTo>
                    <a:pt x="1536" y="1075"/>
                  </a:lnTo>
                  <a:cubicBezTo>
                    <a:pt x="1535" y="1073"/>
                    <a:pt x="1533" y="1071"/>
                    <a:pt x="1531" y="1068"/>
                  </a:cubicBezTo>
                  <a:cubicBezTo>
                    <a:pt x="1527" y="1065"/>
                    <a:pt x="1528" y="1059"/>
                    <a:pt x="1525" y="1056"/>
                  </a:cubicBezTo>
                  <a:cubicBezTo>
                    <a:pt x="1520" y="1053"/>
                    <a:pt x="1521" y="1047"/>
                    <a:pt x="1517" y="1044"/>
                  </a:cubicBezTo>
                  <a:cubicBezTo>
                    <a:pt x="1514" y="1041"/>
                    <a:pt x="1515" y="1035"/>
                    <a:pt x="1510" y="1032"/>
                  </a:cubicBezTo>
                  <a:cubicBezTo>
                    <a:pt x="1509" y="1030"/>
                    <a:pt x="1506" y="1027"/>
                    <a:pt x="1505" y="1025"/>
                  </a:cubicBezTo>
                  <a:lnTo>
                    <a:pt x="1505" y="1020"/>
                  </a:lnTo>
                  <a:cubicBezTo>
                    <a:pt x="1504" y="1017"/>
                    <a:pt x="1503" y="1014"/>
                    <a:pt x="1500" y="1013"/>
                  </a:cubicBezTo>
                  <a:lnTo>
                    <a:pt x="1500" y="1008"/>
                  </a:lnTo>
                  <a:cubicBezTo>
                    <a:pt x="1499" y="1005"/>
                    <a:pt x="1498" y="1004"/>
                    <a:pt x="1494" y="1000"/>
                  </a:cubicBezTo>
                  <a:cubicBezTo>
                    <a:pt x="1490" y="998"/>
                    <a:pt x="1492" y="992"/>
                    <a:pt x="1488" y="989"/>
                  </a:cubicBezTo>
                  <a:cubicBezTo>
                    <a:pt x="1484" y="986"/>
                    <a:pt x="1485" y="979"/>
                    <a:pt x="1481" y="977"/>
                  </a:cubicBezTo>
                  <a:cubicBezTo>
                    <a:pt x="1477" y="973"/>
                    <a:pt x="1478" y="967"/>
                    <a:pt x="1474" y="965"/>
                  </a:cubicBezTo>
                  <a:cubicBezTo>
                    <a:pt x="1473" y="962"/>
                    <a:pt x="1471" y="961"/>
                    <a:pt x="1468" y="957"/>
                  </a:cubicBezTo>
                  <a:lnTo>
                    <a:pt x="1468" y="952"/>
                  </a:lnTo>
                  <a:cubicBezTo>
                    <a:pt x="1467" y="950"/>
                    <a:pt x="1466" y="946"/>
                    <a:pt x="1463" y="945"/>
                  </a:cubicBezTo>
                  <a:lnTo>
                    <a:pt x="1463" y="940"/>
                  </a:lnTo>
                  <a:cubicBezTo>
                    <a:pt x="1462" y="938"/>
                    <a:pt x="1461" y="936"/>
                    <a:pt x="1458" y="934"/>
                  </a:cubicBezTo>
                  <a:cubicBezTo>
                    <a:pt x="1454" y="930"/>
                    <a:pt x="1455" y="924"/>
                    <a:pt x="1451" y="922"/>
                  </a:cubicBezTo>
                  <a:cubicBezTo>
                    <a:pt x="1447" y="918"/>
                    <a:pt x="1449" y="912"/>
                    <a:pt x="1445" y="909"/>
                  </a:cubicBezTo>
                  <a:cubicBezTo>
                    <a:pt x="1440" y="907"/>
                    <a:pt x="1441" y="900"/>
                    <a:pt x="1438" y="897"/>
                  </a:cubicBezTo>
                  <a:cubicBezTo>
                    <a:pt x="1434" y="895"/>
                    <a:pt x="1435" y="887"/>
                    <a:pt x="1431" y="885"/>
                  </a:cubicBezTo>
                  <a:cubicBezTo>
                    <a:pt x="1430" y="882"/>
                    <a:pt x="1429" y="881"/>
                    <a:pt x="1425" y="879"/>
                  </a:cubicBezTo>
                  <a:lnTo>
                    <a:pt x="1425" y="873"/>
                  </a:lnTo>
                  <a:cubicBezTo>
                    <a:pt x="1424" y="870"/>
                    <a:pt x="1423" y="869"/>
                    <a:pt x="1420" y="866"/>
                  </a:cubicBezTo>
                  <a:cubicBezTo>
                    <a:pt x="1417" y="863"/>
                    <a:pt x="1418" y="857"/>
                    <a:pt x="1413" y="854"/>
                  </a:cubicBezTo>
                  <a:cubicBezTo>
                    <a:pt x="1409" y="852"/>
                    <a:pt x="1411" y="844"/>
                    <a:pt x="1407" y="842"/>
                  </a:cubicBezTo>
                  <a:cubicBezTo>
                    <a:pt x="1403" y="839"/>
                    <a:pt x="1404" y="832"/>
                    <a:pt x="1400" y="830"/>
                  </a:cubicBezTo>
                  <a:cubicBezTo>
                    <a:pt x="1396" y="827"/>
                    <a:pt x="1397" y="820"/>
                    <a:pt x="1393" y="817"/>
                  </a:cubicBezTo>
                  <a:cubicBezTo>
                    <a:pt x="1390" y="815"/>
                    <a:pt x="1391" y="808"/>
                    <a:pt x="1386" y="805"/>
                  </a:cubicBezTo>
                  <a:cubicBezTo>
                    <a:pt x="1385" y="803"/>
                    <a:pt x="1384" y="801"/>
                    <a:pt x="1381" y="799"/>
                  </a:cubicBezTo>
                  <a:lnTo>
                    <a:pt x="1381" y="793"/>
                  </a:lnTo>
                  <a:cubicBezTo>
                    <a:pt x="1380" y="790"/>
                    <a:pt x="1377" y="789"/>
                    <a:pt x="1376" y="787"/>
                  </a:cubicBezTo>
                  <a:cubicBezTo>
                    <a:pt x="1371" y="784"/>
                    <a:pt x="1374" y="777"/>
                    <a:pt x="1369" y="774"/>
                  </a:cubicBezTo>
                  <a:cubicBezTo>
                    <a:pt x="1365" y="772"/>
                    <a:pt x="1366" y="765"/>
                    <a:pt x="1363" y="762"/>
                  </a:cubicBezTo>
                  <a:cubicBezTo>
                    <a:pt x="1358" y="760"/>
                    <a:pt x="1360" y="752"/>
                    <a:pt x="1355" y="750"/>
                  </a:cubicBezTo>
                  <a:cubicBezTo>
                    <a:pt x="1352" y="747"/>
                    <a:pt x="1353" y="741"/>
                    <a:pt x="1349" y="738"/>
                  </a:cubicBezTo>
                  <a:cubicBezTo>
                    <a:pt x="1344" y="735"/>
                    <a:pt x="1347" y="729"/>
                    <a:pt x="1342" y="725"/>
                  </a:cubicBezTo>
                  <a:cubicBezTo>
                    <a:pt x="1338" y="723"/>
                    <a:pt x="1339" y="717"/>
                    <a:pt x="1336" y="714"/>
                  </a:cubicBezTo>
                  <a:cubicBezTo>
                    <a:pt x="1334" y="711"/>
                    <a:pt x="1333" y="709"/>
                    <a:pt x="1330" y="707"/>
                  </a:cubicBezTo>
                  <a:lnTo>
                    <a:pt x="1330" y="702"/>
                  </a:lnTo>
                  <a:cubicBezTo>
                    <a:pt x="1328" y="698"/>
                    <a:pt x="1327" y="697"/>
                    <a:pt x="1325" y="695"/>
                  </a:cubicBezTo>
                  <a:cubicBezTo>
                    <a:pt x="1321" y="692"/>
                    <a:pt x="1322" y="686"/>
                    <a:pt x="1317" y="682"/>
                  </a:cubicBezTo>
                  <a:cubicBezTo>
                    <a:pt x="1314" y="680"/>
                    <a:pt x="1315" y="674"/>
                    <a:pt x="1311" y="670"/>
                  </a:cubicBezTo>
                  <a:cubicBezTo>
                    <a:pt x="1307" y="668"/>
                    <a:pt x="1309" y="661"/>
                    <a:pt x="1305" y="659"/>
                  </a:cubicBezTo>
                  <a:cubicBezTo>
                    <a:pt x="1300" y="655"/>
                    <a:pt x="1301" y="649"/>
                    <a:pt x="1298" y="647"/>
                  </a:cubicBezTo>
                  <a:cubicBezTo>
                    <a:pt x="1294" y="643"/>
                    <a:pt x="1295" y="637"/>
                    <a:pt x="1290" y="634"/>
                  </a:cubicBezTo>
                  <a:cubicBezTo>
                    <a:pt x="1289" y="632"/>
                    <a:pt x="1287" y="631"/>
                    <a:pt x="1285" y="627"/>
                  </a:cubicBezTo>
                  <a:lnTo>
                    <a:pt x="1285" y="622"/>
                  </a:lnTo>
                  <a:cubicBezTo>
                    <a:pt x="1284" y="620"/>
                    <a:pt x="1283" y="617"/>
                    <a:pt x="1280" y="615"/>
                  </a:cubicBezTo>
                  <a:lnTo>
                    <a:pt x="1280" y="610"/>
                  </a:lnTo>
                  <a:cubicBezTo>
                    <a:pt x="1279" y="607"/>
                    <a:pt x="1278" y="606"/>
                    <a:pt x="1274" y="604"/>
                  </a:cubicBezTo>
                  <a:cubicBezTo>
                    <a:pt x="1271" y="600"/>
                    <a:pt x="1272" y="594"/>
                    <a:pt x="1268" y="591"/>
                  </a:cubicBezTo>
                  <a:cubicBezTo>
                    <a:pt x="1264" y="588"/>
                    <a:pt x="1266" y="582"/>
                    <a:pt x="1261" y="579"/>
                  </a:cubicBezTo>
                  <a:cubicBezTo>
                    <a:pt x="1257" y="577"/>
                    <a:pt x="1258" y="569"/>
                    <a:pt x="1255" y="567"/>
                  </a:cubicBezTo>
                  <a:cubicBezTo>
                    <a:pt x="1251" y="564"/>
                    <a:pt x="1252" y="557"/>
                    <a:pt x="1247" y="555"/>
                  </a:cubicBezTo>
                  <a:cubicBezTo>
                    <a:pt x="1244" y="552"/>
                    <a:pt x="1245" y="545"/>
                    <a:pt x="1241" y="542"/>
                  </a:cubicBezTo>
                  <a:cubicBezTo>
                    <a:pt x="1240" y="540"/>
                    <a:pt x="1237" y="539"/>
                    <a:pt x="1235" y="536"/>
                  </a:cubicBezTo>
                  <a:lnTo>
                    <a:pt x="1235" y="530"/>
                  </a:lnTo>
                  <a:cubicBezTo>
                    <a:pt x="1234" y="528"/>
                    <a:pt x="1233" y="525"/>
                    <a:pt x="1230" y="524"/>
                  </a:cubicBezTo>
                  <a:lnTo>
                    <a:pt x="1230" y="518"/>
                  </a:lnTo>
                  <a:cubicBezTo>
                    <a:pt x="1229" y="515"/>
                    <a:pt x="1228" y="514"/>
                    <a:pt x="1225" y="512"/>
                  </a:cubicBezTo>
                  <a:cubicBezTo>
                    <a:pt x="1220" y="509"/>
                    <a:pt x="1223" y="502"/>
                    <a:pt x="1218" y="499"/>
                  </a:cubicBezTo>
                  <a:cubicBezTo>
                    <a:pt x="1214" y="497"/>
                    <a:pt x="1215" y="490"/>
                    <a:pt x="1212" y="487"/>
                  </a:cubicBezTo>
                  <a:cubicBezTo>
                    <a:pt x="1207" y="485"/>
                    <a:pt x="1209" y="477"/>
                    <a:pt x="1204" y="475"/>
                  </a:cubicBezTo>
                  <a:cubicBezTo>
                    <a:pt x="1201" y="472"/>
                    <a:pt x="1202" y="466"/>
                    <a:pt x="1198" y="463"/>
                  </a:cubicBezTo>
                  <a:cubicBezTo>
                    <a:pt x="1193" y="460"/>
                    <a:pt x="1196" y="454"/>
                    <a:pt x="1191" y="450"/>
                  </a:cubicBezTo>
                  <a:cubicBezTo>
                    <a:pt x="1187" y="448"/>
                    <a:pt x="1188" y="442"/>
                    <a:pt x="1185" y="439"/>
                  </a:cubicBezTo>
                  <a:cubicBezTo>
                    <a:pt x="1183" y="436"/>
                    <a:pt x="1180" y="434"/>
                    <a:pt x="1179" y="432"/>
                  </a:cubicBezTo>
                  <a:lnTo>
                    <a:pt x="1179" y="427"/>
                  </a:lnTo>
                  <a:cubicBezTo>
                    <a:pt x="1177" y="423"/>
                    <a:pt x="1176" y="421"/>
                    <a:pt x="1174" y="420"/>
                  </a:cubicBezTo>
                  <a:lnTo>
                    <a:pt x="1174" y="415"/>
                  </a:lnTo>
                  <a:cubicBezTo>
                    <a:pt x="1172" y="412"/>
                    <a:pt x="1171" y="411"/>
                    <a:pt x="1169" y="407"/>
                  </a:cubicBezTo>
                  <a:cubicBezTo>
                    <a:pt x="1164" y="405"/>
                    <a:pt x="1165" y="400"/>
                    <a:pt x="1161" y="395"/>
                  </a:cubicBezTo>
                  <a:cubicBezTo>
                    <a:pt x="1158" y="393"/>
                    <a:pt x="1159" y="386"/>
                    <a:pt x="1155" y="384"/>
                  </a:cubicBezTo>
                  <a:cubicBezTo>
                    <a:pt x="1150" y="380"/>
                    <a:pt x="1152" y="374"/>
                    <a:pt x="1148" y="372"/>
                  </a:cubicBezTo>
                  <a:cubicBezTo>
                    <a:pt x="1144" y="368"/>
                    <a:pt x="1145" y="362"/>
                    <a:pt x="1142" y="359"/>
                  </a:cubicBezTo>
                  <a:cubicBezTo>
                    <a:pt x="1137" y="357"/>
                    <a:pt x="1138" y="350"/>
                    <a:pt x="1134" y="347"/>
                  </a:cubicBezTo>
                  <a:cubicBezTo>
                    <a:pt x="1131" y="345"/>
                    <a:pt x="1132" y="337"/>
                    <a:pt x="1128" y="335"/>
                  </a:cubicBezTo>
                  <a:cubicBezTo>
                    <a:pt x="1123" y="332"/>
                    <a:pt x="1125" y="325"/>
                    <a:pt x="1121" y="323"/>
                  </a:cubicBezTo>
                  <a:cubicBezTo>
                    <a:pt x="1120" y="320"/>
                    <a:pt x="1117" y="319"/>
                    <a:pt x="1116" y="316"/>
                  </a:cubicBezTo>
                  <a:lnTo>
                    <a:pt x="1116" y="310"/>
                  </a:lnTo>
                  <a:cubicBezTo>
                    <a:pt x="1115" y="308"/>
                    <a:pt x="1113" y="305"/>
                    <a:pt x="1110" y="304"/>
                  </a:cubicBezTo>
                  <a:lnTo>
                    <a:pt x="1110" y="298"/>
                  </a:lnTo>
                  <a:cubicBezTo>
                    <a:pt x="1109" y="296"/>
                    <a:pt x="1107" y="294"/>
                    <a:pt x="1105" y="292"/>
                  </a:cubicBezTo>
                  <a:lnTo>
                    <a:pt x="1105" y="287"/>
                  </a:lnTo>
                  <a:cubicBezTo>
                    <a:pt x="1104" y="283"/>
                    <a:pt x="1102" y="281"/>
                    <a:pt x="1100" y="280"/>
                  </a:cubicBezTo>
                  <a:lnTo>
                    <a:pt x="1100" y="275"/>
                  </a:lnTo>
                  <a:cubicBezTo>
                    <a:pt x="1099" y="271"/>
                    <a:pt x="1096" y="270"/>
                    <a:pt x="1094" y="267"/>
                  </a:cubicBezTo>
                  <a:cubicBezTo>
                    <a:pt x="1090" y="265"/>
                    <a:pt x="1091" y="258"/>
                    <a:pt x="1088" y="255"/>
                  </a:cubicBezTo>
                  <a:cubicBezTo>
                    <a:pt x="1083" y="253"/>
                    <a:pt x="1085" y="246"/>
                    <a:pt x="1080" y="243"/>
                  </a:cubicBezTo>
                  <a:cubicBezTo>
                    <a:pt x="1077" y="240"/>
                    <a:pt x="1078" y="234"/>
                    <a:pt x="1074" y="232"/>
                  </a:cubicBezTo>
                  <a:cubicBezTo>
                    <a:pt x="1069" y="228"/>
                    <a:pt x="1072" y="222"/>
                    <a:pt x="1067" y="219"/>
                  </a:cubicBezTo>
                  <a:cubicBezTo>
                    <a:pt x="1063" y="216"/>
                    <a:pt x="1064" y="210"/>
                    <a:pt x="1061" y="207"/>
                  </a:cubicBezTo>
                  <a:cubicBezTo>
                    <a:pt x="1056" y="205"/>
                    <a:pt x="1058" y="197"/>
                    <a:pt x="1053" y="195"/>
                  </a:cubicBezTo>
                  <a:cubicBezTo>
                    <a:pt x="1052" y="192"/>
                    <a:pt x="1050" y="191"/>
                    <a:pt x="1048" y="188"/>
                  </a:cubicBezTo>
                  <a:lnTo>
                    <a:pt x="1048" y="183"/>
                  </a:lnTo>
                  <a:cubicBezTo>
                    <a:pt x="1047" y="180"/>
                    <a:pt x="1046" y="178"/>
                    <a:pt x="1042" y="175"/>
                  </a:cubicBezTo>
                  <a:lnTo>
                    <a:pt x="1042" y="170"/>
                  </a:lnTo>
                  <a:cubicBezTo>
                    <a:pt x="1041" y="168"/>
                    <a:pt x="1040" y="167"/>
                    <a:pt x="1037" y="164"/>
                  </a:cubicBezTo>
                  <a:cubicBezTo>
                    <a:pt x="1034" y="161"/>
                    <a:pt x="1035" y="154"/>
                    <a:pt x="1031" y="152"/>
                  </a:cubicBezTo>
                  <a:cubicBezTo>
                    <a:pt x="1026" y="148"/>
                    <a:pt x="1028" y="142"/>
                    <a:pt x="1024" y="140"/>
                  </a:cubicBezTo>
                  <a:cubicBezTo>
                    <a:pt x="1020" y="137"/>
                    <a:pt x="1021" y="130"/>
                    <a:pt x="1018" y="127"/>
                  </a:cubicBezTo>
                  <a:cubicBezTo>
                    <a:pt x="1015" y="125"/>
                    <a:pt x="1013" y="124"/>
                    <a:pt x="1012" y="120"/>
                  </a:cubicBezTo>
                  <a:lnTo>
                    <a:pt x="1012" y="115"/>
                  </a:lnTo>
                  <a:cubicBezTo>
                    <a:pt x="1010" y="113"/>
                    <a:pt x="1009" y="110"/>
                    <a:pt x="1007" y="109"/>
                  </a:cubicBezTo>
                  <a:lnTo>
                    <a:pt x="1007" y="103"/>
                  </a:lnTo>
                  <a:cubicBezTo>
                    <a:pt x="1005" y="100"/>
                    <a:pt x="1004" y="99"/>
                    <a:pt x="1001" y="97"/>
                  </a:cubicBezTo>
                  <a:cubicBezTo>
                    <a:pt x="997" y="93"/>
                    <a:pt x="998" y="87"/>
                    <a:pt x="994" y="84"/>
                  </a:cubicBezTo>
                  <a:cubicBezTo>
                    <a:pt x="991" y="82"/>
                    <a:pt x="992" y="75"/>
                    <a:pt x="987" y="72"/>
                  </a:cubicBezTo>
                  <a:cubicBezTo>
                    <a:pt x="986" y="70"/>
                    <a:pt x="983" y="68"/>
                    <a:pt x="982" y="65"/>
                  </a:cubicBezTo>
                  <a:cubicBezTo>
                    <a:pt x="978" y="62"/>
                    <a:pt x="980" y="56"/>
                    <a:pt x="976" y="54"/>
                  </a:cubicBezTo>
                  <a:cubicBezTo>
                    <a:pt x="971" y="50"/>
                    <a:pt x="972" y="44"/>
                    <a:pt x="969" y="41"/>
                  </a:cubicBezTo>
                  <a:cubicBezTo>
                    <a:pt x="967" y="38"/>
                    <a:pt x="965" y="37"/>
                    <a:pt x="964" y="34"/>
                  </a:cubicBezTo>
                  <a:cubicBezTo>
                    <a:pt x="959" y="32"/>
                    <a:pt x="960" y="24"/>
                    <a:pt x="956" y="22"/>
                  </a:cubicBezTo>
                  <a:cubicBezTo>
                    <a:pt x="954" y="19"/>
                    <a:pt x="953" y="17"/>
                    <a:pt x="950" y="16"/>
                  </a:cubicBezTo>
                  <a:cubicBezTo>
                    <a:pt x="949" y="13"/>
                    <a:pt x="948" y="10"/>
                    <a:pt x="944" y="8"/>
                  </a:cubicBezTo>
                  <a:lnTo>
                    <a:pt x="944" y="3"/>
                  </a:lnTo>
                  <a:cubicBezTo>
                    <a:pt x="942" y="1"/>
                    <a:pt x="940" y="0"/>
                    <a:pt x="938" y="0"/>
                  </a:cubicBezTo>
                  <a:close/>
                </a:path>
              </a:pathLst>
            </a:custGeom>
            <a:solidFill>
              <a:srgbClr val="E6E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6974836" y="3855396"/>
              <a:ext cx="272077" cy="220396"/>
            </a:xfrm>
            <a:custGeom>
              <a:avLst/>
              <a:gdLst/>
              <a:ahLst/>
              <a:cxnLst/>
              <a:rect l="l" t="t" r="r" b="b"/>
              <a:pathLst>
                <a:path w="7344" h="5949" extrusionOk="0">
                  <a:moveTo>
                    <a:pt x="4520" y="5441"/>
                  </a:moveTo>
                  <a:cubicBezTo>
                    <a:pt x="4521" y="5441"/>
                    <a:pt x="4521" y="5441"/>
                    <a:pt x="4521" y="5441"/>
                  </a:cubicBezTo>
                  <a:cubicBezTo>
                    <a:pt x="4527" y="5446"/>
                    <a:pt x="4536" y="5449"/>
                    <a:pt x="4542" y="5455"/>
                  </a:cubicBezTo>
                  <a:cubicBezTo>
                    <a:pt x="4536" y="5452"/>
                    <a:pt x="4529" y="5447"/>
                    <a:pt x="4522" y="5442"/>
                  </a:cubicBezTo>
                  <a:cubicBezTo>
                    <a:pt x="4521" y="5441"/>
                    <a:pt x="4521" y="5441"/>
                    <a:pt x="4520" y="5441"/>
                  </a:cubicBezTo>
                  <a:close/>
                  <a:moveTo>
                    <a:pt x="4549" y="5459"/>
                  </a:moveTo>
                  <a:lnTo>
                    <a:pt x="4549" y="5459"/>
                  </a:lnTo>
                  <a:cubicBezTo>
                    <a:pt x="4549" y="5460"/>
                    <a:pt x="4550" y="5461"/>
                    <a:pt x="4550" y="5461"/>
                  </a:cubicBezTo>
                  <a:lnTo>
                    <a:pt x="4550" y="5461"/>
                  </a:lnTo>
                  <a:cubicBezTo>
                    <a:pt x="4550" y="5461"/>
                    <a:pt x="4550" y="5461"/>
                    <a:pt x="4550" y="5461"/>
                  </a:cubicBezTo>
                  <a:lnTo>
                    <a:pt x="4550" y="5461"/>
                  </a:lnTo>
                  <a:cubicBezTo>
                    <a:pt x="4549" y="5460"/>
                    <a:pt x="4549" y="5460"/>
                    <a:pt x="4549" y="5459"/>
                  </a:cubicBezTo>
                  <a:close/>
                  <a:moveTo>
                    <a:pt x="6234" y="0"/>
                  </a:moveTo>
                  <a:cubicBezTo>
                    <a:pt x="6231" y="3"/>
                    <a:pt x="6225" y="1"/>
                    <a:pt x="6221" y="6"/>
                  </a:cubicBezTo>
                  <a:cubicBezTo>
                    <a:pt x="6220" y="7"/>
                    <a:pt x="6218" y="7"/>
                    <a:pt x="6216" y="7"/>
                  </a:cubicBezTo>
                  <a:cubicBezTo>
                    <a:pt x="6214" y="8"/>
                    <a:pt x="6213" y="9"/>
                    <a:pt x="6210" y="12"/>
                  </a:cubicBezTo>
                  <a:cubicBezTo>
                    <a:pt x="6209" y="13"/>
                    <a:pt x="6205" y="13"/>
                    <a:pt x="6204" y="13"/>
                  </a:cubicBezTo>
                  <a:cubicBezTo>
                    <a:pt x="6202" y="14"/>
                    <a:pt x="6200" y="17"/>
                    <a:pt x="6198" y="18"/>
                  </a:cubicBezTo>
                  <a:cubicBezTo>
                    <a:pt x="6197" y="20"/>
                    <a:pt x="6193" y="20"/>
                    <a:pt x="6192" y="20"/>
                  </a:cubicBezTo>
                  <a:cubicBezTo>
                    <a:pt x="6189" y="22"/>
                    <a:pt x="6188" y="24"/>
                    <a:pt x="6186" y="25"/>
                  </a:cubicBezTo>
                  <a:cubicBezTo>
                    <a:pt x="6184" y="27"/>
                    <a:pt x="6182" y="27"/>
                    <a:pt x="6181" y="27"/>
                  </a:cubicBezTo>
                  <a:cubicBezTo>
                    <a:pt x="6177" y="28"/>
                    <a:pt x="6176" y="30"/>
                    <a:pt x="6173" y="32"/>
                  </a:cubicBezTo>
                  <a:cubicBezTo>
                    <a:pt x="6172" y="34"/>
                    <a:pt x="6170" y="34"/>
                    <a:pt x="6169" y="34"/>
                  </a:cubicBezTo>
                  <a:cubicBezTo>
                    <a:pt x="6165" y="35"/>
                    <a:pt x="6164" y="38"/>
                    <a:pt x="6161" y="39"/>
                  </a:cubicBezTo>
                  <a:cubicBezTo>
                    <a:pt x="6160" y="40"/>
                    <a:pt x="6158" y="40"/>
                    <a:pt x="6156" y="40"/>
                  </a:cubicBezTo>
                  <a:cubicBezTo>
                    <a:pt x="6154" y="41"/>
                    <a:pt x="6152" y="44"/>
                    <a:pt x="6149" y="45"/>
                  </a:cubicBezTo>
                  <a:cubicBezTo>
                    <a:pt x="6148" y="47"/>
                    <a:pt x="6145" y="47"/>
                    <a:pt x="6144" y="47"/>
                  </a:cubicBezTo>
                  <a:cubicBezTo>
                    <a:pt x="6142" y="49"/>
                    <a:pt x="6140" y="50"/>
                    <a:pt x="6137" y="52"/>
                  </a:cubicBezTo>
                  <a:cubicBezTo>
                    <a:pt x="6136" y="54"/>
                    <a:pt x="6133" y="54"/>
                    <a:pt x="6132" y="54"/>
                  </a:cubicBezTo>
                  <a:cubicBezTo>
                    <a:pt x="6129" y="55"/>
                    <a:pt x="6128" y="56"/>
                    <a:pt x="6126" y="59"/>
                  </a:cubicBezTo>
                  <a:cubicBezTo>
                    <a:pt x="6122" y="61"/>
                    <a:pt x="6121" y="61"/>
                    <a:pt x="6120" y="61"/>
                  </a:cubicBezTo>
                  <a:cubicBezTo>
                    <a:pt x="6117" y="62"/>
                    <a:pt x="6113" y="63"/>
                    <a:pt x="6113" y="67"/>
                  </a:cubicBezTo>
                  <a:cubicBezTo>
                    <a:pt x="6111" y="72"/>
                    <a:pt x="6113" y="79"/>
                    <a:pt x="6116" y="84"/>
                  </a:cubicBezTo>
                  <a:cubicBezTo>
                    <a:pt x="6140" y="126"/>
                    <a:pt x="6163" y="168"/>
                    <a:pt x="6187" y="210"/>
                  </a:cubicBezTo>
                  <a:cubicBezTo>
                    <a:pt x="6257" y="332"/>
                    <a:pt x="6337" y="450"/>
                    <a:pt x="6404" y="575"/>
                  </a:cubicBezTo>
                  <a:cubicBezTo>
                    <a:pt x="6454" y="670"/>
                    <a:pt x="6511" y="760"/>
                    <a:pt x="6565" y="852"/>
                  </a:cubicBezTo>
                  <a:cubicBezTo>
                    <a:pt x="6632" y="961"/>
                    <a:pt x="6704" y="1065"/>
                    <a:pt x="6776" y="1167"/>
                  </a:cubicBezTo>
                  <a:cubicBezTo>
                    <a:pt x="6833" y="1248"/>
                    <a:pt x="6893" y="1328"/>
                    <a:pt x="6956" y="1404"/>
                  </a:cubicBezTo>
                  <a:cubicBezTo>
                    <a:pt x="7008" y="1469"/>
                    <a:pt x="7059" y="1533"/>
                    <a:pt x="7124" y="1583"/>
                  </a:cubicBezTo>
                  <a:cubicBezTo>
                    <a:pt x="7134" y="1591"/>
                    <a:pt x="7139" y="1598"/>
                    <a:pt x="7136" y="1610"/>
                  </a:cubicBezTo>
                  <a:cubicBezTo>
                    <a:pt x="7124" y="1656"/>
                    <a:pt x="7134" y="1702"/>
                    <a:pt x="7126" y="1748"/>
                  </a:cubicBezTo>
                  <a:cubicBezTo>
                    <a:pt x="7121" y="1788"/>
                    <a:pt x="7115" y="1828"/>
                    <a:pt x="7109" y="1867"/>
                  </a:cubicBezTo>
                  <a:cubicBezTo>
                    <a:pt x="7094" y="1952"/>
                    <a:pt x="7071" y="2035"/>
                    <a:pt x="7048" y="2117"/>
                  </a:cubicBezTo>
                  <a:cubicBezTo>
                    <a:pt x="7008" y="2252"/>
                    <a:pt x="6959" y="2381"/>
                    <a:pt x="6899" y="2509"/>
                  </a:cubicBezTo>
                  <a:cubicBezTo>
                    <a:pt x="6844" y="2626"/>
                    <a:pt x="6783" y="2741"/>
                    <a:pt x="6719" y="2855"/>
                  </a:cubicBezTo>
                  <a:cubicBezTo>
                    <a:pt x="6654" y="2968"/>
                    <a:pt x="6584" y="3080"/>
                    <a:pt x="6514" y="3190"/>
                  </a:cubicBezTo>
                  <a:cubicBezTo>
                    <a:pt x="6441" y="3302"/>
                    <a:pt x="6364" y="3409"/>
                    <a:pt x="6283" y="3513"/>
                  </a:cubicBezTo>
                  <a:cubicBezTo>
                    <a:pt x="6245" y="3561"/>
                    <a:pt x="6204" y="3607"/>
                    <a:pt x="6166" y="3656"/>
                  </a:cubicBezTo>
                  <a:cubicBezTo>
                    <a:pt x="6134" y="3696"/>
                    <a:pt x="6101" y="3735"/>
                    <a:pt x="6067" y="3776"/>
                  </a:cubicBezTo>
                  <a:cubicBezTo>
                    <a:pt x="6036" y="3812"/>
                    <a:pt x="6008" y="3850"/>
                    <a:pt x="5971" y="3879"/>
                  </a:cubicBezTo>
                  <a:cubicBezTo>
                    <a:pt x="5942" y="3905"/>
                    <a:pt x="5915" y="3933"/>
                    <a:pt x="5886" y="3960"/>
                  </a:cubicBezTo>
                  <a:lnTo>
                    <a:pt x="5872" y="3975"/>
                  </a:lnTo>
                  <a:cubicBezTo>
                    <a:pt x="5808" y="4033"/>
                    <a:pt x="5744" y="4091"/>
                    <a:pt x="5680" y="4149"/>
                  </a:cubicBezTo>
                  <a:cubicBezTo>
                    <a:pt x="5653" y="4174"/>
                    <a:pt x="5632" y="4202"/>
                    <a:pt x="5606" y="4228"/>
                  </a:cubicBezTo>
                  <a:cubicBezTo>
                    <a:pt x="5563" y="4271"/>
                    <a:pt x="5513" y="4308"/>
                    <a:pt x="5469" y="4349"/>
                  </a:cubicBezTo>
                  <a:cubicBezTo>
                    <a:pt x="5404" y="4411"/>
                    <a:pt x="5334" y="4463"/>
                    <a:pt x="5266" y="4520"/>
                  </a:cubicBezTo>
                  <a:cubicBezTo>
                    <a:pt x="5246" y="4537"/>
                    <a:pt x="5224" y="4554"/>
                    <a:pt x="5197" y="4560"/>
                  </a:cubicBezTo>
                  <a:cubicBezTo>
                    <a:pt x="5182" y="4563"/>
                    <a:pt x="5169" y="4564"/>
                    <a:pt x="5157" y="4564"/>
                  </a:cubicBezTo>
                  <a:cubicBezTo>
                    <a:pt x="5117" y="4564"/>
                    <a:pt x="5096" y="4544"/>
                    <a:pt x="5084" y="4497"/>
                  </a:cubicBezTo>
                  <a:cubicBezTo>
                    <a:pt x="5068" y="4436"/>
                    <a:pt x="5070" y="4373"/>
                    <a:pt x="5066" y="4311"/>
                  </a:cubicBezTo>
                  <a:cubicBezTo>
                    <a:pt x="5060" y="4169"/>
                    <a:pt x="5075" y="4025"/>
                    <a:pt x="5054" y="3884"/>
                  </a:cubicBezTo>
                  <a:cubicBezTo>
                    <a:pt x="5043" y="3812"/>
                    <a:pt x="5022" y="3742"/>
                    <a:pt x="4994" y="3674"/>
                  </a:cubicBezTo>
                  <a:cubicBezTo>
                    <a:pt x="4967" y="3607"/>
                    <a:pt x="4923" y="3551"/>
                    <a:pt x="4875" y="3501"/>
                  </a:cubicBezTo>
                  <a:cubicBezTo>
                    <a:pt x="4840" y="3464"/>
                    <a:pt x="4818" y="3421"/>
                    <a:pt x="4801" y="3377"/>
                  </a:cubicBezTo>
                  <a:cubicBezTo>
                    <a:pt x="4761" y="3276"/>
                    <a:pt x="4735" y="3172"/>
                    <a:pt x="4708" y="3068"/>
                  </a:cubicBezTo>
                  <a:cubicBezTo>
                    <a:pt x="4682" y="2964"/>
                    <a:pt x="4657" y="2860"/>
                    <a:pt x="4635" y="2757"/>
                  </a:cubicBezTo>
                  <a:cubicBezTo>
                    <a:pt x="4622" y="2685"/>
                    <a:pt x="4607" y="2612"/>
                    <a:pt x="4596" y="2540"/>
                  </a:cubicBezTo>
                  <a:lnTo>
                    <a:pt x="4576" y="2406"/>
                  </a:lnTo>
                  <a:cubicBezTo>
                    <a:pt x="4568" y="2347"/>
                    <a:pt x="4557" y="2287"/>
                    <a:pt x="4548" y="2228"/>
                  </a:cubicBezTo>
                  <a:cubicBezTo>
                    <a:pt x="4540" y="2176"/>
                    <a:pt x="4536" y="2126"/>
                    <a:pt x="4527" y="2076"/>
                  </a:cubicBezTo>
                  <a:cubicBezTo>
                    <a:pt x="4519" y="2014"/>
                    <a:pt x="4509" y="1950"/>
                    <a:pt x="4498" y="1888"/>
                  </a:cubicBezTo>
                  <a:lnTo>
                    <a:pt x="4470" y="1722"/>
                  </a:lnTo>
                  <a:cubicBezTo>
                    <a:pt x="4463" y="1677"/>
                    <a:pt x="4455" y="1631"/>
                    <a:pt x="4450" y="1583"/>
                  </a:cubicBezTo>
                  <a:cubicBezTo>
                    <a:pt x="4444" y="1538"/>
                    <a:pt x="4438" y="1494"/>
                    <a:pt x="4435" y="1448"/>
                  </a:cubicBezTo>
                  <a:cubicBezTo>
                    <a:pt x="4432" y="1403"/>
                    <a:pt x="4424" y="1356"/>
                    <a:pt x="4424" y="1308"/>
                  </a:cubicBezTo>
                  <a:cubicBezTo>
                    <a:pt x="4424" y="1276"/>
                    <a:pt x="4425" y="1242"/>
                    <a:pt x="4424" y="1210"/>
                  </a:cubicBezTo>
                  <a:cubicBezTo>
                    <a:pt x="4423" y="1166"/>
                    <a:pt x="4425" y="1122"/>
                    <a:pt x="4432" y="1079"/>
                  </a:cubicBezTo>
                  <a:cubicBezTo>
                    <a:pt x="4441" y="1021"/>
                    <a:pt x="4455" y="963"/>
                    <a:pt x="4466" y="907"/>
                  </a:cubicBezTo>
                  <a:cubicBezTo>
                    <a:pt x="4468" y="897"/>
                    <a:pt x="4471" y="887"/>
                    <a:pt x="4462" y="879"/>
                  </a:cubicBezTo>
                  <a:cubicBezTo>
                    <a:pt x="4461" y="878"/>
                    <a:pt x="4460" y="878"/>
                    <a:pt x="4459" y="878"/>
                  </a:cubicBezTo>
                  <a:cubicBezTo>
                    <a:pt x="4458" y="878"/>
                    <a:pt x="4457" y="878"/>
                    <a:pt x="4456" y="880"/>
                  </a:cubicBezTo>
                  <a:cubicBezTo>
                    <a:pt x="4452" y="882"/>
                    <a:pt x="4454" y="890"/>
                    <a:pt x="4450" y="892"/>
                  </a:cubicBezTo>
                  <a:cubicBezTo>
                    <a:pt x="4449" y="895"/>
                    <a:pt x="4445" y="896"/>
                    <a:pt x="4444" y="898"/>
                  </a:cubicBezTo>
                  <a:cubicBezTo>
                    <a:pt x="4440" y="904"/>
                    <a:pt x="4436" y="912"/>
                    <a:pt x="4432" y="918"/>
                  </a:cubicBezTo>
                  <a:cubicBezTo>
                    <a:pt x="4429" y="920"/>
                    <a:pt x="4427" y="922"/>
                    <a:pt x="4425" y="924"/>
                  </a:cubicBezTo>
                  <a:cubicBezTo>
                    <a:pt x="4422" y="928"/>
                    <a:pt x="4423" y="934"/>
                    <a:pt x="4418" y="936"/>
                  </a:cubicBezTo>
                  <a:cubicBezTo>
                    <a:pt x="4417" y="939"/>
                    <a:pt x="4414" y="941"/>
                    <a:pt x="4413" y="944"/>
                  </a:cubicBezTo>
                  <a:cubicBezTo>
                    <a:pt x="4409" y="949"/>
                    <a:pt x="4405" y="957"/>
                    <a:pt x="4401" y="962"/>
                  </a:cubicBezTo>
                  <a:cubicBezTo>
                    <a:pt x="4398" y="965"/>
                    <a:pt x="4396" y="966"/>
                    <a:pt x="4395" y="969"/>
                  </a:cubicBezTo>
                  <a:cubicBezTo>
                    <a:pt x="4390" y="972"/>
                    <a:pt x="4391" y="978"/>
                    <a:pt x="4387" y="982"/>
                  </a:cubicBezTo>
                  <a:cubicBezTo>
                    <a:pt x="4386" y="984"/>
                    <a:pt x="4384" y="985"/>
                    <a:pt x="4382" y="988"/>
                  </a:cubicBezTo>
                  <a:cubicBezTo>
                    <a:pt x="4378" y="990"/>
                    <a:pt x="4380" y="998"/>
                    <a:pt x="4375" y="1000"/>
                  </a:cubicBezTo>
                  <a:cubicBezTo>
                    <a:pt x="4374" y="1003"/>
                    <a:pt x="4371" y="1004"/>
                    <a:pt x="4370" y="1006"/>
                  </a:cubicBezTo>
                  <a:cubicBezTo>
                    <a:pt x="4366" y="1010"/>
                    <a:pt x="4368" y="1016"/>
                    <a:pt x="4363" y="1019"/>
                  </a:cubicBezTo>
                  <a:cubicBezTo>
                    <a:pt x="4362" y="1021"/>
                    <a:pt x="4359" y="1022"/>
                    <a:pt x="4358" y="1026"/>
                  </a:cubicBezTo>
                  <a:cubicBezTo>
                    <a:pt x="4354" y="1028"/>
                    <a:pt x="4355" y="1035"/>
                    <a:pt x="4352" y="1038"/>
                  </a:cubicBezTo>
                  <a:cubicBezTo>
                    <a:pt x="4349" y="1041"/>
                    <a:pt x="4347" y="1042"/>
                    <a:pt x="4346" y="1044"/>
                  </a:cubicBezTo>
                  <a:cubicBezTo>
                    <a:pt x="4342" y="1047"/>
                    <a:pt x="4343" y="1054"/>
                    <a:pt x="4339" y="1057"/>
                  </a:cubicBezTo>
                  <a:cubicBezTo>
                    <a:pt x="4337" y="1059"/>
                    <a:pt x="4335" y="1060"/>
                    <a:pt x="4333" y="1063"/>
                  </a:cubicBezTo>
                  <a:cubicBezTo>
                    <a:pt x="4330" y="1066"/>
                    <a:pt x="4331" y="1073"/>
                    <a:pt x="4327" y="1075"/>
                  </a:cubicBezTo>
                  <a:cubicBezTo>
                    <a:pt x="4322" y="1081"/>
                    <a:pt x="4319" y="1087"/>
                    <a:pt x="4315" y="1095"/>
                  </a:cubicBezTo>
                  <a:cubicBezTo>
                    <a:pt x="4311" y="1097"/>
                    <a:pt x="4312" y="1103"/>
                    <a:pt x="4308" y="1107"/>
                  </a:cubicBezTo>
                  <a:cubicBezTo>
                    <a:pt x="4306" y="1109"/>
                    <a:pt x="4304" y="1111"/>
                    <a:pt x="4303" y="1113"/>
                  </a:cubicBezTo>
                  <a:cubicBezTo>
                    <a:pt x="4299" y="1116"/>
                    <a:pt x="4300" y="1122"/>
                    <a:pt x="4295" y="1125"/>
                  </a:cubicBezTo>
                  <a:cubicBezTo>
                    <a:pt x="4292" y="1130"/>
                    <a:pt x="4288" y="1138"/>
                    <a:pt x="4284" y="1144"/>
                  </a:cubicBezTo>
                  <a:cubicBezTo>
                    <a:pt x="4279" y="1147"/>
                    <a:pt x="4281" y="1152"/>
                    <a:pt x="4277" y="1156"/>
                  </a:cubicBezTo>
                  <a:cubicBezTo>
                    <a:pt x="4273" y="1159"/>
                    <a:pt x="4274" y="1166"/>
                    <a:pt x="4271" y="1168"/>
                  </a:cubicBezTo>
                  <a:cubicBezTo>
                    <a:pt x="4268" y="1171"/>
                    <a:pt x="4266" y="1172"/>
                    <a:pt x="4265" y="1176"/>
                  </a:cubicBezTo>
                  <a:cubicBezTo>
                    <a:pt x="4261" y="1178"/>
                    <a:pt x="4261" y="1183"/>
                    <a:pt x="4258" y="1187"/>
                  </a:cubicBezTo>
                  <a:cubicBezTo>
                    <a:pt x="4254" y="1190"/>
                    <a:pt x="4256" y="1195"/>
                    <a:pt x="4251" y="1199"/>
                  </a:cubicBezTo>
                  <a:cubicBezTo>
                    <a:pt x="4247" y="1203"/>
                    <a:pt x="4249" y="1208"/>
                    <a:pt x="4245" y="1211"/>
                  </a:cubicBezTo>
                  <a:cubicBezTo>
                    <a:pt x="4240" y="1214"/>
                    <a:pt x="4242" y="1221"/>
                    <a:pt x="4238" y="1224"/>
                  </a:cubicBezTo>
                  <a:cubicBezTo>
                    <a:pt x="4231" y="1233"/>
                    <a:pt x="4227" y="1246"/>
                    <a:pt x="4220" y="1254"/>
                  </a:cubicBezTo>
                  <a:cubicBezTo>
                    <a:pt x="4217" y="1258"/>
                    <a:pt x="4217" y="1263"/>
                    <a:pt x="4213" y="1267"/>
                  </a:cubicBezTo>
                  <a:cubicBezTo>
                    <a:pt x="4207" y="1276"/>
                    <a:pt x="4206" y="1289"/>
                    <a:pt x="4201" y="1297"/>
                  </a:cubicBezTo>
                  <a:cubicBezTo>
                    <a:pt x="4196" y="1301"/>
                    <a:pt x="4196" y="1306"/>
                    <a:pt x="4193" y="1310"/>
                  </a:cubicBezTo>
                  <a:cubicBezTo>
                    <a:pt x="4187" y="1316"/>
                    <a:pt x="4192" y="1323"/>
                    <a:pt x="4187" y="1329"/>
                  </a:cubicBezTo>
                  <a:cubicBezTo>
                    <a:pt x="4180" y="1334"/>
                    <a:pt x="4185" y="1343"/>
                    <a:pt x="4180" y="1348"/>
                  </a:cubicBezTo>
                  <a:cubicBezTo>
                    <a:pt x="4175" y="1354"/>
                    <a:pt x="4179" y="1361"/>
                    <a:pt x="4174" y="1367"/>
                  </a:cubicBezTo>
                  <a:cubicBezTo>
                    <a:pt x="4166" y="1372"/>
                    <a:pt x="4171" y="1381"/>
                    <a:pt x="4166" y="1386"/>
                  </a:cubicBezTo>
                  <a:cubicBezTo>
                    <a:pt x="4164" y="1389"/>
                    <a:pt x="4164" y="1393"/>
                    <a:pt x="4164" y="1398"/>
                  </a:cubicBezTo>
                  <a:cubicBezTo>
                    <a:pt x="4164" y="1404"/>
                    <a:pt x="4164" y="1411"/>
                    <a:pt x="4158" y="1416"/>
                  </a:cubicBezTo>
                  <a:cubicBezTo>
                    <a:pt x="4157" y="1420"/>
                    <a:pt x="4155" y="1425"/>
                    <a:pt x="4160" y="1429"/>
                  </a:cubicBezTo>
                  <a:cubicBezTo>
                    <a:pt x="4158" y="1440"/>
                    <a:pt x="4164" y="1447"/>
                    <a:pt x="4170" y="1456"/>
                  </a:cubicBezTo>
                  <a:cubicBezTo>
                    <a:pt x="4191" y="1481"/>
                    <a:pt x="4211" y="1506"/>
                    <a:pt x="4218" y="1538"/>
                  </a:cubicBezTo>
                  <a:cubicBezTo>
                    <a:pt x="4223" y="1561"/>
                    <a:pt x="4230" y="1583"/>
                    <a:pt x="4234" y="1607"/>
                  </a:cubicBezTo>
                  <a:cubicBezTo>
                    <a:pt x="4246" y="1682"/>
                    <a:pt x="4258" y="1759"/>
                    <a:pt x="4272" y="1836"/>
                  </a:cubicBezTo>
                  <a:cubicBezTo>
                    <a:pt x="4285" y="1916"/>
                    <a:pt x="4300" y="1996"/>
                    <a:pt x="4314" y="2077"/>
                  </a:cubicBezTo>
                  <a:cubicBezTo>
                    <a:pt x="4327" y="2155"/>
                    <a:pt x="4339" y="2235"/>
                    <a:pt x="4353" y="2313"/>
                  </a:cubicBezTo>
                  <a:cubicBezTo>
                    <a:pt x="4369" y="2397"/>
                    <a:pt x="4385" y="2484"/>
                    <a:pt x="4401" y="2569"/>
                  </a:cubicBezTo>
                  <a:cubicBezTo>
                    <a:pt x="4418" y="2660"/>
                    <a:pt x="4436" y="2750"/>
                    <a:pt x="4455" y="2840"/>
                  </a:cubicBezTo>
                  <a:cubicBezTo>
                    <a:pt x="4471" y="2924"/>
                    <a:pt x="4488" y="3006"/>
                    <a:pt x="4506" y="3090"/>
                  </a:cubicBezTo>
                  <a:cubicBezTo>
                    <a:pt x="4525" y="3184"/>
                    <a:pt x="4546" y="3276"/>
                    <a:pt x="4565" y="3371"/>
                  </a:cubicBezTo>
                  <a:cubicBezTo>
                    <a:pt x="4580" y="3441"/>
                    <a:pt x="4595" y="3510"/>
                    <a:pt x="4610" y="3578"/>
                  </a:cubicBezTo>
                  <a:cubicBezTo>
                    <a:pt x="4629" y="3664"/>
                    <a:pt x="4646" y="3749"/>
                    <a:pt x="4664" y="3834"/>
                  </a:cubicBezTo>
                  <a:cubicBezTo>
                    <a:pt x="4684" y="3926"/>
                    <a:pt x="4703" y="4015"/>
                    <a:pt x="4721" y="4107"/>
                  </a:cubicBezTo>
                  <a:cubicBezTo>
                    <a:pt x="4741" y="4198"/>
                    <a:pt x="4758" y="4290"/>
                    <a:pt x="4775" y="4384"/>
                  </a:cubicBezTo>
                  <a:cubicBezTo>
                    <a:pt x="4789" y="4462"/>
                    <a:pt x="4801" y="4538"/>
                    <a:pt x="4815" y="4617"/>
                  </a:cubicBezTo>
                  <a:cubicBezTo>
                    <a:pt x="4826" y="4675"/>
                    <a:pt x="4835" y="4734"/>
                    <a:pt x="4844" y="4792"/>
                  </a:cubicBezTo>
                  <a:cubicBezTo>
                    <a:pt x="4853" y="4843"/>
                    <a:pt x="4862" y="4894"/>
                    <a:pt x="4870" y="4946"/>
                  </a:cubicBezTo>
                  <a:cubicBezTo>
                    <a:pt x="4881" y="5018"/>
                    <a:pt x="4894" y="5092"/>
                    <a:pt x="4910" y="5166"/>
                  </a:cubicBezTo>
                  <a:cubicBezTo>
                    <a:pt x="4921" y="5211"/>
                    <a:pt x="4935" y="5257"/>
                    <a:pt x="4941" y="5303"/>
                  </a:cubicBezTo>
                  <a:cubicBezTo>
                    <a:pt x="4947" y="5344"/>
                    <a:pt x="4951" y="5384"/>
                    <a:pt x="4973" y="5420"/>
                  </a:cubicBezTo>
                  <a:cubicBezTo>
                    <a:pt x="4977" y="5427"/>
                    <a:pt x="4979" y="5438"/>
                    <a:pt x="4975" y="5447"/>
                  </a:cubicBezTo>
                  <a:cubicBezTo>
                    <a:pt x="4974" y="5447"/>
                    <a:pt x="4974" y="5447"/>
                    <a:pt x="4973" y="5447"/>
                  </a:cubicBezTo>
                  <a:cubicBezTo>
                    <a:pt x="4961" y="5447"/>
                    <a:pt x="4956" y="5438"/>
                    <a:pt x="4950" y="5432"/>
                  </a:cubicBezTo>
                  <a:cubicBezTo>
                    <a:pt x="4928" y="5411"/>
                    <a:pt x="4908" y="5388"/>
                    <a:pt x="4887" y="5365"/>
                  </a:cubicBezTo>
                  <a:cubicBezTo>
                    <a:pt x="4861" y="5334"/>
                    <a:pt x="4832" y="5302"/>
                    <a:pt x="4808" y="5268"/>
                  </a:cubicBezTo>
                  <a:cubicBezTo>
                    <a:pt x="4772" y="5216"/>
                    <a:pt x="4736" y="5166"/>
                    <a:pt x="4700" y="5114"/>
                  </a:cubicBezTo>
                  <a:cubicBezTo>
                    <a:pt x="4664" y="5061"/>
                    <a:pt x="4623" y="5012"/>
                    <a:pt x="4578" y="4968"/>
                  </a:cubicBezTo>
                  <a:cubicBezTo>
                    <a:pt x="4537" y="4931"/>
                    <a:pt x="4497" y="4892"/>
                    <a:pt x="4451" y="4858"/>
                  </a:cubicBezTo>
                  <a:cubicBezTo>
                    <a:pt x="4358" y="4789"/>
                    <a:pt x="4258" y="4734"/>
                    <a:pt x="4149" y="4695"/>
                  </a:cubicBezTo>
                  <a:cubicBezTo>
                    <a:pt x="4029" y="4654"/>
                    <a:pt x="3904" y="4641"/>
                    <a:pt x="3778" y="4634"/>
                  </a:cubicBezTo>
                  <a:cubicBezTo>
                    <a:pt x="3776" y="4634"/>
                    <a:pt x="3774" y="4634"/>
                    <a:pt x="3772" y="4634"/>
                  </a:cubicBezTo>
                  <a:cubicBezTo>
                    <a:pt x="3740" y="4634"/>
                    <a:pt x="3708" y="4641"/>
                    <a:pt x="3676" y="4641"/>
                  </a:cubicBezTo>
                  <a:cubicBezTo>
                    <a:pt x="3672" y="4641"/>
                    <a:pt x="3668" y="4641"/>
                    <a:pt x="3665" y="4641"/>
                  </a:cubicBezTo>
                  <a:cubicBezTo>
                    <a:pt x="3662" y="4641"/>
                    <a:pt x="3660" y="4640"/>
                    <a:pt x="3657" y="4640"/>
                  </a:cubicBezTo>
                  <a:cubicBezTo>
                    <a:pt x="3626" y="4640"/>
                    <a:pt x="3596" y="4646"/>
                    <a:pt x="3566" y="4649"/>
                  </a:cubicBezTo>
                  <a:cubicBezTo>
                    <a:pt x="3548" y="4650"/>
                    <a:pt x="3528" y="4651"/>
                    <a:pt x="3508" y="4655"/>
                  </a:cubicBezTo>
                  <a:cubicBezTo>
                    <a:pt x="3459" y="4661"/>
                    <a:pt x="3408" y="4670"/>
                    <a:pt x="3357" y="4677"/>
                  </a:cubicBezTo>
                  <a:cubicBezTo>
                    <a:pt x="3308" y="4686"/>
                    <a:pt x="3259" y="4693"/>
                    <a:pt x="3209" y="4700"/>
                  </a:cubicBezTo>
                  <a:cubicBezTo>
                    <a:pt x="3146" y="4710"/>
                    <a:pt x="3084" y="4720"/>
                    <a:pt x="3021" y="4727"/>
                  </a:cubicBezTo>
                  <a:cubicBezTo>
                    <a:pt x="2974" y="4732"/>
                    <a:pt x="2929" y="4737"/>
                    <a:pt x="2883" y="4742"/>
                  </a:cubicBezTo>
                  <a:cubicBezTo>
                    <a:pt x="2815" y="4752"/>
                    <a:pt x="2745" y="4756"/>
                    <a:pt x="2676" y="4758"/>
                  </a:cubicBezTo>
                  <a:cubicBezTo>
                    <a:pt x="2623" y="4760"/>
                    <a:pt x="2571" y="4761"/>
                    <a:pt x="2519" y="4761"/>
                  </a:cubicBezTo>
                  <a:cubicBezTo>
                    <a:pt x="2430" y="4761"/>
                    <a:pt x="2342" y="4758"/>
                    <a:pt x="2254" y="4753"/>
                  </a:cubicBezTo>
                  <a:lnTo>
                    <a:pt x="2246" y="4753"/>
                  </a:lnTo>
                  <a:cubicBezTo>
                    <a:pt x="2190" y="4742"/>
                    <a:pt x="2132" y="4743"/>
                    <a:pt x="2076" y="4735"/>
                  </a:cubicBezTo>
                  <a:cubicBezTo>
                    <a:pt x="2033" y="4730"/>
                    <a:pt x="1991" y="4725"/>
                    <a:pt x="1948" y="4720"/>
                  </a:cubicBezTo>
                  <a:cubicBezTo>
                    <a:pt x="1877" y="4713"/>
                    <a:pt x="1806" y="4700"/>
                    <a:pt x="1734" y="4691"/>
                  </a:cubicBezTo>
                  <a:cubicBezTo>
                    <a:pt x="1710" y="4687"/>
                    <a:pt x="1709" y="4687"/>
                    <a:pt x="1709" y="4661"/>
                  </a:cubicBezTo>
                  <a:cubicBezTo>
                    <a:pt x="1709" y="4634"/>
                    <a:pt x="1704" y="4608"/>
                    <a:pt x="1701" y="4581"/>
                  </a:cubicBezTo>
                  <a:cubicBezTo>
                    <a:pt x="1695" y="4536"/>
                    <a:pt x="1690" y="4490"/>
                    <a:pt x="1690" y="4444"/>
                  </a:cubicBezTo>
                  <a:cubicBezTo>
                    <a:pt x="1690" y="4401"/>
                    <a:pt x="1683" y="4358"/>
                    <a:pt x="1682" y="4315"/>
                  </a:cubicBezTo>
                  <a:cubicBezTo>
                    <a:pt x="1680" y="4285"/>
                    <a:pt x="1682" y="4257"/>
                    <a:pt x="1677" y="4229"/>
                  </a:cubicBezTo>
                  <a:cubicBezTo>
                    <a:pt x="1667" y="4187"/>
                    <a:pt x="1672" y="4143"/>
                    <a:pt x="1666" y="4100"/>
                  </a:cubicBezTo>
                  <a:cubicBezTo>
                    <a:pt x="1661" y="4060"/>
                    <a:pt x="1664" y="4017"/>
                    <a:pt x="1661" y="3975"/>
                  </a:cubicBezTo>
                  <a:cubicBezTo>
                    <a:pt x="1655" y="3913"/>
                    <a:pt x="1658" y="3848"/>
                    <a:pt x="1653" y="3785"/>
                  </a:cubicBezTo>
                  <a:cubicBezTo>
                    <a:pt x="1651" y="3734"/>
                    <a:pt x="1643" y="3683"/>
                    <a:pt x="1646" y="3631"/>
                  </a:cubicBezTo>
                  <a:cubicBezTo>
                    <a:pt x="1646" y="3629"/>
                    <a:pt x="1646" y="3625"/>
                    <a:pt x="1645" y="3621"/>
                  </a:cubicBezTo>
                  <a:cubicBezTo>
                    <a:pt x="1635" y="3584"/>
                    <a:pt x="1639" y="3545"/>
                    <a:pt x="1635" y="3506"/>
                  </a:cubicBezTo>
                  <a:cubicBezTo>
                    <a:pt x="1632" y="3471"/>
                    <a:pt x="1628" y="3436"/>
                    <a:pt x="1625" y="3399"/>
                  </a:cubicBezTo>
                  <a:cubicBezTo>
                    <a:pt x="1624" y="3376"/>
                    <a:pt x="1625" y="3351"/>
                    <a:pt x="1620" y="3327"/>
                  </a:cubicBezTo>
                  <a:cubicBezTo>
                    <a:pt x="1613" y="3297"/>
                    <a:pt x="1613" y="3268"/>
                    <a:pt x="1610" y="3238"/>
                  </a:cubicBezTo>
                  <a:cubicBezTo>
                    <a:pt x="1608" y="3204"/>
                    <a:pt x="1604" y="3171"/>
                    <a:pt x="1602" y="3136"/>
                  </a:cubicBezTo>
                  <a:cubicBezTo>
                    <a:pt x="1598" y="3111"/>
                    <a:pt x="1598" y="3086"/>
                    <a:pt x="1594" y="3060"/>
                  </a:cubicBezTo>
                  <a:cubicBezTo>
                    <a:pt x="1585" y="3009"/>
                    <a:pt x="1583" y="2956"/>
                    <a:pt x="1578" y="2904"/>
                  </a:cubicBezTo>
                  <a:cubicBezTo>
                    <a:pt x="1576" y="2875"/>
                    <a:pt x="1575" y="2845"/>
                    <a:pt x="1570" y="2816"/>
                  </a:cubicBezTo>
                  <a:cubicBezTo>
                    <a:pt x="1564" y="2764"/>
                    <a:pt x="1559" y="2712"/>
                    <a:pt x="1554" y="2661"/>
                  </a:cubicBezTo>
                  <a:cubicBezTo>
                    <a:pt x="1549" y="2611"/>
                    <a:pt x="1543" y="2561"/>
                    <a:pt x="1539" y="2511"/>
                  </a:cubicBezTo>
                  <a:cubicBezTo>
                    <a:pt x="1537" y="2488"/>
                    <a:pt x="1537" y="2465"/>
                    <a:pt x="1533" y="2444"/>
                  </a:cubicBezTo>
                  <a:cubicBezTo>
                    <a:pt x="1524" y="2401"/>
                    <a:pt x="1523" y="2358"/>
                    <a:pt x="1516" y="2316"/>
                  </a:cubicBezTo>
                  <a:cubicBezTo>
                    <a:pt x="1508" y="2257"/>
                    <a:pt x="1506" y="2200"/>
                    <a:pt x="1496" y="2142"/>
                  </a:cubicBezTo>
                  <a:cubicBezTo>
                    <a:pt x="1484" y="2067"/>
                    <a:pt x="1474" y="1992"/>
                    <a:pt x="1461" y="1918"/>
                  </a:cubicBezTo>
                  <a:cubicBezTo>
                    <a:pt x="1440" y="1799"/>
                    <a:pt x="1416" y="1680"/>
                    <a:pt x="1388" y="1564"/>
                  </a:cubicBezTo>
                  <a:cubicBezTo>
                    <a:pt x="1371" y="1484"/>
                    <a:pt x="1351" y="1404"/>
                    <a:pt x="1330" y="1324"/>
                  </a:cubicBezTo>
                  <a:cubicBezTo>
                    <a:pt x="1308" y="1247"/>
                    <a:pt x="1287" y="1170"/>
                    <a:pt x="1263" y="1095"/>
                  </a:cubicBezTo>
                  <a:cubicBezTo>
                    <a:pt x="1261" y="1093"/>
                    <a:pt x="1260" y="1092"/>
                    <a:pt x="1259" y="1092"/>
                  </a:cubicBezTo>
                  <a:cubicBezTo>
                    <a:pt x="1258" y="1092"/>
                    <a:pt x="1257" y="1092"/>
                    <a:pt x="1256" y="1093"/>
                  </a:cubicBezTo>
                  <a:cubicBezTo>
                    <a:pt x="1252" y="1097"/>
                    <a:pt x="1248" y="1098"/>
                    <a:pt x="1242" y="1098"/>
                  </a:cubicBezTo>
                  <a:cubicBezTo>
                    <a:pt x="1238" y="1098"/>
                    <a:pt x="1235" y="1098"/>
                    <a:pt x="1232" y="1101"/>
                  </a:cubicBezTo>
                  <a:cubicBezTo>
                    <a:pt x="1226" y="1107"/>
                    <a:pt x="1219" y="1102"/>
                    <a:pt x="1213" y="1108"/>
                  </a:cubicBezTo>
                  <a:cubicBezTo>
                    <a:pt x="1208" y="1113"/>
                    <a:pt x="1199" y="1108"/>
                    <a:pt x="1194" y="1114"/>
                  </a:cubicBezTo>
                  <a:cubicBezTo>
                    <a:pt x="1192" y="1117"/>
                    <a:pt x="1186" y="1116"/>
                    <a:pt x="1182" y="1120"/>
                  </a:cubicBezTo>
                  <a:lnTo>
                    <a:pt x="1177" y="1120"/>
                  </a:lnTo>
                  <a:cubicBezTo>
                    <a:pt x="1172" y="1123"/>
                    <a:pt x="1167" y="1122"/>
                    <a:pt x="1163" y="1125"/>
                  </a:cubicBezTo>
                  <a:cubicBezTo>
                    <a:pt x="1157" y="1130"/>
                    <a:pt x="1150" y="1127"/>
                    <a:pt x="1144" y="1132"/>
                  </a:cubicBezTo>
                  <a:cubicBezTo>
                    <a:pt x="1141" y="1135"/>
                    <a:pt x="1136" y="1135"/>
                    <a:pt x="1132" y="1138"/>
                  </a:cubicBezTo>
                  <a:lnTo>
                    <a:pt x="1127" y="1138"/>
                  </a:lnTo>
                  <a:cubicBezTo>
                    <a:pt x="1123" y="1140"/>
                    <a:pt x="1117" y="1139"/>
                    <a:pt x="1113" y="1143"/>
                  </a:cubicBezTo>
                  <a:lnTo>
                    <a:pt x="1108" y="1143"/>
                  </a:lnTo>
                  <a:cubicBezTo>
                    <a:pt x="1102" y="1145"/>
                    <a:pt x="1098" y="1149"/>
                    <a:pt x="1096" y="1154"/>
                  </a:cubicBezTo>
                  <a:cubicBezTo>
                    <a:pt x="1090" y="1166"/>
                    <a:pt x="1095" y="1179"/>
                    <a:pt x="1096" y="1193"/>
                  </a:cubicBezTo>
                  <a:cubicBezTo>
                    <a:pt x="1107" y="1269"/>
                    <a:pt x="1132" y="1343"/>
                    <a:pt x="1150" y="1418"/>
                  </a:cubicBezTo>
                  <a:cubicBezTo>
                    <a:pt x="1195" y="1619"/>
                    <a:pt x="1241" y="1821"/>
                    <a:pt x="1268" y="2024"/>
                  </a:cubicBezTo>
                  <a:cubicBezTo>
                    <a:pt x="1289" y="2179"/>
                    <a:pt x="1332" y="2326"/>
                    <a:pt x="1349" y="2481"/>
                  </a:cubicBezTo>
                  <a:cubicBezTo>
                    <a:pt x="1365" y="2619"/>
                    <a:pt x="1397" y="2753"/>
                    <a:pt x="1419" y="2891"/>
                  </a:cubicBezTo>
                  <a:cubicBezTo>
                    <a:pt x="1451" y="3076"/>
                    <a:pt x="1473" y="3262"/>
                    <a:pt x="1494" y="3448"/>
                  </a:cubicBezTo>
                  <a:cubicBezTo>
                    <a:pt x="1508" y="3583"/>
                    <a:pt x="1526" y="3716"/>
                    <a:pt x="1529" y="3851"/>
                  </a:cubicBezTo>
                  <a:cubicBezTo>
                    <a:pt x="1534" y="4033"/>
                    <a:pt x="1535" y="4217"/>
                    <a:pt x="1523" y="4400"/>
                  </a:cubicBezTo>
                  <a:cubicBezTo>
                    <a:pt x="1521" y="4443"/>
                    <a:pt x="1518" y="4486"/>
                    <a:pt x="1515" y="4530"/>
                  </a:cubicBezTo>
                  <a:cubicBezTo>
                    <a:pt x="1508" y="4591"/>
                    <a:pt x="1502" y="4655"/>
                    <a:pt x="1495" y="4716"/>
                  </a:cubicBezTo>
                  <a:cubicBezTo>
                    <a:pt x="1490" y="4753"/>
                    <a:pt x="1499" y="4764"/>
                    <a:pt x="1534" y="4780"/>
                  </a:cubicBezTo>
                  <a:cubicBezTo>
                    <a:pt x="1608" y="4815"/>
                    <a:pt x="1688" y="4838"/>
                    <a:pt x="1769" y="4853"/>
                  </a:cubicBezTo>
                  <a:cubicBezTo>
                    <a:pt x="1869" y="4871"/>
                    <a:pt x="1967" y="4883"/>
                    <a:pt x="2068" y="4883"/>
                  </a:cubicBezTo>
                  <a:cubicBezTo>
                    <a:pt x="2092" y="4883"/>
                    <a:pt x="2116" y="4883"/>
                    <a:pt x="2141" y="4881"/>
                  </a:cubicBezTo>
                  <a:cubicBezTo>
                    <a:pt x="2244" y="4875"/>
                    <a:pt x="2348" y="4864"/>
                    <a:pt x="2451" y="4864"/>
                  </a:cubicBezTo>
                  <a:cubicBezTo>
                    <a:pt x="2471" y="4864"/>
                    <a:pt x="2491" y="4864"/>
                    <a:pt x="2510" y="4860"/>
                  </a:cubicBezTo>
                  <a:cubicBezTo>
                    <a:pt x="2600" y="4843"/>
                    <a:pt x="2692" y="4838"/>
                    <a:pt x="2783" y="4834"/>
                  </a:cubicBezTo>
                  <a:cubicBezTo>
                    <a:pt x="2813" y="4832"/>
                    <a:pt x="2843" y="4832"/>
                    <a:pt x="2873" y="4832"/>
                  </a:cubicBezTo>
                  <a:cubicBezTo>
                    <a:pt x="2990" y="4832"/>
                    <a:pt x="3107" y="4841"/>
                    <a:pt x="3225" y="4854"/>
                  </a:cubicBezTo>
                  <a:cubicBezTo>
                    <a:pt x="3371" y="4870"/>
                    <a:pt x="3511" y="4910"/>
                    <a:pt x="3651" y="4957"/>
                  </a:cubicBezTo>
                  <a:cubicBezTo>
                    <a:pt x="3771" y="4996"/>
                    <a:pt x="3894" y="5036"/>
                    <a:pt x="4012" y="5090"/>
                  </a:cubicBezTo>
                  <a:cubicBezTo>
                    <a:pt x="4179" y="5167"/>
                    <a:pt x="4317" y="5287"/>
                    <a:pt x="4462" y="5398"/>
                  </a:cubicBezTo>
                  <a:lnTo>
                    <a:pt x="4462" y="5398"/>
                  </a:lnTo>
                  <a:cubicBezTo>
                    <a:pt x="4308" y="5300"/>
                    <a:pt x="4149" y="5217"/>
                    <a:pt x="3982" y="5146"/>
                  </a:cubicBezTo>
                  <a:cubicBezTo>
                    <a:pt x="3823" y="5080"/>
                    <a:pt x="3661" y="5022"/>
                    <a:pt x="3490" y="4994"/>
                  </a:cubicBezTo>
                  <a:cubicBezTo>
                    <a:pt x="3442" y="4986"/>
                    <a:pt x="3394" y="4977"/>
                    <a:pt x="3349" y="4962"/>
                  </a:cubicBezTo>
                  <a:cubicBezTo>
                    <a:pt x="3215" y="4920"/>
                    <a:pt x="3076" y="4915"/>
                    <a:pt x="2937" y="4908"/>
                  </a:cubicBezTo>
                  <a:cubicBezTo>
                    <a:pt x="2927" y="4907"/>
                    <a:pt x="2917" y="4907"/>
                    <a:pt x="2907" y="4907"/>
                  </a:cubicBezTo>
                  <a:cubicBezTo>
                    <a:pt x="2839" y="4907"/>
                    <a:pt x="2769" y="4919"/>
                    <a:pt x="2702" y="4926"/>
                  </a:cubicBezTo>
                  <a:cubicBezTo>
                    <a:pt x="2595" y="4939"/>
                    <a:pt x="2486" y="4946"/>
                    <a:pt x="2380" y="4970"/>
                  </a:cubicBezTo>
                  <a:cubicBezTo>
                    <a:pt x="2245" y="5002"/>
                    <a:pt x="2112" y="5039"/>
                    <a:pt x="1980" y="5085"/>
                  </a:cubicBezTo>
                  <a:cubicBezTo>
                    <a:pt x="1785" y="5153"/>
                    <a:pt x="1593" y="5233"/>
                    <a:pt x="1399" y="5303"/>
                  </a:cubicBezTo>
                  <a:cubicBezTo>
                    <a:pt x="1392" y="5305"/>
                    <a:pt x="1386" y="5307"/>
                    <a:pt x="1381" y="5307"/>
                  </a:cubicBezTo>
                  <a:cubicBezTo>
                    <a:pt x="1369" y="5307"/>
                    <a:pt x="1362" y="5300"/>
                    <a:pt x="1356" y="5285"/>
                  </a:cubicBezTo>
                  <a:cubicBezTo>
                    <a:pt x="1337" y="5241"/>
                    <a:pt x="1323" y="5196"/>
                    <a:pt x="1314" y="5150"/>
                  </a:cubicBezTo>
                  <a:cubicBezTo>
                    <a:pt x="1301" y="5085"/>
                    <a:pt x="1287" y="5018"/>
                    <a:pt x="1269" y="4953"/>
                  </a:cubicBezTo>
                  <a:cubicBezTo>
                    <a:pt x="1235" y="4824"/>
                    <a:pt x="1198" y="4697"/>
                    <a:pt x="1178" y="4565"/>
                  </a:cubicBezTo>
                  <a:cubicBezTo>
                    <a:pt x="1140" y="4319"/>
                    <a:pt x="1089" y="4074"/>
                    <a:pt x="1035" y="3832"/>
                  </a:cubicBezTo>
                  <a:cubicBezTo>
                    <a:pt x="976" y="3562"/>
                    <a:pt x="904" y="3297"/>
                    <a:pt x="838" y="3028"/>
                  </a:cubicBezTo>
                  <a:cubicBezTo>
                    <a:pt x="723" y="2561"/>
                    <a:pt x="615" y="2092"/>
                    <a:pt x="524" y="1619"/>
                  </a:cubicBezTo>
                  <a:cubicBezTo>
                    <a:pt x="521" y="1604"/>
                    <a:pt x="519" y="1591"/>
                    <a:pt x="503" y="1583"/>
                  </a:cubicBezTo>
                  <a:lnTo>
                    <a:pt x="477" y="1583"/>
                  </a:lnTo>
                  <a:cubicBezTo>
                    <a:pt x="473" y="1584"/>
                    <a:pt x="469" y="1584"/>
                    <a:pt x="465" y="1584"/>
                  </a:cubicBezTo>
                  <a:cubicBezTo>
                    <a:pt x="450" y="1584"/>
                    <a:pt x="436" y="1581"/>
                    <a:pt x="422" y="1578"/>
                  </a:cubicBezTo>
                  <a:cubicBezTo>
                    <a:pt x="418" y="1577"/>
                    <a:pt x="414" y="1577"/>
                    <a:pt x="410" y="1577"/>
                  </a:cubicBezTo>
                  <a:cubicBezTo>
                    <a:pt x="405" y="1577"/>
                    <a:pt x="401" y="1578"/>
                    <a:pt x="396" y="1580"/>
                  </a:cubicBezTo>
                  <a:cubicBezTo>
                    <a:pt x="380" y="1594"/>
                    <a:pt x="389" y="1610"/>
                    <a:pt x="394" y="1625"/>
                  </a:cubicBezTo>
                  <a:cubicBezTo>
                    <a:pt x="410" y="1684"/>
                    <a:pt x="424" y="1740"/>
                    <a:pt x="435" y="1799"/>
                  </a:cubicBezTo>
                  <a:cubicBezTo>
                    <a:pt x="458" y="1920"/>
                    <a:pt x="475" y="2041"/>
                    <a:pt x="502" y="2160"/>
                  </a:cubicBezTo>
                  <a:cubicBezTo>
                    <a:pt x="558" y="2418"/>
                    <a:pt x="618" y="2676"/>
                    <a:pt x="669" y="2936"/>
                  </a:cubicBezTo>
                  <a:cubicBezTo>
                    <a:pt x="723" y="3217"/>
                    <a:pt x="778" y="3500"/>
                    <a:pt x="837" y="3781"/>
                  </a:cubicBezTo>
                  <a:cubicBezTo>
                    <a:pt x="877" y="3975"/>
                    <a:pt x="922" y="4169"/>
                    <a:pt x="956" y="4365"/>
                  </a:cubicBezTo>
                  <a:cubicBezTo>
                    <a:pt x="983" y="4522"/>
                    <a:pt x="1006" y="4682"/>
                    <a:pt x="1035" y="4839"/>
                  </a:cubicBezTo>
                  <a:cubicBezTo>
                    <a:pt x="1071" y="5040"/>
                    <a:pt x="1119" y="5239"/>
                    <a:pt x="1171" y="5438"/>
                  </a:cubicBezTo>
                  <a:cubicBezTo>
                    <a:pt x="1179" y="5469"/>
                    <a:pt x="1187" y="5475"/>
                    <a:pt x="1220" y="5479"/>
                  </a:cubicBezTo>
                  <a:cubicBezTo>
                    <a:pt x="1225" y="5479"/>
                    <a:pt x="1230" y="5479"/>
                    <a:pt x="1235" y="5479"/>
                  </a:cubicBezTo>
                  <a:cubicBezTo>
                    <a:pt x="1294" y="5479"/>
                    <a:pt x="1351" y="5462"/>
                    <a:pt x="1407" y="5446"/>
                  </a:cubicBezTo>
                  <a:cubicBezTo>
                    <a:pt x="1680" y="5365"/>
                    <a:pt x="1954" y="5285"/>
                    <a:pt x="2236" y="5236"/>
                  </a:cubicBezTo>
                  <a:cubicBezTo>
                    <a:pt x="2434" y="5200"/>
                    <a:pt x="2633" y="5172"/>
                    <a:pt x="2833" y="5164"/>
                  </a:cubicBezTo>
                  <a:cubicBezTo>
                    <a:pt x="2891" y="5161"/>
                    <a:pt x="2948" y="5160"/>
                    <a:pt x="3005" y="5160"/>
                  </a:cubicBezTo>
                  <a:cubicBezTo>
                    <a:pt x="3071" y="5160"/>
                    <a:pt x="3138" y="5162"/>
                    <a:pt x="3204" y="5167"/>
                  </a:cubicBezTo>
                  <a:cubicBezTo>
                    <a:pt x="3327" y="5177"/>
                    <a:pt x="3448" y="5191"/>
                    <a:pt x="3567" y="5215"/>
                  </a:cubicBezTo>
                  <a:cubicBezTo>
                    <a:pt x="3818" y="5265"/>
                    <a:pt x="4055" y="5346"/>
                    <a:pt x="4287" y="5448"/>
                  </a:cubicBezTo>
                  <a:cubicBezTo>
                    <a:pt x="4403" y="5500"/>
                    <a:pt x="4521" y="5554"/>
                    <a:pt x="4622" y="5636"/>
                  </a:cubicBezTo>
                  <a:cubicBezTo>
                    <a:pt x="4651" y="5659"/>
                    <a:pt x="4683" y="5679"/>
                    <a:pt x="4715" y="5696"/>
                  </a:cubicBezTo>
                  <a:cubicBezTo>
                    <a:pt x="4716" y="5697"/>
                    <a:pt x="4716" y="5697"/>
                    <a:pt x="4717" y="5697"/>
                  </a:cubicBezTo>
                  <a:cubicBezTo>
                    <a:pt x="4717" y="5697"/>
                    <a:pt x="4717" y="5697"/>
                    <a:pt x="4717" y="5697"/>
                  </a:cubicBezTo>
                  <a:lnTo>
                    <a:pt x="4717" y="5697"/>
                  </a:lnTo>
                  <a:cubicBezTo>
                    <a:pt x="4717" y="5697"/>
                    <a:pt x="4717" y="5697"/>
                    <a:pt x="4718" y="5697"/>
                  </a:cubicBezTo>
                  <a:cubicBezTo>
                    <a:pt x="4718" y="5700"/>
                    <a:pt x="4725" y="5696"/>
                    <a:pt x="4720" y="5702"/>
                  </a:cubicBezTo>
                  <a:cubicBezTo>
                    <a:pt x="4718" y="5701"/>
                    <a:pt x="4716" y="5697"/>
                    <a:pt x="4714" y="5696"/>
                  </a:cubicBezTo>
                  <a:cubicBezTo>
                    <a:pt x="4676" y="5675"/>
                    <a:pt x="4637" y="5654"/>
                    <a:pt x="4596" y="5636"/>
                  </a:cubicBezTo>
                  <a:cubicBezTo>
                    <a:pt x="4397" y="5541"/>
                    <a:pt x="4191" y="5466"/>
                    <a:pt x="3977" y="5406"/>
                  </a:cubicBezTo>
                  <a:cubicBezTo>
                    <a:pt x="3766" y="5347"/>
                    <a:pt x="3551" y="5304"/>
                    <a:pt x="3333" y="5277"/>
                  </a:cubicBezTo>
                  <a:cubicBezTo>
                    <a:pt x="3168" y="5256"/>
                    <a:pt x="3001" y="5239"/>
                    <a:pt x="2834" y="5239"/>
                  </a:cubicBezTo>
                  <a:cubicBezTo>
                    <a:pt x="2799" y="5239"/>
                    <a:pt x="2764" y="5240"/>
                    <a:pt x="2728" y="5241"/>
                  </a:cubicBezTo>
                  <a:cubicBezTo>
                    <a:pt x="2612" y="5248"/>
                    <a:pt x="2497" y="5259"/>
                    <a:pt x="2383" y="5282"/>
                  </a:cubicBezTo>
                  <a:cubicBezTo>
                    <a:pt x="2208" y="5320"/>
                    <a:pt x="2035" y="5371"/>
                    <a:pt x="1864" y="5421"/>
                  </a:cubicBezTo>
                  <a:cubicBezTo>
                    <a:pt x="1620" y="5495"/>
                    <a:pt x="1377" y="5567"/>
                    <a:pt x="1139" y="5658"/>
                  </a:cubicBezTo>
                  <a:cubicBezTo>
                    <a:pt x="1109" y="5669"/>
                    <a:pt x="1078" y="5683"/>
                    <a:pt x="1046" y="5690"/>
                  </a:cubicBezTo>
                  <a:cubicBezTo>
                    <a:pt x="1037" y="5692"/>
                    <a:pt x="1028" y="5693"/>
                    <a:pt x="1021" y="5693"/>
                  </a:cubicBezTo>
                  <a:cubicBezTo>
                    <a:pt x="999" y="5693"/>
                    <a:pt x="988" y="5683"/>
                    <a:pt x="973" y="5656"/>
                  </a:cubicBezTo>
                  <a:cubicBezTo>
                    <a:pt x="961" y="5635"/>
                    <a:pt x="950" y="5610"/>
                    <a:pt x="950" y="5586"/>
                  </a:cubicBezTo>
                  <a:cubicBezTo>
                    <a:pt x="949" y="5525"/>
                    <a:pt x="925" y="5471"/>
                    <a:pt x="908" y="5416"/>
                  </a:cubicBezTo>
                  <a:cubicBezTo>
                    <a:pt x="849" y="5226"/>
                    <a:pt x="811" y="5029"/>
                    <a:pt x="779" y="4833"/>
                  </a:cubicBezTo>
                  <a:cubicBezTo>
                    <a:pt x="739" y="4585"/>
                    <a:pt x="699" y="4336"/>
                    <a:pt x="637" y="4093"/>
                  </a:cubicBezTo>
                  <a:cubicBezTo>
                    <a:pt x="566" y="3815"/>
                    <a:pt x="491" y="3538"/>
                    <a:pt x="428" y="3259"/>
                  </a:cubicBezTo>
                  <a:cubicBezTo>
                    <a:pt x="346" y="2890"/>
                    <a:pt x="270" y="2520"/>
                    <a:pt x="203" y="2148"/>
                  </a:cubicBezTo>
                  <a:cubicBezTo>
                    <a:pt x="180" y="2020"/>
                    <a:pt x="152" y="1893"/>
                    <a:pt x="147" y="1761"/>
                  </a:cubicBezTo>
                  <a:cubicBezTo>
                    <a:pt x="146" y="1736"/>
                    <a:pt x="151" y="1707"/>
                    <a:pt x="132" y="1685"/>
                  </a:cubicBezTo>
                  <a:cubicBezTo>
                    <a:pt x="131" y="1684"/>
                    <a:pt x="129" y="1684"/>
                    <a:pt x="128" y="1684"/>
                  </a:cubicBezTo>
                  <a:cubicBezTo>
                    <a:pt x="126" y="1684"/>
                    <a:pt x="124" y="1684"/>
                    <a:pt x="122" y="1686"/>
                  </a:cubicBezTo>
                  <a:cubicBezTo>
                    <a:pt x="120" y="1688"/>
                    <a:pt x="119" y="1688"/>
                    <a:pt x="117" y="1688"/>
                  </a:cubicBezTo>
                  <a:cubicBezTo>
                    <a:pt x="112" y="1689"/>
                    <a:pt x="111" y="1690"/>
                    <a:pt x="109" y="1693"/>
                  </a:cubicBezTo>
                  <a:cubicBezTo>
                    <a:pt x="106" y="1695"/>
                    <a:pt x="100" y="1695"/>
                    <a:pt x="97" y="1699"/>
                  </a:cubicBezTo>
                  <a:cubicBezTo>
                    <a:pt x="94" y="1702"/>
                    <a:pt x="87" y="1701"/>
                    <a:pt x="84" y="1704"/>
                  </a:cubicBezTo>
                  <a:cubicBezTo>
                    <a:pt x="83" y="1705"/>
                    <a:pt x="81" y="1705"/>
                    <a:pt x="79" y="1705"/>
                  </a:cubicBezTo>
                  <a:cubicBezTo>
                    <a:pt x="77" y="1706"/>
                    <a:pt x="76" y="1707"/>
                    <a:pt x="72" y="1711"/>
                  </a:cubicBezTo>
                  <a:cubicBezTo>
                    <a:pt x="71" y="1712"/>
                    <a:pt x="68" y="1712"/>
                    <a:pt x="67" y="1712"/>
                  </a:cubicBezTo>
                  <a:cubicBezTo>
                    <a:pt x="65" y="1713"/>
                    <a:pt x="63" y="1715"/>
                    <a:pt x="60" y="1717"/>
                  </a:cubicBezTo>
                  <a:cubicBezTo>
                    <a:pt x="57" y="1718"/>
                    <a:pt x="56" y="1718"/>
                    <a:pt x="55" y="1718"/>
                  </a:cubicBezTo>
                  <a:cubicBezTo>
                    <a:pt x="51" y="1720"/>
                    <a:pt x="50" y="1721"/>
                    <a:pt x="46" y="1723"/>
                  </a:cubicBezTo>
                  <a:cubicBezTo>
                    <a:pt x="44" y="1728"/>
                    <a:pt x="38" y="1727"/>
                    <a:pt x="35" y="1731"/>
                  </a:cubicBezTo>
                  <a:cubicBezTo>
                    <a:pt x="32" y="1732"/>
                    <a:pt x="30" y="1734"/>
                    <a:pt x="28" y="1736"/>
                  </a:cubicBezTo>
                  <a:cubicBezTo>
                    <a:pt x="25" y="1737"/>
                    <a:pt x="24" y="1737"/>
                    <a:pt x="23" y="1737"/>
                  </a:cubicBezTo>
                  <a:cubicBezTo>
                    <a:pt x="18" y="1739"/>
                    <a:pt x="17" y="1740"/>
                    <a:pt x="14" y="1743"/>
                  </a:cubicBezTo>
                  <a:cubicBezTo>
                    <a:pt x="12" y="1744"/>
                    <a:pt x="11" y="1747"/>
                    <a:pt x="8" y="1748"/>
                  </a:cubicBezTo>
                  <a:cubicBezTo>
                    <a:pt x="0" y="1769"/>
                    <a:pt x="9" y="1791"/>
                    <a:pt x="2" y="1813"/>
                  </a:cubicBezTo>
                  <a:cubicBezTo>
                    <a:pt x="0" y="1821"/>
                    <a:pt x="0" y="1830"/>
                    <a:pt x="0" y="1840"/>
                  </a:cubicBezTo>
                  <a:cubicBezTo>
                    <a:pt x="1" y="1891"/>
                    <a:pt x="2" y="1942"/>
                    <a:pt x="7" y="1993"/>
                  </a:cubicBezTo>
                  <a:cubicBezTo>
                    <a:pt x="12" y="2074"/>
                    <a:pt x="13" y="2154"/>
                    <a:pt x="27" y="2234"/>
                  </a:cubicBezTo>
                  <a:cubicBezTo>
                    <a:pt x="43" y="2325"/>
                    <a:pt x="63" y="2416"/>
                    <a:pt x="84" y="2505"/>
                  </a:cubicBezTo>
                  <a:cubicBezTo>
                    <a:pt x="178" y="2877"/>
                    <a:pt x="275" y="3249"/>
                    <a:pt x="357" y="3625"/>
                  </a:cubicBezTo>
                  <a:cubicBezTo>
                    <a:pt x="399" y="3812"/>
                    <a:pt x="442" y="3998"/>
                    <a:pt x="498" y="4181"/>
                  </a:cubicBezTo>
                  <a:cubicBezTo>
                    <a:pt x="578" y="4439"/>
                    <a:pt x="647" y="4700"/>
                    <a:pt x="706" y="4963"/>
                  </a:cubicBezTo>
                  <a:cubicBezTo>
                    <a:pt x="739" y="5104"/>
                    <a:pt x="767" y="5248"/>
                    <a:pt x="804" y="5388"/>
                  </a:cubicBezTo>
                  <a:cubicBezTo>
                    <a:pt x="832" y="5498"/>
                    <a:pt x="864" y="5608"/>
                    <a:pt x="890" y="5719"/>
                  </a:cubicBezTo>
                  <a:cubicBezTo>
                    <a:pt x="904" y="5782"/>
                    <a:pt x="920" y="5842"/>
                    <a:pt x="946" y="5901"/>
                  </a:cubicBezTo>
                  <a:cubicBezTo>
                    <a:pt x="960" y="5935"/>
                    <a:pt x="970" y="5949"/>
                    <a:pt x="991" y="5949"/>
                  </a:cubicBezTo>
                  <a:cubicBezTo>
                    <a:pt x="1001" y="5949"/>
                    <a:pt x="1014" y="5945"/>
                    <a:pt x="1031" y="5939"/>
                  </a:cubicBezTo>
                  <a:cubicBezTo>
                    <a:pt x="1033" y="5938"/>
                    <a:pt x="1038" y="5935"/>
                    <a:pt x="1042" y="5934"/>
                  </a:cubicBezTo>
                  <a:cubicBezTo>
                    <a:pt x="1197" y="5857"/>
                    <a:pt x="1359" y="5794"/>
                    <a:pt x="1513" y="5719"/>
                  </a:cubicBezTo>
                  <a:cubicBezTo>
                    <a:pt x="1707" y="5625"/>
                    <a:pt x="1912" y="5571"/>
                    <a:pt x="2126" y="5543"/>
                  </a:cubicBezTo>
                  <a:cubicBezTo>
                    <a:pt x="2300" y="5520"/>
                    <a:pt x="2476" y="5495"/>
                    <a:pt x="2653" y="5479"/>
                  </a:cubicBezTo>
                  <a:cubicBezTo>
                    <a:pt x="2773" y="5468"/>
                    <a:pt x="2892" y="5460"/>
                    <a:pt x="3012" y="5457"/>
                  </a:cubicBezTo>
                  <a:cubicBezTo>
                    <a:pt x="3045" y="5456"/>
                    <a:pt x="3078" y="5455"/>
                    <a:pt x="3110" y="5455"/>
                  </a:cubicBezTo>
                  <a:cubicBezTo>
                    <a:pt x="3215" y="5455"/>
                    <a:pt x="3320" y="5460"/>
                    <a:pt x="3425" y="5468"/>
                  </a:cubicBezTo>
                  <a:cubicBezTo>
                    <a:pt x="3584" y="5479"/>
                    <a:pt x="3742" y="5497"/>
                    <a:pt x="3900" y="5522"/>
                  </a:cubicBezTo>
                  <a:cubicBezTo>
                    <a:pt x="4138" y="5559"/>
                    <a:pt x="4370" y="5624"/>
                    <a:pt x="4597" y="5705"/>
                  </a:cubicBezTo>
                  <a:cubicBezTo>
                    <a:pt x="4664" y="5729"/>
                    <a:pt x="4731" y="5749"/>
                    <a:pt x="4794" y="5782"/>
                  </a:cubicBezTo>
                  <a:lnTo>
                    <a:pt x="4801" y="5786"/>
                  </a:lnTo>
                  <a:cubicBezTo>
                    <a:pt x="4869" y="5814"/>
                    <a:pt x="4941" y="5821"/>
                    <a:pt x="5006" y="5858"/>
                  </a:cubicBezTo>
                  <a:cubicBezTo>
                    <a:pt x="5011" y="5861"/>
                    <a:pt x="5016" y="5862"/>
                    <a:pt x="5021" y="5862"/>
                  </a:cubicBezTo>
                  <a:cubicBezTo>
                    <a:pt x="5031" y="5862"/>
                    <a:pt x="5041" y="5856"/>
                    <a:pt x="5047" y="5843"/>
                  </a:cubicBezTo>
                  <a:cubicBezTo>
                    <a:pt x="5072" y="5835"/>
                    <a:pt x="5081" y="5815"/>
                    <a:pt x="5083" y="5792"/>
                  </a:cubicBezTo>
                  <a:cubicBezTo>
                    <a:pt x="5086" y="5777"/>
                    <a:pt x="5086" y="5761"/>
                    <a:pt x="5085" y="5746"/>
                  </a:cubicBezTo>
                  <a:cubicBezTo>
                    <a:pt x="5081" y="5694"/>
                    <a:pt x="5090" y="5644"/>
                    <a:pt x="5102" y="5594"/>
                  </a:cubicBezTo>
                  <a:cubicBezTo>
                    <a:pt x="5117" y="5535"/>
                    <a:pt x="5136" y="5479"/>
                    <a:pt x="5153" y="5420"/>
                  </a:cubicBezTo>
                  <a:cubicBezTo>
                    <a:pt x="5183" y="5328"/>
                    <a:pt x="5210" y="5233"/>
                    <a:pt x="5247" y="5142"/>
                  </a:cubicBezTo>
                  <a:cubicBezTo>
                    <a:pt x="5279" y="5061"/>
                    <a:pt x="5313" y="4982"/>
                    <a:pt x="5347" y="4902"/>
                  </a:cubicBezTo>
                  <a:cubicBezTo>
                    <a:pt x="5393" y="4789"/>
                    <a:pt x="5460" y="4692"/>
                    <a:pt x="5539" y="4602"/>
                  </a:cubicBezTo>
                  <a:cubicBezTo>
                    <a:pt x="5571" y="4565"/>
                    <a:pt x="5602" y="4530"/>
                    <a:pt x="5635" y="4493"/>
                  </a:cubicBezTo>
                  <a:cubicBezTo>
                    <a:pt x="5678" y="4443"/>
                    <a:pt x="5719" y="4391"/>
                    <a:pt x="5761" y="4342"/>
                  </a:cubicBezTo>
                  <a:cubicBezTo>
                    <a:pt x="5794" y="4300"/>
                    <a:pt x="5830" y="4261"/>
                    <a:pt x="5863" y="4219"/>
                  </a:cubicBezTo>
                  <a:cubicBezTo>
                    <a:pt x="5922" y="4149"/>
                    <a:pt x="5983" y="4082"/>
                    <a:pt x="6046" y="4014"/>
                  </a:cubicBezTo>
                  <a:cubicBezTo>
                    <a:pt x="6062" y="3998"/>
                    <a:pt x="6075" y="3981"/>
                    <a:pt x="6090" y="3963"/>
                  </a:cubicBezTo>
                  <a:cubicBezTo>
                    <a:pt x="6129" y="3916"/>
                    <a:pt x="6170" y="3867"/>
                    <a:pt x="6210" y="3820"/>
                  </a:cubicBezTo>
                  <a:cubicBezTo>
                    <a:pt x="6251" y="3772"/>
                    <a:pt x="6294" y="3728"/>
                    <a:pt x="6336" y="3681"/>
                  </a:cubicBezTo>
                  <a:cubicBezTo>
                    <a:pt x="6350" y="3665"/>
                    <a:pt x="6364" y="3648"/>
                    <a:pt x="6376" y="3631"/>
                  </a:cubicBezTo>
                  <a:cubicBezTo>
                    <a:pt x="6451" y="3527"/>
                    <a:pt x="6528" y="3422"/>
                    <a:pt x="6608" y="3322"/>
                  </a:cubicBezTo>
                  <a:cubicBezTo>
                    <a:pt x="6665" y="3249"/>
                    <a:pt x="6713" y="3174"/>
                    <a:pt x="6756" y="3095"/>
                  </a:cubicBezTo>
                  <a:cubicBezTo>
                    <a:pt x="6781" y="3048"/>
                    <a:pt x="6807" y="2999"/>
                    <a:pt x="6834" y="2952"/>
                  </a:cubicBezTo>
                  <a:cubicBezTo>
                    <a:pt x="6884" y="2863"/>
                    <a:pt x="6929" y="2770"/>
                    <a:pt x="6975" y="2678"/>
                  </a:cubicBezTo>
                  <a:cubicBezTo>
                    <a:pt x="7016" y="2599"/>
                    <a:pt x="7054" y="2516"/>
                    <a:pt x="7087" y="2434"/>
                  </a:cubicBezTo>
                  <a:cubicBezTo>
                    <a:pt x="7125" y="2344"/>
                    <a:pt x="7163" y="2254"/>
                    <a:pt x="7195" y="2162"/>
                  </a:cubicBezTo>
                  <a:cubicBezTo>
                    <a:pt x="7233" y="2058"/>
                    <a:pt x="7264" y="1952"/>
                    <a:pt x="7290" y="1844"/>
                  </a:cubicBezTo>
                  <a:cubicBezTo>
                    <a:pt x="7310" y="1758"/>
                    <a:pt x="7329" y="1670"/>
                    <a:pt x="7342" y="1582"/>
                  </a:cubicBezTo>
                  <a:cubicBezTo>
                    <a:pt x="7343" y="1569"/>
                    <a:pt x="7341" y="1561"/>
                    <a:pt x="7332" y="1553"/>
                  </a:cubicBezTo>
                  <a:cubicBezTo>
                    <a:pt x="7305" y="1526"/>
                    <a:pt x="7280" y="1499"/>
                    <a:pt x="7255" y="1470"/>
                  </a:cubicBezTo>
                  <a:cubicBezTo>
                    <a:pt x="7205" y="1416"/>
                    <a:pt x="7156" y="1361"/>
                    <a:pt x="7108" y="1305"/>
                  </a:cubicBezTo>
                  <a:cubicBezTo>
                    <a:pt x="7058" y="1246"/>
                    <a:pt x="7008" y="1186"/>
                    <a:pt x="6961" y="1124"/>
                  </a:cubicBezTo>
                  <a:cubicBezTo>
                    <a:pt x="6850" y="979"/>
                    <a:pt x="6748" y="827"/>
                    <a:pt x="6652" y="672"/>
                  </a:cubicBezTo>
                  <a:cubicBezTo>
                    <a:pt x="6559" y="524"/>
                    <a:pt x="6472" y="372"/>
                    <a:pt x="6382" y="221"/>
                  </a:cubicBezTo>
                  <a:cubicBezTo>
                    <a:pt x="6338" y="148"/>
                    <a:pt x="6295" y="73"/>
                    <a:pt x="6240" y="9"/>
                  </a:cubicBezTo>
                  <a:cubicBezTo>
                    <a:pt x="6239" y="7"/>
                    <a:pt x="6236" y="7"/>
                    <a:pt x="6234" y="0"/>
                  </a:cubicBezTo>
                  <a:close/>
                </a:path>
              </a:pathLst>
            </a:custGeom>
            <a:solidFill>
              <a:srgbClr val="AFB6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7162593" y="3836058"/>
              <a:ext cx="67463" cy="79949"/>
            </a:xfrm>
            <a:custGeom>
              <a:avLst/>
              <a:gdLst/>
              <a:ahLst/>
              <a:cxnLst/>
              <a:rect l="l" t="t" r="r" b="b"/>
              <a:pathLst>
                <a:path w="1821" h="2158" extrusionOk="0">
                  <a:moveTo>
                    <a:pt x="482" y="1"/>
                  </a:moveTo>
                  <a:cubicBezTo>
                    <a:pt x="472" y="1"/>
                    <a:pt x="462" y="6"/>
                    <a:pt x="455" y="16"/>
                  </a:cubicBezTo>
                  <a:cubicBezTo>
                    <a:pt x="448" y="23"/>
                    <a:pt x="446" y="33"/>
                    <a:pt x="443" y="40"/>
                  </a:cubicBezTo>
                  <a:cubicBezTo>
                    <a:pt x="430" y="71"/>
                    <a:pt x="428" y="104"/>
                    <a:pt x="419" y="136"/>
                  </a:cubicBezTo>
                  <a:cubicBezTo>
                    <a:pt x="383" y="286"/>
                    <a:pt x="349" y="437"/>
                    <a:pt x="271" y="572"/>
                  </a:cubicBezTo>
                  <a:cubicBezTo>
                    <a:pt x="234" y="639"/>
                    <a:pt x="192" y="703"/>
                    <a:pt x="138" y="758"/>
                  </a:cubicBezTo>
                  <a:cubicBezTo>
                    <a:pt x="115" y="783"/>
                    <a:pt x="90" y="806"/>
                    <a:pt x="69" y="833"/>
                  </a:cubicBezTo>
                  <a:cubicBezTo>
                    <a:pt x="38" y="872"/>
                    <a:pt x="15" y="914"/>
                    <a:pt x="7" y="962"/>
                  </a:cubicBezTo>
                  <a:cubicBezTo>
                    <a:pt x="1" y="1003"/>
                    <a:pt x="23" y="1037"/>
                    <a:pt x="58" y="1042"/>
                  </a:cubicBezTo>
                  <a:cubicBezTo>
                    <a:pt x="68" y="1044"/>
                    <a:pt x="78" y="1045"/>
                    <a:pt x="89" y="1045"/>
                  </a:cubicBezTo>
                  <a:cubicBezTo>
                    <a:pt x="103" y="1045"/>
                    <a:pt x="117" y="1043"/>
                    <a:pt x="131" y="1038"/>
                  </a:cubicBezTo>
                  <a:cubicBezTo>
                    <a:pt x="163" y="1026"/>
                    <a:pt x="196" y="1012"/>
                    <a:pt x="228" y="1000"/>
                  </a:cubicBezTo>
                  <a:cubicBezTo>
                    <a:pt x="257" y="988"/>
                    <a:pt x="288" y="978"/>
                    <a:pt x="320" y="976"/>
                  </a:cubicBezTo>
                  <a:cubicBezTo>
                    <a:pt x="322" y="976"/>
                    <a:pt x="325" y="975"/>
                    <a:pt x="327" y="975"/>
                  </a:cubicBezTo>
                  <a:cubicBezTo>
                    <a:pt x="339" y="975"/>
                    <a:pt x="350" y="981"/>
                    <a:pt x="361" y="983"/>
                  </a:cubicBezTo>
                  <a:cubicBezTo>
                    <a:pt x="392" y="994"/>
                    <a:pt x="418" y="1016"/>
                    <a:pt x="442" y="1038"/>
                  </a:cubicBezTo>
                  <a:cubicBezTo>
                    <a:pt x="509" y="1096"/>
                    <a:pt x="575" y="1153"/>
                    <a:pt x="643" y="1209"/>
                  </a:cubicBezTo>
                  <a:cubicBezTo>
                    <a:pt x="738" y="1289"/>
                    <a:pt x="840" y="1363"/>
                    <a:pt x="938" y="1440"/>
                  </a:cubicBezTo>
                  <a:cubicBezTo>
                    <a:pt x="1024" y="1509"/>
                    <a:pt x="1105" y="1584"/>
                    <a:pt x="1186" y="1660"/>
                  </a:cubicBezTo>
                  <a:cubicBezTo>
                    <a:pt x="1204" y="1676"/>
                    <a:pt x="1216" y="1695"/>
                    <a:pt x="1233" y="1712"/>
                  </a:cubicBezTo>
                  <a:cubicBezTo>
                    <a:pt x="1256" y="1733"/>
                    <a:pt x="1275" y="1757"/>
                    <a:pt x="1297" y="1780"/>
                  </a:cubicBezTo>
                  <a:cubicBezTo>
                    <a:pt x="1356" y="1844"/>
                    <a:pt x="1411" y="1911"/>
                    <a:pt x="1475" y="1973"/>
                  </a:cubicBezTo>
                  <a:cubicBezTo>
                    <a:pt x="1527" y="2022"/>
                    <a:pt x="1578" y="2068"/>
                    <a:pt x="1640" y="2105"/>
                  </a:cubicBezTo>
                  <a:cubicBezTo>
                    <a:pt x="1678" y="2130"/>
                    <a:pt x="1717" y="2151"/>
                    <a:pt x="1764" y="2157"/>
                  </a:cubicBezTo>
                  <a:cubicBezTo>
                    <a:pt x="1768" y="2158"/>
                    <a:pt x="1771" y="2158"/>
                    <a:pt x="1774" y="2158"/>
                  </a:cubicBezTo>
                  <a:cubicBezTo>
                    <a:pt x="1804" y="2158"/>
                    <a:pt x="1820" y="2137"/>
                    <a:pt x="1815" y="2104"/>
                  </a:cubicBezTo>
                  <a:cubicBezTo>
                    <a:pt x="1808" y="2066"/>
                    <a:pt x="1788" y="2037"/>
                    <a:pt x="1769" y="2007"/>
                  </a:cubicBezTo>
                  <a:cubicBezTo>
                    <a:pt x="1721" y="1931"/>
                    <a:pt x="1662" y="1860"/>
                    <a:pt x="1609" y="1789"/>
                  </a:cubicBezTo>
                  <a:cubicBezTo>
                    <a:pt x="1545" y="1706"/>
                    <a:pt x="1483" y="1623"/>
                    <a:pt x="1421" y="1538"/>
                  </a:cubicBezTo>
                  <a:cubicBezTo>
                    <a:pt x="1327" y="1409"/>
                    <a:pt x="1238" y="1274"/>
                    <a:pt x="1155" y="1137"/>
                  </a:cubicBezTo>
                  <a:cubicBezTo>
                    <a:pt x="1077" y="1010"/>
                    <a:pt x="1004" y="880"/>
                    <a:pt x="930" y="751"/>
                  </a:cubicBezTo>
                  <a:cubicBezTo>
                    <a:pt x="866" y="636"/>
                    <a:pt x="804" y="520"/>
                    <a:pt x="742" y="405"/>
                  </a:cubicBezTo>
                  <a:cubicBezTo>
                    <a:pt x="702" y="328"/>
                    <a:pt x="664" y="250"/>
                    <a:pt x="623" y="174"/>
                  </a:cubicBezTo>
                  <a:cubicBezTo>
                    <a:pt x="600" y="131"/>
                    <a:pt x="578" y="88"/>
                    <a:pt x="547" y="48"/>
                  </a:cubicBezTo>
                  <a:cubicBezTo>
                    <a:pt x="536" y="29"/>
                    <a:pt x="520" y="15"/>
                    <a:pt x="500" y="6"/>
                  </a:cubicBezTo>
                  <a:cubicBezTo>
                    <a:pt x="494" y="2"/>
                    <a:pt x="488" y="1"/>
                    <a:pt x="4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8"/>
            <p:cNvSpPr/>
            <p:nvPr/>
          </p:nvSpPr>
          <p:spPr>
            <a:xfrm>
              <a:off x="7164926" y="3914339"/>
              <a:ext cx="64055" cy="106141"/>
            </a:xfrm>
            <a:custGeom>
              <a:avLst/>
              <a:gdLst/>
              <a:ahLst/>
              <a:cxnLst/>
              <a:rect l="l" t="t" r="r" b="b"/>
              <a:pathLst>
                <a:path w="1729" h="2865" extrusionOk="0">
                  <a:moveTo>
                    <a:pt x="1656" y="1"/>
                  </a:moveTo>
                  <a:cubicBezTo>
                    <a:pt x="1571" y="512"/>
                    <a:pt x="1391" y="987"/>
                    <a:pt x="1133" y="1382"/>
                  </a:cubicBezTo>
                  <a:cubicBezTo>
                    <a:pt x="951" y="1662"/>
                    <a:pt x="721" y="1910"/>
                    <a:pt x="496" y="2151"/>
                  </a:cubicBezTo>
                  <a:cubicBezTo>
                    <a:pt x="435" y="2217"/>
                    <a:pt x="371" y="2286"/>
                    <a:pt x="311" y="2354"/>
                  </a:cubicBezTo>
                  <a:cubicBezTo>
                    <a:pt x="205" y="2470"/>
                    <a:pt x="91" y="2599"/>
                    <a:pt x="0" y="2741"/>
                  </a:cubicBezTo>
                  <a:cubicBezTo>
                    <a:pt x="11" y="2782"/>
                    <a:pt x="21" y="2823"/>
                    <a:pt x="31" y="2864"/>
                  </a:cubicBezTo>
                  <a:cubicBezTo>
                    <a:pt x="121" y="2698"/>
                    <a:pt x="250" y="2554"/>
                    <a:pt x="377" y="2413"/>
                  </a:cubicBezTo>
                  <a:cubicBezTo>
                    <a:pt x="437" y="2346"/>
                    <a:pt x="501" y="2277"/>
                    <a:pt x="563" y="2212"/>
                  </a:cubicBezTo>
                  <a:cubicBezTo>
                    <a:pt x="787" y="1968"/>
                    <a:pt x="1023" y="1716"/>
                    <a:pt x="1207" y="1431"/>
                  </a:cubicBezTo>
                  <a:cubicBezTo>
                    <a:pt x="1459" y="1044"/>
                    <a:pt x="1637" y="585"/>
                    <a:pt x="1729" y="93"/>
                  </a:cubicBezTo>
                  <a:cubicBezTo>
                    <a:pt x="1706" y="62"/>
                    <a:pt x="1680" y="31"/>
                    <a:pt x="1656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8"/>
            <p:cNvSpPr/>
            <p:nvPr/>
          </p:nvSpPr>
          <p:spPr>
            <a:xfrm>
              <a:off x="7161222" y="3905855"/>
              <a:ext cx="61165" cy="99917"/>
            </a:xfrm>
            <a:custGeom>
              <a:avLst/>
              <a:gdLst/>
              <a:ahLst/>
              <a:cxnLst/>
              <a:rect l="l" t="t" r="r" b="b"/>
              <a:pathLst>
                <a:path w="1651" h="2697" extrusionOk="0">
                  <a:moveTo>
                    <a:pt x="1578" y="0"/>
                  </a:moveTo>
                  <a:cubicBezTo>
                    <a:pt x="1489" y="490"/>
                    <a:pt x="1316" y="943"/>
                    <a:pt x="1065" y="1324"/>
                  </a:cubicBezTo>
                  <a:cubicBezTo>
                    <a:pt x="884" y="1604"/>
                    <a:pt x="653" y="1852"/>
                    <a:pt x="429" y="2092"/>
                  </a:cubicBezTo>
                  <a:cubicBezTo>
                    <a:pt x="368" y="2159"/>
                    <a:pt x="304" y="2227"/>
                    <a:pt x="243" y="2296"/>
                  </a:cubicBezTo>
                  <a:cubicBezTo>
                    <a:pt x="163" y="2384"/>
                    <a:pt x="76" y="2479"/>
                    <a:pt x="1" y="2583"/>
                  </a:cubicBezTo>
                  <a:lnTo>
                    <a:pt x="29" y="2696"/>
                  </a:lnTo>
                  <a:cubicBezTo>
                    <a:pt x="110" y="2575"/>
                    <a:pt x="210" y="2464"/>
                    <a:pt x="308" y="2355"/>
                  </a:cubicBezTo>
                  <a:cubicBezTo>
                    <a:pt x="372" y="2289"/>
                    <a:pt x="435" y="2220"/>
                    <a:pt x="497" y="2154"/>
                  </a:cubicBezTo>
                  <a:cubicBezTo>
                    <a:pt x="722" y="1909"/>
                    <a:pt x="956" y="1658"/>
                    <a:pt x="1141" y="1373"/>
                  </a:cubicBezTo>
                  <a:cubicBezTo>
                    <a:pt x="1382" y="1002"/>
                    <a:pt x="1556" y="566"/>
                    <a:pt x="1651" y="96"/>
                  </a:cubicBezTo>
                  <a:cubicBezTo>
                    <a:pt x="1626" y="65"/>
                    <a:pt x="1602" y="33"/>
                    <a:pt x="1578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8"/>
            <p:cNvSpPr/>
            <p:nvPr/>
          </p:nvSpPr>
          <p:spPr>
            <a:xfrm>
              <a:off x="7157702" y="3896927"/>
              <a:ext cx="58165" cy="94582"/>
            </a:xfrm>
            <a:custGeom>
              <a:avLst/>
              <a:gdLst/>
              <a:ahLst/>
              <a:cxnLst/>
              <a:rect l="l" t="t" r="r" b="b"/>
              <a:pathLst>
                <a:path w="1570" h="2553" extrusionOk="0">
                  <a:moveTo>
                    <a:pt x="1499" y="1"/>
                  </a:moveTo>
                  <a:cubicBezTo>
                    <a:pt x="1407" y="472"/>
                    <a:pt x="1236" y="908"/>
                    <a:pt x="994" y="1276"/>
                  </a:cubicBezTo>
                  <a:cubicBezTo>
                    <a:pt x="813" y="1556"/>
                    <a:pt x="582" y="1804"/>
                    <a:pt x="358" y="2045"/>
                  </a:cubicBezTo>
                  <a:cubicBezTo>
                    <a:pt x="297" y="2111"/>
                    <a:pt x="233" y="2180"/>
                    <a:pt x="171" y="2249"/>
                  </a:cubicBezTo>
                  <a:cubicBezTo>
                    <a:pt x="115" y="2311"/>
                    <a:pt x="56" y="2375"/>
                    <a:pt x="0" y="2444"/>
                  </a:cubicBezTo>
                  <a:cubicBezTo>
                    <a:pt x="10" y="2481"/>
                    <a:pt x="18" y="2516"/>
                    <a:pt x="27" y="2552"/>
                  </a:cubicBezTo>
                  <a:cubicBezTo>
                    <a:pt x="93" y="2467"/>
                    <a:pt x="164" y="2386"/>
                    <a:pt x="236" y="2309"/>
                  </a:cubicBezTo>
                  <a:cubicBezTo>
                    <a:pt x="301" y="2241"/>
                    <a:pt x="365" y="2172"/>
                    <a:pt x="425" y="2106"/>
                  </a:cubicBezTo>
                  <a:cubicBezTo>
                    <a:pt x="650" y="1862"/>
                    <a:pt x="884" y="1610"/>
                    <a:pt x="1069" y="1325"/>
                  </a:cubicBezTo>
                  <a:cubicBezTo>
                    <a:pt x="1302" y="968"/>
                    <a:pt x="1472" y="551"/>
                    <a:pt x="1569" y="99"/>
                  </a:cubicBezTo>
                  <a:cubicBezTo>
                    <a:pt x="1545" y="66"/>
                    <a:pt x="1522" y="33"/>
                    <a:pt x="1499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8"/>
            <p:cNvSpPr/>
            <p:nvPr/>
          </p:nvSpPr>
          <p:spPr>
            <a:xfrm>
              <a:off x="7154257" y="3887517"/>
              <a:ext cx="55127" cy="90062"/>
            </a:xfrm>
            <a:custGeom>
              <a:avLst/>
              <a:gdLst/>
              <a:ahLst/>
              <a:cxnLst/>
              <a:rect l="l" t="t" r="r" b="b"/>
              <a:pathLst>
                <a:path w="1488" h="2431" extrusionOk="0">
                  <a:moveTo>
                    <a:pt x="1418" y="0"/>
                  </a:moveTo>
                  <a:cubicBezTo>
                    <a:pt x="1326" y="459"/>
                    <a:pt x="1156" y="883"/>
                    <a:pt x="922" y="1244"/>
                  </a:cubicBezTo>
                  <a:cubicBezTo>
                    <a:pt x="740" y="1523"/>
                    <a:pt x="509" y="1771"/>
                    <a:pt x="286" y="2013"/>
                  </a:cubicBezTo>
                  <a:cubicBezTo>
                    <a:pt x="223" y="2078"/>
                    <a:pt x="161" y="2147"/>
                    <a:pt x="98" y="2215"/>
                  </a:cubicBezTo>
                  <a:cubicBezTo>
                    <a:pt x="66" y="2251"/>
                    <a:pt x="34" y="2289"/>
                    <a:pt x="0" y="2326"/>
                  </a:cubicBezTo>
                  <a:cubicBezTo>
                    <a:pt x="10" y="2361"/>
                    <a:pt x="18" y="2396"/>
                    <a:pt x="27" y="2431"/>
                  </a:cubicBezTo>
                  <a:cubicBezTo>
                    <a:pt x="71" y="2379"/>
                    <a:pt x="119" y="2326"/>
                    <a:pt x="164" y="2275"/>
                  </a:cubicBezTo>
                  <a:cubicBezTo>
                    <a:pt x="227" y="2207"/>
                    <a:pt x="290" y="2139"/>
                    <a:pt x="352" y="2072"/>
                  </a:cubicBezTo>
                  <a:cubicBezTo>
                    <a:pt x="577" y="1827"/>
                    <a:pt x="811" y="1576"/>
                    <a:pt x="997" y="1291"/>
                  </a:cubicBezTo>
                  <a:cubicBezTo>
                    <a:pt x="1222" y="944"/>
                    <a:pt x="1390" y="539"/>
                    <a:pt x="1487" y="104"/>
                  </a:cubicBezTo>
                  <a:cubicBezTo>
                    <a:pt x="1464" y="69"/>
                    <a:pt x="1441" y="35"/>
                    <a:pt x="1418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8"/>
            <p:cNvSpPr/>
            <p:nvPr/>
          </p:nvSpPr>
          <p:spPr>
            <a:xfrm>
              <a:off x="7150737" y="3877625"/>
              <a:ext cx="52237" cy="86172"/>
            </a:xfrm>
            <a:custGeom>
              <a:avLst/>
              <a:gdLst/>
              <a:ahLst/>
              <a:cxnLst/>
              <a:rect l="l" t="t" r="r" b="b"/>
              <a:pathLst>
                <a:path w="1410" h="2326" extrusionOk="0">
                  <a:moveTo>
                    <a:pt x="1342" y="1"/>
                  </a:moveTo>
                  <a:cubicBezTo>
                    <a:pt x="1248" y="452"/>
                    <a:pt x="1081" y="868"/>
                    <a:pt x="850" y="1223"/>
                  </a:cubicBezTo>
                  <a:cubicBezTo>
                    <a:pt x="668" y="1501"/>
                    <a:pt x="437" y="1749"/>
                    <a:pt x="214" y="1991"/>
                  </a:cubicBezTo>
                  <a:cubicBezTo>
                    <a:pt x="151" y="2056"/>
                    <a:pt x="89" y="2125"/>
                    <a:pt x="26" y="2194"/>
                  </a:cubicBezTo>
                  <a:cubicBezTo>
                    <a:pt x="19" y="2204"/>
                    <a:pt x="10" y="2213"/>
                    <a:pt x="0" y="2222"/>
                  </a:cubicBezTo>
                  <a:cubicBezTo>
                    <a:pt x="9" y="2258"/>
                    <a:pt x="19" y="2291"/>
                    <a:pt x="26" y="2326"/>
                  </a:cubicBezTo>
                  <a:lnTo>
                    <a:pt x="91" y="2254"/>
                  </a:lnTo>
                  <a:cubicBezTo>
                    <a:pt x="155" y="2186"/>
                    <a:pt x="218" y="2118"/>
                    <a:pt x="280" y="2051"/>
                  </a:cubicBezTo>
                  <a:cubicBezTo>
                    <a:pt x="505" y="1807"/>
                    <a:pt x="739" y="1555"/>
                    <a:pt x="925" y="1271"/>
                  </a:cubicBezTo>
                  <a:cubicBezTo>
                    <a:pt x="1147" y="932"/>
                    <a:pt x="1311" y="535"/>
                    <a:pt x="1410" y="109"/>
                  </a:cubicBezTo>
                  <a:cubicBezTo>
                    <a:pt x="1386" y="74"/>
                    <a:pt x="1363" y="37"/>
                    <a:pt x="1342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8"/>
            <p:cNvSpPr/>
            <p:nvPr/>
          </p:nvSpPr>
          <p:spPr>
            <a:xfrm>
              <a:off x="7147329" y="3867214"/>
              <a:ext cx="49384" cy="82949"/>
            </a:xfrm>
            <a:custGeom>
              <a:avLst/>
              <a:gdLst/>
              <a:ahLst/>
              <a:cxnLst/>
              <a:rect l="l" t="t" r="r" b="b"/>
              <a:pathLst>
                <a:path w="1333" h="2239" extrusionOk="0">
                  <a:moveTo>
                    <a:pt x="1267" y="0"/>
                  </a:moveTo>
                  <a:cubicBezTo>
                    <a:pt x="1173" y="448"/>
                    <a:pt x="1007" y="862"/>
                    <a:pt x="776" y="1215"/>
                  </a:cubicBezTo>
                  <a:cubicBezTo>
                    <a:pt x="594" y="1494"/>
                    <a:pt x="364" y="1742"/>
                    <a:pt x="140" y="1984"/>
                  </a:cubicBezTo>
                  <a:cubicBezTo>
                    <a:pt x="95" y="2033"/>
                    <a:pt x="47" y="2083"/>
                    <a:pt x="1" y="2135"/>
                  </a:cubicBezTo>
                  <a:cubicBezTo>
                    <a:pt x="9" y="2169"/>
                    <a:pt x="19" y="2202"/>
                    <a:pt x="27" y="2238"/>
                  </a:cubicBezTo>
                  <a:cubicBezTo>
                    <a:pt x="86" y="2173"/>
                    <a:pt x="145" y="2108"/>
                    <a:pt x="205" y="2044"/>
                  </a:cubicBezTo>
                  <a:cubicBezTo>
                    <a:pt x="431" y="1801"/>
                    <a:pt x="664" y="1549"/>
                    <a:pt x="850" y="1263"/>
                  </a:cubicBezTo>
                  <a:cubicBezTo>
                    <a:pt x="1070" y="926"/>
                    <a:pt x="1233" y="535"/>
                    <a:pt x="1333" y="114"/>
                  </a:cubicBezTo>
                  <a:cubicBezTo>
                    <a:pt x="1311" y="76"/>
                    <a:pt x="1288" y="38"/>
                    <a:pt x="1267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8"/>
            <p:cNvSpPr/>
            <p:nvPr/>
          </p:nvSpPr>
          <p:spPr>
            <a:xfrm>
              <a:off x="7143884" y="3856248"/>
              <a:ext cx="46643" cy="80208"/>
            </a:xfrm>
            <a:custGeom>
              <a:avLst/>
              <a:gdLst/>
              <a:ahLst/>
              <a:cxnLst/>
              <a:rect l="l" t="t" r="r" b="b"/>
              <a:pathLst>
                <a:path w="1259" h="2165" extrusionOk="0">
                  <a:moveTo>
                    <a:pt x="1194" y="1"/>
                  </a:moveTo>
                  <a:cubicBezTo>
                    <a:pt x="1100" y="452"/>
                    <a:pt x="933" y="869"/>
                    <a:pt x="702" y="1224"/>
                  </a:cubicBezTo>
                  <a:cubicBezTo>
                    <a:pt x="520" y="1503"/>
                    <a:pt x="290" y="1751"/>
                    <a:pt x="66" y="1992"/>
                  </a:cubicBezTo>
                  <a:cubicBezTo>
                    <a:pt x="44" y="2015"/>
                    <a:pt x="23" y="2039"/>
                    <a:pt x="1" y="2062"/>
                  </a:cubicBezTo>
                  <a:cubicBezTo>
                    <a:pt x="10" y="2096"/>
                    <a:pt x="18" y="2131"/>
                    <a:pt x="27" y="2164"/>
                  </a:cubicBezTo>
                  <a:cubicBezTo>
                    <a:pt x="61" y="2126"/>
                    <a:pt x="97" y="2089"/>
                    <a:pt x="130" y="2051"/>
                  </a:cubicBezTo>
                  <a:cubicBezTo>
                    <a:pt x="357" y="1808"/>
                    <a:pt x="590" y="1557"/>
                    <a:pt x="776" y="1272"/>
                  </a:cubicBezTo>
                  <a:cubicBezTo>
                    <a:pt x="996" y="935"/>
                    <a:pt x="1160" y="543"/>
                    <a:pt x="1258" y="119"/>
                  </a:cubicBezTo>
                  <a:cubicBezTo>
                    <a:pt x="1237" y="81"/>
                    <a:pt x="1215" y="40"/>
                    <a:pt x="1194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8"/>
            <p:cNvSpPr/>
            <p:nvPr/>
          </p:nvSpPr>
          <p:spPr>
            <a:xfrm>
              <a:off x="7140512" y="3844653"/>
              <a:ext cx="44012" cy="78170"/>
            </a:xfrm>
            <a:custGeom>
              <a:avLst/>
              <a:gdLst/>
              <a:ahLst/>
              <a:cxnLst/>
              <a:rect l="l" t="t" r="r" b="b"/>
              <a:pathLst>
                <a:path w="1188" h="2110" extrusionOk="0">
                  <a:moveTo>
                    <a:pt x="1125" y="0"/>
                  </a:moveTo>
                  <a:cubicBezTo>
                    <a:pt x="1031" y="461"/>
                    <a:pt x="863" y="887"/>
                    <a:pt x="627" y="1248"/>
                  </a:cubicBezTo>
                  <a:cubicBezTo>
                    <a:pt x="448" y="1523"/>
                    <a:pt x="220" y="1770"/>
                    <a:pt x="0" y="2007"/>
                  </a:cubicBezTo>
                  <a:cubicBezTo>
                    <a:pt x="9" y="2040"/>
                    <a:pt x="18" y="2076"/>
                    <a:pt x="26" y="2109"/>
                  </a:cubicBezTo>
                  <a:cubicBezTo>
                    <a:pt x="37" y="2099"/>
                    <a:pt x="47" y="2088"/>
                    <a:pt x="56" y="2076"/>
                  </a:cubicBezTo>
                  <a:cubicBezTo>
                    <a:pt x="282" y="1833"/>
                    <a:pt x="516" y="1582"/>
                    <a:pt x="701" y="1296"/>
                  </a:cubicBezTo>
                  <a:cubicBezTo>
                    <a:pt x="926" y="954"/>
                    <a:pt x="1089" y="557"/>
                    <a:pt x="1188" y="126"/>
                  </a:cubicBezTo>
                  <a:cubicBezTo>
                    <a:pt x="1166" y="85"/>
                    <a:pt x="1144" y="42"/>
                    <a:pt x="1125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8"/>
            <p:cNvSpPr/>
            <p:nvPr/>
          </p:nvSpPr>
          <p:spPr>
            <a:xfrm>
              <a:off x="7137030" y="3832242"/>
              <a:ext cx="41641" cy="76985"/>
            </a:xfrm>
            <a:custGeom>
              <a:avLst/>
              <a:gdLst/>
              <a:ahLst/>
              <a:cxnLst/>
              <a:rect l="l" t="t" r="r" b="b"/>
              <a:pathLst>
                <a:path w="1124" h="2078" extrusionOk="0">
                  <a:moveTo>
                    <a:pt x="1059" y="1"/>
                  </a:moveTo>
                  <a:cubicBezTo>
                    <a:pt x="969" y="478"/>
                    <a:pt x="796" y="921"/>
                    <a:pt x="553" y="1296"/>
                  </a:cubicBezTo>
                  <a:cubicBezTo>
                    <a:pt x="394" y="1540"/>
                    <a:pt x="196" y="1762"/>
                    <a:pt x="0" y="1975"/>
                  </a:cubicBezTo>
                  <a:cubicBezTo>
                    <a:pt x="8" y="2009"/>
                    <a:pt x="18" y="2044"/>
                    <a:pt x="25" y="2078"/>
                  </a:cubicBezTo>
                  <a:cubicBezTo>
                    <a:pt x="238" y="1848"/>
                    <a:pt x="453" y="1610"/>
                    <a:pt x="627" y="1344"/>
                  </a:cubicBezTo>
                  <a:cubicBezTo>
                    <a:pt x="858" y="993"/>
                    <a:pt x="1026" y="582"/>
                    <a:pt x="1123" y="138"/>
                  </a:cubicBezTo>
                  <a:cubicBezTo>
                    <a:pt x="1102" y="92"/>
                    <a:pt x="1081" y="46"/>
                    <a:pt x="1059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2" name="Google Shape;1142;p48"/>
          <p:cNvSpPr txBox="1">
            <a:spLocks noGrp="1"/>
          </p:cNvSpPr>
          <p:nvPr>
            <p:ph type="title"/>
          </p:nvPr>
        </p:nvSpPr>
        <p:spPr>
          <a:xfrm>
            <a:off x="187788" y="2921203"/>
            <a:ext cx="458201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NÓI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4" name="Google Shape;1144;p48"/>
          <p:cNvSpPr/>
          <p:nvPr/>
        </p:nvSpPr>
        <p:spPr>
          <a:xfrm>
            <a:off x="4436849" y="161329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48"/>
          <p:cNvSpPr/>
          <p:nvPr/>
        </p:nvSpPr>
        <p:spPr>
          <a:xfrm>
            <a:off x="7454896" y="4156716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48"/>
          <p:cNvSpPr/>
          <p:nvPr/>
        </p:nvSpPr>
        <p:spPr>
          <a:xfrm>
            <a:off x="4165619" y="1829127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48"/>
          <p:cNvSpPr/>
          <p:nvPr/>
        </p:nvSpPr>
        <p:spPr>
          <a:xfrm>
            <a:off x="6650349" y="1761304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48"/>
          <p:cNvSpPr/>
          <p:nvPr/>
        </p:nvSpPr>
        <p:spPr>
          <a:xfrm>
            <a:off x="653360" y="1310032"/>
            <a:ext cx="1545049" cy="1545049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48"/>
          <p:cNvSpPr txBox="1">
            <a:spLocks noGrp="1"/>
          </p:cNvSpPr>
          <p:nvPr>
            <p:ph type="title" idx="2"/>
          </p:nvPr>
        </p:nvSpPr>
        <p:spPr>
          <a:xfrm>
            <a:off x="774075" y="1657350"/>
            <a:ext cx="1303500" cy="10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49"/>
          <p:cNvSpPr/>
          <p:nvPr/>
        </p:nvSpPr>
        <p:spPr>
          <a:xfrm>
            <a:off x="1289065" y="1662355"/>
            <a:ext cx="701751" cy="70175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49"/>
          <p:cNvSpPr/>
          <p:nvPr/>
        </p:nvSpPr>
        <p:spPr>
          <a:xfrm>
            <a:off x="5199064" y="1662355"/>
            <a:ext cx="701751" cy="70175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49"/>
          <p:cNvSpPr/>
          <p:nvPr/>
        </p:nvSpPr>
        <p:spPr>
          <a:xfrm>
            <a:off x="7153215" y="1662355"/>
            <a:ext cx="701751" cy="70175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49"/>
          <p:cNvSpPr/>
          <p:nvPr/>
        </p:nvSpPr>
        <p:spPr>
          <a:xfrm>
            <a:off x="3244940" y="1662355"/>
            <a:ext cx="701751" cy="70175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58" name="Google Shape;1158;p49"/>
          <p:cNvCxnSpPr>
            <a:stCxn id="1159" idx="3"/>
          </p:cNvCxnSpPr>
          <p:nvPr/>
        </p:nvCxnSpPr>
        <p:spPr>
          <a:xfrm>
            <a:off x="7876948" y="2013525"/>
            <a:ext cx="3810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61" name="Google Shape;1161;p49"/>
          <p:cNvSpPr txBox="1"/>
          <p:nvPr/>
        </p:nvSpPr>
        <p:spPr>
          <a:xfrm>
            <a:off x="3223101" y="1716675"/>
            <a:ext cx="7455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F384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02</a:t>
            </a:r>
            <a:endParaRPr sz="3000">
              <a:solidFill>
                <a:srgbClr val="3F384F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162" name="Google Shape;1162;p49"/>
          <p:cNvSpPr txBox="1"/>
          <p:nvPr/>
        </p:nvSpPr>
        <p:spPr>
          <a:xfrm rot="1383">
            <a:off x="5176454" y="1716675"/>
            <a:ext cx="745800" cy="5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F384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03</a:t>
            </a:r>
            <a:endParaRPr sz="3000">
              <a:solidFill>
                <a:srgbClr val="3F384F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163" name="Google Shape;1163;p49"/>
          <p:cNvSpPr txBox="1"/>
          <p:nvPr/>
        </p:nvSpPr>
        <p:spPr>
          <a:xfrm rot="1374">
            <a:off x="1264650" y="1716675"/>
            <a:ext cx="7506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F384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01</a:t>
            </a:r>
            <a:endParaRPr sz="3000">
              <a:solidFill>
                <a:srgbClr val="3F384F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159" name="Google Shape;1159;p49"/>
          <p:cNvSpPr txBox="1"/>
          <p:nvPr/>
        </p:nvSpPr>
        <p:spPr>
          <a:xfrm rot="1383">
            <a:off x="7131148" y="1716675"/>
            <a:ext cx="7458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F384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04</a:t>
            </a:r>
            <a:endParaRPr sz="3000">
              <a:solidFill>
                <a:srgbClr val="3F384F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cxnSp>
        <p:nvCxnSpPr>
          <p:cNvPr id="1172" name="Google Shape;1172;p49"/>
          <p:cNvCxnSpPr>
            <a:endCxn id="1163" idx="1"/>
          </p:cNvCxnSpPr>
          <p:nvPr/>
        </p:nvCxnSpPr>
        <p:spPr>
          <a:xfrm>
            <a:off x="877350" y="2013225"/>
            <a:ext cx="3873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173" name="Google Shape;1173;p49"/>
          <p:cNvCxnSpPr>
            <a:stCxn id="1163" idx="3"/>
            <a:endCxn id="1161" idx="1"/>
          </p:cNvCxnSpPr>
          <p:nvPr/>
        </p:nvCxnSpPr>
        <p:spPr>
          <a:xfrm>
            <a:off x="2015250" y="2013525"/>
            <a:ext cx="12078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4" name="Google Shape;1174;p49"/>
          <p:cNvCxnSpPr>
            <a:stCxn id="1161" idx="3"/>
            <a:endCxn id="1162" idx="1"/>
          </p:cNvCxnSpPr>
          <p:nvPr/>
        </p:nvCxnSpPr>
        <p:spPr>
          <a:xfrm rot="10800000" flipH="1">
            <a:off x="3968601" y="2013075"/>
            <a:ext cx="1207800" cy="3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5" name="Google Shape;1175;p49"/>
          <p:cNvCxnSpPr>
            <a:stCxn id="1162" idx="3"/>
            <a:endCxn id="1159" idx="1"/>
          </p:cNvCxnSpPr>
          <p:nvPr/>
        </p:nvCxnSpPr>
        <p:spPr>
          <a:xfrm rot="10800000" flipH="1">
            <a:off x="5922254" y="2013075"/>
            <a:ext cx="1209000" cy="3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76" name="Google Shape;1176;p49"/>
          <p:cNvGrpSpPr/>
          <p:nvPr/>
        </p:nvGrpSpPr>
        <p:grpSpPr>
          <a:xfrm>
            <a:off x="3414348" y="2571250"/>
            <a:ext cx="375356" cy="286648"/>
            <a:chOff x="3975147" y="3209309"/>
            <a:chExt cx="375356" cy="286648"/>
          </a:xfrm>
        </p:grpSpPr>
        <p:sp>
          <p:nvSpPr>
            <p:cNvPr id="1177" name="Google Shape;1177;p49"/>
            <p:cNvSpPr/>
            <p:nvPr/>
          </p:nvSpPr>
          <p:spPr>
            <a:xfrm>
              <a:off x="4033299" y="3419049"/>
              <a:ext cx="125375" cy="66224"/>
            </a:xfrm>
            <a:custGeom>
              <a:avLst/>
              <a:gdLst/>
              <a:ahLst/>
              <a:cxnLst/>
              <a:rect l="l" t="t" r="r" b="b"/>
              <a:pathLst>
                <a:path w="3262" h="1723" extrusionOk="0">
                  <a:moveTo>
                    <a:pt x="1763" y="1"/>
                  </a:moveTo>
                  <a:lnTo>
                    <a:pt x="1" y="383"/>
                  </a:lnTo>
                  <a:lnTo>
                    <a:pt x="52" y="1149"/>
                  </a:lnTo>
                  <a:lnTo>
                    <a:pt x="1743" y="1722"/>
                  </a:lnTo>
                  <a:lnTo>
                    <a:pt x="3071" y="1435"/>
                  </a:lnTo>
                  <a:lnTo>
                    <a:pt x="3262" y="862"/>
                  </a:lnTo>
                  <a:lnTo>
                    <a:pt x="3071" y="288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9"/>
            <p:cNvSpPr/>
            <p:nvPr/>
          </p:nvSpPr>
          <p:spPr>
            <a:xfrm>
              <a:off x="4131692" y="3242324"/>
              <a:ext cx="26981" cy="26789"/>
            </a:xfrm>
            <a:custGeom>
              <a:avLst/>
              <a:gdLst/>
              <a:ahLst/>
              <a:cxnLst/>
              <a:rect l="l" t="t" r="r" b="b"/>
              <a:pathLst>
                <a:path w="702" h="697" extrusionOk="0">
                  <a:moveTo>
                    <a:pt x="511" y="1"/>
                  </a:moveTo>
                  <a:cubicBezTo>
                    <a:pt x="390" y="1"/>
                    <a:pt x="268" y="24"/>
                    <a:pt x="147" y="77"/>
                  </a:cubicBezTo>
                  <a:lnTo>
                    <a:pt x="0" y="469"/>
                  </a:lnTo>
                  <a:lnTo>
                    <a:pt x="231" y="697"/>
                  </a:lnTo>
                  <a:cubicBezTo>
                    <a:pt x="308" y="628"/>
                    <a:pt x="407" y="575"/>
                    <a:pt x="511" y="575"/>
                  </a:cubicBezTo>
                  <a:lnTo>
                    <a:pt x="702" y="290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9"/>
            <p:cNvSpPr/>
            <p:nvPr/>
          </p:nvSpPr>
          <p:spPr>
            <a:xfrm>
              <a:off x="4151102" y="3242363"/>
              <a:ext cx="21024" cy="27289"/>
            </a:xfrm>
            <a:custGeom>
              <a:avLst/>
              <a:gdLst/>
              <a:ahLst/>
              <a:cxnLst/>
              <a:rect l="l" t="t" r="r" b="b"/>
              <a:pathLst>
                <a:path w="547" h="710" extrusionOk="0">
                  <a:moveTo>
                    <a:pt x="1" y="1"/>
                  </a:moveTo>
                  <a:lnTo>
                    <a:pt x="1" y="576"/>
                  </a:lnTo>
                  <a:cubicBezTo>
                    <a:pt x="97" y="576"/>
                    <a:pt x="198" y="621"/>
                    <a:pt x="307" y="710"/>
                  </a:cubicBezTo>
                  <a:lnTo>
                    <a:pt x="546" y="417"/>
                  </a:lnTo>
                  <a:lnTo>
                    <a:pt x="387" y="85"/>
                  </a:lnTo>
                  <a:cubicBezTo>
                    <a:pt x="260" y="29"/>
                    <a:pt x="132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9"/>
            <p:cNvSpPr/>
            <p:nvPr/>
          </p:nvSpPr>
          <p:spPr>
            <a:xfrm>
              <a:off x="4151064" y="3418972"/>
              <a:ext cx="177454" cy="63917"/>
            </a:xfrm>
            <a:custGeom>
              <a:avLst/>
              <a:gdLst/>
              <a:ahLst/>
              <a:cxnLst/>
              <a:rect l="l" t="t" r="r" b="b"/>
              <a:pathLst>
                <a:path w="4617" h="1663" extrusionOk="0">
                  <a:moveTo>
                    <a:pt x="1963" y="0"/>
                  </a:moveTo>
                  <a:lnTo>
                    <a:pt x="1" y="289"/>
                  </a:lnTo>
                  <a:lnTo>
                    <a:pt x="1" y="1439"/>
                  </a:lnTo>
                  <a:lnTo>
                    <a:pt x="2308" y="1662"/>
                  </a:lnTo>
                  <a:lnTo>
                    <a:pt x="4617" y="1439"/>
                  </a:lnTo>
                  <a:lnTo>
                    <a:pt x="4617" y="289"/>
                  </a:lnTo>
                  <a:lnTo>
                    <a:pt x="1963" y="0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9"/>
            <p:cNvSpPr/>
            <p:nvPr/>
          </p:nvSpPr>
          <p:spPr>
            <a:xfrm>
              <a:off x="3997170" y="3330725"/>
              <a:ext cx="161427" cy="66300"/>
            </a:xfrm>
            <a:custGeom>
              <a:avLst/>
              <a:gdLst/>
              <a:ahLst/>
              <a:cxnLst/>
              <a:rect l="l" t="t" r="r" b="b"/>
              <a:pathLst>
                <a:path w="4200" h="1725" extrusionOk="0">
                  <a:moveTo>
                    <a:pt x="2367" y="1"/>
                  </a:moveTo>
                  <a:lnTo>
                    <a:pt x="1" y="289"/>
                  </a:lnTo>
                  <a:lnTo>
                    <a:pt x="1" y="1437"/>
                  </a:lnTo>
                  <a:lnTo>
                    <a:pt x="2100" y="1725"/>
                  </a:lnTo>
                  <a:lnTo>
                    <a:pt x="4008" y="1437"/>
                  </a:lnTo>
                  <a:lnTo>
                    <a:pt x="4200" y="780"/>
                  </a:lnTo>
                  <a:lnTo>
                    <a:pt x="4008" y="289"/>
                  </a:lnTo>
                  <a:lnTo>
                    <a:pt x="2367" y="1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9"/>
            <p:cNvSpPr/>
            <p:nvPr/>
          </p:nvSpPr>
          <p:spPr>
            <a:xfrm>
              <a:off x="4151064" y="3330686"/>
              <a:ext cx="137828" cy="66339"/>
            </a:xfrm>
            <a:custGeom>
              <a:avLst/>
              <a:gdLst/>
              <a:ahLst/>
              <a:cxnLst/>
              <a:rect l="l" t="t" r="r" b="b"/>
              <a:pathLst>
                <a:path w="3586" h="1726" extrusionOk="0">
                  <a:moveTo>
                    <a:pt x="1892" y="1"/>
                  </a:moveTo>
                  <a:lnTo>
                    <a:pt x="1" y="288"/>
                  </a:lnTo>
                  <a:lnTo>
                    <a:pt x="1" y="1438"/>
                  </a:lnTo>
                  <a:lnTo>
                    <a:pt x="1738" y="1726"/>
                  </a:lnTo>
                  <a:lnTo>
                    <a:pt x="3586" y="1368"/>
                  </a:lnTo>
                  <a:lnTo>
                    <a:pt x="3586" y="396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9"/>
            <p:cNvSpPr/>
            <p:nvPr/>
          </p:nvSpPr>
          <p:spPr>
            <a:xfrm>
              <a:off x="4008124" y="3231294"/>
              <a:ext cx="33592" cy="22023"/>
            </a:xfrm>
            <a:custGeom>
              <a:avLst/>
              <a:gdLst/>
              <a:ahLst/>
              <a:cxnLst/>
              <a:rect l="l" t="t" r="r" b="b"/>
              <a:pathLst>
                <a:path w="874" h="573" extrusionOk="0">
                  <a:moveTo>
                    <a:pt x="1" y="1"/>
                  </a:moveTo>
                  <a:lnTo>
                    <a:pt x="1" y="572"/>
                  </a:lnTo>
                  <a:lnTo>
                    <a:pt x="602" y="572"/>
                  </a:lnTo>
                  <a:lnTo>
                    <a:pt x="873" y="277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9"/>
            <p:cNvSpPr/>
            <p:nvPr/>
          </p:nvSpPr>
          <p:spPr>
            <a:xfrm>
              <a:off x="4261411" y="3231294"/>
              <a:ext cx="34092" cy="22023"/>
            </a:xfrm>
            <a:custGeom>
              <a:avLst/>
              <a:gdLst/>
              <a:ahLst/>
              <a:cxnLst/>
              <a:rect l="l" t="t" r="r" b="b"/>
              <a:pathLst>
                <a:path w="887" h="573" extrusionOk="0">
                  <a:moveTo>
                    <a:pt x="28" y="1"/>
                  </a:moveTo>
                  <a:lnTo>
                    <a:pt x="0" y="381"/>
                  </a:lnTo>
                  <a:lnTo>
                    <a:pt x="286" y="572"/>
                  </a:lnTo>
                  <a:lnTo>
                    <a:pt x="887" y="572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9"/>
            <p:cNvSpPr/>
            <p:nvPr/>
          </p:nvSpPr>
          <p:spPr>
            <a:xfrm>
              <a:off x="4019078" y="3407979"/>
              <a:ext cx="139634" cy="87978"/>
            </a:xfrm>
            <a:custGeom>
              <a:avLst/>
              <a:gdLst/>
              <a:ahLst/>
              <a:cxnLst/>
              <a:rect l="l" t="t" r="r" b="b"/>
              <a:pathLst>
                <a:path w="3633" h="2289" extrusionOk="0">
                  <a:moveTo>
                    <a:pt x="1172" y="1"/>
                  </a:moveTo>
                  <a:cubicBezTo>
                    <a:pt x="544" y="1"/>
                    <a:pt x="18" y="499"/>
                    <a:pt x="9" y="1128"/>
                  </a:cubicBezTo>
                  <a:cubicBezTo>
                    <a:pt x="0" y="1767"/>
                    <a:pt x="517" y="2289"/>
                    <a:pt x="1154" y="2289"/>
                  </a:cubicBezTo>
                  <a:lnTo>
                    <a:pt x="3441" y="2289"/>
                  </a:lnTo>
                  <a:lnTo>
                    <a:pt x="3632" y="2002"/>
                  </a:lnTo>
                  <a:lnTo>
                    <a:pt x="3441" y="1716"/>
                  </a:lnTo>
                  <a:lnTo>
                    <a:pt x="1167" y="1716"/>
                  </a:lnTo>
                  <a:cubicBezTo>
                    <a:pt x="856" y="1716"/>
                    <a:pt x="591" y="1472"/>
                    <a:pt x="583" y="1161"/>
                  </a:cubicBezTo>
                  <a:cubicBezTo>
                    <a:pt x="573" y="838"/>
                    <a:pt x="834" y="572"/>
                    <a:pt x="1155" y="572"/>
                  </a:cubicBezTo>
                  <a:lnTo>
                    <a:pt x="3442" y="572"/>
                  </a:lnTo>
                  <a:lnTo>
                    <a:pt x="3633" y="286"/>
                  </a:lnTo>
                  <a:lnTo>
                    <a:pt x="34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9"/>
            <p:cNvSpPr/>
            <p:nvPr/>
          </p:nvSpPr>
          <p:spPr>
            <a:xfrm>
              <a:off x="3975147" y="3320040"/>
              <a:ext cx="182835" cy="21985"/>
            </a:xfrm>
            <a:custGeom>
              <a:avLst/>
              <a:gdLst/>
              <a:ahLst/>
              <a:cxnLst/>
              <a:rect l="l" t="t" r="r" b="b"/>
              <a:pathLst>
                <a:path w="4757" h="572" extrusionOk="0">
                  <a:moveTo>
                    <a:pt x="1" y="0"/>
                  </a:moveTo>
                  <a:lnTo>
                    <a:pt x="1" y="572"/>
                  </a:lnTo>
                  <a:lnTo>
                    <a:pt x="4565" y="572"/>
                  </a:lnTo>
                  <a:lnTo>
                    <a:pt x="4757" y="267"/>
                  </a:lnTo>
                  <a:lnTo>
                    <a:pt x="45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9"/>
            <p:cNvSpPr/>
            <p:nvPr/>
          </p:nvSpPr>
          <p:spPr>
            <a:xfrm>
              <a:off x="3975147" y="3385994"/>
              <a:ext cx="182835" cy="22023"/>
            </a:xfrm>
            <a:custGeom>
              <a:avLst/>
              <a:gdLst/>
              <a:ahLst/>
              <a:cxnLst/>
              <a:rect l="l" t="t" r="r" b="b"/>
              <a:pathLst>
                <a:path w="4757" h="573" extrusionOk="0">
                  <a:moveTo>
                    <a:pt x="1" y="1"/>
                  </a:moveTo>
                  <a:lnTo>
                    <a:pt x="1" y="573"/>
                  </a:lnTo>
                  <a:lnTo>
                    <a:pt x="4565" y="573"/>
                  </a:lnTo>
                  <a:lnTo>
                    <a:pt x="4757" y="287"/>
                  </a:lnTo>
                  <a:lnTo>
                    <a:pt x="45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9"/>
            <p:cNvSpPr/>
            <p:nvPr/>
          </p:nvSpPr>
          <p:spPr>
            <a:xfrm>
              <a:off x="4030339" y="3209309"/>
              <a:ext cx="110462" cy="110462"/>
            </a:xfrm>
            <a:custGeom>
              <a:avLst/>
              <a:gdLst/>
              <a:ahLst/>
              <a:cxnLst/>
              <a:rect l="l" t="t" r="r" b="b"/>
              <a:pathLst>
                <a:path w="2874" h="2874" extrusionOk="0">
                  <a:moveTo>
                    <a:pt x="1437" y="1"/>
                  </a:moveTo>
                  <a:cubicBezTo>
                    <a:pt x="644" y="1"/>
                    <a:pt x="1" y="644"/>
                    <a:pt x="1" y="1437"/>
                  </a:cubicBezTo>
                  <a:cubicBezTo>
                    <a:pt x="1" y="2230"/>
                    <a:pt x="644" y="2874"/>
                    <a:pt x="1437" y="2874"/>
                  </a:cubicBezTo>
                  <a:cubicBezTo>
                    <a:pt x="2230" y="2874"/>
                    <a:pt x="2874" y="2230"/>
                    <a:pt x="2874" y="1437"/>
                  </a:cubicBezTo>
                  <a:cubicBezTo>
                    <a:pt x="2874" y="644"/>
                    <a:pt x="2230" y="1"/>
                    <a:pt x="14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9"/>
            <p:cNvSpPr/>
            <p:nvPr/>
          </p:nvSpPr>
          <p:spPr>
            <a:xfrm>
              <a:off x="4052439" y="3231409"/>
              <a:ext cx="66262" cy="66262"/>
            </a:xfrm>
            <a:custGeom>
              <a:avLst/>
              <a:gdLst/>
              <a:ahLst/>
              <a:cxnLst/>
              <a:rect l="l" t="t" r="r" b="b"/>
              <a:pathLst>
                <a:path w="1724" h="1724" extrusionOk="0">
                  <a:moveTo>
                    <a:pt x="862" y="1"/>
                  </a:moveTo>
                  <a:cubicBezTo>
                    <a:pt x="387" y="1"/>
                    <a:pt x="1" y="387"/>
                    <a:pt x="1" y="862"/>
                  </a:cubicBezTo>
                  <a:cubicBezTo>
                    <a:pt x="1" y="1338"/>
                    <a:pt x="387" y="1724"/>
                    <a:pt x="862" y="1724"/>
                  </a:cubicBezTo>
                  <a:cubicBezTo>
                    <a:pt x="1337" y="1724"/>
                    <a:pt x="1724" y="1338"/>
                    <a:pt x="1724" y="862"/>
                  </a:cubicBezTo>
                  <a:cubicBezTo>
                    <a:pt x="1724" y="387"/>
                    <a:pt x="1337" y="1"/>
                    <a:pt x="862" y="1"/>
                  </a:cubicBez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9"/>
            <p:cNvSpPr/>
            <p:nvPr/>
          </p:nvSpPr>
          <p:spPr>
            <a:xfrm>
              <a:off x="4162825" y="3209309"/>
              <a:ext cx="110424" cy="110462"/>
            </a:xfrm>
            <a:custGeom>
              <a:avLst/>
              <a:gdLst/>
              <a:ahLst/>
              <a:cxnLst/>
              <a:rect l="l" t="t" r="r" b="b"/>
              <a:pathLst>
                <a:path w="2873" h="2874" extrusionOk="0">
                  <a:moveTo>
                    <a:pt x="1437" y="1"/>
                  </a:moveTo>
                  <a:cubicBezTo>
                    <a:pt x="643" y="1"/>
                    <a:pt x="1" y="644"/>
                    <a:pt x="1" y="1437"/>
                  </a:cubicBezTo>
                  <a:cubicBezTo>
                    <a:pt x="1" y="2230"/>
                    <a:pt x="643" y="2874"/>
                    <a:pt x="1437" y="2874"/>
                  </a:cubicBezTo>
                  <a:cubicBezTo>
                    <a:pt x="2230" y="2874"/>
                    <a:pt x="2873" y="2230"/>
                    <a:pt x="2873" y="1437"/>
                  </a:cubicBezTo>
                  <a:cubicBezTo>
                    <a:pt x="2873" y="644"/>
                    <a:pt x="2230" y="1"/>
                    <a:pt x="14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4184925" y="3231409"/>
              <a:ext cx="66224" cy="66262"/>
            </a:xfrm>
            <a:custGeom>
              <a:avLst/>
              <a:gdLst/>
              <a:ahLst/>
              <a:cxnLst/>
              <a:rect l="l" t="t" r="r" b="b"/>
              <a:pathLst>
                <a:path w="1723" h="1724" extrusionOk="0">
                  <a:moveTo>
                    <a:pt x="862" y="1"/>
                  </a:moveTo>
                  <a:cubicBezTo>
                    <a:pt x="386" y="1"/>
                    <a:pt x="1" y="387"/>
                    <a:pt x="1" y="862"/>
                  </a:cubicBezTo>
                  <a:cubicBezTo>
                    <a:pt x="1" y="1338"/>
                    <a:pt x="386" y="1724"/>
                    <a:pt x="862" y="1724"/>
                  </a:cubicBezTo>
                  <a:cubicBezTo>
                    <a:pt x="1337" y="1724"/>
                    <a:pt x="1722" y="1338"/>
                    <a:pt x="1722" y="862"/>
                  </a:cubicBezTo>
                  <a:cubicBezTo>
                    <a:pt x="1722" y="387"/>
                    <a:pt x="1337" y="1"/>
                    <a:pt x="862" y="1"/>
                  </a:cubicBez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9"/>
            <p:cNvSpPr/>
            <p:nvPr/>
          </p:nvSpPr>
          <p:spPr>
            <a:xfrm>
              <a:off x="4151064" y="3320002"/>
              <a:ext cx="154778" cy="87978"/>
            </a:xfrm>
            <a:custGeom>
              <a:avLst/>
              <a:gdLst/>
              <a:ahLst/>
              <a:cxnLst/>
              <a:rect l="l" t="t" r="r" b="b"/>
              <a:pathLst>
                <a:path w="4027" h="2289" extrusionOk="0">
                  <a:moveTo>
                    <a:pt x="1" y="0"/>
                  </a:moveTo>
                  <a:lnTo>
                    <a:pt x="1" y="573"/>
                  </a:lnTo>
                  <a:lnTo>
                    <a:pt x="2861" y="573"/>
                  </a:lnTo>
                  <a:cubicBezTo>
                    <a:pt x="3172" y="573"/>
                    <a:pt x="3437" y="817"/>
                    <a:pt x="3445" y="1128"/>
                  </a:cubicBezTo>
                  <a:cubicBezTo>
                    <a:pt x="3454" y="1451"/>
                    <a:pt x="3194" y="1716"/>
                    <a:pt x="2873" y="1716"/>
                  </a:cubicBezTo>
                  <a:lnTo>
                    <a:pt x="1" y="1716"/>
                  </a:lnTo>
                  <a:lnTo>
                    <a:pt x="1" y="2288"/>
                  </a:lnTo>
                  <a:lnTo>
                    <a:pt x="2856" y="2288"/>
                  </a:lnTo>
                  <a:cubicBezTo>
                    <a:pt x="3483" y="2288"/>
                    <a:pt x="4008" y="1789"/>
                    <a:pt x="4017" y="1161"/>
                  </a:cubicBezTo>
                  <a:cubicBezTo>
                    <a:pt x="4027" y="522"/>
                    <a:pt x="3510" y="0"/>
                    <a:pt x="28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9"/>
            <p:cNvSpPr/>
            <p:nvPr/>
          </p:nvSpPr>
          <p:spPr>
            <a:xfrm>
              <a:off x="4151102" y="3407941"/>
              <a:ext cx="199401" cy="22023"/>
            </a:xfrm>
            <a:custGeom>
              <a:avLst/>
              <a:gdLst/>
              <a:ahLst/>
              <a:cxnLst/>
              <a:rect l="l" t="t" r="r" b="b"/>
              <a:pathLst>
                <a:path w="5188" h="573" extrusionOk="0">
                  <a:moveTo>
                    <a:pt x="1" y="0"/>
                  </a:moveTo>
                  <a:lnTo>
                    <a:pt x="1" y="572"/>
                  </a:lnTo>
                  <a:lnTo>
                    <a:pt x="5187" y="572"/>
                  </a:lnTo>
                  <a:lnTo>
                    <a:pt x="51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9"/>
            <p:cNvSpPr/>
            <p:nvPr/>
          </p:nvSpPr>
          <p:spPr>
            <a:xfrm>
              <a:off x="4151102" y="3473934"/>
              <a:ext cx="199401" cy="22023"/>
            </a:xfrm>
            <a:custGeom>
              <a:avLst/>
              <a:gdLst/>
              <a:ahLst/>
              <a:cxnLst/>
              <a:rect l="l" t="t" r="r" b="b"/>
              <a:pathLst>
                <a:path w="5188" h="573" extrusionOk="0">
                  <a:moveTo>
                    <a:pt x="1" y="0"/>
                  </a:moveTo>
                  <a:lnTo>
                    <a:pt x="1" y="573"/>
                  </a:lnTo>
                  <a:lnTo>
                    <a:pt x="5187" y="573"/>
                  </a:lnTo>
                  <a:lnTo>
                    <a:pt x="51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5" name="Google Shape;1195;p49"/>
          <p:cNvGrpSpPr/>
          <p:nvPr/>
        </p:nvGrpSpPr>
        <p:grpSpPr>
          <a:xfrm>
            <a:off x="5376430" y="2526896"/>
            <a:ext cx="353256" cy="375356"/>
            <a:chOff x="3169818" y="3164916"/>
            <a:chExt cx="353256" cy="375356"/>
          </a:xfrm>
        </p:grpSpPr>
        <p:sp>
          <p:nvSpPr>
            <p:cNvPr id="1196" name="Google Shape;1196;p49"/>
            <p:cNvSpPr/>
            <p:nvPr/>
          </p:nvSpPr>
          <p:spPr>
            <a:xfrm>
              <a:off x="3213596" y="3164916"/>
              <a:ext cx="183988" cy="375356"/>
            </a:xfrm>
            <a:custGeom>
              <a:avLst/>
              <a:gdLst/>
              <a:ahLst/>
              <a:cxnLst/>
              <a:rect l="l" t="t" r="r" b="b"/>
              <a:pathLst>
                <a:path w="4787" h="9766" extrusionOk="0">
                  <a:moveTo>
                    <a:pt x="1150" y="0"/>
                  </a:moveTo>
                  <a:lnTo>
                    <a:pt x="1150" y="3"/>
                  </a:lnTo>
                  <a:lnTo>
                    <a:pt x="1150" y="4884"/>
                  </a:lnTo>
                  <a:lnTo>
                    <a:pt x="432" y="9192"/>
                  </a:lnTo>
                  <a:lnTo>
                    <a:pt x="1" y="9765"/>
                  </a:lnTo>
                  <a:lnTo>
                    <a:pt x="4595" y="9765"/>
                  </a:lnTo>
                  <a:lnTo>
                    <a:pt x="4786" y="5400"/>
                  </a:lnTo>
                  <a:lnTo>
                    <a:pt x="4595" y="0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9"/>
            <p:cNvSpPr/>
            <p:nvPr/>
          </p:nvSpPr>
          <p:spPr>
            <a:xfrm>
              <a:off x="3390397" y="3164916"/>
              <a:ext cx="132678" cy="375356"/>
            </a:xfrm>
            <a:custGeom>
              <a:avLst/>
              <a:gdLst/>
              <a:ahLst/>
              <a:cxnLst/>
              <a:rect l="l" t="t" r="r" b="b"/>
              <a:pathLst>
                <a:path w="3452" h="9766" extrusionOk="0">
                  <a:moveTo>
                    <a:pt x="1" y="0"/>
                  </a:moveTo>
                  <a:lnTo>
                    <a:pt x="1" y="3"/>
                  </a:lnTo>
                  <a:lnTo>
                    <a:pt x="1" y="9765"/>
                  </a:lnTo>
                  <a:lnTo>
                    <a:pt x="2016" y="9765"/>
                  </a:lnTo>
                  <a:cubicBezTo>
                    <a:pt x="2808" y="9765"/>
                    <a:pt x="3452" y="9123"/>
                    <a:pt x="3452" y="8329"/>
                  </a:cubicBezTo>
                  <a:lnTo>
                    <a:pt x="3452" y="0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3169818" y="3352594"/>
              <a:ext cx="87978" cy="187678"/>
            </a:xfrm>
            <a:custGeom>
              <a:avLst/>
              <a:gdLst/>
              <a:ahLst/>
              <a:cxnLst/>
              <a:rect l="l" t="t" r="r" b="b"/>
              <a:pathLst>
                <a:path w="2289" h="4883" extrusionOk="0">
                  <a:moveTo>
                    <a:pt x="0" y="0"/>
                  </a:moveTo>
                  <a:lnTo>
                    <a:pt x="0" y="3719"/>
                  </a:lnTo>
                  <a:cubicBezTo>
                    <a:pt x="0" y="4356"/>
                    <a:pt x="510" y="4882"/>
                    <a:pt x="1143" y="4882"/>
                  </a:cubicBezTo>
                  <a:cubicBezTo>
                    <a:pt x="1151" y="4882"/>
                    <a:pt x="1159" y="4882"/>
                    <a:pt x="1167" y="4882"/>
                  </a:cubicBezTo>
                  <a:cubicBezTo>
                    <a:pt x="1788" y="4869"/>
                    <a:pt x="2289" y="4360"/>
                    <a:pt x="2289" y="3734"/>
                  </a:cubicBezTo>
                  <a:lnTo>
                    <a:pt x="2289" y="0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3302457" y="3220647"/>
              <a:ext cx="95319" cy="88016"/>
            </a:xfrm>
            <a:custGeom>
              <a:avLst/>
              <a:gdLst/>
              <a:ahLst/>
              <a:cxnLst/>
              <a:rect l="l" t="t" r="r" b="b"/>
              <a:pathLst>
                <a:path w="2480" h="2290" extrusionOk="0">
                  <a:moveTo>
                    <a:pt x="0" y="0"/>
                  </a:moveTo>
                  <a:lnTo>
                    <a:pt x="0" y="1"/>
                  </a:lnTo>
                  <a:lnTo>
                    <a:pt x="0" y="2290"/>
                  </a:lnTo>
                  <a:lnTo>
                    <a:pt x="2289" y="2290"/>
                  </a:lnTo>
                  <a:lnTo>
                    <a:pt x="2480" y="1145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3390397" y="3220685"/>
              <a:ext cx="88016" cy="87978"/>
            </a:xfrm>
            <a:custGeom>
              <a:avLst/>
              <a:gdLst/>
              <a:ahLst/>
              <a:cxnLst/>
              <a:rect l="l" t="t" r="r" b="b"/>
              <a:pathLst>
                <a:path w="2290" h="2289" extrusionOk="0">
                  <a:moveTo>
                    <a:pt x="1" y="0"/>
                  </a:moveTo>
                  <a:lnTo>
                    <a:pt x="1" y="2289"/>
                  </a:lnTo>
                  <a:lnTo>
                    <a:pt x="2289" y="228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3423412" y="3341640"/>
              <a:ext cx="44047" cy="87978"/>
            </a:xfrm>
            <a:custGeom>
              <a:avLst/>
              <a:gdLst/>
              <a:ahLst/>
              <a:cxnLst/>
              <a:rect l="l" t="t" r="r" b="b"/>
              <a:pathLst>
                <a:path w="1146" h="2289" extrusionOk="0">
                  <a:moveTo>
                    <a:pt x="1" y="0"/>
                  </a:moveTo>
                  <a:lnTo>
                    <a:pt x="1" y="2289"/>
                  </a:lnTo>
                  <a:lnTo>
                    <a:pt x="1145" y="2289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3302457" y="3341640"/>
              <a:ext cx="87978" cy="22023"/>
            </a:xfrm>
            <a:custGeom>
              <a:avLst/>
              <a:gdLst/>
              <a:ahLst/>
              <a:cxnLst/>
              <a:rect l="l" t="t" r="r" b="b"/>
              <a:pathLst>
                <a:path w="2289" h="573" extrusionOk="0">
                  <a:moveTo>
                    <a:pt x="0" y="0"/>
                  </a:moveTo>
                  <a:lnTo>
                    <a:pt x="0" y="572"/>
                  </a:lnTo>
                  <a:lnTo>
                    <a:pt x="2289" y="572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9"/>
            <p:cNvSpPr/>
            <p:nvPr/>
          </p:nvSpPr>
          <p:spPr>
            <a:xfrm>
              <a:off x="3302457" y="3385610"/>
              <a:ext cx="87978" cy="21985"/>
            </a:xfrm>
            <a:custGeom>
              <a:avLst/>
              <a:gdLst/>
              <a:ahLst/>
              <a:cxnLst/>
              <a:rect l="l" t="t" r="r" b="b"/>
              <a:pathLst>
                <a:path w="2289" h="572" extrusionOk="0">
                  <a:moveTo>
                    <a:pt x="0" y="0"/>
                  </a:moveTo>
                  <a:lnTo>
                    <a:pt x="0" y="572"/>
                  </a:lnTo>
                  <a:lnTo>
                    <a:pt x="2289" y="572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9"/>
            <p:cNvSpPr/>
            <p:nvPr/>
          </p:nvSpPr>
          <p:spPr>
            <a:xfrm>
              <a:off x="3302457" y="3429580"/>
              <a:ext cx="87978" cy="22023"/>
            </a:xfrm>
            <a:custGeom>
              <a:avLst/>
              <a:gdLst/>
              <a:ahLst/>
              <a:cxnLst/>
              <a:rect l="l" t="t" r="r" b="b"/>
              <a:pathLst>
                <a:path w="2289" h="573" extrusionOk="0">
                  <a:moveTo>
                    <a:pt x="0" y="1"/>
                  </a:moveTo>
                  <a:lnTo>
                    <a:pt x="0" y="573"/>
                  </a:lnTo>
                  <a:lnTo>
                    <a:pt x="2289" y="573"/>
                  </a:lnTo>
                  <a:lnTo>
                    <a:pt x="22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5" name="Google Shape;1205;p49"/>
          <p:cNvGrpSpPr/>
          <p:nvPr/>
        </p:nvGrpSpPr>
        <p:grpSpPr>
          <a:xfrm>
            <a:off x="1452266" y="2526896"/>
            <a:ext cx="375356" cy="375356"/>
            <a:chOff x="2342466" y="3771959"/>
            <a:chExt cx="375356" cy="375356"/>
          </a:xfrm>
        </p:grpSpPr>
        <p:sp>
          <p:nvSpPr>
            <p:cNvPr id="1206" name="Google Shape;1206;p49"/>
            <p:cNvSpPr/>
            <p:nvPr/>
          </p:nvSpPr>
          <p:spPr>
            <a:xfrm>
              <a:off x="2442128" y="3771959"/>
              <a:ext cx="95665" cy="220771"/>
            </a:xfrm>
            <a:custGeom>
              <a:avLst/>
              <a:gdLst/>
              <a:ahLst/>
              <a:cxnLst/>
              <a:rect l="l" t="t" r="r" b="b"/>
              <a:pathLst>
                <a:path w="2489" h="5744" extrusionOk="0">
                  <a:moveTo>
                    <a:pt x="2299" y="1"/>
                  </a:moveTo>
                  <a:cubicBezTo>
                    <a:pt x="1030" y="1"/>
                    <a:pt x="1" y="1030"/>
                    <a:pt x="1" y="2299"/>
                  </a:cubicBezTo>
                  <a:lnTo>
                    <a:pt x="1" y="4021"/>
                  </a:lnTo>
                  <a:lnTo>
                    <a:pt x="1" y="5555"/>
                  </a:lnTo>
                  <a:lnTo>
                    <a:pt x="1150" y="5744"/>
                  </a:lnTo>
                  <a:lnTo>
                    <a:pt x="1724" y="5456"/>
                  </a:lnTo>
                  <a:lnTo>
                    <a:pt x="2298" y="1858"/>
                  </a:lnTo>
                  <a:lnTo>
                    <a:pt x="2489" y="900"/>
                  </a:lnTo>
                  <a:lnTo>
                    <a:pt x="2299" y="1"/>
                  </a:lnTo>
                  <a:close/>
                </a:path>
              </a:pathLst>
            </a:custGeom>
            <a:solidFill>
              <a:srgbClr val="585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2530106" y="3772458"/>
              <a:ext cx="88016" cy="219925"/>
            </a:xfrm>
            <a:custGeom>
              <a:avLst/>
              <a:gdLst/>
              <a:ahLst/>
              <a:cxnLst/>
              <a:rect l="l" t="t" r="r" b="b"/>
              <a:pathLst>
                <a:path w="2290" h="5722" extrusionOk="0">
                  <a:moveTo>
                    <a:pt x="0" y="1"/>
                  </a:moveTo>
                  <a:lnTo>
                    <a:pt x="0" y="1716"/>
                  </a:lnTo>
                  <a:lnTo>
                    <a:pt x="573" y="5435"/>
                  </a:lnTo>
                  <a:lnTo>
                    <a:pt x="1145" y="5721"/>
                  </a:lnTo>
                  <a:lnTo>
                    <a:pt x="2290" y="5532"/>
                  </a:lnTo>
                  <a:cubicBezTo>
                    <a:pt x="2289" y="5208"/>
                    <a:pt x="2289" y="2614"/>
                    <a:pt x="2289" y="2288"/>
                  </a:cubicBezTo>
                  <a:cubicBezTo>
                    <a:pt x="2289" y="1025"/>
                    <a:pt x="1264" y="1"/>
                    <a:pt x="0" y="1"/>
                  </a:cubicBezTo>
                  <a:close/>
                </a:path>
              </a:pathLst>
            </a:custGeom>
            <a:solidFill>
              <a:srgbClr val="474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2397505" y="3981622"/>
              <a:ext cx="147667" cy="121416"/>
            </a:xfrm>
            <a:custGeom>
              <a:avLst/>
              <a:gdLst/>
              <a:ahLst/>
              <a:cxnLst/>
              <a:rect l="l" t="t" r="r" b="b"/>
              <a:pathLst>
                <a:path w="3842" h="3159" extrusionOk="0">
                  <a:moveTo>
                    <a:pt x="1723" y="1"/>
                  </a:moveTo>
                  <a:cubicBezTo>
                    <a:pt x="771" y="1"/>
                    <a:pt x="0" y="773"/>
                    <a:pt x="0" y="1724"/>
                  </a:cubicBezTo>
                  <a:lnTo>
                    <a:pt x="0" y="2011"/>
                  </a:lnTo>
                  <a:lnTo>
                    <a:pt x="1436" y="2584"/>
                  </a:lnTo>
                  <a:lnTo>
                    <a:pt x="3446" y="3158"/>
                  </a:lnTo>
                  <a:lnTo>
                    <a:pt x="3842" y="1697"/>
                  </a:lnTo>
                  <a:lnTo>
                    <a:pt x="3445" y="863"/>
                  </a:lnTo>
                  <a:lnTo>
                    <a:pt x="28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2530106" y="3981622"/>
              <a:ext cx="132716" cy="121455"/>
            </a:xfrm>
            <a:custGeom>
              <a:avLst/>
              <a:gdLst/>
              <a:ahLst/>
              <a:cxnLst/>
              <a:rect l="l" t="t" r="r" b="b"/>
              <a:pathLst>
                <a:path w="3453" h="3160" extrusionOk="0">
                  <a:moveTo>
                    <a:pt x="575" y="1"/>
                  </a:moveTo>
                  <a:lnTo>
                    <a:pt x="0" y="863"/>
                  </a:lnTo>
                  <a:lnTo>
                    <a:pt x="0" y="3159"/>
                  </a:lnTo>
                  <a:lnTo>
                    <a:pt x="1870" y="2586"/>
                  </a:lnTo>
                  <a:lnTo>
                    <a:pt x="3453" y="2013"/>
                  </a:lnTo>
                  <a:lnTo>
                    <a:pt x="3453" y="1725"/>
                  </a:lnTo>
                  <a:cubicBezTo>
                    <a:pt x="3452" y="773"/>
                    <a:pt x="2680" y="1"/>
                    <a:pt x="17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2508121" y="3952257"/>
              <a:ext cx="29441" cy="62611"/>
            </a:xfrm>
            <a:custGeom>
              <a:avLst/>
              <a:gdLst/>
              <a:ahLst/>
              <a:cxnLst/>
              <a:rect l="l" t="t" r="r" b="b"/>
              <a:pathLst>
                <a:path w="766" h="1629" extrusionOk="0">
                  <a:moveTo>
                    <a:pt x="287" y="1"/>
                  </a:moveTo>
                  <a:cubicBezTo>
                    <a:pt x="287" y="1"/>
                    <a:pt x="164" y="55"/>
                    <a:pt x="70" y="55"/>
                  </a:cubicBezTo>
                  <a:cubicBezTo>
                    <a:pt x="43" y="55"/>
                    <a:pt x="19" y="51"/>
                    <a:pt x="1" y="40"/>
                  </a:cubicBezTo>
                  <a:lnTo>
                    <a:pt x="1" y="1055"/>
                  </a:lnTo>
                  <a:cubicBezTo>
                    <a:pt x="1" y="1373"/>
                    <a:pt x="257" y="1629"/>
                    <a:pt x="573" y="1629"/>
                  </a:cubicBezTo>
                  <a:lnTo>
                    <a:pt x="766" y="875"/>
                  </a:lnTo>
                  <a:lnTo>
                    <a:pt x="573" y="194"/>
                  </a:lnTo>
                  <a:cubicBezTo>
                    <a:pt x="471" y="194"/>
                    <a:pt x="287" y="1"/>
                    <a:pt x="287" y="1"/>
                  </a:cubicBezTo>
                  <a:close/>
                </a:path>
              </a:pathLst>
            </a:custGeom>
            <a:solidFill>
              <a:srgbClr val="FFBB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2530144" y="3953257"/>
              <a:ext cx="22023" cy="61573"/>
            </a:xfrm>
            <a:custGeom>
              <a:avLst/>
              <a:gdLst/>
              <a:ahLst/>
              <a:cxnLst/>
              <a:rect l="l" t="t" r="r" b="b"/>
              <a:pathLst>
                <a:path w="573" h="1602" extrusionOk="0">
                  <a:moveTo>
                    <a:pt x="285" y="0"/>
                  </a:moveTo>
                  <a:cubicBezTo>
                    <a:pt x="285" y="0"/>
                    <a:pt x="103" y="167"/>
                    <a:pt x="0" y="167"/>
                  </a:cubicBezTo>
                  <a:lnTo>
                    <a:pt x="0" y="1602"/>
                  </a:lnTo>
                  <a:cubicBezTo>
                    <a:pt x="315" y="1602"/>
                    <a:pt x="572" y="1344"/>
                    <a:pt x="572" y="1028"/>
                  </a:cubicBezTo>
                  <a:lnTo>
                    <a:pt x="572" y="884"/>
                  </a:lnTo>
                  <a:lnTo>
                    <a:pt x="572" y="13"/>
                  </a:lnTo>
                  <a:cubicBezTo>
                    <a:pt x="548" y="27"/>
                    <a:pt x="514" y="32"/>
                    <a:pt x="478" y="32"/>
                  </a:cubicBezTo>
                  <a:cubicBezTo>
                    <a:pt x="388" y="32"/>
                    <a:pt x="285" y="0"/>
                    <a:pt x="285" y="0"/>
                  </a:cubicBezTo>
                  <a:close/>
                </a:path>
              </a:pathLst>
            </a:custGeom>
            <a:solidFill>
              <a:srgbClr val="F5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2364451" y="4059376"/>
              <a:ext cx="165693" cy="75409"/>
            </a:xfrm>
            <a:custGeom>
              <a:avLst/>
              <a:gdLst/>
              <a:ahLst/>
              <a:cxnLst/>
              <a:rect l="l" t="t" r="r" b="b"/>
              <a:pathLst>
                <a:path w="4311" h="1962" extrusionOk="0">
                  <a:moveTo>
                    <a:pt x="0" y="0"/>
                  </a:moveTo>
                  <a:lnTo>
                    <a:pt x="0" y="882"/>
                  </a:lnTo>
                  <a:lnTo>
                    <a:pt x="864" y="1089"/>
                  </a:lnTo>
                  <a:lnTo>
                    <a:pt x="2739" y="882"/>
                  </a:lnTo>
                  <a:lnTo>
                    <a:pt x="3524" y="1962"/>
                  </a:lnTo>
                  <a:lnTo>
                    <a:pt x="4309" y="1723"/>
                  </a:lnTo>
                  <a:lnTo>
                    <a:pt x="4309" y="1178"/>
                  </a:lnTo>
                  <a:cubicBezTo>
                    <a:pt x="4310" y="526"/>
                    <a:pt x="3783" y="0"/>
                    <a:pt x="3133" y="0"/>
                  </a:cubicBez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2530106" y="4059376"/>
              <a:ext cx="165693" cy="78484"/>
            </a:xfrm>
            <a:custGeom>
              <a:avLst/>
              <a:gdLst/>
              <a:ahLst/>
              <a:cxnLst/>
              <a:rect l="l" t="t" r="r" b="b"/>
              <a:pathLst>
                <a:path w="4311" h="2042" extrusionOk="0">
                  <a:moveTo>
                    <a:pt x="1177" y="0"/>
                  </a:moveTo>
                  <a:cubicBezTo>
                    <a:pt x="527" y="0"/>
                    <a:pt x="0" y="528"/>
                    <a:pt x="0" y="1177"/>
                  </a:cubicBezTo>
                  <a:lnTo>
                    <a:pt x="0" y="1722"/>
                  </a:lnTo>
                  <a:lnTo>
                    <a:pt x="946" y="2042"/>
                  </a:lnTo>
                  <a:lnTo>
                    <a:pt x="1150" y="1579"/>
                  </a:lnTo>
                  <a:lnTo>
                    <a:pt x="1494" y="861"/>
                  </a:lnTo>
                  <a:lnTo>
                    <a:pt x="2874" y="1148"/>
                  </a:lnTo>
                  <a:lnTo>
                    <a:pt x="4310" y="861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2342466" y="4093045"/>
              <a:ext cx="194981" cy="54270"/>
            </a:xfrm>
            <a:custGeom>
              <a:avLst/>
              <a:gdLst/>
              <a:ahLst/>
              <a:cxnLst/>
              <a:rect l="l" t="t" r="r" b="b"/>
              <a:pathLst>
                <a:path w="5073" h="1412" extrusionOk="0">
                  <a:moveTo>
                    <a:pt x="1" y="1"/>
                  </a:moveTo>
                  <a:lnTo>
                    <a:pt x="1" y="573"/>
                  </a:lnTo>
                  <a:lnTo>
                    <a:pt x="3452" y="573"/>
                  </a:lnTo>
                  <a:lnTo>
                    <a:pt x="3452" y="1412"/>
                  </a:lnTo>
                  <a:lnTo>
                    <a:pt x="4881" y="1412"/>
                  </a:lnTo>
                  <a:lnTo>
                    <a:pt x="5072" y="1126"/>
                  </a:lnTo>
                  <a:lnTo>
                    <a:pt x="4881" y="840"/>
                  </a:lnTo>
                  <a:lnTo>
                    <a:pt x="4024" y="840"/>
                  </a:lnTo>
                  <a:lnTo>
                    <a:pt x="4024" y="575"/>
                  </a:lnTo>
                  <a:cubicBezTo>
                    <a:pt x="4024" y="256"/>
                    <a:pt x="3767" y="1"/>
                    <a:pt x="3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9"/>
            <p:cNvSpPr/>
            <p:nvPr/>
          </p:nvSpPr>
          <p:spPr>
            <a:xfrm>
              <a:off x="2530106" y="4092276"/>
              <a:ext cx="187717" cy="55000"/>
            </a:xfrm>
            <a:custGeom>
              <a:avLst/>
              <a:gdLst/>
              <a:ahLst/>
              <a:cxnLst/>
              <a:rect l="l" t="t" r="r" b="b"/>
              <a:pathLst>
                <a:path w="4884" h="1431" extrusionOk="0">
                  <a:moveTo>
                    <a:pt x="1432" y="1"/>
                  </a:moveTo>
                  <a:cubicBezTo>
                    <a:pt x="1115" y="1"/>
                    <a:pt x="859" y="258"/>
                    <a:pt x="859" y="575"/>
                  </a:cubicBezTo>
                  <a:lnTo>
                    <a:pt x="859" y="859"/>
                  </a:lnTo>
                  <a:lnTo>
                    <a:pt x="0" y="859"/>
                  </a:lnTo>
                  <a:lnTo>
                    <a:pt x="0" y="1431"/>
                  </a:lnTo>
                  <a:lnTo>
                    <a:pt x="1430" y="1431"/>
                  </a:lnTo>
                  <a:lnTo>
                    <a:pt x="1430" y="574"/>
                  </a:lnTo>
                  <a:lnTo>
                    <a:pt x="4883" y="574"/>
                  </a:lnTo>
                  <a:lnTo>
                    <a:pt x="48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2486098" y="3838221"/>
              <a:ext cx="55231" cy="121493"/>
            </a:xfrm>
            <a:custGeom>
              <a:avLst/>
              <a:gdLst/>
              <a:ahLst/>
              <a:cxnLst/>
              <a:rect l="l" t="t" r="r" b="b"/>
              <a:pathLst>
                <a:path w="1437" h="3161" extrusionOk="0">
                  <a:moveTo>
                    <a:pt x="1150" y="1"/>
                  </a:moveTo>
                  <a:cubicBezTo>
                    <a:pt x="621" y="761"/>
                    <a:pt x="4" y="861"/>
                    <a:pt x="1" y="862"/>
                  </a:cubicBezTo>
                  <a:lnTo>
                    <a:pt x="1" y="2012"/>
                  </a:lnTo>
                  <a:cubicBezTo>
                    <a:pt x="1" y="2330"/>
                    <a:pt x="128" y="2616"/>
                    <a:pt x="337" y="2824"/>
                  </a:cubicBezTo>
                  <a:cubicBezTo>
                    <a:pt x="545" y="3033"/>
                    <a:pt x="832" y="3161"/>
                    <a:pt x="1150" y="3161"/>
                  </a:cubicBezTo>
                  <a:lnTo>
                    <a:pt x="1437" y="1679"/>
                  </a:lnTo>
                  <a:lnTo>
                    <a:pt x="1150" y="1"/>
                  </a:lnTo>
                  <a:close/>
                </a:path>
              </a:pathLst>
            </a:custGeom>
            <a:solidFill>
              <a:srgbClr val="FF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2530068" y="3838182"/>
              <a:ext cx="44047" cy="121493"/>
            </a:xfrm>
            <a:custGeom>
              <a:avLst/>
              <a:gdLst/>
              <a:ahLst/>
              <a:cxnLst/>
              <a:rect l="l" t="t" r="r" b="b"/>
              <a:pathLst>
                <a:path w="1146" h="3161" extrusionOk="0">
                  <a:moveTo>
                    <a:pt x="0" y="1"/>
                  </a:moveTo>
                  <a:lnTo>
                    <a:pt x="0" y="3161"/>
                  </a:lnTo>
                  <a:cubicBezTo>
                    <a:pt x="633" y="3161"/>
                    <a:pt x="1145" y="2649"/>
                    <a:pt x="1145" y="2017"/>
                  </a:cubicBezTo>
                  <a:lnTo>
                    <a:pt x="1145" y="882"/>
                  </a:lnTo>
                  <a:cubicBezTo>
                    <a:pt x="897" y="777"/>
                    <a:pt x="687" y="644"/>
                    <a:pt x="517" y="514"/>
                  </a:cubicBezTo>
                  <a:cubicBezTo>
                    <a:pt x="179" y="25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BB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" name="Google Shape;1218;p49"/>
          <p:cNvGrpSpPr/>
          <p:nvPr/>
        </p:nvGrpSpPr>
        <p:grpSpPr>
          <a:xfrm>
            <a:off x="7316412" y="2537908"/>
            <a:ext cx="375279" cy="353333"/>
            <a:chOff x="1536600" y="3175986"/>
            <a:chExt cx="375279" cy="353333"/>
          </a:xfrm>
        </p:grpSpPr>
        <p:sp>
          <p:nvSpPr>
            <p:cNvPr id="1219" name="Google Shape;1219;p49"/>
            <p:cNvSpPr/>
            <p:nvPr/>
          </p:nvSpPr>
          <p:spPr>
            <a:xfrm>
              <a:off x="1624539" y="3481236"/>
              <a:ext cx="106350" cy="48082"/>
            </a:xfrm>
            <a:custGeom>
              <a:avLst/>
              <a:gdLst/>
              <a:ahLst/>
              <a:cxnLst/>
              <a:rect l="l" t="t" r="r" b="b"/>
              <a:pathLst>
                <a:path w="2767" h="1251" extrusionOk="0">
                  <a:moveTo>
                    <a:pt x="1849" y="0"/>
                  </a:moveTo>
                  <a:lnTo>
                    <a:pt x="1430" y="106"/>
                  </a:lnTo>
                  <a:lnTo>
                    <a:pt x="1001" y="678"/>
                  </a:lnTo>
                  <a:lnTo>
                    <a:pt x="1" y="678"/>
                  </a:lnTo>
                  <a:lnTo>
                    <a:pt x="1" y="1250"/>
                  </a:lnTo>
                  <a:lnTo>
                    <a:pt x="2575" y="1250"/>
                  </a:lnTo>
                  <a:lnTo>
                    <a:pt x="2766" y="964"/>
                  </a:lnTo>
                  <a:lnTo>
                    <a:pt x="2575" y="678"/>
                  </a:lnTo>
                  <a:lnTo>
                    <a:pt x="1716" y="678"/>
                  </a:lnTo>
                  <a:lnTo>
                    <a:pt x="2145" y="106"/>
                  </a:lnTo>
                  <a:lnTo>
                    <a:pt x="18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1724201" y="3478930"/>
              <a:ext cx="99739" cy="50388"/>
            </a:xfrm>
            <a:custGeom>
              <a:avLst/>
              <a:gdLst/>
              <a:ahLst/>
              <a:cxnLst/>
              <a:rect l="l" t="t" r="r" b="b"/>
              <a:pathLst>
                <a:path w="2595" h="1311" extrusionOk="0">
                  <a:moveTo>
                    <a:pt x="755" y="1"/>
                  </a:moveTo>
                  <a:lnTo>
                    <a:pt x="433" y="166"/>
                  </a:lnTo>
                  <a:lnTo>
                    <a:pt x="865" y="738"/>
                  </a:lnTo>
                  <a:lnTo>
                    <a:pt x="0" y="738"/>
                  </a:lnTo>
                  <a:lnTo>
                    <a:pt x="0" y="1310"/>
                  </a:lnTo>
                  <a:lnTo>
                    <a:pt x="2594" y="1310"/>
                  </a:lnTo>
                  <a:lnTo>
                    <a:pt x="2594" y="738"/>
                  </a:lnTo>
                  <a:lnTo>
                    <a:pt x="1586" y="738"/>
                  </a:lnTo>
                  <a:lnTo>
                    <a:pt x="1153" y="166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1536600" y="3175986"/>
              <a:ext cx="195211" cy="309325"/>
            </a:xfrm>
            <a:custGeom>
              <a:avLst/>
              <a:gdLst/>
              <a:ahLst/>
              <a:cxnLst/>
              <a:rect l="l" t="t" r="r" b="b"/>
              <a:pathLst>
                <a:path w="5079" h="8048" extrusionOk="0">
                  <a:moveTo>
                    <a:pt x="0" y="0"/>
                  </a:moveTo>
                  <a:lnTo>
                    <a:pt x="0" y="8048"/>
                  </a:lnTo>
                  <a:lnTo>
                    <a:pt x="4886" y="8048"/>
                  </a:lnTo>
                  <a:lnTo>
                    <a:pt x="5078" y="4025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1724201" y="3175986"/>
              <a:ext cx="187678" cy="309325"/>
            </a:xfrm>
            <a:custGeom>
              <a:avLst/>
              <a:gdLst/>
              <a:ahLst/>
              <a:cxnLst/>
              <a:rect l="l" t="t" r="r" b="b"/>
              <a:pathLst>
                <a:path w="4883" h="8048" extrusionOk="0">
                  <a:moveTo>
                    <a:pt x="0" y="0"/>
                  </a:moveTo>
                  <a:lnTo>
                    <a:pt x="0" y="8048"/>
                  </a:lnTo>
                  <a:lnTo>
                    <a:pt x="4883" y="8048"/>
                  </a:lnTo>
                  <a:lnTo>
                    <a:pt x="48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1558546" y="3197970"/>
              <a:ext cx="172765" cy="264625"/>
            </a:xfrm>
            <a:custGeom>
              <a:avLst/>
              <a:gdLst/>
              <a:ahLst/>
              <a:cxnLst/>
              <a:rect l="l" t="t" r="r" b="b"/>
              <a:pathLst>
                <a:path w="4495" h="6885" extrusionOk="0">
                  <a:moveTo>
                    <a:pt x="0" y="0"/>
                  </a:moveTo>
                  <a:lnTo>
                    <a:pt x="0" y="6885"/>
                  </a:lnTo>
                  <a:lnTo>
                    <a:pt x="4304" y="6885"/>
                  </a:lnTo>
                  <a:lnTo>
                    <a:pt x="4495" y="3443"/>
                  </a:lnTo>
                  <a:lnTo>
                    <a:pt x="4304" y="0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1724201" y="3197970"/>
              <a:ext cx="165655" cy="264625"/>
            </a:xfrm>
            <a:custGeom>
              <a:avLst/>
              <a:gdLst/>
              <a:ahLst/>
              <a:cxnLst/>
              <a:rect l="l" t="t" r="r" b="b"/>
              <a:pathLst>
                <a:path w="4310" h="6885" extrusionOk="0">
                  <a:moveTo>
                    <a:pt x="0" y="0"/>
                  </a:moveTo>
                  <a:lnTo>
                    <a:pt x="0" y="6885"/>
                  </a:lnTo>
                  <a:lnTo>
                    <a:pt x="4310" y="6885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1580531" y="3219917"/>
              <a:ext cx="65993" cy="65993"/>
            </a:xfrm>
            <a:custGeom>
              <a:avLst/>
              <a:gdLst/>
              <a:ahLst/>
              <a:cxnLst/>
              <a:rect l="l" t="t" r="r" b="b"/>
              <a:pathLst>
                <a:path w="1717" h="1717" extrusionOk="0">
                  <a:moveTo>
                    <a:pt x="1" y="0"/>
                  </a:moveTo>
                  <a:lnTo>
                    <a:pt x="1" y="1717"/>
                  </a:lnTo>
                  <a:lnTo>
                    <a:pt x="1717" y="1717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1801878" y="3330648"/>
              <a:ext cx="66031" cy="65993"/>
            </a:xfrm>
            <a:custGeom>
              <a:avLst/>
              <a:gdLst/>
              <a:ahLst/>
              <a:cxnLst/>
              <a:rect l="l" t="t" r="r" b="b"/>
              <a:pathLst>
                <a:path w="1718" h="1717" extrusionOk="0">
                  <a:moveTo>
                    <a:pt x="1" y="1"/>
                  </a:moveTo>
                  <a:lnTo>
                    <a:pt x="1" y="1716"/>
                  </a:lnTo>
                  <a:lnTo>
                    <a:pt x="1717" y="1716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9"/>
            <p:cNvSpPr/>
            <p:nvPr/>
          </p:nvSpPr>
          <p:spPr>
            <a:xfrm>
              <a:off x="1580531" y="3374579"/>
              <a:ext cx="65993" cy="65993"/>
            </a:xfrm>
            <a:custGeom>
              <a:avLst/>
              <a:gdLst/>
              <a:ahLst/>
              <a:cxnLst/>
              <a:rect l="l" t="t" r="r" b="b"/>
              <a:pathLst>
                <a:path w="1717" h="1717" extrusionOk="0">
                  <a:moveTo>
                    <a:pt x="1" y="0"/>
                  </a:moveTo>
                  <a:lnTo>
                    <a:pt x="1" y="1717"/>
                  </a:lnTo>
                  <a:lnTo>
                    <a:pt x="1717" y="1717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1591523" y="3319617"/>
              <a:ext cx="132716" cy="22062"/>
            </a:xfrm>
            <a:custGeom>
              <a:avLst/>
              <a:gdLst/>
              <a:ahLst/>
              <a:cxnLst/>
              <a:rect l="l" t="t" r="r" b="b"/>
              <a:pathLst>
                <a:path w="3453" h="574" extrusionOk="0">
                  <a:moveTo>
                    <a:pt x="1" y="1"/>
                  </a:moveTo>
                  <a:lnTo>
                    <a:pt x="1" y="573"/>
                  </a:lnTo>
                  <a:lnTo>
                    <a:pt x="3452" y="573"/>
                  </a:lnTo>
                  <a:lnTo>
                    <a:pt x="34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1669239" y="3264617"/>
              <a:ext cx="55000" cy="22062"/>
            </a:xfrm>
            <a:custGeom>
              <a:avLst/>
              <a:gdLst/>
              <a:ahLst/>
              <a:cxnLst/>
              <a:rect l="l" t="t" r="r" b="b"/>
              <a:pathLst>
                <a:path w="1431" h="574" extrusionOk="0">
                  <a:moveTo>
                    <a:pt x="0" y="1"/>
                  </a:moveTo>
                  <a:lnTo>
                    <a:pt x="0" y="574"/>
                  </a:lnTo>
                  <a:lnTo>
                    <a:pt x="1430" y="574"/>
                  </a:ln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9"/>
            <p:cNvSpPr/>
            <p:nvPr/>
          </p:nvSpPr>
          <p:spPr>
            <a:xfrm>
              <a:off x="1669239" y="3374579"/>
              <a:ext cx="62380" cy="22062"/>
            </a:xfrm>
            <a:custGeom>
              <a:avLst/>
              <a:gdLst/>
              <a:ahLst/>
              <a:cxnLst/>
              <a:rect l="l" t="t" r="r" b="b"/>
              <a:pathLst>
                <a:path w="1623" h="574" extrusionOk="0">
                  <a:moveTo>
                    <a:pt x="0" y="0"/>
                  </a:moveTo>
                  <a:lnTo>
                    <a:pt x="0" y="573"/>
                  </a:lnTo>
                  <a:lnTo>
                    <a:pt x="1430" y="573"/>
                  </a:lnTo>
                  <a:lnTo>
                    <a:pt x="1622" y="286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9"/>
            <p:cNvSpPr/>
            <p:nvPr/>
          </p:nvSpPr>
          <p:spPr>
            <a:xfrm>
              <a:off x="1724201" y="3374579"/>
              <a:ext cx="54962" cy="22062"/>
            </a:xfrm>
            <a:custGeom>
              <a:avLst/>
              <a:gdLst/>
              <a:ahLst/>
              <a:cxnLst/>
              <a:rect l="l" t="t" r="r" b="b"/>
              <a:pathLst>
                <a:path w="1430" h="574" extrusionOk="0">
                  <a:moveTo>
                    <a:pt x="0" y="0"/>
                  </a:moveTo>
                  <a:lnTo>
                    <a:pt x="0" y="573"/>
                  </a:lnTo>
                  <a:lnTo>
                    <a:pt x="1430" y="573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1669239" y="3219917"/>
              <a:ext cx="62380" cy="22062"/>
            </a:xfrm>
            <a:custGeom>
              <a:avLst/>
              <a:gdLst/>
              <a:ahLst/>
              <a:cxnLst/>
              <a:rect l="l" t="t" r="r" b="b"/>
              <a:pathLst>
                <a:path w="1623" h="574" extrusionOk="0">
                  <a:moveTo>
                    <a:pt x="0" y="0"/>
                  </a:moveTo>
                  <a:lnTo>
                    <a:pt x="0" y="573"/>
                  </a:lnTo>
                  <a:lnTo>
                    <a:pt x="1430" y="573"/>
                  </a:lnTo>
                  <a:lnTo>
                    <a:pt x="1622" y="287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1724201" y="3219917"/>
              <a:ext cx="143708" cy="22062"/>
            </a:xfrm>
            <a:custGeom>
              <a:avLst/>
              <a:gdLst/>
              <a:ahLst/>
              <a:cxnLst/>
              <a:rect l="l" t="t" r="r" b="b"/>
              <a:pathLst>
                <a:path w="3739" h="574" extrusionOk="0">
                  <a:moveTo>
                    <a:pt x="0" y="0"/>
                  </a:moveTo>
                  <a:lnTo>
                    <a:pt x="0" y="573"/>
                  </a:lnTo>
                  <a:lnTo>
                    <a:pt x="3738" y="573"/>
                  </a:lnTo>
                  <a:lnTo>
                    <a:pt x="37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1669239" y="3418549"/>
              <a:ext cx="62380" cy="22062"/>
            </a:xfrm>
            <a:custGeom>
              <a:avLst/>
              <a:gdLst/>
              <a:ahLst/>
              <a:cxnLst/>
              <a:rect l="l" t="t" r="r" b="b"/>
              <a:pathLst>
                <a:path w="1623" h="574" extrusionOk="0">
                  <a:moveTo>
                    <a:pt x="0" y="1"/>
                  </a:moveTo>
                  <a:lnTo>
                    <a:pt x="0" y="574"/>
                  </a:lnTo>
                  <a:lnTo>
                    <a:pt x="1430" y="574"/>
                  </a:lnTo>
                  <a:lnTo>
                    <a:pt x="1622" y="288"/>
                  </a:lnTo>
                  <a:lnTo>
                    <a:pt x="14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1724201" y="3418549"/>
              <a:ext cx="143708" cy="22062"/>
            </a:xfrm>
            <a:custGeom>
              <a:avLst/>
              <a:gdLst/>
              <a:ahLst/>
              <a:cxnLst/>
              <a:rect l="l" t="t" r="r" b="b"/>
              <a:pathLst>
                <a:path w="3739" h="574" extrusionOk="0">
                  <a:moveTo>
                    <a:pt x="0" y="1"/>
                  </a:moveTo>
                  <a:lnTo>
                    <a:pt x="0" y="574"/>
                  </a:lnTo>
                  <a:lnTo>
                    <a:pt x="3738" y="574"/>
                  </a:lnTo>
                  <a:lnTo>
                    <a:pt x="37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1768171" y="3264617"/>
              <a:ext cx="99777" cy="22062"/>
            </a:xfrm>
            <a:custGeom>
              <a:avLst/>
              <a:gdLst/>
              <a:ahLst/>
              <a:cxnLst/>
              <a:rect l="l" t="t" r="r" b="b"/>
              <a:pathLst>
                <a:path w="2596" h="574" extrusionOk="0">
                  <a:moveTo>
                    <a:pt x="1" y="1"/>
                  </a:moveTo>
                  <a:lnTo>
                    <a:pt x="1" y="574"/>
                  </a:lnTo>
                  <a:lnTo>
                    <a:pt x="2595" y="574"/>
                  </a:lnTo>
                  <a:lnTo>
                    <a:pt x="25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7" name="Google Shape;1237;p49"/>
          <p:cNvGrpSpPr/>
          <p:nvPr/>
        </p:nvGrpSpPr>
        <p:grpSpPr>
          <a:xfrm>
            <a:off x="7691698" y="540000"/>
            <a:ext cx="1139726" cy="1069101"/>
            <a:chOff x="-4147849" y="5763916"/>
            <a:chExt cx="954225" cy="895095"/>
          </a:xfrm>
        </p:grpSpPr>
        <p:sp>
          <p:nvSpPr>
            <p:cNvPr id="1238" name="Google Shape;1238;p49"/>
            <p:cNvSpPr/>
            <p:nvPr/>
          </p:nvSpPr>
          <p:spPr>
            <a:xfrm>
              <a:off x="-3872434" y="5834111"/>
              <a:ext cx="678810" cy="824899"/>
            </a:xfrm>
            <a:custGeom>
              <a:avLst/>
              <a:gdLst/>
              <a:ahLst/>
              <a:cxnLst/>
              <a:rect l="l" t="t" r="r" b="b"/>
              <a:pathLst>
                <a:path w="6073" h="7380" extrusionOk="0">
                  <a:moveTo>
                    <a:pt x="1626" y="0"/>
                  </a:moveTo>
                  <a:lnTo>
                    <a:pt x="1" y="2896"/>
                  </a:lnTo>
                  <a:lnTo>
                    <a:pt x="3109" y="7379"/>
                  </a:lnTo>
                  <a:cubicBezTo>
                    <a:pt x="4152" y="5856"/>
                    <a:pt x="5183" y="4284"/>
                    <a:pt x="6072" y="2741"/>
                  </a:cubicBezTo>
                  <a:cubicBezTo>
                    <a:pt x="4646" y="1759"/>
                    <a:pt x="3139" y="842"/>
                    <a:pt x="1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9"/>
            <p:cNvSpPr/>
            <p:nvPr/>
          </p:nvSpPr>
          <p:spPr>
            <a:xfrm>
              <a:off x="-3903172" y="5794543"/>
              <a:ext cx="660478" cy="847366"/>
            </a:xfrm>
            <a:custGeom>
              <a:avLst/>
              <a:gdLst/>
              <a:ahLst/>
              <a:cxnLst/>
              <a:rect l="l" t="t" r="r" b="b"/>
              <a:pathLst>
                <a:path w="5909" h="7581" extrusionOk="0">
                  <a:moveTo>
                    <a:pt x="1098" y="1"/>
                  </a:moveTo>
                  <a:cubicBezTo>
                    <a:pt x="731" y="1061"/>
                    <a:pt x="366" y="2121"/>
                    <a:pt x="1" y="3182"/>
                  </a:cubicBezTo>
                  <a:cubicBezTo>
                    <a:pt x="444" y="3676"/>
                    <a:pt x="891" y="4293"/>
                    <a:pt x="1286" y="4826"/>
                  </a:cubicBezTo>
                  <a:cubicBezTo>
                    <a:pt x="1957" y="5723"/>
                    <a:pt x="2615" y="6683"/>
                    <a:pt x="3285" y="7581"/>
                  </a:cubicBezTo>
                  <a:cubicBezTo>
                    <a:pt x="4239" y="6119"/>
                    <a:pt x="5091" y="4574"/>
                    <a:pt x="5908" y="3031"/>
                  </a:cubicBezTo>
                  <a:cubicBezTo>
                    <a:pt x="4310" y="2012"/>
                    <a:pt x="2697" y="1023"/>
                    <a:pt x="10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9"/>
            <p:cNvSpPr/>
            <p:nvPr/>
          </p:nvSpPr>
          <p:spPr>
            <a:xfrm>
              <a:off x="-3950454" y="5772411"/>
              <a:ext cx="604479" cy="858767"/>
            </a:xfrm>
            <a:custGeom>
              <a:avLst/>
              <a:gdLst/>
              <a:ahLst/>
              <a:cxnLst/>
              <a:rect l="l" t="t" r="r" b="b"/>
              <a:pathLst>
                <a:path w="5408" h="7683" extrusionOk="0">
                  <a:moveTo>
                    <a:pt x="712" y="0"/>
                  </a:moveTo>
                  <a:cubicBezTo>
                    <a:pt x="548" y="1250"/>
                    <a:pt x="311" y="2490"/>
                    <a:pt x="0" y="3712"/>
                  </a:cubicBezTo>
                  <a:cubicBezTo>
                    <a:pt x="444" y="4565"/>
                    <a:pt x="1163" y="5331"/>
                    <a:pt x="1880" y="5972"/>
                  </a:cubicBezTo>
                  <a:cubicBezTo>
                    <a:pt x="2478" y="6505"/>
                    <a:pt x="3206" y="6966"/>
                    <a:pt x="3564" y="7683"/>
                  </a:cubicBezTo>
                  <a:cubicBezTo>
                    <a:pt x="4394" y="6297"/>
                    <a:pt x="4977" y="4781"/>
                    <a:pt x="5407" y="3224"/>
                  </a:cubicBezTo>
                  <a:cubicBezTo>
                    <a:pt x="3845" y="2168"/>
                    <a:pt x="2274" y="1056"/>
                    <a:pt x="712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-3976386" y="5763916"/>
              <a:ext cx="590172" cy="872180"/>
            </a:xfrm>
            <a:custGeom>
              <a:avLst/>
              <a:gdLst/>
              <a:ahLst/>
              <a:cxnLst/>
              <a:rect l="l" t="t" r="r" b="b"/>
              <a:pathLst>
                <a:path w="5280" h="7803" extrusionOk="0">
                  <a:moveTo>
                    <a:pt x="452" y="1"/>
                  </a:moveTo>
                  <a:cubicBezTo>
                    <a:pt x="301" y="1400"/>
                    <a:pt x="151" y="2798"/>
                    <a:pt x="0" y="4198"/>
                  </a:cubicBezTo>
                  <a:cubicBezTo>
                    <a:pt x="1303" y="5412"/>
                    <a:pt x="2623" y="6588"/>
                    <a:pt x="3928" y="7802"/>
                  </a:cubicBezTo>
                  <a:cubicBezTo>
                    <a:pt x="4383" y="6307"/>
                    <a:pt x="4824" y="4853"/>
                    <a:pt x="5279" y="3358"/>
                  </a:cubicBezTo>
                  <a:cubicBezTo>
                    <a:pt x="3577" y="2381"/>
                    <a:pt x="1994" y="1216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-4147849" y="5793537"/>
              <a:ext cx="622922" cy="865474"/>
            </a:xfrm>
            <a:custGeom>
              <a:avLst/>
              <a:gdLst/>
              <a:ahLst/>
              <a:cxnLst/>
              <a:rect l="l" t="t" r="r" b="b"/>
              <a:pathLst>
                <a:path w="5573" h="7743" extrusionOk="0">
                  <a:moveTo>
                    <a:pt x="1" y="0"/>
                  </a:moveTo>
                  <a:lnTo>
                    <a:pt x="1" y="0"/>
                  </a:lnTo>
                  <a:cubicBezTo>
                    <a:pt x="422" y="1385"/>
                    <a:pt x="844" y="2770"/>
                    <a:pt x="1267" y="4155"/>
                  </a:cubicBezTo>
                  <a:cubicBezTo>
                    <a:pt x="2774" y="5243"/>
                    <a:pt x="4235" y="6449"/>
                    <a:pt x="5573" y="7742"/>
                  </a:cubicBezTo>
                  <a:cubicBezTo>
                    <a:pt x="5317" y="6419"/>
                    <a:pt x="5005" y="5039"/>
                    <a:pt x="4748" y="3715"/>
                  </a:cubicBezTo>
                  <a:cubicBezTo>
                    <a:pt x="3145" y="2480"/>
                    <a:pt x="1602" y="123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3" name="Google Shape;1243;p49"/>
          <p:cNvSpPr/>
          <p:nvPr/>
        </p:nvSpPr>
        <p:spPr>
          <a:xfrm>
            <a:off x="7037309" y="684066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A821EE6-18AF-A00F-C24D-997CAFB90CE9}"/>
              </a:ext>
            </a:extLst>
          </p:cNvPr>
          <p:cNvSpPr txBox="1"/>
          <p:nvPr/>
        </p:nvSpPr>
        <p:spPr>
          <a:xfrm>
            <a:off x="274839" y="534975"/>
            <a:ext cx="6808305" cy="1022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93D0C6-BE77-2792-9284-D0CF268DC4D7}"/>
              </a:ext>
            </a:extLst>
          </p:cNvPr>
          <p:cNvSpPr txBox="1"/>
          <p:nvPr/>
        </p:nvSpPr>
        <p:spPr>
          <a:xfrm>
            <a:off x="698294" y="3197527"/>
            <a:ext cx="1316956" cy="704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CD16C3B-DC4C-2F4E-29E3-20A0F8A82709}"/>
              </a:ext>
            </a:extLst>
          </p:cNvPr>
          <p:cNvSpPr txBox="1"/>
          <p:nvPr/>
        </p:nvSpPr>
        <p:spPr>
          <a:xfrm>
            <a:off x="2185624" y="3197527"/>
            <a:ext cx="2118632" cy="1673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0FC54B9-F4A4-228B-CCE5-DA615CB2D9A7}"/>
              </a:ext>
            </a:extLst>
          </p:cNvPr>
          <p:cNvSpPr txBox="1"/>
          <p:nvPr/>
        </p:nvSpPr>
        <p:spPr>
          <a:xfrm>
            <a:off x="4582665" y="3142066"/>
            <a:ext cx="2059433" cy="1350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ai?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4B07219-553F-96AB-B122-14820C983200}"/>
              </a:ext>
            </a:extLst>
          </p:cNvPr>
          <p:cNvSpPr txBox="1"/>
          <p:nvPr/>
        </p:nvSpPr>
        <p:spPr>
          <a:xfrm>
            <a:off x="6815432" y="3173357"/>
            <a:ext cx="2162121" cy="1350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2" name="Google Shape;2562;p66"/>
          <p:cNvGrpSpPr/>
          <p:nvPr/>
        </p:nvGrpSpPr>
        <p:grpSpPr>
          <a:xfrm>
            <a:off x="5825239" y="3459716"/>
            <a:ext cx="309555" cy="375395"/>
            <a:chOff x="7262877" y="1961824"/>
            <a:chExt cx="309555" cy="375395"/>
          </a:xfrm>
        </p:grpSpPr>
        <p:sp>
          <p:nvSpPr>
            <p:cNvPr id="2563" name="Google Shape;2563;p66"/>
            <p:cNvSpPr/>
            <p:nvPr/>
          </p:nvSpPr>
          <p:spPr>
            <a:xfrm>
              <a:off x="7263069" y="1961862"/>
              <a:ext cx="73641" cy="331194"/>
            </a:xfrm>
            <a:custGeom>
              <a:avLst/>
              <a:gdLst/>
              <a:ahLst/>
              <a:cxnLst/>
              <a:rect l="l" t="t" r="r" b="b"/>
              <a:pathLst>
                <a:path w="1916" h="8617" extrusionOk="0">
                  <a:moveTo>
                    <a:pt x="1437" y="1"/>
                  </a:moveTo>
                  <a:cubicBezTo>
                    <a:pt x="645" y="1"/>
                    <a:pt x="1" y="644"/>
                    <a:pt x="1" y="1437"/>
                  </a:cubicBezTo>
                  <a:lnTo>
                    <a:pt x="1" y="3735"/>
                  </a:lnTo>
                  <a:lnTo>
                    <a:pt x="192" y="4357"/>
                  </a:lnTo>
                  <a:lnTo>
                    <a:pt x="1" y="4882"/>
                  </a:lnTo>
                  <a:lnTo>
                    <a:pt x="1" y="8616"/>
                  </a:lnTo>
                  <a:lnTo>
                    <a:pt x="355" y="8262"/>
                  </a:lnTo>
                  <a:lnTo>
                    <a:pt x="1725" y="7467"/>
                  </a:lnTo>
                  <a:lnTo>
                    <a:pt x="1916" y="4310"/>
                  </a:lnTo>
                  <a:lnTo>
                    <a:pt x="1725" y="2"/>
                  </a:lnTo>
                  <a:lnTo>
                    <a:pt x="1437" y="2"/>
                  </a:lnTo>
                  <a:lnTo>
                    <a:pt x="14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66"/>
            <p:cNvSpPr/>
            <p:nvPr/>
          </p:nvSpPr>
          <p:spPr>
            <a:xfrm>
              <a:off x="7263069" y="2105494"/>
              <a:ext cx="65993" cy="44047"/>
            </a:xfrm>
            <a:custGeom>
              <a:avLst/>
              <a:gdLst/>
              <a:ahLst/>
              <a:cxnLst/>
              <a:rect l="l" t="t" r="r" b="b"/>
              <a:pathLst>
                <a:path w="1717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716" y="1145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66"/>
            <p:cNvSpPr/>
            <p:nvPr/>
          </p:nvSpPr>
          <p:spPr>
            <a:xfrm>
              <a:off x="7329100" y="1961824"/>
              <a:ext cx="117765" cy="296180"/>
            </a:xfrm>
            <a:custGeom>
              <a:avLst/>
              <a:gdLst/>
              <a:ahLst/>
              <a:cxnLst/>
              <a:rect l="l" t="t" r="r" b="b"/>
              <a:pathLst>
                <a:path w="3064" h="7706" extrusionOk="0">
                  <a:moveTo>
                    <a:pt x="0" y="1"/>
                  </a:moveTo>
                  <a:lnTo>
                    <a:pt x="0" y="2"/>
                  </a:lnTo>
                  <a:lnTo>
                    <a:pt x="0" y="7467"/>
                  </a:lnTo>
                  <a:lnTo>
                    <a:pt x="1520" y="7706"/>
                  </a:lnTo>
                  <a:lnTo>
                    <a:pt x="2872" y="7467"/>
                  </a:lnTo>
                  <a:lnTo>
                    <a:pt x="3063" y="3115"/>
                  </a:lnTo>
                  <a:lnTo>
                    <a:pt x="28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66"/>
            <p:cNvSpPr/>
            <p:nvPr/>
          </p:nvSpPr>
          <p:spPr>
            <a:xfrm>
              <a:off x="7439716" y="1961862"/>
              <a:ext cx="131986" cy="298063"/>
            </a:xfrm>
            <a:custGeom>
              <a:avLst/>
              <a:gdLst/>
              <a:ahLst/>
              <a:cxnLst/>
              <a:rect l="l" t="t" r="r" b="b"/>
              <a:pathLst>
                <a:path w="3434" h="7755" extrusionOk="0">
                  <a:moveTo>
                    <a:pt x="1" y="1"/>
                  </a:moveTo>
                  <a:lnTo>
                    <a:pt x="1" y="7466"/>
                  </a:lnTo>
                  <a:lnTo>
                    <a:pt x="588" y="7754"/>
                  </a:lnTo>
                  <a:lnTo>
                    <a:pt x="3434" y="7466"/>
                  </a:lnTo>
                  <a:lnTo>
                    <a:pt x="3434" y="5682"/>
                  </a:lnTo>
                  <a:lnTo>
                    <a:pt x="3243" y="5417"/>
                  </a:lnTo>
                  <a:lnTo>
                    <a:pt x="3434" y="5089"/>
                  </a:lnTo>
                  <a:lnTo>
                    <a:pt x="3434" y="4480"/>
                  </a:lnTo>
                  <a:lnTo>
                    <a:pt x="3187" y="4090"/>
                  </a:lnTo>
                  <a:lnTo>
                    <a:pt x="3434" y="3838"/>
                  </a:lnTo>
                  <a:lnTo>
                    <a:pt x="3434" y="2436"/>
                  </a:lnTo>
                  <a:lnTo>
                    <a:pt x="2804" y="1985"/>
                  </a:lnTo>
                  <a:lnTo>
                    <a:pt x="3434" y="1595"/>
                  </a:lnTo>
                  <a:lnTo>
                    <a:pt x="34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66"/>
            <p:cNvSpPr/>
            <p:nvPr/>
          </p:nvSpPr>
          <p:spPr>
            <a:xfrm>
              <a:off x="7282286" y="2269342"/>
              <a:ext cx="164502" cy="45853"/>
            </a:xfrm>
            <a:custGeom>
              <a:avLst/>
              <a:gdLst/>
              <a:ahLst/>
              <a:cxnLst/>
              <a:rect l="l" t="t" r="r" b="b"/>
              <a:pathLst>
                <a:path w="4280" h="1193" extrusionOk="0">
                  <a:moveTo>
                    <a:pt x="84" y="0"/>
                  </a:moveTo>
                  <a:lnTo>
                    <a:pt x="1" y="1192"/>
                  </a:lnTo>
                  <a:lnTo>
                    <a:pt x="4088" y="1192"/>
                  </a:lnTo>
                  <a:lnTo>
                    <a:pt x="4279" y="621"/>
                  </a:lnTo>
                  <a:lnTo>
                    <a:pt x="4088" y="4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66"/>
            <p:cNvSpPr/>
            <p:nvPr/>
          </p:nvSpPr>
          <p:spPr>
            <a:xfrm>
              <a:off x="7439678" y="2259887"/>
              <a:ext cx="111692" cy="66262"/>
            </a:xfrm>
            <a:custGeom>
              <a:avLst/>
              <a:gdLst/>
              <a:ahLst/>
              <a:cxnLst/>
              <a:rect l="l" t="t" r="r" b="b"/>
              <a:pathLst>
                <a:path w="2906" h="1724" extrusionOk="0">
                  <a:moveTo>
                    <a:pt x="1370" y="0"/>
                  </a:moveTo>
                  <a:lnTo>
                    <a:pt x="0" y="287"/>
                  </a:lnTo>
                  <a:lnTo>
                    <a:pt x="0" y="1436"/>
                  </a:lnTo>
                  <a:lnTo>
                    <a:pt x="2" y="1436"/>
                  </a:lnTo>
                  <a:lnTo>
                    <a:pt x="1935" y="1723"/>
                  </a:lnTo>
                  <a:lnTo>
                    <a:pt x="2873" y="1436"/>
                  </a:lnTo>
                  <a:lnTo>
                    <a:pt x="2905" y="287"/>
                  </a:lnTo>
                  <a:lnTo>
                    <a:pt x="1370" y="0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66"/>
            <p:cNvSpPr/>
            <p:nvPr/>
          </p:nvSpPr>
          <p:spPr>
            <a:xfrm>
              <a:off x="7262877" y="2249164"/>
              <a:ext cx="184296" cy="88016"/>
            </a:xfrm>
            <a:custGeom>
              <a:avLst/>
              <a:gdLst/>
              <a:ahLst/>
              <a:cxnLst/>
              <a:rect l="l" t="t" r="r" b="b"/>
              <a:pathLst>
                <a:path w="4795" h="2290" extrusionOk="0">
                  <a:moveTo>
                    <a:pt x="1171" y="1"/>
                  </a:moveTo>
                  <a:cubicBezTo>
                    <a:pt x="544" y="1"/>
                    <a:pt x="19" y="499"/>
                    <a:pt x="10" y="1129"/>
                  </a:cubicBezTo>
                  <a:cubicBezTo>
                    <a:pt x="0" y="1767"/>
                    <a:pt x="517" y="2289"/>
                    <a:pt x="1155" y="2289"/>
                  </a:cubicBezTo>
                  <a:lnTo>
                    <a:pt x="4603" y="2289"/>
                  </a:lnTo>
                  <a:lnTo>
                    <a:pt x="4795" y="2155"/>
                  </a:lnTo>
                  <a:lnTo>
                    <a:pt x="4603" y="1716"/>
                  </a:lnTo>
                  <a:lnTo>
                    <a:pt x="1166" y="1716"/>
                  </a:lnTo>
                  <a:cubicBezTo>
                    <a:pt x="1166" y="1716"/>
                    <a:pt x="1165" y="1716"/>
                    <a:pt x="1164" y="1716"/>
                  </a:cubicBezTo>
                  <a:cubicBezTo>
                    <a:pt x="854" y="1716"/>
                    <a:pt x="591" y="1473"/>
                    <a:pt x="582" y="1161"/>
                  </a:cubicBezTo>
                  <a:cubicBezTo>
                    <a:pt x="573" y="839"/>
                    <a:pt x="833" y="573"/>
                    <a:pt x="1155" y="573"/>
                  </a:cubicBezTo>
                  <a:lnTo>
                    <a:pt x="4602" y="573"/>
                  </a:lnTo>
                  <a:lnTo>
                    <a:pt x="4794" y="238"/>
                  </a:lnTo>
                  <a:lnTo>
                    <a:pt x="46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66"/>
            <p:cNvSpPr/>
            <p:nvPr/>
          </p:nvSpPr>
          <p:spPr>
            <a:xfrm>
              <a:off x="7362808" y="2005870"/>
              <a:ext cx="54962" cy="22023"/>
            </a:xfrm>
            <a:custGeom>
              <a:avLst/>
              <a:gdLst/>
              <a:ahLst/>
              <a:cxnLst/>
              <a:rect l="l" t="t" r="r" b="b"/>
              <a:pathLst>
                <a:path w="1430" h="573" extrusionOk="0">
                  <a:moveTo>
                    <a:pt x="0" y="0"/>
                  </a:moveTo>
                  <a:lnTo>
                    <a:pt x="0" y="572"/>
                  </a:lnTo>
                  <a:lnTo>
                    <a:pt x="1430" y="572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66"/>
            <p:cNvSpPr/>
            <p:nvPr/>
          </p:nvSpPr>
          <p:spPr>
            <a:xfrm>
              <a:off x="7362808" y="2050570"/>
              <a:ext cx="54962" cy="22023"/>
            </a:xfrm>
            <a:custGeom>
              <a:avLst/>
              <a:gdLst/>
              <a:ahLst/>
              <a:cxnLst/>
              <a:rect l="l" t="t" r="r" b="b"/>
              <a:pathLst>
                <a:path w="1430" h="573" extrusionOk="0">
                  <a:moveTo>
                    <a:pt x="0" y="0"/>
                  </a:moveTo>
                  <a:lnTo>
                    <a:pt x="0" y="573"/>
                  </a:lnTo>
                  <a:lnTo>
                    <a:pt x="1430" y="573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66"/>
            <p:cNvSpPr/>
            <p:nvPr/>
          </p:nvSpPr>
          <p:spPr>
            <a:xfrm>
              <a:off x="7469196" y="2157497"/>
              <a:ext cx="102506" cy="68683"/>
            </a:xfrm>
            <a:custGeom>
              <a:avLst/>
              <a:gdLst/>
              <a:ahLst/>
              <a:cxnLst/>
              <a:rect l="l" t="t" r="r" b="b"/>
              <a:pathLst>
                <a:path w="2667" h="1787" extrusionOk="0">
                  <a:moveTo>
                    <a:pt x="2667" y="0"/>
                  </a:moveTo>
                  <a:lnTo>
                    <a:pt x="1042" y="406"/>
                  </a:lnTo>
                  <a:lnTo>
                    <a:pt x="750" y="993"/>
                  </a:lnTo>
                  <a:lnTo>
                    <a:pt x="1" y="1242"/>
                  </a:lnTo>
                  <a:lnTo>
                    <a:pt x="182" y="1787"/>
                  </a:lnTo>
                  <a:lnTo>
                    <a:pt x="1157" y="1463"/>
                  </a:lnTo>
                  <a:lnTo>
                    <a:pt x="1438" y="899"/>
                  </a:lnTo>
                  <a:lnTo>
                    <a:pt x="2667" y="592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66"/>
            <p:cNvSpPr/>
            <p:nvPr/>
          </p:nvSpPr>
          <p:spPr>
            <a:xfrm>
              <a:off x="7329100" y="2129324"/>
              <a:ext cx="83404" cy="43201"/>
            </a:xfrm>
            <a:custGeom>
              <a:avLst/>
              <a:gdLst/>
              <a:ahLst/>
              <a:cxnLst/>
              <a:rect l="l" t="t" r="r" b="b"/>
              <a:pathLst>
                <a:path w="2170" h="1124" extrusionOk="0">
                  <a:moveTo>
                    <a:pt x="1850" y="0"/>
                  </a:moveTo>
                  <a:lnTo>
                    <a:pt x="1094" y="503"/>
                  </a:lnTo>
                  <a:lnTo>
                    <a:pt x="71" y="248"/>
                  </a:lnTo>
                  <a:lnTo>
                    <a:pt x="0" y="229"/>
                  </a:lnTo>
                  <a:lnTo>
                    <a:pt x="0" y="823"/>
                  </a:lnTo>
                  <a:lnTo>
                    <a:pt x="1203" y="1124"/>
                  </a:lnTo>
                  <a:lnTo>
                    <a:pt x="2170" y="477"/>
                  </a:lnTo>
                  <a:lnTo>
                    <a:pt x="1850" y="0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66"/>
            <p:cNvSpPr/>
            <p:nvPr/>
          </p:nvSpPr>
          <p:spPr>
            <a:xfrm>
              <a:off x="7477574" y="2081587"/>
              <a:ext cx="94166" cy="52502"/>
            </a:xfrm>
            <a:custGeom>
              <a:avLst/>
              <a:gdLst/>
              <a:ahLst/>
              <a:cxnLst/>
              <a:rect l="l" t="t" r="r" b="b"/>
              <a:pathLst>
                <a:path w="2450" h="1366" extrusionOk="0">
                  <a:moveTo>
                    <a:pt x="1002" y="0"/>
                  </a:moveTo>
                  <a:lnTo>
                    <a:pt x="1" y="667"/>
                  </a:lnTo>
                  <a:lnTo>
                    <a:pt x="321" y="1144"/>
                  </a:lnTo>
                  <a:lnTo>
                    <a:pt x="1043" y="663"/>
                  </a:lnTo>
                  <a:lnTo>
                    <a:pt x="2450" y="1365"/>
                  </a:lnTo>
                  <a:lnTo>
                    <a:pt x="2450" y="725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66"/>
            <p:cNvSpPr/>
            <p:nvPr/>
          </p:nvSpPr>
          <p:spPr>
            <a:xfrm>
              <a:off x="7439716" y="2315157"/>
              <a:ext cx="132716" cy="22062"/>
            </a:xfrm>
            <a:custGeom>
              <a:avLst/>
              <a:gdLst/>
              <a:ahLst/>
              <a:cxnLst/>
              <a:rect l="l" t="t" r="r" b="b"/>
              <a:pathLst>
                <a:path w="3453" h="574" extrusionOk="0">
                  <a:moveTo>
                    <a:pt x="1" y="0"/>
                  </a:moveTo>
                  <a:lnTo>
                    <a:pt x="1" y="573"/>
                  </a:lnTo>
                  <a:lnTo>
                    <a:pt x="3453" y="573"/>
                  </a:lnTo>
                  <a:lnTo>
                    <a:pt x="34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66"/>
            <p:cNvSpPr/>
            <p:nvPr/>
          </p:nvSpPr>
          <p:spPr>
            <a:xfrm>
              <a:off x="7439716" y="2249164"/>
              <a:ext cx="132716" cy="22023"/>
            </a:xfrm>
            <a:custGeom>
              <a:avLst/>
              <a:gdLst/>
              <a:ahLst/>
              <a:cxnLst/>
              <a:rect l="l" t="t" r="r" b="b"/>
              <a:pathLst>
                <a:path w="3453" h="573" extrusionOk="0">
                  <a:moveTo>
                    <a:pt x="1" y="1"/>
                  </a:moveTo>
                  <a:lnTo>
                    <a:pt x="1" y="573"/>
                  </a:lnTo>
                  <a:lnTo>
                    <a:pt x="3453" y="573"/>
                  </a:lnTo>
                  <a:lnTo>
                    <a:pt x="34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77" name="Google Shape;2577;p66"/>
          <p:cNvGrpSpPr/>
          <p:nvPr/>
        </p:nvGrpSpPr>
        <p:grpSpPr>
          <a:xfrm>
            <a:off x="3431973" y="3459754"/>
            <a:ext cx="309632" cy="375318"/>
            <a:chOff x="8079198" y="3762042"/>
            <a:chExt cx="309632" cy="375318"/>
          </a:xfrm>
        </p:grpSpPr>
        <p:sp>
          <p:nvSpPr>
            <p:cNvPr id="2578" name="Google Shape;2578;p66"/>
            <p:cNvSpPr/>
            <p:nvPr/>
          </p:nvSpPr>
          <p:spPr>
            <a:xfrm>
              <a:off x="8079428" y="3762042"/>
              <a:ext cx="73603" cy="331156"/>
            </a:xfrm>
            <a:custGeom>
              <a:avLst/>
              <a:gdLst/>
              <a:ahLst/>
              <a:cxnLst/>
              <a:rect l="l" t="t" r="r" b="b"/>
              <a:pathLst>
                <a:path w="1915" h="8616" extrusionOk="0">
                  <a:moveTo>
                    <a:pt x="1437" y="0"/>
                  </a:moveTo>
                  <a:cubicBezTo>
                    <a:pt x="646" y="0"/>
                    <a:pt x="0" y="644"/>
                    <a:pt x="0" y="1437"/>
                  </a:cubicBezTo>
                  <a:lnTo>
                    <a:pt x="0" y="3734"/>
                  </a:lnTo>
                  <a:lnTo>
                    <a:pt x="192" y="4308"/>
                  </a:lnTo>
                  <a:lnTo>
                    <a:pt x="0" y="4882"/>
                  </a:lnTo>
                  <a:lnTo>
                    <a:pt x="0" y="8615"/>
                  </a:lnTo>
                  <a:lnTo>
                    <a:pt x="574" y="7926"/>
                  </a:lnTo>
                  <a:lnTo>
                    <a:pt x="1723" y="7467"/>
                  </a:lnTo>
                  <a:lnTo>
                    <a:pt x="1914" y="4308"/>
                  </a:lnTo>
                  <a:lnTo>
                    <a:pt x="17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66"/>
            <p:cNvSpPr/>
            <p:nvPr/>
          </p:nvSpPr>
          <p:spPr>
            <a:xfrm>
              <a:off x="8079428" y="3905712"/>
              <a:ext cx="65993" cy="44047"/>
            </a:xfrm>
            <a:custGeom>
              <a:avLst/>
              <a:gdLst/>
              <a:ahLst/>
              <a:cxnLst/>
              <a:rect l="l" t="t" r="r" b="b"/>
              <a:pathLst>
                <a:path w="1717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717" y="1145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66"/>
            <p:cNvSpPr/>
            <p:nvPr/>
          </p:nvSpPr>
          <p:spPr>
            <a:xfrm>
              <a:off x="8098492" y="4063834"/>
              <a:ext cx="170536" cy="58844"/>
            </a:xfrm>
            <a:custGeom>
              <a:avLst/>
              <a:gdLst/>
              <a:ahLst/>
              <a:cxnLst/>
              <a:rect l="l" t="t" r="r" b="b"/>
              <a:pathLst>
                <a:path w="4437" h="1531" extrusionOk="0">
                  <a:moveTo>
                    <a:pt x="2092" y="0"/>
                  </a:moveTo>
                  <a:lnTo>
                    <a:pt x="0" y="190"/>
                  </a:lnTo>
                  <a:lnTo>
                    <a:pt x="0" y="1338"/>
                  </a:lnTo>
                  <a:lnTo>
                    <a:pt x="2513" y="1530"/>
                  </a:lnTo>
                  <a:lnTo>
                    <a:pt x="4246" y="1338"/>
                  </a:lnTo>
                  <a:lnTo>
                    <a:pt x="4437" y="765"/>
                  </a:lnTo>
                  <a:lnTo>
                    <a:pt x="4246" y="191"/>
                  </a:lnTo>
                  <a:lnTo>
                    <a:pt x="2092" y="0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66"/>
            <p:cNvSpPr/>
            <p:nvPr/>
          </p:nvSpPr>
          <p:spPr>
            <a:xfrm>
              <a:off x="8145421" y="3762042"/>
              <a:ext cx="123338" cy="298063"/>
            </a:xfrm>
            <a:custGeom>
              <a:avLst/>
              <a:gdLst/>
              <a:ahLst/>
              <a:cxnLst/>
              <a:rect l="l" t="t" r="r" b="b"/>
              <a:pathLst>
                <a:path w="3209" h="7755" extrusionOk="0">
                  <a:moveTo>
                    <a:pt x="1" y="0"/>
                  </a:moveTo>
                  <a:lnTo>
                    <a:pt x="1" y="7467"/>
                  </a:lnTo>
                  <a:lnTo>
                    <a:pt x="1580" y="7754"/>
                  </a:lnTo>
                  <a:lnTo>
                    <a:pt x="3017" y="7467"/>
                  </a:lnTo>
                  <a:lnTo>
                    <a:pt x="3208" y="4155"/>
                  </a:lnTo>
                  <a:lnTo>
                    <a:pt x="30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66"/>
            <p:cNvSpPr/>
            <p:nvPr/>
          </p:nvSpPr>
          <p:spPr>
            <a:xfrm>
              <a:off x="8261994" y="3762042"/>
              <a:ext cx="126797" cy="291991"/>
            </a:xfrm>
            <a:custGeom>
              <a:avLst/>
              <a:gdLst/>
              <a:ahLst/>
              <a:cxnLst/>
              <a:rect l="l" t="t" r="r" b="b"/>
              <a:pathLst>
                <a:path w="3299" h="7597" extrusionOk="0">
                  <a:moveTo>
                    <a:pt x="0" y="0"/>
                  </a:moveTo>
                  <a:lnTo>
                    <a:pt x="0" y="7467"/>
                  </a:lnTo>
                  <a:lnTo>
                    <a:pt x="1240" y="7597"/>
                  </a:lnTo>
                  <a:lnTo>
                    <a:pt x="3298" y="7467"/>
                  </a:lnTo>
                  <a:lnTo>
                    <a:pt x="32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66"/>
            <p:cNvSpPr/>
            <p:nvPr/>
          </p:nvSpPr>
          <p:spPr>
            <a:xfrm>
              <a:off x="8179129" y="3872697"/>
              <a:ext cx="90207" cy="143555"/>
            </a:xfrm>
            <a:custGeom>
              <a:avLst/>
              <a:gdLst/>
              <a:ahLst/>
              <a:cxnLst/>
              <a:rect l="l" t="t" r="r" b="b"/>
              <a:pathLst>
                <a:path w="2347" h="3735" extrusionOk="0">
                  <a:moveTo>
                    <a:pt x="1" y="1"/>
                  </a:moveTo>
                  <a:lnTo>
                    <a:pt x="1" y="1581"/>
                  </a:lnTo>
                  <a:cubicBezTo>
                    <a:pt x="1" y="2768"/>
                    <a:pt x="967" y="3735"/>
                    <a:pt x="2154" y="3735"/>
                  </a:cubicBezTo>
                  <a:lnTo>
                    <a:pt x="2346" y="1820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66"/>
            <p:cNvSpPr/>
            <p:nvPr/>
          </p:nvSpPr>
          <p:spPr>
            <a:xfrm>
              <a:off x="8261264" y="3872697"/>
              <a:ext cx="82866" cy="143555"/>
            </a:xfrm>
            <a:custGeom>
              <a:avLst/>
              <a:gdLst/>
              <a:ahLst/>
              <a:cxnLst/>
              <a:rect l="l" t="t" r="r" b="b"/>
              <a:pathLst>
                <a:path w="2156" h="3735" extrusionOk="0">
                  <a:moveTo>
                    <a:pt x="0" y="1"/>
                  </a:moveTo>
                  <a:lnTo>
                    <a:pt x="0" y="3735"/>
                  </a:lnTo>
                  <a:cubicBezTo>
                    <a:pt x="1188" y="3735"/>
                    <a:pt x="2156" y="2768"/>
                    <a:pt x="2156" y="1581"/>
                  </a:cubicBezTo>
                  <a:lnTo>
                    <a:pt x="2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66"/>
            <p:cNvSpPr/>
            <p:nvPr/>
          </p:nvSpPr>
          <p:spPr>
            <a:xfrm>
              <a:off x="8223137" y="3916705"/>
              <a:ext cx="22062" cy="22062"/>
            </a:xfrm>
            <a:custGeom>
              <a:avLst/>
              <a:gdLst/>
              <a:ahLst/>
              <a:cxnLst/>
              <a:rect l="l" t="t" r="r" b="b"/>
              <a:pathLst>
                <a:path w="574" h="574" extrusionOk="0">
                  <a:moveTo>
                    <a:pt x="0" y="0"/>
                  </a:moveTo>
                  <a:lnTo>
                    <a:pt x="0" y="573"/>
                  </a:lnTo>
                  <a:lnTo>
                    <a:pt x="573" y="573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585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66"/>
            <p:cNvSpPr/>
            <p:nvPr/>
          </p:nvSpPr>
          <p:spPr>
            <a:xfrm>
              <a:off x="8278060" y="3916705"/>
              <a:ext cx="22062" cy="22062"/>
            </a:xfrm>
            <a:custGeom>
              <a:avLst/>
              <a:gdLst/>
              <a:ahLst/>
              <a:cxnLst/>
              <a:rect l="l" t="t" r="r" b="b"/>
              <a:pathLst>
                <a:path w="574" h="574" extrusionOk="0">
                  <a:moveTo>
                    <a:pt x="1" y="0"/>
                  </a:moveTo>
                  <a:lnTo>
                    <a:pt x="1" y="573"/>
                  </a:lnTo>
                  <a:lnTo>
                    <a:pt x="574" y="573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rgbClr val="474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66"/>
            <p:cNvSpPr/>
            <p:nvPr/>
          </p:nvSpPr>
          <p:spPr>
            <a:xfrm>
              <a:off x="8179129" y="3827997"/>
              <a:ext cx="55000" cy="22023"/>
            </a:xfrm>
            <a:custGeom>
              <a:avLst/>
              <a:gdLst/>
              <a:ahLst/>
              <a:cxnLst/>
              <a:rect l="l" t="t" r="r" b="b"/>
              <a:pathLst>
                <a:path w="1431" h="573" extrusionOk="0">
                  <a:moveTo>
                    <a:pt x="1" y="1"/>
                  </a:moveTo>
                  <a:lnTo>
                    <a:pt x="1" y="573"/>
                  </a:lnTo>
                  <a:lnTo>
                    <a:pt x="1430" y="573"/>
                  </a:ln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66"/>
            <p:cNvSpPr/>
            <p:nvPr/>
          </p:nvSpPr>
          <p:spPr>
            <a:xfrm>
              <a:off x="8262033" y="4063757"/>
              <a:ext cx="104851" cy="58921"/>
            </a:xfrm>
            <a:custGeom>
              <a:avLst/>
              <a:gdLst/>
              <a:ahLst/>
              <a:cxnLst/>
              <a:rect l="l" t="t" r="r" b="b"/>
              <a:pathLst>
                <a:path w="2728" h="1533" extrusionOk="0">
                  <a:moveTo>
                    <a:pt x="1215" y="0"/>
                  </a:moveTo>
                  <a:lnTo>
                    <a:pt x="0" y="192"/>
                  </a:lnTo>
                  <a:lnTo>
                    <a:pt x="0" y="1340"/>
                  </a:lnTo>
                  <a:lnTo>
                    <a:pt x="1363" y="1532"/>
                  </a:lnTo>
                  <a:lnTo>
                    <a:pt x="2728" y="1340"/>
                  </a:lnTo>
                  <a:lnTo>
                    <a:pt x="2728" y="192"/>
                  </a:lnTo>
                  <a:lnTo>
                    <a:pt x="2726" y="192"/>
                  </a:lnTo>
                  <a:lnTo>
                    <a:pt x="1215" y="0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66"/>
            <p:cNvSpPr/>
            <p:nvPr/>
          </p:nvSpPr>
          <p:spPr>
            <a:xfrm>
              <a:off x="8079198" y="4049344"/>
              <a:ext cx="189830" cy="88016"/>
            </a:xfrm>
            <a:custGeom>
              <a:avLst/>
              <a:gdLst/>
              <a:ahLst/>
              <a:cxnLst/>
              <a:rect l="l" t="t" r="r" b="b"/>
              <a:pathLst>
                <a:path w="4939" h="2290" extrusionOk="0">
                  <a:moveTo>
                    <a:pt x="1172" y="1"/>
                  </a:moveTo>
                  <a:cubicBezTo>
                    <a:pt x="544" y="1"/>
                    <a:pt x="20" y="500"/>
                    <a:pt x="10" y="1128"/>
                  </a:cubicBezTo>
                  <a:cubicBezTo>
                    <a:pt x="1" y="1767"/>
                    <a:pt x="518" y="2289"/>
                    <a:pt x="1155" y="2289"/>
                  </a:cubicBezTo>
                  <a:lnTo>
                    <a:pt x="4748" y="2289"/>
                  </a:lnTo>
                  <a:lnTo>
                    <a:pt x="4939" y="2003"/>
                  </a:lnTo>
                  <a:lnTo>
                    <a:pt x="4748" y="1716"/>
                  </a:lnTo>
                  <a:lnTo>
                    <a:pt x="1170" y="1716"/>
                  </a:lnTo>
                  <a:cubicBezTo>
                    <a:pt x="1169" y="1716"/>
                    <a:pt x="1169" y="1716"/>
                    <a:pt x="1168" y="1716"/>
                  </a:cubicBezTo>
                  <a:cubicBezTo>
                    <a:pt x="854" y="1716"/>
                    <a:pt x="592" y="1472"/>
                    <a:pt x="583" y="1161"/>
                  </a:cubicBezTo>
                  <a:cubicBezTo>
                    <a:pt x="574" y="838"/>
                    <a:pt x="833" y="573"/>
                    <a:pt x="1155" y="573"/>
                  </a:cubicBezTo>
                  <a:lnTo>
                    <a:pt x="4747" y="573"/>
                  </a:lnTo>
                  <a:lnTo>
                    <a:pt x="4938" y="288"/>
                  </a:lnTo>
                  <a:lnTo>
                    <a:pt x="47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66"/>
            <p:cNvSpPr/>
            <p:nvPr/>
          </p:nvSpPr>
          <p:spPr>
            <a:xfrm>
              <a:off x="8261994" y="4115337"/>
              <a:ext cx="126835" cy="22023"/>
            </a:xfrm>
            <a:custGeom>
              <a:avLst/>
              <a:gdLst/>
              <a:ahLst/>
              <a:cxnLst/>
              <a:rect l="l" t="t" r="r" b="b"/>
              <a:pathLst>
                <a:path w="3300" h="573" extrusionOk="0">
                  <a:moveTo>
                    <a:pt x="0" y="0"/>
                  </a:moveTo>
                  <a:lnTo>
                    <a:pt x="0" y="572"/>
                  </a:lnTo>
                  <a:lnTo>
                    <a:pt x="3299" y="572"/>
                  </a:lnTo>
                  <a:lnTo>
                    <a:pt x="32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66"/>
            <p:cNvSpPr/>
            <p:nvPr/>
          </p:nvSpPr>
          <p:spPr>
            <a:xfrm>
              <a:off x="8261994" y="4049344"/>
              <a:ext cx="126835" cy="22062"/>
            </a:xfrm>
            <a:custGeom>
              <a:avLst/>
              <a:gdLst/>
              <a:ahLst/>
              <a:cxnLst/>
              <a:rect l="l" t="t" r="r" b="b"/>
              <a:pathLst>
                <a:path w="3300" h="574" extrusionOk="0">
                  <a:moveTo>
                    <a:pt x="0" y="1"/>
                  </a:moveTo>
                  <a:lnTo>
                    <a:pt x="0" y="573"/>
                  </a:lnTo>
                  <a:lnTo>
                    <a:pt x="3299" y="573"/>
                  </a:lnTo>
                  <a:lnTo>
                    <a:pt x="32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92" name="Google Shape;2592;p66"/>
          <p:cNvGrpSpPr/>
          <p:nvPr/>
        </p:nvGrpSpPr>
        <p:grpSpPr>
          <a:xfrm>
            <a:off x="1125202" y="1517291"/>
            <a:ext cx="309594" cy="375279"/>
            <a:chOff x="7262877" y="3165493"/>
            <a:chExt cx="309594" cy="375279"/>
          </a:xfrm>
        </p:grpSpPr>
        <p:sp>
          <p:nvSpPr>
            <p:cNvPr id="2593" name="Google Shape;2593;p66"/>
            <p:cNvSpPr/>
            <p:nvPr/>
          </p:nvSpPr>
          <p:spPr>
            <a:xfrm>
              <a:off x="7263069" y="3165493"/>
              <a:ext cx="73603" cy="331118"/>
            </a:xfrm>
            <a:custGeom>
              <a:avLst/>
              <a:gdLst/>
              <a:ahLst/>
              <a:cxnLst/>
              <a:rect l="l" t="t" r="r" b="b"/>
              <a:pathLst>
                <a:path w="1915" h="8615" extrusionOk="0">
                  <a:moveTo>
                    <a:pt x="1437" y="0"/>
                  </a:moveTo>
                  <a:cubicBezTo>
                    <a:pt x="645" y="0"/>
                    <a:pt x="1" y="644"/>
                    <a:pt x="1" y="1436"/>
                  </a:cubicBezTo>
                  <a:lnTo>
                    <a:pt x="1" y="3734"/>
                  </a:lnTo>
                  <a:lnTo>
                    <a:pt x="192" y="4308"/>
                  </a:lnTo>
                  <a:lnTo>
                    <a:pt x="1" y="4881"/>
                  </a:lnTo>
                  <a:lnTo>
                    <a:pt x="1" y="8615"/>
                  </a:lnTo>
                  <a:lnTo>
                    <a:pt x="575" y="7925"/>
                  </a:lnTo>
                  <a:lnTo>
                    <a:pt x="1724" y="7466"/>
                  </a:lnTo>
                  <a:lnTo>
                    <a:pt x="1915" y="4308"/>
                  </a:lnTo>
                  <a:lnTo>
                    <a:pt x="17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66"/>
            <p:cNvSpPr/>
            <p:nvPr/>
          </p:nvSpPr>
          <p:spPr>
            <a:xfrm>
              <a:off x="7263069" y="3309124"/>
              <a:ext cx="65993" cy="44047"/>
            </a:xfrm>
            <a:custGeom>
              <a:avLst/>
              <a:gdLst/>
              <a:ahLst/>
              <a:cxnLst/>
              <a:rect l="l" t="t" r="r" b="b"/>
              <a:pathLst>
                <a:path w="1717" h="1146" extrusionOk="0">
                  <a:moveTo>
                    <a:pt x="1" y="0"/>
                  </a:moveTo>
                  <a:lnTo>
                    <a:pt x="1" y="1145"/>
                  </a:lnTo>
                  <a:lnTo>
                    <a:pt x="1716" y="1145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66"/>
            <p:cNvSpPr/>
            <p:nvPr/>
          </p:nvSpPr>
          <p:spPr>
            <a:xfrm>
              <a:off x="7282133" y="3467246"/>
              <a:ext cx="170575" cy="58806"/>
            </a:xfrm>
            <a:custGeom>
              <a:avLst/>
              <a:gdLst/>
              <a:ahLst/>
              <a:cxnLst/>
              <a:rect l="l" t="t" r="r" b="b"/>
              <a:pathLst>
                <a:path w="4438" h="1530" extrusionOk="0">
                  <a:moveTo>
                    <a:pt x="2093" y="0"/>
                  </a:moveTo>
                  <a:lnTo>
                    <a:pt x="1" y="190"/>
                  </a:lnTo>
                  <a:lnTo>
                    <a:pt x="1" y="1339"/>
                  </a:lnTo>
                  <a:lnTo>
                    <a:pt x="2513" y="1530"/>
                  </a:lnTo>
                  <a:lnTo>
                    <a:pt x="4246" y="1339"/>
                  </a:lnTo>
                  <a:lnTo>
                    <a:pt x="4437" y="765"/>
                  </a:lnTo>
                  <a:lnTo>
                    <a:pt x="4246" y="192"/>
                  </a:lnTo>
                  <a:lnTo>
                    <a:pt x="2093" y="0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66"/>
            <p:cNvSpPr/>
            <p:nvPr/>
          </p:nvSpPr>
          <p:spPr>
            <a:xfrm>
              <a:off x="7329100" y="3165493"/>
              <a:ext cx="123299" cy="298025"/>
            </a:xfrm>
            <a:custGeom>
              <a:avLst/>
              <a:gdLst/>
              <a:ahLst/>
              <a:cxnLst/>
              <a:rect l="l" t="t" r="r" b="b"/>
              <a:pathLst>
                <a:path w="3208" h="7754" extrusionOk="0">
                  <a:moveTo>
                    <a:pt x="0" y="0"/>
                  </a:moveTo>
                  <a:lnTo>
                    <a:pt x="0" y="7466"/>
                  </a:lnTo>
                  <a:lnTo>
                    <a:pt x="1580" y="7754"/>
                  </a:lnTo>
                  <a:lnTo>
                    <a:pt x="3016" y="7466"/>
                  </a:lnTo>
                  <a:lnTo>
                    <a:pt x="3208" y="4155"/>
                  </a:lnTo>
                  <a:lnTo>
                    <a:pt x="30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66"/>
            <p:cNvSpPr/>
            <p:nvPr/>
          </p:nvSpPr>
          <p:spPr>
            <a:xfrm>
              <a:off x="7445597" y="3165493"/>
              <a:ext cx="126835" cy="291991"/>
            </a:xfrm>
            <a:custGeom>
              <a:avLst/>
              <a:gdLst/>
              <a:ahLst/>
              <a:cxnLst/>
              <a:rect l="l" t="t" r="r" b="b"/>
              <a:pathLst>
                <a:path w="3300" h="7597" extrusionOk="0">
                  <a:moveTo>
                    <a:pt x="0" y="0"/>
                  </a:moveTo>
                  <a:lnTo>
                    <a:pt x="0" y="7466"/>
                  </a:lnTo>
                  <a:lnTo>
                    <a:pt x="1240" y="7597"/>
                  </a:lnTo>
                  <a:lnTo>
                    <a:pt x="3300" y="7466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66"/>
            <p:cNvSpPr/>
            <p:nvPr/>
          </p:nvSpPr>
          <p:spPr>
            <a:xfrm>
              <a:off x="7445673" y="3467169"/>
              <a:ext cx="104812" cy="58882"/>
            </a:xfrm>
            <a:custGeom>
              <a:avLst/>
              <a:gdLst/>
              <a:ahLst/>
              <a:cxnLst/>
              <a:rect l="l" t="t" r="r" b="b"/>
              <a:pathLst>
                <a:path w="2727" h="1532" extrusionOk="0">
                  <a:moveTo>
                    <a:pt x="1215" y="1"/>
                  </a:moveTo>
                  <a:lnTo>
                    <a:pt x="1" y="192"/>
                  </a:lnTo>
                  <a:lnTo>
                    <a:pt x="1" y="1341"/>
                  </a:lnTo>
                  <a:lnTo>
                    <a:pt x="1364" y="1532"/>
                  </a:lnTo>
                  <a:lnTo>
                    <a:pt x="2727" y="1341"/>
                  </a:lnTo>
                  <a:lnTo>
                    <a:pt x="2727" y="192"/>
                  </a:lnTo>
                  <a:lnTo>
                    <a:pt x="2726" y="192"/>
                  </a:lnTo>
                  <a:lnTo>
                    <a:pt x="1215" y="1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66"/>
            <p:cNvSpPr/>
            <p:nvPr/>
          </p:nvSpPr>
          <p:spPr>
            <a:xfrm>
              <a:off x="7262877" y="3452794"/>
              <a:ext cx="189830" cy="87978"/>
            </a:xfrm>
            <a:custGeom>
              <a:avLst/>
              <a:gdLst/>
              <a:ahLst/>
              <a:cxnLst/>
              <a:rect l="l" t="t" r="r" b="b"/>
              <a:pathLst>
                <a:path w="4939" h="2289" extrusionOk="0">
                  <a:moveTo>
                    <a:pt x="1171" y="0"/>
                  </a:moveTo>
                  <a:cubicBezTo>
                    <a:pt x="544" y="0"/>
                    <a:pt x="19" y="498"/>
                    <a:pt x="10" y="1128"/>
                  </a:cubicBezTo>
                  <a:cubicBezTo>
                    <a:pt x="0" y="1767"/>
                    <a:pt x="517" y="2289"/>
                    <a:pt x="1155" y="2289"/>
                  </a:cubicBezTo>
                  <a:lnTo>
                    <a:pt x="4747" y="2289"/>
                  </a:lnTo>
                  <a:lnTo>
                    <a:pt x="4938" y="2002"/>
                  </a:lnTo>
                  <a:lnTo>
                    <a:pt x="4747" y="1716"/>
                  </a:lnTo>
                  <a:lnTo>
                    <a:pt x="1166" y="1716"/>
                  </a:lnTo>
                  <a:cubicBezTo>
                    <a:pt x="855" y="1716"/>
                    <a:pt x="591" y="1472"/>
                    <a:pt x="582" y="1161"/>
                  </a:cubicBezTo>
                  <a:cubicBezTo>
                    <a:pt x="573" y="838"/>
                    <a:pt x="833" y="573"/>
                    <a:pt x="1155" y="573"/>
                  </a:cubicBezTo>
                  <a:lnTo>
                    <a:pt x="4746" y="573"/>
                  </a:lnTo>
                  <a:lnTo>
                    <a:pt x="4937" y="286"/>
                  </a:lnTo>
                  <a:lnTo>
                    <a:pt x="47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66"/>
            <p:cNvSpPr/>
            <p:nvPr/>
          </p:nvSpPr>
          <p:spPr>
            <a:xfrm>
              <a:off x="7445597" y="3518710"/>
              <a:ext cx="126874" cy="22062"/>
            </a:xfrm>
            <a:custGeom>
              <a:avLst/>
              <a:gdLst/>
              <a:ahLst/>
              <a:cxnLst/>
              <a:rect l="l" t="t" r="r" b="b"/>
              <a:pathLst>
                <a:path w="3301" h="574" extrusionOk="0">
                  <a:moveTo>
                    <a:pt x="0" y="1"/>
                  </a:moveTo>
                  <a:lnTo>
                    <a:pt x="0" y="574"/>
                  </a:lnTo>
                  <a:lnTo>
                    <a:pt x="3301" y="574"/>
                  </a:lnTo>
                  <a:lnTo>
                    <a:pt x="33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66"/>
            <p:cNvSpPr/>
            <p:nvPr/>
          </p:nvSpPr>
          <p:spPr>
            <a:xfrm>
              <a:off x="7445597" y="3452794"/>
              <a:ext cx="126874" cy="22062"/>
            </a:xfrm>
            <a:custGeom>
              <a:avLst/>
              <a:gdLst/>
              <a:ahLst/>
              <a:cxnLst/>
              <a:rect l="l" t="t" r="r" b="b"/>
              <a:pathLst>
                <a:path w="3301" h="574" extrusionOk="0">
                  <a:moveTo>
                    <a:pt x="0" y="0"/>
                  </a:moveTo>
                  <a:lnTo>
                    <a:pt x="0" y="573"/>
                  </a:lnTo>
                  <a:lnTo>
                    <a:pt x="3301" y="573"/>
                  </a:lnTo>
                  <a:lnTo>
                    <a:pt x="33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66"/>
            <p:cNvSpPr/>
            <p:nvPr/>
          </p:nvSpPr>
          <p:spPr>
            <a:xfrm>
              <a:off x="7362808" y="3209424"/>
              <a:ext cx="54962" cy="22023"/>
            </a:xfrm>
            <a:custGeom>
              <a:avLst/>
              <a:gdLst/>
              <a:ahLst/>
              <a:cxnLst/>
              <a:rect l="l" t="t" r="r" b="b"/>
              <a:pathLst>
                <a:path w="1430" h="573" extrusionOk="0">
                  <a:moveTo>
                    <a:pt x="0" y="1"/>
                  </a:moveTo>
                  <a:lnTo>
                    <a:pt x="0" y="573"/>
                  </a:lnTo>
                  <a:lnTo>
                    <a:pt x="1430" y="573"/>
                  </a:lnTo>
                  <a:lnTo>
                    <a:pt x="14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66"/>
            <p:cNvSpPr/>
            <p:nvPr/>
          </p:nvSpPr>
          <p:spPr>
            <a:xfrm>
              <a:off x="7362808" y="3254124"/>
              <a:ext cx="54962" cy="22062"/>
            </a:xfrm>
            <a:custGeom>
              <a:avLst/>
              <a:gdLst/>
              <a:ahLst/>
              <a:cxnLst/>
              <a:rect l="l" t="t" r="r" b="b"/>
              <a:pathLst>
                <a:path w="1430" h="574" extrusionOk="0">
                  <a:moveTo>
                    <a:pt x="0" y="1"/>
                  </a:moveTo>
                  <a:lnTo>
                    <a:pt x="0" y="574"/>
                  </a:lnTo>
                  <a:lnTo>
                    <a:pt x="1430" y="574"/>
                  </a:lnTo>
                  <a:lnTo>
                    <a:pt x="14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66"/>
            <p:cNvSpPr/>
            <p:nvPr/>
          </p:nvSpPr>
          <p:spPr>
            <a:xfrm>
              <a:off x="7362808" y="3386071"/>
              <a:ext cx="39127" cy="22062"/>
            </a:xfrm>
            <a:custGeom>
              <a:avLst/>
              <a:gdLst/>
              <a:ahLst/>
              <a:cxnLst/>
              <a:rect l="l" t="t" r="r" b="b"/>
              <a:pathLst>
                <a:path w="1018" h="574" extrusionOk="0">
                  <a:moveTo>
                    <a:pt x="0" y="1"/>
                  </a:moveTo>
                  <a:lnTo>
                    <a:pt x="0" y="574"/>
                  </a:lnTo>
                  <a:lnTo>
                    <a:pt x="935" y="574"/>
                  </a:lnTo>
                  <a:lnTo>
                    <a:pt x="1017" y="316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66"/>
            <p:cNvSpPr/>
            <p:nvPr/>
          </p:nvSpPr>
          <p:spPr>
            <a:xfrm>
              <a:off x="7491795" y="3309124"/>
              <a:ext cx="35937" cy="22062"/>
            </a:xfrm>
            <a:custGeom>
              <a:avLst/>
              <a:gdLst/>
              <a:ahLst/>
              <a:cxnLst/>
              <a:rect l="l" t="t" r="r" b="b"/>
              <a:pathLst>
                <a:path w="935" h="574" extrusionOk="0">
                  <a:moveTo>
                    <a:pt x="0" y="0"/>
                  </a:moveTo>
                  <a:lnTo>
                    <a:pt x="0" y="573"/>
                  </a:lnTo>
                  <a:lnTo>
                    <a:pt x="935" y="573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66"/>
            <p:cNvSpPr/>
            <p:nvPr/>
          </p:nvSpPr>
          <p:spPr>
            <a:xfrm>
              <a:off x="7435834" y="3386071"/>
              <a:ext cx="16835" cy="22062"/>
            </a:xfrm>
            <a:custGeom>
              <a:avLst/>
              <a:gdLst/>
              <a:ahLst/>
              <a:cxnLst/>
              <a:rect l="l" t="t" r="r" b="b"/>
              <a:pathLst>
                <a:path w="438" h="574" extrusionOk="0">
                  <a:moveTo>
                    <a:pt x="26" y="1"/>
                  </a:moveTo>
                  <a:lnTo>
                    <a:pt x="0" y="287"/>
                  </a:lnTo>
                  <a:lnTo>
                    <a:pt x="26" y="574"/>
                  </a:lnTo>
                  <a:lnTo>
                    <a:pt x="246" y="574"/>
                  </a:lnTo>
                  <a:lnTo>
                    <a:pt x="437" y="287"/>
                  </a:lnTo>
                  <a:lnTo>
                    <a:pt x="246" y="1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66"/>
            <p:cNvSpPr/>
            <p:nvPr/>
          </p:nvSpPr>
          <p:spPr>
            <a:xfrm>
              <a:off x="7444905" y="3386071"/>
              <a:ext cx="82827" cy="22062"/>
            </a:xfrm>
            <a:custGeom>
              <a:avLst/>
              <a:gdLst/>
              <a:ahLst/>
              <a:cxnLst/>
              <a:rect l="l" t="t" r="r" b="b"/>
              <a:pathLst>
                <a:path w="2155" h="574" extrusionOk="0">
                  <a:moveTo>
                    <a:pt x="1" y="1"/>
                  </a:moveTo>
                  <a:lnTo>
                    <a:pt x="1" y="574"/>
                  </a:lnTo>
                  <a:lnTo>
                    <a:pt x="2155" y="57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66"/>
            <p:cNvSpPr/>
            <p:nvPr/>
          </p:nvSpPr>
          <p:spPr>
            <a:xfrm>
              <a:off x="7362808" y="3309124"/>
              <a:ext cx="89861" cy="22062"/>
            </a:xfrm>
            <a:custGeom>
              <a:avLst/>
              <a:gdLst/>
              <a:ahLst/>
              <a:cxnLst/>
              <a:rect l="l" t="t" r="r" b="b"/>
              <a:pathLst>
                <a:path w="2338" h="574" extrusionOk="0">
                  <a:moveTo>
                    <a:pt x="0" y="0"/>
                  </a:moveTo>
                  <a:lnTo>
                    <a:pt x="0" y="573"/>
                  </a:lnTo>
                  <a:lnTo>
                    <a:pt x="2146" y="573"/>
                  </a:lnTo>
                  <a:lnTo>
                    <a:pt x="2337" y="287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66"/>
            <p:cNvSpPr/>
            <p:nvPr/>
          </p:nvSpPr>
          <p:spPr>
            <a:xfrm>
              <a:off x="7444905" y="3309124"/>
              <a:ext cx="8840" cy="22062"/>
            </a:xfrm>
            <a:custGeom>
              <a:avLst/>
              <a:gdLst/>
              <a:ahLst/>
              <a:cxnLst/>
              <a:rect l="l" t="t" r="r" b="b"/>
              <a:pathLst>
                <a:path w="230" h="574" extrusionOk="0">
                  <a:moveTo>
                    <a:pt x="1" y="0"/>
                  </a:moveTo>
                  <a:lnTo>
                    <a:pt x="1" y="573"/>
                  </a:lnTo>
                  <a:lnTo>
                    <a:pt x="230" y="573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66"/>
            <p:cNvSpPr/>
            <p:nvPr/>
          </p:nvSpPr>
          <p:spPr>
            <a:xfrm>
              <a:off x="7395593" y="3375194"/>
              <a:ext cx="44123" cy="44123"/>
            </a:xfrm>
            <a:custGeom>
              <a:avLst/>
              <a:gdLst/>
              <a:ahLst/>
              <a:cxnLst/>
              <a:rect l="l" t="t" r="r" b="b"/>
              <a:pathLst>
                <a:path w="1148" h="1148" extrusionOk="0">
                  <a:moveTo>
                    <a:pt x="573" y="0"/>
                  </a:moveTo>
                  <a:cubicBezTo>
                    <a:pt x="257" y="0"/>
                    <a:pt x="1" y="257"/>
                    <a:pt x="1" y="574"/>
                  </a:cubicBezTo>
                  <a:cubicBezTo>
                    <a:pt x="1" y="890"/>
                    <a:pt x="257" y="1148"/>
                    <a:pt x="573" y="1148"/>
                  </a:cubicBezTo>
                  <a:cubicBezTo>
                    <a:pt x="891" y="1148"/>
                    <a:pt x="1147" y="890"/>
                    <a:pt x="1147" y="574"/>
                  </a:cubicBezTo>
                  <a:cubicBezTo>
                    <a:pt x="1147" y="257"/>
                    <a:pt x="891" y="0"/>
                    <a:pt x="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66"/>
            <p:cNvSpPr/>
            <p:nvPr/>
          </p:nvSpPr>
          <p:spPr>
            <a:xfrm>
              <a:off x="7450785" y="3297940"/>
              <a:ext cx="44123" cy="44123"/>
            </a:xfrm>
            <a:custGeom>
              <a:avLst/>
              <a:gdLst/>
              <a:ahLst/>
              <a:cxnLst/>
              <a:rect l="l" t="t" r="r" b="b"/>
              <a:pathLst>
                <a:path w="1148" h="1148" extrusionOk="0">
                  <a:moveTo>
                    <a:pt x="573" y="0"/>
                  </a:moveTo>
                  <a:cubicBezTo>
                    <a:pt x="257" y="0"/>
                    <a:pt x="1" y="258"/>
                    <a:pt x="1" y="574"/>
                  </a:cubicBezTo>
                  <a:cubicBezTo>
                    <a:pt x="1" y="891"/>
                    <a:pt x="257" y="1148"/>
                    <a:pt x="573" y="1148"/>
                  </a:cubicBezTo>
                  <a:cubicBezTo>
                    <a:pt x="891" y="1148"/>
                    <a:pt x="1147" y="891"/>
                    <a:pt x="1147" y="574"/>
                  </a:cubicBezTo>
                  <a:cubicBezTo>
                    <a:pt x="1147" y="258"/>
                    <a:pt x="891" y="0"/>
                    <a:pt x="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12" name="Google Shape;2612;p66"/>
          <p:cNvGrpSpPr/>
          <p:nvPr/>
        </p:nvGrpSpPr>
        <p:grpSpPr>
          <a:xfrm>
            <a:off x="5825214" y="1517310"/>
            <a:ext cx="309594" cy="375241"/>
            <a:chOff x="7262877" y="2568943"/>
            <a:chExt cx="309594" cy="375241"/>
          </a:xfrm>
        </p:grpSpPr>
        <p:sp>
          <p:nvSpPr>
            <p:cNvPr id="2613" name="Google Shape;2613;p66"/>
            <p:cNvSpPr/>
            <p:nvPr/>
          </p:nvSpPr>
          <p:spPr>
            <a:xfrm>
              <a:off x="7263069" y="2568943"/>
              <a:ext cx="73603" cy="331118"/>
            </a:xfrm>
            <a:custGeom>
              <a:avLst/>
              <a:gdLst/>
              <a:ahLst/>
              <a:cxnLst/>
              <a:rect l="l" t="t" r="r" b="b"/>
              <a:pathLst>
                <a:path w="1915" h="8615" extrusionOk="0">
                  <a:moveTo>
                    <a:pt x="1437" y="0"/>
                  </a:moveTo>
                  <a:cubicBezTo>
                    <a:pt x="645" y="0"/>
                    <a:pt x="1" y="644"/>
                    <a:pt x="1" y="1436"/>
                  </a:cubicBezTo>
                  <a:lnTo>
                    <a:pt x="1" y="3734"/>
                  </a:lnTo>
                  <a:lnTo>
                    <a:pt x="192" y="4307"/>
                  </a:lnTo>
                  <a:lnTo>
                    <a:pt x="1" y="4881"/>
                  </a:lnTo>
                  <a:lnTo>
                    <a:pt x="1" y="8615"/>
                  </a:lnTo>
                  <a:lnTo>
                    <a:pt x="575" y="7925"/>
                  </a:lnTo>
                  <a:lnTo>
                    <a:pt x="1724" y="7466"/>
                  </a:lnTo>
                  <a:lnTo>
                    <a:pt x="1915" y="4307"/>
                  </a:lnTo>
                  <a:lnTo>
                    <a:pt x="17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66"/>
            <p:cNvSpPr/>
            <p:nvPr/>
          </p:nvSpPr>
          <p:spPr>
            <a:xfrm>
              <a:off x="7263069" y="2712575"/>
              <a:ext cx="65993" cy="44008"/>
            </a:xfrm>
            <a:custGeom>
              <a:avLst/>
              <a:gdLst/>
              <a:ahLst/>
              <a:cxnLst/>
              <a:rect l="l" t="t" r="r" b="b"/>
              <a:pathLst>
                <a:path w="1717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716" y="1145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66"/>
            <p:cNvSpPr/>
            <p:nvPr/>
          </p:nvSpPr>
          <p:spPr>
            <a:xfrm>
              <a:off x="7282133" y="2870658"/>
              <a:ext cx="170575" cy="58844"/>
            </a:xfrm>
            <a:custGeom>
              <a:avLst/>
              <a:gdLst/>
              <a:ahLst/>
              <a:cxnLst/>
              <a:rect l="l" t="t" r="r" b="b"/>
              <a:pathLst>
                <a:path w="4438" h="1531" extrusionOk="0">
                  <a:moveTo>
                    <a:pt x="2093" y="1"/>
                  </a:moveTo>
                  <a:lnTo>
                    <a:pt x="1" y="191"/>
                  </a:lnTo>
                  <a:lnTo>
                    <a:pt x="1" y="1340"/>
                  </a:lnTo>
                  <a:lnTo>
                    <a:pt x="2513" y="1531"/>
                  </a:lnTo>
                  <a:lnTo>
                    <a:pt x="4246" y="1340"/>
                  </a:lnTo>
                  <a:lnTo>
                    <a:pt x="4437" y="766"/>
                  </a:lnTo>
                  <a:lnTo>
                    <a:pt x="4246" y="192"/>
                  </a:lnTo>
                  <a:lnTo>
                    <a:pt x="2093" y="1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66"/>
            <p:cNvSpPr/>
            <p:nvPr/>
          </p:nvSpPr>
          <p:spPr>
            <a:xfrm>
              <a:off x="7329100" y="2568943"/>
              <a:ext cx="123299" cy="298025"/>
            </a:xfrm>
            <a:custGeom>
              <a:avLst/>
              <a:gdLst/>
              <a:ahLst/>
              <a:cxnLst/>
              <a:rect l="l" t="t" r="r" b="b"/>
              <a:pathLst>
                <a:path w="3208" h="7754" extrusionOk="0">
                  <a:moveTo>
                    <a:pt x="0" y="0"/>
                  </a:moveTo>
                  <a:lnTo>
                    <a:pt x="0" y="7466"/>
                  </a:lnTo>
                  <a:lnTo>
                    <a:pt x="1580" y="7754"/>
                  </a:lnTo>
                  <a:lnTo>
                    <a:pt x="3016" y="7466"/>
                  </a:lnTo>
                  <a:lnTo>
                    <a:pt x="3208" y="4154"/>
                  </a:lnTo>
                  <a:lnTo>
                    <a:pt x="30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66"/>
            <p:cNvSpPr/>
            <p:nvPr/>
          </p:nvSpPr>
          <p:spPr>
            <a:xfrm>
              <a:off x="7445597" y="2568943"/>
              <a:ext cx="126835" cy="291991"/>
            </a:xfrm>
            <a:custGeom>
              <a:avLst/>
              <a:gdLst/>
              <a:ahLst/>
              <a:cxnLst/>
              <a:rect l="l" t="t" r="r" b="b"/>
              <a:pathLst>
                <a:path w="3300" h="7597" extrusionOk="0">
                  <a:moveTo>
                    <a:pt x="0" y="0"/>
                  </a:moveTo>
                  <a:lnTo>
                    <a:pt x="0" y="7466"/>
                  </a:lnTo>
                  <a:lnTo>
                    <a:pt x="1240" y="7597"/>
                  </a:lnTo>
                  <a:lnTo>
                    <a:pt x="3300" y="7466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66"/>
            <p:cNvSpPr/>
            <p:nvPr/>
          </p:nvSpPr>
          <p:spPr>
            <a:xfrm>
              <a:off x="7445673" y="2870619"/>
              <a:ext cx="104812" cy="58882"/>
            </a:xfrm>
            <a:custGeom>
              <a:avLst/>
              <a:gdLst/>
              <a:ahLst/>
              <a:cxnLst/>
              <a:rect l="l" t="t" r="r" b="b"/>
              <a:pathLst>
                <a:path w="2727" h="1532" extrusionOk="0">
                  <a:moveTo>
                    <a:pt x="1215" y="1"/>
                  </a:moveTo>
                  <a:lnTo>
                    <a:pt x="1" y="192"/>
                  </a:lnTo>
                  <a:lnTo>
                    <a:pt x="1" y="1341"/>
                  </a:lnTo>
                  <a:lnTo>
                    <a:pt x="1364" y="1532"/>
                  </a:lnTo>
                  <a:lnTo>
                    <a:pt x="2727" y="1341"/>
                  </a:lnTo>
                  <a:lnTo>
                    <a:pt x="2727" y="192"/>
                  </a:lnTo>
                  <a:lnTo>
                    <a:pt x="2726" y="192"/>
                  </a:lnTo>
                  <a:lnTo>
                    <a:pt x="1215" y="1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66"/>
            <p:cNvSpPr/>
            <p:nvPr/>
          </p:nvSpPr>
          <p:spPr>
            <a:xfrm>
              <a:off x="7262877" y="2856245"/>
              <a:ext cx="189830" cy="87939"/>
            </a:xfrm>
            <a:custGeom>
              <a:avLst/>
              <a:gdLst/>
              <a:ahLst/>
              <a:cxnLst/>
              <a:rect l="l" t="t" r="r" b="b"/>
              <a:pathLst>
                <a:path w="4939" h="2288" extrusionOk="0">
                  <a:moveTo>
                    <a:pt x="1171" y="0"/>
                  </a:moveTo>
                  <a:cubicBezTo>
                    <a:pt x="544" y="0"/>
                    <a:pt x="19" y="498"/>
                    <a:pt x="10" y="1127"/>
                  </a:cubicBezTo>
                  <a:cubicBezTo>
                    <a:pt x="0" y="1765"/>
                    <a:pt x="517" y="2288"/>
                    <a:pt x="1155" y="2288"/>
                  </a:cubicBezTo>
                  <a:lnTo>
                    <a:pt x="4747" y="2288"/>
                  </a:lnTo>
                  <a:lnTo>
                    <a:pt x="4938" y="2002"/>
                  </a:lnTo>
                  <a:lnTo>
                    <a:pt x="4747" y="1716"/>
                  </a:lnTo>
                  <a:lnTo>
                    <a:pt x="1166" y="1716"/>
                  </a:lnTo>
                  <a:cubicBezTo>
                    <a:pt x="855" y="1716"/>
                    <a:pt x="591" y="1472"/>
                    <a:pt x="582" y="1161"/>
                  </a:cubicBezTo>
                  <a:cubicBezTo>
                    <a:pt x="573" y="837"/>
                    <a:pt x="833" y="572"/>
                    <a:pt x="1155" y="572"/>
                  </a:cubicBezTo>
                  <a:lnTo>
                    <a:pt x="4746" y="572"/>
                  </a:lnTo>
                  <a:lnTo>
                    <a:pt x="4937" y="286"/>
                  </a:lnTo>
                  <a:lnTo>
                    <a:pt x="47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66"/>
            <p:cNvSpPr/>
            <p:nvPr/>
          </p:nvSpPr>
          <p:spPr>
            <a:xfrm>
              <a:off x="7445597" y="2922161"/>
              <a:ext cx="126874" cy="22023"/>
            </a:xfrm>
            <a:custGeom>
              <a:avLst/>
              <a:gdLst/>
              <a:ahLst/>
              <a:cxnLst/>
              <a:rect l="l" t="t" r="r" b="b"/>
              <a:pathLst>
                <a:path w="3301" h="573" extrusionOk="0">
                  <a:moveTo>
                    <a:pt x="0" y="1"/>
                  </a:moveTo>
                  <a:lnTo>
                    <a:pt x="0" y="573"/>
                  </a:lnTo>
                  <a:lnTo>
                    <a:pt x="3301" y="573"/>
                  </a:lnTo>
                  <a:lnTo>
                    <a:pt x="33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66"/>
            <p:cNvSpPr/>
            <p:nvPr/>
          </p:nvSpPr>
          <p:spPr>
            <a:xfrm>
              <a:off x="7445597" y="2856245"/>
              <a:ext cx="126874" cy="22023"/>
            </a:xfrm>
            <a:custGeom>
              <a:avLst/>
              <a:gdLst/>
              <a:ahLst/>
              <a:cxnLst/>
              <a:rect l="l" t="t" r="r" b="b"/>
              <a:pathLst>
                <a:path w="3301" h="573" extrusionOk="0">
                  <a:moveTo>
                    <a:pt x="0" y="0"/>
                  </a:moveTo>
                  <a:lnTo>
                    <a:pt x="0" y="572"/>
                  </a:lnTo>
                  <a:lnTo>
                    <a:pt x="3301" y="572"/>
                  </a:lnTo>
                  <a:lnTo>
                    <a:pt x="33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2" name="Google Shape;2622;p66"/>
            <p:cNvSpPr/>
            <p:nvPr/>
          </p:nvSpPr>
          <p:spPr>
            <a:xfrm>
              <a:off x="7362808" y="2701544"/>
              <a:ext cx="44008" cy="44008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572" y="1145"/>
                  </a:lnTo>
                  <a:lnTo>
                    <a:pt x="572" y="572"/>
                  </a:lnTo>
                  <a:lnTo>
                    <a:pt x="1145" y="572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3" name="Google Shape;2623;p66"/>
            <p:cNvSpPr/>
            <p:nvPr/>
          </p:nvSpPr>
          <p:spPr>
            <a:xfrm>
              <a:off x="7483686" y="2701544"/>
              <a:ext cx="44008" cy="44008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572"/>
                  </a:lnTo>
                  <a:lnTo>
                    <a:pt x="573" y="572"/>
                  </a:lnTo>
                  <a:lnTo>
                    <a:pt x="573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66"/>
            <p:cNvSpPr/>
            <p:nvPr/>
          </p:nvSpPr>
          <p:spPr>
            <a:xfrm>
              <a:off x="7483686" y="2789522"/>
              <a:ext cx="44008" cy="44047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573" y="1"/>
                  </a:moveTo>
                  <a:lnTo>
                    <a:pt x="573" y="572"/>
                  </a:lnTo>
                  <a:lnTo>
                    <a:pt x="0" y="572"/>
                  </a:ln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p66"/>
            <p:cNvSpPr/>
            <p:nvPr/>
          </p:nvSpPr>
          <p:spPr>
            <a:xfrm>
              <a:off x="7362808" y="2789522"/>
              <a:ext cx="44008" cy="44047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572"/>
                  </a:lnTo>
                  <a:lnTo>
                    <a:pt x="572" y="572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6" name="Google Shape;2626;p66"/>
            <p:cNvSpPr/>
            <p:nvPr/>
          </p:nvSpPr>
          <p:spPr>
            <a:xfrm>
              <a:off x="7406777" y="2745514"/>
              <a:ext cx="22023" cy="44047"/>
            </a:xfrm>
            <a:custGeom>
              <a:avLst/>
              <a:gdLst/>
              <a:ahLst/>
              <a:cxnLst/>
              <a:rect l="l" t="t" r="r" b="b"/>
              <a:pathLst>
                <a:path w="573" h="1146" extrusionOk="0">
                  <a:moveTo>
                    <a:pt x="1" y="1"/>
                  </a:moveTo>
                  <a:lnTo>
                    <a:pt x="1" y="1146"/>
                  </a:lnTo>
                  <a:lnTo>
                    <a:pt x="573" y="1146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66"/>
            <p:cNvSpPr/>
            <p:nvPr/>
          </p:nvSpPr>
          <p:spPr>
            <a:xfrm>
              <a:off x="7461739" y="2745514"/>
              <a:ext cx="22023" cy="44047"/>
            </a:xfrm>
            <a:custGeom>
              <a:avLst/>
              <a:gdLst/>
              <a:ahLst/>
              <a:cxnLst/>
              <a:rect l="l" t="t" r="r" b="b"/>
              <a:pathLst>
                <a:path w="573" h="1146" extrusionOk="0">
                  <a:moveTo>
                    <a:pt x="0" y="1"/>
                  </a:moveTo>
                  <a:lnTo>
                    <a:pt x="0" y="1146"/>
                  </a:lnTo>
                  <a:lnTo>
                    <a:pt x="572" y="1146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66"/>
            <p:cNvSpPr/>
            <p:nvPr/>
          </p:nvSpPr>
          <p:spPr>
            <a:xfrm>
              <a:off x="7362808" y="2612874"/>
              <a:ext cx="54962" cy="22023"/>
            </a:xfrm>
            <a:custGeom>
              <a:avLst/>
              <a:gdLst/>
              <a:ahLst/>
              <a:cxnLst/>
              <a:rect l="l" t="t" r="r" b="b"/>
              <a:pathLst>
                <a:path w="1430" h="573" extrusionOk="0">
                  <a:moveTo>
                    <a:pt x="0" y="1"/>
                  </a:moveTo>
                  <a:lnTo>
                    <a:pt x="0" y="573"/>
                  </a:lnTo>
                  <a:lnTo>
                    <a:pt x="1430" y="573"/>
                  </a:lnTo>
                  <a:lnTo>
                    <a:pt x="1430" y="1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66"/>
            <p:cNvSpPr/>
            <p:nvPr/>
          </p:nvSpPr>
          <p:spPr>
            <a:xfrm>
              <a:off x="7362808" y="2657574"/>
              <a:ext cx="54962" cy="22023"/>
            </a:xfrm>
            <a:custGeom>
              <a:avLst/>
              <a:gdLst/>
              <a:ahLst/>
              <a:cxnLst/>
              <a:rect l="l" t="t" r="r" b="b"/>
              <a:pathLst>
                <a:path w="1430" h="573" extrusionOk="0">
                  <a:moveTo>
                    <a:pt x="0" y="0"/>
                  </a:moveTo>
                  <a:lnTo>
                    <a:pt x="0" y="572"/>
                  </a:lnTo>
                  <a:lnTo>
                    <a:pt x="1430" y="572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30" name="Google Shape;2630;p66"/>
          <p:cNvGrpSpPr/>
          <p:nvPr/>
        </p:nvGrpSpPr>
        <p:grpSpPr>
          <a:xfrm>
            <a:off x="1125202" y="3451597"/>
            <a:ext cx="309594" cy="375356"/>
            <a:chOff x="7262877" y="1354820"/>
            <a:chExt cx="309594" cy="375356"/>
          </a:xfrm>
        </p:grpSpPr>
        <p:sp>
          <p:nvSpPr>
            <p:cNvPr id="2631" name="Google Shape;2631;p66"/>
            <p:cNvSpPr/>
            <p:nvPr/>
          </p:nvSpPr>
          <p:spPr>
            <a:xfrm>
              <a:off x="7263030" y="1490957"/>
              <a:ext cx="73641" cy="195019"/>
            </a:xfrm>
            <a:custGeom>
              <a:avLst/>
              <a:gdLst/>
              <a:ahLst/>
              <a:cxnLst/>
              <a:rect l="l" t="t" r="r" b="b"/>
              <a:pathLst>
                <a:path w="1916" h="5074" extrusionOk="0">
                  <a:moveTo>
                    <a:pt x="729" y="0"/>
                  </a:moveTo>
                  <a:lnTo>
                    <a:pt x="1" y="192"/>
                  </a:lnTo>
                  <a:lnTo>
                    <a:pt x="1" y="5074"/>
                  </a:lnTo>
                  <a:lnTo>
                    <a:pt x="2" y="5074"/>
                  </a:lnTo>
                  <a:lnTo>
                    <a:pt x="1725" y="3925"/>
                  </a:lnTo>
                  <a:lnTo>
                    <a:pt x="1916" y="2068"/>
                  </a:lnTo>
                  <a:lnTo>
                    <a:pt x="1725" y="192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66"/>
            <p:cNvSpPr/>
            <p:nvPr/>
          </p:nvSpPr>
          <p:spPr>
            <a:xfrm>
              <a:off x="7263069" y="1354858"/>
              <a:ext cx="73641" cy="106734"/>
            </a:xfrm>
            <a:custGeom>
              <a:avLst/>
              <a:gdLst/>
              <a:ahLst/>
              <a:cxnLst/>
              <a:rect l="l" t="t" r="r" b="b"/>
              <a:pathLst>
                <a:path w="1916" h="2777" extrusionOk="0">
                  <a:moveTo>
                    <a:pt x="1437" y="0"/>
                  </a:moveTo>
                  <a:cubicBezTo>
                    <a:pt x="645" y="0"/>
                    <a:pt x="1" y="644"/>
                    <a:pt x="1" y="1436"/>
                  </a:cubicBezTo>
                  <a:lnTo>
                    <a:pt x="1" y="2585"/>
                  </a:lnTo>
                  <a:lnTo>
                    <a:pt x="806" y="2776"/>
                  </a:lnTo>
                  <a:lnTo>
                    <a:pt x="1725" y="2585"/>
                  </a:lnTo>
                  <a:lnTo>
                    <a:pt x="1916" y="1293"/>
                  </a:lnTo>
                  <a:lnTo>
                    <a:pt x="17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66"/>
            <p:cNvSpPr/>
            <p:nvPr/>
          </p:nvSpPr>
          <p:spPr>
            <a:xfrm>
              <a:off x="7263069" y="1454520"/>
              <a:ext cx="73372" cy="44047"/>
            </a:xfrm>
            <a:custGeom>
              <a:avLst/>
              <a:gdLst/>
              <a:ahLst/>
              <a:cxnLst/>
              <a:rect l="l" t="t" r="r" b="b"/>
              <a:pathLst>
                <a:path w="1909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716" y="1145"/>
                  </a:lnTo>
                  <a:lnTo>
                    <a:pt x="1908" y="525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66"/>
            <p:cNvSpPr/>
            <p:nvPr/>
          </p:nvSpPr>
          <p:spPr>
            <a:xfrm>
              <a:off x="7329100" y="1354820"/>
              <a:ext cx="123223" cy="298063"/>
            </a:xfrm>
            <a:custGeom>
              <a:avLst/>
              <a:gdLst/>
              <a:ahLst/>
              <a:cxnLst/>
              <a:rect l="l" t="t" r="r" b="b"/>
              <a:pathLst>
                <a:path w="3206" h="7755" extrusionOk="0">
                  <a:moveTo>
                    <a:pt x="0" y="0"/>
                  </a:moveTo>
                  <a:lnTo>
                    <a:pt x="0" y="1"/>
                  </a:lnTo>
                  <a:lnTo>
                    <a:pt x="0" y="7467"/>
                  </a:lnTo>
                  <a:lnTo>
                    <a:pt x="1136" y="7755"/>
                  </a:lnTo>
                  <a:lnTo>
                    <a:pt x="3015" y="7467"/>
                  </a:lnTo>
                  <a:lnTo>
                    <a:pt x="3206" y="4264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66"/>
            <p:cNvSpPr/>
            <p:nvPr/>
          </p:nvSpPr>
          <p:spPr>
            <a:xfrm>
              <a:off x="7445597" y="1354858"/>
              <a:ext cx="126797" cy="298025"/>
            </a:xfrm>
            <a:custGeom>
              <a:avLst/>
              <a:gdLst/>
              <a:ahLst/>
              <a:cxnLst/>
              <a:rect l="l" t="t" r="r" b="b"/>
              <a:pathLst>
                <a:path w="3299" h="7754" extrusionOk="0">
                  <a:moveTo>
                    <a:pt x="0" y="0"/>
                  </a:moveTo>
                  <a:lnTo>
                    <a:pt x="0" y="7466"/>
                  </a:lnTo>
                  <a:lnTo>
                    <a:pt x="1884" y="7754"/>
                  </a:lnTo>
                  <a:lnTo>
                    <a:pt x="3299" y="7466"/>
                  </a:lnTo>
                  <a:lnTo>
                    <a:pt x="32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66"/>
            <p:cNvSpPr/>
            <p:nvPr/>
          </p:nvSpPr>
          <p:spPr>
            <a:xfrm>
              <a:off x="7285169" y="1656535"/>
              <a:ext cx="167423" cy="58882"/>
            </a:xfrm>
            <a:custGeom>
              <a:avLst/>
              <a:gdLst/>
              <a:ahLst/>
              <a:cxnLst/>
              <a:rect l="l" t="t" r="r" b="b"/>
              <a:pathLst>
                <a:path w="4356" h="1532" extrusionOk="0">
                  <a:moveTo>
                    <a:pt x="2260" y="1"/>
                  </a:moveTo>
                  <a:lnTo>
                    <a:pt x="575" y="192"/>
                  </a:lnTo>
                  <a:cubicBezTo>
                    <a:pt x="257" y="192"/>
                    <a:pt x="1" y="449"/>
                    <a:pt x="1" y="766"/>
                  </a:cubicBezTo>
                  <a:cubicBezTo>
                    <a:pt x="1" y="1083"/>
                    <a:pt x="258" y="1341"/>
                    <a:pt x="575" y="1341"/>
                  </a:cubicBezTo>
                  <a:lnTo>
                    <a:pt x="2272" y="1532"/>
                  </a:lnTo>
                  <a:lnTo>
                    <a:pt x="4164" y="1341"/>
                  </a:lnTo>
                  <a:lnTo>
                    <a:pt x="4356" y="806"/>
                  </a:lnTo>
                  <a:lnTo>
                    <a:pt x="4164" y="192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66"/>
            <p:cNvSpPr/>
            <p:nvPr/>
          </p:nvSpPr>
          <p:spPr>
            <a:xfrm>
              <a:off x="7445597" y="1656535"/>
              <a:ext cx="104851" cy="58882"/>
            </a:xfrm>
            <a:custGeom>
              <a:avLst/>
              <a:gdLst/>
              <a:ahLst/>
              <a:cxnLst/>
              <a:rect l="l" t="t" r="r" b="b"/>
              <a:pathLst>
                <a:path w="2728" h="1532" extrusionOk="0">
                  <a:moveTo>
                    <a:pt x="1328" y="1"/>
                  </a:moveTo>
                  <a:lnTo>
                    <a:pt x="0" y="192"/>
                  </a:lnTo>
                  <a:lnTo>
                    <a:pt x="0" y="1341"/>
                  </a:lnTo>
                  <a:lnTo>
                    <a:pt x="1484" y="1532"/>
                  </a:lnTo>
                  <a:lnTo>
                    <a:pt x="2728" y="1341"/>
                  </a:lnTo>
                  <a:lnTo>
                    <a:pt x="2728" y="192"/>
                  </a:lnTo>
                  <a:lnTo>
                    <a:pt x="1328" y="1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66"/>
            <p:cNvSpPr/>
            <p:nvPr/>
          </p:nvSpPr>
          <p:spPr>
            <a:xfrm>
              <a:off x="7262877" y="1642198"/>
              <a:ext cx="189830" cy="87978"/>
            </a:xfrm>
            <a:custGeom>
              <a:avLst/>
              <a:gdLst/>
              <a:ahLst/>
              <a:cxnLst/>
              <a:rect l="l" t="t" r="r" b="b"/>
              <a:pathLst>
                <a:path w="4939" h="2289" extrusionOk="0">
                  <a:moveTo>
                    <a:pt x="1171" y="0"/>
                  </a:moveTo>
                  <a:cubicBezTo>
                    <a:pt x="544" y="0"/>
                    <a:pt x="19" y="500"/>
                    <a:pt x="10" y="1128"/>
                  </a:cubicBezTo>
                  <a:cubicBezTo>
                    <a:pt x="0" y="1767"/>
                    <a:pt x="517" y="2289"/>
                    <a:pt x="1155" y="2289"/>
                  </a:cubicBezTo>
                  <a:lnTo>
                    <a:pt x="4747" y="2289"/>
                  </a:lnTo>
                  <a:lnTo>
                    <a:pt x="4938" y="2003"/>
                  </a:lnTo>
                  <a:lnTo>
                    <a:pt x="4747" y="1717"/>
                  </a:lnTo>
                  <a:lnTo>
                    <a:pt x="1166" y="1717"/>
                  </a:lnTo>
                  <a:cubicBezTo>
                    <a:pt x="855" y="1715"/>
                    <a:pt x="591" y="1471"/>
                    <a:pt x="582" y="1160"/>
                  </a:cubicBezTo>
                  <a:cubicBezTo>
                    <a:pt x="573" y="837"/>
                    <a:pt x="833" y="572"/>
                    <a:pt x="1155" y="572"/>
                  </a:cubicBezTo>
                  <a:lnTo>
                    <a:pt x="4746" y="572"/>
                  </a:lnTo>
                  <a:lnTo>
                    <a:pt x="4937" y="305"/>
                  </a:lnTo>
                  <a:lnTo>
                    <a:pt x="47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66"/>
            <p:cNvSpPr/>
            <p:nvPr/>
          </p:nvSpPr>
          <p:spPr>
            <a:xfrm>
              <a:off x="7362808" y="1575437"/>
              <a:ext cx="65954" cy="22062"/>
            </a:xfrm>
            <a:custGeom>
              <a:avLst/>
              <a:gdLst/>
              <a:ahLst/>
              <a:cxnLst/>
              <a:rect l="l" t="t" r="r" b="b"/>
              <a:pathLst>
                <a:path w="1716" h="574" extrusionOk="0">
                  <a:moveTo>
                    <a:pt x="0" y="1"/>
                  </a:moveTo>
                  <a:lnTo>
                    <a:pt x="0" y="574"/>
                  </a:lnTo>
                  <a:lnTo>
                    <a:pt x="1716" y="574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p66"/>
            <p:cNvSpPr/>
            <p:nvPr/>
          </p:nvSpPr>
          <p:spPr>
            <a:xfrm>
              <a:off x="7464968" y="1556757"/>
              <a:ext cx="62495" cy="62495"/>
            </a:xfrm>
            <a:custGeom>
              <a:avLst/>
              <a:gdLst/>
              <a:ahLst/>
              <a:cxnLst/>
              <a:rect l="l" t="t" r="r" b="b"/>
              <a:pathLst>
                <a:path w="1626" h="1626" extrusionOk="0">
                  <a:moveTo>
                    <a:pt x="407" y="0"/>
                  </a:moveTo>
                  <a:lnTo>
                    <a:pt x="1" y="407"/>
                  </a:lnTo>
                  <a:lnTo>
                    <a:pt x="1219" y="1625"/>
                  </a:lnTo>
                  <a:lnTo>
                    <a:pt x="1626" y="1219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66"/>
            <p:cNvSpPr/>
            <p:nvPr/>
          </p:nvSpPr>
          <p:spPr>
            <a:xfrm>
              <a:off x="7464968" y="1556757"/>
              <a:ext cx="62495" cy="62495"/>
            </a:xfrm>
            <a:custGeom>
              <a:avLst/>
              <a:gdLst/>
              <a:ahLst/>
              <a:cxnLst/>
              <a:rect l="l" t="t" r="r" b="b"/>
              <a:pathLst>
                <a:path w="1626" h="1626" extrusionOk="0">
                  <a:moveTo>
                    <a:pt x="1219" y="0"/>
                  </a:moveTo>
                  <a:lnTo>
                    <a:pt x="1" y="1219"/>
                  </a:lnTo>
                  <a:lnTo>
                    <a:pt x="407" y="1625"/>
                  </a:lnTo>
                  <a:lnTo>
                    <a:pt x="1626" y="407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66"/>
            <p:cNvSpPr/>
            <p:nvPr/>
          </p:nvSpPr>
          <p:spPr>
            <a:xfrm>
              <a:off x="7362808" y="1409744"/>
              <a:ext cx="89861" cy="66031"/>
            </a:xfrm>
            <a:custGeom>
              <a:avLst/>
              <a:gdLst/>
              <a:ahLst/>
              <a:cxnLst/>
              <a:rect l="l" t="t" r="r" b="b"/>
              <a:pathLst>
                <a:path w="2338" h="1718" extrusionOk="0">
                  <a:moveTo>
                    <a:pt x="0" y="1"/>
                  </a:moveTo>
                  <a:lnTo>
                    <a:pt x="0" y="2"/>
                  </a:lnTo>
                  <a:lnTo>
                    <a:pt x="0" y="1717"/>
                  </a:lnTo>
                  <a:lnTo>
                    <a:pt x="2146" y="1717"/>
                  </a:lnTo>
                  <a:lnTo>
                    <a:pt x="2337" y="860"/>
                  </a:lnTo>
                  <a:lnTo>
                    <a:pt x="2146" y="1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66"/>
            <p:cNvSpPr/>
            <p:nvPr/>
          </p:nvSpPr>
          <p:spPr>
            <a:xfrm>
              <a:off x="7444905" y="1409782"/>
              <a:ext cx="82827" cy="65993"/>
            </a:xfrm>
            <a:custGeom>
              <a:avLst/>
              <a:gdLst/>
              <a:ahLst/>
              <a:cxnLst/>
              <a:rect l="l" t="t" r="r" b="b"/>
              <a:pathLst>
                <a:path w="2155" h="1717" extrusionOk="0">
                  <a:moveTo>
                    <a:pt x="1" y="1"/>
                  </a:moveTo>
                  <a:lnTo>
                    <a:pt x="1" y="1716"/>
                  </a:lnTo>
                  <a:lnTo>
                    <a:pt x="2155" y="1716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66"/>
            <p:cNvSpPr/>
            <p:nvPr/>
          </p:nvSpPr>
          <p:spPr>
            <a:xfrm>
              <a:off x="7406777" y="1509482"/>
              <a:ext cx="45891" cy="22023"/>
            </a:xfrm>
            <a:custGeom>
              <a:avLst/>
              <a:gdLst/>
              <a:ahLst/>
              <a:cxnLst/>
              <a:rect l="l" t="t" r="r" b="b"/>
              <a:pathLst>
                <a:path w="1194" h="573" extrusionOk="0">
                  <a:moveTo>
                    <a:pt x="1" y="0"/>
                  </a:moveTo>
                  <a:lnTo>
                    <a:pt x="1" y="572"/>
                  </a:lnTo>
                  <a:lnTo>
                    <a:pt x="1002" y="572"/>
                  </a:lnTo>
                  <a:lnTo>
                    <a:pt x="1193" y="286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66"/>
            <p:cNvSpPr/>
            <p:nvPr/>
          </p:nvSpPr>
          <p:spPr>
            <a:xfrm>
              <a:off x="7445597" y="1708076"/>
              <a:ext cx="126874" cy="22062"/>
            </a:xfrm>
            <a:custGeom>
              <a:avLst/>
              <a:gdLst/>
              <a:ahLst/>
              <a:cxnLst/>
              <a:rect l="l" t="t" r="r" b="b"/>
              <a:pathLst>
                <a:path w="3301" h="574" extrusionOk="0">
                  <a:moveTo>
                    <a:pt x="0" y="1"/>
                  </a:moveTo>
                  <a:lnTo>
                    <a:pt x="0" y="574"/>
                  </a:lnTo>
                  <a:lnTo>
                    <a:pt x="3301" y="574"/>
                  </a:lnTo>
                  <a:lnTo>
                    <a:pt x="33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p66"/>
            <p:cNvSpPr/>
            <p:nvPr/>
          </p:nvSpPr>
          <p:spPr>
            <a:xfrm>
              <a:off x="7445597" y="1642160"/>
              <a:ext cx="126874" cy="22062"/>
            </a:xfrm>
            <a:custGeom>
              <a:avLst/>
              <a:gdLst/>
              <a:ahLst/>
              <a:cxnLst/>
              <a:rect l="l" t="t" r="r" b="b"/>
              <a:pathLst>
                <a:path w="3301" h="574" extrusionOk="0">
                  <a:moveTo>
                    <a:pt x="0" y="0"/>
                  </a:moveTo>
                  <a:lnTo>
                    <a:pt x="0" y="573"/>
                  </a:lnTo>
                  <a:lnTo>
                    <a:pt x="3301" y="573"/>
                  </a:lnTo>
                  <a:lnTo>
                    <a:pt x="33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66"/>
            <p:cNvSpPr/>
            <p:nvPr/>
          </p:nvSpPr>
          <p:spPr>
            <a:xfrm>
              <a:off x="7444905" y="1509521"/>
              <a:ext cx="27865" cy="22023"/>
            </a:xfrm>
            <a:custGeom>
              <a:avLst/>
              <a:gdLst/>
              <a:ahLst/>
              <a:cxnLst/>
              <a:rect l="l" t="t" r="r" b="b"/>
              <a:pathLst>
                <a:path w="725" h="573" extrusionOk="0">
                  <a:moveTo>
                    <a:pt x="1" y="0"/>
                  </a:moveTo>
                  <a:lnTo>
                    <a:pt x="1" y="572"/>
                  </a:lnTo>
                  <a:lnTo>
                    <a:pt x="724" y="572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48" name="Google Shape;2648;p66"/>
          <p:cNvGrpSpPr/>
          <p:nvPr/>
        </p:nvGrpSpPr>
        <p:grpSpPr>
          <a:xfrm>
            <a:off x="3434721" y="1517253"/>
            <a:ext cx="309517" cy="375356"/>
            <a:chOff x="5630196" y="1364775"/>
            <a:chExt cx="309517" cy="375356"/>
          </a:xfrm>
        </p:grpSpPr>
        <p:sp>
          <p:nvSpPr>
            <p:cNvPr id="2649" name="Google Shape;2649;p66"/>
            <p:cNvSpPr/>
            <p:nvPr/>
          </p:nvSpPr>
          <p:spPr>
            <a:xfrm>
              <a:off x="5652489" y="1666489"/>
              <a:ext cx="172919" cy="58844"/>
            </a:xfrm>
            <a:custGeom>
              <a:avLst/>
              <a:gdLst/>
              <a:ahLst/>
              <a:cxnLst/>
              <a:rect l="l" t="t" r="r" b="b"/>
              <a:pathLst>
                <a:path w="4499" h="1531" extrusionOk="0">
                  <a:moveTo>
                    <a:pt x="2430" y="0"/>
                  </a:moveTo>
                  <a:lnTo>
                    <a:pt x="573" y="191"/>
                  </a:lnTo>
                  <a:cubicBezTo>
                    <a:pt x="256" y="191"/>
                    <a:pt x="1" y="449"/>
                    <a:pt x="1" y="765"/>
                  </a:cubicBezTo>
                  <a:cubicBezTo>
                    <a:pt x="1" y="1082"/>
                    <a:pt x="257" y="1339"/>
                    <a:pt x="573" y="1339"/>
                  </a:cubicBezTo>
                  <a:lnTo>
                    <a:pt x="2277" y="1530"/>
                  </a:lnTo>
                  <a:lnTo>
                    <a:pt x="4307" y="1339"/>
                  </a:lnTo>
                  <a:lnTo>
                    <a:pt x="4498" y="765"/>
                  </a:lnTo>
                  <a:lnTo>
                    <a:pt x="4307" y="191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p66"/>
            <p:cNvSpPr/>
            <p:nvPr/>
          </p:nvSpPr>
          <p:spPr>
            <a:xfrm>
              <a:off x="5630388" y="1364775"/>
              <a:ext cx="73603" cy="331156"/>
            </a:xfrm>
            <a:custGeom>
              <a:avLst/>
              <a:gdLst/>
              <a:ahLst/>
              <a:cxnLst/>
              <a:rect l="l" t="t" r="r" b="b"/>
              <a:pathLst>
                <a:path w="1915" h="8616" extrusionOk="0">
                  <a:moveTo>
                    <a:pt x="1436" y="1"/>
                  </a:moveTo>
                  <a:cubicBezTo>
                    <a:pt x="645" y="1"/>
                    <a:pt x="1" y="644"/>
                    <a:pt x="1" y="1437"/>
                  </a:cubicBezTo>
                  <a:lnTo>
                    <a:pt x="1" y="2586"/>
                  </a:lnTo>
                  <a:lnTo>
                    <a:pt x="191" y="3160"/>
                  </a:lnTo>
                  <a:lnTo>
                    <a:pt x="1" y="3734"/>
                  </a:lnTo>
                  <a:lnTo>
                    <a:pt x="1" y="8615"/>
                  </a:lnTo>
                  <a:lnTo>
                    <a:pt x="689" y="8041"/>
                  </a:lnTo>
                  <a:lnTo>
                    <a:pt x="1723" y="7469"/>
                  </a:lnTo>
                  <a:lnTo>
                    <a:pt x="1914" y="3735"/>
                  </a:lnTo>
                  <a:lnTo>
                    <a:pt x="17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66"/>
            <p:cNvSpPr/>
            <p:nvPr/>
          </p:nvSpPr>
          <p:spPr>
            <a:xfrm>
              <a:off x="5818028" y="1666413"/>
              <a:ext cx="99739" cy="59113"/>
            </a:xfrm>
            <a:custGeom>
              <a:avLst/>
              <a:gdLst/>
              <a:ahLst/>
              <a:cxnLst/>
              <a:rect l="l" t="t" r="r" b="b"/>
              <a:pathLst>
                <a:path w="2595" h="1538" extrusionOk="0">
                  <a:moveTo>
                    <a:pt x="1153" y="0"/>
                  </a:moveTo>
                  <a:lnTo>
                    <a:pt x="0" y="192"/>
                  </a:lnTo>
                  <a:lnTo>
                    <a:pt x="0" y="1346"/>
                  </a:lnTo>
                  <a:lnTo>
                    <a:pt x="1297" y="1538"/>
                  </a:lnTo>
                  <a:lnTo>
                    <a:pt x="2594" y="1346"/>
                  </a:lnTo>
                  <a:lnTo>
                    <a:pt x="2594" y="192"/>
                  </a:lnTo>
                  <a:lnTo>
                    <a:pt x="2595" y="192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66"/>
            <p:cNvSpPr/>
            <p:nvPr/>
          </p:nvSpPr>
          <p:spPr>
            <a:xfrm>
              <a:off x="5696381" y="1364775"/>
              <a:ext cx="128796" cy="296065"/>
            </a:xfrm>
            <a:custGeom>
              <a:avLst/>
              <a:gdLst/>
              <a:ahLst/>
              <a:cxnLst/>
              <a:rect l="l" t="t" r="r" b="b"/>
              <a:pathLst>
                <a:path w="3351" h="7703" extrusionOk="0">
                  <a:moveTo>
                    <a:pt x="0" y="1"/>
                  </a:moveTo>
                  <a:lnTo>
                    <a:pt x="0" y="7466"/>
                  </a:lnTo>
                  <a:lnTo>
                    <a:pt x="1581" y="7703"/>
                  </a:lnTo>
                  <a:lnTo>
                    <a:pt x="3160" y="7466"/>
                  </a:lnTo>
                  <a:lnTo>
                    <a:pt x="3351" y="4309"/>
                  </a:lnTo>
                  <a:lnTo>
                    <a:pt x="31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3" name="Google Shape;2653;p66"/>
            <p:cNvSpPr/>
            <p:nvPr/>
          </p:nvSpPr>
          <p:spPr>
            <a:xfrm>
              <a:off x="5818028" y="1364775"/>
              <a:ext cx="121685" cy="296065"/>
            </a:xfrm>
            <a:custGeom>
              <a:avLst/>
              <a:gdLst/>
              <a:ahLst/>
              <a:cxnLst/>
              <a:rect l="l" t="t" r="r" b="b"/>
              <a:pathLst>
                <a:path w="3166" h="7703" extrusionOk="0">
                  <a:moveTo>
                    <a:pt x="0" y="1"/>
                  </a:moveTo>
                  <a:lnTo>
                    <a:pt x="0" y="7466"/>
                  </a:lnTo>
                  <a:lnTo>
                    <a:pt x="1235" y="7703"/>
                  </a:lnTo>
                  <a:lnTo>
                    <a:pt x="3166" y="7466"/>
                  </a:lnTo>
                  <a:lnTo>
                    <a:pt x="3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4" name="Google Shape;2654;p66"/>
            <p:cNvSpPr/>
            <p:nvPr/>
          </p:nvSpPr>
          <p:spPr>
            <a:xfrm>
              <a:off x="5630388" y="1464513"/>
              <a:ext cx="65993" cy="44008"/>
            </a:xfrm>
            <a:custGeom>
              <a:avLst/>
              <a:gdLst/>
              <a:ahLst/>
              <a:cxnLst/>
              <a:rect l="l" t="t" r="r" b="b"/>
              <a:pathLst>
                <a:path w="1717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716" y="1145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66"/>
            <p:cNvSpPr/>
            <p:nvPr/>
          </p:nvSpPr>
          <p:spPr>
            <a:xfrm>
              <a:off x="5774058" y="1434726"/>
              <a:ext cx="51426" cy="150550"/>
            </a:xfrm>
            <a:custGeom>
              <a:avLst/>
              <a:gdLst/>
              <a:ahLst/>
              <a:cxnLst/>
              <a:rect l="l" t="t" r="r" b="b"/>
              <a:pathLst>
                <a:path w="1338" h="3917" extrusionOk="0">
                  <a:moveTo>
                    <a:pt x="1145" y="1"/>
                  </a:moveTo>
                  <a:lnTo>
                    <a:pt x="1" y="255"/>
                  </a:lnTo>
                  <a:lnTo>
                    <a:pt x="1" y="3108"/>
                  </a:lnTo>
                  <a:lnTo>
                    <a:pt x="574" y="3916"/>
                  </a:lnTo>
                  <a:lnTo>
                    <a:pt x="574" y="1858"/>
                  </a:lnTo>
                  <a:lnTo>
                    <a:pt x="1145" y="1731"/>
                  </a:lnTo>
                  <a:lnTo>
                    <a:pt x="1337" y="898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6" name="Google Shape;2656;p66"/>
            <p:cNvSpPr/>
            <p:nvPr/>
          </p:nvSpPr>
          <p:spPr>
            <a:xfrm>
              <a:off x="5818028" y="1417200"/>
              <a:ext cx="76985" cy="146168"/>
            </a:xfrm>
            <a:custGeom>
              <a:avLst/>
              <a:gdLst/>
              <a:ahLst/>
              <a:cxnLst/>
              <a:rect l="l" t="t" r="r" b="b"/>
              <a:pathLst>
                <a:path w="2003" h="3803" extrusionOk="0">
                  <a:moveTo>
                    <a:pt x="2003" y="1"/>
                  </a:moveTo>
                  <a:lnTo>
                    <a:pt x="0" y="447"/>
                  </a:lnTo>
                  <a:lnTo>
                    <a:pt x="0" y="2185"/>
                  </a:lnTo>
                  <a:lnTo>
                    <a:pt x="1430" y="1866"/>
                  </a:lnTo>
                  <a:lnTo>
                    <a:pt x="1430" y="2994"/>
                  </a:lnTo>
                  <a:lnTo>
                    <a:pt x="2003" y="3802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7" name="Google Shape;2657;p66"/>
            <p:cNvSpPr/>
            <p:nvPr/>
          </p:nvSpPr>
          <p:spPr>
            <a:xfrm>
              <a:off x="5630196" y="1652115"/>
              <a:ext cx="195327" cy="88016"/>
            </a:xfrm>
            <a:custGeom>
              <a:avLst/>
              <a:gdLst/>
              <a:ahLst/>
              <a:cxnLst/>
              <a:rect l="l" t="t" r="r" b="b"/>
              <a:pathLst>
                <a:path w="5082" h="2290" extrusionOk="0">
                  <a:moveTo>
                    <a:pt x="1171" y="1"/>
                  </a:moveTo>
                  <a:cubicBezTo>
                    <a:pt x="544" y="1"/>
                    <a:pt x="18" y="500"/>
                    <a:pt x="9" y="1129"/>
                  </a:cubicBezTo>
                  <a:cubicBezTo>
                    <a:pt x="0" y="1767"/>
                    <a:pt x="517" y="2289"/>
                    <a:pt x="1153" y="2289"/>
                  </a:cubicBezTo>
                  <a:lnTo>
                    <a:pt x="4890" y="2289"/>
                  </a:lnTo>
                  <a:lnTo>
                    <a:pt x="5081" y="2004"/>
                  </a:lnTo>
                  <a:lnTo>
                    <a:pt x="4890" y="1718"/>
                  </a:lnTo>
                  <a:lnTo>
                    <a:pt x="1166" y="1718"/>
                  </a:lnTo>
                  <a:cubicBezTo>
                    <a:pt x="855" y="1718"/>
                    <a:pt x="589" y="1472"/>
                    <a:pt x="582" y="1161"/>
                  </a:cubicBezTo>
                  <a:cubicBezTo>
                    <a:pt x="573" y="838"/>
                    <a:pt x="832" y="574"/>
                    <a:pt x="1153" y="574"/>
                  </a:cubicBezTo>
                  <a:lnTo>
                    <a:pt x="4888" y="574"/>
                  </a:lnTo>
                  <a:lnTo>
                    <a:pt x="5080" y="288"/>
                  </a:lnTo>
                  <a:lnTo>
                    <a:pt x="48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66"/>
            <p:cNvSpPr/>
            <p:nvPr/>
          </p:nvSpPr>
          <p:spPr>
            <a:xfrm>
              <a:off x="5729704" y="1552414"/>
              <a:ext cx="66262" cy="66262"/>
            </a:xfrm>
            <a:custGeom>
              <a:avLst/>
              <a:gdLst/>
              <a:ahLst/>
              <a:cxnLst/>
              <a:rect l="l" t="t" r="r" b="b"/>
              <a:pathLst>
                <a:path w="1724" h="1724" extrusionOk="0">
                  <a:moveTo>
                    <a:pt x="862" y="1"/>
                  </a:moveTo>
                  <a:cubicBezTo>
                    <a:pt x="387" y="1"/>
                    <a:pt x="0" y="387"/>
                    <a:pt x="0" y="863"/>
                  </a:cubicBezTo>
                  <a:cubicBezTo>
                    <a:pt x="0" y="1338"/>
                    <a:pt x="387" y="1723"/>
                    <a:pt x="862" y="1723"/>
                  </a:cubicBezTo>
                  <a:cubicBezTo>
                    <a:pt x="1338" y="1723"/>
                    <a:pt x="1723" y="1338"/>
                    <a:pt x="1723" y="863"/>
                  </a:cubicBezTo>
                  <a:cubicBezTo>
                    <a:pt x="1723" y="387"/>
                    <a:pt x="1338" y="1"/>
                    <a:pt x="8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66"/>
            <p:cNvSpPr/>
            <p:nvPr/>
          </p:nvSpPr>
          <p:spPr>
            <a:xfrm>
              <a:off x="5829059" y="1530391"/>
              <a:ext cx="66262" cy="66224"/>
            </a:xfrm>
            <a:custGeom>
              <a:avLst/>
              <a:gdLst/>
              <a:ahLst/>
              <a:cxnLst/>
              <a:rect l="l" t="t" r="r" b="b"/>
              <a:pathLst>
                <a:path w="1724" h="1723" extrusionOk="0">
                  <a:moveTo>
                    <a:pt x="862" y="1"/>
                  </a:moveTo>
                  <a:cubicBezTo>
                    <a:pt x="386" y="1"/>
                    <a:pt x="0" y="386"/>
                    <a:pt x="0" y="862"/>
                  </a:cubicBezTo>
                  <a:cubicBezTo>
                    <a:pt x="0" y="1337"/>
                    <a:pt x="386" y="1723"/>
                    <a:pt x="862" y="1723"/>
                  </a:cubicBezTo>
                  <a:cubicBezTo>
                    <a:pt x="1338" y="1723"/>
                    <a:pt x="1723" y="1337"/>
                    <a:pt x="1723" y="862"/>
                  </a:cubicBezTo>
                  <a:cubicBezTo>
                    <a:pt x="1723" y="386"/>
                    <a:pt x="1338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66"/>
            <p:cNvSpPr/>
            <p:nvPr/>
          </p:nvSpPr>
          <p:spPr>
            <a:xfrm>
              <a:off x="5818028" y="1718108"/>
              <a:ext cx="121685" cy="22023"/>
            </a:xfrm>
            <a:custGeom>
              <a:avLst/>
              <a:gdLst/>
              <a:ahLst/>
              <a:cxnLst/>
              <a:rect l="l" t="t" r="r" b="b"/>
              <a:pathLst>
                <a:path w="3166" h="573" extrusionOk="0">
                  <a:moveTo>
                    <a:pt x="0" y="1"/>
                  </a:moveTo>
                  <a:lnTo>
                    <a:pt x="0" y="572"/>
                  </a:lnTo>
                  <a:lnTo>
                    <a:pt x="3166" y="572"/>
                  </a:lnTo>
                  <a:lnTo>
                    <a:pt x="31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66"/>
            <p:cNvSpPr/>
            <p:nvPr/>
          </p:nvSpPr>
          <p:spPr>
            <a:xfrm>
              <a:off x="5818028" y="1652115"/>
              <a:ext cx="121685" cy="22062"/>
            </a:xfrm>
            <a:custGeom>
              <a:avLst/>
              <a:gdLst/>
              <a:ahLst/>
              <a:cxnLst/>
              <a:rect l="l" t="t" r="r" b="b"/>
              <a:pathLst>
                <a:path w="3166" h="574" extrusionOk="0">
                  <a:moveTo>
                    <a:pt x="0" y="1"/>
                  </a:moveTo>
                  <a:lnTo>
                    <a:pt x="0" y="574"/>
                  </a:lnTo>
                  <a:lnTo>
                    <a:pt x="3166" y="574"/>
                  </a:lnTo>
                  <a:lnTo>
                    <a:pt x="31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C71DFA-FCE4-82C8-3EEE-0A75499FF5D8}"/>
              </a:ext>
            </a:extLst>
          </p:cNvPr>
          <p:cNvSpPr txBox="1"/>
          <p:nvPr/>
        </p:nvSpPr>
        <p:spPr>
          <a:xfrm>
            <a:off x="259215" y="142817"/>
            <a:ext cx="6337527" cy="894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1F78C09-8814-EA75-0C2C-5D5912B6AF4F}"/>
              </a:ext>
            </a:extLst>
          </p:cNvPr>
          <p:cNvSpPr txBox="1"/>
          <p:nvPr/>
        </p:nvSpPr>
        <p:spPr>
          <a:xfrm>
            <a:off x="1009755" y="1375590"/>
            <a:ext cx="2353343" cy="1996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3EFC273-077D-F0E6-AB77-4C5B15AB570F}"/>
              </a:ext>
            </a:extLst>
          </p:cNvPr>
          <p:cNvSpPr txBox="1"/>
          <p:nvPr/>
        </p:nvSpPr>
        <p:spPr>
          <a:xfrm>
            <a:off x="3788208" y="1410059"/>
            <a:ext cx="1801284" cy="69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B439E8C-B972-19A5-BC87-03720366A45A}"/>
              </a:ext>
            </a:extLst>
          </p:cNvPr>
          <p:cNvSpPr txBox="1"/>
          <p:nvPr/>
        </p:nvSpPr>
        <p:spPr>
          <a:xfrm>
            <a:off x="5780905" y="1408482"/>
            <a:ext cx="2570482" cy="1673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video clip,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F7BDD89-61A2-1AAB-E4F0-ABB7AE2CC830}"/>
              </a:ext>
            </a:extLst>
          </p:cNvPr>
          <p:cNvSpPr txBox="1"/>
          <p:nvPr/>
        </p:nvSpPr>
        <p:spPr>
          <a:xfrm>
            <a:off x="1059171" y="3459716"/>
            <a:ext cx="2193368" cy="1027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DF402A5E-76FF-7D97-4EC8-DF8784372453}"/>
              </a:ext>
            </a:extLst>
          </p:cNvPr>
          <p:cNvSpPr txBox="1"/>
          <p:nvPr/>
        </p:nvSpPr>
        <p:spPr>
          <a:xfrm>
            <a:off x="3308728" y="3468020"/>
            <a:ext cx="2428091" cy="1027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06604BC5-A6C2-3D07-4180-4915F23F7C6E}"/>
              </a:ext>
            </a:extLst>
          </p:cNvPr>
          <p:cNvSpPr txBox="1"/>
          <p:nvPr/>
        </p:nvSpPr>
        <p:spPr>
          <a:xfrm>
            <a:off x="5891154" y="3434946"/>
            <a:ext cx="2193675" cy="1027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85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2" grpId="0"/>
      <p:bldP spid="44" grpId="0"/>
      <p:bldP spid="46" grpId="0"/>
      <p:bldP spid="48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49"/>
          <p:cNvSpPr/>
          <p:nvPr/>
        </p:nvSpPr>
        <p:spPr>
          <a:xfrm>
            <a:off x="1289065" y="1662355"/>
            <a:ext cx="701751" cy="70175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5" name="Google Shape;1155;p49"/>
          <p:cNvSpPr/>
          <p:nvPr/>
        </p:nvSpPr>
        <p:spPr>
          <a:xfrm>
            <a:off x="5199064" y="1662355"/>
            <a:ext cx="701751" cy="70175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6" name="Google Shape;1156;p49"/>
          <p:cNvSpPr/>
          <p:nvPr/>
        </p:nvSpPr>
        <p:spPr>
          <a:xfrm>
            <a:off x="7153215" y="1662355"/>
            <a:ext cx="701751" cy="70175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7" name="Google Shape;1157;p49"/>
          <p:cNvSpPr/>
          <p:nvPr/>
        </p:nvSpPr>
        <p:spPr>
          <a:xfrm>
            <a:off x="3244940" y="1662355"/>
            <a:ext cx="701751" cy="70175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158" name="Google Shape;1158;p49"/>
          <p:cNvCxnSpPr>
            <a:stCxn id="1159" idx="3"/>
          </p:cNvCxnSpPr>
          <p:nvPr/>
        </p:nvCxnSpPr>
        <p:spPr>
          <a:xfrm>
            <a:off x="7876948" y="2013525"/>
            <a:ext cx="3810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61" name="Google Shape;1161;p49"/>
          <p:cNvSpPr txBox="1"/>
          <p:nvPr/>
        </p:nvSpPr>
        <p:spPr>
          <a:xfrm>
            <a:off x="3223101" y="1716675"/>
            <a:ext cx="7455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000" b="0" i="0" u="none" strike="noStrike" kern="0" cap="none" spc="0" normalizeH="0" baseline="0" noProof="0">
                <a:ln>
                  <a:noFill/>
                </a:ln>
                <a:solidFill>
                  <a:srgbClr val="3F384F"/>
                </a:solidFill>
                <a:effectLst/>
                <a:uLnTx/>
                <a:uFillTx/>
                <a:latin typeface="Londrina Solid"/>
                <a:ea typeface="Londrina Solid"/>
                <a:cs typeface="Londrina Solid"/>
                <a:sym typeface="Londrina Solid"/>
              </a:rPr>
              <a:t>02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3F384F"/>
              </a:solidFill>
              <a:effectLst/>
              <a:uLnTx/>
              <a:uFillTx/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162" name="Google Shape;1162;p49"/>
          <p:cNvSpPr txBox="1"/>
          <p:nvPr/>
        </p:nvSpPr>
        <p:spPr>
          <a:xfrm rot="1383">
            <a:off x="5176454" y="1716675"/>
            <a:ext cx="745800" cy="5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000" b="0" i="0" u="none" strike="noStrike" kern="0" cap="none" spc="0" normalizeH="0" baseline="0" noProof="0">
                <a:ln>
                  <a:noFill/>
                </a:ln>
                <a:solidFill>
                  <a:srgbClr val="3F384F"/>
                </a:solidFill>
                <a:effectLst/>
                <a:uLnTx/>
                <a:uFillTx/>
                <a:latin typeface="Londrina Solid"/>
                <a:ea typeface="Londrina Solid"/>
                <a:cs typeface="Londrina Solid"/>
                <a:sym typeface="Londrina Solid"/>
              </a:rPr>
              <a:t>03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3F384F"/>
              </a:solidFill>
              <a:effectLst/>
              <a:uLnTx/>
              <a:uFillTx/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163" name="Google Shape;1163;p49"/>
          <p:cNvSpPr txBox="1"/>
          <p:nvPr/>
        </p:nvSpPr>
        <p:spPr>
          <a:xfrm rot="1374">
            <a:off x="1264650" y="1716675"/>
            <a:ext cx="7506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000" b="0" i="0" u="none" strike="noStrike" kern="0" cap="none" spc="0" normalizeH="0" baseline="0" noProof="0">
                <a:ln>
                  <a:noFill/>
                </a:ln>
                <a:solidFill>
                  <a:srgbClr val="3F384F"/>
                </a:solidFill>
                <a:effectLst/>
                <a:uLnTx/>
                <a:uFillTx/>
                <a:latin typeface="Londrina Solid"/>
                <a:ea typeface="Londrina Solid"/>
                <a:cs typeface="Londrina Solid"/>
                <a:sym typeface="Londrina Solid"/>
              </a:rPr>
              <a:t>01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3F384F"/>
              </a:solidFill>
              <a:effectLst/>
              <a:uLnTx/>
              <a:uFillTx/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159" name="Google Shape;1159;p49"/>
          <p:cNvSpPr txBox="1"/>
          <p:nvPr/>
        </p:nvSpPr>
        <p:spPr>
          <a:xfrm rot="1383">
            <a:off x="7131148" y="1716675"/>
            <a:ext cx="7458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000" b="0" i="0" u="none" strike="noStrike" kern="0" cap="none" spc="0" normalizeH="0" baseline="0" noProof="0">
                <a:ln>
                  <a:noFill/>
                </a:ln>
                <a:solidFill>
                  <a:srgbClr val="3F384F"/>
                </a:solidFill>
                <a:effectLst/>
                <a:uLnTx/>
                <a:uFillTx/>
                <a:latin typeface="Londrina Solid"/>
                <a:ea typeface="Londrina Solid"/>
                <a:cs typeface="Londrina Solid"/>
                <a:sym typeface="Londrina Solid"/>
              </a:rPr>
              <a:t>04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3F384F"/>
              </a:solidFill>
              <a:effectLst/>
              <a:uLnTx/>
              <a:uFillTx/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cxnSp>
        <p:nvCxnSpPr>
          <p:cNvPr id="1172" name="Google Shape;1172;p49"/>
          <p:cNvCxnSpPr>
            <a:endCxn id="1163" idx="1"/>
          </p:cNvCxnSpPr>
          <p:nvPr/>
        </p:nvCxnSpPr>
        <p:spPr>
          <a:xfrm>
            <a:off x="877350" y="2013225"/>
            <a:ext cx="3873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173" name="Google Shape;1173;p49"/>
          <p:cNvCxnSpPr>
            <a:stCxn id="1163" idx="3"/>
            <a:endCxn id="1161" idx="1"/>
          </p:cNvCxnSpPr>
          <p:nvPr/>
        </p:nvCxnSpPr>
        <p:spPr>
          <a:xfrm>
            <a:off x="2015250" y="2013525"/>
            <a:ext cx="12078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4" name="Google Shape;1174;p49"/>
          <p:cNvCxnSpPr>
            <a:stCxn id="1161" idx="3"/>
            <a:endCxn id="1162" idx="1"/>
          </p:cNvCxnSpPr>
          <p:nvPr/>
        </p:nvCxnSpPr>
        <p:spPr>
          <a:xfrm rot="10800000" flipH="1">
            <a:off x="3968601" y="2013075"/>
            <a:ext cx="1207800" cy="3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5" name="Google Shape;1175;p49"/>
          <p:cNvCxnSpPr>
            <a:stCxn id="1162" idx="3"/>
            <a:endCxn id="1159" idx="1"/>
          </p:cNvCxnSpPr>
          <p:nvPr/>
        </p:nvCxnSpPr>
        <p:spPr>
          <a:xfrm rot="10800000" flipH="1">
            <a:off x="5922254" y="2013075"/>
            <a:ext cx="1209000" cy="3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76" name="Google Shape;1176;p49"/>
          <p:cNvGrpSpPr/>
          <p:nvPr/>
        </p:nvGrpSpPr>
        <p:grpSpPr>
          <a:xfrm>
            <a:off x="3414348" y="2571250"/>
            <a:ext cx="375356" cy="286648"/>
            <a:chOff x="3975147" y="3209309"/>
            <a:chExt cx="375356" cy="286648"/>
          </a:xfrm>
        </p:grpSpPr>
        <p:sp>
          <p:nvSpPr>
            <p:cNvPr id="1177" name="Google Shape;1177;p49"/>
            <p:cNvSpPr/>
            <p:nvPr/>
          </p:nvSpPr>
          <p:spPr>
            <a:xfrm>
              <a:off x="4033299" y="3419049"/>
              <a:ext cx="125375" cy="66224"/>
            </a:xfrm>
            <a:custGeom>
              <a:avLst/>
              <a:gdLst/>
              <a:ahLst/>
              <a:cxnLst/>
              <a:rect l="l" t="t" r="r" b="b"/>
              <a:pathLst>
                <a:path w="3262" h="1723" extrusionOk="0">
                  <a:moveTo>
                    <a:pt x="1763" y="1"/>
                  </a:moveTo>
                  <a:lnTo>
                    <a:pt x="1" y="383"/>
                  </a:lnTo>
                  <a:lnTo>
                    <a:pt x="52" y="1149"/>
                  </a:lnTo>
                  <a:lnTo>
                    <a:pt x="1743" y="1722"/>
                  </a:lnTo>
                  <a:lnTo>
                    <a:pt x="3071" y="1435"/>
                  </a:lnTo>
                  <a:lnTo>
                    <a:pt x="3262" y="862"/>
                  </a:lnTo>
                  <a:lnTo>
                    <a:pt x="3071" y="288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49"/>
            <p:cNvSpPr/>
            <p:nvPr/>
          </p:nvSpPr>
          <p:spPr>
            <a:xfrm>
              <a:off x="4131692" y="3242324"/>
              <a:ext cx="26981" cy="26789"/>
            </a:xfrm>
            <a:custGeom>
              <a:avLst/>
              <a:gdLst/>
              <a:ahLst/>
              <a:cxnLst/>
              <a:rect l="l" t="t" r="r" b="b"/>
              <a:pathLst>
                <a:path w="702" h="697" extrusionOk="0">
                  <a:moveTo>
                    <a:pt x="511" y="1"/>
                  </a:moveTo>
                  <a:cubicBezTo>
                    <a:pt x="390" y="1"/>
                    <a:pt x="268" y="24"/>
                    <a:pt x="147" y="77"/>
                  </a:cubicBezTo>
                  <a:lnTo>
                    <a:pt x="0" y="469"/>
                  </a:lnTo>
                  <a:lnTo>
                    <a:pt x="231" y="697"/>
                  </a:lnTo>
                  <a:cubicBezTo>
                    <a:pt x="308" y="628"/>
                    <a:pt x="407" y="575"/>
                    <a:pt x="511" y="575"/>
                  </a:cubicBezTo>
                  <a:lnTo>
                    <a:pt x="702" y="290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49"/>
            <p:cNvSpPr/>
            <p:nvPr/>
          </p:nvSpPr>
          <p:spPr>
            <a:xfrm>
              <a:off x="4151102" y="3242363"/>
              <a:ext cx="21024" cy="27289"/>
            </a:xfrm>
            <a:custGeom>
              <a:avLst/>
              <a:gdLst/>
              <a:ahLst/>
              <a:cxnLst/>
              <a:rect l="l" t="t" r="r" b="b"/>
              <a:pathLst>
                <a:path w="547" h="710" extrusionOk="0">
                  <a:moveTo>
                    <a:pt x="1" y="1"/>
                  </a:moveTo>
                  <a:lnTo>
                    <a:pt x="1" y="576"/>
                  </a:lnTo>
                  <a:cubicBezTo>
                    <a:pt x="97" y="576"/>
                    <a:pt x="198" y="621"/>
                    <a:pt x="307" y="710"/>
                  </a:cubicBezTo>
                  <a:lnTo>
                    <a:pt x="546" y="417"/>
                  </a:lnTo>
                  <a:lnTo>
                    <a:pt x="387" y="85"/>
                  </a:lnTo>
                  <a:cubicBezTo>
                    <a:pt x="260" y="29"/>
                    <a:pt x="132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49"/>
            <p:cNvSpPr/>
            <p:nvPr/>
          </p:nvSpPr>
          <p:spPr>
            <a:xfrm>
              <a:off x="4151064" y="3418972"/>
              <a:ext cx="177454" cy="63917"/>
            </a:xfrm>
            <a:custGeom>
              <a:avLst/>
              <a:gdLst/>
              <a:ahLst/>
              <a:cxnLst/>
              <a:rect l="l" t="t" r="r" b="b"/>
              <a:pathLst>
                <a:path w="4617" h="1663" extrusionOk="0">
                  <a:moveTo>
                    <a:pt x="1963" y="0"/>
                  </a:moveTo>
                  <a:lnTo>
                    <a:pt x="1" y="289"/>
                  </a:lnTo>
                  <a:lnTo>
                    <a:pt x="1" y="1439"/>
                  </a:lnTo>
                  <a:lnTo>
                    <a:pt x="2308" y="1662"/>
                  </a:lnTo>
                  <a:lnTo>
                    <a:pt x="4617" y="1439"/>
                  </a:lnTo>
                  <a:lnTo>
                    <a:pt x="4617" y="289"/>
                  </a:lnTo>
                  <a:lnTo>
                    <a:pt x="1963" y="0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49"/>
            <p:cNvSpPr/>
            <p:nvPr/>
          </p:nvSpPr>
          <p:spPr>
            <a:xfrm>
              <a:off x="3997170" y="3330725"/>
              <a:ext cx="161427" cy="66300"/>
            </a:xfrm>
            <a:custGeom>
              <a:avLst/>
              <a:gdLst/>
              <a:ahLst/>
              <a:cxnLst/>
              <a:rect l="l" t="t" r="r" b="b"/>
              <a:pathLst>
                <a:path w="4200" h="1725" extrusionOk="0">
                  <a:moveTo>
                    <a:pt x="2367" y="1"/>
                  </a:moveTo>
                  <a:lnTo>
                    <a:pt x="1" y="289"/>
                  </a:lnTo>
                  <a:lnTo>
                    <a:pt x="1" y="1437"/>
                  </a:lnTo>
                  <a:lnTo>
                    <a:pt x="2100" y="1725"/>
                  </a:lnTo>
                  <a:lnTo>
                    <a:pt x="4008" y="1437"/>
                  </a:lnTo>
                  <a:lnTo>
                    <a:pt x="4200" y="780"/>
                  </a:lnTo>
                  <a:lnTo>
                    <a:pt x="4008" y="289"/>
                  </a:lnTo>
                  <a:lnTo>
                    <a:pt x="2367" y="1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49"/>
            <p:cNvSpPr/>
            <p:nvPr/>
          </p:nvSpPr>
          <p:spPr>
            <a:xfrm>
              <a:off x="4151064" y="3330686"/>
              <a:ext cx="137828" cy="66339"/>
            </a:xfrm>
            <a:custGeom>
              <a:avLst/>
              <a:gdLst/>
              <a:ahLst/>
              <a:cxnLst/>
              <a:rect l="l" t="t" r="r" b="b"/>
              <a:pathLst>
                <a:path w="3586" h="1726" extrusionOk="0">
                  <a:moveTo>
                    <a:pt x="1892" y="1"/>
                  </a:moveTo>
                  <a:lnTo>
                    <a:pt x="1" y="288"/>
                  </a:lnTo>
                  <a:lnTo>
                    <a:pt x="1" y="1438"/>
                  </a:lnTo>
                  <a:lnTo>
                    <a:pt x="1738" y="1726"/>
                  </a:lnTo>
                  <a:lnTo>
                    <a:pt x="3586" y="1368"/>
                  </a:lnTo>
                  <a:lnTo>
                    <a:pt x="3586" y="396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49"/>
            <p:cNvSpPr/>
            <p:nvPr/>
          </p:nvSpPr>
          <p:spPr>
            <a:xfrm>
              <a:off x="4008124" y="3231294"/>
              <a:ext cx="33592" cy="22023"/>
            </a:xfrm>
            <a:custGeom>
              <a:avLst/>
              <a:gdLst/>
              <a:ahLst/>
              <a:cxnLst/>
              <a:rect l="l" t="t" r="r" b="b"/>
              <a:pathLst>
                <a:path w="874" h="573" extrusionOk="0">
                  <a:moveTo>
                    <a:pt x="1" y="1"/>
                  </a:moveTo>
                  <a:lnTo>
                    <a:pt x="1" y="572"/>
                  </a:lnTo>
                  <a:lnTo>
                    <a:pt x="602" y="572"/>
                  </a:lnTo>
                  <a:lnTo>
                    <a:pt x="873" y="277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49"/>
            <p:cNvSpPr/>
            <p:nvPr/>
          </p:nvSpPr>
          <p:spPr>
            <a:xfrm>
              <a:off x="4261411" y="3231294"/>
              <a:ext cx="34092" cy="22023"/>
            </a:xfrm>
            <a:custGeom>
              <a:avLst/>
              <a:gdLst/>
              <a:ahLst/>
              <a:cxnLst/>
              <a:rect l="l" t="t" r="r" b="b"/>
              <a:pathLst>
                <a:path w="887" h="573" extrusionOk="0">
                  <a:moveTo>
                    <a:pt x="28" y="1"/>
                  </a:moveTo>
                  <a:lnTo>
                    <a:pt x="0" y="381"/>
                  </a:lnTo>
                  <a:lnTo>
                    <a:pt x="286" y="572"/>
                  </a:lnTo>
                  <a:lnTo>
                    <a:pt x="887" y="572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49"/>
            <p:cNvSpPr/>
            <p:nvPr/>
          </p:nvSpPr>
          <p:spPr>
            <a:xfrm>
              <a:off x="4019078" y="3407979"/>
              <a:ext cx="139634" cy="87978"/>
            </a:xfrm>
            <a:custGeom>
              <a:avLst/>
              <a:gdLst/>
              <a:ahLst/>
              <a:cxnLst/>
              <a:rect l="l" t="t" r="r" b="b"/>
              <a:pathLst>
                <a:path w="3633" h="2289" extrusionOk="0">
                  <a:moveTo>
                    <a:pt x="1172" y="1"/>
                  </a:moveTo>
                  <a:cubicBezTo>
                    <a:pt x="544" y="1"/>
                    <a:pt x="18" y="499"/>
                    <a:pt x="9" y="1128"/>
                  </a:cubicBezTo>
                  <a:cubicBezTo>
                    <a:pt x="0" y="1767"/>
                    <a:pt x="517" y="2289"/>
                    <a:pt x="1154" y="2289"/>
                  </a:cubicBezTo>
                  <a:lnTo>
                    <a:pt x="3441" y="2289"/>
                  </a:lnTo>
                  <a:lnTo>
                    <a:pt x="3632" y="2002"/>
                  </a:lnTo>
                  <a:lnTo>
                    <a:pt x="3441" y="1716"/>
                  </a:lnTo>
                  <a:lnTo>
                    <a:pt x="1167" y="1716"/>
                  </a:lnTo>
                  <a:cubicBezTo>
                    <a:pt x="856" y="1716"/>
                    <a:pt x="591" y="1472"/>
                    <a:pt x="583" y="1161"/>
                  </a:cubicBezTo>
                  <a:cubicBezTo>
                    <a:pt x="573" y="838"/>
                    <a:pt x="834" y="572"/>
                    <a:pt x="1155" y="572"/>
                  </a:cubicBezTo>
                  <a:lnTo>
                    <a:pt x="3442" y="572"/>
                  </a:lnTo>
                  <a:lnTo>
                    <a:pt x="3633" y="286"/>
                  </a:lnTo>
                  <a:lnTo>
                    <a:pt x="34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49"/>
            <p:cNvSpPr/>
            <p:nvPr/>
          </p:nvSpPr>
          <p:spPr>
            <a:xfrm>
              <a:off x="3975147" y="3320040"/>
              <a:ext cx="182835" cy="21985"/>
            </a:xfrm>
            <a:custGeom>
              <a:avLst/>
              <a:gdLst/>
              <a:ahLst/>
              <a:cxnLst/>
              <a:rect l="l" t="t" r="r" b="b"/>
              <a:pathLst>
                <a:path w="4757" h="572" extrusionOk="0">
                  <a:moveTo>
                    <a:pt x="1" y="0"/>
                  </a:moveTo>
                  <a:lnTo>
                    <a:pt x="1" y="572"/>
                  </a:lnTo>
                  <a:lnTo>
                    <a:pt x="4565" y="572"/>
                  </a:lnTo>
                  <a:lnTo>
                    <a:pt x="4757" y="267"/>
                  </a:lnTo>
                  <a:lnTo>
                    <a:pt x="45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49"/>
            <p:cNvSpPr/>
            <p:nvPr/>
          </p:nvSpPr>
          <p:spPr>
            <a:xfrm>
              <a:off x="3975147" y="3385994"/>
              <a:ext cx="182835" cy="22023"/>
            </a:xfrm>
            <a:custGeom>
              <a:avLst/>
              <a:gdLst/>
              <a:ahLst/>
              <a:cxnLst/>
              <a:rect l="l" t="t" r="r" b="b"/>
              <a:pathLst>
                <a:path w="4757" h="573" extrusionOk="0">
                  <a:moveTo>
                    <a:pt x="1" y="1"/>
                  </a:moveTo>
                  <a:lnTo>
                    <a:pt x="1" y="573"/>
                  </a:lnTo>
                  <a:lnTo>
                    <a:pt x="4565" y="573"/>
                  </a:lnTo>
                  <a:lnTo>
                    <a:pt x="4757" y="287"/>
                  </a:lnTo>
                  <a:lnTo>
                    <a:pt x="45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49"/>
            <p:cNvSpPr/>
            <p:nvPr/>
          </p:nvSpPr>
          <p:spPr>
            <a:xfrm>
              <a:off x="4030339" y="3209309"/>
              <a:ext cx="110462" cy="110462"/>
            </a:xfrm>
            <a:custGeom>
              <a:avLst/>
              <a:gdLst/>
              <a:ahLst/>
              <a:cxnLst/>
              <a:rect l="l" t="t" r="r" b="b"/>
              <a:pathLst>
                <a:path w="2874" h="2874" extrusionOk="0">
                  <a:moveTo>
                    <a:pt x="1437" y="1"/>
                  </a:moveTo>
                  <a:cubicBezTo>
                    <a:pt x="644" y="1"/>
                    <a:pt x="1" y="644"/>
                    <a:pt x="1" y="1437"/>
                  </a:cubicBezTo>
                  <a:cubicBezTo>
                    <a:pt x="1" y="2230"/>
                    <a:pt x="644" y="2874"/>
                    <a:pt x="1437" y="2874"/>
                  </a:cubicBezTo>
                  <a:cubicBezTo>
                    <a:pt x="2230" y="2874"/>
                    <a:pt x="2874" y="2230"/>
                    <a:pt x="2874" y="1437"/>
                  </a:cubicBezTo>
                  <a:cubicBezTo>
                    <a:pt x="2874" y="644"/>
                    <a:pt x="2230" y="1"/>
                    <a:pt x="14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49"/>
            <p:cNvSpPr/>
            <p:nvPr/>
          </p:nvSpPr>
          <p:spPr>
            <a:xfrm>
              <a:off x="4052439" y="3231409"/>
              <a:ext cx="66262" cy="66262"/>
            </a:xfrm>
            <a:custGeom>
              <a:avLst/>
              <a:gdLst/>
              <a:ahLst/>
              <a:cxnLst/>
              <a:rect l="l" t="t" r="r" b="b"/>
              <a:pathLst>
                <a:path w="1724" h="1724" extrusionOk="0">
                  <a:moveTo>
                    <a:pt x="862" y="1"/>
                  </a:moveTo>
                  <a:cubicBezTo>
                    <a:pt x="387" y="1"/>
                    <a:pt x="1" y="387"/>
                    <a:pt x="1" y="862"/>
                  </a:cubicBezTo>
                  <a:cubicBezTo>
                    <a:pt x="1" y="1338"/>
                    <a:pt x="387" y="1724"/>
                    <a:pt x="862" y="1724"/>
                  </a:cubicBezTo>
                  <a:cubicBezTo>
                    <a:pt x="1337" y="1724"/>
                    <a:pt x="1724" y="1338"/>
                    <a:pt x="1724" y="862"/>
                  </a:cubicBezTo>
                  <a:cubicBezTo>
                    <a:pt x="1724" y="387"/>
                    <a:pt x="1337" y="1"/>
                    <a:pt x="862" y="1"/>
                  </a:cubicBez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49"/>
            <p:cNvSpPr/>
            <p:nvPr/>
          </p:nvSpPr>
          <p:spPr>
            <a:xfrm>
              <a:off x="4162825" y="3209309"/>
              <a:ext cx="110424" cy="110462"/>
            </a:xfrm>
            <a:custGeom>
              <a:avLst/>
              <a:gdLst/>
              <a:ahLst/>
              <a:cxnLst/>
              <a:rect l="l" t="t" r="r" b="b"/>
              <a:pathLst>
                <a:path w="2873" h="2874" extrusionOk="0">
                  <a:moveTo>
                    <a:pt x="1437" y="1"/>
                  </a:moveTo>
                  <a:cubicBezTo>
                    <a:pt x="643" y="1"/>
                    <a:pt x="1" y="644"/>
                    <a:pt x="1" y="1437"/>
                  </a:cubicBezTo>
                  <a:cubicBezTo>
                    <a:pt x="1" y="2230"/>
                    <a:pt x="643" y="2874"/>
                    <a:pt x="1437" y="2874"/>
                  </a:cubicBezTo>
                  <a:cubicBezTo>
                    <a:pt x="2230" y="2874"/>
                    <a:pt x="2873" y="2230"/>
                    <a:pt x="2873" y="1437"/>
                  </a:cubicBezTo>
                  <a:cubicBezTo>
                    <a:pt x="2873" y="644"/>
                    <a:pt x="2230" y="1"/>
                    <a:pt x="14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4184925" y="3231409"/>
              <a:ext cx="66224" cy="66262"/>
            </a:xfrm>
            <a:custGeom>
              <a:avLst/>
              <a:gdLst/>
              <a:ahLst/>
              <a:cxnLst/>
              <a:rect l="l" t="t" r="r" b="b"/>
              <a:pathLst>
                <a:path w="1723" h="1724" extrusionOk="0">
                  <a:moveTo>
                    <a:pt x="862" y="1"/>
                  </a:moveTo>
                  <a:cubicBezTo>
                    <a:pt x="386" y="1"/>
                    <a:pt x="1" y="387"/>
                    <a:pt x="1" y="862"/>
                  </a:cubicBezTo>
                  <a:cubicBezTo>
                    <a:pt x="1" y="1338"/>
                    <a:pt x="386" y="1724"/>
                    <a:pt x="862" y="1724"/>
                  </a:cubicBezTo>
                  <a:cubicBezTo>
                    <a:pt x="1337" y="1724"/>
                    <a:pt x="1722" y="1338"/>
                    <a:pt x="1722" y="862"/>
                  </a:cubicBezTo>
                  <a:cubicBezTo>
                    <a:pt x="1722" y="387"/>
                    <a:pt x="1337" y="1"/>
                    <a:pt x="862" y="1"/>
                  </a:cubicBez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49"/>
            <p:cNvSpPr/>
            <p:nvPr/>
          </p:nvSpPr>
          <p:spPr>
            <a:xfrm>
              <a:off x="4151064" y="3320002"/>
              <a:ext cx="154778" cy="87978"/>
            </a:xfrm>
            <a:custGeom>
              <a:avLst/>
              <a:gdLst/>
              <a:ahLst/>
              <a:cxnLst/>
              <a:rect l="l" t="t" r="r" b="b"/>
              <a:pathLst>
                <a:path w="4027" h="2289" extrusionOk="0">
                  <a:moveTo>
                    <a:pt x="1" y="0"/>
                  </a:moveTo>
                  <a:lnTo>
                    <a:pt x="1" y="573"/>
                  </a:lnTo>
                  <a:lnTo>
                    <a:pt x="2861" y="573"/>
                  </a:lnTo>
                  <a:cubicBezTo>
                    <a:pt x="3172" y="573"/>
                    <a:pt x="3437" y="817"/>
                    <a:pt x="3445" y="1128"/>
                  </a:cubicBezTo>
                  <a:cubicBezTo>
                    <a:pt x="3454" y="1451"/>
                    <a:pt x="3194" y="1716"/>
                    <a:pt x="2873" y="1716"/>
                  </a:cubicBezTo>
                  <a:lnTo>
                    <a:pt x="1" y="1716"/>
                  </a:lnTo>
                  <a:lnTo>
                    <a:pt x="1" y="2288"/>
                  </a:lnTo>
                  <a:lnTo>
                    <a:pt x="2856" y="2288"/>
                  </a:lnTo>
                  <a:cubicBezTo>
                    <a:pt x="3483" y="2288"/>
                    <a:pt x="4008" y="1789"/>
                    <a:pt x="4017" y="1161"/>
                  </a:cubicBezTo>
                  <a:cubicBezTo>
                    <a:pt x="4027" y="522"/>
                    <a:pt x="3510" y="0"/>
                    <a:pt x="28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49"/>
            <p:cNvSpPr/>
            <p:nvPr/>
          </p:nvSpPr>
          <p:spPr>
            <a:xfrm>
              <a:off x="4151102" y="3407941"/>
              <a:ext cx="199401" cy="22023"/>
            </a:xfrm>
            <a:custGeom>
              <a:avLst/>
              <a:gdLst/>
              <a:ahLst/>
              <a:cxnLst/>
              <a:rect l="l" t="t" r="r" b="b"/>
              <a:pathLst>
                <a:path w="5188" h="573" extrusionOk="0">
                  <a:moveTo>
                    <a:pt x="1" y="0"/>
                  </a:moveTo>
                  <a:lnTo>
                    <a:pt x="1" y="572"/>
                  </a:lnTo>
                  <a:lnTo>
                    <a:pt x="5187" y="572"/>
                  </a:lnTo>
                  <a:lnTo>
                    <a:pt x="51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49"/>
            <p:cNvSpPr/>
            <p:nvPr/>
          </p:nvSpPr>
          <p:spPr>
            <a:xfrm>
              <a:off x="4151102" y="3473934"/>
              <a:ext cx="199401" cy="22023"/>
            </a:xfrm>
            <a:custGeom>
              <a:avLst/>
              <a:gdLst/>
              <a:ahLst/>
              <a:cxnLst/>
              <a:rect l="l" t="t" r="r" b="b"/>
              <a:pathLst>
                <a:path w="5188" h="573" extrusionOk="0">
                  <a:moveTo>
                    <a:pt x="1" y="0"/>
                  </a:moveTo>
                  <a:lnTo>
                    <a:pt x="1" y="573"/>
                  </a:lnTo>
                  <a:lnTo>
                    <a:pt x="5187" y="573"/>
                  </a:lnTo>
                  <a:lnTo>
                    <a:pt x="51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95" name="Google Shape;1195;p49"/>
          <p:cNvGrpSpPr/>
          <p:nvPr/>
        </p:nvGrpSpPr>
        <p:grpSpPr>
          <a:xfrm>
            <a:off x="5376430" y="2526896"/>
            <a:ext cx="353256" cy="375356"/>
            <a:chOff x="3169818" y="3164916"/>
            <a:chExt cx="353256" cy="375356"/>
          </a:xfrm>
        </p:grpSpPr>
        <p:sp>
          <p:nvSpPr>
            <p:cNvPr id="1196" name="Google Shape;1196;p49"/>
            <p:cNvSpPr/>
            <p:nvPr/>
          </p:nvSpPr>
          <p:spPr>
            <a:xfrm>
              <a:off x="3213596" y="3164916"/>
              <a:ext cx="183988" cy="375356"/>
            </a:xfrm>
            <a:custGeom>
              <a:avLst/>
              <a:gdLst/>
              <a:ahLst/>
              <a:cxnLst/>
              <a:rect l="l" t="t" r="r" b="b"/>
              <a:pathLst>
                <a:path w="4787" h="9766" extrusionOk="0">
                  <a:moveTo>
                    <a:pt x="1150" y="0"/>
                  </a:moveTo>
                  <a:lnTo>
                    <a:pt x="1150" y="3"/>
                  </a:lnTo>
                  <a:lnTo>
                    <a:pt x="1150" y="4884"/>
                  </a:lnTo>
                  <a:lnTo>
                    <a:pt x="432" y="9192"/>
                  </a:lnTo>
                  <a:lnTo>
                    <a:pt x="1" y="9765"/>
                  </a:lnTo>
                  <a:lnTo>
                    <a:pt x="4595" y="9765"/>
                  </a:lnTo>
                  <a:lnTo>
                    <a:pt x="4786" y="5400"/>
                  </a:lnTo>
                  <a:lnTo>
                    <a:pt x="4595" y="0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49"/>
            <p:cNvSpPr/>
            <p:nvPr/>
          </p:nvSpPr>
          <p:spPr>
            <a:xfrm>
              <a:off x="3390397" y="3164916"/>
              <a:ext cx="132678" cy="375356"/>
            </a:xfrm>
            <a:custGeom>
              <a:avLst/>
              <a:gdLst/>
              <a:ahLst/>
              <a:cxnLst/>
              <a:rect l="l" t="t" r="r" b="b"/>
              <a:pathLst>
                <a:path w="3452" h="9766" extrusionOk="0">
                  <a:moveTo>
                    <a:pt x="1" y="0"/>
                  </a:moveTo>
                  <a:lnTo>
                    <a:pt x="1" y="3"/>
                  </a:lnTo>
                  <a:lnTo>
                    <a:pt x="1" y="9765"/>
                  </a:lnTo>
                  <a:lnTo>
                    <a:pt x="2016" y="9765"/>
                  </a:lnTo>
                  <a:cubicBezTo>
                    <a:pt x="2808" y="9765"/>
                    <a:pt x="3452" y="9123"/>
                    <a:pt x="3452" y="8329"/>
                  </a:cubicBezTo>
                  <a:lnTo>
                    <a:pt x="3452" y="0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3169818" y="3352594"/>
              <a:ext cx="87978" cy="187678"/>
            </a:xfrm>
            <a:custGeom>
              <a:avLst/>
              <a:gdLst/>
              <a:ahLst/>
              <a:cxnLst/>
              <a:rect l="l" t="t" r="r" b="b"/>
              <a:pathLst>
                <a:path w="2289" h="4883" extrusionOk="0">
                  <a:moveTo>
                    <a:pt x="0" y="0"/>
                  </a:moveTo>
                  <a:lnTo>
                    <a:pt x="0" y="3719"/>
                  </a:lnTo>
                  <a:cubicBezTo>
                    <a:pt x="0" y="4356"/>
                    <a:pt x="510" y="4882"/>
                    <a:pt x="1143" y="4882"/>
                  </a:cubicBezTo>
                  <a:cubicBezTo>
                    <a:pt x="1151" y="4882"/>
                    <a:pt x="1159" y="4882"/>
                    <a:pt x="1167" y="4882"/>
                  </a:cubicBezTo>
                  <a:cubicBezTo>
                    <a:pt x="1788" y="4869"/>
                    <a:pt x="2289" y="4360"/>
                    <a:pt x="2289" y="3734"/>
                  </a:cubicBezTo>
                  <a:lnTo>
                    <a:pt x="2289" y="0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3302457" y="3220647"/>
              <a:ext cx="95319" cy="88016"/>
            </a:xfrm>
            <a:custGeom>
              <a:avLst/>
              <a:gdLst/>
              <a:ahLst/>
              <a:cxnLst/>
              <a:rect l="l" t="t" r="r" b="b"/>
              <a:pathLst>
                <a:path w="2480" h="2290" extrusionOk="0">
                  <a:moveTo>
                    <a:pt x="0" y="0"/>
                  </a:moveTo>
                  <a:lnTo>
                    <a:pt x="0" y="1"/>
                  </a:lnTo>
                  <a:lnTo>
                    <a:pt x="0" y="2290"/>
                  </a:lnTo>
                  <a:lnTo>
                    <a:pt x="2289" y="2290"/>
                  </a:lnTo>
                  <a:lnTo>
                    <a:pt x="2480" y="1145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3390397" y="3220685"/>
              <a:ext cx="88016" cy="87978"/>
            </a:xfrm>
            <a:custGeom>
              <a:avLst/>
              <a:gdLst/>
              <a:ahLst/>
              <a:cxnLst/>
              <a:rect l="l" t="t" r="r" b="b"/>
              <a:pathLst>
                <a:path w="2290" h="2289" extrusionOk="0">
                  <a:moveTo>
                    <a:pt x="1" y="0"/>
                  </a:moveTo>
                  <a:lnTo>
                    <a:pt x="1" y="2289"/>
                  </a:lnTo>
                  <a:lnTo>
                    <a:pt x="2289" y="228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3423412" y="3341640"/>
              <a:ext cx="44047" cy="87978"/>
            </a:xfrm>
            <a:custGeom>
              <a:avLst/>
              <a:gdLst/>
              <a:ahLst/>
              <a:cxnLst/>
              <a:rect l="l" t="t" r="r" b="b"/>
              <a:pathLst>
                <a:path w="1146" h="2289" extrusionOk="0">
                  <a:moveTo>
                    <a:pt x="1" y="0"/>
                  </a:moveTo>
                  <a:lnTo>
                    <a:pt x="1" y="2289"/>
                  </a:lnTo>
                  <a:lnTo>
                    <a:pt x="1145" y="2289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3302457" y="3341640"/>
              <a:ext cx="87978" cy="22023"/>
            </a:xfrm>
            <a:custGeom>
              <a:avLst/>
              <a:gdLst/>
              <a:ahLst/>
              <a:cxnLst/>
              <a:rect l="l" t="t" r="r" b="b"/>
              <a:pathLst>
                <a:path w="2289" h="573" extrusionOk="0">
                  <a:moveTo>
                    <a:pt x="0" y="0"/>
                  </a:moveTo>
                  <a:lnTo>
                    <a:pt x="0" y="572"/>
                  </a:lnTo>
                  <a:lnTo>
                    <a:pt x="2289" y="572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49"/>
            <p:cNvSpPr/>
            <p:nvPr/>
          </p:nvSpPr>
          <p:spPr>
            <a:xfrm>
              <a:off x="3302457" y="3385610"/>
              <a:ext cx="87978" cy="21985"/>
            </a:xfrm>
            <a:custGeom>
              <a:avLst/>
              <a:gdLst/>
              <a:ahLst/>
              <a:cxnLst/>
              <a:rect l="l" t="t" r="r" b="b"/>
              <a:pathLst>
                <a:path w="2289" h="572" extrusionOk="0">
                  <a:moveTo>
                    <a:pt x="0" y="0"/>
                  </a:moveTo>
                  <a:lnTo>
                    <a:pt x="0" y="572"/>
                  </a:lnTo>
                  <a:lnTo>
                    <a:pt x="2289" y="572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49"/>
            <p:cNvSpPr/>
            <p:nvPr/>
          </p:nvSpPr>
          <p:spPr>
            <a:xfrm>
              <a:off x="3302457" y="3429580"/>
              <a:ext cx="87978" cy="22023"/>
            </a:xfrm>
            <a:custGeom>
              <a:avLst/>
              <a:gdLst/>
              <a:ahLst/>
              <a:cxnLst/>
              <a:rect l="l" t="t" r="r" b="b"/>
              <a:pathLst>
                <a:path w="2289" h="573" extrusionOk="0">
                  <a:moveTo>
                    <a:pt x="0" y="1"/>
                  </a:moveTo>
                  <a:lnTo>
                    <a:pt x="0" y="573"/>
                  </a:lnTo>
                  <a:lnTo>
                    <a:pt x="2289" y="573"/>
                  </a:lnTo>
                  <a:lnTo>
                    <a:pt x="22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5" name="Google Shape;1205;p49"/>
          <p:cNvGrpSpPr/>
          <p:nvPr/>
        </p:nvGrpSpPr>
        <p:grpSpPr>
          <a:xfrm>
            <a:off x="1452266" y="2526896"/>
            <a:ext cx="375356" cy="375356"/>
            <a:chOff x="2342466" y="3771959"/>
            <a:chExt cx="375356" cy="375356"/>
          </a:xfrm>
        </p:grpSpPr>
        <p:sp>
          <p:nvSpPr>
            <p:cNvPr id="1206" name="Google Shape;1206;p49"/>
            <p:cNvSpPr/>
            <p:nvPr/>
          </p:nvSpPr>
          <p:spPr>
            <a:xfrm>
              <a:off x="2442128" y="3771959"/>
              <a:ext cx="95665" cy="220771"/>
            </a:xfrm>
            <a:custGeom>
              <a:avLst/>
              <a:gdLst/>
              <a:ahLst/>
              <a:cxnLst/>
              <a:rect l="l" t="t" r="r" b="b"/>
              <a:pathLst>
                <a:path w="2489" h="5744" extrusionOk="0">
                  <a:moveTo>
                    <a:pt x="2299" y="1"/>
                  </a:moveTo>
                  <a:cubicBezTo>
                    <a:pt x="1030" y="1"/>
                    <a:pt x="1" y="1030"/>
                    <a:pt x="1" y="2299"/>
                  </a:cubicBezTo>
                  <a:lnTo>
                    <a:pt x="1" y="4021"/>
                  </a:lnTo>
                  <a:lnTo>
                    <a:pt x="1" y="5555"/>
                  </a:lnTo>
                  <a:lnTo>
                    <a:pt x="1150" y="5744"/>
                  </a:lnTo>
                  <a:lnTo>
                    <a:pt x="1724" y="5456"/>
                  </a:lnTo>
                  <a:lnTo>
                    <a:pt x="2298" y="1858"/>
                  </a:lnTo>
                  <a:lnTo>
                    <a:pt x="2489" y="900"/>
                  </a:lnTo>
                  <a:lnTo>
                    <a:pt x="2299" y="1"/>
                  </a:lnTo>
                  <a:close/>
                </a:path>
              </a:pathLst>
            </a:custGeom>
            <a:solidFill>
              <a:srgbClr val="585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2530106" y="3772458"/>
              <a:ext cx="88016" cy="219925"/>
            </a:xfrm>
            <a:custGeom>
              <a:avLst/>
              <a:gdLst/>
              <a:ahLst/>
              <a:cxnLst/>
              <a:rect l="l" t="t" r="r" b="b"/>
              <a:pathLst>
                <a:path w="2290" h="5722" extrusionOk="0">
                  <a:moveTo>
                    <a:pt x="0" y="1"/>
                  </a:moveTo>
                  <a:lnTo>
                    <a:pt x="0" y="1716"/>
                  </a:lnTo>
                  <a:lnTo>
                    <a:pt x="573" y="5435"/>
                  </a:lnTo>
                  <a:lnTo>
                    <a:pt x="1145" y="5721"/>
                  </a:lnTo>
                  <a:lnTo>
                    <a:pt x="2290" y="5532"/>
                  </a:lnTo>
                  <a:cubicBezTo>
                    <a:pt x="2289" y="5208"/>
                    <a:pt x="2289" y="2614"/>
                    <a:pt x="2289" y="2288"/>
                  </a:cubicBezTo>
                  <a:cubicBezTo>
                    <a:pt x="2289" y="1025"/>
                    <a:pt x="1264" y="1"/>
                    <a:pt x="0" y="1"/>
                  </a:cubicBezTo>
                  <a:close/>
                </a:path>
              </a:pathLst>
            </a:custGeom>
            <a:solidFill>
              <a:srgbClr val="474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2397505" y="3981622"/>
              <a:ext cx="147667" cy="121416"/>
            </a:xfrm>
            <a:custGeom>
              <a:avLst/>
              <a:gdLst/>
              <a:ahLst/>
              <a:cxnLst/>
              <a:rect l="l" t="t" r="r" b="b"/>
              <a:pathLst>
                <a:path w="3842" h="3159" extrusionOk="0">
                  <a:moveTo>
                    <a:pt x="1723" y="1"/>
                  </a:moveTo>
                  <a:cubicBezTo>
                    <a:pt x="771" y="1"/>
                    <a:pt x="0" y="773"/>
                    <a:pt x="0" y="1724"/>
                  </a:cubicBezTo>
                  <a:lnTo>
                    <a:pt x="0" y="2011"/>
                  </a:lnTo>
                  <a:lnTo>
                    <a:pt x="1436" y="2584"/>
                  </a:lnTo>
                  <a:lnTo>
                    <a:pt x="3446" y="3158"/>
                  </a:lnTo>
                  <a:lnTo>
                    <a:pt x="3842" y="1697"/>
                  </a:lnTo>
                  <a:lnTo>
                    <a:pt x="3445" y="863"/>
                  </a:lnTo>
                  <a:lnTo>
                    <a:pt x="28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2530106" y="3981622"/>
              <a:ext cx="132716" cy="121455"/>
            </a:xfrm>
            <a:custGeom>
              <a:avLst/>
              <a:gdLst/>
              <a:ahLst/>
              <a:cxnLst/>
              <a:rect l="l" t="t" r="r" b="b"/>
              <a:pathLst>
                <a:path w="3453" h="3160" extrusionOk="0">
                  <a:moveTo>
                    <a:pt x="575" y="1"/>
                  </a:moveTo>
                  <a:lnTo>
                    <a:pt x="0" y="863"/>
                  </a:lnTo>
                  <a:lnTo>
                    <a:pt x="0" y="3159"/>
                  </a:lnTo>
                  <a:lnTo>
                    <a:pt x="1870" y="2586"/>
                  </a:lnTo>
                  <a:lnTo>
                    <a:pt x="3453" y="2013"/>
                  </a:lnTo>
                  <a:lnTo>
                    <a:pt x="3453" y="1725"/>
                  </a:lnTo>
                  <a:cubicBezTo>
                    <a:pt x="3452" y="773"/>
                    <a:pt x="2680" y="1"/>
                    <a:pt x="17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2508121" y="3952257"/>
              <a:ext cx="29441" cy="62611"/>
            </a:xfrm>
            <a:custGeom>
              <a:avLst/>
              <a:gdLst/>
              <a:ahLst/>
              <a:cxnLst/>
              <a:rect l="l" t="t" r="r" b="b"/>
              <a:pathLst>
                <a:path w="766" h="1629" extrusionOk="0">
                  <a:moveTo>
                    <a:pt x="287" y="1"/>
                  </a:moveTo>
                  <a:cubicBezTo>
                    <a:pt x="287" y="1"/>
                    <a:pt x="164" y="55"/>
                    <a:pt x="70" y="55"/>
                  </a:cubicBezTo>
                  <a:cubicBezTo>
                    <a:pt x="43" y="55"/>
                    <a:pt x="19" y="51"/>
                    <a:pt x="1" y="40"/>
                  </a:cubicBezTo>
                  <a:lnTo>
                    <a:pt x="1" y="1055"/>
                  </a:lnTo>
                  <a:cubicBezTo>
                    <a:pt x="1" y="1373"/>
                    <a:pt x="257" y="1629"/>
                    <a:pt x="573" y="1629"/>
                  </a:cubicBezTo>
                  <a:lnTo>
                    <a:pt x="766" y="875"/>
                  </a:lnTo>
                  <a:lnTo>
                    <a:pt x="573" y="194"/>
                  </a:lnTo>
                  <a:cubicBezTo>
                    <a:pt x="471" y="194"/>
                    <a:pt x="287" y="1"/>
                    <a:pt x="287" y="1"/>
                  </a:cubicBezTo>
                  <a:close/>
                </a:path>
              </a:pathLst>
            </a:custGeom>
            <a:solidFill>
              <a:srgbClr val="FFBB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2530144" y="3953257"/>
              <a:ext cx="22023" cy="61573"/>
            </a:xfrm>
            <a:custGeom>
              <a:avLst/>
              <a:gdLst/>
              <a:ahLst/>
              <a:cxnLst/>
              <a:rect l="l" t="t" r="r" b="b"/>
              <a:pathLst>
                <a:path w="573" h="1602" extrusionOk="0">
                  <a:moveTo>
                    <a:pt x="285" y="0"/>
                  </a:moveTo>
                  <a:cubicBezTo>
                    <a:pt x="285" y="0"/>
                    <a:pt x="103" y="167"/>
                    <a:pt x="0" y="167"/>
                  </a:cubicBezTo>
                  <a:lnTo>
                    <a:pt x="0" y="1602"/>
                  </a:lnTo>
                  <a:cubicBezTo>
                    <a:pt x="315" y="1602"/>
                    <a:pt x="572" y="1344"/>
                    <a:pt x="572" y="1028"/>
                  </a:cubicBezTo>
                  <a:lnTo>
                    <a:pt x="572" y="884"/>
                  </a:lnTo>
                  <a:lnTo>
                    <a:pt x="572" y="13"/>
                  </a:lnTo>
                  <a:cubicBezTo>
                    <a:pt x="548" y="27"/>
                    <a:pt x="514" y="32"/>
                    <a:pt x="478" y="32"/>
                  </a:cubicBezTo>
                  <a:cubicBezTo>
                    <a:pt x="388" y="32"/>
                    <a:pt x="285" y="0"/>
                    <a:pt x="285" y="0"/>
                  </a:cubicBezTo>
                  <a:close/>
                </a:path>
              </a:pathLst>
            </a:custGeom>
            <a:solidFill>
              <a:srgbClr val="F5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2364451" y="4059376"/>
              <a:ext cx="165693" cy="75409"/>
            </a:xfrm>
            <a:custGeom>
              <a:avLst/>
              <a:gdLst/>
              <a:ahLst/>
              <a:cxnLst/>
              <a:rect l="l" t="t" r="r" b="b"/>
              <a:pathLst>
                <a:path w="4311" h="1962" extrusionOk="0">
                  <a:moveTo>
                    <a:pt x="0" y="0"/>
                  </a:moveTo>
                  <a:lnTo>
                    <a:pt x="0" y="882"/>
                  </a:lnTo>
                  <a:lnTo>
                    <a:pt x="864" y="1089"/>
                  </a:lnTo>
                  <a:lnTo>
                    <a:pt x="2739" y="882"/>
                  </a:lnTo>
                  <a:lnTo>
                    <a:pt x="3524" y="1962"/>
                  </a:lnTo>
                  <a:lnTo>
                    <a:pt x="4309" y="1723"/>
                  </a:lnTo>
                  <a:lnTo>
                    <a:pt x="4309" y="1178"/>
                  </a:lnTo>
                  <a:cubicBezTo>
                    <a:pt x="4310" y="526"/>
                    <a:pt x="3783" y="0"/>
                    <a:pt x="3133" y="0"/>
                  </a:cubicBez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2530106" y="4059376"/>
              <a:ext cx="165693" cy="78484"/>
            </a:xfrm>
            <a:custGeom>
              <a:avLst/>
              <a:gdLst/>
              <a:ahLst/>
              <a:cxnLst/>
              <a:rect l="l" t="t" r="r" b="b"/>
              <a:pathLst>
                <a:path w="4311" h="2042" extrusionOk="0">
                  <a:moveTo>
                    <a:pt x="1177" y="0"/>
                  </a:moveTo>
                  <a:cubicBezTo>
                    <a:pt x="527" y="0"/>
                    <a:pt x="0" y="528"/>
                    <a:pt x="0" y="1177"/>
                  </a:cubicBezTo>
                  <a:lnTo>
                    <a:pt x="0" y="1722"/>
                  </a:lnTo>
                  <a:lnTo>
                    <a:pt x="946" y="2042"/>
                  </a:lnTo>
                  <a:lnTo>
                    <a:pt x="1150" y="1579"/>
                  </a:lnTo>
                  <a:lnTo>
                    <a:pt x="1494" y="861"/>
                  </a:lnTo>
                  <a:lnTo>
                    <a:pt x="2874" y="1148"/>
                  </a:lnTo>
                  <a:lnTo>
                    <a:pt x="4310" y="861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2342466" y="4093045"/>
              <a:ext cx="194981" cy="54270"/>
            </a:xfrm>
            <a:custGeom>
              <a:avLst/>
              <a:gdLst/>
              <a:ahLst/>
              <a:cxnLst/>
              <a:rect l="l" t="t" r="r" b="b"/>
              <a:pathLst>
                <a:path w="5073" h="1412" extrusionOk="0">
                  <a:moveTo>
                    <a:pt x="1" y="1"/>
                  </a:moveTo>
                  <a:lnTo>
                    <a:pt x="1" y="573"/>
                  </a:lnTo>
                  <a:lnTo>
                    <a:pt x="3452" y="573"/>
                  </a:lnTo>
                  <a:lnTo>
                    <a:pt x="3452" y="1412"/>
                  </a:lnTo>
                  <a:lnTo>
                    <a:pt x="4881" y="1412"/>
                  </a:lnTo>
                  <a:lnTo>
                    <a:pt x="5072" y="1126"/>
                  </a:lnTo>
                  <a:lnTo>
                    <a:pt x="4881" y="840"/>
                  </a:lnTo>
                  <a:lnTo>
                    <a:pt x="4024" y="840"/>
                  </a:lnTo>
                  <a:lnTo>
                    <a:pt x="4024" y="575"/>
                  </a:lnTo>
                  <a:cubicBezTo>
                    <a:pt x="4024" y="256"/>
                    <a:pt x="3767" y="1"/>
                    <a:pt x="3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49"/>
            <p:cNvSpPr/>
            <p:nvPr/>
          </p:nvSpPr>
          <p:spPr>
            <a:xfrm>
              <a:off x="2530106" y="4092276"/>
              <a:ext cx="187717" cy="55000"/>
            </a:xfrm>
            <a:custGeom>
              <a:avLst/>
              <a:gdLst/>
              <a:ahLst/>
              <a:cxnLst/>
              <a:rect l="l" t="t" r="r" b="b"/>
              <a:pathLst>
                <a:path w="4884" h="1431" extrusionOk="0">
                  <a:moveTo>
                    <a:pt x="1432" y="1"/>
                  </a:moveTo>
                  <a:cubicBezTo>
                    <a:pt x="1115" y="1"/>
                    <a:pt x="859" y="258"/>
                    <a:pt x="859" y="575"/>
                  </a:cubicBezTo>
                  <a:lnTo>
                    <a:pt x="859" y="859"/>
                  </a:lnTo>
                  <a:lnTo>
                    <a:pt x="0" y="859"/>
                  </a:lnTo>
                  <a:lnTo>
                    <a:pt x="0" y="1431"/>
                  </a:lnTo>
                  <a:lnTo>
                    <a:pt x="1430" y="1431"/>
                  </a:lnTo>
                  <a:lnTo>
                    <a:pt x="1430" y="574"/>
                  </a:lnTo>
                  <a:lnTo>
                    <a:pt x="4883" y="574"/>
                  </a:lnTo>
                  <a:lnTo>
                    <a:pt x="48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2486098" y="3838221"/>
              <a:ext cx="55231" cy="121493"/>
            </a:xfrm>
            <a:custGeom>
              <a:avLst/>
              <a:gdLst/>
              <a:ahLst/>
              <a:cxnLst/>
              <a:rect l="l" t="t" r="r" b="b"/>
              <a:pathLst>
                <a:path w="1437" h="3161" extrusionOk="0">
                  <a:moveTo>
                    <a:pt x="1150" y="1"/>
                  </a:moveTo>
                  <a:cubicBezTo>
                    <a:pt x="621" y="761"/>
                    <a:pt x="4" y="861"/>
                    <a:pt x="1" y="862"/>
                  </a:cubicBezTo>
                  <a:lnTo>
                    <a:pt x="1" y="2012"/>
                  </a:lnTo>
                  <a:cubicBezTo>
                    <a:pt x="1" y="2330"/>
                    <a:pt x="128" y="2616"/>
                    <a:pt x="337" y="2824"/>
                  </a:cubicBezTo>
                  <a:cubicBezTo>
                    <a:pt x="545" y="3033"/>
                    <a:pt x="832" y="3161"/>
                    <a:pt x="1150" y="3161"/>
                  </a:cubicBezTo>
                  <a:lnTo>
                    <a:pt x="1437" y="1679"/>
                  </a:lnTo>
                  <a:lnTo>
                    <a:pt x="1150" y="1"/>
                  </a:lnTo>
                  <a:close/>
                </a:path>
              </a:pathLst>
            </a:custGeom>
            <a:solidFill>
              <a:srgbClr val="FF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2530068" y="3838182"/>
              <a:ext cx="44047" cy="121493"/>
            </a:xfrm>
            <a:custGeom>
              <a:avLst/>
              <a:gdLst/>
              <a:ahLst/>
              <a:cxnLst/>
              <a:rect l="l" t="t" r="r" b="b"/>
              <a:pathLst>
                <a:path w="1146" h="3161" extrusionOk="0">
                  <a:moveTo>
                    <a:pt x="0" y="1"/>
                  </a:moveTo>
                  <a:lnTo>
                    <a:pt x="0" y="3161"/>
                  </a:lnTo>
                  <a:cubicBezTo>
                    <a:pt x="633" y="3161"/>
                    <a:pt x="1145" y="2649"/>
                    <a:pt x="1145" y="2017"/>
                  </a:cubicBezTo>
                  <a:lnTo>
                    <a:pt x="1145" y="882"/>
                  </a:lnTo>
                  <a:cubicBezTo>
                    <a:pt x="897" y="777"/>
                    <a:pt x="687" y="644"/>
                    <a:pt x="517" y="514"/>
                  </a:cubicBezTo>
                  <a:cubicBezTo>
                    <a:pt x="179" y="25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BB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18" name="Google Shape;1218;p49"/>
          <p:cNvGrpSpPr/>
          <p:nvPr/>
        </p:nvGrpSpPr>
        <p:grpSpPr>
          <a:xfrm>
            <a:off x="7316412" y="2537908"/>
            <a:ext cx="375279" cy="353333"/>
            <a:chOff x="1536600" y="3175986"/>
            <a:chExt cx="375279" cy="353333"/>
          </a:xfrm>
        </p:grpSpPr>
        <p:sp>
          <p:nvSpPr>
            <p:cNvPr id="1219" name="Google Shape;1219;p49"/>
            <p:cNvSpPr/>
            <p:nvPr/>
          </p:nvSpPr>
          <p:spPr>
            <a:xfrm>
              <a:off x="1624539" y="3481236"/>
              <a:ext cx="106350" cy="48082"/>
            </a:xfrm>
            <a:custGeom>
              <a:avLst/>
              <a:gdLst/>
              <a:ahLst/>
              <a:cxnLst/>
              <a:rect l="l" t="t" r="r" b="b"/>
              <a:pathLst>
                <a:path w="2767" h="1251" extrusionOk="0">
                  <a:moveTo>
                    <a:pt x="1849" y="0"/>
                  </a:moveTo>
                  <a:lnTo>
                    <a:pt x="1430" y="106"/>
                  </a:lnTo>
                  <a:lnTo>
                    <a:pt x="1001" y="678"/>
                  </a:lnTo>
                  <a:lnTo>
                    <a:pt x="1" y="678"/>
                  </a:lnTo>
                  <a:lnTo>
                    <a:pt x="1" y="1250"/>
                  </a:lnTo>
                  <a:lnTo>
                    <a:pt x="2575" y="1250"/>
                  </a:lnTo>
                  <a:lnTo>
                    <a:pt x="2766" y="964"/>
                  </a:lnTo>
                  <a:lnTo>
                    <a:pt x="2575" y="678"/>
                  </a:lnTo>
                  <a:lnTo>
                    <a:pt x="1716" y="678"/>
                  </a:lnTo>
                  <a:lnTo>
                    <a:pt x="2145" y="106"/>
                  </a:lnTo>
                  <a:lnTo>
                    <a:pt x="18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1724201" y="3478930"/>
              <a:ext cx="99739" cy="50388"/>
            </a:xfrm>
            <a:custGeom>
              <a:avLst/>
              <a:gdLst/>
              <a:ahLst/>
              <a:cxnLst/>
              <a:rect l="l" t="t" r="r" b="b"/>
              <a:pathLst>
                <a:path w="2595" h="1311" extrusionOk="0">
                  <a:moveTo>
                    <a:pt x="755" y="1"/>
                  </a:moveTo>
                  <a:lnTo>
                    <a:pt x="433" y="166"/>
                  </a:lnTo>
                  <a:lnTo>
                    <a:pt x="865" y="738"/>
                  </a:lnTo>
                  <a:lnTo>
                    <a:pt x="0" y="738"/>
                  </a:lnTo>
                  <a:lnTo>
                    <a:pt x="0" y="1310"/>
                  </a:lnTo>
                  <a:lnTo>
                    <a:pt x="2594" y="1310"/>
                  </a:lnTo>
                  <a:lnTo>
                    <a:pt x="2594" y="738"/>
                  </a:lnTo>
                  <a:lnTo>
                    <a:pt x="1586" y="738"/>
                  </a:lnTo>
                  <a:lnTo>
                    <a:pt x="1153" y="166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1536600" y="3175986"/>
              <a:ext cx="195211" cy="309325"/>
            </a:xfrm>
            <a:custGeom>
              <a:avLst/>
              <a:gdLst/>
              <a:ahLst/>
              <a:cxnLst/>
              <a:rect l="l" t="t" r="r" b="b"/>
              <a:pathLst>
                <a:path w="5079" h="8048" extrusionOk="0">
                  <a:moveTo>
                    <a:pt x="0" y="0"/>
                  </a:moveTo>
                  <a:lnTo>
                    <a:pt x="0" y="8048"/>
                  </a:lnTo>
                  <a:lnTo>
                    <a:pt x="4886" y="8048"/>
                  </a:lnTo>
                  <a:lnTo>
                    <a:pt x="5078" y="4025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1724201" y="3175986"/>
              <a:ext cx="187678" cy="309325"/>
            </a:xfrm>
            <a:custGeom>
              <a:avLst/>
              <a:gdLst/>
              <a:ahLst/>
              <a:cxnLst/>
              <a:rect l="l" t="t" r="r" b="b"/>
              <a:pathLst>
                <a:path w="4883" h="8048" extrusionOk="0">
                  <a:moveTo>
                    <a:pt x="0" y="0"/>
                  </a:moveTo>
                  <a:lnTo>
                    <a:pt x="0" y="8048"/>
                  </a:lnTo>
                  <a:lnTo>
                    <a:pt x="4883" y="8048"/>
                  </a:lnTo>
                  <a:lnTo>
                    <a:pt x="48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1558546" y="3197970"/>
              <a:ext cx="172765" cy="264625"/>
            </a:xfrm>
            <a:custGeom>
              <a:avLst/>
              <a:gdLst/>
              <a:ahLst/>
              <a:cxnLst/>
              <a:rect l="l" t="t" r="r" b="b"/>
              <a:pathLst>
                <a:path w="4495" h="6885" extrusionOk="0">
                  <a:moveTo>
                    <a:pt x="0" y="0"/>
                  </a:moveTo>
                  <a:lnTo>
                    <a:pt x="0" y="6885"/>
                  </a:lnTo>
                  <a:lnTo>
                    <a:pt x="4304" y="6885"/>
                  </a:lnTo>
                  <a:lnTo>
                    <a:pt x="4495" y="3443"/>
                  </a:lnTo>
                  <a:lnTo>
                    <a:pt x="4304" y="0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1724201" y="3197970"/>
              <a:ext cx="165655" cy="264625"/>
            </a:xfrm>
            <a:custGeom>
              <a:avLst/>
              <a:gdLst/>
              <a:ahLst/>
              <a:cxnLst/>
              <a:rect l="l" t="t" r="r" b="b"/>
              <a:pathLst>
                <a:path w="4310" h="6885" extrusionOk="0">
                  <a:moveTo>
                    <a:pt x="0" y="0"/>
                  </a:moveTo>
                  <a:lnTo>
                    <a:pt x="0" y="6885"/>
                  </a:lnTo>
                  <a:lnTo>
                    <a:pt x="4310" y="6885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1580531" y="3219917"/>
              <a:ext cx="65993" cy="65993"/>
            </a:xfrm>
            <a:custGeom>
              <a:avLst/>
              <a:gdLst/>
              <a:ahLst/>
              <a:cxnLst/>
              <a:rect l="l" t="t" r="r" b="b"/>
              <a:pathLst>
                <a:path w="1717" h="1717" extrusionOk="0">
                  <a:moveTo>
                    <a:pt x="1" y="0"/>
                  </a:moveTo>
                  <a:lnTo>
                    <a:pt x="1" y="1717"/>
                  </a:lnTo>
                  <a:lnTo>
                    <a:pt x="1717" y="1717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1801878" y="3330648"/>
              <a:ext cx="66031" cy="65993"/>
            </a:xfrm>
            <a:custGeom>
              <a:avLst/>
              <a:gdLst/>
              <a:ahLst/>
              <a:cxnLst/>
              <a:rect l="l" t="t" r="r" b="b"/>
              <a:pathLst>
                <a:path w="1718" h="1717" extrusionOk="0">
                  <a:moveTo>
                    <a:pt x="1" y="1"/>
                  </a:moveTo>
                  <a:lnTo>
                    <a:pt x="1" y="1716"/>
                  </a:lnTo>
                  <a:lnTo>
                    <a:pt x="1717" y="1716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49"/>
            <p:cNvSpPr/>
            <p:nvPr/>
          </p:nvSpPr>
          <p:spPr>
            <a:xfrm>
              <a:off x="1580531" y="3374579"/>
              <a:ext cx="65993" cy="65993"/>
            </a:xfrm>
            <a:custGeom>
              <a:avLst/>
              <a:gdLst/>
              <a:ahLst/>
              <a:cxnLst/>
              <a:rect l="l" t="t" r="r" b="b"/>
              <a:pathLst>
                <a:path w="1717" h="1717" extrusionOk="0">
                  <a:moveTo>
                    <a:pt x="1" y="0"/>
                  </a:moveTo>
                  <a:lnTo>
                    <a:pt x="1" y="1717"/>
                  </a:lnTo>
                  <a:lnTo>
                    <a:pt x="1717" y="1717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1591523" y="3319617"/>
              <a:ext cx="132716" cy="22062"/>
            </a:xfrm>
            <a:custGeom>
              <a:avLst/>
              <a:gdLst/>
              <a:ahLst/>
              <a:cxnLst/>
              <a:rect l="l" t="t" r="r" b="b"/>
              <a:pathLst>
                <a:path w="3453" h="574" extrusionOk="0">
                  <a:moveTo>
                    <a:pt x="1" y="1"/>
                  </a:moveTo>
                  <a:lnTo>
                    <a:pt x="1" y="573"/>
                  </a:lnTo>
                  <a:lnTo>
                    <a:pt x="3452" y="573"/>
                  </a:lnTo>
                  <a:lnTo>
                    <a:pt x="34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1669239" y="3264617"/>
              <a:ext cx="55000" cy="22062"/>
            </a:xfrm>
            <a:custGeom>
              <a:avLst/>
              <a:gdLst/>
              <a:ahLst/>
              <a:cxnLst/>
              <a:rect l="l" t="t" r="r" b="b"/>
              <a:pathLst>
                <a:path w="1431" h="574" extrusionOk="0">
                  <a:moveTo>
                    <a:pt x="0" y="1"/>
                  </a:moveTo>
                  <a:lnTo>
                    <a:pt x="0" y="574"/>
                  </a:lnTo>
                  <a:lnTo>
                    <a:pt x="1430" y="574"/>
                  </a:ln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49"/>
            <p:cNvSpPr/>
            <p:nvPr/>
          </p:nvSpPr>
          <p:spPr>
            <a:xfrm>
              <a:off x="1669239" y="3374579"/>
              <a:ext cx="62380" cy="22062"/>
            </a:xfrm>
            <a:custGeom>
              <a:avLst/>
              <a:gdLst/>
              <a:ahLst/>
              <a:cxnLst/>
              <a:rect l="l" t="t" r="r" b="b"/>
              <a:pathLst>
                <a:path w="1623" h="574" extrusionOk="0">
                  <a:moveTo>
                    <a:pt x="0" y="0"/>
                  </a:moveTo>
                  <a:lnTo>
                    <a:pt x="0" y="573"/>
                  </a:lnTo>
                  <a:lnTo>
                    <a:pt x="1430" y="573"/>
                  </a:lnTo>
                  <a:lnTo>
                    <a:pt x="1622" y="286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49"/>
            <p:cNvSpPr/>
            <p:nvPr/>
          </p:nvSpPr>
          <p:spPr>
            <a:xfrm>
              <a:off x="1724201" y="3374579"/>
              <a:ext cx="54962" cy="22062"/>
            </a:xfrm>
            <a:custGeom>
              <a:avLst/>
              <a:gdLst/>
              <a:ahLst/>
              <a:cxnLst/>
              <a:rect l="l" t="t" r="r" b="b"/>
              <a:pathLst>
                <a:path w="1430" h="574" extrusionOk="0">
                  <a:moveTo>
                    <a:pt x="0" y="0"/>
                  </a:moveTo>
                  <a:lnTo>
                    <a:pt x="0" y="573"/>
                  </a:lnTo>
                  <a:lnTo>
                    <a:pt x="1430" y="573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1669239" y="3219917"/>
              <a:ext cx="62380" cy="22062"/>
            </a:xfrm>
            <a:custGeom>
              <a:avLst/>
              <a:gdLst/>
              <a:ahLst/>
              <a:cxnLst/>
              <a:rect l="l" t="t" r="r" b="b"/>
              <a:pathLst>
                <a:path w="1623" h="574" extrusionOk="0">
                  <a:moveTo>
                    <a:pt x="0" y="0"/>
                  </a:moveTo>
                  <a:lnTo>
                    <a:pt x="0" y="573"/>
                  </a:lnTo>
                  <a:lnTo>
                    <a:pt x="1430" y="573"/>
                  </a:lnTo>
                  <a:lnTo>
                    <a:pt x="1622" y="287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1724201" y="3219917"/>
              <a:ext cx="143708" cy="22062"/>
            </a:xfrm>
            <a:custGeom>
              <a:avLst/>
              <a:gdLst/>
              <a:ahLst/>
              <a:cxnLst/>
              <a:rect l="l" t="t" r="r" b="b"/>
              <a:pathLst>
                <a:path w="3739" h="574" extrusionOk="0">
                  <a:moveTo>
                    <a:pt x="0" y="0"/>
                  </a:moveTo>
                  <a:lnTo>
                    <a:pt x="0" y="573"/>
                  </a:lnTo>
                  <a:lnTo>
                    <a:pt x="3738" y="573"/>
                  </a:lnTo>
                  <a:lnTo>
                    <a:pt x="37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1669239" y="3418549"/>
              <a:ext cx="62380" cy="22062"/>
            </a:xfrm>
            <a:custGeom>
              <a:avLst/>
              <a:gdLst/>
              <a:ahLst/>
              <a:cxnLst/>
              <a:rect l="l" t="t" r="r" b="b"/>
              <a:pathLst>
                <a:path w="1623" h="574" extrusionOk="0">
                  <a:moveTo>
                    <a:pt x="0" y="1"/>
                  </a:moveTo>
                  <a:lnTo>
                    <a:pt x="0" y="574"/>
                  </a:lnTo>
                  <a:lnTo>
                    <a:pt x="1430" y="574"/>
                  </a:lnTo>
                  <a:lnTo>
                    <a:pt x="1622" y="288"/>
                  </a:lnTo>
                  <a:lnTo>
                    <a:pt x="14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1724201" y="3418549"/>
              <a:ext cx="143708" cy="22062"/>
            </a:xfrm>
            <a:custGeom>
              <a:avLst/>
              <a:gdLst/>
              <a:ahLst/>
              <a:cxnLst/>
              <a:rect l="l" t="t" r="r" b="b"/>
              <a:pathLst>
                <a:path w="3739" h="574" extrusionOk="0">
                  <a:moveTo>
                    <a:pt x="0" y="1"/>
                  </a:moveTo>
                  <a:lnTo>
                    <a:pt x="0" y="574"/>
                  </a:lnTo>
                  <a:lnTo>
                    <a:pt x="3738" y="574"/>
                  </a:lnTo>
                  <a:lnTo>
                    <a:pt x="37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1768171" y="3264617"/>
              <a:ext cx="99777" cy="22062"/>
            </a:xfrm>
            <a:custGeom>
              <a:avLst/>
              <a:gdLst/>
              <a:ahLst/>
              <a:cxnLst/>
              <a:rect l="l" t="t" r="r" b="b"/>
              <a:pathLst>
                <a:path w="2596" h="574" extrusionOk="0">
                  <a:moveTo>
                    <a:pt x="1" y="1"/>
                  </a:moveTo>
                  <a:lnTo>
                    <a:pt x="1" y="574"/>
                  </a:lnTo>
                  <a:lnTo>
                    <a:pt x="2595" y="574"/>
                  </a:lnTo>
                  <a:lnTo>
                    <a:pt x="25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37" name="Google Shape;1237;p49"/>
          <p:cNvGrpSpPr/>
          <p:nvPr/>
        </p:nvGrpSpPr>
        <p:grpSpPr>
          <a:xfrm>
            <a:off x="7691698" y="540000"/>
            <a:ext cx="1139726" cy="1069101"/>
            <a:chOff x="-4147849" y="5763916"/>
            <a:chExt cx="954225" cy="895095"/>
          </a:xfrm>
        </p:grpSpPr>
        <p:sp>
          <p:nvSpPr>
            <p:cNvPr id="1238" name="Google Shape;1238;p49"/>
            <p:cNvSpPr/>
            <p:nvPr/>
          </p:nvSpPr>
          <p:spPr>
            <a:xfrm>
              <a:off x="-3872434" y="5834111"/>
              <a:ext cx="678810" cy="824899"/>
            </a:xfrm>
            <a:custGeom>
              <a:avLst/>
              <a:gdLst/>
              <a:ahLst/>
              <a:cxnLst/>
              <a:rect l="l" t="t" r="r" b="b"/>
              <a:pathLst>
                <a:path w="6073" h="7380" extrusionOk="0">
                  <a:moveTo>
                    <a:pt x="1626" y="0"/>
                  </a:moveTo>
                  <a:lnTo>
                    <a:pt x="1" y="2896"/>
                  </a:lnTo>
                  <a:lnTo>
                    <a:pt x="3109" y="7379"/>
                  </a:lnTo>
                  <a:cubicBezTo>
                    <a:pt x="4152" y="5856"/>
                    <a:pt x="5183" y="4284"/>
                    <a:pt x="6072" y="2741"/>
                  </a:cubicBezTo>
                  <a:cubicBezTo>
                    <a:pt x="4646" y="1759"/>
                    <a:pt x="3139" y="842"/>
                    <a:pt x="1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49"/>
            <p:cNvSpPr/>
            <p:nvPr/>
          </p:nvSpPr>
          <p:spPr>
            <a:xfrm>
              <a:off x="-3903172" y="5794543"/>
              <a:ext cx="660478" cy="847366"/>
            </a:xfrm>
            <a:custGeom>
              <a:avLst/>
              <a:gdLst/>
              <a:ahLst/>
              <a:cxnLst/>
              <a:rect l="l" t="t" r="r" b="b"/>
              <a:pathLst>
                <a:path w="5909" h="7581" extrusionOk="0">
                  <a:moveTo>
                    <a:pt x="1098" y="1"/>
                  </a:moveTo>
                  <a:cubicBezTo>
                    <a:pt x="731" y="1061"/>
                    <a:pt x="366" y="2121"/>
                    <a:pt x="1" y="3182"/>
                  </a:cubicBezTo>
                  <a:cubicBezTo>
                    <a:pt x="444" y="3676"/>
                    <a:pt x="891" y="4293"/>
                    <a:pt x="1286" y="4826"/>
                  </a:cubicBezTo>
                  <a:cubicBezTo>
                    <a:pt x="1957" y="5723"/>
                    <a:pt x="2615" y="6683"/>
                    <a:pt x="3285" y="7581"/>
                  </a:cubicBezTo>
                  <a:cubicBezTo>
                    <a:pt x="4239" y="6119"/>
                    <a:pt x="5091" y="4574"/>
                    <a:pt x="5908" y="3031"/>
                  </a:cubicBezTo>
                  <a:cubicBezTo>
                    <a:pt x="4310" y="2012"/>
                    <a:pt x="2697" y="1023"/>
                    <a:pt x="10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49"/>
            <p:cNvSpPr/>
            <p:nvPr/>
          </p:nvSpPr>
          <p:spPr>
            <a:xfrm>
              <a:off x="-3950454" y="5772411"/>
              <a:ext cx="604479" cy="858767"/>
            </a:xfrm>
            <a:custGeom>
              <a:avLst/>
              <a:gdLst/>
              <a:ahLst/>
              <a:cxnLst/>
              <a:rect l="l" t="t" r="r" b="b"/>
              <a:pathLst>
                <a:path w="5408" h="7683" extrusionOk="0">
                  <a:moveTo>
                    <a:pt x="712" y="0"/>
                  </a:moveTo>
                  <a:cubicBezTo>
                    <a:pt x="548" y="1250"/>
                    <a:pt x="311" y="2490"/>
                    <a:pt x="0" y="3712"/>
                  </a:cubicBezTo>
                  <a:cubicBezTo>
                    <a:pt x="444" y="4565"/>
                    <a:pt x="1163" y="5331"/>
                    <a:pt x="1880" y="5972"/>
                  </a:cubicBezTo>
                  <a:cubicBezTo>
                    <a:pt x="2478" y="6505"/>
                    <a:pt x="3206" y="6966"/>
                    <a:pt x="3564" y="7683"/>
                  </a:cubicBezTo>
                  <a:cubicBezTo>
                    <a:pt x="4394" y="6297"/>
                    <a:pt x="4977" y="4781"/>
                    <a:pt x="5407" y="3224"/>
                  </a:cubicBezTo>
                  <a:cubicBezTo>
                    <a:pt x="3845" y="2168"/>
                    <a:pt x="2274" y="1056"/>
                    <a:pt x="712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-3976386" y="5763916"/>
              <a:ext cx="590172" cy="872180"/>
            </a:xfrm>
            <a:custGeom>
              <a:avLst/>
              <a:gdLst/>
              <a:ahLst/>
              <a:cxnLst/>
              <a:rect l="l" t="t" r="r" b="b"/>
              <a:pathLst>
                <a:path w="5280" h="7803" extrusionOk="0">
                  <a:moveTo>
                    <a:pt x="452" y="1"/>
                  </a:moveTo>
                  <a:cubicBezTo>
                    <a:pt x="301" y="1400"/>
                    <a:pt x="151" y="2798"/>
                    <a:pt x="0" y="4198"/>
                  </a:cubicBezTo>
                  <a:cubicBezTo>
                    <a:pt x="1303" y="5412"/>
                    <a:pt x="2623" y="6588"/>
                    <a:pt x="3928" y="7802"/>
                  </a:cubicBezTo>
                  <a:cubicBezTo>
                    <a:pt x="4383" y="6307"/>
                    <a:pt x="4824" y="4853"/>
                    <a:pt x="5279" y="3358"/>
                  </a:cubicBezTo>
                  <a:cubicBezTo>
                    <a:pt x="3577" y="2381"/>
                    <a:pt x="1994" y="1216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-4147849" y="5793537"/>
              <a:ext cx="622922" cy="865474"/>
            </a:xfrm>
            <a:custGeom>
              <a:avLst/>
              <a:gdLst/>
              <a:ahLst/>
              <a:cxnLst/>
              <a:rect l="l" t="t" r="r" b="b"/>
              <a:pathLst>
                <a:path w="5573" h="7743" extrusionOk="0">
                  <a:moveTo>
                    <a:pt x="1" y="0"/>
                  </a:moveTo>
                  <a:lnTo>
                    <a:pt x="1" y="0"/>
                  </a:lnTo>
                  <a:cubicBezTo>
                    <a:pt x="422" y="1385"/>
                    <a:pt x="844" y="2770"/>
                    <a:pt x="1267" y="4155"/>
                  </a:cubicBezTo>
                  <a:cubicBezTo>
                    <a:pt x="2774" y="5243"/>
                    <a:pt x="4235" y="6449"/>
                    <a:pt x="5573" y="7742"/>
                  </a:cubicBezTo>
                  <a:cubicBezTo>
                    <a:pt x="5317" y="6419"/>
                    <a:pt x="5005" y="5039"/>
                    <a:pt x="4748" y="3715"/>
                  </a:cubicBezTo>
                  <a:cubicBezTo>
                    <a:pt x="3145" y="2480"/>
                    <a:pt x="1602" y="123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43" name="Google Shape;1243;p49"/>
          <p:cNvSpPr/>
          <p:nvPr/>
        </p:nvSpPr>
        <p:spPr>
          <a:xfrm>
            <a:off x="7037309" y="684066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93D0C6-BE77-2792-9284-D0CF268DC4D7}"/>
              </a:ext>
            </a:extLst>
          </p:cNvPr>
          <p:cNvSpPr txBox="1"/>
          <p:nvPr/>
        </p:nvSpPr>
        <p:spPr>
          <a:xfrm>
            <a:off x="698294" y="3197527"/>
            <a:ext cx="1316956" cy="1027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CD16C3B-DC4C-2F4E-29E3-20A0F8A82709}"/>
              </a:ext>
            </a:extLst>
          </p:cNvPr>
          <p:cNvSpPr txBox="1"/>
          <p:nvPr/>
        </p:nvSpPr>
        <p:spPr>
          <a:xfrm>
            <a:off x="2185624" y="3197527"/>
            <a:ext cx="2118632" cy="1673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Kết hợp sử dụng ngôn ngữ nói với phương tiện phi ngôn ngữ như: bài trình chiếu, hình ảnh, video clip, sơ đồ, bảng biểu,...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0FC54B9-F4A4-228B-CCE5-DA615CB2D9A7}"/>
              </a:ext>
            </a:extLst>
          </p:cNvPr>
          <p:cNvSpPr txBox="1"/>
          <p:nvPr/>
        </p:nvSpPr>
        <p:spPr>
          <a:xfrm>
            <a:off x="4633631" y="3176561"/>
            <a:ext cx="2059433" cy="1027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ràng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4B07219-553F-96AB-B122-14820C983200}"/>
              </a:ext>
            </a:extLst>
          </p:cNvPr>
          <p:cNvSpPr txBox="1"/>
          <p:nvPr/>
        </p:nvSpPr>
        <p:spPr>
          <a:xfrm>
            <a:off x="6815432" y="3173357"/>
            <a:ext cx="2162121" cy="380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5732A3D-2D48-CE23-2AEC-DB2D3B23F7EB}"/>
              </a:ext>
            </a:extLst>
          </p:cNvPr>
          <p:cNvSpPr txBox="1"/>
          <p:nvPr/>
        </p:nvSpPr>
        <p:spPr>
          <a:xfrm>
            <a:off x="312576" y="634742"/>
            <a:ext cx="7383196" cy="791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Khi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4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7" name="Google Shape;1047;p48"/>
          <p:cNvGrpSpPr/>
          <p:nvPr/>
        </p:nvGrpSpPr>
        <p:grpSpPr>
          <a:xfrm>
            <a:off x="4343743" y="305132"/>
            <a:ext cx="5466756" cy="5624036"/>
            <a:chOff x="3291630" y="-183363"/>
            <a:chExt cx="4438743" cy="4566447"/>
          </a:xfrm>
        </p:grpSpPr>
        <p:sp>
          <p:nvSpPr>
            <p:cNvPr id="1048" name="Google Shape;1048;p48"/>
            <p:cNvSpPr/>
            <p:nvPr/>
          </p:nvSpPr>
          <p:spPr>
            <a:xfrm rot="3437113">
              <a:off x="3775689" y="576741"/>
              <a:ext cx="3470625" cy="3046239"/>
            </a:xfrm>
            <a:custGeom>
              <a:avLst/>
              <a:gdLst/>
              <a:ahLst/>
              <a:cxnLst/>
              <a:rect l="l" t="t" r="r" b="b"/>
              <a:pathLst>
                <a:path w="22653" h="19883" extrusionOk="0">
                  <a:moveTo>
                    <a:pt x="4473" y="0"/>
                  </a:moveTo>
                  <a:cubicBezTo>
                    <a:pt x="4208" y="0"/>
                    <a:pt x="3943" y="34"/>
                    <a:pt x="3685" y="109"/>
                  </a:cubicBezTo>
                  <a:cubicBezTo>
                    <a:pt x="2771" y="379"/>
                    <a:pt x="2016" y="1350"/>
                    <a:pt x="2279" y="2264"/>
                  </a:cubicBezTo>
                  <a:cubicBezTo>
                    <a:pt x="2473" y="2938"/>
                    <a:pt x="3110" y="3363"/>
                    <a:pt x="3644" y="3819"/>
                  </a:cubicBezTo>
                  <a:cubicBezTo>
                    <a:pt x="4177" y="4274"/>
                    <a:pt x="4675" y="4959"/>
                    <a:pt x="4451" y="5623"/>
                  </a:cubicBezTo>
                  <a:cubicBezTo>
                    <a:pt x="4216" y="6318"/>
                    <a:pt x="3369" y="6534"/>
                    <a:pt x="2702" y="6839"/>
                  </a:cubicBezTo>
                  <a:cubicBezTo>
                    <a:pt x="1046" y="7595"/>
                    <a:pt x="65" y="9452"/>
                    <a:pt x="31" y="11271"/>
                  </a:cubicBezTo>
                  <a:cubicBezTo>
                    <a:pt x="0" y="12906"/>
                    <a:pt x="640" y="14479"/>
                    <a:pt x="1551" y="15811"/>
                  </a:cubicBezTo>
                  <a:cubicBezTo>
                    <a:pt x="1666" y="15981"/>
                    <a:pt x="1779" y="16141"/>
                    <a:pt x="1892" y="16294"/>
                  </a:cubicBezTo>
                  <a:cubicBezTo>
                    <a:pt x="2625" y="17301"/>
                    <a:pt x="3305" y="17965"/>
                    <a:pt x="4545" y="18578"/>
                  </a:cubicBezTo>
                  <a:cubicBezTo>
                    <a:pt x="5427" y="19016"/>
                    <a:pt x="6275" y="19233"/>
                    <a:pt x="7240" y="19408"/>
                  </a:cubicBezTo>
                  <a:cubicBezTo>
                    <a:pt x="8783" y="19685"/>
                    <a:pt x="10374" y="19883"/>
                    <a:pt x="11956" y="19883"/>
                  </a:cubicBezTo>
                  <a:cubicBezTo>
                    <a:pt x="13803" y="19883"/>
                    <a:pt x="15636" y="19614"/>
                    <a:pt x="17363" y="18888"/>
                  </a:cubicBezTo>
                  <a:cubicBezTo>
                    <a:pt x="19182" y="18124"/>
                    <a:pt x="20814" y="16806"/>
                    <a:pt x="21698" y="15042"/>
                  </a:cubicBezTo>
                  <a:cubicBezTo>
                    <a:pt x="22527" y="13390"/>
                    <a:pt x="22652" y="11445"/>
                    <a:pt x="22305" y="9629"/>
                  </a:cubicBezTo>
                  <a:cubicBezTo>
                    <a:pt x="21836" y="7180"/>
                    <a:pt x="20495" y="4883"/>
                    <a:pt x="18509" y="3378"/>
                  </a:cubicBezTo>
                  <a:cubicBezTo>
                    <a:pt x="17188" y="2380"/>
                    <a:pt x="15586" y="1749"/>
                    <a:pt x="13937" y="1589"/>
                  </a:cubicBezTo>
                  <a:cubicBezTo>
                    <a:pt x="13722" y="1568"/>
                    <a:pt x="13508" y="1560"/>
                    <a:pt x="13295" y="1560"/>
                  </a:cubicBezTo>
                  <a:cubicBezTo>
                    <a:pt x="12332" y="1560"/>
                    <a:pt x="11375" y="1733"/>
                    <a:pt x="10417" y="1733"/>
                  </a:cubicBezTo>
                  <a:cubicBezTo>
                    <a:pt x="9974" y="1733"/>
                    <a:pt x="9532" y="1696"/>
                    <a:pt x="9088" y="1588"/>
                  </a:cubicBezTo>
                  <a:cubicBezTo>
                    <a:pt x="8163" y="1364"/>
                    <a:pt x="7331" y="867"/>
                    <a:pt x="6458" y="487"/>
                  </a:cubicBezTo>
                  <a:cubicBezTo>
                    <a:pt x="5831" y="214"/>
                    <a:pt x="5147" y="0"/>
                    <a:pt x="4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48"/>
            <p:cNvSpPr/>
            <p:nvPr/>
          </p:nvSpPr>
          <p:spPr>
            <a:xfrm rot="3437113">
              <a:off x="5148245" y="227588"/>
              <a:ext cx="391753" cy="410292"/>
            </a:xfrm>
            <a:custGeom>
              <a:avLst/>
              <a:gdLst/>
              <a:ahLst/>
              <a:cxnLst/>
              <a:rect l="l" t="t" r="r" b="b"/>
              <a:pathLst>
                <a:path w="2557" h="2678" extrusionOk="0">
                  <a:moveTo>
                    <a:pt x="1253" y="1"/>
                  </a:moveTo>
                  <a:cubicBezTo>
                    <a:pt x="869" y="1"/>
                    <a:pt x="409" y="244"/>
                    <a:pt x="223" y="540"/>
                  </a:cubicBezTo>
                  <a:cubicBezTo>
                    <a:pt x="11" y="882"/>
                    <a:pt x="0" y="1320"/>
                    <a:pt x="108" y="1707"/>
                  </a:cubicBezTo>
                  <a:cubicBezTo>
                    <a:pt x="181" y="1974"/>
                    <a:pt x="313" y="2232"/>
                    <a:pt x="521" y="2416"/>
                  </a:cubicBezTo>
                  <a:cubicBezTo>
                    <a:pt x="721" y="2591"/>
                    <a:pt x="986" y="2677"/>
                    <a:pt x="1252" y="2677"/>
                  </a:cubicBezTo>
                  <a:cubicBezTo>
                    <a:pt x="1508" y="2677"/>
                    <a:pt x="1767" y="2597"/>
                    <a:pt x="1970" y="2441"/>
                  </a:cubicBezTo>
                  <a:cubicBezTo>
                    <a:pt x="2386" y="2120"/>
                    <a:pt x="2556" y="1531"/>
                    <a:pt x="2410" y="1029"/>
                  </a:cubicBezTo>
                  <a:cubicBezTo>
                    <a:pt x="2286" y="596"/>
                    <a:pt x="1883" y="124"/>
                    <a:pt x="1427" y="19"/>
                  </a:cubicBezTo>
                  <a:cubicBezTo>
                    <a:pt x="1372" y="7"/>
                    <a:pt x="1313" y="1"/>
                    <a:pt x="1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50" name="Google Shape;1050;p48"/>
          <p:cNvGrpSpPr/>
          <p:nvPr/>
        </p:nvGrpSpPr>
        <p:grpSpPr>
          <a:xfrm rot="-236706">
            <a:off x="4573874" y="1463462"/>
            <a:ext cx="3774068" cy="2940190"/>
            <a:chOff x="6960128" y="3807272"/>
            <a:chExt cx="381626" cy="297306"/>
          </a:xfrm>
        </p:grpSpPr>
        <p:sp>
          <p:nvSpPr>
            <p:cNvPr id="1051" name="Google Shape;1051;p48"/>
            <p:cNvSpPr/>
            <p:nvPr/>
          </p:nvSpPr>
          <p:spPr>
            <a:xfrm>
              <a:off x="6979467" y="4037077"/>
              <a:ext cx="37" cy="111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0" y="3"/>
                  </a:moveTo>
                  <a:lnTo>
                    <a:pt x="0" y="3"/>
                  </a:lnTo>
                  <a:cubicBezTo>
                    <a:pt x="0" y="1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48"/>
            <p:cNvSpPr/>
            <p:nvPr/>
          </p:nvSpPr>
          <p:spPr>
            <a:xfrm>
              <a:off x="6990433" y="4089537"/>
              <a:ext cx="37" cy="3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48"/>
            <p:cNvSpPr/>
            <p:nvPr/>
          </p:nvSpPr>
          <p:spPr>
            <a:xfrm>
              <a:off x="6974206" y="4005328"/>
              <a:ext cx="37" cy="3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48"/>
            <p:cNvSpPr/>
            <p:nvPr/>
          </p:nvSpPr>
          <p:spPr>
            <a:xfrm>
              <a:off x="6962499" y="3933011"/>
              <a:ext cx="37" cy="3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48"/>
            <p:cNvSpPr/>
            <p:nvPr/>
          </p:nvSpPr>
          <p:spPr>
            <a:xfrm>
              <a:off x="6960461" y="3935345"/>
              <a:ext cx="37" cy="3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48"/>
            <p:cNvSpPr/>
            <p:nvPr/>
          </p:nvSpPr>
          <p:spPr>
            <a:xfrm>
              <a:off x="7175078" y="4091130"/>
              <a:ext cx="74" cy="37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48"/>
            <p:cNvSpPr/>
            <p:nvPr/>
          </p:nvSpPr>
          <p:spPr>
            <a:xfrm>
              <a:off x="7175300" y="4090907"/>
              <a:ext cx="37" cy="3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7174855" y="4091352"/>
              <a:ext cx="37" cy="3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48"/>
            <p:cNvSpPr/>
            <p:nvPr/>
          </p:nvSpPr>
          <p:spPr>
            <a:xfrm>
              <a:off x="6960350" y="3932900"/>
              <a:ext cx="381404" cy="171678"/>
            </a:xfrm>
            <a:custGeom>
              <a:avLst/>
              <a:gdLst/>
              <a:ahLst/>
              <a:cxnLst/>
              <a:rect l="l" t="t" r="r" b="b"/>
              <a:pathLst>
                <a:path w="10295" h="4634" extrusionOk="0">
                  <a:moveTo>
                    <a:pt x="100" y="1"/>
                  </a:moveTo>
                  <a:cubicBezTo>
                    <a:pt x="86" y="1"/>
                    <a:pt x="73" y="2"/>
                    <a:pt x="60" y="6"/>
                  </a:cubicBezTo>
                  <a:cubicBezTo>
                    <a:pt x="57" y="11"/>
                    <a:pt x="47" y="6"/>
                    <a:pt x="43" y="12"/>
                  </a:cubicBezTo>
                  <a:cubicBezTo>
                    <a:pt x="41" y="13"/>
                    <a:pt x="37" y="14"/>
                    <a:pt x="36" y="18"/>
                  </a:cubicBezTo>
                  <a:cubicBezTo>
                    <a:pt x="28" y="23"/>
                    <a:pt x="21" y="28"/>
                    <a:pt x="19" y="36"/>
                  </a:cubicBezTo>
                  <a:cubicBezTo>
                    <a:pt x="15" y="39"/>
                    <a:pt x="16" y="46"/>
                    <a:pt x="11" y="49"/>
                  </a:cubicBezTo>
                  <a:cubicBezTo>
                    <a:pt x="6" y="54"/>
                    <a:pt x="10" y="62"/>
                    <a:pt x="6" y="67"/>
                  </a:cubicBezTo>
                  <a:cubicBezTo>
                    <a:pt x="1" y="94"/>
                    <a:pt x="1" y="121"/>
                    <a:pt x="6" y="148"/>
                  </a:cubicBezTo>
                  <a:cubicBezTo>
                    <a:pt x="8" y="149"/>
                    <a:pt x="8" y="151"/>
                    <a:pt x="6" y="152"/>
                  </a:cubicBezTo>
                  <a:cubicBezTo>
                    <a:pt x="14" y="164"/>
                    <a:pt x="4" y="179"/>
                    <a:pt x="14" y="191"/>
                  </a:cubicBezTo>
                  <a:cubicBezTo>
                    <a:pt x="20" y="201"/>
                    <a:pt x="11" y="213"/>
                    <a:pt x="20" y="222"/>
                  </a:cubicBezTo>
                  <a:cubicBezTo>
                    <a:pt x="27" y="232"/>
                    <a:pt x="19" y="244"/>
                    <a:pt x="25" y="254"/>
                  </a:cubicBezTo>
                  <a:cubicBezTo>
                    <a:pt x="25" y="256"/>
                    <a:pt x="25" y="260"/>
                    <a:pt x="27" y="262"/>
                  </a:cubicBezTo>
                  <a:cubicBezTo>
                    <a:pt x="33" y="275"/>
                    <a:pt x="25" y="289"/>
                    <a:pt x="32" y="302"/>
                  </a:cubicBezTo>
                  <a:cubicBezTo>
                    <a:pt x="33" y="303"/>
                    <a:pt x="33" y="304"/>
                    <a:pt x="32" y="305"/>
                  </a:cubicBezTo>
                  <a:cubicBezTo>
                    <a:pt x="38" y="315"/>
                    <a:pt x="31" y="329"/>
                    <a:pt x="37" y="338"/>
                  </a:cubicBezTo>
                  <a:cubicBezTo>
                    <a:pt x="44" y="348"/>
                    <a:pt x="36" y="359"/>
                    <a:pt x="44" y="369"/>
                  </a:cubicBezTo>
                  <a:cubicBezTo>
                    <a:pt x="51" y="379"/>
                    <a:pt x="43" y="391"/>
                    <a:pt x="51" y="400"/>
                  </a:cubicBezTo>
                  <a:cubicBezTo>
                    <a:pt x="58" y="410"/>
                    <a:pt x="49" y="422"/>
                    <a:pt x="58" y="431"/>
                  </a:cubicBezTo>
                  <a:cubicBezTo>
                    <a:pt x="64" y="440"/>
                    <a:pt x="57" y="452"/>
                    <a:pt x="64" y="462"/>
                  </a:cubicBezTo>
                  <a:cubicBezTo>
                    <a:pt x="70" y="470"/>
                    <a:pt x="64" y="479"/>
                    <a:pt x="70" y="488"/>
                  </a:cubicBezTo>
                  <a:cubicBezTo>
                    <a:pt x="71" y="489"/>
                    <a:pt x="71" y="490"/>
                    <a:pt x="71" y="492"/>
                  </a:cubicBezTo>
                  <a:cubicBezTo>
                    <a:pt x="76" y="500"/>
                    <a:pt x="70" y="510"/>
                    <a:pt x="76" y="519"/>
                  </a:cubicBezTo>
                  <a:cubicBezTo>
                    <a:pt x="84" y="528"/>
                    <a:pt x="75" y="541"/>
                    <a:pt x="84" y="549"/>
                  </a:cubicBezTo>
                  <a:cubicBezTo>
                    <a:pt x="89" y="558"/>
                    <a:pt x="84" y="568"/>
                    <a:pt x="89" y="575"/>
                  </a:cubicBezTo>
                  <a:cubicBezTo>
                    <a:pt x="90" y="576"/>
                    <a:pt x="90" y="578"/>
                    <a:pt x="90" y="579"/>
                  </a:cubicBezTo>
                  <a:cubicBezTo>
                    <a:pt x="96" y="587"/>
                    <a:pt x="89" y="598"/>
                    <a:pt x="96" y="606"/>
                  </a:cubicBezTo>
                  <a:cubicBezTo>
                    <a:pt x="102" y="613"/>
                    <a:pt x="96" y="624"/>
                    <a:pt x="101" y="632"/>
                  </a:cubicBezTo>
                  <a:cubicBezTo>
                    <a:pt x="102" y="633"/>
                    <a:pt x="102" y="634"/>
                    <a:pt x="102" y="635"/>
                  </a:cubicBezTo>
                  <a:cubicBezTo>
                    <a:pt x="102" y="639"/>
                    <a:pt x="103" y="640"/>
                    <a:pt x="106" y="640"/>
                  </a:cubicBezTo>
                  <a:cubicBezTo>
                    <a:pt x="107" y="640"/>
                    <a:pt x="109" y="639"/>
                    <a:pt x="109" y="639"/>
                  </a:cubicBezTo>
                  <a:cubicBezTo>
                    <a:pt x="109" y="637"/>
                    <a:pt x="109" y="637"/>
                    <a:pt x="109" y="637"/>
                  </a:cubicBezTo>
                  <a:cubicBezTo>
                    <a:pt x="109" y="637"/>
                    <a:pt x="109" y="639"/>
                    <a:pt x="111" y="641"/>
                  </a:cubicBezTo>
                  <a:cubicBezTo>
                    <a:pt x="112" y="665"/>
                    <a:pt x="119" y="686"/>
                    <a:pt x="121" y="709"/>
                  </a:cubicBezTo>
                  <a:cubicBezTo>
                    <a:pt x="128" y="726"/>
                    <a:pt x="130" y="745"/>
                    <a:pt x="133" y="764"/>
                  </a:cubicBezTo>
                  <a:cubicBezTo>
                    <a:pt x="152" y="844"/>
                    <a:pt x="172" y="923"/>
                    <a:pt x="188" y="1002"/>
                  </a:cubicBezTo>
                  <a:cubicBezTo>
                    <a:pt x="198" y="1040"/>
                    <a:pt x="208" y="1077"/>
                    <a:pt x="213" y="1115"/>
                  </a:cubicBezTo>
                  <a:cubicBezTo>
                    <a:pt x="235" y="1204"/>
                    <a:pt x="253" y="1292"/>
                    <a:pt x="270" y="1380"/>
                  </a:cubicBezTo>
                  <a:cubicBezTo>
                    <a:pt x="274" y="1389"/>
                    <a:pt x="268" y="1401"/>
                    <a:pt x="275" y="1410"/>
                  </a:cubicBezTo>
                  <a:cubicBezTo>
                    <a:pt x="281" y="1419"/>
                    <a:pt x="274" y="1431"/>
                    <a:pt x="281" y="1441"/>
                  </a:cubicBezTo>
                  <a:cubicBezTo>
                    <a:pt x="289" y="1450"/>
                    <a:pt x="280" y="1463"/>
                    <a:pt x="289" y="1471"/>
                  </a:cubicBezTo>
                  <a:cubicBezTo>
                    <a:pt x="295" y="1481"/>
                    <a:pt x="286" y="1493"/>
                    <a:pt x="295" y="1503"/>
                  </a:cubicBezTo>
                  <a:cubicBezTo>
                    <a:pt x="302" y="1512"/>
                    <a:pt x="294" y="1524"/>
                    <a:pt x="302" y="1534"/>
                  </a:cubicBezTo>
                  <a:cubicBezTo>
                    <a:pt x="303" y="1535"/>
                    <a:pt x="303" y="1536"/>
                    <a:pt x="302" y="1538"/>
                  </a:cubicBezTo>
                  <a:cubicBezTo>
                    <a:pt x="307" y="1546"/>
                    <a:pt x="302" y="1556"/>
                    <a:pt x="307" y="1565"/>
                  </a:cubicBezTo>
                  <a:cubicBezTo>
                    <a:pt x="308" y="1566"/>
                    <a:pt x="308" y="1567"/>
                    <a:pt x="307" y="1568"/>
                  </a:cubicBezTo>
                  <a:cubicBezTo>
                    <a:pt x="313" y="1578"/>
                    <a:pt x="306" y="1592"/>
                    <a:pt x="313" y="1601"/>
                  </a:cubicBezTo>
                  <a:cubicBezTo>
                    <a:pt x="321" y="1610"/>
                    <a:pt x="312" y="1622"/>
                    <a:pt x="321" y="1632"/>
                  </a:cubicBezTo>
                  <a:cubicBezTo>
                    <a:pt x="327" y="1642"/>
                    <a:pt x="319" y="1654"/>
                    <a:pt x="327" y="1663"/>
                  </a:cubicBezTo>
                  <a:cubicBezTo>
                    <a:pt x="334" y="1673"/>
                    <a:pt x="326" y="1685"/>
                    <a:pt x="334" y="1694"/>
                  </a:cubicBezTo>
                  <a:cubicBezTo>
                    <a:pt x="340" y="1703"/>
                    <a:pt x="333" y="1716"/>
                    <a:pt x="340" y="1725"/>
                  </a:cubicBezTo>
                  <a:cubicBezTo>
                    <a:pt x="348" y="1734"/>
                    <a:pt x="339" y="1746"/>
                    <a:pt x="348" y="1756"/>
                  </a:cubicBezTo>
                  <a:cubicBezTo>
                    <a:pt x="354" y="1766"/>
                    <a:pt x="346" y="1778"/>
                    <a:pt x="353" y="1787"/>
                  </a:cubicBezTo>
                  <a:cubicBezTo>
                    <a:pt x="354" y="1788"/>
                    <a:pt x="354" y="1789"/>
                    <a:pt x="353" y="1792"/>
                  </a:cubicBezTo>
                  <a:cubicBezTo>
                    <a:pt x="360" y="1802"/>
                    <a:pt x="351" y="1814"/>
                    <a:pt x="360" y="1824"/>
                  </a:cubicBezTo>
                  <a:cubicBezTo>
                    <a:pt x="366" y="1833"/>
                    <a:pt x="359" y="1845"/>
                    <a:pt x="366" y="1854"/>
                  </a:cubicBezTo>
                  <a:lnTo>
                    <a:pt x="367" y="1856"/>
                  </a:lnTo>
                  <a:lnTo>
                    <a:pt x="366" y="1857"/>
                  </a:lnTo>
                  <a:cubicBezTo>
                    <a:pt x="371" y="1865"/>
                    <a:pt x="366" y="1876"/>
                    <a:pt x="372" y="1884"/>
                  </a:cubicBezTo>
                  <a:cubicBezTo>
                    <a:pt x="373" y="1885"/>
                    <a:pt x="373" y="1886"/>
                    <a:pt x="373" y="1890"/>
                  </a:cubicBezTo>
                  <a:cubicBezTo>
                    <a:pt x="380" y="1899"/>
                    <a:pt x="372" y="1912"/>
                    <a:pt x="378" y="1922"/>
                  </a:cubicBezTo>
                  <a:cubicBezTo>
                    <a:pt x="380" y="1923"/>
                    <a:pt x="380" y="1924"/>
                    <a:pt x="378" y="1926"/>
                  </a:cubicBezTo>
                  <a:cubicBezTo>
                    <a:pt x="384" y="1937"/>
                    <a:pt x="377" y="1949"/>
                    <a:pt x="384" y="1959"/>
                  </a:cubicBezTo>
                  <a:cubicBezTo>
                    <a:pt x="392" y="1969"/>
                    <a:pt x="382" y="1983"/>
                    <a:pt x="390" y="1994"/>
                  </a:cubicBezTo>
                  <a:cubicBezTo>
                    <a:pt x="398" y="2004"/>
                    <a:pt x="389" y="2016"/>
                    <a:pt x="395" y="2026"/>
                  </a:cubicBezTo>
                  <a:cubicBezTo>
                    <a:pt x="398" y="2027"/>
                    <a:pt x="398" y="2029"/>
                    <a:pt x="395" y="2031"/>
                  </a:cubicBezTo>
                  <a:cubicBezTo>
                    <a:pt x="403" y="2041"/>
                    <a:pt x="394" y="2054"/>
                    <a:pt x="401" y="2063"/>
                  </a:cubicBezTo>
                  <a:cubicBezTo>
                    <a:pt x="403" y="2064"/>
                    <a:pt x="403" y="2067"/>
                    <a:pt x="401" y="2068"/>
                  </a:cubicBezTo>
                  <a:cubicBezTo>
                    <a:pt x="408" y="2077"/>
                    <a:pt x="400" y="2090"/>
                    <a:pt x="406" y="2100"/>
                  </a:cubicBezTo>
                  <a:cubicBezTo>
                    <a:pt x="408" y="2101"/>
                    <a:pt x="408" y="2102"/>
                    <a:pt x="406" y="2105"/>
                  </a:cubicBezTo>
                  <a:cubicBezTo>
                    <a:pt x="414" y="2117"/>
                    <a:pt x="404" y="2132"/>
                    <a:pt x="414" y="2143"/>
                  </a:cubicBezTo>
                  <a:cubicBezTo>
                    <a:pt x="420" y="2155"/>
                    <a:pt x="410" y="2169"/>
                    <a:pt x="420" y="2181"/>
                  </a:cubicBezTo>
                  <a:cubicBezTo>
                    <a:pt x="427" y="2193"/>
                    <a:pt x="417" y="2207"/>
                    <a:pt x="427" y="2219"/>
                  </a:cubicBezTo>
                  <a:lnTo>
                    <a:pt x="428" y="2220"/>
                  </a:lnTo>
                  <a:lnTo>
                    <a:pt x="427" y="2221"/>
                  </a:lnTo>
                  <a:cubicBezTo>
                    <a:pt x="432" y="2232"/>
                    <a:pt x="426" y="2244"/>
                    <a:pt x="432" y="2255"/>
                  </a:cubicBezTo>
                  <a:cubicBezTo>
                    <a:pt x="433" y="2256"/>
                    <a:pt x="433" y="2257"/>
                    <a:pt x="432" y="2258"/>
                  </a:cubicBezTo>
                  <a:cubicBezTo>
                    <a:pt x="437" y="2269"/>
                    <a:pt x="431" y="2282"/>
                    <a:pt x="437" y="2293"/>
                  </a:cubicBezTo>
                  <a:cubicBezTo>
                    <a:pt x="439" y="2294"/>
                    <a:pt x="439" y="2295"/>
                    <a:pt x="437" y="2296"/>
                  </a:cubicBezTo>
                  <a:cubicBezTo>
                    <a:pt x="443" y="2307"/>
                    <a:pt x="436" y="2320"/>
                    <a:pt x="443" y="2329"/>
                  </a:cubicBezTo>
                  <a:cubicBezTo>
                    <a:pt x="444" y="2331"/>
                    <a:pt x="444" y="2332"/>
                    <a:pt x="443" y="2333"/>
                  </a:cubicBezTo>
                  <a:cubicBezTo>
                    <a:pt x="448" y="2344"/>
                    <a:pt x="442" y="2356"/>
                    <a:pt x="448" y="2365"/>
                  </a:cubicBezTo>
                  <a:cubicBezTo>
                    <a:pt x="449" y="2366"/>
                    <a:pt x="449" y="2368"/>
                    <a:pt x="448" y="2370"/>
                  </a:cubicBezTo>
                  <a:cubicBezTo>
                    <a:pt x="455" y="2379"/>
                    <a:pt x="447" y="2392"/>
                    <a:pt x="454" y="2402"/>
                  </a:cubicBezTo>
                  <a:cubicBezTo>
                    <a:pt x="455" y="2403"/>
                    <a:pt x="455" y="2404"/>
                    <a:pt x="454" y="2407"/>
                  </a:cubicBezTo>
                  <a:cubicBezTo>
                    <a:pt x="460" y="2419"/>
                    <a:pt x="453" y="2433"/>
                    <a:pt x="460" y="2445"/>
                  </a:cubicBezTo>
                  <a:cubicBezTo>
                    <a:pt x="469" y="2457"/>
                    <a:pt x="458" y="2471"/>
                    <a:pt x="468" y="2483"/>
                  </a:cubicBezTo>
                  <a:cubicBezTo>
                    <a:pt x="474" y="2495"/>
                    <a:pt x="464" y="2509"/>
                    <a:pt x="474" y="2521"/>
                  </a:cubicBezTo>
                  <a:cubicBezTo>
                    <a:pt x="482" y="2532"/>
                    <a:pt x="471" y="2546"/>
                    <a:pt x="481" y="2558"/>
                  </a:cubicBezTo>
                  <a:lnTo>
                    <a:pt x="482" y="2559"/>
                  </a:lnTo>
                  <a:lnTo>
                    <a:pt x="481" y="2560"/>
                  </a:lnTo>
                  <a:cubicBezTo>
                    <a:pt x="486" y="2571"/>
                    <a:pt x="480" y="2584"/>
                    <a:pt x="486" y="2595"/>
                  </a:cubicBezTo>
                  <a:lnTo>
                    <a:pt x="487" y="2596"/>
                  </a:lnTo>
                  <a:lnTo>
                    <a:pt x="486" y="2597"/>
                  </a:lnTo>
                  <a:cubicBezTo>
                    <a:pt x="491" y="2608"/>
                    <a:pt x="485" y="2620"/>
                    <a:pt x="491" y="2631"/>
                  </a:cubicBezTo>
                  <a:cubicBezTo>
                    <a:pt x="492" y="2633"/>
                    <a:pt x="492" y="2634"/>
                    <a:pt x="491" y="2635"/>
                  </a:cubicBezTo>
                  <a:cubicBezTo>
                    <a:pt x="497" y="2646"/>
                    <a:pt x="490" y="2658"/>
                    <a:pt x="497" y="2668"/>
                  </a:cubicBezTo>
                  <a:cubicBezTo>
                    <a:pt x="498" y="2670"/>
                    <a:pt x="498" y="2672"/>
                    <a:pt x="497" y="2673"/>
                  </a:cubicBezTo>
                  <a:cubicBezTo>
                    <a:pt x="502" y="2683"/>
                    <a:pt x="496" y="2695"/>
                    <a:pt x="502" y="2706"/>
                  </a:cubicBezTo>
                  <a:cubicBezTo>
                    <a:pt x="503" y="2708"/>
                    <a:pt x="503" y="2709"/>
                    <a:pt x="502" y="2710"/>
                  </a:cubicBezTo>
                  <a:cubicBezTo>
                    <a:pt x="508" y="2721"/>
                    <a:pt x="501" y="2733"/>
                    <a:pt x="508" y="2744"/>
                  </a:cubicBezTo>
                  <a:cubicBezTo>
                    <a:pt x="509" y="2746"/>
                    <a:pt x="509" y="2747"/>
                    <a:pt x="508" y="2748"/>
                  </a:cubicBezTo>
                  <a:cubicBezTo>
                    <a:pt x="513" y="2759"/>
                    <a:pt x="506" y="2771"/>
                    <a:pt x="513" y="2782"/>
                  </a:cubicBezTo>
                  <a:cubicBezTo>
                    <a:pt x="514" y="2784"/>
                    <a:pt x="514" y="2785"/>
                    <a:pt x="513" y="2786"/>
                  </a:cubicBezTo>
                  <a:cubicBezTo>
                    <a:pt x="518" y="2797"/>
                    <a:pt x="512" y="2808"/>
                    <a:pt x="518" y="2819"/>
                  </a:cubicBezTo>
                  <a:cubicBezTo>
                    <a:pt x="527" y="2830"/>
                    <a:pt x="516" y="2845"/>
                    <a:pt x="525" y="2856"/>
                  </a:cubicBezTo>
                  <a:cubicBezTo>
                    <a:pt x="533" y="2868"/>
                    <a:pt x="523" y="2882"/>
                    <a:pt x="532" y="2894"/>
                  </a:cubicBezTo>
                  <a:cubicBezTo>
                    <a:pt x="539" y="2903"/>
                    <a:pt x="530" y="2915"/>
                    <a:pt x="538" y="2925"/>
                  </a:cubicBezTo>
                  <a:cubicBezTo>
                    <a:pt x="539" y="2926"/>
                    <a:pt x="539" y="2927"/>
                    <a:pt x="538" y="2929"/>
                  </a:cubicBezTo>
                  <a:cubicBezTo>
                    <a:pt x="543" y="2940"/>
                    <a:pt x="536" y="2952"/>
                    <a:pt x="543" y="2963"/>
                  </a:cubicBezTo>
                  <a:cubicBezTo>
                    <a:pt x="551" y="2975"/>
                    <a:pt x="540" y="2989"/>
                    <a:pt x="550" y="3000"/>
                  </a:cubicBezTo>
                  <a:cubicBezTo>
                    <a:pt x="556" y="3010"/>
                    <a:pt x="549" y="3022"/>
                    <a:pt x="556" y="3032"/>
                  </a:cubicBezTo>
                  <a:cubicBezTo>
                    <a:pt x="563" y="3040"/>
                    <a:pt x="555" y="3053"/>
                    <a:pt x="561" y="3062"/>
                  </a:cubicBezTo>
                  <a:cubicBezTo>
                    <a:pt x="563" y="3064"/>
                    <a:pt x="563" y="3065"/>
                    <a:pt x="561" y="3066"/>
                  </a:cubicBezTo>
                  <a:cubicBezTo>
                    <a:pt x="567" y="3077"/>
                    <a:pt x="560" y="3089"/>
                    <a:pt x="568" y="3099"/>
                  </a:cubicBezTo>
                  <a:cubicBezTo>
                    <a:pt x="575" y="3108"/>
                    <a:pt x="567" y="3120"/>
                    <a:pt x="573" y="3130"/>
                  </a:cubicBezTo>
                  <a:cubicBezTo>
                    <a:pt x="581" y="3140"/>
                    <a:pt x="572" y="3151"/>
                    <a:pt x="581" y="3161"/>
                  </a:cubicBezTo>
                  <a:cubicBezTo>
                    <a:pt x="582" y="3162"/>
                    <a:pt x="582" y="3163"/>
                    <a:pt x="581" y="3164"/>
                  </a:cubicBezTo>
                  <a:cubicBezTo>
                    <a:pt x="582" y="3168"/>
                    <a:pt x="583" y="3170"/>
                    <a:pt x="584" y="3174"/>
                  </a:cubicBezTo>
                  <a:cubicBezTo>
                    <a:pt x="592" y="3189"/>
                    <a:pt x="592" y="3206"/>
                    <a:pt x="595" y="3222"/>
                  </a:cubicBezTo>
                  <a:cubicBezTo>
                    <a:pt x="616" y="3323"/>
                    <a:pt x="640" y="3422"/>
                    <a:pt x="662" y="3523"/>
                  </a:cubicBezTo>
                  <a:cubicBezTo>
                    <a:pt x="665" y="3542"/>
                    <a:pt x="670" y="3561"/>
                    <a:pt x="674" y="3580"/>
                  </a:cubicBezTo>
                  <a:cubicBezTo>
                    <a:pt x="683" y="3617"/>
                    <a:pt x="691" y="3655"/>
                    <a:pt x="701" y="3693"/>
                  </a:cubicBezTo>
                  <a:lnTo>
                    <a:pt x="705" y="3718"/>
                  </a:lnTo>
                  <a:cubicBezTo>
                    <a:pt x="710" y="3741"/>
                    <a:pt x="718" y="3766"/>
                    <a:pt x="722" y="3792"/>
                  </a:cubicBezTo>
                  <a:cubicBezTo>
                    <a:pt x="732" y="3838"/>
                    <a:pt x="748" y="3884"/>
                    <a:pt x="750" y="3932"/>
                  </a:cubicBezTo>
                  <a:cubicBezTo>
                    <a:pt x="749" y="3938"/>
                    <a:pt x="749" y="3941"/>
                    <a:pt x="753" y="3945"/>
                  </a:cubicBezTo>
                  <a:cubicBezTo>
                    <a:pt x="759" y="3952"/>
                    <a:pt x="753" y="3962"/>
                    <a:pt x="759" y="3970"/>
                  </a:cubicBezTo>
                  <a:cubicBezTo>
                    <a:pt x="760" y="3971"/>
                    <a:pt x="760" y="3972"/>
                    <a:pt x="760" y="3973"/>
                  </a:cubicBezTo>
                  <a:cubicBezTo>
                    <a:pt x="765" y="3982"/>
                    <a:pt x="759" y="3993"/>
                    <a:pt x="765" y="4000"/>
                  </a:cubicBezTo>
                  <a:cubicBezTo>
                    <a:pt x="772" y="4010"/>
                    <a:pt x="764" y="4022"/>
                    <a:pt x="772" y="4031"/>
                  </a:cubicBezTo>
                  <a:cubicBezTo>
                    <a:pt x="778" y="4041"/>
                    <a:pt x="770" y="4053"/>
                    <a:pt x="778" y="4063"/>
                  </a:cubicBezTo>
                  <a:cubicBezTo>
                    <a:pt x="786" y="4072"/>
                    <a:pt x="776" y="4085"/>
                    <a:pt x="786" y="4094"/>
                  </a:cubicBezTo>
                  <a:cubicBezTo>
                    <a:pt x="792" y="4103"/>
                    <a:pt x="783" y="4117"/>
                    <a:pt x="792" y="4124"/>
                  </a:cubicBezTo>
                  <a:cubicBezTo>
                    <a:pt x="798" y="4133"/>
                    <a:pt x="791" y="4142"/>
                    <a:pt x="798" y="4150"/>
                  </a:cubicBezTo>
                  <a:cubicBezTo>
                    <a:pt x="805" y="4160"/>
                    <a:pt x="797" y="4172"/>
                    <a:pt x="804" y="4181"/>
                  </a:cubicBezTo>
                  <a:cubicBezTo>
                    <a:pt x="810" y="4189"/>
                    <a:pt x="804" y="4199"/>
                    <a:pt x="810" y="4207"/>
                  </a:cubicBezTo>
                  <a:cubicBezTo>
                    <a:pt x="811" y="4208"/>
                    <a:pt x="811" y="4209"/>
                    <a:pt x="811" y="4210"/>
                  </a:cubicBezTo>
                  <a:cubicBezTo>
                    <a:pt x="816" y="4219"/>
                    <a:pt x="810" y="4230"/>
                    <a:pt x="816" y="4237"/>
                  </a:cubicBezTo>
                  <a:cubicBezTo>
                    <a:pt x="824" y="4247"/>
                    <a:pt x="815" y="4259"/>
                    <a:pt x="824" y="4268"/>
                  </a:cubicBezTo>
                  <a:cubicBezTo>
                    <a:pt x="829" y="4275"/>
                    <a:pt x="821" y="4285"/>
                    <a:pt x="829" y="4293"/>
                  </a:cubicBezTo>
                  <a:cubicBezTo>
                    <a:pt x="830" y="4295"/>
                    <a:pt x="830" y="4296"/>
                    <a:pt x="829" y="4297"/>
                  </a:cubicBezTo>
                  <a:cubicBezTo>
                    <a:pt x="834" y="4305"/>
                    <a:pt x="827" y="4316"/>
                    <a:pt x="834" y="4324"/>
                  </a:cubicBezTo>
                  <a:cubicBezTo>
                    <a:pt x="841" y="4333"/>
                    <a:pt x="832" y="4345"/>
                    <a:pt x="841" y="4355"/>
                  </a:cubicBezTo>
                  <a:cubicBezTo>
                    <a:pt x="847" y="4365"/>
                    <a:pt x="840" y="4377"/>
                    <a:pt x="847" y="4386"/>
                  </a:cubicBezTo>
                  <a:cubicBezTo>
                    <a:pt x="854" y="4396"/>
                    <a:pt x="846" y="4408"/>
                    <a:pt x="854" y="4417"/>
                  </a:cubicBezTo>
                  <a:lnTo>
                    <a:pt x="858" y="4421"/>
                  </a:lnTo>
                  <a:cubicBezTo>
                    <a:pt x="853" y="4444"/>
                    <a:pt x="863" y="4464"/>
                    <a:pt x="867" y="4485"/>
                  </a:cubicBezTo>
                  <a:cubicBezTo>
                    <a:pt x="870" y="4501"/>
                    <a:pt x="869" y="4517"/>
                    <a:pt x="879" y="4531"/>
                  </a:cubicBezTo>
                  <a:cubicBezTo>
                    <a:pt x="881" y="4534"/>
                    <a:pt x="881" y="4539"/>
                    <a:pt x="884" y="4543"/>
                  </a:cubicBezTo>
                  <a:cubicBezTo>
                    <a:pt x="888" y="4545"/>
                    <a:pt x="886" y="4552"/>
                    <a:pt x="890" y="4554"/>
                  </a:cubicBezTo>
                  <a:cubicBezTo>
                    <a:pt x="895" y="4558"/>
                    <a:pt x="894" y="4564"/>
                    <a:pt x="897" y="4566"/>
                  </a:cubicBezTo>
                  <a:cubicBezTo>
                    <a:pt x="901" y="4574"/>
                    <a:pt x="902" y="4580"/>
                    <a:pt x="911" y="4585"/>
                  </a:cubicBezTo>
                  <a:cubicBezTo>
                    <a:pt x="915" y="4591"/>
                    <a:pt x="922" y="4593"/>
                    <a:pt x="928" y="4598"/>
                  </a:cubicBezTo>
                  <a:cubicBezTo>
                    <a:pt x="929" y="4601"/>
                    <a:pt x="932" y="4603"/>
                    <a:pt x="935" y="4603"/>
                  </a:cubicBezTo>
                  <a:cubicBezTo>
                    <a:pt x="938" y="4608"/>
                    <a:pt x="943" y="4607"/>
                    <a:pt x="945" y="4609"/>
                  </a:cubicBezTo>
                  <a:cubicBezTo>
                    <a:pt x="949" y="4614"/>
                    <a:pt x="954" y="4613"/>
                    <a:pt x="958" y="4615"/>
                  </a:cubicBezTo>
                  <a:cubicBezTo>
                    <a:pt x="964" y="4622"/>
                    <a:pt x="971" y="4617"/>
                    <a:pt x="977" y="4622"/>
                  </a:cubicBezTo>
                  <a:cubicBezTo>
                    <a:pt x="979" y="4626"/>
                    <a:pt x="983" y="4626"/>
                    <a:pt x="987" y="4626"/>
                  </a:cubicBezTo>
                  <a:cubicBezTo>
                    <a:pt x="988" y="4626"/>
                    <a:pt x="990" y="4626"/>
                    <a:pt x="992" y="4626"/>
                  </a:cubicBezTo>
                  <a:cubicBezTo>
                    <a:pt x="996" y="4626"/>
                    <a:pt x="999" y="4626"/>
                    <a:pt x="1003" y="4629"/>
                  </a:cubicBezTo>
                  <a:cubicBezTo>
                    <a:pt x="1016" y="4632"/>
                    <a:pt x="1030" y="4634"/>
                    <a:pt x="1044" y="4634"/>
                  </a:cubicBezTo>
                  <a:cubicBezTo>
                    <a:pt x="1059" y="4634"/>
                    <a:pt x="1074" y="4632"/>
                    <a:pt x="1089" y="4630"/>
                  </a:cubicBezTo>
                  <a:lnTo>
                    <a:pt x="1090" y="4629"/>
                  </a:lnTo>
                  <a:lnTo>
                    <a:pt x="1091" y="4630"/>
                  </a:lnTo>
                  <a:cubicBezTo>
                    <a:pt x="1095" y="4628"/>
                    <a:pt x="1099" y="4628"/>
                    <a:pt x="1102" y="4628"/>
                  </a:cubicBezTo>
                  <a:cubicBezTo>
                    <a:pt x="1107" y="4628"/>
                    <a:pt x="1112" y="4628"/>
                    <a:pt x="1117" y="4628"/>
                  </a:cubicBezTo>
                  <a:cubicBezTo>
                    <a:pt x="1122" y="4628"/>
                    <a:pt x="1126" y="4628"/>
                    <a:pt x="1131" y="4625"/>
                  </a:cubicBezTo>
                  <a:cubicBezTo>
                    <a:pt x="1135" y="4622"/>
                    <a:pt x="1139" y="4622"/>
                    <a:pt x="1143" y="4622"/>
                  </a:cubicBezTo>
                  <a:cubicBezTo>
                    <a:pt x="1148" y="4622"/>
                    <a:pt x="1153" y="4622"/>
                    <a:pt x="1158" y="4622"/>
                  </a:cubicBezTo>
                  <a:cubicBezTo>
                    <a:pt x="1164" y="4622"/>
                    <a:pt x="1169" y="4622"/>
                    <a:pt x="1174" y="4618"/>
                  </a:cubicBezTo>
                  <a:cubicBezTo>
                    <a:pt x="1178" y="4616"/>
                    <a:pt x="1182" y="4615"/>
                    <a:pt x="1186" y="4615"/>
                  </a:cubicBezTo>
                  <a:cubicBezTo>
                    <a:pt x="1190" y="4615"/>
                    <a:pt x="1194" y="4616"/>
                    <a:pt x="1198" y="4616"/>
                  </a:cubicBezTo>
                  <a:cubicBezTo>
                    <a:pt x="1203" y="4616"/>
                    <a:pt x="1207" y="4615"/>
                    <a:pt x="1212" y="4613"/>
                  </a:cubicBezTo>
                  <a:lnTo>
                    <a:pt x="1213" y="4612"/>
                  </a:lnTo>
                  <a:lnTo>
                    <a:pt x="1214" y="4613"/>
                  </a:lnTo>
                  <a:cubicBezTo>
                    <a:pt x="1218" y="4611"/>
                    <a:pt x="1222" y="4610"/>
                    <a:pt x="1226" y="4610"/>
                  </a:cubicBezTo>
                  <a:cubicBezTo>
                    <a:pt x="1230" y="4610"/>
                    <a:pt x="1235" y="4611"/>
                    <a:pt x="1239" y="4611"/>
                  </a:cubicBezTo>
                  <a:cubicBezTo>
                    <a:pt x="1244" y="4611"/>
                    <a:pt x="1249" y="4610"/>
                    <a:pt x="1253" y="4607"/>
                  </a:cubicBezTo>
                  <a:cubicBezTo>
                    <a:pt x="1257" y="4604"/>
                    <a:pt x="1261" y="4604"/>
                    <a:pt x="1266" y="4604"/>
                  </a:cubicBezTo>
                  <a:cubicBezTo>
                    <a:pt x="1270" y="4604"/>
                    <a:pt x="1274" y="4604"/>
                    <a:pt x="1278" y="4604"/>
                  </a:cubicBezTo>
                  <a:cubicBezTo>
                    <a:pt x="1282" y="4604"/>
                    <a:pt x="1287" y="4604"/>
                    <a:pt x="1290" y="4601"/>
                  </a:cubicBezTo>
                  <a:cubicBezTo>
                    <a:pt x="1294" y="4598"/>
                    <a:pt x="1298" y="4597"/>
                    <a:pt x="1303" y="4597"/>
                  </a:cubicBezTo>
                  <a:cubicBezTo>
                    <a:pt x="1306" y="4597"/>
                    <a:pt x="1310" y="4598"/>
                    <a:pt x="1314" y="4598"/>
                  </a:cubicBezTo>
                  <a:cubicBezTo>
                    <a:pt x="1319" y="4598"/>
                    <a:pt x="1323" y="4597"/>
                    <a:pt x="1327" y="4593"/>
                  </a:cubicBezTo>
                  <a:cubicBezTo>
                    <a:pt x="1330" y="4592"/>
                    <a:pt x="1333" y="4591"/>
                    <a:pt x="1335" y="4591"/>
                  </a:cubicBezTo>
                  <a:cubicBezTo>
                    <a:pt x="1338" y="4591"/>
                    <a:pt x="1340" y="4591"/>
                    <a:pt x="1343" y="4591"/>
                  </a:cubicBezTo>
                  <a:cubicBezTo>
                    <a:pt x="1346" y="4591"/>
                    <a:pt x="1350" y="4591"/>
                    <a:pt x="1353" y="4588"/>
                  </a:cubicBezTo>
                  <a:cubicBezTo>
                    <a:pt x="1356" y="4586"/>
                    <a:pt x="1360" y="4585"/>
                    <a:pt x="1363" y="4585"/>
                  </a:cubicBezTo>
                  <a:cubicBezTo>
                    <a:pt x="1366" y="4585"/>
                    <a:pt x="1369" y="4586"/>
                    <a:pt x="1372" y="4586"/>
                  </a:cubicBezTo>
                  <a:cubicBezTo>
                    <a:pt x="1376" y="4586"/>
                    <a:pt x="1380" y="4585"/>
                    <a:pt x="1384" y="4581"/>
                  </a:cubicBezTo>
                  <a:cubicBezTo>
                    <a:pt x="1387" y="4579"/>
                    <a:pt x="1390" y="4579"/>
                    <a:pt x="1393" y="4579"/>
                  </a:cubicBezTo>
                  <a:cubicBezTo>
                    <a:pt x="1396" y="4579"/>
                    <a:pt x="1400" y="4580"/>
                    <a:pt x="1403" y="4580"/>
                  </a:cubicBezTo>
                  <a:cubicBezTo>
                    <a:pt x="1407" y="4580"/>
                    <a:pt x="1411" y="4579"/>
                    <a:pt x="1414" y="4575"/>
                  </a:cubicBezTo>
                  <a:cubicBezTo>
                    <a:pt x="1418" y="4573"/>
                    <a:pt x="1421" y="4572"/>
                    <a:pt x="1425" y="4572"/>
                  </a:cubicBezTo>
                  <a:cubicBezTo>
                    <a:pt x="1428" y="4572"/>
                    <a:pt x="1431" y="4573"/>
                    <a:pt x="1433" y="4573"/>
                  </a:cubicBezTo>
                  <a:cubicBezTo>
                    <a:pt x="1438" y="4573"/>
                    <a:pt x="1442" y="4572"/>
                    <a:pt x="1446" y="4568"/>
                  </a:cubicBezTo>
                  <a:cubicBezTo>
                    <a:pt x="1450" y="4566"/>
                    <a:pt x="1454" y="4565"/>
                    <a:pt x="1459" y="4565"/>
                  </a:cubicBezTo>
                  <a:cubicBezTo>
                    <a:pt x="1462" y="4565"/>
                    <a:pt x="1465" y="4566"/>
                    <a:pt x="1468" y="4566"/>
                  </a:cubicBezTo>
                  <a:cubicBezTo>
                    <a:pt x="1474" y="4566"/>
                    <a:pt x="1479" y="4565"/>
                    <a:pt x="1484" y="4561"/>
                  </a:cubicBezTo>
                  <a:cubicBezTo>
                    <a:pt x="1488" y="4559"/>
                    <a:pt x="1493" y="4558"/>
                    <a:pt x="1498" y="4558"/>
                  </a:cubicBezTo>
                  <a:cubicBezTo>
                    <a:pt x="1504" y="4558"/>
                    <a:pt x="1510" y="4559"/>
                    <a:pt x="1515" y="4559"/>
                  </a:cubicBezTo>
                  <a:cubicBezTo>
                    <a:pt x="1521" y="4559"/>
                    <a:pt x="1527" y="4558"/>
                    <a:pt x="1533" y="4554"/>
                  </a:cubicBezTo>
                  <a:cubicBezTo>
                    <a:pt x="1540" y="4552"/>
                    <a:pt x="1547" y="4552"/>
                    <a:pt x="1553" y="4552"/>
                  </a:cubicBezTo>
                  <a:cubicBezTo>
                    <a:pt x="1561" y="4552"/>
                    <a:pt x="1569" y="4552"/>
                    <a:pt x="1577" y="4552"/>
                  </a:cubicBezTo>
                  <a:cubicBezTo>
                    <a:pt x="1586" y="4552"/>
                    <a:pt x="1594" y="4551"/>
                    <a:pt x="1602" y="4548"/>
                  </a:cubicBezTo>
                  <a:cubicBezTo>
                    <a:pt x="1608" y="4545"/>
                    <a:pt x="1614" y="4544"/>
                    <a:pt x="1620" y="4544"/>
                  </a:cubicBezTo>
                  <a:cubicBezTo>
                    <a:pt x="1626" y="4544"/>
                    <a:pt x="1633" y="4545"/>
                    <a:pt x="1639" y="4545"/>
                  </a:cubicBezTo>
                  <a:cubicBezTo>
                    <a:pt x="1645" y="4545"/>
                    <a:pt x="1651" y="4544"/>
                    <a:pt x="1657" y="4542"/>
                  </a:cubicBezTo>
                  <a:cubicBezTo>
                    <a:pt x="1663" y="4539"/>
                    <a:pt x="1669" y="4538"/>
                    <a:pt x="1674" y="4538"/>
                  </a:cubicBezTo>
                  <a:cubicBezTo>
                    <a:pt x="1679" y="4538"/>
                    <a:pt x="1684" y="4538"/>
                    <a:pt x="1689" y="4538"/>
                  </a:cubicBezTo>
                  <a:cubicBezTo>
                    <a:pt x="1696" y="4538"/>
                    <a:pt x="1702" y="4538"/>
                    <a:pt x="1708" y="4534"/>
                  </a:cubicBezTo>
                  <a:cubicBezTo>
                    <a:pt x="1712" y="4532"/>
                    <a:pt x="1716" y="4531"/>
                    <a:pt x="1720" y="4531"/>
                  </a:cubicBezTo>
                  <a:cubicBezTo>
                    <a:pt x="1725" y="4531"/>
                    <a:pt x="1730" y="4532"/>
                    <a:pt x="1735" y="4532"/>
                  </a:cubicBezTo>
                  <a:cubicBezTo>
                    <a:pt x="1741" y="4532"/>
                    <a:pt x="1746" y="4531"/>
                    <a:pt x="1751" y="4527"/>
                  </a:cubicBezTo>
                  <a:cubicBezTo>
                    <a:pt x="1754" y="4525"/>
                    <a:pt x="1758" y="4525"/>
                    <a:pt x="1762" y="4525"/>
                  </a:cubicBezTo>
                  <a:cubicBezTo>
                    <a:pt x="1765" y="4525"/>
                    <a:pt x="1768" y="4525"/>
                    <a:pt x="1771" y="4525"/>
                  </a:cubicBezTo>
                  <a:cubicBezTo>
                    <a:pt x="1774" y="4525"/>
                    <a:pt x="1778" y="4524"/>
                    <a:pt x="1781" y="4522"/>
                  </a:cubicBezTo>
                  <a:cubicBezTo>
                    <a:pt x="1784" y="4520"/>
                    <a:pt x="1788" y="4519"/>
                    <a:pt x="1792" y="4519"/>
                  </a:cubicBezTo>
                  <a:cubicBezTo>
                    <a:pt x="1796" y="4519"/>
                    <a:pt x="1801" y="4520"/>
                    <a:pt x="1805" y="4520"/>
                  </a:cubicBezTo>
                  <a:cubicBezTo>
                    <a:pt x="1810" y="4520"/>
                    <a:pt x="1814" y="4519"/>
                    <a:pt x="1818" y="4516"/>
                  </a:cubicBezTo>
                  <a:cubicBezTo>
                    <a:pt x="1821" y="4513"/>
                    <a:pt x="1825" y="4513"/>
                    <a:pt x="1829" y="4513"/>
                  </a:cubicBezTo>
                  <a:cubicBezTo>
                    <a:pt x="1832" y="4513"/>
                    <a:pt x="1835" y="4513"/>
                    <a:pt x="1838" y="4513"/>
                  </a:cubicBezTo>
                  <a:cubicBezTo>
                    <a:pt x="1842" y="4513"/>
                    <a:pt x="1846" y="4513"/>
                    <a:pt x="1849" y="4510"/>
                  </a:cubicBezTo>
                  <a:cubicBezTo>
                    <a:pt x="1853" y="4507"/>
                    <a:pt x="1857" y="4507"/>
                    <a:pt x="1861" y="4507"/>
                  </a:cubicBezTo>
                  <a:cubicBezTo>
                    <a:pt x="1865" y="4507"/>
                    <a:pt x="1870" y="4507"/>
                    <a:pt x="1874" y="4507"/>
                  </a:cubicBezTo>
                  <a:cubicBezTo>
                    <a:pt x="1878" y="4507"/>
                    <a:pt x="1882" y="4507"/>
                    <a:pt x="1886" y="4504"/>
                  </a:cubicBezTo>
                  <a:cubicBezTo>
                    <a:pt x="1889" y="4501"/>
                    <a:pt x="1892" y="4501"/>
                    <a:pt x="1896" y="4501"/>
                  </a:cubicBezTo>
                  <a:cubicBezTo>
                    <a:pt x="1899" y="4501"/>
                    <a:pt x="1901" y="4501"/>
                    <a:pt x="1904" y="4501"/>
                  </a:cubicBezTo>
                  <a:cubicBezTo>
                    <a:pt x="1908" y="4501"/>
                    <a:pt x="1912" y="4500"/>
                    <a:pt x="1916" y="4496"/>
                  </a:cubicBezTo>
                  <a:cubicBezTo>
                    <a:pt x="1919" y="4494"/>
                    <a:pt x="1923" y="4493"/>
                    <a:pt x="1927" y="4493"/>
                  </a:cubicBezTo>
                  <a:cubicBezTo>
                    <a:pt x="1931" y="4493"/>
                    <a:pt x="1936" y="4494"/>
                    <a:pt x="1940" y="4494"/>
                  </a:cubicBezTo>
                  <a:cubicBezTo>
                    <a:pt x="1945" y="4494"/>
                    <a:pt x="1949" y="4493"/>
                    <a:pt x="1954" y="4490"/>
                  </a:cubicBezTo>
                  <a:cubicBezTo>
                    <a:pt x="1957" y="4487"/>
                    <a:pt x="1961" y="4487"/>
                    <a:pt x="1965" y="4487"/>
                  </a:cubicBezTo>
                  <a:cubicBezTo>
                    <a:pt x="1968" y="4487"/>
                    <a:pt x="1971" y="4487"/>
                    <a:pt x="1974" y="4487"/>
                  </a:cubicBezTo>
                  <a:cubicBezTo>
                    <a:pt x="1978" y="4487"/>
                    <a:pt x="1981" y="4487"/>
                    <a:pt x="1985" y="4484"/>
                  </a:cubicBezTo>
                  <a:lnTo>
                    <a:pt x="1986" y="4483"/>
                  </a:lnTo>
                  <a:lnTo>
                    <a:pt x="1988" y="4484"/>
                  </a:lnTo>
                  <a:cubicBezTo>
                    <a:pt x="1993" y="4482"/>
                    <a:pt x="1998" y="4481"/>
                    <a:pt x="2003" y="4481"/>
                  </a:cubicBezTo>
                  <a:cubicBezTo>
                    <a:pt x="2006" y="4481"/>
                    <a:pt x="2008" y="4482"/>
                    <a:pt x="2011" y="4482"/>
                  </a:cubicBezTo>
                  <a:cubicBezTo>
                    <a:pt x="2016" y="4482"/>
                    <a:pt x="2022" y="4481"/>
                    <a:pt x="2027" y="4478"/>
                  </a:cubicBezTo>
                  <a:cubicBezTo>
                    <a:pt x="2031" y="4476"/>
                    <a:pt x="2036" y="4475"/>
                    <a:pt x="2041" y="4475"/>
                  </a:cubicBezTo>
                  <a:cubicBezTo>
                    <a:pt x="2044" y="4475"/>
                    <a:pt x="2048" y="4475"/>
                    <a:pt x="2051" y="4475"/>
                  </a:cubicBezTo>
                  <a:cubicBezTo>
                    <a:pt x="2056" y="4475"/>
                    <a:pt x="2061" y="4475"/>
                    <a:pt x="2065" y="4472"/>
                  </a:cubicBezTo>
                  <a:lnTo>
                    <a:pt x="2066" y="4471"/>
                  </a:lnTo>
                  <a:lnTo>
                    <a:pt x="2069" y="4472"/>
                  </a:lnTo>
                  <a:cubicBezTo>
                    <a:pt x="2073" y="4470"/>
                    <a:pt x="2077" y="4470"/>
                    <a:pt x="2081" y="4470"/>
                  </a:cubicBezTo>
                  <a:cubicBezTo>
                    <a:pt x="2086" y="4470"/>
                    <a:pt x="2090" y="4470"/>
                    <a:pt x="2094" y="4470"/>
                  </a:cubicBezTo>
                  <a:cubicBezTo>
                    <a:pt x="2099" y="4470"/>
                    <a:pt x="2104" y="4470"/>
                    <a:pt x="2108" y="4467"/>
                  </a:cubicBezTo>
                  <a:lnTo>
                    <a:pt x="2109" y="4466"/>
                  </a:lnTo>
                  <a:lnTo>
                    <a:pt x="2110" y="4467"/>
                  </a:lnTo>
                  <a:cubicBezTo>
                    <a:pt x="2114" y="4465"/>
                    <a:pt x="2119" y="4465"/>
                    <a:pt x="2123" y="4465"/>
                  </a:cubicBezTo>
                  <a:cubicBezTo>
                    <a:pt x="2127" y="4465"/>
                    <a:pt x="2132" y="4465"/>
                    <a:pt x="2136" y="4465"/>
                  </a:cubicBezTo>
                  <a:cubicBezTo>
                    <a:pt x="2141" y="4465"/>
                    <a:pt x="2145" y="4464"/>
                    <a:pt x="2150" y="4462"/>
                  </a:cubicBezTo>
                  <a:cubicBezTo>
                    <a:pt x="2154" y="4459"/>
                    <a:pt x="2159" y="4458"/>
                    <a:pt x="2164" y="4458"/>
                  </a:cubicBezTo>
                  <a:cubicBezTo>
                    <a:pt x="2169" y="4458"/>
                    <a:pt x="2174" y="4459"/>
                    <a:pt x="2179" y="4459"/>
                  </a:cubicBezTo>
                  <a:cubicBezTo>
                    <a:pt x="2184" y="4459"/>
                    <a:pt x="2188" y="4458"/>
                    <a:pt x="2193" y="4455"/>
                  </a:cubicBezTo>
                  <a:cubicBezTo>
                    <a:pt x="2197" y="4452"/>
                    <a:pt x="2202" y="4452"/>
                    <a:pt x="2207" y="4452"/>
                  </a:cubicBezTo>
                  <a:cubicBezTo>
                    <a:pt x="2212" y="4452"/>
                    <a:pt x="2218" y="4453"/>
                    <a:pt x="2223" y="4453"/>
                  </a:cubicBezTo>
                  <a:cubicBezTo>
                    <a:pt x="2228" y="4453"/>
                    <a:pt x="2232" y="4452"/>
                    <a:pt x="2236" y="4450"/>
                  </a:cubicBezTo>
                  <a:lnTo>
                    <a:pt x="2237" y="4448"/>
                  </a:lnTo>
                  <a:lnTo>
                    <a:pt x="2239" y="4450"/>
                  </a:lnTo>
                  <a:cubicBezTo>
                    <a:pt x="2245" y="4447"/>
                    <a:pt x="2250" y="4447"/>
                    <a:pt x="2255" y="4447"/>
                  </a:cubicBezTo>
                  <a:cubicBezTo>
                    <a:pt x="2259" y="4447"/>
                    <a:pt x="2263" y="4447"/>
                    <a:pt x="2267" y="4447"/>
                  </a:cubicBezTo>
                  <a:cubicBezTo>
                    <a:pt x="2273" y="4447"/>
                    <a:pt x="2279" y="4446"/>
                    <a:pt x="2285" y="4442"/>
                  </a:cubicBezTo>
                  <a:cubicBezTo>
                    <a:pt x="2289" y="4440"/>
                    <a:pt x="2293" y="4439"/>
                    <a:pt x="2297" y="4439"/>
                  </a:cubicBezTo>
                  <a:cubicBezTo>
                    <a:pt x="2302" y="4439"/>
                    <a:pt x="2307" y="4440"/>
                    <a:pt x="2312" y="4440"/>
                  </a:cubicBezTo>
                  <a:cubicBezTo>
                    <a:pt x="2318" y="4440"/>
                    <a:pt x="2323" y="4439"/>
                    <a:pt x="2328" y="4436"/>
                  </a:cubicBezTo>
                  <a:cubicBezTo>
                    <a:pt x="2333" y="4434"/>
                    <a:pt x="2338" y="4433"/>
                    <a:pt x="2343" y="4433"/>
                  </a:cubicBezTo>
                  <a:cubicBezTo>
                    <a:pt x="2348" y="4433"/>
                    <a:pt x="2354" y="4434"/>
                    <a:pt x="2360" y="4434"/>
                  </a:cubicBezTo>
                  <a:cubicBezTo>
                    <a:pt x="2366" y="4434"/>
                    <a:pt x="2372" y="4433"/>
                    <a:pt x="2378" y="4429"/>
                  </a:cubicBezTo>
                  <a:cubicBezTo>
                    <a:pt x="2382" y="4427"/>
                    <a:pt x="2388" y="4426"/>
                    <a:pt x="2393" y="4426"/>
                  </a:cubicBezTo>
                  <a:cubicBezTo>
                    <a:pt x="2400" y="4426"/>
                    <a:pt x="2407" y="4427"/>
                    <a:pt x="2414" y="4427"/>
                  </a:cubicBezTo>
                  <a:cubicBezTo>
                    <a:pt x="2421" y="4427"/>
                    <a:pt x="2427" y="4426"/>
                    <a:pt x="2433" y="4423"/>
                  </a:cubicBezTo>
                  <a:cubicBezTo>
                    <a:pt x="2438" y="4420"/>
                    <a:pt x="2445" y="4419"/>
                    <a:pt x="2451" y="4419"/>
                  </a:cubicBezTo>
                  <a:cubicBezTo>
                    <a:pt x="2457" y="4419"/>
                    <a:pt x="2462" y="4420"/>
                    <a:pt x="2468" y="4420"/>
                  </a:cubicBezTo>
                  <a:cubicBezTo>
                    <a:pt x="2475" y="4420"/>
                    <a:pt x="2482" y="4419"/>
                    <a:pt x="2490" y="4415"/>
                  </a:cubicBezTo>
                  <a:lnTo>
                    <a:pt x="2491" y="4414"/>
                  </a:lnTo>
                  <a:lnTo>
                    <a:pt x="2492" y="4415"/>
                  </a:lnTo>
                  <a:cubicBezTo>
                    <a:pt x="2501" y="4413"/>
                    <a:pt x="2510" y="4413"/>
                    <a:pt x="2519" y="4413"/>
                  </a:cubicBezTo>
                  <a:cubicBezTo>
                    <a:pt x="2531" y="4413"/>
                    <a:pt x="2542" y="4414"/>
                    <a:pt x="2554" y="4414"/>
                  </a:cubicBezTo>
                  <a:cubicBezTo>
                    <a:pt x="2565" y="4414"/>
                    <a:pt x="2576" y="4413"/>
                    <a:pt x="2588" y="4410"/>
                  </a:cubicBezTo>
                  <a:cubicBezTo>
                    <a:pt x="2589" y="4409"/>
                    <a:pt x="2591" y="4409"/>
                    <a:pt x="2593" y="4409"/>
                  </a:cubicBezTo>
                  <a:cubicBezTo>
                    <a:pt x="2595" y="4409"/>
                    <a:pt x="2596" y="4409"/>
                    <a:pt x="2598" y="4410"/>
                  </a:cubicBezTo>
                  <a:cubicBezTo>
                    <a:pt x="2605" y="4408"/>
                    <a:pt x="2612" y="4407"/>
                    <a:pt x="2620" y="4407"/>
                  </a:cubicBezTo>
                  <a:cubicBezTo>
                    <a:pt x="2630" y="4407"/>
                    <a:pt x="2640" y="4408"/>
                    <a:pt x="2649" y="4408"/>
                  </a:cubicBezTo>
                  <a:cubicBezTo>
                    <a:pt x="2658" y="4408"/>
                    <a:pt x="2666" y="4407"/>
                    <a:pt x="2674" y="4405"/>
                  </a:cubicBezTo>
                  <a:lnTo>
                    <a:pt x="2675" y="4403"/>
                  </a:lnTo>
                  <a:lnTo>
                    <a:pt x="2678" y="4405"/>
                  </a:lnTo>
                  <a:cubicBezTo>
                    <a:pt x="2684" y="4403"/>
                    <a:pt x="2690" y="4402"/>
                    <a:pt x="2696" y="4402"/>
                  </a:cubicBezTo>
                  <a:cubicBezTo>
                    <a:pt x="2704" y="4402"/>
                    <a:pt x="2712" y="4403"/>
                    <a:pt x="2719" y="4403"/>
                  </a:cubicBezTo>
                  <a:cubicBezTo>
                    <a:pt x="2727" y="4403"/>
                    <a:pt x="2734" y="4402"/>
                    <a:pt x="2741" y="4399"/>
                  </a:cubicBezTo>
                  <a:lnTo>
                    <a:pt x="2743" y="4398"/>
                  </a:lnTo>
                  <a:lnTo>
                    <a:pt x="2744" y="4399"/>
                  </a:lnTo>
                  <a:cubicBezTo>
                    <a:pt x="2750" y="4397"/>
                    <a:pt x="2757" y="4397"/>
                    <a:pt x="2763" y="4397"/>
                  </a:cubicBezTo>
                  <a:cubicBezTo>
                    <a:pt x="2770" y="4397"/>
                    <a:pt x="2777" y="4397"/>
                    <a:pt x="2783" y="4397"/>
                  </a:cubicBezTo>
                  <a:cubicBezTo>
                    <a:pt x="2792" y="4397"/>
                    <a:pt x="2801" y="4396"/>
                    <a:pt x="2809" y="4393"/>
                  </a:cubicBezTo>
                  <a:cubicBezTo>
                    <a:pt x="2816" y="4390"/>
                    <a:pt x="2823" y="4390"/>
                    <a:pt x="2830" y="4390"/>
                  </a:cubicBezTo>
                  <a:cubicBezTo>
                    <a:pt x="2837" y="4390"/>
                    <a:pt x="2845" y="4391"/>
                    <a:pt x="2853" y="4391"/>
                  </a:cubicBezTo>
                  <a:cubicBezTo>
                    <a:pt x="2861" y="4391"/>
                    <a:pt x="2869" y="4390"/>
                    <a:pt x="2878" y="4386"/>
                  </a:cubicBezTo>
                  <a:lnTo>
                    <a:pt x="2879" y="4385"/>
                  </a:lnTo>
                  <a:lnTo>
                    <a:pt x="2880" y="4386"/>
                  </a:lnTo>
                  <a:cubicBezTo>
                    <a:pt x="2889" y="4384"/>
                    <a:pt x="2897" y="4383"/>
                    <a:pt x="2906" y="4383"/>
                  </a:cubicBezTo>
                  <a:cubicBezTo>
                    <a:pt x="2917" y="4383"/>
                    <a:pt x="2928" y="4384"/>
                    <a:pt x="2940" y="4384"/>
                  </a:cubicBezTo>
                  <a:cubicBezTo>
                    <a:pt x="2950" y="4384"/>
                    <a:pt x="2960" y="4383"/>
                    <a:pt x="2970" y="4380"/>
                  </a:cubicBezTo>
                  <a:cubicBezTo>
                    <a:pt x="2979" y="4377"/>
                    <a:pt x="2989" y="4376"/>
                    <a:pt x="2999" y="4376"/>
                  </a:cubicBezTo>
                  <a:cubicBezTo>
                    <a:pt x="3009" y="4376"/>
                    <a:pt x="3019" y="4377"/>
                    <a:pt x="3029" y="4377"/>
                  </a:cubicBezTo>
                  <a:cubicBezTo>
                    <a:pt x="3040" y="4377"/>
                    <a:pt x="3051" y="4376"/>
                    <a:pt x="3062" y="4372"/>
                  </a:cubicBezTo>
                  <a:lnTo>
                    <a:pt x="3063" y="4371"/>
                  </a:lnTo>
                  <a:lnTo>
                    <a:pt x="3064" y="4372"/>
                  </a:lnTo>
                  <a:cubicBezTo>
                    <a:pt x="3070" y="4370"/>
                    <a:pt x="3075" y="4369"/>
                    <a:pt x="3080" y="4369"/>
                  </a:cubicBezTo>
                  <a:cubicBezTo>
                    <a:pt x="3087" y="4369"/>
                    <a:pt x="3093" y="4370"/>
                    <a:pt x="3099" y="4370"/>
                  </a:cubicBezTo>
                  <a:cubicBezTo>
                    <a:pt x="3101" y="4370"/>
                    <a:pt x="3103" y="4370"/>
                    <a:pt x="3104" y="4370"/>
                  </a:cubicBezTo>
                  <a:cubicBezTo>
                    <a:pt x="3110" y="4369"/>
                    <a:pt x="3117" y="4369"/>
                    <a:pt x="3123" y="4369"/>
                  </a:cubicBezTo>
                  <a:cubicBezTo>
                    <a:pt x="3135" y="4369"/>
                    <a:pt x="3147" y="4370"/>
                    <a:pt x="3160" y="4370"/>
                  </a:cubicBezTo>
                  <a:cubicBezTo>
                    <a:pt x="3172" y="4370"/>
                    <a:pt x="3185" y="4369"/>
                    <a:pt x="3197" y="4366"/>
                  </a:cubicBezTo>
                  <a:lnTo>
                    <a:pt x="3198" y="4365"/>
                  </a:lnTo>
                  <a:lnTo>
                    <a:pt x="3199" y="4366"/>
                  </a:lnTo>
                  <a:cubicBezTo>
                    <a:pt x="3209" y="4364"/>
                    <a:pt x="3219" y="4363"/>
                    <a:pt x="3228" y="4363"/>
                  </a:cubicBezTo>
                  <a:cubicBezTo>
                    <a:pt x="3241" y="4363"/>
                    <a:pt x="3253" y="4364"/>
                    <a:pt x="3265" y="4364"/>
                  </a:cubicBezTo>
                  <a:cubicBezTo>
                    <a:pt x="3277" y="4364"/>
                    <a:pt x="3289" y="4363"/>
                    <a:pt x="3301" y="4359"/>
                  </a:cubicBezTo>
                  <a:lnTo>
                    <a:pt x="3302" y="4358"/>
                  </a:lnTo>
                  <a:lnTo>
                    <a:pt x="3304" y="4359"/>
                  </a:lnTo>
                  <a:cubicBezTo>
                    <a:pt x="3311" y="4357"/>
                    <a:pt x="3318" y="4356"/>
                    <a:pt x="3325" y="4356"/>
                  </a:cubicBezTo>
                  <a:cubicBezTo>
                    <a:pt x="3335" y="4356"/>
                    <a:pt x="3345" y="4357"/>
                    <a:pt x="3355" y="4357"/>
                  </a:cubicBezTo>
                  <a:cubicBezTo>
                    <a:pt x="3363" y="4357"/>
                    <a:pt x="3372" y="4356"/>
                    <a:pt x="3380" y="4353"/>
                  </a:cubicBezTo>
                  <a:cubicBezTo>
                    <a:pt x="3386" y="4350"/>
                    <a:pt x="3392" y="4349"/>
                    <a:pt x="3398" y="4349"/>
                  </a:cubicBezTo>
                  <a:cubicBezTo>
                    <a:pt x="3403" y="4349"/>
                    <a:pt x="3410" y="4350"/>
                    <a:pt x="3416" y="4350"/>
                  </a:cubicBezTo>
                  <a:cubicBezTo>
                    <a:pt x="3422" y="4350"/>
                    <a:pt x="3429" y="4349"/>
                    <a:pt x="3435" y="4345"/>
                  </a:cubicBezTo>
                  <a:cubicBezTo>
                    <a:pt x="3440" y="4343"/>
                    <a:pt x="3445" y="4343"/>
                    <a:pt x="3450" y="4343"/>
                  </a:cubicBezTo>
                  <a:cubicBezTo>
                    <a:pt x="3457" y="4343"/>
                    <a:pt x="3464" y="4344"/>
                    <a:pt x="3471" y="4344"/>
                  </a:cubicBezTo>
                  <a:cubicBezTo>
                    <a:pt x="3478" y="4344"/>
                    <a:pt x="3484" y="4343"/>
                    <a:pt x="3490" y="4339"/>
                  </a:cubicBezTo>
                  <a:cubicBezTo>
                    <a:pt x="3496" y="4336"/>
                    <a:pt x="3502" y="4336"/>
                    <a:pt x="3507" y="4336"/>
                  </a:cubicBezTo>
                  <a:cubicBezTo>
                    <a:pt x="3514" y="4336"/>
                    <a:pt x="3520" y="4337"/>
                    <a:pt x="3527" y="4337"/>
                  </a:cubicBezTo>
                  <a:cubicBezTo>
                    <a:pt x="3534" y="4337"/>
                    <a:pt x="3541" y="4336"/>
                    <a:pt x="3548" y="4332"/>
                  </a:cubicBezTo>
                  <a:cubicBezTo>
                    <a:pt x="3553" y="4329"/>
                    <a:pt x="3559" y="4329"/>
                    <a:pt x="3566" y="4329"/>
                  </a:cubicBezTo>
                  <a:cubicBezTo>
                    <a:pt x="3572" y="4329"/>
                    <a:pt x="3578" y="4329"/>
                    <a:pt x="3585" y="4329"/>
                  </a:cubicBezTo>
                  <a:cubicBezTo>
                    <a:pt x="3591" y="4329"/>
                    <a:pt x="3597" y="4329"/>
                    <a:pt x="3603" y="4326"/>
                  </a:cubicBezTo>
                  <a:cubicBezTo>
                    <a:pt x="3608" y="4323"/>
                    <a:pt x="3614" y="4322"/>
                    <a:pt x="3620" y="4322"/>
                  </a:cubicBezTo>
                  <a:cubicBezTo>
                    <a:pt x="3624" y="4322"/>
                    <a:pt x="3629" y="4323"/>
                    <a:pt x="3634" y="4323"/>
                  </a:cubicBezTo>
                  <a:cubicBezTo>
                    <a:pt x="3640" y="4323"/>
                    <a:pt x="3646" y="4322"/>
                    <a:pt x="3652" y="4318"/>
                  </a:cubicBezTo>
                  <a:cubicBezTo>
                    <a:pt x="3657" y="4316"/>
                    <a:pt x="3662" y="4315"/>
                    <a:pt x="3667" y="4315"/>
                  </a:cubicBezTo>
                  <a:cubicBezTo>
                    <a:pt x="3673" y="4315"/>
                    <a:pt x="3679" y="4316"/>
                    <a:pt x="3685" y="4316"/>
                  </a:cubicBezTo>
                  <a:cubicBezTo>
                    <a:pt x="3691" y="4316"/>
                    <a:pt x="3697" y="4315"/>
                    <a:pt x="3703" y="4312"/>
                  </a:cubicBezTo>
                  <a:cubicBezTo>
                    <a:pt x="3710" y="4310"/>
                    <a:pt x="3718" y="4309"/>
                    <a:pt x="3726" y="4309"/>
                  </a:cubicBezTo>
                  <a:cubicBezTo>
                    <a:pt x="3735" y="4309"/>
                    <a:pt x="3744" y="4310"/>
                    <a:pt x="3753" y="4310"/>
                  </a:cubicBezTo>
                  <a:cubicBezTo>
                    <a:pt x="3756" y="4310"/>
                    <a:pt x="3758" y="4310"/>
                    <a:pt x="3760" y="4310"/>
                  </a:cubicBezTo>
                  <a:cubicBezTo>
                    <a:pt x="3769" y="4309"/>
                    <a:pt x="3779" y="4309"/>
                    <a:pt x="3788" y="4309"/>
                  </a:cubicBezTo>
                  <a:cubicBezTo>
                    <a:pt x="3801" y="4309"/>
                    <a:pt x="3815" y="4309"/>
                    <a:pt x="3829" y="4309"/>
                  </a:cubicBezTo>
                  <a:cubicBezTo>
                    <a:pt x="3845" y="4309"/>
                    <a:pt x="3860" y="4308"/>
                    <a:pt x="3877" y="4305"/>
                  </a:cubicBezTo>
                  <a:lnTo>
                    <a:pt x="3878" y="4304"/>
                  </a:lnTo>
                  <a:lnTo>
                    <a:pt x="3879" y="4305"/>
                  </a:lnTo>
                  <a:cubicBezTo>
                    <a:pt x="3916" y="4302"/>
                    <a:pt x="3954" y="4301"/>
                    <a:pt x="3992" y="4293"/>
                  </a:cubicBezTo>
                  <a:cubicBezTo>
                    <a:pt x="3994" y="4292"/>
                    <a:pt x="3996" y="4291"/>
                    <a:pt x="3998" y="4291"/>
                  </a:cubicBezTo>
                  <a:cubicBezTo>
                    <a:pt x="4000" y="4291"/>
                    <a:pt x="4001" y="4292"/>
                    <a:pt x="4003" y="4293"/>
                  </a:cubicBezTo>
                  <a:cubicBezTo>
                    <a:pt x="4018" y="4291"/>
                    <a:pt x="4033" y="4290"/>
                    <a:pt x="4047" y="4290"/>
                  </a:cubicBezTo>
                  <a:cubicBezTo>
                    <a:pt x="4057" y="4290"/>
                    <a:pt x="4067" y="4290"/>
                    <a:pt x="4077" y="4290"/>
                  </a:cubicBezTo>
                  <a:cubicBezTo>
                    <a:pt x="4082" y="4290"/>
                    <a:pt x="4087" y="4290"/>
                    <a:pt x="4092" y="4290"/>
                  </a:cubicBezTo>
                  <a:cubicBezTo>
                    <a:pt x="4098" y="4290"/>
                    <a:pt x="4104" y="4290"/>
                    <a:pt x="4110" y="4290"/>
                  </a:cubicBezTo>
                  <a:cubicBezTo>
                    <a:pt x="4125" y="4290"/>
                    <a:pt x="4140" y="4291"/>
                    <a:pt x="4155" y="4291"/>
                  </a:cubicBezTo>
                  <a:cubicBezTo>
                    <a:pt x="4171" y="4291"/>
                    <a:pt x="4187" y="4290"/>
                    <a:pt x="4202" y="4286"/>
                  </a:cubicBezTo>
                  <a:cubicBezTo>
                    <a:pt x="4213" y="4284"/>
                    <a:pt x="4224" y="4283"/>
                    <a:pt x="4235" y="4283"/>
                  </a:cubicBezTo>
                  <a:cubicBezTo>
                    <a:pt x="4247" y="4283"/>
                    <a:pt x="4259" y="4284"/>
                    <a:pt x="4271" y="4284"/>
                  </a:cubicBezTo>
                  <a:cubicBezTo>
                    <a:pt x="4283" y="4284"/>
                    <a:pt x="4296" y="4283"/>
                    <a:pt x="4308" y="4279"/>
                  </a:cubicBezTo>
                  <a:lnTo>
                    <a:pt x="4309" y="4278"/>
                  </a:lnTo>
                  <a:lnTo>
                    <a:pt x="4312" y="4279"/>
                  </a:lnTo>
                  <a:cubicBezTo>
                    <a:pt x="4317" y="4277"/>
                    <a:pt x="4322" y="4277"/>
                    <a:pt x="4327" y="4277"/>
                  </a:cubicBezTo>
                  <a:cubicBezTo>
                    <a:pt x="4332" y="4277"/>
                    <a:pt x="4338" y="4277"/>
                    <a:pt x="4344" y="4277"/>
                  </a:cubicBezTo>
                  <a:cubicBezTo>
                    <a:pt x="4346" y="4277"/>
                    <a:pt x="4347" y="4277"/>
                    <a:pt x="4349" y="4277"/>
                  </a:cubicBezTo>
                  <a:cubicBezTo>
                    <a:pt x="4356" y="4277"/>
                    <a:pt x="4364" y="4276"/>
                    <a:pt x="4371" y="4276"/>
                  </a:cubicBezTo>
                  <a:cubicBezTo>
                    <a:pt x="4382" y="4276"/>
                    <a:pt x="4393" y="4277"/>
                    <a:pt x="4404" y="4277"/>
                  </a:cubicBezTo>
                  <a:cubicBezTo>
                    <a:pt x="4418" y="4277"/>
                    <a:pt x="4431" y="4276"/>
                    <a:pt x="4444" y="4273"/>
                  </a:cubicBezTo>
                  <a:cubicBezTo>
                    <a:pt x="4445" y="4272"/>
                    <a:pt x="4447" y="4272"/>
                    <a:pt x="4449" y="4272"/>
                  </a:cubicBezTo>
                  <a:cubicBezTo>
                    <a:pt x="4451" y="4272"/>
                    <a:pt x="4452" y="4272"/>
                    <a:pt x="4453" y="4273"/>
                  </a:cubicBezTo>
                  <a:cubicBezTo>
                    <a:pt x="4469" y="4271"/>
                    <a:pt x="4485" y="4270"/>
                    <a:pt x="4500" y="4270"/>
                  </a:cubicBezTo>
                  <a:cubicBezTo>
                    <a:pt x="4512" y="4270"/>
                    <a:pt x="4523" y="4270"/>
                    <a:pt x="4535" y="4270"/>
                  </a:cubicBezTo>
                  <a:cubicBezTo>
                    <a:pt x="4543" y="4270"/>
                    <a:pt x="4552" y="4270"/>
                    <a:pt x="4560" y="4270"/>
                  </a:cubicBezTo>
                  <a:cubicBezTo>
                    <a:pt x="4564" y="4270"/>
                    <a:pt x="4568" y="4270"/>
                    <a:pt x="4571" y="4270"/>
                  </a:cubicBezTo>
                  <a:cubicBezTo>
                    <a:pt x="4589" y="4270"/>
                    <a:pt x="4607" y="4271"/>
                    <a:pt x="4624" y="4271"/>
                  </a:cubicBezTo>
                  <a:cubicBezTo>
                    <a:pt x="4641" y="4271"/>
                    <a:pt x="4657" y="4270"/>
                    <a:pt x="4672" y="4267"/>
                  </a:cubicBezTo>
                  <a:cubicBezTo>
                    <a:pt x="4674" y="4265"/>
                    <a:pt x="4675" y="4264"/>
                    <a:pt x="4677" y="4264"/>
                  </a:cubicBezTo>
                  <a:cubicBezTo>
                    <a:pt x="4679" y="4264"/>
                    <a:pt x="4680" y="4265"/>
                    <a:pt x="4681" y="4267"/>
                  </a:cubicBezTo>
                  <a:cubicBezTo>
                    <a:pt x="4690" y="4264"/>
                    <a:pt x="4698" y="4264"/>
                    <a:pt x="4706" y="4264"/>
                  </a:cubicBezTo>
                  <a:lnTo>
                    <a:pt x="4706" y="4264"/>
                  </a:lnTo>
                  <a:cubicBezTo>
                    <a:pt x="4710" y="4264"/>
                    <a:pt x="4714" y="4264"/>
                    <a:pt x="4718" y="4263"/>
                  </a:cubicBezTo>
                  <a:cubicBezTo>
                    <a:pt x="4723" y="4263"/>
                    <a:pt x="4727" y="4263"/>
                    <a:pt x="4732" y="4263"/>
                  </a:cubicBezTo>
                  <a:cubicBezTo>
                    <a:pt x="4745" y="4263"/>
                    <a:pt x="4757" y="4264"/>
                    <a:pt x="4769" y="4264"/>
                  </a:cubicBezTo>
                  <a:cubicBezTo>
                    <a:pt x="4782" y="4264"/>
                    <a:pt x="4795" y="4263"/>
                    <a:pt x="4808" y="4259"/>
                  </a:cubicBezTo>
                  <a:cubicBezTo>
                    <a:pt x="4822" y="4257"/>
                    <a:pt x="4835" y="4256"/>
                    <a:pt x="4849" y="4256"/>
                  </a:cubicBezTo>
                  <a:cubicBezTo>
                    <a:pt x="4865" y="4256"/>
                    <a:pt x="4881" y="4257"/>
                    <a:pt x="4897" y="4257"/>
                  </a:cubicBezTo>
                  <a:cubicBezTo>
                    <a:pt x="4901" y="4257"/>
                    <a:pt x="4906" y="4257"/>
                    <a:pt x="4910" y="4257"/>
                  </a:cubicBezTo>
                  <a:cubicBezTo>
                    <a:pt x="4917" y="4256"/>
                    <a:pt x="4925" y="4256"/>
                    <a:pt x="4933" y="4256"/>
                  </a:cubicBezTo>
                  <a:cubicBezTo>
                    <a:pt x="4948" y="4256"/>
                    <a:pt x="4964" y="4257"/>
                    <a:pt x="4979" y="4257"/>
                  </a:cubicBezTo>
                  <a:cubicBezTo>
                    <a:pt x="4994" y="4257"/>
                    <a:pt x="5010" y="4256"/>
                    <a:pt x="5025" y="4252"/>
                  </a:cubicBezTo>
                  <a:cubicBezTo>
                    <a:pt x="5028" y="4251"/>
                    <a:pt x="5030" y="4251"/>
                    <a:pt x="5033" y="4251"/>
                  </a:cubicBezTo>
                  <a:cubicBezTo>
                    <a:pt x="5036" y="4251"/>
                    <a:pt x="5039" y="4251"/>
                    <a:pt x="5041" y="4252"/>
                  </a:cubicBezTo>
                  <a:cubicBezTo>
                    <a:pt x="5057" y="4250"/>
                    <a:pt x="5072" y="4249"/>
                    <a:pt x="5087" y="4249"/>
                  </a:cubicBezTo>
                  <a:cubicBezTo>
                    <a:pt x="5102" y="4249"/>
                    <a:pt x="5117" y="4250"/>
                    <a:pt x="5133" y="4252"/>
                  </a:cubicBezTo>
                  <a:cubicBezTo>
                    <a:pt x="5134" y="4252"/>
                    <a:pt x="5136" y="4251"/>
                    <a:pt x="5137" y="4251"/>
                  </a:cubicBezTo>
                  <a:cubicBezTo>
                    <a:pt x="5139" y="4251"/>
                    <a:pt x="5141" y="4252"/>
                    <a:pt x="5143" y="4252"/>
                  </a:cubicBezTo>
                  <a:cubicBezTo>
                    <a:pt x="5148" y="4256"/>
                    <a:pt x="5154" y="4257"/>
                    <a:pt x="5160" y="4257"/>
                  </a:cubicBezTo>
                  <a:cubicBezTo>
                    <a:pt x="5165" y="4257"/>
                    <a:pt x="5169" y="4256"/>
                    <a:pt x="5174" y="4256"/>
                  </a:cubicBezTo>
                  <a:cubicBezTo>
                    <a:pt x="5178" y="4256"/>
                    <a:pt x="5183" y="4256"/>
                    <a:pt x="5187" y="4258"/>
                  </a:cubicBezTo>
                  <a:cubicBezTo>
                    <a:pt x="5187" y="4262"/>
                    <a:pt x="5190" y="4263"/>
                    <a:pt x="5192" y="4264"/>
                  </a:cubicBezTo>
                  <a:cubicBezTo>
                    <a:pt x="5193" y="4268"/>
                    <a:pt x="5195" y="4270"/>
                    <a:pt x="5199" y="4272"/>
                  </a:cubicBezTo>
                  <a:cubicBezTo>
                    <a:pt x="5201" y="4274"/>
                    <a:pt x="5202" y="4277"/>
                    <a:pt x="5206" y="4278"/>
                  </a:cubicBezTo>
                  <a:cubicBezTo>
                    <a:pt x="5207" y="4281"/>
                    <a:pt x="5208" y="4284"/>
                    <a:pt x="5213" y="4285"/>
                  </a:cubicBezTo>
                  <a:cubicBezTo>
                    <a:pt x="5214" y="4288"/>
                    <a:pt x="5215" y="4290"/>
                    <a:pt x="5219" y="4291"/>
                  </a:cubicBezTo>
                  <a:cubicBezTo>
                    <a:pt x="5226" y="4300"/>
                    <a:pt x="5234" y="4305"/>
                    <a:pt x="5244" y="4312"/>
                  </a:cubicBezTo>
                  <a:cubicBezTo>
                    <a:pt x="5245" y="4315"/>
                    <a:pt x="5247" y="4317"/>
                    <a:pt x="5250" y="4317"/>
                  </a:cubicBezTo>
                  <a:cubicBezTo>
                    <a:pt x="5253" y="4323"/>
                    <a:pt x="5258" y="4322"/>
                    <a:pt x="5262" y="4324"/>
                  </a:cubicBezTo>
                  <a:cubicBezTo>
                    <a:pt x="5273" y="4333"/>
                    <a:pt x="5287" y="4338"/>
                    <a:pt x="5300" y="4343"/>
                  </a:cubicBezTo>
                  <a:cubicBezTo>
                    <a:pt x="5310" y="4348"/>
                    <a:pt x="5321" y="4353"/>
                    <a:pt x="5332" y="4355"/>
                  </a:cubicBezTo>
                  <a:cubicBezTo>
                    <a:pt x="5346" y="4364"/>
                    <a:pt x="5360" y="4364"/>
                    <a:pt x="5376" y="4369"/>
                  </a:cubicBezTo>
                  <a:cubicBezTo>
                    <a:pt x="5379" y="4373"/>
                    <a:pt x="5383" y="4373"/>
                    <a:pt x="5388" y="4373"/>
                  </a:cubicBezTo>
                  <a:cubicBezTo>
                    <a:pt x="5388" y="4373"/>
                    <a:pt x="5389" y="4373"/>
                    <a:pt x="5390" y="4373"/>
                  </a:cubicBezTo>
                  <a:cubicBezTo>
                    <a:pt x="5394" y="4373"/>
                    <a:pt x="5398" y="4373"/>
                    <a:pt x="5401" y="4375"/>
                  </a:cubicBezTo>
                  <a:cubicBezTo>
                    <a:pt x="5404" y="4379"/>
                    <a:pt x="5408" y="4380"/>
                    <a:pt x="5412" y="4380"/>
                  </a:cubicBezTo>
                  <a:cubicBezTo>
                    <a:pt x="5416" y="4380"/>
                    <a:pt x="5419" y="4379"/>
                    <a:pt x="5423" y="4379"/>
                  </a:cubicBezTo>
                  <a:cubicBezTo>
                    <a:pt x="5426" y="4379"/>
                    <a:pt x="5429" y="4380"/>
                    <a:pt x="5432" y="4382"/>
                  </a:cubicBezTo>
                  <a:cubicBezTo>
                    <a:pt x="5435" y="4385"/>
                    <a:pt x="5440" y="4386"/>
                    <a:pt x="5444" y="4386"/>
                  </a:cubicBezTo>
                  <a:cubicBezTo>
                    <a:pt x="5447" y="4386"/>
                    <a:pt x="5450" y="4386"/>
                    <a:pt x="5453" y="4386"/>
                  </a:cubicBezTo>
                  <a:cubicBezTo>
                    <a:pt x="5457" y="4386"/>
                    <a:pt x="5460" y="4386"/>
                    <a:pt x="5463" y="4388"/>
                  </a:cubicBezTo>
                  <a:cubicBezTo>
                    <a:pt x="5482" y="4392"/>
                    <a:pt x="5501" y="4393"/>
                    <a:pt x="5519" y="4393"/>
                  </a:cubicBezTo>
                  <a:cubicBezTo>
                    <a:pt x="5542" y="4393"/>
                    <a:pt x="5564" y="4391"/>
                    <a:pt x="5586" y="4388"/>
                  </a:cubicBezTo>
                  <a:cubicBezTo>
                    <a:pt x="5589" y="4386"/>
                    <a:pt x="5593" y="4386"/>
                    <a:pt x="5596" y="4386"/>
                  </a:cubicBezTo>
                  <a:cubicBezTo>
                    <a:pt x="5599" y="4386"/>
                    <a:pt x="5602" y="4386"/>
                    <a:pt x="5605" y="4386"/>
                  </a:cubicBezTo>
                  <a:cubicBezTo>
                    <a:pt x="5609" y="4386"/>
                    <a:pt x="5613" y="4385"/>
                    <a:pt x="5617" y="4382"/>
                  </a:cubicBezTo>
                  <a:cubicBezTo>
                    <a:pt x="5620" y="4379"/>
                    <a:pt x="5623" y="4379"/>
                    <a:pt x="5626" y="4379"/>
                  </a:cubicBezTo>
                  <a:cubicBezTo>
                    <a:pt x="5628" y="4379"/>
                    <a:pt x="5629" y="4379"/>
                    <a:pt x="5631" y="4379"/>
                  </a:cubicBezTo>
                  <a:cubicBezTo>
                    <a:pt x="5635" y="4379"/>
                    <a:pt x="5638" y="4379"/>
                    <a:pt x="5641" y="4375"/>
                  </a:cubicBezTo>
                  <a:cubicBezTo>
                    <a:pt x="5646" y="4371"/>
                    <a:pt x="5655" y="4375"/>
                    <a:pt x="5660" y="4369"/>
                  </a:cubicBezTo>
                  <a:cubicBezTo>
                    <a:pt x="5671" y="4365"/>
                    <a:pt x="5682" y="4364"/>
                    <a:pt x="5690" y="4355"/>
                  </a:cubicBezTo>
                  <a:cubicBezTo>
                    <a:pt x="5695" y="4353"/>
                    <a:pt x="5700" y="4354"/>
                    <a:pt x="5703" y="4348"/>
                  </a:cubicBezTo>
                  <a:cubicBezTo>
                    <a:pt x="5707" y="4345"/>
                    <a:pt x="5712" y="4347"/>
                    <a:pt x="5715" y="4342"/>
                  </a:cubicBezTo>
                  <a:cubicBezTo>
                    <a:pt x="5722" y="4339"/>
                    <a:pt x="5728" y="4334"/>
                    <a:pt x="5734" y="4329"/>
                  </a:cubicBezTo>
                  <a:cubicBezTo>
                    <a:pt x="5741" y="4326"/>
                    <a:pt x="5748" y="4323"/>
                    <a:pt x="5753" y="4317"/>
                  </a:cubicBezTo>
                  <a:cubicBezTo>
                    <a:pt x="5755" y="4316"/>
                    <a:pt x="5758" y="4313"/>
                    <a:pt x="5759" y="4312"/>
                  </a:cubicBezTo>
                  <a:cubicBezTo>
                    <a:pt x="5765" y="4306"/>
                    <a:pt x="5773" y="4305"/>
                    <a:pt x="5777" y="4299"/>
                  </a:cubicBezTo>
                  <a:cubicBezTo>
                    <a:pt x="5781" y="4299"/>
                    <a:pt x="5782" y="4296"/>
                    <a:pt x="5784" y="4293"/>
                  </a:cubicBezTo>
                  <a:cubicBezTo>
                    <a:pt x="5786" y="4291"/>
                    <a:pt x="5790" y="4290"/>
                    <a:pt x="5791" y="4288"/>
                  </a:cubicBezTo>
                  <a:cubicBezTo>
                    <a:pt x="5793" y="4286"/>
                    <a:pt x="5795" y="4284"/>
                    <a:pt x="5797" y="4283"/>
                  </a:cubicBezTo>
                  <a:cubicBezTo>
                    <a:pt x="5800" y="4281"/>
                    <a:pt x="5802" y="4278"/>
                    <a:pt x="5804" y="4277"/>
                  </a:cubicBezTo>
                  <a:cubicBezTo>
                    <a:pt x="5807" y="4275"/>
                    <a:pt x="5808" y="4273"/>
                    <a:pt x="5811" y="4270"/>
                  </a:cubicBezTo>
                  <a:cubicBezTo>
                    <a:pt x="5813" y="4269"/>
                    <a:pt x="5814" y="4267"/>
                    <a:pt x="5818" y="4263"/>
                  </a:cubicBezTo>
                  <a:cubicBezTo>
                    <a:pt x="5820" y="4262"/>
                    <a:pt x="5822" y="4259"/>
                    <a:pt x="5824" y="4257"/>
                  </a:cubicBezTo>
                  <a:cubicBezTo>
                    <a:pt x="5827" y="4256"/>
                    <a:pt x="5830" y="4252"/>
                    <a:pt x="5831" y="4250"/>
                  </a:cubicBezTo>
                  <a:cubicBezTo>
                    <a:pt x="5834" y="4248"/>
                    <a:pt x="5836" y="4246"/>
                    <a:pt x="5838" y="4243"/>
                  </a:cubicBezTo>
                  <a:cubicBezTo>
                    <a:pt x="5840" y="4242"/>
                    <a:pt x="5844" y="4240"/>
                    <a:pt x="5845" y="4236"/>
                  </a:cubicBezTo>
                  <a:cubicBezTo>
                    <a:pt x="5847" y="4235"/>
                    <a:pt x="5850" y="4232"/>
                    <a:pt x="5850" y="4230"/>
                  </a:cubicBezTo>
                  <a:cubicBezTo>
                    <a:pt x="5852" y="4229"/>
                    <a:pt x="5855" y="4226"/>
                    <a:pt x="5857" y="4223"/>
                  </a:cubicBezTo>
                  <a:cubicBezTo>
                    <a:pt x="5860" y="4221"/>
                    <a:pt x="5862" y="4220"/>
                    <a:pt x="5862" y="4216"/>
                  </a:cubicBezTo>
                  <a:cubicBezTo>
                    <a:pt x="5868" y="4213"/>
                    <a:pt x="5871" y="4204"/>
                    <a:pt x="5876" y="4200"/>
                  </a:cubicBezTo>
                  <a:cubicBezTo>
                    <a:pt x="5877" y="4197"/>
                    <a:pt x="5879" y="4196"/>
                    <a:pt x="5881" y="4193"/>
                  </a:cubicBezTo>
                  <a:cubicBezTo>
                    <a:pt x="5883" y="4192"/>
                    <a:pt x="5887" y="4189"/>
                    <a:pt x="5887" y="4187"/>
                  </a:cubicBezTo>
                  <a:cubicBezTo>
                    <a:pt x="5892" y="4183"/>
                    <a:pt x="5890" y="4178"/>
                    <a:pt x="5893" y="4176"/>
                  </a:cubicBezTo>
                  <a:cubicBezTo>
                    <a:pt x="5894" y="4173"/>
                    <a:pt x="5897" y="4172"/>
                    <a:pt x="5899" y="4169"/>
                  </a:cubicBezTo>
                  <a:cubicBezTo>
                    <a:pt x="5903" y="4166"/>
                    <a:pt x="5903" y="4161"/>
                    <a:pt x="5905" y="4157"/>
                  </a:cubicBezTo>
                  <a:cubicBezTo>
                    <a:pt x="5909" y="4154"/>
                    <a:pt x="5908" y="4148"/>
                    <a:pt x="5912" y="4145"/>
                  </a:cubicBezTo>
                  <a:cubicBezTo>
                    <a:pt x="5916" y="4142"/>
                    <a:pt x="5914" y="4135"/>
                    <a:pt x="5919" y="4134"/>
                  </a:cubicBezTo>
                  <a:cubicBezTo>
                    <a:pt x="5921" y="4131"/>
                    <a:pt x="5924" y="4131"/>
                    <a:pt x="5927" y="4131"/>
                  </a:cubicBezTo>
                  <a:cubicBezTo>
                    <a:pt x="5931" y="4131"/>
                    <a:pt x="5934" y="4131"/>
                    <a:pt x="5936" y="4127"/>
                  </a:cubicBezTo>
                  <a:cubicBezTo>
                    <a:pt x="5942" y="4122"/>
                    <a:pt x="5949" y="4127"/>
                    <a:pt x="5954" y="4121"/>
                  </a:cubicBezTo>
                  <a:cubicBezTo>
                    <a:pt x="5958" y="4119"/>
                    <a:pt x="5963" y="4119"/>
                    <a:pt x="5968" y="4116"/>
                  </a:cubicBezTo>
                  <a:cubicBezTo>
                    <a:pt x="5971" y="4112"/>
                    <a:pt x="5976" y="4112"/>
                    <a:pt x="5979" y="4110"/>
                  </a:cubicBezTo>
                  <a:cubicBezTo>
                    <a:pt x="5984" y="4105"/>
                    <a:pt x="5992" y="4110"/>
                    <a:pt x="5997" y="4103"/>
                  </a:cubicBezTo>
                  <a:cubicBezTo>
                    <a:pt x="6001" y="4100"/>
                    <a:pt x="6006" y="4102"/>
                    <a:pt x="6011" y="4097"/>
                  </a:cubicBezTo>
                  <a:cubicBezTo>
                    <a:pt x="6016" y="4092"/>
                    <a:pt x="6024" y="4097"/>
                    <a:pt x="6029" y="4091"/>
                  </a:cubicBezTo>
                  <a:cubicBezTo>
                    <a:pt x="6032" y="4088"/>
                    <a:pt x="6035" y="4088"/>
                    <a:pt x="6039" y="4088"/>
                  </a:cubicBezTo>
                  <a:cubicBezTo>
                    <a:pt x="6042" y="4088"/>
                    <a:pt x="6046" y="4088"/>
                    <a:pt x="6048" y="4085"/>
                  </a:cubicBezTo>
                  <a:cubicBezTo>
                    <a:pt x="6051" y="4083"/>
                    <a:pt x="6054" y="4083"/>
                    <a:pt x="6058" y="4083"/>
                  </a:cubicBezTo>
                  <a:cubicBezTo>
                    <a:pt x="6061" y="4083"/>
                    <a:pt x="6064" y="4083"/>
                    <a:pt x="6067" y="4080"/>
                  </a:cubicBezTo>
                  <a:cubicBezTo>
                    <a:pt x="6069" y="4077"/>
                    <a:pt x="6072" y="4077"/>
                    <a:pt x="6076" y="4077"/>
                  </a:cubicBezTo>
                  <a:cubicBezTo>
                    <a:pt x="6077" y="4077"/>
                    <a:pt x="6079" y="4077"/>
                    <a:pt x="6081" y="4077"/>
                  </a:cubicBezTo>
                  <a:cubicBezTo>
                    <a:pt x="6085" y="4077"/>
                    <a:pt x="6088" y="4077"/>
                    <a:pt x="6092" y="4073"/>
                  </a:cubicBezTo>
                  <a:cubicBezTo>
                    <a:pt x="6097" y="4069"/>
                    <a:pt x="6105" y="4073"/>
                    <a:pt x="6110" y="4068"/>
                  </a:cubicBezTo>
                  <a:cubicBezTo>
                    <a:pt x="6113" y="4065"/>
                    <a:pt x="6116" y="4065"/>
                    <a:pt x="6120" y="4065"/>
                  </a:cubicBezTo>
                  <a:cubicBezTo>
                    <a:pt x="6123" y="4065"/>
                    <a:pt x="6127" y="4065"/>
                    <a:pt x="6129" y="4063"/>
                  </a:cubicBezTo>
                  <a:cubicBezTo>
                    <a:pt x="6132" y="4060"/>
                    <a:pt x="6135" y="4060"/>
                    <a:pt x="6138" y="4060"/>
                  </a:cubicBezTo>
                  <a:cubicBezTo>
                    <a:pt x="6140" y="4060"/>
                    <a:pt x="6142" y="4060"/>
                    <a:pt x="6143" y="4060"/>
                  </a:cubicBezTo>
                  <a:cubicBezTo>
                    <a:pt x="6147" y="4060"/>
                    <a:pt x="6150" y="4059"/>
                    <a:pt x="6153" y="4056"/>
                  </a:cubicBezTo>
                  <a:cubicBezTo>
                    <a:pt x="6158" y="4052"/>
                    <a:pt x="6167" y="4056"/>
                    <a:pt x="6172" y="4051"/>
                  </a:cubicBezTo>
                  <a:cubicBezTo>
                    <a:pt x="6178" y="4047"/>
                    <a:pt x="6185" y="4051"/>
                    <a:pt x="6191" y="4043"/>
                  </a:cubicBezTo>
                  <a:cubicBezTo>
                    <a:pt x="6194" y="4041"/>
                    <a:pt x="6197" y="4041"/>
                    <a:pt x="6201" y="4041"/>
                  </a:cubicBezTo>
                  <a:cubicBezTo>
                    <a:pt x="6204" y="4041"/>
                    <a:pt x="6208" y="4041"/>
                    <a:pt x="6210" y="4038"/>
                  </a:cubicBezTo>
                  <a:cubicBezTo>
                    <a:pt x="6212" y="4036"/>
                    <a:pt x="6215" y="4035"/>
                    <a:pt x="6218" y="4035"/>
                  </a:cubicBezTo>
                  <a:cubicBezTo>
                    <a:pt x="6220" y="4035"/>
                    <a:pt x="6222" y="4036"/>
                    <a:pt x="6225" y="4036"/>
                  </a:cubicBezTo>
                  <a:cubicBezTo>
                    <a:pt x="6228" y="4036"/>
                    <a:pt x="6231" y="4035"/>
                    <a:pt x="6234" y="4031"/>
                  </a:cubicBezTo>
                  <a:cubicBezTo>
                    <a:pt x="6236" y="4030"/>
                    <a:pt x="6239" y="4030"/>
                    <a:pt x="6242" y="4030"/>
                  </a:cubicBezTo>
                  <a:cubicBezTo>
                    <a:pt x="6242" y="4030"/>
                    <a:pt x="6243" y="4030"/>
                    <a:pt x="6244" y="4030"/>
                  </a:cubicBezTo>
                  <a:cubicBezTo>
                    <a:pt x="6247" y="4030"/>
                    <a:pt x="6251" y="4029"/>
                    <a:pt x="6253" y="4026"/>
                  </a:cubicBezTo>
                  <a:cubicBezTo>
                    <a:pt x="6259" y="4022"/>
                    <a:pt x="6266" y="4026"/>
                    <a:pt x="6272" y="4020"/>
                  </a:cubicBezTo>
                  <a:cubicBezTo>
                    <a:pt x="6277" y="4015"/>
                    <a:pt x="6286" y="4020"/>
                    <a:pt x="6291" y="4013"/>
                  </a:cubicBezTo>
                  <a:cubicBezTo>
                    <a:pt x="6297" y="4009"/>
                    <a:pt x="6304" y="4014"/>
                    <a:pt x="6309" y="4006"/>
                  </a:cubicBezTo>
                  <a:cubicBezTo>
                    <a:pt x="6311" y="4004"/>
                    <a:pt x="6314" y="4004"/>
                    <a:pt x="6316" y="4004"/>
                  </a:cubicBezTo>
                  <a:cubicBezTo>
                    <a:pt x="6317" y="4004"/>
                    <a:pt x="6317" y="4004"/>
                    <a:pt x="6318" y="4004"/>
                  </a:cubicBezTo>
                  <a:cubicBezTo>
                    <a:pt x="6322" y="4004"/>
                    <a:pt x="6326" y="4004"/>
                    <a:pt x="6329" y="3999"/>
                  </a:cubicBezTo>
                  <a:cubicBezTo>
                    <a:pt x="6341" y="3995"/>
                    <a:pt x="6354" y="3994"/>
                    <a:pt x="6367" y="3987"/>
                  </a:cubicBezTo>
                  <a:cubicBezTo>
                    <a:pt x="6372" y="3983"/>
                    <a:pt x="6381" y="3987"/>
                    <a:pt x="6385" y="3982"/>
                  </a:cubicBezTo>
                  <a:cubicBezTo>
                    <a:pt x="6387" y="3979"/>
                    <a:pt x="6391" y="3979"/>
                    <a:pt x="6394" y="3979"/>
                  </a:cubicBezTo>
                  <a:cubicBezTo>
                    <a:pt x="6396" y="3979"/>
                    <a:pt x="6397" y="3979"/>
                    <a:pt x="6399" y="3979"/>
                  </a:cubicBezTo>
                  <a:cubicBezTo>
                    <a:pt x="6403" y="3979"/>
                    <a:pt x="6407" y="3979"/>
                    <a:pt x="6410" y="3975"/>
                  </a:cubicBezTo>
                  <a:cubicBezTo>
                    <a:pt x="6416" y="3970"/>
                    <a:pt x="6427" y="3976"/>
                    <a:pt x="6433" y="3968"/>
                  </a:cubicBezTo>
                  <a:cubicBezTo>
                    <a:pt x="6439" y="3965"/>
                    <a:pt x="6447" y="3968"/>
                    <a:pt x="6453" y="3962"/>
                  </a:cubicBezTo>
                  <a:cubicBezTo>
                    <a:pt x="6455" y="3960"/>
                    <a:pt x="6458" y="3960"/>
                    <a:pt x="6460" y="3960"/>
                  </a:cubicBezTo>
                  <a:cubicBezTo>
                    <a:pt x="6463" y="3960"/>
                    <a:pt x="6465" y="3960"/>
                    <a:pt x="6467" y="3960"/>
                  </a:cubicBezTo>
                  <a:cubicBezTo>
                    <a:pt x="6471" y="3960"/>
                    <a:pt x="6474" y="3959"/>
                    <a:pt x="6477" y="3956"/>
                  </a:cubicBezTo>
                  <a:cubicBezTo>
                    <a:pt x="6482" y="3952"/>
                    <a:pt x="6491" y="3956"/>
                    <a:pt x="6496" y="3951"/>
                  </a:cubicBezTo>
                  <a:cubicBezTo>
                    <a:pt x="6498" y="3948"/>
                    <a:pt x="6502" y="3948"/>
                    <a:pt x="6505" y="3948"/>
                  </a:cubicBezTo>
                  <a:cubicBezTo>
                    <a:pt x="6507" y="3948"/>
                    <a:pt x="6508" y="3948"/>
                    <a:pt x="6510" y="3948"/>
                  </a:cubicBezTo>
                  <a:cubicBezTo>
                    <a:pt x="6514" y="3948"/>
                    <a:pt x="6517" y="3947"/>
                    <a:pt x="6520" y="3944"/>
                  </a:cubicBezTo>
                  <a:cubicBezTo>
                    <a:pt x="6522" y="3942"/>
                    <a:pt x="6525" y="3941"/>
                    <a:pt x="6529" y="3941"/>
                  </a:cubicBezTo>
                  <a:cubicBezTo>
                    <a:pt x="6530" y="3941"/>
                    <a:pt x="6532" y="3941"/>
                    <a:pt x="6534" y="3941"/>
                  </a:cubicBezTo>
                  <a:cubicBezTo>
                    <a:pt x="6538" y="3941"/>
                    <a:pt x="6541" y="3941"/>
                    <a:pt x="6545" y="3938"/>
                  </a:cubicBezTo>
                  <a:cubicBezTo>
                    <a:pt x="6563" y="3932"/>
                    <a:pt x="6582" y="3932"/>
                    <a:pt x="6600" y="3924"/>
                  </a:cubicBezTo>
                  <a:cubicBezTo>
                    <a:pt x="6628" y="3917"/>
                    <a:pt x="6658" y="3914"/>
                    <a:pt x="6686" y="3905"/>
                  </a:cubicBezTo>
                  <a:cubicBezTo>
                    <a:pt x="6693" y="3900"/>
                    <a:pt x="6704" y="3906"/>
                    <a:pt x="6712" y="3898"/>
                  </a:cubicBezTo>
                  <a:cubicBezTo>
                    <a:pt x="6745" y="3891"/>
                    <a:pt x="6779" y="3885"/>
                    <a:pt x="6810" y="3873"/>
                  </a:cubicBezTo>
                  <a:cubicBezTo>
                    <a:pt x="6825" y="3869"/>
                    <a:pt x="6839" y="3867"/>
                    <a:pt x="6853" y="3860"/>
                  </a:cubicBezTo>
                  <a:cubicBezTo>
                    <a:pt x="6875" y="3855"/>
                    <a:pt x="6895" y="3849"/>
                    <a:pt x="6914" y="3842"/>
                  </a:cubicBezTo>
                  <a:cubicBezTo>
                    <a:pt x="6920" y="3837"/>
                    <a:pt x="6930" y="3843"/>
                    <a:pt x="6934" y="3835"/>
                  </a:cubicBezTo>
                  <a:cubicBezTo>
                    <a:pt x="6955" y="3830"/>
                    <a:pt x="6976" y="3824"/>
                    <a:pt x="6995" y="3816"/>
                  </a:cubicBezTo>
                  <a:cubicBezTo>
                    <a:pt x="7010" y="3811"/>
                    <a:pt x="7026" y="3810"/>
                    <a:pt x="7038" y="3803"/>
                  </a:cubicBezTo>
                  <a:cubicBezTo>
                    <a:pt x="7054" y="3798"/>
                    <a:pt x="7069" y="3797"/>
                    <a:pt x="7082" y="3790"/>
                  </a:cubicBezTo>
                  <a:cubicBezTo>
                    <a:pt x="7112" y="3782"/>
                    <a:pt x="7140" y="3776"/>
                    <a:pt x="7170" y="3766"/>
                  </a:cubicBezTo>
                  <a:cubicBezTo>
                    <a:pt x="7172" y="3764"/>
                    <a:pt x="7175" y="3763"/>
                    <a:pt x="7178" y="3763"/>
                  </a:cubicBezTo>
                  <a:cubicBezTo>
                    <a:pt x="7180" y="3763"/>
                    <a:pt x="7183" y="3764"/>
                    <a:pt x="7185" y="3764"/>
                  </a:cubicBezTo>
                  <a:cubicBezTo>
                    <a:pt x="7188" y="3764"/>
                    <a:pt x="7192" y="3763"/>
                    <a:pt x="7194" y="3760"/>
                  </a:cubicBezTo>
                  <a:cubicBezTo>
                    <a:pt x="7209" y="3755"/>
                    <a:pt x="7224" y="3754"/>
                    <a:pt x="7237" y="3746"/>
                  </a:cubicBezTo>
                  <a:cubicBezTo>
                    <a:pt x="7253" y="3741"/>
                    <a:pt x="7270" y="3739"/>
                    <a:pt x="7286" y="3734"/>
                  </a:cubicBezTo>
                  <a:cubicBezTo>
                    <a:pt x="7290" y="3731"/>
                    <a:pt x="7294" y="3730"/>
                    <a:pt x="7298" y="3730"/>
                  </a:cubicBezTo>
                  <a:cubicBezTo>
                    <a:pt x="7303" y="3730"/>
                    <a:pt x="7307" y="3731"/>
                    <a:pt x="7312" y="3731"/>
                  </a:cubicBezTo>
                  <a:cubicBezTo>
                    <a:pt x="7316" y="3731"/>
                    <a:pt x="7320" y="3730"/>
                    <a:pt x="7324" y="3727"/>
                  </a:cubicBezTo>
                  <a:cubicBezTo>
                    <a:pt x="7329" y="3725"/>
                    <a:pt x="7333" y="3724"/>
                    <a:pt x="7338" y="3724"/>
                  </a:cubicBezTo>
                  <a:cubicBezTo>
                    <a:pt x="7341" y="3724"/>
                    <a:pt x="7344" y="3724"/>
                    <a:pt x="7347" y="3724"/>
                  </a:cubicBezTo>
                  <a:cubicBezTo>
                    <a:pt x="7352" y="3724"/>
                    <a:pt x="7357" y="3724"/>
                    <a:pt x="7362" y="3720"/>
                  </a:cubicBezTo>
                  <a:cubicBezTo>
                    <a:pt x="7365" y="3718"/>
                    <a:pt x="7368" y="3717"/>
                    <a:pt x="7371" y="3717"/>
                  </a:cubicBezTo>
                  <a:cubicBezTo>
                    <a:pt x="7374" y="3717"/>
                    <a:pt x="7378" y="3718"/>
                    <a:pt x="7381" y="3718"/>
                  </a:cubicBezTo>
                  <a:cubicBezTo>
                    <a:pt x="7385" y="3718"/>
                    <a:pt x="7389" y="3717"/>
                    <a:pt x="7393" y="3713"/>
                  </a:cubicBezTo>
                  <a:cubicBezTo>
                    <a:pt x="7396" y="3711"/>
                    <a:pt x="7399" y="3711"/>
                    <a:pt x="7402" y="3711"/>
                  </a:cubicBezTo>
                  <a:cubicBezTo>
                    <a:pt x="7406" y="3711"/>
                    <a:pt x="7409" y="3711"/>
                    <a:pt x="7413" y="3711"/>
                  </a:cubicBezTo>
                  <a:cubicBezTo>
                    <a:pt x="7417" y="3711"/>
                    <a:pt x="7421" y="3711"/>
                    <a:pt x="7425" y="3707"/>
                  </a:cubicBezTo>
                  <a:cubicBezTo>
                    <a:pt x="7443" y="3701"/>
                    <a:pt x="7462" y="3700"/>
                    <a:pt x="7480" y="3693"/>
                  </a:cubicBezTo>
                  <a:cubicBezTo>
                    <a:pt x="7499" y="3690"/>
                    <a:pt x="7517" y="3687"/>
                    <a:pt x="7535" y="3680"/>
                  </a:cubicBezTo>
                  <a:cubicBezTo>
                    <a:pt x="7585" y="3670"/>
                    <a:pt x="7635" y="3663"/>
                    <a:pt x="7683" y="3649"/>
                  </a:cubicBezTo>
                  <a:cubicBezTo>
                    <a:pt x="7686" y="3646"/>
                    <a:pt x="7689" y="3646"/>
                    <a:pt x="7693" y="3646"/>
                  </a:cubicBezTo>
                  <a:cubicBezTo>
                    <a:pt x="7694" y="3646"/>
                    <a:pt x="7695" y="3646"/>
                    <a:pt x="7695" y="3646"/>
                  </a:cubicBezTo>
                  <a:cubicBezTo>
                    <a:pt x="7700" y="3646"/>
                    <a:pt x="7705" y="3646"/>
                    <a:pt x="7709" y="3642"/>
                  </a:cubicBezTo>
                  <a:cubicBezTo>
                    <a:pt x="7711" y="3640"/>
                    <a:pt x="7714" y="3639"/>
                    <a:pt x="7717" y="3639"/>
                  </a:cubicBezTo>
                  <a:cubicBezTo>
                    <a:pt x="7719" y="3639"/>
                    <a:pt x="7722" y="3640"/>
                    <a:pt x="7724" y="3640"/>
                  </a:cubicBezTo>
                  <a:cubicBezTo>
                    <a:pt x="7728" y="3640"/>
                    <a:pt x="7731" y="3639"/>
                    <a:pt x="7733" y="3636"/>
                  </a:cubicBezTo>
                  <a:cubicBezTo>
                    <a:pt x="7755" y="3631"/>
                    <a:pt x="7775" y="3625"/>
                    <a:pt x="7796" y="3616"/>
                  </a:cubicBezTo>
                  <a:cubicBezTo>
                    <a:pt x="7801" y="3612"/>
                    <a:pt x="7810" y="3616"/>
                    <a:pt x="7814" y="3610"/>
                  </a:cubicBezTo>
                  <a:cubicBezTo>
                    <a:pt x="7829" y="3605"/>
                    <a:pt x="7844" y="3604"/>
                    <a:pt x="7857" y="3596"/>
                  </a:cubicBezTo>
                  <a:cubicBezTo>
                    <a:pt x="7932" y="3576"/>
                    <a:pt x="8009" y="3563"/>
                    <a:pt x="8087" y="3546"/>
                  </a:cubicBezTo>
                  <a:cubicBezTo>
                    <a:pt x="8106" y="3542"/>
                    <a:pt x="8128" y="3541"/>
                    <a:pt x="8148" y="3534"/>
                  </a:cubicBezTo>
                  <a:cubicBezTo>
                    <a:pt x="8174" y="3529"/>
                    <a:pt x="8198" y="3525"/>
                    <a:pt x="8223" y="3515"/>
                  </a:cubicBezTo>
                  <a:cubicBezTo>
                    <a:pt x="8225" y="3512"/>
                    <a:pt x="8228" y="3512"/>
                    <a:pt x="8232" y="3512"/>
                  </a:cubicBezTo>
                  <a:cubicBezTo>
                    <a:pt x="8235" y="3512"/>
                    <a:pt x="8238" y="3512"/>
                    <a:pt x="8241" y="3509"/>
                  </a:cubicBezTo>
                  <a:cubicBezTo>
                    <a:pt x="8246" y="3504"/>
                    <a:pt x="8255" y="3509"/>
                    <a:pt x="8260" y="3503"/>
                  </a:cubicBezTo>
                  <a:cubicBezTo>
                    <a:pt x="8288" y="3495"/>
                    <a:pt x="8316" y="3485"/>
                    <a:pt x="8347" y="3477"/>
                  </a:cubicBezTo>
                  <a:cubicBezTo>
                    <a:pt x="8349" y="3475"/>
                    <a:pt x="8352" y="3475"/>
                    <a:pt x="8355" y="3475"/>
                  </a:cubicBezTo>
                  <a:cubicBezTo>
                    <a:pt x="8357" y="3475"/>
                    <a:pt x="8359" y="3475"/>
                    <a:pt x="8361" y="3475"/>
                  </a:cubicBezTo>
                  <a:cubicBezTo>
                    <a:pt x="8365" y="3475"/>
                    <a:pt x="8369" y="3474"/>
                    <a:pt x="8372" y="3471"/>
                  </a:cubicBezTo>
                  <a:cubicBezTo>
                    <a:pt x="8376" y="3468"/>
                    <a:pt x="8379" y="3468"/>
                    <a:pt x="8383" y="3468"/>
                  </a:cubicBezTo>
                  <a:cubicBezTo>
                    <a:pt x="8386" y="3468"/>
                    <a:pt x="8389" y="3468"/>
                    <a:pt x="8392" y="3468"/>
                  </a:cubicBezTo>
                  <a:cubicBezTo>
                    <a:pt x="8396" y="3468"/>
                    <a:pt x="8400" y="3468"/>
                    <a:pt x="8403" y="3465"/>
                  </a:cubicBezTo>
                  <a:cubicBezTo>
                    <a:pt x="8406" y="3463"/>
                    <a:pt x="8409" y="3463"/>
                    <a:pt x="8412" y="3463"/>
                  </a:cubicBezTo>
                  <a:cubicBezTo>
                    <a:pt x="8415" y="3463"/>
                    <a:pt x="8419" y="3463"/>
                    <a:pt x="8422" y="3463"/>
                  </a:cubicBezTo>
                  <a:cubicBezTo>
                    <a:pt x="8426" y="3463"/>
                    <a:pt x="8430" y="3463"/>
                    <a:pt x="8434" y="3459"/>
                  </a:cubicBezTo>
                  <a:cubicBezTo>
                    <a:pt x="8437" y="3457"/>
                    <a:pt x="8440" y="3456"/>
                    <a:pt x="8444" y="3456"/>
                  </a:cubicBezTo>
                  <a:cubicBezTo>
                    <a:pt x="8445" y="3456"/>
                    <a:pt x="8447" y="3457"/>
                    <a:pt x="8449" y="3457"/>
                  </a:cubicBezTo>
                  <a:cubicBezTo>
                    <a:pt x="8453" y="3457"/>
                    <a:pt x="8456" y="3456"/>
                    <a:pt x="8460" y="3453"/>
                  </a:cubicBezTo>
                  <a:cubicBezTo>
                    <a:pt x="8462" y="3451"/>
                    <a:pt x="8465" y="3450"/>
                    <a:pt x="8469" y="3450"/>
                  </a:cubicBezTo>
                  <a:cubicBezTo>
                    <a:pt x="8470" y="3450"/>
                    <a:pt x="8472" y="3451"/>
                    <a:pt x="8474" y="3451"/>
                  </a:cubicBezTo>
                  <a:cubicBezTo>
                    <a:pt x="8477" y="3451"/>
                    <a:pt x="8481" y="3450"/>
                    <a:pt x="8484" y="3447"/>
                  </a:cubicBezTo>
                  <a:cubicBezTo>
                    <a:pt x="8487" y="3444"/>
                    <a:pt x="8490" y="3443"/>
                    <a:pt x="8493" y="3443"/>
                  </a:cubicBezTo>
                  <a:cubicBezTo>
                    <a:pt x="8495" y="3443"/>
                    <a:pt x="8497" y="3444"/>
                    <a:pt x="8498" y="3444"/>
                  </a:cubicBezTo>
                  <a:cubicBezTo>
                    <a:pt x="8502" y="3444"/>
                    <a:pt x="8506" y="3443"/>
                    <a:pt x="8508" y="3439"/>
                  </a:cubicBezTo>
                  <a:cubicBezTo>
                    <a:pt x="8514" y="3436"/>
                    <a:pt x="8521" y="3439"/>
                    <a:pt x="8527" y="3434"/>
                  </a:cubicBezTo>
                  <a:cubicBezTo>
                    <a:pt x="8529" y="3432"/>
                    <a:pt x="8532" y="3431"/>
                    <a:pt x="8535" y="3431"/>
                  </a:cubicBezTo>
                  <a:cubicBezTo>
                    <a:pt x="8537" y="3431"/>
                    <a:pt x="8540" y="3432"/>
                    <a:pt x="8542" y="3432"/>
                  </a:cubicBezTo>
                  <a:cubicBezTo>
                    <a:pt x="8546" y="3432"/>
                    <a:pt x="8549" y="3431"/>
                    <a:pt x="8551" y="3428"/>
                  </a:cubicBezTo>
                  <a:cubicBezTo>
                    <a:pt x="8555" y="3425"/>
                    <a:pt x="8559" y="3425"/>
                    <a:pt x="8563" y="3425"/>
                  </a:cubicBezTo>
                  <a:cubicBezTo>
                    <a:pt x="8565" y="3425"/>
                    <a:pt x="8568" y="3425"/>
                    <a:pt x="8570" y="3425"/>
                  </a:cubicBezTo>
                  <a:cubicBezTo>
                    <a:pt x="8574" y="3425"/>
                    <a:pt x="8579" y="3424"/>
                    <a:pt x="8583" y="3421"/>
                  </a:cubicBezTo>
                  <a:cubicBezTo>
                    <a:pt x="8586" y="3419"/>
                    <a:pt x="8589" y="3419"/>
                    <a:pt x="8592" y="3419"/>
                  </a:cubicBezTo>
                  <a:cubicBezTo>
                    <a:pt x="8594" y="3419"/>
                    <a:pt x="8596" y="3419"/>
                    <a:pt x="8597" y="3419"/>
                  </a:cubicBezTo>
                  <a:cubicBezTo>
                    <a:pt x="8601" y="3419"/>
                    <a:pt x="8604" y="3418"/>
                    <a:pt x="8608" y="3416"/>
                  </a:cubicBezTo>
                  <a:cubicBezTo>
                    <a:pt x="8611" y="3413"/>
                    <a:pt x="8614" y="3412"/>
                    <a:pt x="8618" y="3412"/>
                  </a:cubicBezTo>
                  <a:cubicBezTo>
                    <a:pt x="8621" y="3412"/>
                    <a:pt x="8625" y="3413"/>
                    <a:pt x="8629" y="3413"/>
                  </a:cubicBezTo>
                  <a:cubicBezTo>
                    <a:pt x="8632" y="3413"/>
                    <a:pt x="8636" y="3412"/>
                    <a:pt x="8639" y="3409"/>
                  </a:cubicBezTo>
                  <a:cubicBezTo>
                    <a:pt x="8647" y="3404"/>
                    <a:pt x="8656" y="3410"/>
                    <a:pt x="8665" y="3402"/>
                  </a:cubicBezTo>
                  <a:cubicBezTo>
                    <a:pt x="8668" y="3400"/>
                    <a:pt x="8672" y="3399"/>
                    <a:pt x="8676" y="3399"/>
                  </a:cubicBezTo>
                  <a:cubicBezTo>
                    <a:pt x="8680" y="3399"/>
                    <a:pt x="8684" y="3400"/>
                    <a:pt x="8688" y="3400"/>
                  </a:cubicBezTo>
                  <a:cubicBezTo>
                    <a:pt x="8693" y="3400"/>
                    <a:pt x="8698" y="3399"/>
                    <a:pt x="8702" y="3395"/>
                  </a:cubicBezTo>
                  <a:cubicBezTo>
                    <a:pt x="8706" y="3393"/>
                    <a:pt x="8710" y="3392"/>
                    <a:pt x="8714" y="3392"/>
                  </a:cubicBezTo>
                  <a:cubicBezTo>
                    <a:pt x="8718" y="3392"/>
                    <a:pt x="8722" y="3393"/>
                    <a:pt x="8727" y="3393"/>
                  </a:cubicBezTo>
                  <a:cubicBezTo>
                    <a:pt x="8731" y="3393"/>
                    <a:pt x="8736" y="3392"/>
                    <a:pt x="8740" y="3389"/>
                  </a:cubicBezTo>
                  <a:cubicBezTo>
                    <a:pt x="8743" y="3387"/>
                    <a:pt x="8747" y="3386"/>
                    <a:pt x="8751" y="3386"/>
                  </a:cubicBezTo>
                  <a:cubicBezTo>
                    <a:pt x="8754" y="3386"/>
                    <a:pt x="8757" y="3386"/>
                    <a:pt x="8760" y="3386"/>
                  </a:cubicBezTo>
                  <a:cubicBezTo>
                    <a:pt x="8764" y="3386"/>
                    <a:pt x="8768" y="3386"/>
                    <a:pt x="8771" y="3382"/>
                  </a:cubicBezTo>
                  <a:cubicBezTo>
                    <a:pt x="8774" y="3380"/>
                    <a:pt x="8777" y="3380"/>
                    <a:pt x="8780" y="3380"/>
                  </a:cubicBezTo>
                  <a:cubicBezTo>
                    <a:pt x="8782" y="3380"/>
                    <a:pt x="8783" y="3380"/>
                    <a:pt x="8784" y="3380"/>
                  </a:cubicBezTo>
                  <a:cubicBezTo>
                    <a:pt x="8789" y="3380"/>
                    <a:pt x="8793" y="3380"/>
                    <a:pt x="8796" y="3375"/>
                  </a:cubicBezTo>
                  <a:cubicBezTo>
                    <a:pt x="8799" y="3373"/>
                    <a:pt x="8802" y="3373"/>
                    <a:pt x="8805" y="3373"/>
                  </a:cubicBezTo>
                  <a:cubicBezTo>
                    <a:pt x="8807" y="3373"/>
                    <a:pt x="8810" y="3373"/>
                    <a:pt x="8812" y="3373"/>
                  </a:cubicBezTo>
                  <a:cubicBezTo>
                    <a:pt x="8816" y="3373"/>
                    <a:pt x="8819" y="3372"/>
                    <a:pt x="8822" y="3368"/>
                  </a:cubicBezTo>
                  <a:cubicBezTo>
                    <a:pt x="8825" y="3366"/>
                    <a:pt x="8829" y="3366"/>
                    <a:pt x="8832" y="3366"/>
                  </a:cubicBezTo>
                  <a:cubicBezTo>
                    <a:pt x="8834" y="3366"/>
                    <a:pt x="8835" y="3366"/>
                    <a:pt x="8837" y="3366"/>
                  </a:cubicBezTo>
                  <a:cubicBezTo>
                    <a:pt x="8841" y="3366"/>
                    <a:pt x="8844" y="3365"/>
                    <a:pt x="8848" y="3363"/>
                  </a:cubicBezTo>
                  <a:cubicBezTo>
                    <a:pt x="8852" y="3360"/>
                    <a:pt x="8856" y="3360"/>
                    <a:pt x="8860" y="3360"/>
                  </a:cubicBezTo>
                  <a:cubicBezTo>
                    <a:pt x="8862" y="3360"/>
                    <a:pt x="8864" y="3360"/>
                    <a:pt x="8866" y="3360"/>
                  </a:cubicBezTo>
                  <a:cubicBezTo>
                    <a:pt x="8871" y="3360"/>
                    <a:pt x="8875" y="3360"/>
                    <a:pt x="8879" y="3356"/>
                  </a:cubicBezTo>
                  <a:cubicBezTo>
                    <a:pt x="8883" y="3353"/>
                    <a:pt x="8887" y="3353"/>
                    <a:pt x="8891" y="3353"/>
                  </a:cubicBezTo>
                  <a:cubicBezTo>
                    <a:pt x="8895" y="3353"/>
                    <a:pt x="8899" y="3353"/>
                    <a:pt x="8903" y="3353"/>
                  </a:cubicBezTo>
                  <a:cubicBezTo>
                    <a:pt x="8907" y="3353"/>
                    <a:pt x="8911" y="3353"/>
                    <a:pt x="8915" y="3350"/>
                  </a:cubicBezTo>
                  <a:cubicBezTo>
                    <a:pt x="8919" y="3347"/>
                    <a:pt x="8924" y="3347"/>
                    <a:pt x="8928" y="3347"/>
                  </a:cubicBezTo>
                  <a:cubicBezTo>
                    <a:pt x="8931" y="3347"/>
                    <a:pt x="8935" y="3347"/>
                    <a:pt x="8938" y="3347"/>
                  </a:cubicBezTo>
                  <a:cubicBezTo>
                    <a:pt x="8943" y="3347"/>
                    <a:pt x="8948" y="3346"/>
                    <a:pt x="8953" y="3342"/>
                  </a:cubicBezTo>
                  <a:cubicBezTo>
                    <a:pt x="8956" y="3340"/>
                    <a:pt x="8960" y="3340"/>
                    <a:pt x="8964" y="3340"/>
                  </a:cubicBezTo>
                  <a:cubicBezTo>
                    <a:pt x="8968" y="3340"/>
                    <a:pt x="8972" y="3340"/>
                    <a:pt x="8976" y="3340"/>
                  </a:cubicBezTo>
                  <a:cubicBezTo>
                    <a:pt x="8981" y="3340"/>
                    <a:pt x="8986" y="3340"/>
                    <a:pt x="8990" y="3336"/>
                  </a:cubicBezTo>
                  <a:cubicBezTo>
                    <a:pt x="8994" y="3334"/>
                    <a:pt x="8998" y="3333"/>
                    <a:pt x="9002" y="3333"/>
                  </a:cubicBezTo>
                  <a:cubicBezTo>
                    <a:pt x="9006" y="3333"/>
                    <a:pt x="9010" y="3334"/>
                    <a:pt x="9014" y="3334"/>
                  </a:cubicBezTo>
                  <a:cubicBezTo>
                    <a:pt x="9019" y="3334"/>
                    <a:pt x="9024" y="3333"/>
                    <a:pt x="9028" y="3329"/>
                  </a:cubicBezTo>
                  <a:cubicBezTo>
                    <a:pt x="9032" y="3327"/>
                    <a:pt x="9037" y="3327"/>
                    <a:pt x="9041" y="3327"/>
                  </a:cubicBezTo>
                  <a:cubicBezTo>
                    <a:pt x="9044" y="3327"/>
                    <a:pt x="9048" y="3327"/>
                    <a:pt x="9051" y="3327"/>
                  </a:cubicBezTo>
                  <a:cubicBezTo>
                    <a:pt x="9056" y="3327"/>
                    <a:pt x="9061" y="3326"/>
                    <a:pt x="9066" y="3323"/>
                  </a:cubicBezTo>
                  <a:cubicBezTo>
                    <a:pt x="9070" y="3320"/>
                    <a:pt x="9074" y="3319"/>
                    <a:pt x="9078" y="3319"/>
                  </a:cubicBezTo>
                  <a:cubicBezTo>
                    <a:pt x="9082" y="3319"/>
                    <a:pt x="9086" y="3320"/>
                    <a:pt x="9090" y="3320"/>
                  </a:cubicBezTo>
                  <a:cubicBezTo>
                    <a:pt x="9094" y="3320"/>
                    <a:pt x="9099" y="3319"/>
                    <a:pt x="9104" y="3315"/>
                  </a:cubicBezTo>
                  <a:cubicBezTo>
                    <a:pt x="9106" y="3313"/>
                    <a:pt x="9109" y="3313"/>
                    <a:pt x="9112" y="3313"/>
                  </a:cubicBezTo>
                  <a:cubicBezTo>
                    <a:pt x="9116" y="3313"/>
                    <a:pt x="9120" y="3314"/>
                    <a:pt x="9124" y="3314"/>
                  </a:cubicBezTo>
                  <a:cubicBezTo>
                    <a:pt x="9128" y="3314"/>
                    <a:pt x="9131" y="3313"/>
                    <a:pt x="9135" y="3310"/>
                  </a:cubicBezTo>
                  <a:cubicBezTo>
                    <a:pt x="9138" y="3308"/>
                    <a:pt x="9141" y="3308"/>
                    <a:pt x="9144" y="3308"/>
                  </a:cubicBezTo>
                  <a:cubicBezTo>
                    <a:pt x="9147" y="3308"/>
                    <a:pt x="9151" y="3308"/>
                    <a:pt x="9154" y="3308"/>
                  </a:cubicBezTo>
                  <a:cubicBezTo>
                    <a:pt x="9158" y="3308"/>
                    <a:pt x="9162" y="3307"/>
                    <a:pt x="9166" y="3303"/>
                  </a:cubicBezTo>
                  <a:cubicBezTo>
                    <a:pt x="9169" y="3302"/>
                    <a:pt x="9172" y="3301"/>
                    <a:pt x="9175" y="3301"/>
                  </a:cubicBezTo>
                  <a:cubicBezTo>
                    <a:pt x="9179" y="3301"/>
                    <a:pt x="9182" y="3302"/>
                    <a:pt x="9186" y="3302"/>
                  </a:cubicBezTo>
                  <a:cubicBezTo>
                    <a:pt x="9190" y="3302"/>
                    <a:pt x="9194" y="3301"/>
                    <a:pt x="9197" y="3297"/>
                  </a:cubicBezTo>
                  <a:cubicBezTo>
                    <a:pt x="9200" y="3295"/>
                    <a:pt x="9204" y="3294"/>
                    <a:pt x="9207" y="3294"/>
                  </a:cubicBezTo>
                  <a:cubicBezTo>
                    <a:pt x="9210" y="3294"/>
                    <a:pt x="9213" y="3295"/>
                    <a:pt x="9216" y="3295"/>
                  </a:cubicBezTo>
                  <a:cubicBezTo>
                    <a:pt x="9221" y="3295"/>
                    <a:pt x="9225" y="3294"/>
                    <a:pt x="9228" y="3291"/>
                  </a:cubicBezTo>
                  <a:cubicBezTo>
                    <a:pt x="9231" y="3288"/>
                    <a:pt x="9235" y="3287"/>
                    <a:pt x="9239" y="3287"/>
                  </a:cubicBezTo>
                  <a:cubicBezTo>
                    <a:pt x="9242" y="3287"/>
                    <a:pt x="9246" y="3288"/>
                    <a:pt x="9249" y="3288"/>
                  </a:cubicBezTo>
                  <a:cubicBezTo>
                    <a:pt x="9252" y="3288"/>
                    <a:pt x="9256" y="3287"/>
                    <a:pt x="9259" y="3285"/>
                  </a:cubicBezTo>
                  <a:lnTo>
                    <a:pt x="9260" y="3283"/>
                  </a:lnTo>
                  <a:lnTo>
                    <a:pt x="9262" y="3285"/>
                  </a:lnTo>
                  <a:cubicBezTo>
                    <a:pt x="9266" y="3283"/>
                    <a:pt x="9271" y="3282"/>
                    <a:pt x="9275" y="3282"/>
                  </a:cubicBezTo>
                  <a:cubicBezTo>
                    <a:pt x="9279" y="3282"/>
                    <a:pt x="9282" y="3282"/>
                    <a:pt x="9285" y="3282"/>
                  </a:cubicBezTo>
                  <a:cubicBezTo>
                    <a:pt x="9291" y="3282"/>
                    <a:pt x="9296" y="3282"/>
                    <a:pt x="9301" y="3278"/>
                  </a:cubicBezTo>
                  <a:cubicBezTo>
                    <a:pt x="9305" y="3276"/>
                    <a:pt x="9309" y="3275"/>
                    <a:pt x="9313" y="3275"/>
                  </a:cubicBezTo>
                  <a:cubicBezTo>
                    <a:pt x="9318" y="3275"/>
                    <a:pt x="9324" y="3276"/>
                    <a:pt x="9329" y="3276"/>
                  </a:cubicBezTo>
                  <a:cubicBezTo>
                    <a:pt x="9334" y="3276"/>
                    <a:pt x="9340" y="3275"/>
                    <a:pt x="9345" y="3272"/>
                  </a:cubicBezTo>
                  <a:lnTo>
                    <a:pt x="9346" y="3271"/>
                  </a:lnTo>
                  <a:lnTo>
                    <a:pt x="9348" y="3272"/>
                  </a:lnTo>
                  <a:cubicBezTo>
                    <a:pt x="9353" y="3270"/>
                    <a:pt x="9357" y="3270"/>
                    <a:pt x="9361" y="3270"/>
                  </a:cubicBezTo>
                  <a:cubicBezTo>
                    <a:pt x="9366" y="3270"/>
                    <a:pt x="9371" y="3270"/>
                    <a:pt x="9376" y="3270"/>
                  </a:cubicBezTo>
                  <a:cubicBezTo>
                    <a:pt x="9382" y="3270"/>
                    <a:pt x="9388" y="3270"/>
                    <a:pt x="9394" y="3266"/>
                  </a:cubicBezTo>
                  <a:cubicBezTo>
                    <a:pt x="9398" y="3264"/>
                    <a:pt x="9402" y="3263"/>
                    <a:pt x="9407" y="3263"/>
                  </a:cubicBezTo>
                  <a:cubicBezTo>
                    <a:pt x="9411" y="3263"/>
                    <a:pt x="9416" y="3264"/>
                    <a:pt x="9421" y="3264"/>
                  </a:cubicBezTo>
                  <a:cubicBezTo>
                    <a:pt x="9426" y="3264"/>
                    <a:pt x="9432" y="3263"/>
                    <a:pt x="9437" y="3259"/>
                  </a:cubicBezTo>
                  <a:cubicBezTo>
                    <a:pt x="9442" y="3256"/>
                    <a:pt x="9446" y="3256"/>
                    <a:pt x="9451" y="3256"/>
                  </a:cubicBezTo>
                  <a:cubicBezTo>
                    <a:pt x="9456" y="3256"/>
                    <a:pt x="9461" y="3256"/>
                    <a:pt x="9466" y="3256"/>
                  </a:cubicBezTo>
                  <a:cubicBezTo>
                    <a:pt x="9471" y="3256"/>
                    <a:pt x="9476" y="3256"/>
                    <a:pt x="9480" y="3253"/>
                  </a:cubicBezTo>
                  <a:lnTo>
                    <a:pt x="9481" y="3251"/>
                  </a:lnTo>
                  <a:lnTo>
                    <a:pt x="9483" y="3253"/>
                  </a:lnTo>
                  <a:cubicBezTo>
                    <a:pt x="9487" y="3251"/>
                    <a:pt x="9491" y="3250"/>
                    <a:pt x="9496" y="3250"/>
                  </a:cubicBezTo>
                  <a:cubicBezTo>
                    <a:pt x="9498" y="3250"/>
                    <a:pt x="9500" y="3251"/>
                    <a:pt x="9503" y="3251"/>
                  </a:cubicBezTo>
                  <a:cubicBezTo>
                    <a:pt x="9508" y="3251"/>
                    <a:pt x="9512" y="3250"/>
                    <a:pt x="9517" y="3247"/>
                  </a:cubicBezTo>
                  <a:cubicBezTo>
                    <a:pt x="9520" y="3244"/>
                    <a:pt x="9525" y="3244"/>
                    <a:pt x="9529" y="3244"/>
                  </a:cubicBezTo>
                  <a:cubicBezTo>
                    <a:pt x="9533" y="3244"/>
                    <a:pt x="9536" y="3244"/>
                    <a:pt x="9540" y="3244"/>
                  </a:cubicBezTo>
                  <a:cubicBezTo>
                    <a:pt x="9545" y="3244"/>
                    <a:pt x="9550" y="3243"/>
                    <a:pt x="9554" y="3240"/>
                  </a:cubicBezTo>
                  <a:cubicBezTo>
                    <a:pt x="9558" y="3238"/>
                    <a:pt x="9561" y="3237"/>
                    <a:pt x="9565" y="3237"/>
                  </a:cubicBezTo>
                  <a:cubicBezTo>
                    <a:pt x="9568" y="3237"/>
                    <a:pt x="9570" y="3238"/>
                    <a:pt x="9573" y="3238"/>
                  </a:cubicBezTo>
                  <a:cubicBezTo>
                    <a:pt x="9578" y="3238"/>
                    <a:pt x="9582" y="3237"/>
                    <a:pt x="9586" y="3233"/>
                  </a:cubicBezTo>
                  <a:cubicBezTo>
                    <a:pt x="9589" y="3231"/>
                    <a:pt x="9593" y="3230"/>
                    <a:pt x="9597" y="3230"/>
                  </a:cubicBezTo>
                  <a:cubicBezTo>
                    <a:pt x="9599" y="3230"/>
                    <a:pt x="9601" y="3231"/>
                    <a:pt x="9603" y="3231"/>
                  </a:cubicBezTo>
                  <a:cubicBezTo>
                    <a:pt x="9608" y="3231"/>
                    <a:pt x="9612" y="3230"/>
                    <a:pt x="9616" y="3227"/>
                  </a:cubicBezTo>
                  <a:lnTo>
                    <a:pt x="9618" y="3226"/>
                  </a:lnTo>
                  <a:lnTo>
                    <a:pt x="9619" y="3227"/>
                  </a:lnTo>
                  <a:cubicBezTo>
                    <a:pt x="9623" y="3225"/>
                    <a:pt x="9627" y="3225"/>
                    <a:pt x="9631" y="3225"/>
                  </a:cubicBezTo>
                  <a:cubicBezTo>
                    <a:pt x="9634" y="3225"/>
                    <a:pt x="9636" y="3225"/>
                    <a:pt x="9639" y="3225"/>
                  </a:cubicBezTo>
                  <a:cubicBezTo>
                    <a:pt x="9643" y="3225"/>
                    <a:pt x="9648" y="3224"/>
                    <a:pt x="9653" y="3222"/>
                  </a:cubicBezTo>
                  <a:lnTo>
                    <a:pt x="9654" y="3220"/>
                  </a:lnTo>
                  <a:lnTo>
                    <a:pt x="9656" y="3222"/>
                  </a:lnTo>
                  <a:cubicBezTo>
                    <a:pt x="9660" y="3220"/>
                    <a:pt x="9664" y="3219"/>
                    <a:pt x="9668" y="3219"/>
                  </a:cubicBezTo>
                  <a:cubicBezTo>
                    <a:pt x="9671" y="3219"/>
                    <a:pt x="9673" y="3219"/>
                    <a:pt x="9675" y="3219"/>
                  </a:cubicBezTo>
                  <a:cubicBezTo>
                    <a:pt x="9680" y="3219"/>
                    <a:pt x="9685" y="3219"/>
                    <a:pt x="9689" y="3216"/>
                  </a:cubicBezTo>
                  <a:cubicBezTo>
                    <a:pt x="9693" y="3213"/>
                    <a:pt x="9697" y="3213"/>
                    <a:pt x="9701" y="3213"/>
                  </a:cubicBezTo>
                  <a:cubicBezTo>
                    <a:pt x="9705" y="3213"/>
                    <a:pt x="9710" y="3213"/>
                    <a:pt x="9714" y="3213"/>
                  </a:cubicBezTo>
                  <a:cubicBezTo>
                    <a:pt x="9719" y="3213"/>
                    <a:pt x="9723" y="3213"/>
                    <a:pt x="9727" y="3210"/>
                  </a:cubicBezTo>
                  <a:cubicBezTo>
                    <a:pt x="9730" y="3207"/>
                    <a:pt x="9734" y="3207"/>
                    <a:pt x="9738" y="3207"/>
                  </a:cubicBezTo>
                  <a:cubicBezTo>
                    <a:pt x="9740" y="3207"/>
                    <a:pt x="9743" y="3207"/>
                    <a:pt x="9746" y="3207"/>
                  </a:cubicBezTo>
                  <a:cubicBezTo>
                    <a:pt x="9750" y="3207"/>
                    <a:pt x="9754" y="3206"/>
                    <a:pt x="9758" y="3202"/>
                  </a:cubicBezTo>
                  <a:cubicBezTo>
                    <a:pt x="9761" y="3200"/>
                    <a:pt x="9764" y="3200"/>
                    <a:pt x="9766" y="3200"/>
                  </a:cubicBezTo>
                  <a:cubicBezTo>
                    <a:pt x="9768" y="3200"/>
                    <a:pt x="9770" y="3200"/>
                    <a:pt x="9772" y="3200"/>
                  </a:cubicBezTo>
                  <a:cubicBezTo>
                    <a:pt x="9776" y="3200"/>
                    <a:pt x="9780" y="3199"/>
                    <a:pt x="9783" y="3196"/>
                  </a:cubicBezTo>
                  <a:cubicBezTo>
                    <a:pt x="9786" y="3194"/>
                    <a:pt x="9790" y="3193"/>
                    <a:pt x="9793" y="3193"/>
                  </a:cubicBezTo>
                  <a:cubicBezTo>
                    <a:pt x="9795" y="3193"/>
                    <a:pt x="9797" y="3193"/>
                    <a:pt x="9799" y="3193"/>
                  </a:cubicBezTo>
                  <a:cubicBezTo>
                    <a:pt x="9802" y="3193"/>
                    <a:pt x="9806" y="3193"/>
                    <a:pt x="9809" y="3190"/>
                  </a:cubicBezTo>
                  <a:cubicBezTo>
                    <a:pt x="9813" y="3188"/>
                    <a:pt x="9817" y="3187"/>
                    <a:pt x="9821" y="3187"/>
                  </a:cubicBezTo>
                  <a:cubicBezTo>
                    <a:pt x="9823" y="3187"/>
                    <a:pt x="9825" y="3187"/>
                    <a:pt x="9827" y="3187"/>
                  </a:cubicBezTo>
                  <a:cubicBezTo>
                    <a:pt x="9832" y="3187"/>
                    <a:pt x="9836" y="3187"/>
                    <a:pt x="9840" y="3184"/>
                  </a:cubicBezTo>
                  <a:cubicBezTo>
                    <a:pt x="9843" y="3182"/>
                    <a:pt x="9847" y="3181"/>
                    <a:pt x="9850" y="3181"/>
                  </a:cubicBezTo>
                  <a:cubicBezTo>
                    <a:pt x="9853" y="3181"/>
                    <a:pt x="9856" y="3181"/>
                    <a:pt x="9859" y="3181"/>
                  </a:cubicBezTo>
                  <a:cubicBezTo>
                    <a:pt x="9863" y="3181"/>
                    <a:pt x="9868" y="3181"/>
                    <a:pt x="9871" y="3177"/>
                  </a:cubicBezTo>
                  <a:cubicBezTo>
                    <a:pt x="9874" y="3175"/>
                    <a:pt x="9878" y="3174"/>
                    <a:pt x="9882" y="3174"/>
                  </a:cubicBezTo>
                  <a:cubicBezTo>
                    <a:pt x="9884" y="3174"/>
                    <a:pt x="9887" y="3174"/>
                    <a:pt x="9890" y="3174"/>
                  </a:cubicBezTo>
                  <a:cubicBezTo>
                    <a:pt x="9894" y="3174"/>
                    <a:pt x="9898" y="3174"/>
                    <a:pt x="9902" y="3170"/>
                  </a:cubicBezTo>
                  <a:cubicBezTo>
                    <a:pt x="9906" y="3168"/>
                    <a:pt x="9909" y="3167"/>
                    <a:pt x="9913" y="3167"/>
                  </a:cubicBezTo>
                  <a:cubicBezTo>
                    <a:pt x="9917" y="3167"/>
                    <a:pt x="9921" y="3168"/>
                    <a:pt x="9925" y="3168"/>
                  </a:cubicBezTo>
                  <a:cubicBezTo>
                    <a:pt x="9930" y="3168"/>
                    <a:pt x="9935" y="3167"/>
                    <a:pt x="9939" y="3163"/>
                  </a:cubicBezTo>
                  <a:cubicBezTo>
                    <a:pt x="9944" y="3161"/>
                    <a:pt x="9948" y="3160"/>
                    <a:pt x="9953" y="3160"/>
                  </a:cubicBezTo>
                  <a:cubicBezTo>
                    <a:pt x="9958" y="3160"/>
                    <a:pt x="9963" y="3161"/>
                    <a:pt x="9968" y="3161"/>
                  </a:cubicBezTo>
                  <a:cubicBezTo>
                    <a:pt x="9973" y="3161"/>
                    <a:pt x="9978" y="3160"/>
                    <a:pt x="9983" y="3157"/>
                  </a:cubicBezTo>
                  <a:cubicBezTo>
                    <a:pt x="9987" y="3154"/>
                    <a:pt x="9991" y="3154"/>
                    <a:pt x="9995" y="3154"/>
                  </a:cubicBezTo>
                  <a:cubicBezTo>
                    <a:pt x="10001" y="3154"/>
                    <a:pt x="10006" y="3155"/>
                    <a:pt x="10012" y="3155"/>
                  </a:cubicBezTo>
                  <a:cubicBezTo>
                    <a:pt x="10017" y="3155"/>
                    <a:pt x="10021" y="3154"/>
                    <a:pt x="10026" y="3150"/>
                  </a:cubicBezTo>
                  <a:cubicBezTo>
                    <a:pt x="10031" y="3146"/>
                    <a:pt x="10040" y="3150"/>
                    <a:pt x="10045" y="3145"/>
                  </a:cubicBezTo>
                  <a:cubicBezTo>
                    <a:pt x="10048" y="3142"/>
                    <a:pt x="10051" y="3142"/>
                    <a:pt x="10054" y="3142"/>
                  </a:cubicBezTo>
                  <a:cubicBezTo>
                    <a:pt x="10056" y="3142"/>
                    <a:pt x="10057" y="3142"/>
                    <a:pt x="10059" y="3142"/>
                  </a:cubicBezTo>
                  <a:cubicBezTo>
                    <a:pt x="10063" y="3142"/>
                    <a:pt x="10066" y="3141"/>
                    <a:pt x="10069" y="3137"/>
                  </a:cubicBezTo>
                  <a:cubicBezTo>
                    <a:pt x="10071" y="3136"/>
                    <a:pt x="10074" y="3135"/>
                    <a:pt x="10077" y="3135"/>
                  </a:cubicBezTo>
                  <a:cubicBezTo>
                    <a:pt x="10079" y="3135"/>
                    <a:pt x="10081" y="3135"/>
                    <a:pt x="10083" y="3135"/>
                  </a:cubicBezTo>
                  <a:cubicBezTo>
                    <a:pt x="10087" y="3135"/>
                    <a:pt x="10091" y="3135"/>
                    <a:pt x="10095" y="3131"/>
                  </a:cubicBezTo>
                  <a:cubicBezTo>
                    <a:pt x="10097" y="3128"/>
                    <a:pt x="10100" y="3128"/>
                    <a:pt x="10104" y="3128"/>
                  </a:cubicBezTo>
                  <a:cubicBezTo>
                    <a:pt x="10105" y="3128"/>
                    <a:pt x="10107" y="3128"/>
                    <a:pt x="10109" y="3128"/>
                  </a:cubicBezTo>
                  <a:cubicBezTo>
                    <a:pt x="10113" y="3128"/>
                    <a:pt x="10117" y="3128"/>
                    <a:pt x="10121" y="3124"/>
                  </a:cubicBezTo>
                  <a:cubicBezTo>
                    <a:pt x="10137" y="3119"/>
                    <a:pt x="10154" y="3119"/>
                    <a:pt x="10170" y="3113"/>
                  </a:cubicBezTo>
                  <a:cubicBezTo>
                    <a:pt x="10173" y="3110"/>
                    <a:pt x="10176" y="3109"/>
                    <a:pt x="10180" y="3109"/>
                  </a:cubicBezTo>
                  <a:cubicBezTo>
                    <a:pt x="10182" y="3109"/>
                    <a:pt x="10183" y="3109"/>
                    <a:pt x="10185" y="3109"/>
                  </a:cubicBezTo>
                  <a:cubicBezTo>
                    <a:pt x="10189" y="3109"/>
                    <a:pt x="10193" y="3109"/>
                    <a:pt x="10195" y="3105"/>
                  </a:cubicBezTo>
                  <a:cubicBezTo>
                    <a:pt x="10200" y="3102"/>
                    <a:pt x="10208" y="3105"/>
                    <a:pt x="10213" y="3100"/>
                  </a:cubicBezTo>
                  <a:cubicBezTo>
                    <a:pt x="10218" y="3094"/>
                    <a:pt x="10227" y="3100"/>
                    <a:pt x="10231" y="3093"/>
                  </a:cubicBezTo>
                  <a:cubicBezTo>
                    <a:pt x="10234" y="3093"/>
                    <a:pt x="10236" y="3091"/>
                    <a:pt x="10239" y="3089"/>
                  </a:cubicBezTo>
                  <a:cubicBezTo>
                    <a:pt x="10241" y="3086"/>
                    <a:pt x="10249" y="3087"/>
                    <a:pt x="10251" y="3082"/>
                  </a:cubicBezTo>
                  <a:cubicBezTo>
                    <a:pt x="10258" y="3078"/>
                    <a:pt x="10265" y="3076"/>
                    <a:pt x="10268" y="3069"/>
                  </a:cubicBezTo>
                  <a:cubicBezTo>
                    <a:pt x="10273" y="3067"/>
                    <a:pt x="10274" y="3066"/>
                    <a:pt x="10276" y="3062"/>
                  </a:cubicBezTo>
                  <a:cubicBezTo>
                    <a:pt x="10282" y="3057"/>
                    <a:pt x="10285" y="3050"/>
                    <a:pt x="10288" y="3044"/>
                  </a:cubicBezTo>
                  <a:cubicBezTo>
                    <a:pt x="10294" y="3038"/>
                    <a:pt x="10290" y="3028"/>
                    <a:pt x="10294" y="3023"/>
                  </a:cubicBezTo>
                  <a:lnTo>
                    <a:pt x="10293" y="3022"/>
                  </a:lnTo>
                  <a:lnTo>
                    <a:pt x="10294" y="3021"/>
                  </a:lnTo>
                  <a:lnTo>
                    <a:pt x="10294" y="3021"/>
                  </a:lnTo>
                  <a:cubicBezTo>
                    <a:pt x="10286" y="3025"/>
                    <a:pt x="10280" y="3026"/>
                    <a:pt x="10276" y="3026"/>
                  </a:cubicBezTo>
                  <a:cubicBezTo>
                    <a:pt x="10268" y="3026"/>
                    <a:pt x="10267" y="3019"/>
                    <a:pt x="10262" y="3012"/>
                  </a:cubicBezTo>
                  <a:cubicBezTo>
                    <a:pt x="10256" y="3006"/>
                    <a:pt x="10264" y="2995"/>
                    <a:pt x="10256" y="2989"/>
                  </a:cubicBezTo>
                  <a:cubicBezTo>
                    <a:pt x="10255" y="2988"/>
                    <a:pt x="10255" y="2985"/>
                    <a:pt x="10255" y="2984"/>
                  </a:cubicBezTo>
                  <a:cubicBezTo>
                    <a:pt x="10251" y="2978"/>
                    <a:pt x="10255" y="2969"/>
                    <a:pt x="10250" y="2964"/>
                  </a:cubicBezTo>
                  <a:lnTo>
                    <a:pt x="10249" y="2963"/>
                  </a:lnTo>
                  <a:lnTo>
                    <a:pt x="10250" y="2962"/>
                  </a:lnTo>
                  <a:cubicBezTo>
                    <a:pt x="10245" y="2953"/>
                    <a:pt x="10251" y="2942"/>
                    <a:pt x="10244" y="2935"/>
                  </a:cubicBezTo>
                  <a:cubicBezTo>
                    <a:pt x="10239" y="2929"/>
                    <a:pt x="10244" y="2920"/>
                    <a:pt x="10237" y="2915"/>
                  </a:cubicBezTo>
                  <a:cubicBezTo>
                    <a:pt x="10237" y="2913"/>
                    <a:pt x="10235" y="2913"/>
                    <a:pt x="10234" y="2913"/>
                  </a:cubicBezTo>
                  <a:cubicBezTo>
                    <a:pt x="10234" y="2909"/>
                    <a:pt x="10234" y="2904"/>
                    <a:pt x="10231" y="2902"/>
                  </a:cubicBezTo>
                  <a:cubicBezTo>
                    <a:pt x="10226" y="2897"/>
                    <a:pt x="10231" y="2888"/>
                    <a:pt x="10224" y="2885"/>
                  </a:cubicBezTo>
                  <a:cubicBezTo>
                    <a:pt x="10222" y="2876"/>
                    <a:pt x="10219" y="2866"/>
                    <a:pt x="10212" y="2860"/>
                  </a:cubicBezTo>
                  <a:cubicBezTo>
                    <a:pt x="10209" y="2856"/>
                    <a:pt x="10211" y="2851"/>
                    <a:pt x="10206" y="2848"/>
                  </a:cubicBezTo>
                  <a:cubicBezTo>
                    <a:pt x="10206" y="2844"/>
                    <a:pt x="10203" y="2843"/>
                    <a:pt x="10200" y="2842"/>
                  </a:cubicBezTo>
                  <a:cubicBezTo>
                    <a:pt x="10194" y="2829"/>
                    <a:pt x="10185" y="2821"/>
                    <a:pt x="10176" y="2812"/>
                  </a:cubicBezTo>
                  <a:lnTo>
                    <a:pt x="10176" y="2812"/>
                  </a:lnTo>
                  <a:cubicBezTo>
                    <a:pt x="10176" y="2807"/>
                    <a:pt x="10173" y="2806"/>
                    <a:pt x="10169" y="2805"/>
                  </a:cubicBezTo>
                  <a:cubicBezTo>
                    <a:pt x="10168" y="2801"/>
                    <a:pt x="10167" y="2800"/>
                    <a:pt x="10163" y="2799"/>
                  </a:cubicBezTo>
                  <a:lnTo>
                    <a:pt x="10163" y="2799"/>
                  </a:lnTo>
                  <a:lnTo>
                    <a:pt x="10164" y="2800"/>
                  </a:lnTo>
                  <a:cubicBezTo>
                    <a:pt x="10152" y="2789"/>
                    <a:pt x="10141" y="2777"/>
                    <a:pt x="10127" y="2768"/>
                  </a:cubicBezTo>
                  <a:cubicBezTo>
                    <a:pt x="10125" y="2764"/>
                    <a:pt x="10124" y="2763"/>
                    <a:pt x="10121" y="2762"/>
                  </a:cubicBezTo>
                  <a:cubicBezTo>
                    <a:pt x="10120" y="2759"/>
                    <a:pt x="10116" y="2758"/>
                    <a:pt x="10114" y="2757"/>
                  </a:cubicBezTo>
                  <a:cubicBezTo>
                    <a:pt x="10113" y="2753"/>
                    <a:pt x="10110" y="2751"/>
                    <a:pt x="10108" y="2750"/>
                  </a:cubicBezTo>
                  <a:lnTo>
                    <a:pt x="10108" y="2751"/>
                  </a:lnTo>
                  <a:cubicBezTo>
                    <a:pt x="10105" y="2749"/>
                    <a:pt x="10103" y="2748"/>
                    <a:pt x="10101" y="2748"/>
                  </a:cubicBezTo>
                  <a:cubicBezTo>
                    <a:pt x="10100" y="2748"/>
                    <a:pt x="10099" y="2748"/>
                    <a:pt x="10098" y="2748"/>
                  </a:cubicBezTo>
                  <a:cubicBezTo>
                    <a:pt x="10046" y="2774"/>
                    <a:pt x="9992" y="2779"/>
                    <a:pt x="9936" y="2779"/>
                  </a:cubicBezTo>
                  <a:cubicBezTo>
                    <a:pt x="9772" y="2779"/>
                    <a:pt x="9607" y="2779"/>
                    <a:pt x="9442" y="2779"/>
                  </a:cubicBezTo>
                  <a:cubicBezTo>
                    <a:pt x="9278" y="2779"/>
                    <a:pt x="9113" y="2779"/>
                    <a:pt x="8948" y="2778"/>
                  </a:cubicBezTo>
                  <a:cubicBezTo>
                    <a:pt x="8897" y="2778"/>
                    <a:pt x="8846" y="2783"/>
                    <a:pt x="8794" y="2786"/>
                  </a:cubicBezTo>
                  <a:cubicBezTo>
                    <a:pt x="8638" y="2799"/>
                    <a:pt x="8485" y="2826"/>
                    <a:pt x="8330" y="2855"/>
                  </a:cubicBezTo>
                  <a:cubicBezTo>
                    <a:pt x="8046" y="2912"/>
                    <a:pt x="7764" y="2982"/>
                    <a:pt x="7485" y="3064"/>
                  </a:cubicBezTo>
                  <a:cubicBezTo>
                    <a:pt x="7155" y="3162"/>
                    <a:pt x="6836" y="3289"/>
                    <a:pt x="6524" y="3435"/>
                  </a:cubicBezTo>
                  <a:cubicBezTo>
                    <a:pt x="6302" y="3540"/>
                    <a:pt x="6096" y="3672"/>
                    <a:pt x="5893" y="3810"/>
                  </a:cubicBezTo>
                  <a:cubicBezTo>
                    <a:pt x="5876" y="3823"/>
                    <a:pt x="5861" y="3837"/>
                    <a:pt x="5855" y="3858"/>
                  </a:cubicBezTo>
                  <a:cubicBezTo>
                    <a:pt x="5834" y="3937"/>
                    <a:pt x="5786" y="3997"/>
                    <a:pt x="5727" y="4051"/>
                  </a:cubicBezTo>
                  <a:cubicBezTo>
                    <a:pt x="5661" y="4111"/>
                    <a:pt x="5587" y="4155"/>
                    <a:pt x="5497" y="4168"/>
                  </a:cubicBezTo>
                  <a:cubicBezTo>
                    <a:pt x="5483" y="4170"/>
                    <a:pt x="5469" y="4171"/>
                    <a:pt x="5455" y="4171"/>
                  </a:cubicBezTo>
                  <a:cubicBezTo>
                    <a:pt x="5379" y="4171"/>
                    <a:pt x="5313" y="4143"/>
                    <a:pt x="5257" y="4084"/>
                  </a:cubicBezTo>
                  <a:cubicBezTo>
                    <a:pt x="5231" y="4057"/>
                    <a:pt x="5222" y="4024"/>
                    <a:pt x="5212" y="3992"/>
                  </a:cubicBezTo>
                  <a:cubicBezTo>
                    <a:pt x="5201" y="3960"/>
                    <a:pt x="5181" y="3944"/>
                    <a:pt x="5150" y="3938"/>
                  </a:cubicBezTo>
                  <a:cubicBezTo>
                    <a:pt x="5025" y="3911"/>
                    <a:pt x="4897" y="3889"/>
                    <a:pt x="4769" y="3885"/>
                  </a:cubicBezTo>
                  <a:cubicBezTo>
                    <a:pt x="4649" y="3880"/>
                    <a:pt x="4529" y="3879"/>
                    <a:pt x="4408" y="3877"/>
                  </a:cubicBezTo>
                  <a:cubicBezTo>
                    <a:pt x="4387" y="3877"/>
                    <a:pt x="4367" y="3877"/>
                    <a:pt x="4346" y="3877"/>
                  </a:cubicBezTo>
                  <a:cubicBezTo>
                    <a:pt x="4253" y="3877"/>
                    <a:pt x="4161" y="3880"/>
                    <a:pt x="4068" y="3884"/>
                  </a:cubicBezTo>
                  <a:cubicBezTo>
                    <a:pt x="3971" y="3886"/>
                    <a:pt x="3875" y="3884"/>
                    <a:pt x="3778" y="3888"/>
                  </a:cubicBezTo>
                  <a:cubicBezTo>
                    <a:pt x="3646" y="3894"/>
                    <a:pt x="3514" y="3900"/>
                    <a:pt x="3380" y="3906"/>
                  </a:cubicBezTo>
                  <a:cubicBezTo>
                    <a:pt x="3227" y="3916"/>
                    <a:pt x="3073" y="3933"/>
                    <a:pt x="2921" y="3954"/>
                  </a:cubicBezTo>
                  <a:cubicBezTo>
                    <a:pt x="2750" y="3976"/>
                    <a:pt x="2578" y="4004"/>
                    <a:pt x="2408" y="4026"/>
                  </a:cubicBezTo>
                  <a:cubicBezTo>
                    <a:pt x="2236" y="4048"/>
                    <a:pt x="2065" y="4072"/>
                    <a:pt x="1898" y="4122"/>
                  </a:cubicBezTo>
                  <a:cubicBezTo>
                    <a:pt x="1832" y="4141"/>
                    <a:pt x="1766" y="4160"/>
                    <a:pt x="1698" y="4175"/>
                  </a:cubicBezTo>
                  <a:cubicBezTo>
                    <a:pt x="1570" y="4203"/>
                    <a:pt x="1443" y="4236"/>
                    <a:pt x="1319" y="4282"/>
                  </a:cubicBezTo>
                  <a:cubicBezTo>
                    <a:pt x="1306" y="4285"/>
                    <a:pt x="1294" y="4288"/>
                    <a:pt x="1283" y="4290"/>
                  </a:cubicBezTo>
                  <a:cubicBezTo>
                    <a:pt x="1279" y="4291"/>
                    <a:pt x="1275" y="4292"/>
                    <a:pt x="1271" y="4292"/>
                  </a:cubicBezTo>
                  <a:cubicBezTo>
                    <a:pt x="1258" y="4292"/>
                    <a:pt x="1247" y="4286"/>
                    <a:pt x="1238" y="4273"/>
                  </a:cubicBezTo>
                  <a:cubicBezTo>
                    <a:pt x="1219" y="4250"/>
                    <a:pt x="1207" y="4223"/>
                    <a:pt x="1198" y="4196"/>
                  </a:cubicBezTo>
                  <a:cubicBezTo>
                    <a:pt x="1146" y="4034"/>
                    <a:pt x="1101" y="3866"/>
                    <a:pt x="1055" y="3700"/>
                  </a:cubicBezTo>
                  <a:cubicBezTo>
                    <a:pt x="980" y="3428"/>
                    <a:pt x="899" y="3156"/>
                    <a:pt x="831" y="2881"/>
                  </a:cubicBezTo>
                  <a:cubicBezTo>
                    <a:pt x="786" y="2693"/>
                    <a:pt x="743" y="2504"/>
                    <a:pt x="691" y="2317"/>
                  </a:cubicBezTo>
                  <a:cubicBezTo>
                    <a:pt x="630" y="2101"/>
                    <a:pt x="591" y="1880"/>
                    <a:pt x="528" y="1664"/>
                  </a:cubicBezTo>
                  <a:cubicBezTo>
                    <a:pt x="483" y="1507"/>
                    <a:pt x="450" y="1345"/>
                    <a:pt x="403" y="1188"/>
                  </a:cubicBezTo>
                  <a:cubicBezTo>
                    <a:pt x="322" y="914"/>
                    <a:pt x="264" y="634"/>
                    <a:pt x="247" y="349"/>
                  </a:cubicBezTo>
                  <a:cubicBezTo>
                    <a:pt x="241" y="257"/>
                    <a:pt x="231" y="167"/>
                    <a:pt x="210" y="77"/>
                  </a:cubicBezTo>
                  <a:cubicBezTo>
                    <a:pt x="205" y="54"/>
                    <a:pt x="202" y="33"/>
                    <a:pt x="209" y="11"/>
                  </a:cubicBezTo>
                  <a:cubicBezTo>
                    <a:pt x="203" y="9"/>
                    <a:pt x="197" y="9"/>
                    <a:pt x="192" y="9"/>
                  </a:cubicBezTo>
                  <a:cubicBezTo>
                    <a:pt x="188" y="9"/>
                    <a:pt x="185" y="9"/>
                    <a:pt x="182" y="9"/>
                  </a:cubicBezTo>
                  <a:cubicBezTo>
                    <a:pt x="175" y="9"/>
                    <a:pt x="169" y="8"/>
                    <a:pt x="162" y="6"/>
                  </a:cubicBezTo>
                  <a:cubicBezTo>
                    <a:pt x="160" y="6"/>
                    <a:pt x="157" y="6"/>
                    <a:pt x="154" y="6"/>
                  </a:cubicBezTo>
                  <a:cubicBezTo>
                    <a:pt x="150" y="6"/>
                    <a:pt x="145" y="6"/>
                    <a:pt x="140" y="4"/>
                  </a:cubicBezTo>
                  <a:cubicBezTo>
                    <a:pt x="126" y="2"/>
                    <a:pt x="113" y="1"/>
                    <a:pt x="100" y="1"/>
                  </a:cubicBezTo>
                  <a:close/>
                </a:path>
              </a:pathLst>
            </a:custGeom>
            <a:solidFill>
              <a:srgbClr val="E5A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48"/>
            <p:cNvSpPr/>
            <p:nvPr/>
          </p:nvSpPr>
          <p:spPr>
            <a:xfrm>
              <a:off x="7011735" y="3864806"/>
              <a:ext cx="147745" cy="192388"/>
            </a:xfrm>
            <a:custGeom>
              <a:avLst/>
              <a:gdLst/>
              <a:ahLst/>
              <a:cxnLst/>
              <a:rect l="l" t="t" r="r" b="b"/>
              <a:pathLst>
                <a:path w="3988" h="5193" extrusionOk="0">
                  <a:moveTo>
                    <a:pt x="12" y="0"/>
                  </a:moveTo>
                  <a:cubicBezTo>
                    <a:pt x="9" y="0"/>
                    <a:pt x="6" y="1"/>
                    <a:pt x="3" y="3"/>
                  </a:cubicBezTo>
                  <a:lnTo>
                    <a:pt x="3" y="8"/>
                  </a:lnTo>
                  <a:cubicBezTo>
                    <a:pt x="9" y="17"/>
                    <a:pt x="1" y="28"/>
                    <a:pt x="8" y="34"/>
                  </a:cubicBezTo>
                  <a:lnTo>
                    <a:pt x="8" y="46"/>
                  </a:lnTo>
                  <a:cubicBezTo>
                    <a:pt x="9" y="49"/>
                    <a:pt x="10" y="50"/>
                    <a:pt x="13" y="53"/>
                  </a:cubicBezTo>
                  <a:lnTo>
                    <a:pt x="13" y="65"/>
                  </a:lnTo>
                  <a:cubicBezTo>
                    <a:pt x="20" y="75"/>
                    <a:pt x="11" y="87"/>
                    <a:pt x="19" y="97"/>
                  </a:cubicBezTo>
                  <a:lnTo>
                    <a:pt x="19" y="102"/>
                  </a:lnTo>
                  <a:cubicBezTo>
                    <a:pt x="24" y="107"/>
                    <a:pt x="19" y="115"/>
                    <a:pt x="24" y="120"/>
                  </a:cubicBezTo>
                  <a:lnTo>
                    <a:pt x="24" y="126"/>
                  </a:lnTo>
                  <a:cubicBezTo>
                    <a:pt x="30" y="131"/>
                    <a:pt x="24" y="140"/>
                    <a:pt x="30" y="145"/>
                  </a:cubicBezTo>
                  <a:lnTo>
                    <a:pt x="30" y="151"/>
                  </a:lnTo>
                  <a:cubicBezTo>
                    <a:pt x="32" y="153"/>
                    <a:pt x="31" y="158"/>
                    <a:pt x="35" y="162"/>
                  </a:cubicBezTo>
                  <a:lnTo>
                    <a:pt x="35" y="169"/>
                  </a:lnTo>
                  <a:cubicBezTo>
                    <a:pt x="42" y="174"/>
                    <a:pt x="36" y="182"/>
                    <a:pt x="42" y="187"/>
                  </a:cubicBezTo>
                  <a:lnTo>
                    <a:pt x="42" y="193"/>
                  </a:lnTo>
                  <a:cubicBezTo>
                    <a:pt x="44" y="196"/>
                    <a:pt x="43" y="201"/>
                    <a:pt x="47" y="206"/>
                  </a:cubicBezTo>
                  <a:lnTo>
                    <a:pt x="47" y="211"/>
                  </a:lnTo>
                  <a:cubicBezTo>
                    <a:pt x="49" y="213"/>
                    <a:pt x="48" y="218"/>
                    <a:pt x="52" y="223"/>
                  </a:cubicBezTo>
                  <a:lnTo>
                    <a:pt x="52" y="228"/>
                  </a:lnTo>
                  <a:cubicBezTo>
                    <a:pt x="54" y="230"/>
                    <a:pt x="53" y="236"/>
                    <a:pt x="58" y="240"/>
                  </a:cubicBezTo>
                  <a:lnTo>
                    <a:pt x="58" y="245"/>
                  </a:lnTo>
                  <a:cubicBezTo>
                    <a:pt x="60" y="249"/>
                    <a:pt x="59" y="254"/>
                    <a:pt x="63" y="257"/>
                  </a:cubicBezTo>
                  <a:lnTo>
                    <a:pt x="63" y="263"/>
                  </a:lnTo>
                  <a:cubicBezTo>
                    <a:pt x="65" y="266"/>
                    <a:pt x="64" y="271"/>
                    <a:pt x="68" y="276"/>
                  </a:cubicBezTo>
                  <a:lnTo>
                    <a:pt x="68" y="281"/>
                  </a:lnTo>
                  <a:cubicBezTo>
                    <a:pt x="71" y="283"/>
                    <a:pt x="70" y="289"/>
                    <a:pt x="74" y="293"/>
                  </a:cubicBezTo>
                  <a:lnTo>
                    <a:pt x="74" y="298"/>
                  </a:lnTo>
                  <a:cubicBezTo>
                    <a:pt x="76" y="303"/>
                    <a:pt x="75" y="308"/>
                    <a:pt x="79" y="311"/>
                  </a:cubicBezTo>
                  <a:cubicBezTo>
                    <a:pt x="86" y="317"/>
                    <a:pt x="80" y="325"/>
                    <a:pt x="86" y="331"/>
                  </a:cubicBezTo>
                  <a:cubicBezTo>
                    <a:pt x="89" y="333"/>
                    <a:pt x="87" y="340"/>
                    <a:pt x="91" y="343"/>
                  </a:cubicBezTo>
                  <a:lnTo>
                    <a:pt x="91" y="348"/>
                  </a:lnTo>
                  <a:cubicBezTo>
                    <a:pt x="94" y="351"/>
                    <a:pt x="92" y="357"/>
                    <a:pt x="97" y="360"/>
                  </a:cubicBezTo>
                  <a:lnTo>
                    <a:pt x="97" y="365"/>
                  </a:lnTo>
                  <a:cubicBezTo>
                    <a:pt x="100" y="369"/>
                    <a:pt x="98" y="375"/>
                    <a:pt x="102" y="379"/>
                  </a:cubicBezTo>
                  <a:cubicBezTo>
                    <a:pt x="108" y="385"/>
                    <a:pt x="103" y="392"/>
                    <a:pt x="108" y="398"/>
                  </a:cubicBezTo>
                  <a:cubicBezTo>
                    <a:pt x="112" y="401"/>
                    <a:pt x="111" y="407"/>
                    <a:pt x="114" y="410"/>
                  </a:cubicBezTo>
                  <a:lnTo>
                    <a:pt x="114" y="416"/>
                  </a:lnTo>
                  <a:cubicBezTo>
                    <a:pt x="117" y="418"/>
                    <a:pt x="116" y="423"/>
                    <a:pt x="119" y="428"/>
                  </a:cubicBezTo>
                  <a:cubicBezTo>
                    <a:pt x="127" y="433"/>
                    <a:pt x="121" y="441"/>
                    <a:pt x="127" y="446"/>
                  </a:cubicBezTo>
                  <a:cubicBezTo>
                    <a:pt x="133" y="451"/>
                    <a:pt x="128" y="460"/>
                    <a:pt x="133" y="465"/>
                  </a:cubicBezTo>
                  <a:cubicBezTo>
                    <a:pt x="140" y="471"/>
                    <a:pt x="134" y="478"/>
                    <a:pt x="140" y="484"/>
                  </a:cubicBezTo>
                  <a:cubicBezTo>
                    <a:pt x="143" y="487"/>
                    <a:pt x="141" y="492"/>
                    <a:pt x="145" y="497"/>
                  </a:cubicBezTo>
                  <a:lnTo>
                    <a:pt x="145" y="502"/>
                  </a:lnTo>
                  <a:cubicBezTo>
                    <a:pt x="148" y="504"/>
                    <a:pt x="146" y="510"/>
                    <a:pt x="150" y="514"/>
                  </a:cubicBezTo>
                  <a:lnTo>
                    <a:pt x="150" y="519"/>
                  </a:lnTo>
                  <a:cubicBezTo>
                    <a:pt x="154" y="522"/>
                    <a:pt x="152" y="527"/>
                    <a:pt x="156" y="531"/>
                  </a:cubicBezTo>
                  <a:lnTo>
                    <a:pt x="156" y="537"/>
                  </a:lnTo>
                  <a:cubicBezTo>
                    <a:pt x="159" y="541"/>
                    <a:pt x="157" y="546"/>
                    <a:pt x="161" y="551"/>
                  </a:cubicBezTo>
                  <a:lnTo>
                    <a:pt x="161" y="556"/>
                  </a:lnTo>
                  <a:cubicBezTo>
                    <a:pt x="164" y="559"/>
                    <a:pt x="162" y="565"/>
                    <a:pt x="167" y="569"/>
                  </a:cubicBezTo>
                  <a:cubicBezTo>
                    <a:pt x="173" y="574"/>
                    <a:pt x="168" y="583"/>
                    <a:pt x="173" y="588"/>
                  </a:cubicBezTo>
                  <a:cubicBezTo>
                    <a:pt x="181" y="594"/>
                    <a:pt x="175" y="601"/>
                    <a:pt x="181" y="607"/>
                  </a:cubicBezTo>
                  <a:cubicBezTo>
                    <a:pt x="187" y="612"/>
                    <a:pt x="182" y="621"/>
                    <a:pt x="187" y="626"/>
                  </a:cubicBezTo>
                  <a:cubicBezTo>
                    <a:pt x="194" y="632"/>
                    <a:pt x="188" y="639"/>
                    <a:pt x="194" y="644"/>
                  </a:cubicBezTo>
                  <a:cubicBezTo>
                    <a:pt x="197" y="648"/>
                    <a:pt x="195" y="653"/>
                    <a:pt x="199" y="656"/>
                  </a:cubicBezTo>
                  <a:lnTo>
                    <a:pt x="199" y="662"/>
                  </a:lnTo>
                  <a:cubicBezTo>
                    <a:pt x="202" y="665"/>
                    <a:pt x="200" y="670"/>
                    <a:pt x="204" y="675"/>
                  </a:cubicBezTo>
                  <a:lnTo>
                    <a:pt x="204" y="680"/>
                  </a:lnTo>
                  <a:cubicBezTo>
                    <a:pt x="208" y="682"/>
                    <a:pt x="205" y="688"/>
                    <a:pt x="210" y="692"/>
                  </a:cubicBezTo>
                  <a:lnTo>
                    <a:pt x="210" y="697"/>
                  </a:lnTo>
                  <a:cubicBezTo>
                    <a:pt x="213" y="699"/>
                    <a:pt x="211" y="705"/>
                    <a:pt x="215" y="709"/>
                  </a:cubicBezTo>
                  <a:lnTo>
                    <a:pt x="215" y="715"/>
                  </a:lnTo>
                  <a:cubicBezTo>
                    <a:pt x="218" y="718"/>
                    <a:pt x="216" y="723"/>
                    <a:pt x="221" y="726"/>
                  </a:cubicBezTo>
                  <a:lnTo>
                    <a:pt x="221" y="732"/>
                  </a:lnTo>
                  <a:cubicBezTo>
                    <a:pt x="224" y="735"/>
                    <a:pt x="222" y="740"/>
                    <a:pt x="226" y="745"/>
                  </a:cubicBezTo>
                  <a:lnTo>
                    <a:pt x="226" y="750"/>
                  </a:lnTo>
                  <a:cubicBezTo>
                    <a:pt x="231" y="756"/>
                    <a:pt x="227" y="763"/>
                    <a:pt x="232" y="768"/>
                  </a:cubicBezTo>
                  <a:cubicBezTo>
                    <a:pt x="240" y="774"/>
                    <a:pt x="235" y="783"/>
                    <a:pt x="240" y="788"/>
                  </a:cubicBezTo>
                  <a:cubicBezTo>
                    <a:pt x="246" y="793"/>
                    <a:pt x="241" y="801"/>
                    <a:pt x="246" y="806"/>
                  </a:cubicBezTo>
                  <a:cubicBezTo>
                    <a:pt x="253" y="812"/>
                    <a:pt x="247" y="820"/>
                    <a:pt x="253" y="826"/>
                  </a:cubicBezTo>
                  <a:cubicBezTo>
                    <a:pt x="257" y="832"/>
                    <a:pt x="253" y="839"/>
                    <a:pt x="254" y="845"/>
                  </a:cubicBezTo>
                  <a:cubicBezTo>
                    <a:pt x="257" y="855"/>
                    <a:pt x="259" y="866"/>
                    <a:pt x="263" y="875"/>
                  </a:cubicBezTo>
                  <a:cubicBezTo>
                    <a:pt x="327" y="1079"/>
                    <a:pt x="376" y="1286"/>
                    <a:pt x="419" y="1495"/>
                  </a:cubicBezTo>
                  <a:cubicBezTo>
                    <a:pt x="493" y="1852"/>
                    <a:pt x="524" y="2217"/>
                    <a:pt x="560" y="2580"/>
                  </a:cubicBezTo>
                  <a:cubicBezTo>
                    <a:pt x="577" y="2761"/>
                    <a:pt x="594" y="2943"/>
                    <a:pt x="612" y="3124"/>
                  </a:cubicBezTo>
                  <a:cubicBezTo>
                    <a:pt x="626" y="3281"/>
                    <a:pt x="639" y="3439"/>
                    <a:pt x="645" y="3597"/>
                  </a:cubicBezTo>
                  <a:cubicBezTo>
                    <a:pt x="651" y="3728"/>
                    <a:pt x="653" y="3857"/>
                    <a:pt x="664" y="3988"/>
                  </a:cubicBezTo>
                  <a:cubicBezTo>
                    <a:pt x="675" y="4123"/>
                    <a:pt x="678" y="4260"/>
                    <a:pt x="695" y="4396"/>
                  </a:cubicBezTo>
                  <a:cubicBezTo>
                    <a:pt x="700" y="4431"/>
                    <a:pt x="704" y="4436"/>
                    <a:pt x="738" y="4442"/>
                  </a:cubicBezTo>
                  <a:cubicBezTo>
                    <a:pt x="803" y="4451"/>
                    <a:pt x="867" y="4460"/>
                    <a:pt x="931" y="4467"/>
                  </a:cubicBezTo>
                  <a:cubicBezTo>
                    <a:pt x="1093" y="4489"/>
                    <a:pt x="1256" y="4505"/>
                    <a:pt x="1419" y="4506"/>
                  </a:cubicBezTo>
                  <a:cubicBezTo>
                    <a:pt x="1467" y="4507"/>
                    <a:pt x="1515" y="4508"/>
                    <a:pt x="1563" y="4508"/>
                  </a:cubicBezTo>
                  <a:cubicBezTo>
                    <a:pt x="1617" y="4508"/>
                    <a:pt x="1671" y="4507"/>
                    <a:pt x="1725" y="4503"/>
                  </a:cubicBezTo>
                  <a:cubicBezTo>
                    <a:pt x="1810" y="4496"/>
                    <a:pt x="1896" y="4489"/>
                    <a:pt x="1983" y="4479"/>
                  </a:cubicBezTo>
                  <a:cubicBezTo>
                    <a:pt x="2174" y="4460"/>
                    <a:pt x="2362" y="4419"/>
                    <a:pt x="2554" y="4398"/>
                  </a:cubicBezTo>
                  <a:cubicBezTo>
                    <a:pt x="2627" y="4391"/>
                    <a:pt x="2699" y="4385"/>
                    <a:pt x="2771" y="4385"/>
                  </a:cubicBezTo>
                  <a:cubicBezTo>
                    <a:pt x="2810" y="4385"/>
                    <a:pt x="2850" y="4387"/>
                    <a:pt x="2890" y="4391"/>
                  </a:cubicBezTo>
                  <a:cubicBezTo>
                    <a:pt x="3035" y="4407"/>
                    <a:pt x="3174" y="4445"/>
                    <a:pt x="3304" y="4516"/>
                  </a:cubicBezTo>
                  <a:cubicBezTo>
                    <a:pt x="3411" y="4575"/>
                    <a:pt x="3504" y="4651"/>
                    <a:pt x="3590" y="4738"/>
                  </a:cubicBezTo>
                  <a:cubicBezTo>
                    <a:pt x="3659" y="4810"/>
                    <a:pt x="3714" y="4893"/>
                    <a:pt x="3770" y="4975"/>
                  </a:cubicBezTo>
                  <a:cubicBezTo>
                    <a:pt x="3820" y="5049"/>
                    <a:pt x="3876" y="5115"/>
                    <a:pt x="3939" y="5177"/>
                  </a:cubicBezTo>
                  <a:cubicBezTo>
                    <a:pt x="3945" y="5183"/>
                    <a:pt x="3954" y="5193"/>
                    <a:pt x="3964" y="5193"/>
                  </a:cubicBezTo>
                  <a:cubicBezTo>
                    <a:pt x="3967" y="5193"/>
                    <a:pt x="3971" y="5192"/>
                    <a:pt x="3975" y="5189"/>
                  </a:cubicBezTo>
                  <a:cubicBezTo>
                    <a:pt x="3987" y="5179"/>
                    <a:pt x="3979" y="5163"/>
                    <a:pt x="3973" y="5151"/>
                  </a:cubicBezTo>
                  <a:cubicBezTo>
                    <a:pt x="3962" y="5125"/>
                    <a:pt x="3952" y="5099"/>
                    <a:pt x="3950" y="5071"/>
                  </a:cubicBezTo>
                  <a:cubicBezTo>
                    <a:pt x="3946" y="5038"/>
                    <a:pt x="3940" y="5005"/>
                    <a:pt x="3931" y="4972"/>
                  </a:cubicBezTo>
                  <a:cubicBezTo>
                    <a:pt x="3902" y="4855"/>
                    <a:pt x="3883" y="4736"/>
                    <a:pt x="3863" y="4617"/>
                  </a:cubicBezTo>
                  <a:cubicBezTo>
                    <a:pt x="3827" y="4404"/>
                    <a:pt x="3797" y="4190"/>
                    <a:pt x="3753" y="3978"/>
                  </a:cubicBezTo>
                  <a:cubicBezTo>
                    <a:pt x="3662" y="3520"/>
                    <a:pt x="3559" y="3063"/>
                    <a:pt x="3466" y="2606"/>
                  </a:cubicBezTo>
                  <a:cubicBezTo>
                    <a:pt x="3380" y="2197"/>
                    <a:pt x="3315" y="1787"/>
                    <a:pt x="3246" y="1376"/>
                  </a:cubicBezTo>
                  <a:cubicBezTo>
                    <a:pt x="3234" y="1302"/>
                    <a:pt x="3217" y="1231"/>
                    <a:pt x="3166" y="1174"/>
                  </a:cubicBezTo>
                  <a:cubicBezTo>
                    <a:pt x="3162" y="1165"/>
                    <a:pt x="3153" y="1165"/>
                    <a:pt x="3144" y="1161"/>
                  </a:cubicBezTo>
                  <a:cubicBezTo>
                    <a:pt x="3142" y="1158"/>
                    <a:pt x="3141" y="1156"/>
                    <a:pt x="3138" y="1155"/>
                  </a:cubicBezTo>
                  <a:cubicBezTo>
                    <a:pt x="3136" y="1151"/>
                    <a:pt x="3133" y="1149"/>
                    <a:pt x="3131" y="1147"/>
                  </a:cubicBezTo>
                  <a:lnTo>
                    <a:pt x="3125" y="1141"/>
                  </a:lnTo>
                  <a:cubicBezTo>
                    <a:pt x="3123" y="1138"/>
                    <a:pt x="3120" y="1136"/>
                    <a:pt x="3119" y="1134"/>
                  </a:cubicBezTo>
                  <a:cubicBezTo>
                    <a:pt x="3115" y="1131"/>
                    <a:pt x="3116" y="1124"/>
                    <a:pt x="3112" y="1122"/>
                  </a:cubicBezTo>
                  <a:cubicBezTo>
                    <a:pt x="3110" y="1119"/>
                    <a:pt x="3106" y="1118"/>
                    <a:pt x="3105" y="1115"/>
                  </a:cubicBezTo>
                  <a:cubicBezTo>
                    <a:pt x="3104" y="1113"/>
                    <a:pt x="3101" y="1111"/>
                    <a:pt x="3100" y="1108"/>
                  </a:cubicBezTo>
                  <a:lnTo>
                    <a:pt x="3100" y="1103"/>
                  </a:lnTo>
                  <a:cubicBezTo>
                    <a:pt x="3098" y="1101"/>
                    <a:pt x="3096" y="1097"/>
                    <a:pt x="3093" y="1096"/>
                  </a:cubicBezTo>
                  <a:cubicBezTo>
                    <a:pt x="3092" y="1093"/>
                    <a:pt x="3089" y="1092"/>
                    <a:pt x="3088" y="1090"/>
                  </a:cubicBezTo>
                  <a:cubicBezTo>
                    <a:pt x="3084" y="1087"/>
                    <a:pt x="3085" y="1080"/>
                    <a:pt x="3082" y="1077"/>
                  </a:cubicBezTo>
                  <a:cubicBezTo>
                    <a:pt x="3078" y="1075"/>
                    <a:pt x="3077" y="1072"/>
                    <a:pt x="3074" y="1070"/>
                  </a:cubicBezTo>
                  <a:lnTo>
                    <a:pt x="3068" y="1064"/>
                  </a:lnTo>
                  <a:cubicBezTo>
                    <a:pt x="3065" y="1061"/>
                    <a:pt x="3062" y="1060"/>
                    <a:pt x="3061" y="1058"/>
                  </a:cubicBezTo>
                  <a:cubicBezTo>
                    <a:pt x="3060" y="1054"/>
                    <a:pt x="3057" y="1053"/>
                    <a:pt x="3056" y="1050"/>
                  </a:cubicBezTo>
                  <a:cubicBezTo>
                    <a:pt x="3046" y="1037"/>
                    <a:pt x="3033" y="1025"/>
                    <a:pt x="3019" y="1014"/>
                  </a:cubicBezTo>
                  <a:cubicBezTo>
                    <a:pt x="3018" y="1012"/>
                    <a:pt x="3015" y="1011"/>
                    <a:pt x="3014" y="1009"/>
                  </a:cubicBezTo>
                  <a:cubicBezTo>
                    <a:pt x="3011" y="1007"/>
                    <a:pt x="3008" y="1006"/>
                    <a:pt x="3007" y="1004"/>
                  </a:cubicBezTo>
                  <a:cubicBezTo>
                    <a:pt x="3004" y="1000"/>
                    <a:pt x="3002" y="999"/>
                    <a:pt x="3001" y="996"/>
                  </a:cubicBezTo>
                  <a:cubicBezTo>
                    <a:pt x="2997" y="994"/>
                    <a:pt x="2996" y="991"/>
                    <a:pt x="2993" y="990"/>
                  </a:cubicBezTo>
                  <a:cubicBezTo>
                    <a:pt x="2991" y="987"/>
                    <a:pt x="2990" y="984"/>
                    <a:pt x="2987" y="983"/>
                  </a:cubicBezTo>
                  <a:cubicBezTo>
                    <a:pt x="2985" y="980"/>
                    <a:pt x="2982" y="978"/>
                    <a:pt x="2980" y="977"/>
                  </a:cubicBezTo>
                  <a:cubicBezTo>
                    <a:pt x="2977" y="972"/>
                    <a:pt x="2971" y="973"/>
                    <a:pt x="2968" y="969"/>
                  </a:cubicBezTo>
                  <a:cubicBezTo>
                    <a:pt x="2965" y="968"/>
                    <a:pt x="2963" y="967"/>
                    <a:pt x="2961" y="964"/>
                  </a:cubicBezTo>
                  <a:cubicBezTo>
                    <a:pt x="2959" y="963"/>
                    <a:pt x="2958" y="962"/>
                    <a:pt x="2954" y="958"/>
                  </a:cubicBezTo>
                  <a:cubicBezTo>
                    <a:pt x="2952" y="956"/>
                    <a:pt x="2950" y="953"/>
                    <a:pt x="2948" y="952"/>
                  </a:cubicBezTo>
                  <a:cubicBezTo>
                    <a:pt x="2945" y="950"/>
                    <a:pt x="2944" y="946"/>
                    <a:pt x="2941" y="945"/>
                  </a:cubicBezTo>
                  <a:cubicBezTo>
                    <a:pt x="2938" y="941"/>
                    <a:pt x="2932" y="942"/>
                    <a:pt x="2928" y="939"/>
                  </a:cubicBezTo>
                  <a:cubicBezTo>
                    <a:pt x="2926" y="937"/>
                    <a:pt x="2923" y="936"/>
                    <a:pt x="2922" y="933"/>
                  </a:cubicBezTo>
                  <a:cubicBezTo>
                    <a:pt x="2920" y="930"/>
                    <a:pt x="2918" y="928"/>
                    <a:pt x="2916" y="926"/>
                  </a:cubicBezTo>
                  <a:cubicBezTo>
                    <a:pt x="2912" y="924"/>
                    <a:pt x="2911" y="921"/>
                    <a:pt x="2909" y="919"/>
                  </a:cubicBezTo>
                  <a:cubicBezTo>
                    <a:pt x="2906" y="915"/>
                    <a:pt x="2899" y="917"/>
                    <a:pt x="2896" y="913"/>
                  </a:cubicBezTo>
                  <a:cubicBezTo>
                    <a:pt x="2894" y="912"/>
                    <a:pt x="2893" y="909"/>
                    <a:pt x="2890" y="908"/>
                  </a:cubicBezTo>
                  <a:cubicBezTo>
                    <a:pt x="2887" y="904"/>
                    <a:pt x="2885" y="902"/>
                    <a:pt x="2883" y="901"/>
                  </a:cubicBezTo>
                  <a:cubicBezTo>
                    <a:pt x="2880" y="897"/>
                    <a:pt x="2873" y="898"/>
                    <a:pt x="2871" y="894"/>
                  </a:cubicBezTo>
                  <a:cubicBezTo>
                    <a:pt x="2868" y="893"/>
                    <a:pt x="2867" y="890"/>
                    <a:pt x="2864" y="888"/>
                  </a:cubicBezTo>
                  <a:cubicBezTo>
                    <a:pt x="2862" y="886"/>
                    <a:pt x="2861" y="883"/>
                    <a:pt x="2857" y="882"/>
                  </a:cubicBezTo>
                  <a:cubicBezTo>
                    <a:pt x="2855" y="877"/>
                    <a:pt x="2848" y="880"/>
                    <a:pt x="2845" y="875"/>
                  </a:cubicBezTo>
                  <a:cubicBezTo>
                    <a:pt x="2842" y="874"/>
                    <a:pt x="2841" y="871"/>
                    <a:pt x="2839" y="870"/>
                  </a:cubicBezTo>
                  <a:cubicBezTo>
                    <a:pt x="2836" y="867"/>
                    <a:pt x="2835" y="864"/>
                    <a:pt x="2831" y="863"/>
                  </a:cubicBezTo>
                  <a:cubicBezTo>
                    <a:pt x="2829" y="859"/>
                    <a:pt x="2823" y="860"/>
                    <a:pt x="2820" y="856"/>
                  </a:cubicBezTo>
                  <a:cubicBezTo>
                    <a:pt x="2817" y="855"/>
                    <a:pt x="2815" y="853"/>
                    <a:pt x="2813" y="850"/>
                  </a:cubicBezTo>
                  <a:cubicBezTo>
                    <a:pt x="2810" y="847"/>
                    <a:pt x="2803" y="848"/>
                    <a:pt x="2801" y="844"/>
                  </a:cubicBezTo>
                  <a:cubicBezTo>
                    <a:pt x="2798" y="843"/>
                    <a:pt x="2797" y="840"/>
                    <a:pt x="2794" y="839"/>
                  </a:cubicBezTo>
                  <a:cubicBezTo>
                    <a:pt x="2791" y="836"/>
                    <a:pt x="2790" y="833"/>
                    <a:pt x="2787" y="832"/>
                  </a:cubicBezTo>
                  <a:lnTo>
                    <a:pt x="2782" y="832"/>
                  </a:lnTo>
                  <a:cubicBezTo>
                    <a:pt x="2780" y="831"/>
                    <a:pt x="2776" y="828"/>
                    <a:pt x="2775" y="827"/>
                  </a:cubicBezTo>
                  <a:cubicBezTo>
                    <a:pt x="2772" y="823"/>
                    <a:pt x="2771" y="821"/>
                    <a:pt x="2769" y="820"/>
                  </a:cubicBezTo>
                  <a:lnTo>
                    <a:pt x="2763" y="820"/>
                  </a:lnTo>
                  <a:cubicBezTo>
                    <a:pt x="2760" y="818"/>
                    <a:pt x="2758" y="816"/>
                    <a:pt x="2756" y="815"/>
                  </a:cubicBezTo>
                  <a:cubicBezTo>
                    <a:pt x="2754" y="813"/>
                    <a:pt x="2753" y="811"/>
                    <a:pt x="2749" y="809"/>
                  </a:cubicBezTo>
                  <a:lnTo>
                    <a:pt x="2744" y="809"/>
                  </a:lnTo>
                  <a:cubicBezTo>
                    <a:pt x="2742" y="807"/>
                    <a:pt x="2739" y="805"/>
                    <a:pt x="2738" y="804"/>
                  </a:cubicBezTo>
                  <a:cubicBezTo>
                    <a:pt x="2734" y="802"/>
                    <a:pt x="2733" y="800"/>
                    <a:pt x="2731" y="799"/>
                  </a:cubicBezTo>
                  <a:lnTo>
                    <a:pt x="2726" y="799"/>
                  </a:lnTo>
                  <a:cubicBezTo>
                    <a:pt x="2722" y="797"/>
                    <a:pt x="2721" y="794"/>
                    <a:pt x="2718" y="793"/>
                  </a:cubicBezTo>
                  <a:cubicBezTo>
                    <a:pt x="2716" y="789"/>
                    <a:pt x="2710" y="790"/>
                    <a:pt x="2706" y="786"/>
                  </a:cubicBezTo>
                  <a:cubicBezTo>
                    <a:pt x="2704" y="785"/>
                    <a:pt x="2702" y="783"/>
                    <a:pt x="2700" y="780"/>
                  </a:cubicBezTo>
                  <a:cubicBezTo>
                    <a:pt x="2697" y="777"/>
                    <a:pt x="2690" y="778"/>
                    <a:pt x="2688" y="774"/>
                  </a:cubicBezTo>
                  <a:cubicBezTo>
                    <a:pt x="2685" y="773"/>
                    <a:pt x="2684" y="770"/>
                    <a:pt x="2680" y="768"/>
                  </a:cubicBezTo>
                  <a:lnTo>
                    <a:pt x="2675" y="768"/>
                  </a:lnTo>
                  <a:cubicBezTo>
                    <a:pt x="2673" y="767"/>
                    <a:pt x="2672" y="764"/>
                    <a:pt x="2669" y="763"/>
                  </a:cubicBezTo>
                  <a:cubicBezTo>
                    <a:pt x="2666" y="759"/>
                    <a:pt x="2659" y="761"/>
                    <a:pt x="2657" y="757"/>
                  </a:cubicBezTo>
                  <a:cubicBezTo>
                    <a:pt x="2653" y="756"/>
                    <a:pt x="2652" y="752"/>
                    <a:pt x="2650" y="751"/>
                  </a:cubicBezTo>
                  <a:lnTo>
                    <a:pt x="2645" y="751"/>
                  </a:lnTo>
                  <a:cubicBezTo>
                    <a:pt x="2642" y="750"/>
                    <a:pt x="2641" y="747"/>
                    <a:pt x="2637" y="746"/>
                  </a:cubicBezTo>
                  <a:cubicBezTo>
                    <a:pt x="2635" y="742"/>
                    <a:pt x="2629" y="743"/>
                    <a:pt x="2625" y="739"/>
                  </a:cubicBezTo>
                  <a:cubicBezTo>
                    <a:pt x="2623" y="737"/>
                    <a:pt x="2621" y="735"/>
                    <a:pt x="2619" y="734"/>
                  </a:cubicBezTo>
                  <a:lnTo>
                    <a:pt x="2614" y="734"/>
                  </a:lnTo>
                  <a:cubicBezTo>
                    <a:pt x="2610" y="732"/>
                    <a:pt x="2609" y="730"/>
                    <a:pt x="2607" y="729"/>
                  </a:cubicBezTo>
                  <a:cubicBezTo>
                    <a:pt x="2604" y="724"/>
                    <a:pt x="2597" y="725"/>
                    <a:pt x="2594" y="721"/>
                  </a:cubicBezTo>
                  <a:cubicBezTo>
                    <a:pt x="2592" y="718"/>
                    <a:pt x="2586" y="719"/>
                    <a:pt x="2582" y="715"/>
                  </a:cubicBezTo>
                  <a:cubicBezTo>
                    <a:pt x="2580" y="713"/>
                    <a:pt x="2578" y="710"/>
                    <a:pt x="2576" y="709"/>
                  </a:cubicBezTo>
                  <a:lnTo>
                    <a:pt x="2570" y="709"/>
                  </a:lnTo>
                  <a:cubicBezTo>
                    <a:pt x="2567" y="708"/>
                    <a:pt x="2566" y="705"/>
                    <a:pt x="2564" y="704"/>
                  </a:cubicBezTo>
                  <a:lnTo>
                    <a:pt x="2559" y="704"/>
                  </a:lnTo>
                  <a:cubicBezTo>
                    <a:pt x="2555" y="703"/>
                    <a:pt x="2554" y="699"/>
                    <a:pt x="2551" y="698"/>
                  </a:cubicBezTo>
                  <a:cubicBezTo>
                    <a:pt x="2549" y="694"/>
                    <a:pt x="2542" y="696"/>
                    <a:pt x="2539" y="692"/>
                  </a:cubicBezTo>
                  <a:cubicBezTo>
                    <a:pt x="2537" y="688"/>
                    <a:pt x="2529" y="689"/>
                    <a:pt x="2527" y="685"/>
                  </a:cubicBezTo>
                  <a:cubicBezTo>
                    <a:pt x="2524" y="681"/>
                    <a:pt x="2518" y="682"/>
                    <a:pt x="2515" y="678"/>
                  </a:cubicBezTo>
                  <a:cubicBezTo>
                    <a:pt x="2512" y="675"/>
                    <a:pt x="2506" y="676"/>
                    <a:pt x="2502" y="671"/>
                  </a:cubicBezTo>
                  <a:cubicBezTo>
                    <a:pt x="2500" y="667"/>
                    <a:pt x="2494" y="669"/>
                    <a:pt x="2491" y="665"/>
                  </a:cubicBezTo>
                  <a:cubicBezTo>
                    <a:pt x="2488" y="661"/>
                    <a:pt x="2481" y="662"/>
                    <a:pt x="2479" y="658"/>
                  </a:cubicBezTo>
                  <a:cubicBezTo>
                    <a:pt x="2476" y="654"/>
                    <a:pt x="2469" y="655"/>
                    <a:pt x="2467" y="651"/>
                  </a:cubicBezTo>
                  <a:cubicBezTo>
                    <a:pt x="2464" y="648"/>
                    <a:pt x="2457" y="649"/>
                    <a:pt x="2454" y="644"/>
                  </a:cubicBezTo>
                  <a:cubicBezTo>
                    <a:pt x="2452" y="640"/>
                    <a:pt x="2445" y="642"/>
                    <a:pt x="2442" y="638"/>
                  </a:cubicBezTo>
                  <a:cubicBezTo>
                    <a:pt x="2440" y="634"/>
                    <a:pt x="2432" y="635"/>
                    <a:pt x="2430" y="632"/>
                  </a:cubicBezTo>
                  <a:cubicBezTo>
                    <a:pt x="2427" y="627"/>
                    <a:pt x="2421" y="628"/>
                    <a:pt x="2418" y="624"/>
                  </a:cubicBezTo>
                  <a:cubicBezTo>
                    <a:pt x="2415" y="621"/>
                    <a:pt x="2410" y="622"/>
                    <a:pt x="2405" y="618"/>
                  </a:cubicBezTo>
                  <a:cubicBezTo>
                    <a:pt x="2403" y="613"/>
                    <a:pt x="2398" y="615"/>
                    <a:pt x="2394" y="611"/>
                  </a:cubicBezTo>
                  <a:lnTo>
                    <a:pt x="2388" y="611"/>
                  </a:lnTo>
                  <a:cubicBezTo>
                    <a:pt x="2386" y="610"/>
                    <a:pt x="2384" y="607"/>
                    <a:pt x="2382" y="606"/>
                  </a:cubicBezTo>
                  <a:lnTo>
                    <a:pt x="2376" y="606"/>
                  </a:lnTo>
                  <a:cubicBezTo>
                    <a:pt x="2373" y="602"/>
                    <a:pt x="2367" y="605"/>
                    <a:pt x="2364" y="600"/>
                  </a:cubicBezTo>
                  <a:cubicBezTo>
                    <a:pt x="2361" y="596"/>
                    <a:pt x="2356" y="597"/>
                    <a:pt x="2351" y="594"/>
                  </a:cubicBezTo>
                  <a:cubicBezTo>
                    <a:pt x="2349" y="589"/>
                    <a:pt x="2344" y="591"/>
                    <a:pt x="2340" y="586"/>
                  </a:cubicBezTo>
                  <a:lnTo>
                    <a:pt x="2334" y="586"/>
                  </a:lnTo>
                  <a:cubicBezTo>
                    <a:pt x="2332" y="584"/>
                    <a:pt x="2325" y="585"/>
                    <a:pt x="2322" y="581"/>
                  </a:cubicBezTo>
                  <a:cubicBezTo>
                    <a:pt x="2319" y="578"/>
                    <a:pt x="2314" y="579"/>
                    <a:pt x="2311" y="574"/>
                  </a:cubicBezTo>
                  <a:lnTo>
                    <a:pt x="2305" y="574"/>
                  </a:lnTo>
                  <a:cubicBezTo>
                    <a:pt x="2302" y="572"/>
                    <a:pt x="2295" y="573"/>
                    <a:pt x="2292" y="569"/>
                  </a:cubicBezTo>
                  <a:cubicBezTo>
                    <a:pt x="2287" y="563"/>
                    <a:pt x="2279" y="568"/>
                    <a:pt x="2274" y="563"/>
                  </a:cubicBezTo>
                  <a:cubicBezTo>
                    <a:pt x="2271" y="559"/>
                    <a:pt x="2265" y="561"/>
                    <a:pt x="2262" y="557"/>
                  </a:cubicBezTo>
                  <a:lnTo>
                    <a:pt x="2257" y="557"/>
                  </a:lnTo>
                  <a:cubicBezTo>
                    <a:pt x="2253" y="554"/>
                    <a:pt x="2248" y="556"/>
                    <a:pt x="2244" y="552"/>
                  </a:cubicBezTo>
                  <a:lnTo>
                    <a:pt x="2238" y="552"/>
                  </a:lnTo>
                  <a:cubicBezTo>
                    <a:pt x="2236" y="548"/>
                    <a:pt x="2230" y="551"/>
                    <a:pt x="2226" y="546"/>
                  </a:cubicBezTo>
                  <a:cubicBezTo>
                    <a:pt x="2221" y="540"/>
                    <a:pt x="2213" y="545"/>
                    <a:pt x="2208" y="540"/>
                  </a:cubicBezTo>
                  <a:cubicBezTo>
                    <a:pt x="2203" y="532"/>
                    <a:pt x="2194" y="538"/>
                    <a:pt x="2189" y="532"/>
                  </a:cubicBezTo>
                  <a:lnTo>
                    <a:pt x="2183" y="532"/>
                  </a:lnTo>
                  <a:cubicBezTo>
                    <a:pt x="2181" y="530"/>
                    <a:pt x="2174" y="531"/>
                    <a:pt x="2171" y="527"/>
                  </a:cubicBezTo>
                  <a:cubicBezTo>
                    <a:pt x="2166" y="520"/>
                    <a:pt x="2157" y="526"/>
                    <a:pt x="2152" y="520"/>
                  </a:cubicBezTo>
                  <a:lnTo>
                    <a:pt x="2147" y="520"/>
                  </a:lnTo>
                  <a:cubicBezTo>
                    <a:pt x="2144" y="518"/>
                    <a:pt x="2139" y="519"/>
                    <a:pt x="2135" y="515"/>
                  </a:cubicBezTo>
                  <a:lnTo>
                    <a:pt x="2129" y="515"/>
                  </a:lnTo>
                  <a:cubicBezTo>
                    <a:pt x="2124" y="509"/>
                    <a:pt x="2116" y="514"/>
                    <a:pt x="2111" y="509"/>
                  </a:cubicBezTo>
                  <a:cubicBezTo>
                    <a:pt x="2106" y="502"/>
                    <a:pt x="2097" y="508"/>
                    <a:pt x="2092" y="502"/>
                  </a:cubicBezTo>
                  <a:lnTo>
                    <a:pt x="2086" y="502"/>
                  </a:lnTo>
                  <a:cubicBezTo>
                    <a:pt x="2084" y="499"/>
                    <a:pt x="2079" y="500"/>
                    <a:pt x="2074" y="497"/>
                  </a:cubicBezTo>
                  <a:lnTo>
                    <a:pt x="2069" y="497"/>
                  </a:lnTo>
                  <a:cubicBezTo>
                    <a:pt x="2066" y="494"/>
                    <a:pt x="2063" y="494"/>
                    <a:pt x="2059" y="494"/>
                  </a:cubicBezTo>
                  <a:cubicBezTo>
                    <a:pt x="2056" y="494"/>
                    <a:pt x="2052" y="494"/>
                    <a:pt x="2050" y="491"/>
                  </a:cubicBezTo>
                  <a:cubicBezTo>
                    <a:pt x="2044" y="484"/>
                    <a:pt x="2037" y="489"/>
                    <a:pt x="2031" y="484"/>
                  </a:cubicBezTo>
                  <a:lnTo>
                    <a:pt x="2026" y="484"/>
                  </a:lnTo>
                  <a:cubicBezTo>
                    <a:pt x="2023" y="481"/>
                    <a:pt x="2020" y="481"/>
                    <a:pt x="2016" y="481"/>
                  </a:cubicBezTo>
                  <a:cubicBezTo>
                    <a:pt x="2013" y="481"/>
                    <a:pt x="2009" y="481"/>
                    <a:pt x="2006" y="478"/>
                  </a:cubicBezTo>
                  <a:cubicBezTo>
                    <a:pt x="2001" y="472"/>
                    <a:pt x="1993" y="477"/>
                    <a:pt x="1988" y="472"/>
                  </a:cubicBezTo>
                  <a:lnTo>
                    <a:pt x="1983" y="472"/>
                  </a:lnTo>
                  <a:cubicBezTo>
                    <a:pt x="1980" y="469"/>
                    <a:pt x="1976" y="469"/>
                    <a:pt x="1973" y="469"/>
                  </a:cubicBezTo>
                  <a:cubicBezTo>
                    <a:pt x="1969" y="469"/>
                    <a:pt x="1966" y="469"/>
                    <a:pt x="1963" y="467"/>
                  </a:cubicBezTo>
                  <a:lnTo>
                    <a:pt x="1958" y="467"/>
                  </a:lnTo>
                  <a:cubicBezTo>
                    <a:pt x="1955" y="464"/>
                    <a:pt x="1952" y="464"/>
                    <a:pt x="1949" y="464"/>
                  </a:cubicBezTo>
                  <a:cubicBezTo>
                    <a:pt x="1945" y="464"/>
                    <a:pt x="1942" y="464"/>
                    <a:pt x="1940" y="461"/>
                  </a:cubicBezTo>
                  <a:cubicBezTo>
                    <a:pt x="1934" y="455"/>
                    <a:pt x="1926" y="460"/>
                    <a:pt x="1920" y="455"/>
                  </a:cubicBezTo>
                  <a:lnTo>
                    <a:pt x="1915" y="455"/>
                  </a:lnTo>
                  <a:cubicBezTo>
                    <a:pt x="1912" y="452"/>
                    <a:pt x="1909" y="452"/>
                    <a:pt x="1906" y="452"/>
                  </a:cubicBezTo>
                  <a:cubicBezTo>
                    <a:pt x="1902" y="452"/>
                    <a:pt x="1899" y="452"/>
                    <a:pt x="1896" y="449"/>
                  </a:cubicBezTo>
                  <a:lnTo>
                    <a:pt x="1891" y="449"/>
                  </a:lnTo>
                  <a:cubicBezTo>
                    <a:pt x="1888" y="447"/>
                    <a:pt x="1885" y="447"/>
                    <a:pt x="1881" y="447"/>
                  </a:cubicBezTo>
                  <a:cubicBezTo>
                    <a:pt x="1878" y="447"/>
                    <a:pt x="1874" y="447"/>
                    <a:pt x="1872" y="444"/>
                  </a:cubicBezTo>
                  <a:cubicBezTo>
                    <a:pt x="1866" y="437"/>
                    <a:pt x="1859" y="443"/>
                    <a:pt x="1853" y="437"/>
                  </a:cubicBezTo>
                  <a:lnTo>
                    <a:pt x="1848" y="437"/>
                  </a:lnTo>
                  <a:cubicBezTo>
                    <a:pt x="1845" y="435"/>
                    <a:pt x="1842" y="435"/>
                    <a:pt x="1838" y="435"/>
                  </a:cubicBezTo>
                  <a:cubicBezTo>
                    <a:pt x="1835" y="435"/>
                    <a:pt x="1831" y="435"/>
                    <a:pt x="1828" y="432"/>
                  </a:cubicBezTo>
                  <a:lnTo>
                    <a:pt x="1823" y="432"/>
                  </a:lnTo>
                  <a:cubicBezTo>
                    <a:pt x="1820" y="429"/>
                    <a:pt x="1817" y="429"/>
                    <a:pt x="1814" y="429"/>
                  </a:cubicBezTo>
                  <a:cubicBezTo>
                    <a:pt x="1811" y="429"/>
                    <a:pt x="1807" y="429"/>
                    <a:pt x="1805" y="427"/>
                  </a:cubicBezTo>
                  <a:lnTo>
                    <a:pt x="1799" y="427"/>
                  </a:lnTo>
                  <a:cubicBezTo>
                    <a:pt x="1797" y="424"/>
                    <a:pt x="1793" y="424"/>
                    <a:pt x="1790" y="424"/>
                  </a:cubicBezTo>
                  <a:cubicBezTo>
                    <a:pt x="1786" y="424"/>
                    <a:pt x="1783" y="424"/>
                    <a:pt x="1780" y="421"/>
                  </a:cubicBezTo>
                  <a:lnTo>
                    <a:pt x="1775" y="421"/>
                  </a:lnTo>
                  <a:cubicBezTo>
                    <a:pt x="1772" y="419"/>
                    <a:pt x="1769" y="419"/>
                    <a:pt x="1765" y="419"/>
                  </a:cubicBezTo>
                  <a:cubicBezTo>
                    <a:pt x="1762" y="419"/>
                    <a:pt x="1759" y="419"/>
                    <a:pt x="1756" y="416"/>
                  </a:cubicBezTo>
                  <a:lnTo>
                    <a:pt x="1751" y="416"/>
                  </a:lnTo>
                  <a:cubicBezTo>
                    <a:pt x="1748" y="413"/>
                    <a:pt x="1745" y="413"/>
                    <a:pt x="1741" y="413"/>
                  </a:cubicBezTo>
                  <a:cubicBezTo>
                    <a:pt x="1738" y="413"/>
                    <a:pt x="1734" y="413"/>
                    <a:pt x="1731" y="410"/>
                  </a:cubicBezTo>
                  <a:lnTo>
                    <a:pt x="1726" y="410"/>
                  </a:lnTo>
                  <a:cubicBezTo>
                    <a:pt x="1723" y="407"/>
                    <a:pt x="1718" y="407"/>
                    <a:pt x="1714" y="407"/>
                  </a:cubicBezTo>
                  <a:cubicBezTo>
                    <a:pt x="1710" y="407"/>
                    <a:pt x="1706" y="407"/>
                    <a:pt x="1702" y="403"/>
                  </a:cubicBezTo>
                  <a:cubicBezTo>
                    <a:pt x="1698" y="400"/>
                    <a:pt x="1693" y="400"/>
                    <a:pt x="1689" y="400"/>
                  </a:cubicBezTo>
                  <a:cubicBezTo>
                    <a:pt x="1684" y="400"/>
                    <a:pt x="1680" y="400"/>
                    <a:pt x="1676" y="396"/>
                  </a:cubicBezTo>
                  <a:lnTo>
                    <a:pt x="1671" y="396"/>
                  </a:lnTo>
                  <a:cubicBezTo>
                    <a:pt x="1668" y="393"/>
                    <a:pt x="1663" y="393"/>
                    <a:pt x="1659" y="393"/>
                  </a:cubicBezTo>
                  <a:cubicBezTo>
                    <a:pt x="1655" y="393"/>
                    <a:pt x="1651" y="393"/>
                    <a:pt x="1647" y="390"/>
                  </a:cubicBezTo>
                  <a:lnTo>
                    <a:pt x="1642" y="390"/>
                  </a:lnTo>
                  <a:cubicBezTo>
                    <a:pt x="1639" y="388"/>
                    <a:pt x="1636" y="388"/>
                    <a:pt x="1633" y="388"/>
                  </a:cubicBezTo>
                  <a:cubicBezTo>
                    <a:pt x="1631" y="388"/>
                    <a:pt x="1629" y="388"/>
                    <a:pt x="1627" y="388"/>
                  </a:cubicBezTo>
                  <a:cubicBezTo>
                    <a:pt x="1623" y="388"/>
                    <a:pt x="1620" y="387"/>
                    <a:pt x="1617" y="385"/>
                  </a:cubicBezTo>
                  <a:lnTo>
                    <a:pt x="1612" y="385"/>
                  </a:lnTo>
                  <a:cubicBezTo>
                    <a:pt x="1609" y="383"/>
                    <a:pt x="1606" y="382"/>
                    <a:pt x="1602" y="382"/>
                  </a:cubicBezTo>
                  <a:cubicBezTo>
                    <a:pt x="1600" y="382"/>
                    <a:pt x="1599" y="382"/>
                    <a:pt x="1597" y="382"/>
                  </a:cubicBezTo>
                  <a:cubicBezTo>
                    <a:pt x="1593" y="382"/>
                    <a:pt x="1590" y="382"/>
                    <a:pt x="1587" y="379"/>
                  </a:cubicBezTo>
                  <a:lnTo>
                    <a:pt x="1574" y="379"/>
                  </a:lnTo>
                  <a:cubicBezTo>
                    <a:pt x="1567" y="373"/>
                    <a:pt x="1557" y="379"/>
                    <a:pt x="1536" y="362"/>
                  </a:cubicBezTo>
                  <a:lnTo>
                    <a:pt x="1531" y="362"/>
                  </a:lnTo>
                  <a:cubicBezTo>
                    <a:pt x="1527" y="359"/>
                    <a:pt x="1524" y="359"/>
                    <a:pt x="1520" y="359"/>
                  </a:cubicBezTo>
                  <a:cubicBezTo>
                    <a:pt x="1516" y="359"/>
                    <a:pt x="1513" y="359"/>
                    <a:pt x="1509" y="359"/>
                  </a:cubicBezTo>
                  <a:cubicBezTo>
                    <a:pt x="1506" y="359"/>
                    <a:pt x="1503" y="359"/>
                    <a:pt x="1500" y="357"/>
                  </a:cubicBezTo>
                  <a:lnTo>
                    <a:pt x="1494" y="357"/>
                  </a:lnTo>
                  <a:cubicBezTo>
                    <a:pt x="1491" y="354"/>
                    <a:pt x="1487" y="353"/>
                    <a:pt x="1484" y="353"/>
                  </a:cubicBezTo>
                  <a:cubicBezTo>
                    <a:pt x="1480" y="353"/>
                    <a:pt x="1477" y="354"/>
                    <a:pt x="1473" y="354"/>
                  </a:cubicBezTo>
                  <a:cubicBezTo>
                    <a:pt x="1470" y="354"/>
                    <a:pt x="1467" y="353"/>
                    <a:pt x="1464" y="351"/>
                  </a:cubicBezTo>
                  <a:lnTo>
                    <a:pt x="1451" y="351"/>
                  </a:lnTo>
                  <a:cubicBezTo>
                    <a:pt x="1448" y="348"/>
                    <a:pt x="1444" y="348"/>
                    <a:pt x="1441" y="348"/>
                  </a:cubicBezTo>
                  <a:cubicBezTo>
                    <a:pt x="1437" y="348"/>
                    <a:pt x="1434" y="348"/>
                    <a:pt x="1430" y="348"/>
                  </a:cubicBezTo>
                  <a:cubicBezTo>
                    <a:pt x="1427" y="348"/>
                    <a:pt x="1424" y="348"/>
                    <a:pt x="1421" y="346"/>
                  </a:cubicBezTo>
                  <a:lnTo>
                    <a:pt x="1415" y="346"/>
                  </a:lnTo>
                  <a:cubicBezTo>
                    <a:pt x="1411" y="342"/>
                    <a:pt x="1406" y="342"/>
                    <a:pt x="1401" y="342"/>
                  </a:cubicBezTo>
                  <a:cubicBezTo>
                    <a:pt x="1398" y="342"/>
                    <a:pt x="1395" y="342"/>
                    <a:pt x="1392" y="342"/>
                  </a:cubicBezTo>
                  <a:cubicBezTo>
                    <a:pt x="1387" y="342"/>
                    <a:pt x="1382" y="341"/>
                    <a:pt x="1378" y="338"/>
                  </a:cubicBezTo>
                  <a:lnTo>
                    <a:pt x="1365" y="338"/>
                  </a:lnTo>
                  <a:cubicBezTo>
                    <a:pt x="1362" y="336"/>
                    <a:pt x="1359" y="336"/>
                    <a:pt x="1355" y="336"/>
                  </a:cubicBezTo>
                  <a:cubicBezTo>
                    <a:pt x="1352" y="336"/>
                    <a:pt x="1348" y="336"/>
                    <a:pt x="1345" y="336"/>
                  </a:cubicBezTo>
                  <a:cubicBezTo>
                    <a:pt x="1341" y="336"/>
                    <a:pt x="1338" y="335"/>
                    <a:pt x="1335" y="333"/>
                  </a:cubicBezTo>
                  <a:lnTo>
                    <a:pt x="1322" y="333"/>
                  </a:lnTo>
                  <a:cubicBezTo>
                    <a:pt x="1319" y="331"/>
                    <a:pt x="1316" y="330"/>
                    <a:pt x="1312" y="330"/>
                  </a:cubicBezTo>
                  <a:cubicBezTo>
                    <a:pt x="1309" y="330"/>
                    <a:pt x="1305" y="331"/>
                    <a:pt x="1302" y="331"/>
                  </a:cubicBezTo>
                  <a:cubicBezTo>
                    <a:pt x="1298" y="331"/>
                    <a:pt x="1294" y="330"/>
                    <a:pt x="1291" y="327"/>
                  </a:cubicBezTo>
                  <a:lnTo>
                    <a:pt x="1278" y="327"/>
                  </a:lnTo>
                  <a:cubicBezTo>
                    <a:pt x="1276" y="325"/>
                    <a:pt x="1272" y="325"/>
                    <a:pt x="1269" y="325"/>
                  </a:cubicBezTo>
                  <a:cubicBezTo>
                    <a:pt x="1266" y="325"/>
                    <a:pt x="1262" y="325"/>
                    <a:pt x="1259" y="325"/>
                  </a:cubicBezTo>
                  <a:cubicBezTo>
                    <a:pt x="1255" y="325"/>
                    <a:pt x="1251" y="325"/>
                    <a:pt x="1248" y="322"/>
                  </a:cubicBezTo>
                  <a:lnTo>
                    <a:pt x="1235" y="322"/>
                  </a:lnTo>
                  <a:cubicBezTo>
                    <a:pt x="1232" y="320"/>
                    <a:pt x="1228" y="320"/>
                    <a:pt x="1225" y="320"/>
                  </a:cubicBezTo>
                  <a:cubicBezTo>
                    <a:pt x="1220" y="320"/>
                    <a:pt x="1216" y="320"/>
                    <a:pt x="1211" y="320"/>
                  </a:cubicBezTo>
                  <a:cubicBezTo>
                    <a:pt x="1207" y="320"/>
                    <a:pt x="1202" y="320"/>
                    <a:pt x="1198" y="317"/>
                  </a:cubicBezTo>
                  <a:lnTo>
                    <a:pt x="1192" y="317"/>
                  </a:lnTo>
                  <a:cubicBezTo>
                    <a:pt x="1189" y="315"/>
                    <a:pt x="1185" y="314"/>
                    <a:pt x="1182" y="314"/>
                  </a:cubicBezTo>
                  <a:cubicBezTo>
                    <a:pt x="1177" y="314"/>
                    <a:pt x="1173" y="315"/>
                    <a:pt x="1168" y="315"/>
                  </a:cubicBezTo>
                  <a:cubicBezTo>
                    <a:pt x="1164" y="315"/>
                    <a:pt x="1159" y="314"/>
                    <a:pt x="1154" y="311"/>
                  </a:cubicBezTo>
                  <a:lnTo>
                    <a:pt x="1143" y="311"/>
                  </a:lnTo>
                  <a:cubicBezTo>
                    <a:pt x="1139" y="309"/>
                    <a:pt x="1136" y="309"/>
                    <a:pt x="1133" y="309"/>
                  </a:cubicBezTo>
                  <a:cubicBezTo>
                    <a:pt x="1129" y="309"/>
                    <a:pt x="1126" y="309"/>
                    <a:pt x="1122" y="309"/>
                  </a:cubicBezTo>
                  <a:cubicBezTo>
                    <a:pt x="1118" y="309"/>
                    <a:pt x="1115" y="309"/>
                    <a:pt x="1111" y="306"/>
                  </a:cubicBezTo>
                  <a:lnTo>
                    <a:pt x="1099" y="306"/>
                  </a:lnTo>
                  <a:cubicBezTo>
                    <a:pt x="1095" y="303"/>
                    <a:pt x="1091" y="303"/>
                    <a:pt x="1087" y="303"/>
                  </a:cubicBezTo>
                  <a:cubicBezTo>
                    <a:pt x="1083" y="303"/>
                    <a:pt x="1079" y="303"/>
                    <a:pt x="1075" y="303"/>
                  </a:cubicBezTo>
                  <a:cubicBezTo>
                    <a:pt x="1070" y="303"/>
                    <a:pt x="1066" y="303"/>
                    <a:pt x="1062" y="299"/>
                  </a:cubicBezTo>
                  <a:lnTo>
                    <a:pt x="1056" y="299"/>
                  </a:lnTo>
                  <a:cubicBezTo>
                    <a:pt x="1053" y="297"/>
                    <a:pt x="1049" y="297"/>
                    <a:pt x="1045" y="297"/>
                  </a:cubicBezTo>
                  <a:cubicBezTo>
                    <a:pt x="1042" y="297"/>
                    <a:pt x="1039" y="297"/>
                    <a:pt x="1036" y="297"/>
                  </a:cubicBezTo>
                  <a:cubicBezTo>
                    <a:pt x="1032" y="297"/>
                    <a:pt x="1029" y="296"/>
                    <a:pt x="1025" y="294"/>
                  </a:cubicBezTo>
                  <a:lnTo>
                    <a:pt x="1013" y="294"/>
                  </a:lnTo>
                  <a:cubicBezTo>
                    <a:pt x="1010" y="292"/>
                    <a:pt x="1006" y="291"/>
                    <a:pt x="1002" y="291"/>
                  </a:cubicBezTo>
                  <a:cubicBezTo>
                    <a:pt x="999" y="291"/>
                    <a:pt x="996" y="291"/>
                    <a:pt x="993" y="291"/>
                  </a:cubicBezTo>
                  <a:cubicBezTo>
                    <a:pt x="989" y="291"/>
                    <a:pt x="985" y="291"/>
                    <a:pt x="982" y="289"/>
                  </a:cubicBezTo>
                  <a:lnTo>
                    <a:pt x="977" y="289"/>
                  </a:lnTo>
                  <a:cubicBezTo>
                    <a:pt x="973" y="286"/>
                    <a:pt x="970" y="286"/>
                    <a:pt x="966" y="286"/>
                  </a:cubicBezTo>
                  <a:cubicBezTo>
                    <a:pt x="963" y="286"/>
                    <a:pt x="960" y="286"/>
                    <a:pt x="957" y="286"/>
                  </a:cubicBezTo>
                  <a:cubicBezTo>
                    <a:pt x="953" y="286"/>
                    <a:pt x="949" y="286"/>
                    <a:pt x="946" y="283"/>
                  </a:cubicBezTo>
                  <a:lnTo>
                    <a:pt x="933" y="283"/>
                  </a:lnTo>
                  <a:cubicBezTo>
                    <a:pt x="930" y="281"/>
                    <a:pt x="927" y="280"/>
                    <a:pt x="923" y="280"/>
                  </a:cubicBezTo>
                  <a:cubicBezTo>
                    <a:pt x="920" y="280"/>
                    <a:pt x="917" y="281"/>
                    <a:pt x="914" y="281"/>
                  </a:cubicBezTo>
                  <a:cubicBezTo>
                    <a:pt x="910" y="281"/>
                    <a:pt x="906" y="280"/>
                    <a:pt x="903" y="278"/>
                  </a:cubicBezTo>
                  <a:lnTo>
                    <a:pt x="898" y="278"/>
                  </a:lnTo>
                  <a:cubicBezTo>
                    <a:pt x="894" y="275"/>
                    <a:pt x="890" y="275"/>
                    <a:pt x="887" y="275"/>
                  </a:cubicBezTo>
                  <a:cubicBezTo>
                    <a:pt x="884" y="275"/>
                    <a:pt x="881" y="275"/>
                    <a:pt x="878" y="275"/>
                  </a:cubicBezTo>
                  <a:cubicBezTo>
                    <a:pt x="874" y="275"/>
                    <a:pt x="870" y="275"/>
                    <a:pt x="867" y="272"/>
                  </a:cubicBezTo>
                  <a:lnTo>
                    <a:pt x="861" y="272"/>
                  </a:lnTo>
                  <a:cubicBezTo>
                    <a:pt x="858" y="270"/>
                    <a:pt x="854" y="270"/>
                    <a:pt x="851" y="270"/>
                  </a:cubicBezTo>
                  <a:cubicBezTo>
                    <a:pt x="849" y="270"/>
                    <a:pt x="847" y="270"/>
                    <a:pt x="845" y="270"/>
                  </a:cubicBezTo>
                  <a:cubicBezTo>
                    <a:pt x="841" y="270"/>
                    <a:pt x="838" y="270"/>
                    <a:pt x="835" y="267"/>
                  </a:cubicBezTo>
                  <a:lnTo>
                    <a:pt x="823" y="267"/>
                  </a:lnTo>
                  <a:cubicBezTo>
                    <a:pt x="821" y="265"/>
                    <a:pt x="818" y="265"/>
                    <a:pt x="815" y="265"/>
                  </a:cubicBezTo>
                  <a:cubicBezTo>
                    <a:pt x="813" y="265"/>
                    <a:pt x="811" y="265"/>
                    <a:pt x="809" y="265"/>
                  </a:cubicBezTo>
                  <a:cubicBezTo>
                    <a:pt x="805" y="265"/>
                    <a:pt x="802" y="264"/>
                    <a:pt x="799" y="262"/>
                  </a:cubicBezTo>
                  <a:lnTo>
                    <a:pt x="793" y="262"/>
                  </a:lnTo>
                  <a:cubicBezTo>
                    <a:pt x="791" y="260"/>
                    <a:pt x="788" y="259"/>
                    <a:pt x="785" y="259"/>
                  </a:cubicBezTo>
                  <a:cubicBezTo>
                    <a:pt x="783" y="259"/>
                    <a:pt x="781" y="259"/>
                    <a:pt x="779" y="259"/>
                  </a:cubicBezTo>
                  <a:cubicBezTo>
                    <a:pt x="776" y="259"/>
                    <a:pt x="772" y="259"/>
                    <a:pt x="769" y="256"/>
                  </a:cubicBezTo>
                  <a:lnTo>
                    <a:pt x="764" y="256"/>
                  </a:lnTo>
                  <a:cubicBezTo>
                    <a:pt x="761" y="254"/>
                    <a:pt x="758" y="254"/>
                    <a:pt x="754" y="254"/>
                  </a:cubicBezTo>
                  <a:cubicBezTo>
                    <a:pt x="751" y="254"/>
                    <a:pt x="747" y="254"/>
                    <a:pt x="745" y="251"/>
                  </a:cubicBezTo>
                  <a:lnTo>
                    <a:pt x="739" y="251"/>
                  </a:lnTo>
                  <a:cubicBezTo>
                    <a:pt x="735" y="248"/>
                    <a:pt x="731" y="248"/>
                    <a:pt x="726" y="248"/>
                  </a:cubicBezTo>
                  <a:cubicBezTo>
                    <a:pt x="722" y="248"/>
                    <a:pt x="718" y="248"/>
                    <a:pt x="714" y="244"/>
                  </a:cubicBezTo>
                  <a:lnTo>
                    <a:pt x="709" y="244"/>
                  </a:lnTo>
                  <a:cubicBezTo>
                    <a:pt x="706" y="242"/>
                    <a:pt x="703" y="242"/>
                    <a:pt x="699" y="242"/>
                  </a:cubicBezTo>
                  <a:cubicBezTo>
                    <a:pt x="696" y="242"/>
                    <a:pt x="692" y="242"/>
                    <a:pt x="690" y="239"/>
                  </a:cubicBezTo>
                  <a:lnTo>
                    <a:pt x="684" y="239"/>
                  </a:lnTo>
                  <a:cubicBezTo>
                    <a:pt x="681" y="236"/>
                    <a:pt x="677" y="236"/>
                    <a:pt x="672" y="236"/>
                  </a:cubicBezTo>
                  <a:cubicBezTo>
                    <a:pt x="668" y="236"/>
                    <a:pt x="664" y="236"/>
                    <a:pt x="661" y="233"/>
                  </a:cubicBezTo>
                  <a:lnTo>
                    <a:pt x="653" y="233"/>
                  </a:lnTo>
                  <a:cubicBezTo>
                    <a:pt x="650" y="230"/>
                    <a:pt x="647" y="230"/>
                    <a:pt x="644" y="230"/>
                  </a:cubicBezTo>
                  <a:cubicBezTo>
                    <a:pt x="641" y="230"/>
                    <a:pt x="637" y="230"/>
                    <a:pt x="635" y="227"/>
                  </a:cubicBezTo>
                  <a:lnTo>
                    <a:pt x="629" y="227"/>
                  </a:lnTo>
                  <a:cubicBezTo>
                    <a:pt x="627" y="224"/>
                    <a:pt x="623" y="224"/>
                    <a:pt x="620" y="224"/>
                  </a:cubicBezTo>
                  <a:cubicBezTo>
                    <a:pt x="616" y="224"/>
                    <a:pt x="613" y="224"/>
                    <a:pt x="610" y="222"/>
                  </a:cubicBezTo>
                  <a:lnTo>
                    <a:pt x="604" y="222"/>
                  </a:lnTo>
                  <a:cubicBezTo>
                    <a:pt x="602" y="219"/>
                    <a:pt x="599" y="219"/>
                    <a:pt x="595" y="219"/>
                  </a:cubicBezTo>
                  <a:cubicBezTo>
                    <a:pt x="592" y="219"/>
                    <a:pt x="589" y="219"/>
                    <a:pt x="586" y="216"/>
                  </a:cubicBezTo>
                  <a:lnTo>
                    <a:pt x="581" y="216"/>
                  </a:lnTo>
                  <a:cubicBezTo>
                    <a:pt x="578" y="214"/>
                    <a:pt x="575" y="214"/>
                    <a:pt x="571" y="214"/>
                  </a:cubicBezTo>
                  <a:cubicBezTo>
                    <a:pt x="568" y="214"/>
                    <a:pt x="564" y="214"/>
                    <a:pt x="561" y="211"/>
                  </a:cubicBezTo>
                  <a:lnTo>
                    <a:pt x="556" y="211"/>
                  </a:lnTo>
                  <a:cubicBezTo>
                    <a:pt x="553" y="208"/>
                    <a:pt x="550" y="208"/>
                    <a:pt x="547" y="208"/>
                  </a:cubicBezTo>
                  <a:cubicBezTo>
                    <a:pt x="544" y="208"/>
                    <a:pt x="540" y="208"/>
                    <a:pt x="538" y="206"/>
                  </a:cubicBezTo>
                  <a:lnTo>
                    <a:pt x="531" y="206"/>
                  </a:lnTo>
                  <a:cubicBezTo>
                    <a:pt x="528" y="202"/>
                    <a:pt x="522" y="203"/>
                    <a:pt x="518" y="200"/>
                  </a:cubicBezTo>
                  <a:lnTo>
                    <a:pt x="513" y="200"/>
                  </a:lnTo>
                  <a:cubicBezTo>
                    <a:pt x="507" y="193"/>
                    <a:pt x="500" y="198"/>
                    <a:pt x="494" y="193"/>
                  </a:cubicBezTo>
                  <a:lnTo>
                    <a:pt x="489" y="193"/>
                  </a:lnTo>
                  <a:cubicBezTo>
                    <a:pt x="486" y="190"/>
                    <a:pt x="480" y="192"/>
                    <a:pt x="477" y="187"/>
                  </a:cubicBezTo>
                  <a:lnTo>
                    <a:pt x="472" y="187"/>
                  </a:lnTo>
                  <a:cubicBezTo>
                    <a:pt x="466" y="181"/>
                    <a:pt x="458" y="186"/>
                    <a:pt x="452" y="181"/>
                  </a:cubicBezTo>
                  <a:lnTo>
                    <a:pt x="446" y="181"/>
                  </a:lnTo>
                  <a:cubicBezTo>
                    <a:pt x="443" y="179"/>
                    <a:pt x="436" y="180"/>
                    <a:pt x="434" y="175"/>
                  </a:cubicBezTo>
                  <a:lnTo>
                    <a:pt x="429" y="175"/>
                  </a:lnTo>
                  <a:cubicBezTo>
                    <a:pt x="425" y="173"/>
                    <a:pt x="420" y="174"/>
                    <a:pt x="416" y="170"/>
                  </a:cubicBezTo>
                  <a:lnTo>
                    <a:pt x="410" y="170"/>
                  </a:lnTo>
                  <a:cubicBezTo>
                    <a:pt x="408" y="168"/>
                    <a:pt x="403" y="169"/>
                    <a:pt x="398" y="165"/>
                  </a:cubicBezTo>
                  <a:lnTo>
                    <a:pt x="393" y="165"/>
                  </a:lnTo>
                  <a:cubicBezTo>
                    <a:pt x="391" y="162"/>
                    <a:pt x="386" y="163"/>
                    <a:pt x="381" y="159"/>
                  </a:cubicBezTo>
                  <a:lnTo>
                    <a:pt x="376" y="159"/>
                  </a:lnTo>
                  <a:cubicBezTo>
                    <a:pt x="373" y="157"/>
                    <a:pt x="367" y="158"/>
                    <a:pt x="364" y="154"/>
                  </a:cubicBezTo>
                  <a:lnTo>
                    <a:pt x="359" y="154"/>
                  </a:lnTo>
                  <a:cubicBezTo>
                    <a:pt x="355" y="152"/>
                    <a:pt x="350" y="153"/>
                    <a:pt x="346" y="148"/>
                  </a:cubicBezTo>
                  <a:lnTo>
                    <a:pt x="340" y="148"/>
                  </a:lnTo>
                  <a:cubicBezTo>
                    <a:pt x="338" y="146"/>
                    <a:pt x="333" y="147"/>
                    <a:pt x="328" y="143"/>
                  </a:cubicBezTo>
                  <a:lnTo>
                    <a:pt x="323" y="143"/>
                  </a:lnTo>
                  <a:cubicBezTo>
                    <a:pt x="321" y="141"/>
                    <a:pt x="313" y="142"/>
                    <a:pt x="311" y="138"/>
                  </a:cubicBezTo>
                  <a:cubicBezTo>
                    <a:pt x="306" y="131"/>
                    <a:pt x="297" y="137"/>
                    <a:pt x="292" y="131"/>
                  </a:cubicBezTo>
                  <a:cubicBezTo>
                    <a:pt x="290" y="129"/>
                    <a:pt x="284" y="130"/>
                    <a:pt x="280" y="126"/>
                  </a:cubicBezTo>
                  <a:lnTo>
                    <a:pt x="274" y="126"/>
                  </a:lnTo>
                  <a:cubicBezTo>
                    <a:pt x="272" y="124"/>
                    <a:pt x="265" y="125"/>
                    <a:pt x="263" y="120"/>
                  </a:cubicBezTo>
                  <a:cubicBezTo>
                    <a:pt x="259" y="116"/>
                    <a:pt x="254" y="118"/>
                    <a:pt x="251" y="114"/>
                  </a:cubicBezTo>
                  <a:lnTo>
                    <a:pt x="245" y="114"/>
                  </a:lnTo>
                  <a:cubicBezTo>
                    <a:pt x="242" y="111"/>
                    <a:pt x="236" y="113"/>
                    <a:pt x="232" y="108"/>
                  </a:cubicBezTo>
                  <a:cubicBezTo>
                    <a:pt x="230" y="104"/>
                    <a:pt x="225" y="105"/>
                    <a:pt x="221" y="102"/>
                  </a:cubicBezTo>
                  <a:lnTo>
                    <a:pt x="215" y="102"/>
                  </a:lnTo>
                  <a:cubicBezTo>
                    <a:pt x="213" y="100"/>
                    <a:pt x="211" y="98"/>
                    <a:pt x="209" y="97"/>
                  </a:cubicBezTo>
                  <a:lnTo>
                    <a:pt x="203" y="97"/>
                  </a:lnTo>
                  <a:cubicBezTo>
                    <a:pt x="200" y="92"/>
                    <a:pt x="194" y="93"/>
                    <a:pt x="191" y="89"/>
                  </a:cubicBezTo>
                  <a:cubicBezTo>
                    <a:pt x="188" y="86"/>
                    <a:pt x="183" y="87"/>
                    <a:pt x="178" y="83"/>
                  </a:cubicBezTo>
                  <a:cubicBezTo>
                    <a:pt x="176" y="78"/>
                    <a:pt x="171" y="80"/>
                    <a:pt x="167" y="76"/>
                  </a:cubicBezTo>
                  <a:lnTo>
                    <a:pt x="161" y="76"/>
                  </a:lnTo>
                  <a:cubicBezTo>
                    <a:pt x="159" y="75"/>
                    <a:pt x="157" y="72"/>
                    <a:pt x="155" y="71"/>
                  </a:cubicBezTo>
                  <a:lnTo>
                    <a:pt x="149" y="71"/>
                  </a:lnTo>
                  <a:cubicBezTo>
                    <a:pt x="146" y="70"/>
                    <a:pt x="145" y="66"/>
                    <a:pt x="143" y="65"/>
                  </a:cubicBezTo>
                  <a:lnTo>
                    <a:pt x="137" y="65"/>
                  </a:lnTo>
                  <a:cubicBezTo>
                    <a:pt x="134" y="61"/>
                    <a:pt x="128" y="62"/>
                    <a:pt x="125" y="59"/>
                  </a:cubicBezTo>
                  <a:cubicBezTo>
                    <a:pt x="122" y="55"/>
                    <a:pt x="116" y="56"/>
                    <a:pt x="113" y="51"/>
                  </a:cubicBezTo>
                  <a:cubicBezTo>
                    <a:pt x="111" y="48"/>
                    <a:pt x="103" y="49"/>
                    <a:pt x="101" y="45"/>
                  </a:cubicBezTo>
                  <a:cubicBezTo>
                    <a:pt x="98" y="41"/>
                    <a:pt x="91" y="43"/>
                    <a:pt x="89" y="38"/>
                  </a:cubicBezTo>
                  <a:cubicBezTo>
                    <a:pt x="86" y="34"/>
                    <a:pt x="79" y="35"/>
                    <a:pt x="76" y="32"/>
                  </a:cubicBezTo>
                  <a:cubicBezTo>
                    <a:pt x="74" y="28"/>
                    <a:pt x="67" y="29"/>
                    <a:pt x="64" y="24"/>
                  </a:cubicBezTo>
                  <a:cubicBezTo>
                    <a:pt x="62" y="23"/>
                    <a:pt x="60" y="21"/>
                    <a:pt x="58" y="19"/>
                  </a:cubicBezTo>
                  <a:lnTo>
                    <a:pt x="52" y="19"/>
                  </a:lnTo>
                  <a:cubicBezTo>
                    <a:pt x="49" y="18"/>
                    <a:pt x="48" y="16"/>
                    <a:pt x="46" y="14"/>
                  </a:cubicBezTo>
                  <a:lnTo>
                    <a:pt x="40" y="14"/>
                  </a:lnTo>
                  <a:cubicBezTo>
                    <a:pt x="37" y="13"/>
                    <a:pt x="36" y="10"/>
                    <a:pt x="33" y="8"/>
                  </a:cubicBezTo>
                  <a:lnTo>
                    <a:pt x="27" y="8"/>
                  </a:lnTo>
                  <a:cubicBezTo>
                    <a:pt x="25" y="7"/>
                    <a:pt x="24" y="5"/>
                    <a:pt x="21" y="3"/>
                  </a:cubicBezTo>
                  <a:cubicBezTo>
                    <a:pt x="18" y="1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E6E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48"/>
            <p:cNvSpPr/>
            <p:nvPr/>
          </p:nvSpPr>
          <p:spPr>
            <a:xfrm>
              <a:off x="7161518" y="3845616"/>
              <a:ext cx="162972" cy="226657"/>
            </a:xfrm>
            <a:custGeom>
              <a:avLst/>
              <a:gdLst/>
              <a:ahLst/>
              <a:cxnLst/>
              <a:rect l="l" t="t" r="r" b="b"/>
              <a:pathLst>
                <a:path w="4399" h="6118" extrusionOk="0">
                  <a:moveTo>
                    <a:pt x="94" y="5952"/>
                  </a:moveTo>
                  <a:cubicBezTo>
                    <a:pt x="94" y="5953"/>
                    <a:pt x="93" y="5953"/>
                    <a:pt x="93" y="5954"/>
                  </a:cubicBezTo>
                  <a:cubicBezTo>
                    <a:pt x="93" y="5953"/>
                    <a:pt x="94" y="5953"/>
                    <a:pt x="94" y="5952"/>
                  </a:cubicBezTo>
                  <a:close/>
                  <a:moveTo>
                    <a:pt x="2197" y="1"/>
                  </a:moveTo>
                  <a:cubicBezTo>
                    <a:pt x="2178" y="1"/>
                    <a:pt x="2160" y="2"/>
                    <a:pt x="2141" y="3"/>
                  </a:cubicBezTo>
                  <a:lnTo>
                    <a:pt x="2123" y="3"/>
                  </a:lnTo>
                  <a:cubicBezTo>
                    <a:pt x="2119" y="6"/>
                    <a:pt x="2116" y="6"/>
                    <a:pt x="2112" y="6"/>
                  </a:cubicBezTo>
                  <a:cubicBezTo>
                    <a:pt x="2108" y="6"/>
                    <a:pt x="2105" y="6"/>
                    <a:pt x="2101" y="6"/>
                  </a:cubicBezTo>
                  <a:cubicBezTo>
                    <a:pt x="2098" y="6"/>
                    <a:pt x="2095" y="6"/>
                    <a:pt x="2092" y="9"/>
                  </a:cubicBezTo>
                  <a:lnTo>
                    <a:pt x="2080" y="9"/>
                  </a:lnTo>
                  <a:cubicBezTo>
                    <a:pt x="2076" y="11"/>
                    <a:pt x="2073" y="12"/>
                    <a:pt x="2069" y="12"/>
                  </a:cubicBezTo>
                  <a:cubicBezTo>
                    <a:pt x="2065" y="12"/>
                    <a:pt x="2062" y="11"/>
                    <a:pt x="2058" y="11"/>
                  </a:cubicBezTo>
                  <a:cubicBezTo>
                    <a:pt x="2055" y="11"/>
                    <a:pt x="2052" y="12"/>
                    <a:pt x="2048" y="14"/>
                  </a:cubicBezTo>
                  <a:lnTo>
                    <a:pt x="2037" y="14"/>
                  </a:lnTo>
                  <a:cubicBezTo>
                    <a:pt x="2033" y="17"/>
                    <a:pt x="2029" y="17"/>
                    <a:pt x="2026" y="17"/>
                  </a:cubicBezTo>
                  <a:cubicBezTo>
                    <a:pt x="2022" y="17"/>
                    <a:pt x="2019" y="17"/>
                    <a:pt x="2015" y="17"/>
                  </a:cubicBezTo>
                  <a:cubicBezTo>
                    <a:pt x="2012" y="17"/>
                    <a:pt x="2008" y="17"/>
                    <a:pt x="2005" y="19"/>
                  </a:cubicBezTo>
                  <a:lnTo>
                    <a:pt x="1993" y="19"/>
                  </a:lnTo>
                  <a:cubicBezTo>
                    <a:pt x="1990" y="22"/>
                    <a:pt x="1987" y="23"/>
                    <a:pt x="1984" y="23"/>
                  </a:cubicBezTo>
                  <a:cubicBezTo>
                    <a:pt x="1981" y="23"/>
                    <a:pt x="1978" y="22"/>
                    <a:pt x="1975" y="22"/>
                  </a:cubicBezTo>
                  <a:cubicBezTo>
                    <a:pt x="1972" y="22"/>
                    <a:pt x="1970" y="23"/>
                    <a:pt x="1968" y="25"/>
                  </a:cubicBezTo>
                  <a:lnTo>
                    <a:pt x="1956" y="25"/>
                  </a:lnTo>
                  <a:cubicBezTo>
                    <a:pt x="1953" y="27"/>
                    <a:pt x="1950" y="28"/>
                    <a:pt x="1947" y="28"/>
                  </a:cubicBezTo>
                  <a:cubicBezTo>
                    <a:pt x="1944" y="28"/>
                    <a:pt x="1941" y="28"/>
                    <a:pt x="1938" y="28"/>
                  </a:cubicBezTo>
                  <a:cubicBezTo>
                    <a:pt x="1936" y="28"/>
                    <a:pt x="1933" y="28"/>
                    <a:pt x="1931" y="30"/>
                  </a:cubicBezTo>
                  <a:lnTo>
                    <a:pt x="1919" y="30"/>
                  </a:lnTo>
                  <a:cubicBezTo>
                    <a:pt x="1917" y="33"/>
                    <a:pt x="1914" y="33"/>
                    <a:pt x="1911" y="33"/>
                  </a:cubicBezTo>
                  <a:cubicBezTo>
                    <a:pt x="1908" y="33"/>
                    <a:pt x="1905" y="33"/>
                    <a:pt x="1902" y="33"/>
                  </a:cubicBezTo>
                  <a:cubicBezTo>
                    <a:pt x="1899" y="33"/>
                    <a:pt x="1897" y="33"/>
                    <a:pt x="1894" y="36"/>
                  </a:cubicBezTo>
                  <a:lnTo>
                    <a:pt x="1882" y="36"/>
                  </a:lnTo>
                  <a:cubicBezTo>
                    <a:pt x="1880" y="38"/>
                    <a:pt x="1876" y="38"/>
                    <a:pt x="1873" y="38"/>
                  </a:cubicBezTo>
                  <a:cubicBezTo>
                    <a:pt x="1870" y="38"/>
                    <a:pt x="1867" y="38"/>
                    <a:pt x="1864" y="41"/>
                  </a:cubicBezTo>
                  <a:lnTo>
                    <a:pt x="1851" y="41"/>
                  </a:lnTo>
                  <a:cubicBezTo>
                    <a:pt x="1848" y="44"/>
                    <a:pt x="1845" y="44"/>
                    <a:pt x="1842" y="44"/>
                  </a:cubicBezTo>
                  <a:cubicBezTo>
                    <a:pt x="1839" y="44"/>
                    <a:pt x="1835" y="44"/>
                    <a:pt x="1833" y="46"/>
                  </a:cubicBezTo>
                  <a:lnTo>
                    <a:pt x="1827" y="46"/>
                  </a:lnTo>
                  <a:cubicBezTo>
                    <a:pt x="1825" y="49"/>
                    <a:pt x="1821" y="49"/>
                    <a:pt x="1818" y="49"/>
                  </a:cubicBezTo>
                  <a:cubicBezTo>
                    <a:pt x="1814" y="49"/>
                    <a:pt x="1811" y="49"/>
                    <a:pt x="1808" y="52"/>
                  </a:cubicBezTo>
                  <a:lnTo>
                    <a:pt x="1796" y="52"/>
                  </a:lnTo>
                  <a:cubicBezTo>
                    <a:pt x="1794" y="55"/>
                    <a:pt x="1789" y="54"/>
                    <a:pt x="1784" y="57"/>
                  </a:cubicBezTo>
                  <a:lnTo>
                    <a:pt x="1772" y="57"/>
                  </a:lnTo>
                  <a:cubicBezTo>
                    <a:pt x="1769" y="60"/>
                    <a:pt x="1764" y="59"/>
                    <a:pt x="1759" y="62"/>
                  </a:cubicBezTo>
                  <a:lnTo>
                    <a:pt x="1748" y="62"/>
                  </a:lnTo>
                  <a:cubicBezTo>
                    <a:pt x="1745" y="66"/>
                    <a:pt x="1740" y="65"/>
                    <a:pt x="1736" y="68"/>
                  </a:cubicBezTo>
                  <a:lnTo>
                    <a:pt x="1724" y="68"/>
                  </a:lnTo>
                  <a:cubicBezTo>
                    <a:pt x="1721" y="71"/>
                    <a:pt x="1715" y="70"/>
                    <a:pt x="1711" y="73"/>
                  </a:cubicBezTo>
                  <a:lnTo>
                    <a:pt x="1704" y="73"/>
                  </a:lnTo>
                  <a:cubicBezTo>
                    <a:pt x="1702" y="76"/>
                    <a:pt x="1699" y="76"/>
                    <a:pt x="1695" y="76"/>
                  </a:cubicBezTo>
                  <a:cubicBezTo>
                    <a:pt x="1692" y="76"/>
                    <a:pt x="1689" y="76"/>
                    <a:pt x="1686" y="79"/>
                  </a:cubicBezTo>
                  <a:lnTo>
                    <a:pt x="1681" y="79"/>
                  </a:lnTo>
                  <a:cubicBezTo>
                    <a:pt x="1678" y="81"/>
                    <a:pt x="1675" y="81"/>
                    <a:pt x="1671" y="81"/>
                  </a:cubicBezTo>
                  <a:cubicBezTo>
                    <a:pt x="1668" y="81"/>
                    <a:pt x="1664" y="81"/>
                    <a:pt x="1661" y="84"/>
                  </a:cubicBezTo>
                  <a:lnTo>
                    <a:pt x="1656" y="84"/>
                  </a:lnTo>
                  <a:cubicBezTo>
                    <a:pt x="1654" y="87"/>
                    <a:pt x="1648" y="86"/>
                    <a:pt x="1644" y="89"/>
                  </a:cubicBezTo>
                  <a:lnTo>
                    <a:pt x="1638" y="89"/>
                  </a:lnTo>
                  <a:cubicBezTo>
                    <a:pt x="1632" y="97"/>
                    <a:pt x="1624" y="92"/>
                    <a:pt x="1618" y="97"/>
                  </a:cubicBezTo>
                  <a:lnTo>
                    <a:pt x="1613" y="97"/>
                  </a:lnTo>
                  <a:cubicBezTo>
                    <a:pt x="1611" y="99"/>
                    <a:pt x="1605" y="98"/>
                    <a:pt x="1601" y="102"/>
                  </a:cubicBezTo>
                  <a:lnTo>
                    <a:pt x="1596" y="102"/>
                  </a:lnTo>
                  <a:cubicBezTo>
                    <a:pt x="1592" y="105"/>
                    <a:pt x="1587" y="103"/>
                    <a:pt x="1584" y="108"/>
                  </a:cubicBezTo>
                  <a:lnTo>
                    <a:pt x="1576" y="108"/>
                  </a:lnTo>
                  <a:cubicBezTo>
                    <a:pt x="1571" y="114"/>
                    <a:pt x="1563" y="109"/>
                    <a:pt x="1558" y="114"/>
                  </a:cubicBezTo>
                  <a:cubicBezTo>
                    <a:pt x="1552" y="121"/>
                    <a:pt x="1544" y="115"/>
                    <a:pt x="1538" y="121"/>
                  </a:cubicBezTo>
                  <a:lnTo>
                    <a:pt x="1533" y="121"/>
                  </a:lnTo>
                  <a:cubicBezTo>
                    <a:pt x="1530" y="124"/>
                    <a:pt x="1524" y="122"/>
                    <a:pt x="1520" y="126"/>
                  </a:cubicBezTo>
                  <a:cubicBezTo>
                    <a:pt x="1515" y="133"/>
                    <a:pt x="1506" y="127"/>
                    <a:pt x="1501" y="133"/>
                  </a:cubicBezTo>
                  <a:cubicBezTo>
                    <a:pt x="1498" y="136"/>
                    <a:pt x="1493" y="135"/>
                    <a:pt x="1489" y="138"/>
                  </a:cubicBezTo>
                  <a:lnTo>
                    <a:pt x="1482" y="138"/>
                  </a:lnTo>
                  <a:cubicBezTo>
                    <a:pt x="1479" y="141"/>
                    <a:pt x="1474" y="140"/>
                    <a:pt x="1470" y="143"/>
                  </a:cubicBezTo>
                  <a:lnTo>
                    <a:pt x="1465" y="143"/>
                  </a:lnTo>
                  <a:cubicBezTo>
                    <a:pt x="1462" y="147"/>
                    <a:pt x="1456" y="146"/>
                    <a:pt x="1452" y="149"/>
                  </a:cubicBezTo>
                  <a:lnTo>
                    <a:pt x="1447" y="149"/>
                  </a:lnTo>
                  <a:cubicBezTo>
                    <a:pt x="1445" y="151"/>
                    <a:pt x="1443" y="152"/>
                    <a:pt x="1440" y="154"/>
                  </a:cubicBezTo>
                  <a:lnTo>
                    <a:pt x="1434" y="154"/>
                  </a:lnTo>
                  <a:cubicBezTo>
                    <a:pt x="1431" y="157"/>
                    <a:pt x="1424" y="156"/>
                    <a:pt x="1422" y="160"/>
                  </a:cubicBezTo>
                  <a:lnTo>
                    <a:pt x="1417" y="160"/>
                  </a:lnTo>
                  <a:cubicBezTo>
                    <a:pt x="1413" y="164"/>
                    <a:pt x="1408" y="163"/>
                    <a:pt x="1404" y="167"/>
                  </a:cubicBezTo>
                  <a:cubicBezTo>
                    <a:pt x="1401" y="169"/>
                    <a:pt x="1395" y="168"/>
                    <a:pt x="1392" y="172"/>
                  </a:cubicBezTo>
                  <a:lnTo>
                    <a:pt x="1386" y="172"/>
                  </a:lnTo>
                  <a:cubicBezTo>
                    <a:pt x="1384" y="174"/>
                    <a:pt x="1382" y="175"/>
                    <a:pt x="1380" y="178"/>
                  </a:cubicBezTo>
                  <a:lnTo>
                    <a:pt x="1374" y="178"/>
                  </a:lnTo>
                  <a:cubicBezTo>
                    <a:pt x="1371" y="180"/>
                    <a:pt x="1366" y="179"/>
                    <a:pt x="1363" y="183"/>
                  </a:cubicBezTo>
                  <a:cubicBezTo>
                    <a:pt x="1359" y="185"/>
                    <a:pt x="1353" y="184"/>
                    <a:pt x="1350" y="189"/>
                  </a:cubicBezTo>
                  <a:lnTo>
                    <a:pt x="1344" y="189"/>
                  </a:lnTo>
                  <a:cubicBezTo>
                    <a:pt x="1342" y="192"/>
                    <a:pt x="1337" y="191"/>
                    <a:pt x="1332" y="195"/>
                  </a:cubicBezTo>
                  <a:cubicBezTo>
                    <a:pt x="1330" y="199"/>
                    <a:pt x="1325" y="197"/>
                    <a:pt x="1321" y="202"/>
                  </a:cubicBezTo>
                  <a:cubicBezTo>
                    <a:pt x="1317" y="205"/>
                    <a:pt x="1311" y="203"/>
                    <a:pt x="1309" y="207"/>
                  </a:cubicBezTo>
                  <a:lnTo>
                    <a:pt x="1303" y="207"/>
                  </a:lnTo>
                  <a:cubicBezTo>
                    <a:pt x="1300" y="208"/>
                    <a:pt x="1299" y="210"/>
                    <a:pt x="1296" y="212"/>
                  </a:cubicBezTo>
                  <a:lnTo>
                    <a:pt x="1290" y="212"/>
                  </a:lnTo>
                  <a:cubicBezTo>
                    <a:pt x="1288" y="217"/>
                    <a:pt x="1283" y="216"/>
                    <a:pt x="1278" y="219"/>
                  </a:cubicBezTo>
                  <a:cubicBezTo>
                    <a:pt x="1276" y="223"/>
                    <a:pt x="1271" y="222"/>
                    <a:pt x="1267" y="226"/>
                  </a:cubicBezTo>
                  <a:cubicBezTo>
                    <a:pt x="1263" y="229"/>
                    <a:pt x="1257" y="227"/>
                    <a:pt x="1255" y="232"/>
                  </a:cubicBezTo>
                  <a:lnTo>
                    <a:pt x="1249" y="232"/>
                  </a:lnTo>
                  <a:cubicBezTo>
                    <a:pt x="1246" y="233"/>
                    <a:pt x="1245" y="234"/>
                    <a:pt x="1242" y="237"/>
                  </a:cubicBezTo>
                  <a:lnTo>
                    <a:pt x="1236" y="237"/>
                  </a:lnTo>
                  <a:cubicBezTo>
                    <a:pt x="1234" y="238"/>
                    <a:pt x="1233" y="240"/>
                    <a:pt x="1230" y="243"/>
                  </a:cubicBezTo>
                  <a:lnTo>
                    <a:pt x="1225" y="243"/>
                  </a:lnTo>
                  <a:cubicBezTo>
                    <a:pt x="1222" y="246"/>
                    <a:pt x="1217" y="245"/>
                    <a:pt x="1213" y="249"/>
                  </a:cubicBezTo>
                  <a:cubicBezTo>
                    <a:pt x="1211" y="253"/>
                    <a:pt x="1204" y="251"/>
                    <a:pt x="1201" y="256"/>
                  </a:cubicBezTo>
                  <a:cubicBezTo>
                    <a:pt x="1197" y="259"/>
                    <a:pt x="1192" y="261"/>
                    <a:pt x="1192" y="266"/>
                  </a:cubicBezTo>
                  <a:cubicBezTo>
                    <a:pt x="1192" y="273"/>
                    <a:pt x="1197" y="277"/>
                    <a:pt x="1201" y="282"/>
                  </a:cubicBezTo>
                  <a:cubicBezTo>
                    <a:pt x="1244" y="336"/>
                    <a:pt x="1280" y="396"/>
                    <a:pt x="1315" y="455"/>
                  </a:cubicBezTo>
                  <a:cubicBezTo>
                    <a:pt x="1460" y="698"/>
                    <a:pt x="1600" y="945"/>
                    <a:pt x="1759" y="1178"/>
                  </a:cubicBezTo>
                  <a:cubicBezTo>
                    <a:pt x="1913" y="1399"/>
                    <a:pt x="2081" y="1607"/>
                    <a:pt x="2266" y="1799"/>
                  </a:cubicBezTo>
                  <a:cubicBezTo>
                    <a:pt x="2285" y="1817"/>
                    <a:pt x="2290" y="1834"/>
                    <a:pt x="2286" y="1857"/>
                  </a:cubicBezTo>
                  <a:cubicBezTo>
                    <a:pt x="2247" y="2077"/>
                    <a:pt x="2190" y="2292"/>
                    <a:pt x="2110" y="2500"/>
                  </a:cubicBezTo>
                  <a:cubicBezTo>
                    <a:pt x="2023" y="2734"/>
                    <a:pt x="1915" y="2956"/>
                    <a:pt x="1799" y="3176"/>
                  </a:cubicBezTo>
                  <a:cubicBezTo>
                    <a:pt x="1748" y="3271"/>
                    <a:pt x="1698" y="3367"/>
                    <a:pt x="1639" y="3457"/>
                  </a:cubicBezTo>
                  <a:cubicBezTo>
                    <a:pt x="1557" y="3587"/>
                    <a:pt x="1452" y="3699"/>
                    <a:pt x="1368" y="3825"/>
                  </a:cubicBezTo>
                  <a:cubicBezTo>
                    <a:pt x="1349" y="3852"/>
                    <a:pt x="1330" y="3879"/>
                    <a:pt x="1309" y="3905"/>
                  </a:cubicBezTo>
                  <a:cubicBezTo>
                    <a:pt x="1250" y="3972"/>
                    <a:pt x="1188" y="4036"/>
                    <a:pt x="1131" y="4105"/>
                  </a:cubicBezTo>
                  <a:cubicBezTo>
                    <a:pt x="1084" y="4162"/>
                    <a:pt x="1037" y="4219"/>
                    <a:pt x="988" y="4273"/>
                  </a:cubicBezTo>
                  <a:cubicBezTo>
                    <a:pt x="917" y="4351"/>
                    <a:pt x="846" y="4430"/>
                    <a:pt x="778" y="4511"/>
                  </a:cubicBezTo>
                  <a:cubicBezTo>
                    <a:pt x="696" y="4609"/>
                    <a:pt x="615" y="4710"/>
                    <a:pt x="529" y="4805"/>
                  </a:cubicBezTo>
                  <a:cubicBezTo>
                    <a:pt x="420" y="4925"/>
                    <a:pt x="334" y="5059"/>
                    <a:pt x="270" y="5208"/>
                  </a:cubicBezTo>
                  <a:cubicBezTo>
                    <a:pt x="198" y="5382"/>
                    <a:pt x="133" y="5558"/>
                    <a:pt x="80" y="5739"/>
                  </a:cubicBezTo>
                  <a:cubicBezTo>
                    <a:pt x="58" y="5816"/>
                    <a:pt x="31" y="5890"/>
                    <a:pt x="31" y="5971"/>
                  </a:cubicBezTo>
                  <a:cubicBezTo>
                    <a:pt x="31" y="6016"/>
                    <a:pt x="38" y="6065"/>
                    <a:pt x="1" y="6103"/>
                  </a:cubicBezTo>
                  <a:cubicBezTo>
                    <a:pt x="17" y="6113"/>
                    <a:pt x="34" y="6118"/>
                    <a:pt x="50" y="6118"/>
                  </a:cubicBezTo>
                  <a:cubicBezTo>
                    <a:pt x="76" y="6118"/>
                    <a:pt x="100" y="6107"/>
                    <a:pt x="122" y="6091"/>
                  </a:cubicBezTo>
                  <a:cubicBezTo>
                    <a:pt x="173" y="6054"/>
                    <a:pt x="226" y="6019"/>
                    <a:pt x="274" y="5977"/>
                  </a:cubicBezTo>
                  <a:cubicBezTo>
                    <a:pt x="285" y="5968"/>
                    <a:pt x="297" y="5961"/>
                    <a:pt x="300" y="5946"/>
                  </a:cubicBezTo>
                  <a:cubicBezTo>
                    <a:pt x="297" y="5940"/>
                    <a:pt x="293" y="5938"/>
                    <a:pt x="289" y="5938"/>
                  </a:cubicBezTo>
                  <a:cubicBezTo>
                    <a:pt x="284" y="5938"/>
                    <a:pt x="279" y="5942"/>
                    <a:pt x="274" y="5945"/>
                  </a:cubicBezTo>
                  <a:cubicBezTo>
                    <a:pt x="246" y="5963"/>
                    <a:pt x="217" y="5981"/>
                    <a:pt x="185" y="5997"/>
                  </a:cubicBezTo>
                  <a:cubicBezTo>
                    <a:pt x="214" y="5979"/>
                    <a:pt x="233" y="5959"/>
                    <a:pt x="255" y="5938"/>
                  </a:cubicBezTo>
                  <a:cubicBezTo>
                    <a:pt x="357" y="5835"/>
                    <a:pt x="455" y="5727"/>
                    <a:pt x="561" y="5628"/>
                  </a:cubicBezTo>
                  <a:cubicBezTo>
                    <a:pt x="664" y="5534"/>
                    <a:pt x="764" y="5438"/>
                    <a:pt x="869" y="5348"/>
                  </a:cubicBezTo>
                  <a:cubicBezTo>
                    <a:pt x="1034" y="5208"/>
                    <a:pt x="1206" y="5078"/>
                    <a:pt x="1391" y="4965"/>
                  </a:cubicBezTo>
                  <a:cubicBezTo>
                    <a:pt x="1667" y="4795"/>
                    <a:pt x="1957" y="4646"/>
                    <a:pt x="2243" y="4490"/>
                  </a:cubicBezTo>
                  <a:cubicBezTo>
                    <a:pt x="2493" y="4356"/>
                    <a:pt x="2757" y="4259"/>
                    <a:pt x="3034" y="4191"/>
                  </a:cubicBezTo>
                  <a:cubicBezTo>
                    <a:pt x="3253" y="4135"/>
                    <a:pt x="3474" y="4096"/>
                    <a:pt x="3698" y="4067"/>
                  </a:cubicBezTo>
                  <a:cubicBezTo>
                    <a:pt x="3841" y="4047"/>
                    <a:pt x="3984" y="4031"/>
                    <a:pt x="4129" y="4027"/>
                  </a:cubicBezTo>
                  <a:cubicBezTo>
                    <a:pt x="4136" y="4027"/>
                    <a:pt x="4145" y="4030"/>
                    <a:pt x="4153" y="4030"/>
                  </a:cubicBezTo>
                  <a:cubicBezTo>
                    <a:pt x="4159" y="4030"/>
                    <a:pt x="4164" y="4029"/>
                    <a:pt x="4169" y="4024"/>
                  </a:cubicBezTo>
                  <a:cubicBezTo>
                    <a:pt x="4173" y="4019"/>
                    <a:pt x="4179" y="4018"/>
                    <a:pt x="4184" y="4018"/>
                  </a:cubicBezTo>
                  <a:cubicBezTo>
                    <a:pt x="4189" y="4018"/>
                    <a:pt x="4193" y="4018"/>
                    <a:pt x="4198" y="4018"/>
                  </a:cubicBezTo>
                  <a:cubicBezTo>
                    <a:pt x="4199" y="4018"/>
                    <a:pt x="4200" y="4018"/>
                    <a:pt x="4201" y="4018"/>
                  </a:cubicBezTo>
                  <a:cubicBezTo>
                    <a:pt x="4207" y="4018"/>
                    <a:pt x="4213" y="4018"/>
                    <a:pt x="4219" y="4018"/>
                  </a:cubicBezTo>
                  <a:cubicBezTo>
                    <a:pt x="4233" y="4018"/>
                    <a:pt x="4246" y="4018"/>
                    <a:pt x="4259" y="4018"/>
                  </a:cubicBezTo>
                  <a:cubicBezTo>
                    <a:pt x="4273" y="4018"/>
                    <a:pt x="4287" y="4018"/>
                    <a:pt x="4301" y="4015"/>
                  </a:cubicBezTo>
                  <a:lnTo>
                    <a:pt x="4307" y="4015"/>
                  </a:lnTo>
                  <a:cubicBezTo>
                    <a:pt x="4309" y="4013"/>
                    <a:pt x="4313" y="4013"/>
                    <a:pt x="4316" y="4013"/>
                  </a:cubicBezTo>
                  <a:cubicBezTo>
                    <a:pt x="4318" y="4013"/>
                    <a:pt x="4320" y="4013"/>
                    <a:pt x="4322" y="4013"/>
                  </a:cubicBezTo>
                  <a:cubicBezTo>
                    <a:pt x="4325" y="4013"/>
                    <a:pt x="4329" y="4012"/>
                    <a:pt x="4331" y="4010"/>
                  </a:cubicBezTo>
                  <a:lnTo>
                    <a:pt x="4337" y="4010"/>
                  </a:lnTo>
                  <a:cubicBezTo>
                    <a:pt x="4342" y="4003"/>
                    <a:pt x="4351" y="4008"/>
                    <a:pt x="4356" y="4003"/>
                  </a:cubicBezTo>
                  <a:cubicBezTo>
                    <a:pt x="4358" y="4001"/>
                    <a:pt x="4364" y="4002"/>
                    <a:pt x="4368" y="3998"/>
                  </a:cubicBezTo>
                  <a:lnTo>
                    <a:pt x="4374" y="3998"/>
                  </a:lnTo>
                  <a:cubicBezTo>
                    <a:pt x="4377" y="3993"/>
                    <a:pt x="4382" y="3994"/>
                    <a:pt x="4385" y="3991"/>
                  </a:cubicBezTo>
                  <a:cubicBezTo>
                    <a:pt x="4389" y="3988"/>
                    <a:pt x="4390" y="3986"/>
                    <a:pt x="4393" y="3985"/>
                  </a:cubicBezTo>
                  <a:cubicBezTo>
                    <a:pt x="4394" y="3981"/>
                    <a:pt x="4395" y="3980"/>
                    <a:pt x="4398" y="3977"/>
                  </a:cubicBezTo>
                  <a:lnTo>
                    <a:pt x="4398" y="3965"/>
                  </a:lnTo>
                  <a:cubicBezTo>
                    <a:pt x="4396" y="3962"/>
                    <a:pt x="4395" y="3960"/>
                    <a:pt x="4393" y="3959"/>
                  </a:cubicBezTo>
                  <a:lnTo>
                    <a:pt x="4393" y="3952"/>
                  </a:lnTo>
                  <a:cubicBezTo>
                    <a:pt x="4396" y="3948"/>
                    <a:pt x="4396" y="3944"/>
                    <a:pt x="4393" y="3939"/>
                  </a:cubicBezTo>
                  <a:lnTo>
                    <a:pt x="4393" y="3934"/>
                  </a:lnTo>
                  <a:cubicBezTo>
                    <a:pt x="4389" y="3932"/>
                    <a:pt x="4390" y="3926"/>
                    <a:pt x="4385" y="3922"/>
                  </a:cubicBezTo>
                  <a:cubicBezTo>
                    <a:pt x="4362" y="3877"/>
                    <a:pt x="4336" y="3829"/>
                    <a:pt x="4310" y="3782"/>
                  </a:cubicBezTo>
                  <a:cubicBezTo>
                    <a:pt x="4244" y="3658"/>
                    <a:pt x="4188" y="3529"/>
                    <a:pt x="4136" y="3398"/>
                  </a:cubicBezTo>
                  <a:cubicBezTo>
                    <a:pt x="4100" y="3306"/>
                    <a:pt x="4061" y="3215"/>
                    <a:pt x="4028" y="3120"/>
                  </a:cubicBezTo>
                  <a:cubicBezTo>
                    <a:pt x="3978" y="2972"/>
                    <a:pt x="3921" y="2825"/>
                    <a:pt x="3866" y="2678"/>
                  </a:cubicBezTo>
                  <a:cubicBezTo>
                    <a:pt x="3813" y="2537"/>
                    <a:pt x="3760" y="2399"/>
                    <a:pt x="3704" y="2261"/>
                  </a:cubicBezTo>
                  <a:cubicBezTo>
                    <a:pt x="3660" y="2155"/>
                    <a:pt x="3616" y="2047"/>
                    <a:pt x="3574" y="1939"/>
                  </a:cubicBezTo>
                  <a:cubicBezTo>
                    <a:pt x="3536" y="1836"/>
                    <a:pt x="3498" y="1736"/>
                    <a:pt x="3460" y="1634"/>
                  </a:cubicBezTo>
                  <a:cubicBezTo>
                    <a:pt x="3429" y="1551"/>
                    <a:pt x="3399" y="1468"/>
                    <a:pt x="3366" y="1386"/>
                  </a:cubicBezTo>
                  <a:cubicBezTo>
                    <a:pt x="3334" y="1303"/>
                    <a:pt x="3301" y="1222"/>
                    <a:pt x="3268" y="1140"/>
                  </a:cubicBezTo>
                  <a:cubicBezTo>
                    <a:pt x="3240" y="1070"/>
                    <a:pt x="3210" y="1000"/>
                    <a:pt x="3193" y="925"/>
                  </a:cubicBezTo>
                  <a:cubicBezTo>
                    <a:pt x="3181" y="873"/>
                    <a:pt x="3148" y="827"/>
                    <a:pt x="3138" y="773"/>
                  </a:cubicBezTo>
                  <a:cubicBezTo>
                    <a:pt x="3134" y="762"/>
                    <a:pt x="3127" y="751"/>
                    <a:pt x="3115" y="751"/>
                  </a:cubicBezTo>
                  <a:cubicBezTo>
                    <a:pt x="3102" y="750"/>
                    <a:pt x="3089" y="748"/>
                    <a:pt x="3076" y="748"/>
                  </a:cubicBezTo>
                  <a:cubicBezTo>
                    <a:pt x="3064" y="748"/>
                    <a:pt x="3053" y="750"/>
                    <a:pt x="3042" y="755"/>
                  </a:cubicBezTo>
                  <a:cubicBezTo>
                    <a:pt x="3057" y="769"/>
                    <a:pt x="3073" y="784"/>
                    <a:pt x="3079" y="806"/>
                  </a:cubicBezTo>
                  <a:cubicBezTo>
                    <a:pt x="3124" y="958"/>
                    <a:pt x="3181" y="1106"/>
                    <a:pt x="3236" y="1254"/>
                  </a:cubicBezTo>
                  <a:cubicBezTo>
                    <a:pt x="3315" y="1467"/>
                    <a:pt x="3377" y="1684"/>
                    <a:pt x="3457" y="1896"/>
                  </a:cubicBezTo>
                  <a:cubicBezTo>
                    <a:pt x="3520" y="2066"/>
                    <a:pt x="3580" y="2235"/>
                    <a:pt x="3641" y="2405"/>
                  </a:cubicBezTo>
                  <a:cubicBezTo>
                    <a:pt x="3688" y="2530"/>
                    <a:pt x="3747" y="2650"/>
                    <a:pt x="3798" y="2774"/>
                  </a:cubicBezTo>
                  <a:cubicBezTo>
                    <a:pt x="3866" y="2940"/>
                    <a:pt x="3924" y="3108"/>
                    <a:pt x="3967" y="3280"/>
                  </a:cubicBezTo>
                  <a:cubicBezTo>
                    <a:pt x="4005" y="3430"/>
                    <a:pt x="4067" y="3573"/>
                    <a:pt x="4100" y="3724"/>
                  </a:cubicBezTo>
                  <a:cubicBezTo>
                    <a:pt x="4107" y="3756"/>
                    <a:pt x="4109" y="3761"/>
                    <a:pt x="4083" y="3761"/>
                  </a:cubicBezTo>
                  <a:cubicBezTo>
                    <a:pt x="4080" y="3761"/>
                    <a:pt x="4075" y="3761"/>
                    <a:pt x="4070" y="3760"/>
                  </a:cubicBezTo>
                  <a:cubicBezTo>
                    <a:pt x="4067" y="3760"/>
                    <a:pt x="4063" y="3760"/>
                    <a:pt x="4059" y="3760"/>
                  </a:cubicBezTo>
                  <a:cubicBezTo>
                    <a:pt x="4019" y="3760"/>
                    <a:pt x="3979" y="3765"/>
                    <a:pt x="3938" y="3771"/>
                  </a:cubicBezTo>
                  <a:cubicBezTo>
                    <a:pt x="3773" y="3796"/>
                    <a:pt x="3612" y="3840"/>
                    <a:pt x="3451" y="3884"/>
                  </a:cubicBezTo>
                  <a:cubicBezTo>
                    <a:pt x="3283" y="3932"/>
                    <a:pt x="3116" y="3989"/>
                    <a:pt x="2948" y="4040"/>
                  </a:cubicBezTo>
                  <a:cubicBezTo>
                    <a:pt x="2745" y="4099"/>
                    <a:pt x="2541" y="4153"/>
                    <a:pt x="2342" y="4223"/>
                  </a:cubicBezTo>
                  <a:cubicBezTo>
                    <a:pt x="2167" y="4284"/>
                    <a:pt x="2000" y="4359"/>
                    <a:pt x="1837" y="4446"/>
                  </a:cubicBezTo>
                  <a:cubicBezTo>
                    <a:pt x="1619" y="4564"/>
                    <a:pt x="1423" y="4710"/>
                    <a:pt x="1233" y="4865"/>
                  </a:cubicBezTo>
                  <a:cubicBezTo>
                    <a:pt x="1093" y="4978"/>
                    <a:pt x="955" y="5091"/>
                    <a:pt x="824" y="5214"/>
                  </a:cubicBezTo>
                  <a:cubicBezTo>
                    <a:pt x="707" y="5323"/>
                    <a:pt x="581" y="5421"/>
                    <a:pt x="473" y="5541"/>
                  </a:cubicBezTo>
                  <a:cubicBezTo>
                    <a:pt x="388" y="5637"/>
                    <a:pt x="301" y="5732"/>
                    <a:pt x="231" y="5837"/>
                  </a:cubicBezTo>
                  <a:cubicBezTo>
                    <a:pt x="200" y="5882"/>
                    <a:pt x="168" y="5927"/>
                    <a:pt x="123" y="5965"/>
                  </a:cubicBezTo>
                  <a:cubicBezTo>
                    <a:pt x="160" y="5895"/>
                    <a:pt x="196" y="5827"/>
                    <a:pt x="241" y="5765"/>
                  </a:cubicBezTo>
                  <a:cubicBezTo>
                    <a:pt x="338" y="5630"/>
                    <a:pt x="446" y="5503"/>
                    <a:pt x="557" y="5379"/>
                  </a:cubicBezTo>
                  <a:cubicBezTo>
                    <a:pt x="670" y="5256"/>
                    <a:pt x="781" y="5133"/>
                    <a:pt x="907" y="5023"/>
                  </a:cubicBezTo>
                  <a:cubicBezTo>
                    <a:pt x="1078" y="4875"/>
                    <a:pt x="1253" y="4736"/>
                    <a:pt x="1443" y="4612"/>
                  </a:cubicBezTo>
                  <a:cubicBezTo>
                    <a:pt x="1708" y="4441"/>
                    <a:pt x="1987" y="4299"/>
                    <a:pt x="2275" y="4174"/>
                  </a:cubicBezTo>
                  <a:cubicBezTo>
                    <a:pt x="2460" y="4095"/>
                    <a:pt x="2648" y="4021"/>
                    <a:pt x="2835" y="3944"/>
                  </a:cubicBezTo>
                  <a:cubicBezTo>
                    <a:pt x="3050" y="3853"/>
                    <a:pt x="3271" y="3779"/>
                    <a:pt x="3502" y="3733"/>
                  </a:cubicBezTo>
                  <a:cubicBezTo>
                    <a:pt x="3606" y="3713"/>
                    <a:pt x="3710" y="3713"/>
                    <a:pt x="3815" y="3700"/>
                  </a:cubicBezTo>
                  <a:cubicBezTo>
                    <a:pt x="3855" y="3695"/>
                    <a:pt x="3897" y="3696"/>
                    <a:pt x="3937" y="3692"/>
                  </a:cubicBezTo>
                  <a:cubicBezTo>
                    <a:pt x="3985" y="3690"/>
                    <a:pt x="4005" y="3651"/>
                    <a:pt x="3983" y="3609"/>
                  </a:cubicBezTo>
                  <a:cubicBezTo>
                    <a:pt x="3956" y="3554"/>
                    <a:pt x="3930" y="3497"/>
                    <a:pt x="3913" y="3438"/>
                  </a:cubicBezTo>
                  <a:cubicBezTo>
                    <a:pt x="3865" y="3276"/>
                    <a:pt x="3808" y="3114"/>
                    <a:pt x="3745" y="2958"/>
                  </a:cubicBezTo>
                  <a:cubicBezTo>
                    <a:pt x="3714" y="2884"/>
                    <a:pt x="3683" y="2810"/>
                    <a:pt x="3659" y="2733"/>
                  </a:cubicBezTo>
                  <a:cubicBezTo>
                    <a:pt x="3596" y="2546"/>
                    <a:pt x="3540" y="2357"/>
                    <a:pt x="3464" y="2174"/>
                  </a:cubicBezTo>
                  <a:cubicBezTo>
                    <a:pt x="3364" y="1932"/>
                    <a:pt x="3282" y="1686"/>
                    <a:pt x="3207" y="1436"/>
                  </a:cubicBezTo>
                  <a:cubicBezTo>
                    <a:pt x="3143" y="1226"/>
                    <a:pt x="3088" y="1013"/>
                    <a:pt x="3017" y="804"/>
                  </a:cubicBezTo>
                  <a:cubicBezTo>
                    <a:pt x="3009" y="786"/>
                    <a:pt x="3017" y="774"/>
                    <a:pt x="3023" y="759"/>
                  </a:cubicBezTo>
                  <a:lnTo>
                    <a:pt x="3023" y="759"/>
                  </a:lnTo>
                  <a:cubicBezTo>
                    <a:pt x="3020" y="760"/>
                    <a:pt x="3017" y="760"/>
                    <a:pt x="3014" y="760"/>
                  </a:cubicBezTo>
                  <a:cubicBezTo>
                    <a:pt x="2996" y="760"/>
                    <a:pt x="2987" y="749"/>
                    <a:pt x="2981" y="730"/>
                  </a:cubicBezTo>
                  <a:cubicBezTo>
                    <a:pt x="2972" y="702"/>
                    <a:pt x="2961" y="672"/>
                    <a:pt x="2950" y="644"/>
                  </a:cubicBezTo>
                  <a:cubicBezTo>
                    <a:pt x="2931" y="591"/>
                    <a:pt x="2910" y="537"/>
                    <a:pt x="2882" y="487"/>
                  </a:cubicBezTo>
                  <a:cubicBezTo>
                    <a:pt x="2857" y="446"/>
                    <a:pt x="2826" y="428"/>
                    <a:pt x="2782" y="428"/>
                  </a:cubicBezTo>
                  <a:cubicBezTo>
                    <a:pt x="2774" y="428"/>
                    <a:pt x="2766" y="429"/>
                    <a:pt x="2757" y="430"/>
                  </a:cubicBezTo>
                  <a:cubicBezTo>
                    <a:pt x="2730" y="435"/>
                    <a:pt x="2703" y="440"/>
                    <a:pt x="2676" y="445"/>
                  </a:cubicBezTo>
                  <a:cubicBezTo>
                    <a:pt x="2642" y="452"/>
                    <a:pt x="2606" y="455"/>
                    <a:pt x="2573" y="468"/>
                  </a:cubicBezTo>
                  <a:cubicBezTo>
                    <a:pt x="2583" y="510"/>
                    <a:pt x="2606" y="547"/>
                    <a:pt x="2622" y="587"/>
                  </a:cubicBezTo>
                  <a:cubicBezTo>
                    <a:pt x="2690" y="759"/>
                    <a:pt x="2751" y="935"/>
                    <a:pt x="2810" y="1110"/>
                  </a:cubicBezTo>
                  <a:cubicBezTo>
                    <a:pt x="2885" y="1331"/>
                    <a:pt x="2964" y="1551"/>
                    <a:pt x="3045" y="1771"/>
                  </a:cubicBezTo>
                  <a:cubicBezTo>
                    <a:pt x="3158" y="2079"/>
                    <a:pt x="3263" y="2390"/>
                    <a:pt x="3376" y="2698"/>
                  </a:cubicBezTo>
                  <a:cubicBezTo>
                    <a:pt x="3423" y="2828"/>
                    <a:pt x="3467" y="2959"/>
                    <a:pt x="3512" y="3089"/>
                  </a:cubicBezTo>
                  <a:cubicBezTo>
                    <a:pt x="3533" y="3151"/>
                    <a:pt x="3559" y="3213"/>
                    <a:pt x="3580" y="3275"/>
                  </a:cubicBezTo>
                  <a:cubicBezTo>
                    <a:pt x="3596" y="3325"/>
                    <a:pt x="3584" y="3341"/>
                    <a:pt x="3537" y="3358"/>
                  </a:cubicBezTo>
                  <a:cubicBezTo>
                    <a:pt x="3415" y="3401"/>
                    <a:pt x="3289" y="3427"/>
                    <a:pt x="3165" y="3460"/>
                  </a:cubicBezTo>
                  <a:cubicBezTo>
                    <a:pt x="3009" y="3498"/>
                    <a:pt x="2856" y="3544"/>
                    <a:pt x="2707" y="3601"/>
                  </a:cubicBezTo>
                  <a:cubicBezTo>
                    <a:pt x="2486" y="3687"/>
                    <a:pt x="2272" y="3792"/>
                    <a:pt x="2065" y="3907"/>
                  </a:cubicBezTo>
                  <a:cubicBezTo>
                    <a:pt x="1842" y="4031"/>
                    <a:pt x="1628" y="4167"/>
                    <a:pt x="1429" y="4328"/>
                  </a:cubicBezTo>
                  <a:cubicBezTo>
                    <a:pt x="1282" y="4447"/>
                    <a:pt x="1136" y="4570"/>
                    <a:pt x="994" y="4698"/>
                  </a:cubicBezTo>
                  <a:cubicBezTo>
                    <a:pt x="920" y="4763"/>
                    <a:pt x="848" y="4830"/>
                    <a:pt x="782" y="4905"/>
                  </a:cubicBezTo>
                  <a:cubicBezTo>
                    <a:pt x="718" y="4978"/>
                    <a:pt x="658" y="5054"/>
                    <a:pt x="598" y="5129"/>
                  </a:cubicBezTo>
                  <a:cubicBezTo>
                    <a:pt x="502" y="5244"/>
                    <a:pt x="406" y="5361"/>
                    <a:pt x="331" y="5491"/>
                  </a:cubicBezTo>
                  <a:cubicBezTo>
                    <a:pt x="253" y="5630"/>
                    <a:pt x="185" y="5776"/>
                    <a:pt x="109" y="5916"/>
                  </a:cubicBezTo>
                  <a:cubicBezTo>
                    <a:pt x="106" y="5922"/>
                    <a:pt x="104" y="5927"/>
                    <a:pt x="101" y="5933"/>
                  </a:cubicBezTo>
                  <a:lnTo>
                    <a:pt x="101" y="5933"/>
                  </a:lnTo>
                  <a:cubicBezTo>
                    <a:pt x="102" y="5930"/>
                    <a:pt x="103" y="5926"/>
                    <a:pt x="104" y="5923"/>
                  </a:cubicBezTo>
                  <a:cubicBezTo>
                    <a:pt x="146" y="5760"/>
                    <a:pt x="209" y="5604"/>
                    <a:pt x="287" y="5456"/>
                  </a:cubicBezTo>
                  <a:cubicBezTo>
                    <a:pt x="382" y="5278"/>
                    <a:pt x="496" y="5113"/>
                    <a:pt x="624" y="4957"/>
                  </a:cubicBezTo>
                  <a:cubicBezTo>
                    <a:pt x="697" y="4868"/>
                    <a:pt x="776" y="4785"/>
                    <a:pt x="854" y="4700"/>
                  </a:cubicBezTo>
                  <a:cubicBezTo>
                    <a:pt x="923" y="4624"/>
                    <a:pt x="997" y="4554"/>
                    <a:pt x="1072" y="4487"/>
                  </a:cubicBezTo>
                  <a:cubicBezTo>
                    <a:pt x="1148" y="4419"/>
                    <a:pt x="1229" y="4358"/>
                    <a:pt x="1310" y="4295"/>
                  </a:cubicBezTo>
                  <a:cubicBezTo>
                    <a:pt x="1465" y="4177"/>
                    <a:pt x="1622" y="4065"/>
                    <a:pt x="1786" y="3960"/>
                  </a:cubicBezTo>
                  <a:cubicBezTo>
                    <a:pt x="1981" y="3837"/>
                    <a:pt x="2185" y="3733"/>
                    <a:pt x="2390" y="3630"/>
                  </a:cubicBezTo>
                  <a:cubicBezTo>
                    <a:pt x="2574" y="3536"/>
                    <a:pt x="2767" y="3468"/>
                    <a:pt x="2964" y="3410"/>
                  </a:cubicBezTo>
                  <a:cubicBezTo>
                    <a:pt x="3116" y="3366"/>
                    <a:pt x="3266" y="3314"/>
                    <a:pt x="3415" y="3261"/>
                  </a:cubicBezTo>
                  <a:cubicBezTo>
                    <a:pt x="3473" y="3242"/>
                    <a:pt x="3478" y="3222"/>
                    <a:pt x="3457" y="3164"/>
                  </a:cubicBezTo>
                  <a:cubicBezTo>
                    <a:pt x="3417" y="3056"/>
                    <a:pt x="3371" y="2950"/>
                    <a:pt x="3325" y="2845"/>
                  </a:cubicBezTo>
                  <a:cubicBezTo>
                    <a:pt x="3268" y="2714"/>
                    <a:pt x="3221" y="2581"/>
                    <a:pt x="3171" y="2447"/>
                  </a:cubicBezTo>
                  <a:cubicBezTo>
                    <a:pt x="3091" y="2234"/>
                    <a:pt x="2987" y="2032"/>
                    <a:pt x="2906" y="1819"/>
                  </a:cubicBezTo>
                  <a:cubicBezTo>
                    <a:pt x="2852" y="1678"/>
                    <a:pt x="2804" y="1532"/>
                    <a:pt x="2752" y="1389"/>
                  </a:cubicBezTo>
                  <a:cubicBezTo>
                    <a:pt x="2667" y="1157"/>
                    <a:pt x="2574" y="928"/>
                    <a:pt x="2502" y="691"/>
                  </a:cubicBezTo>
                  <a:cubicBezTo>
                    <a:pt x="2482" y="624"/>
                    <a:pt x="2457" y="560"/>
                    <a:pt x="2449" y="492"/>
                  </a:cubicBezTo>
                  <a:cubicBezTo>
                    <a:pt x="2441" y="492"/>
                    <a:pt x="2433" y="487"/>
                    <a:pt x="2431" y="478"/>
                  </a:cubicBezTo>
                  <a:cubicBezTo>
                    <a:pt x="2428" y="467"/>
                    <a:pt x="2423" y="455"/>
                    <a:pt x="2425" y="443"/>
                  </a:cubicBezTo>
                  <a:cubicBezTo>
                    <a:pt x="2422" y="440"/>
                    <a:pt x="2423" y="435"/>
                    <a:pt x="2419" y="430"/>
                  </a:cubicBezTo>
                  <a:lnTo>
                    <a:pt x="2419" y="425"/>
                  </a:lnTo>
                  <a:cubicBezTo>
                    <a:pt x="2416" y="423"/>
                    <a:pt x="2417" y="417"/>
                    <a:pt x="2414" y="413"/>
                  </a:cubicBezTo>
                  <a:lnTo>
                    <a:pt x="2414" y="401"/>
                  </a:lnTo>
                  <a:cubicBezTo>
                    <a:pt x="2411" y="397"/>
                    <a:pt x="2412" y="391"/>
                    <a:pt x="2409" y="387"/>
                  </a:cubicBezTo>
                  <a:lnTo>
                    <a:pt x="2409" y="382"/>
                  </a:lnTo>
                  <a:cubicBezTo>
                    <a:pt x="2405" y="380"/>
                    <a:pt x="2406" y="374"/>
                    <a:pt x="2403" y="370"/>
                  </a:cubicBezTo>
                  <a:lnTo>
                    <a:pt x="2403" y="364"/>
                  </a:lnTo>
                  <a:cubicBezTo>
                    <a:pt x="2400" y="362"/>
                    <a:pt x="2401" y="357"/>
                    <a:pt x="2398" y="353"/>
                  </a:cubicBezTo>
                  <a:lnTo>
                    <a:pt x="2398" y="347"/>
                  </a:lnTo>
                  <a:cubicBezTo>
                    <a:pt x="2395" y="345"/>
                    <a:pt x="2397" y="339"/>
                    <a:pt x="2392" y="335"/>
                  </a:cubicBezTo>
                  <a:lnTo>
                    <a:pt x="2392" y="328"/>
                  </a:lnTo>
                  <a:cubicBezTo>
                    <a:pt x="2386" y="322"/>
                    <a:pt x="2391" y="315"/>
                    <a:pt x="2386" y="309"/>
                  </a:cubicBezTo>
                  <a:lnTo>
                    <a:pt x="2386" y="304"/>
                  </a:lnTo>
                  <a:cubicBezTo>
                    <a:pt x="2383" y="300"/>
                    <a:pt x="2384" y="294"/>
                    <a:pt x="2381" y="291"/>
                  </a:cubicBezTo>
                  <a:lnTo>
                    <a:pt x="2381" y="286"/>
                  </a:lnTo>
                  <a:cubicBezTo>
                    <a:pt x="2377" y="282"/>
                    <a:pt x="2378" y="277"/>
                    <a:pt x="2375" y="273"/>
                  </a:cubicBezTo>
                  <a:lnTo>
                    <a:pt x="2375" y="267"/>
                  </a:lnTo>
                  <a:cubicBezTo>
                    <a:pt x="2371" y="264"/>
                    <a:pt x="2372" y="259"/>
                    <a:pt x="2344" y="259"/>
                  </a:cubicBezTo>
                  <a:lnTo>
                    <a:pt x="2344" y="253"/>
                  </a:lnTo>
                  <a:cubicBezTo>
                    <a:pt x="2336" y="248"/>
                    <a:pt x="2342" y="239"/>
                    <a:pt x="2336" y="234"/>
                  </a:cubicBezTo>
                  <a:cubicBezTo>
                    <a:pt x="2330" y="229"/>
                    <a:pt x="2335" y="221"/>
                    <a:pt x="2330" y="216"/>
                  </a:cubicBezTo>
                  <a:lnTo>
                    <a:pt x="2330" y="210"/>
                  </a:lnTo>
                  <a:cubicBezTo>
                    <a:pt x="2328" y="207"/>
                    <a:pt x="2329" y="202"/>
                    <a:pt x="2325" y="197"/>
                  </a:cubicBezTo>
                  <a:lnTo>
                    <a:pt x="2325" y="192"/>
                  </a:lnTo>
                  <a:cubicBezTo>
                    <a:pt x="2322" y="190"/>
                    <a:pt x="2323" y="184"/>
                    <a:pt x="2319" y="180"/>
                  </a:cubicBezTo>
                  <a:lnTo>
                    <a:pt x="2319" y="175"/>
                  </a:lnTo>
                  <a:cubicBezTo>
                    <a:pt x="2317" y="172"/>
                    <a:pt x="2318" y="167"/>
                    <a:pt x="2314" y="163"/>
                  </a:cubicBezTo>
                  <a:lnTo>
                    <a:pt x="2314" y="157"/>
                  </a:lnTo>
                  <a:cubicBezTo>
                    <a:pt x="2312" y="154"/>
                    <a:pt x="2313" y="149"/>
                    <a:pt x="2308" y="146"/>
                  </a:cubicBezTo>
                  <a:lnTo>
                    <a:pt x="2308" y="140"/>
                  </a:lnTo>
                  <a:cubicBezTo>
                    <a:pt x="2306" y="137"/>
                    <a:pt x="2307" y="132"/>
                    <a:pt x="2303" y="127"/>
                  </a:cubicBezTo>
                  <a:lnTo>
                    <a:pt x="2303" y="121"/>
                  </a:lnTo>
                  <a:cubicBezTo>
                    <a:pt x="2298" y="115"/>
                    <a:pt x="2303" y="108"/>
                    <a:pt x="2298" y="102"/>
                  </a:cubicBezTo>
                  <a:lnTo>
                    <a:pt x="2298" y="89"/>
                  </a:lnTo>
                  <a:cubicBezTo>
                    <a:pt x="2292" y="82"/>
                    <a:pt x="2299" y="71"/>
                    <a:pt x="2292" y="65"/>
                  </a:cubicBezTo>
                  <a:lnTo>
                    <a:pt x="2292" y="52"/>
                  </a:lnTo>
                  <a:cubicBezTo>
                    <a:pt x="2287" y="46"/>
                    <a:pt x="2292" y="39"/>
                    <a:pt x="2287" y="33"/>
                  </a:cubicBezTo>
                  <a:lnTo>
                    <a:pt x="2287" y="28"/>
                  </a:lnTo>
                  <a:cubicBezTo>
                    <a:pt x="2286" y="25"/>
                    <a:pt x="2282" y="24"/>
                    <a:pt x="2281" y="21"/>
                  </a:cubicBezTo>
                  <a:cubicBezTo>
                    <a:pt x="2280" y="19"/>
                    <a:pt x="2277" y="18"/>
                    <a:pt x="2276" y="16"/>
                  </a:cubicBezTo>
                  <a:cubicBezTo>
                    <a:pt x="2274" y="14"/>
                    <a:pt x="2271" y="13"/>
                    <a:pt x="2270" y="11"/>
                  </a:cubicBezTo>
                  <a:cubicBezTo>
                    <a:pt x="2266" y="6"/>
                    <a:pt x="2261" y="7"/>
                    <a:pt x="2258" y="3"/>
                  </a:cubicBezTo>
                  <a:lnTo>
                    <a:pt x="2252" y="3"/>
                  </a:lnTo>
                  <a:cubicBezTo>
                    <a:pt x="2234" y="2"/>
                    <a:pt x="2215" y="1"/>
                    <a:pt x="2197" y="1"/>
                  </a:cubicBezTo>
                  <a:close/>
                </a:path>
              </a:pathLst>
            </a:custGeom>
            <a:solidFill>
              <a:srgbClr val="E6E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48"/>
            <p:cNvSpPr/>
            <p:nvPr/>
          </p:nvSpPr>
          <p:spPr>
            <a:xfrm>
              <a:off x="6960128" y="3926157"/>
              <a:ext cx="379218" cy="166306"/>
            </a:xfrm>
            <a:custGeom>
              <a:avLst/>
              <a:gdLst/>
              <a:ahLst/>
              <a:cxnLst/>
              <a:rect l="l" t="t" r="r" b="b"/>
              <a:pathLst>
                <a:path w="10236" h="4489" extrusionOk="0">
                  <a:moveTo>
                    <a:pt x="104" y="0"/>
                  </a:moveTo>
                  <a:cubicBezTo>
                    <a:pt x="90" y="0"/>
                    <a:pt x="75" y="1"/>
                    <a:pt x="61" y="4"/>
                  </a:cubicBezTo>
                  <a:cubicBezTo>
                    <a:pt x="59" y="6"/>
                    <a:pt x="57" y="6"/>
                    <a:pt x="54" y="6"/>
                  </a:cubicBezTo>
                  <a:cubicBezTo>
                    <a:pt x="53" y="6"/>
                    <a:pt x="51" y="6"/>
                    <a:pt x="50" y="6"/>
                  </a:cubicBezTo>
                  <a:cubicBezTo>
                    <a:pt x="47" y="6"/>
                    <a:pt x="44" y="7"/>
                    <a:pt x="42" y="11"/>
                  </a:cubicBezTo>
                  <a:lnTo>
                    <a:pt x="43" y="11"/>
                  </a:lnTo>
                  <a:cubicBezTo>
                    <a:pt x="41" y="12"/>
                    <a:pt x="39" y="13"/>
                    <a:pt x="37" y="16"/>
                  </a:cubicBezTo>
                  <a:cubicBezTo>
                    <a:pt x="30" y="22"/>
                    <a:pt x="23" y="27"/>
                    <a:pt x="20" y="35"/>
                  </a:cubicBezTo>
                  <a:cubicBezTo>
                    <a:pt x="15" y="38"/>
                    <a:pt x="16" y="43"/>
                    <a:pt x="12" y="47"/>
                  </a:cubicBezTo>
                  <a:cubicBezTo>
                    <a:pt x="6" y="53"/>
                    <a:pt x="11" y="60"/>
                    <a:pt x="6" y="66"/>
                  </a:cubicBezTo>
                  <a:cubicBezTo>
                    <a:pt x="0" y="93"/>
                    <a:pt x="0" y="120"/>
                    <a:pt x="6" y="147"/>
                  </a:cubicBezTo>
                  <a:cubicBezTo>
                    <a:pt x="7" y="148"/>
                    <a:pt x="7" y="150"/>
                    <a:pt x="6" y="151"/>
                  </a:cubicBezTo>
                  <a:cubicBezTo>
                    <a:pt x="12" y="163"/>
                    <a:pt x="5" y="178"/>
                    <a:pt x="12" y="190"/>
                  </a:cubicBezTo>
                  <a:cubicBezTo>
                    <a:pt x="20" y="200"/>
                    <a:pt x="11" y="211"/>
                    <a:pt x="20" y="221"/>
                  </a:cubicBezTo>
                  <a:cubicBezTo>
                    <a:pt x="26" y="231"/>
                    <a:pt x="17" y="243"/>
                    <a:pt x="25" y="252"/>
                  </a:cubicBezTo>
                  <a:cubicBezTo>
                    <a:pt x="26" y="255"/>
                    <a:pt x="26" y="259"/>
                    <a:pt x="26" y="261"/>
                  </a:cubicBezTo>
                  <a:cubicBezTo>
                    <a:pt x="31" y="274"/>
                    <a:pt x="25" y="288"/>
                    <a:pt x="31" y="301"/>
                  </a:cubicBezTo>
                  <a:cubicBezTo>
                    <a:pt x="33" y="302"/>
                    <a:pt x="33" y="303"/>
                    <a:pt x="31" y="304"/>
                  </a:cubicBezTo>
                  <a:cubicBezTo>
                    <a:pt x="37" y="314"/>
                    <a:pt x="28" y="328"/>
                    <a:pt x="37" y="336"/>
                  </a:cubicBezTo>
                  <a:cubicBezTo>
                    <a:pt x="44" y="346"/>
                    <a:pt x="36" y="358"/>
                    <a:pt x="43" y="368"/>
                  </a:cubicBezTo>
                  <a:cubicBezTo>
                    <a:pt x="52" y="377"/>
                    <a:pt x="42" y="389"/>
                    <a:pt x="50" y="399"/>
                  </a:cubicBezTo>
                  <a:cubicBezTo>
                    <a:pt x="58" y="409"/>
                    <a:pt x="49" y="421"/>
                    <a:pt x="57" y="430"/>
                  </a:cubicBezTo>
                  <a:cubicBezTo>
                    <a:pt x="64" y="439"/>
                    <a:pt x="55" y="452"/>
                    <a:pt x="64" y="461"/>
                  </a:cubicBezTo>
                  <a:cubicBezTo>
                    <a:pt x="69" y="469"/>
                    <a:pt x="63" y="479"/>
                    <a:pt x="69" y="486"/>
                  </a:cubicBezTo>
                  <a:cubicBezTo>
                    <a:pt x="71" y="487"/>
                    <a:pt x="71" y="490"/>
                    <a:pt x="70" y="491"/>
                  </a:cubicBezTo>
                  <a:cubicBezTo>
                    <a:pt x="76" y="498"/>
                    <a:pt x="69" y="509"/>
                    <a:pt x="76" y="518"/>
                  </a:cubicBezTo>
                  <a:cubicBezTo>
                    <a:pt x="84" y="527"/>
                    <a:pt x="75" y="539"/>
                    <a:pt x="82" y="549"/>
                  </a:cubicBezTo>
                  <a:cubicBezTo>
                    <a:pt x="88" y="556"/>
                    <a:pt x="81" y="567"/>
                    <a:pt x="88" y="574"/>
                  </a:cubicBezTo>
                  <a:cubicBezTo>
                    <a:pt x="91" y="576"/>
                    <a:pt x="91" y="577"/>
                    <a:pt x="90" y="578"/>
                  </a:cubicBezTo>
                  <a:cubicBezTo>
                    <a:pt x="93" y="587"/>
                    <a:pt x="88" y="597"/>
                    <a:pt x="95" y="605"/>
                  </a:cubicBezTo>
                  <a:cubicBezTo>
                    <a:pt x="101" y="614"/>
                    <a:pt x="95" y="622"/>
                    <a:pt x="101" y="631"/>
                  </a:cubicBezTo>
                  <a:cubicBezTo>
                    <a:pt x="102" y="632"/>
                    <a:pt x="103" y="633"/>
                    <a:pt x="102" y="635"/>
                  </a:cubicBezTo>
                  <a:cubicBezTo>
                    <a:pt x="102" y="637"/>
                    <a:pt x="103" y="638"/>
                    <a:pt x="106" y="638"/>
                  </a:cubicBezTo>
                  <a:cubicBezTo>
                    <a:pt x="107" y="638"/>
                    <a:pt x="108" y="637"/>
                    <a:pt x="108" y="637"/>
                  </a:cubicBezTo>
                  <a:cubicBezTo>
                    <a:pt x="108" y="636"/>
                    <a:pt x="108" y="635"/>
                    <a:pt x="108" y="635"/>
                  </a:cubicBezTo>
                  <a:cubicBezTo>
                    <a:pt x="109" y="635"/>
                    <a:pt x="109" y="638"/>
                    <a:pt x="109" y="641"/>
                  </a:cubicBezTo>
                  <a:cubicBezTo>
                    <a:pt x="109" y="663"/>
                    <a:pt x="119" y="685"/>
                    <a:pt x="120" y="707"/>
                  </a:cubicBezTo>
                  <a:cubicBezTo>
                    <a:pt x="125" y="727"/>
                    <a:pt x="130" y="744"/>
                    <a:pt x="133" y="762"/>
                  </a:cubicBezTo>
                  <a:cubicBezTo>
                    <a:pt x="151" y="842"/>
                    <a:pt x="172" y="922"/>
                    <a:pt x="188" y="1002"/>
                  </a:cubicBezTo>
                  <a:cubicBezTo>
                    <a:pt x="198" y="1040"/>
                    <a:pt x="205" y="1077"/>
                    <a:pt x="212" y="1115"/>
                  </a:cubicBezTo>
                  <a:cubicBezTo>
                    <a:pt x="233" y="1202"/>
                    <a:pt x="254" y="1290"/>
                    <a:pt x="270" y="1379"/>
                  </a:cubicBezTo>
                  <a:cubicBezTo>
                    <a:pt x="273" y="1388"/>
                    <a:pt x="268" y="1399"/>
                    <a:pt x="274" y="1408"/>
                  </a:cubicBezTo>
                  <a:cubicBezTo>
                    <a:pt x="281" y="1418"/>
                    <a:pt x="273" y="1430"/>
                    <a:pt x="281" y="1440"/>
                  </a:cubicBezTo>
                  <a:cubicBezTo>
                    <a:pt x="287" y="1449"/>
                    <a:pt x="280" y="1461"/>
                    <a:pt x="287" y="1471"/>
                  </a:cubicBezTo>
                  <a:cubicBezTo>
                    <a:pt x="295" y="1480"/>
                    <a:pt x="286" y="1493"/>
                    <a:pt x="295" y="1501"/>
                  </a:cubicBezTo>
                  <a:cubicBezTo>
                    <a:pt x="302" y="1511"/>
                    <a:pt x="292" y="1523"/>
                    <a:pt x="301" y="1532"/>
                  </a:cubicBezTo>
                  <a:cubicBezTo>
                    <a:pt x="302" y="1534"/>
                    <a:pt x="302" y="1536"/>
                    <a:pt x="301" y="1537"/>
                  </a:cubicBezTo>
                  <a:cubicBezTo>
                    <a:pt x="306" y="1544"/>
                    <a:pt x="301" y="1555"/>
                    <a:pt x="306" y="1564"/>
                  </a:cubicBezTo>
                  <a:cubicBezTo>
                    <a:pt x="308" y="1565"/>
                    <a:pt x="308" y="1566"/>
                    <a:pt x="306" y="1568"/>
                  </a:cubicBezTo>
                  <a:cubicBezTo>
                    <a:pt x="313" y="1577"/>
                    <a:pt x="305" y="1591"/>
                    <a:pt x="313" y="1600"/>
                  </a:cubicBezTo>
                  <a:cubicBezTo>
                    <a:pt x="319" y="1609"/>
                    <a:pt x="312" y="1622"/>
                    <a:pt x="319" y="1631"/>
                  </a:cubicBezTo>
                  <a:cubicBezTo>
                    <a:pt x="327" y="1640"/>
                    <a:pt x="318" y="1652"/>
                    <a:pt x="327" y="1662"/>
                  </a:cubicBezTo>
                  <a:cubicBezTo>
                    <a:pt x="333" y="1672"/>
                    <a:pt x="325" y="1683"/>
                    <a:pt x="333" y="1693"/>
                  </a:cubicBezTo>
                  <a:cubicBezTo>
                    <a:pt x="341" y="1703"/>
                    <a:pt x="332" y="1715"/>
                    <a:pt x="340" y="1724"/>
                  </a:cubicBezTo>
                  <a:cubicBezTo>
                    <a:pt x="349" y="1733"/>
                    <a:pt x="339" y="1746"/>
                    <a:pt x="346" y="1755"/>
                  </a:cubicBezTo>
                  <a:cubicBezTo>
                    <a:pt x="354" y="1764"/>
                    <a:pt x="345" y="1776"/>
                    <a:pt x="352" y="1786"/>
                  </a:cubicBezTo>
                  <a:cubicBezTo>
                    <a:pt x="354" y="1787"/>
                    <a:pt x="354" y="1789"/>
                    <a:pt x="352" y="1790"/>
                  </a:cubicBezTo>
                  <a:cubicBezTo>
                    <a:pt x="359" y="1800"/>
                    <a:pt x="351" y="1813"/>
                    <a:pt x="359" y="1823"/>
                  </a:cubicBezTo>
                  <a:cubicBezTo>
                    <a:pt x="367" y="1832"/>
                    <a:pt x="357" y="1844"/>
                    <a:pt x="366" y="1854"/>
                  </a:cubicBezTo>
                  <a:lnTo>
                    <a:pt x="367" y="1855"/>
                  </a:lnTo>
                  <a:lnTo>
                    <a:pt x="366" y="1856"/>
                  </a:lnTo>
                  <a:cubicBezTo>
                    <a:pt x="371" y="1865"/>
                    <a:pt x="366" y="1875"/>
                    <a:pt x="371" y="1883"/>
                  </a:cubicBezTo>
                  <a:cubicBezTo>
                    <a:pt x="373" y="1886"/>
                    <a:pt x="373" y="1887"/>
                    <a:pt x="372" y="1888"/>
                  </a:cubicBezTo>
                  <a:cubicBezTo>
                    <a:pt x="378" y="1898"/>
                    <a:pt x="371" y="1911"/>
                    <a:pt x="378" y="1921"/>
                  </a:cubicBezTo>
                  <a:cubicBezTo>
                    <a:pt x="379" y="1922"/>
                    <a:pt x="379" y="1924"/>
                    <a:pt x="378" y="1925"/>
                  </a:cubicBezTo>
                  <a:cubicBezTo>
                    <a:pt x="383" y="1936"/>
                    <a:pt x="376" y="1949"/>
                    <a:pt x="383" y="1958"/>
                  </a:cubicBezTo>
                  <a:cubicBezTo>
                    <a:pt x="392" y="1970"/>
                    <a:pt x="381" y="1985"/>
                    <a:pt x="390" y="1996"/>
                  </a:cubicBezTo>
                  <a:cubicBezTo>
                    <a:pt x="397" y="2006"/>
                    <a:pt x="388" y="2018"/>
                    <a:pt x="395" y="2027"/>
                  </a:cubicBezTo>
                  <a:cubicBezTo>
                    <a:pt x="397" y="2030"/>
                    <a:pt x="397" y="2032"/>
                    <a:pt x="395" y="2033"/>
                  </a:cubicBezTo>
                  <a:cubicBezTo>
                    <a:pt x="402" y="2043"/>
                    <a:pt x="394" y="2055"/>
                    <a:pt x="400" y="2065"/>
                  </a:cubicBezTo>
                  <a:cubicBezTo>
                    <a:pt x="402" y="2066"/>
                    <a:pt x="402" y="2067"/>
                    <a:pt x="400" y="2070"/>
                  </a:cubicBezTo>
                  <a:cubicBezTo>
                    <a:pt x="408" y="2078"/>
                    <a:pt x="399" y="2092"/>
                    <a:pt x="406" y="2102"/>
                  </a:cubicBezTo>
                  <a:cubicBezTo>
                    <a:pt x="408" y="2104"/>
                    <a:pt x="408" y="2105"/>
                    <a:pt x="406" y="2107"/>
                  </a:cubicBezTo>
                  <a:cubicBezTo>
                    <a:pt x="414" y="2118"/>
                    <a:pt x="405" y="2132"/>
                    <a:pt x="413" y="2145"/>
                  </a:cubicBezTo>
                  <a:cubicBezTo>
                    <a:pt x="421" y="2157"/>
                    <a:pt x="411" y="2172"/>
                    <a:pt x="420" y="2183"/>
                  </a:cubicBezTo>
                  <a:cubicBezTo>
                    <a:pt x="427" y="2195"/>
                    <a:pt x="419" y="2208"/>
                    <a:pt x="426" y="2220"/>
                  </a:cubicBezTo>
                  <a:lnTo>
                    <a:pt x="427" y="2222"/>
                  </a:lnTo>
                  <a:lnTo>
                    <a:pt x="426" y="2223"/>
                  </a:lnTo>
                  <a:cubicBezTo>
                    <a:pt x="432" y="2233"/>
                    <a:pt x="425" y="2245"/>
                    <a:pt x="432" y="2256"/>
                  </a:cubicBezTo>
                  <a:cubicBezTo>
                    <a:pt x="433" y="2258"/>
                    <a:pt x="433" y="2259"/>
                    <a:pt x="432" y="2260"/>
                  </a:cubicBezTo>
                  <a:cubicBezTo>
                    <a:pt x="437" y="2271"/>
                    <a:pt x="431" y="2283"/>
                    <a:pt x="437" y="2294"/>
                  </a:cubicBezTo>
                  <a:cubicBezTo>
                    <a:pt x="438" y="2296"/>
                    <a:pt x="438" y="2297"/>
                    <a:pt x="437" y="2298"/>
                  </a:cubicBezTo>
                  <a:cubicBezTo>
                    <a:pt x="442" y="2308"/>
                    <a:pt x="436" y="2320"/>
                    <a:pt x="442" y="2330"/>
                  </a:cubicBezTo>
                  <a:cubicBezTo>
                    <a:pt x="443" y="2332"/>
                    <a:pt x="443" y="2333"/>
                    <a:pt x="442" y="2335"/>
                  </a:cubicBezTo>
                  <a:cubicBezTo>
                    <a:pt x="448" y="2345"/>
                    <a:pt x="442" y="2356"/>
                    <a:pt x="440" y="2356"/>
                  </a:cubicBezTo>
                  <a:cubicBezTo>
                    <a:pt x="440" y="2356"/>
                    <a:pt x="440" y="2356"/>
                    <a:pt x="440" y="2356"/>
                  </a:cubicBezTo>
                  <a:lnTo>
                    <a:pt x="440" y="2356"/>
                  </a:lnTo>
                  <a:cubicBezTo>
                    <a:pt x="441" y="2357"/>
                    <a:pt x="441" y="2359"/>
                    <a:pt x="440" y="2361"/>
                  </a:cubicBezTo>
                  <a:cubicBezTo>
                    <a:pt x="447" y="2369"/>
                    <a:pt x="438" y="2383"/>
                    <a:pt x="446" y="2393"/>
                  </a:cubicBezTo>
                  <a:cubicBezTo>
                    <a:pt x="447" y="2394"/>
                    <a:pt x="447" y="2396"/>
                    <a:pt x="446" y="2398"/>
                  </a:cubicBezTo>
                  <a:cubicBezTo>
                    <a:pt x="453" y="2409"/>
                    <a:pt x="443" y="2423"/>
                    <a:pt x="452" y="2436"/>
                  </a:cubicBezTo>
                  <a:cubicBezTo>
                    <a:pt x="460" y="2448"/>
                    <a:pt x="451" y="2463"/>
                    <a:pt x="459" y="2474"/>
                  </a:cubicBezTo>
                  <a:cubicBezTo>
                    <a:pt x="467" y="2486"/>
                    <a:pt x="457" y="2501"/>
                    <a:pt x="465" y="2512"/>
                  </a:cubicBezTo>
                  <a:cubicBezTo>
                    <a:pt x="474" y="2524"/>
                    <a:pt x="464" y="2536"/>
                    <a:pt x="473" y="2549"/>
                  </a:cubicBezTo>
                  <a:lnTo>
                    <a:pt x="474" y="2550"/>
                  </a:lnTo>
                  <a:lnTo>
                    <a:pt x="473" y="2552"/>
                  </a:lnTo>
                  <a:cubicBezTo>
                    <a:pt x="478" y="2562"/>
                    <a:pt x="469" y="2574"/>
                    <a:pt x="478" y="2585"/>
                  </a:cubicBezTo>
                  <a:lnTo>
                    <a:pt x="479" y="2587"/>
                  </a:lnTo>
                  <a:lnTo>
                    <a:pt x="478" y="2588"/>
                  </a:lnTo>
                  <a:cubicBezTo>
                    <a:pt x="483" y="2599"/>
                    <a:pt x="476" y="2611"/>
                    <a:pt x="483" y="2622"/>
                  </a:cubicBezTo>
                  <a:cubicBezTo>
                    <a:pt x="484" y="2623"/>
                    <a:pt x="484" y="2625"/>
                    <a:pt x="483" y="2626"/>
                  </a:cubicBezTo>
                  <a:cubicBezTo>
                    <a:pt x="489" y="2637"/>
                    <a:pt x="481" y="2649"/>
                    <a:pt x="489" y="2659"/>
                  </a:cubicBezTo>
                  <a:cubicBezTo>
                    <a:pt x="490" y="2660"/>
                    <a:pt x="490" y="2663"/>
                    <a:pt x="489" y="2664"/>
                  </a:cubicBezTo>
                  <a:cubicBezTo>
                    <a:pt x="494" y="2675"/>
                    <a:pt x="487" y="2686"/>
                    <a:pt x="494" y="2697"/>
                  </a:cubicBezTo>
                  <a:cubicBezTo>
                    <a:pt x="495" y="2698"/>
                    <a:pt x="495" y="2700"/>
                    <a:pt x="494" y="2701"/>
                  </a:cubicBezTo>
                  <a:cubicBezTo>
                    <a:pt x="500" y="2712"/>
                    <a:pt x="492" y="2724"/>
                    <a:pt x="500" y="2735"/>
                  </a:cubicBezTo>
                  <a:cubicBezTo>
                    <a:pt x="501" y="2736"/>
                    <a:pt x="501" y="2738"/>
                    <a:pt x="500" y="2739"/>
                  </a:cubicBezTo>
                  <a:cubicBezTo>
                    <a:pt x="505" y="2750"/>
                    <a:pt x="497" y="2762"/>
                    <a:pt x="505" y="2773"/>
                  </a:cubicBezTo>
                  <a:cubicBezTo>
                    <a:pt x="506" y="2774"/>
                    <a:pt x="506" y="2776"/>
                    <a:pt x="505" y="2777"/>
                  </a:cubicBezTo>
                  <a:cubicBezTo>
                    <a:pt x="510" y="2788"/>
                    <a:pt x="502" y="2800"/>
                    <a:pt x="510" y="2810"/>
                  </a:cubicBezTo>
                  <a:cubicBezTo>
                    <a:pt x="518" y="2822"/>
                    <a:pt x="508" y="2837"/>
                    <a:pt x="517" y="2848"/>
                  </a:cubicBezTo>
                  <a:cubicBezTo>
                    <a:pt x="524" y="2860"/>
                    <a:pt x="514" y="2875"/>
                    <a:pt x="523" y="2886"/>
                  </a:cubicBezTo>
                  <a:cubicBezTo>
                    <a:pt x="530" y="2896"/>
                    <a:pt x="522" y="2907"/>
                    <a:pt x="529" y="2917"/>
                  </a:cubicBezTo>
                  <a:cubicBezTo>
                    <a:pt x="530" y="2918"/>
                    <a:pt x="530" y="2919"/>
                    <a:pt x="529" y="2921"/>
                  </a:cubicBezTo>
                  <a:cubicBezTo>
                    <a:pt x="534" y="2932"/>
                    <a:pt x="526" y="2945"/>
                    <a:pt x="534" y="2955"/>
                  </a:cubicBezTo>
                  <a:cubicBezTo>
                    <a:pt x="543" y="2967"/>
                    <a:pt x="532" y="2982"/>
                    <a:pt x="541" y="2993"/>
                  </a:cubicBezTo>
                  <a:cubicBezTo>
                    <a:pt x="548" y="3002"/>
                    <a:pt x="539" y="3014"/>
                    <a:pt x="548" y="3024"/>
                  </a:cubicBezTo>
                  <a:cubicBezTo>
                    <a:pt x="555" y="3033"/>
                    <a:pt x="546" y="3045"/>
                    <a:pt x="553" y="3054"/>
                  </a:cubicBezTo>
                  <a:cubicBezTo>
                    <a:pt x="555" y="3056"/>
                    <a:pt x="555" y="3057"/>
                    <a:pt x="553" y="3058"/>
                  </a:cubicBezTo>
                  <a:cubicBezTo>
                    <a:pt x="560" y="3068"/>
                    <a:pt x="551" y="3081"/>
                    <a:pt x="560" y="3091"/>
                  </a:cubicBezTo>
                  <a:cubicBezTo>
                    <a:pt x="567" y="3100"/>
                    <a:pt x="559" y="3112"/>
                    <a:pt x="566" y="3122"/>
                  </a:cubicBezTo>
                  <a:cubicBezTo>
                    <a:pt x="575" y="3132"/>
                    <a:pt x="565" y="3144"/>
                    <a:pt x="573" y="3153"/>
                  </a:cubicBezTo>
                  <a:cubicBezTo>
                    <a:pt x="575" y="3154"/>
                    <a:pt x="575" y="3155"/>
                    <a:pt x="573" y="3157"/>
                  </a:cubicBezTo>
                  <a:cubicBezTo>
                    <a:pt x="575" y="3161"/>
                    <a:pt x="576" y="3164"/>
                    <a:pt x="577" y="3166"/>
                  </a:cubicBezTo>
                  <a:cubicBezTo>
                    <a:pt x="584" y="3181"/>
                    <a:pt x="584" y="3198"/>
                    <a:pt x="588" y="3214"/>
                  </a:cubicBezTo>
                  <a:cubicBezTo>
                    <a:pt x="611" y="3313"/>
                    <a:pt x="632" y="3414"/>
                    <a:pt x="654" y="3516"/>
                  </a:cubicBezTo>
                  <a:cubicBezTo>
                    <a:pt x="658" y="3534"/>
                    <a:pt x="663" y="3553"/>
                    <a:pt x="667" y="3572"/>
                  </a:cubicBezTo>
                  <a:cubicBezTo>
                    <a:pt x="675" y="3610"/>
                    <a:pt x="684" y="3647"/>
                    <a:pt x="694" y="3685"/>
                  </a:cubicBezTo>
                  <a:cubicBezTo>
                    <a:pt x="694" y="3694"/>
                    <a:pt x="696" y="3701"/>
                    <a:pt x="697" y="3710"/>
                  </a:cubicBezTo>
                  <a:cubicBezTo>
                    <a:pt x="702" y="3734"/>
                    <a:pt x="710" y="3758"/>
                    <a:pt x="715" y="3784"/>
                  </a:cubicBezTo>
                  <a:cubicBezTo>
                    <a:pt x="724" y="3831"/>
                    <a:pt x="740" y="3876"/>
                    <a:pt x="743" y="3924"/>
                  </a:cubicBezTo>
                  <a:cubicBezTo>
                    <a:pt x="742" y="3930"/>
                    <a:pt x="742" y="3933"/>
                    <a:pt x="745" y="3937"/>
                  </a:cubicBezTo>
                  <a:cubicBezTo>
                    <a:pt x="751" y="3946"/>
                    <a:pt x="744" y="3957"/>
                    <a:pt x="751" y="3963"/>
                  </a:cubicBezTo>
                  <a:cubicBezTo>
                    <a:pt x="754" y="3964"/>
                    <a:pt x="754" y="3965"/>
                    <a:pt x="753" y="3968"/>
                  </a:cubicBezTo>
                  <a:cubicBezTo>
                    <a:pt x="756" y="3975"/>
                    <a:pt x="751" y="3986"/>
                    <a:pt x="758" y="3994"/>
                  </a:cubicBezTo>
                  <a:cubicBezTo>
                    <a:pt x="765" y="4003"/>
                    <a:pt x="756" y="4016"/>
                    <a:pt x="765" y="4025"/>
                  </a:cubicBezTo>
                  <a:cubicBezTo>
                    <a:pt x="771" y="4034"/>
                    <a:pt x="764" y="4046"/>
                    <a:pt x="771" y="4056"/>
                  </a:cubicBezTo>
                  <a:cubicBezTo>
                    <a:pt x="778" y="4066"/>
                    <a:pt x="769" y="4078"/>
                    <a:pt x="778" y="4087"/>
                  </a:cubicBezTo>
                  <a:cubicBezTo>
                    <a:pt x="785" y="4097"/>
                    <a:pt x="776" y="4109"/>
                    <a:pt x="785" y="4119"/>
                  </a:cubicBezTo>
                  <a:cubicBezTo>
                    <a:pt x="791" y="4126"/>
                    <a:pt x="783" y="4136"/>
                    <a:pt x="791" y="4143"/>
                  </a:cubicBezTo>
                  <a:cubicBezTo>
                    <a:pt x="798" y="4153"/>
                    <a:pt x="789" y="4165"/>
                    <a:pt x="797" y="4175"/>
                  </a:cubicBezTo>
                  <a:cubicBezTo>
                    <a:pt x="803" y="4183"/>
                    <a:pt x="796" y="4194"/>
                    <a:pt x="803" y="4200"/>
                  </a:cubicBezTo>
                  <a:cubicBezTo>
                    <a:pt x="805" y="4202"/>
                    <a:pt x="805" y="4203"/>
                    <a:pt x="804" y="4205"/>
                  </a:cubicBezTo>
                  <a:cubicBezTo>
                    <a:pt x="808" y="4212"/>
                    <a:pt x="803" y="4223"/>
                    <a:pt x="809" y="4232"/>
                  </a:cubicBezTo>
                  <a:cubicBezTo>
                    <a:pt x="816" y="4240"/>
                    <a:pt x="807" y="4253"/>
                    <a:pt x="816" y="4262"/>
                  </a:cubicBezTo>
                  <a:cubicBezTo>
                    <a:pt x="821" y="4271"/>
                    <a:pt x="814" y="4280"/>
                    <a:pt x="821" y="4288"/>
                  </a:cubicBezTo>
                  <a:cubicBezTo>
                    <a:pt x="823" y="4289"/>
                    <a:pt x="823" y="4291"/>
                    <a:pt x="821" y="4292"/>
                  </a:cubicBezTo>
                  <a:cubicBezTo>
                    <a:pt x="825" y="4300"/>
                    <a:pt x="820" y="4310"/>
                    <a:pt x="826" y="4319"/>
                  </a:cubicBezTo>
                  <a:cubicBezTo>
                    <a:pt x="835" y="4329"/>
                    <a:pt x="825" y="4341"/>
                    <a:pt x="834" y="4350"/>
                  </a:cubicBezTo>
                  <a:cubicBezTo>
                    <a:pt x="841" y="4359"/>
                    <a:pt x="832" y="4372"/>
                    <a:pt x="840" y="4381"/>
                  </a:cubicBezTo>
                  <a:cubicBezTo>
                    <a:pt x="848" y="4390"/>
                    <a:pt x="839" y="4402"/>
                    <a:pt x="847" y="4412"/>
                  </a:cubicBezTo>
                  <a:cubicBezTo>
                    <a:pt x="848" y="4413"/>
                    <a:pt x="851" y="4416"/>
                    <a:pt x="853" y="4417"/>
                  </a:cubicBezTo>
                  <a:cubicBezTo>
                    <a:pt x="883" y="4466"/>
                    <a:pt x="925" y="4489"/>
                    <a:pt x="979" y="4489"/>
                  </a:cubicBezTo>
                  <a:cubicBezTo>
                    <a:pt x="984" y="4489"/>
                    <a:pt x="989" y="4489"/>
                    <a:pt x="993" y="4488"/>
                  </a:cubicBezTo>
                  <a:cubicBezTo>
                    <a:pt x="1025" y="4487"/>
                    <a:pt x="1057" y="4483"/>
                    <a:pt x="1088" y="4478"/>
                  </a:cubicBezTo>
                  <a:cubicBezTo>
                    <a:pt x="1391" y="4424"/>
                    <a:pt x="1695" y="4373"/>
                    <a:pt x="2002" y="4331"/>
                  </a:cubicBezTo>
                  <a:cubicBezTo>
                    <a:pt x="2216" y="4302"/>
                    <a:pt x="2430" y="4272"/>
                    <a:pt x="2646" y="4253"/>
                  </a:cubicBezTo>
                  <a:cubicBezTo>
                    <a:pt x="2745" y="4245"/>
                    <a:pt x="2843" y="4235"/>
                    <a:pt x="2943" y="4227"/>
                  </a:cubicBezTo>
                  <a:cubicBezTo>
                    <a:pt x="3041" y="4219"/>
                    <a:pt x="3142" y="4211"/>
                    <a:pt x="3241" y="4205"/>
                  </a:cubicBezTo>
                  <a:cubicBezTo>
                    <a:pt x="3314" y="4199"/>
                    <a:pt x="3385" y="4195"/>
                    <a:pt x="3457" y="4190"/>
                  </a:cubicBezTo>
                  <a:cubicBezTo>
                    <a:pt x="3564" y="4181"/>
                    <a:pt x="3672" y="4175"/>
                    <a:pt x="3780" y="4168"/>
                  </a:cubicBezTo>
                  <a:cubicBezTo>
                    <a:pt x="3877" y="4163"/>
                    <a:pt x="3973" y="4157"/>
                    <a:pt x="4070" y="4153"/>
                  </a:cubicBezTo>
                  <a:cubicBezTo>
                    <a:pt x="4204" y="4148"/>
                    <a:pt x="4335" y="4142"/>
                    <a:pt x="4468" y="4136"/>
                  </a:cubicBezTo>
                  <a:cubicBezTo>
                    <a:pt x="4545" y="4131"/>
                    <a:pt x="4621" y="4135"/>
                    <a:pt x="4698" y="4122"/>
                  </a:cubicBezTo>
                  <a:cubicBezTo>
                    <a:pt x="4757" y="4113"/>
                    <a:pt x="4817" y="4111"/>
                    <a:pt x="4877" y="4111"/>
                  </a:cubicBezTo>
                  <a:cubicBezTo>
                    <a:pt x="4940" y="4111"/>
                    <a:pt x="5003" y="4113"/>
                    <a:pt x="5066" y="4113"/>
                  </a:cubicBezTo>
                  <a:cubicBezTo>
                    <a:pt x="5077" y="4113"/>
                    <a:pt x="5088" y="4113"/>
                    <a:pt x="5099" y="4113"/>
                  </a:cubicBezTo>
                  <a:cubicBezTo>
                    <a:pt x="5104" y="4113"/>
                    <a:pt x="5108" y="4112"/>
                    <a:pt x="5113" y="4112"/>
                  </a:cubicBezTo>
                  <a:cubicBezTo>
                    <a:pt x="5134" y="4112"/>
                    <a:pt x="5157" y="4117"/>
                    <a:pt x="5174" y="4135"/>
                  </a:cubicBezTo>
                  <a:cubicBezTo>
                    <a:pt x="5225" y="4186"/>
                    <a:pt x="5291" y="4212"/>
                    <a:pt x="5359" y="4237"/>
                  </a:cubicBezTo>
                  <a:cubicBezTo>
                    <a:pt x="5400" y="4251"/>
                    <a:pt x="5441" y="4259"/>
                    <a:pt x="5484" y="4259"/>
                  </a:cubicBezTo>
                  <a:cubicBezTo>
                    <a:pt x="5491" y="4259"/>
                    <a:pt x="5498" y="4259"/>
                    <a:pt x="5504" y="4259"/>
                  </a:cubicBezTo>
                  <a:cubicBezTo>
                    <a:pt x="5674" y="4246"/>
                    <a:pt x="5795" y="4154"/>
                    <a:pt x="5881" y="4013"/>
                  </a:cubicBezTo>
                  <a:cubicBezTo>
                    <a:pt x="5889" y="3998"/>
                    <a:pt x="5900" y="3987"/>
                    <a:pt x="5916" y="3982"/>
                  </a:cubicBezTo>
                  <a:cubicBezTo>
                    <a:pt x="5967" y="3964"/>
                    <a:pt x="6016" y="3944"/>
                    <a:pt x="6065" y="3928"/>
                  </a:cubicBezTo>
                  <a:cubicBezTo>
                    <a:pt x="6348" y="3834"/>
                    <a:pt x="6634" y="3755"/>
                    <a:pt x="6924" y="3685"/>
                  </a:cubicBezTo>
                  <a:cubicBezTo>
                    <a:pt x="7354" y="3580"/>
                    <a:pt x="7786" y="3480"/>
                    <a:pt x="8218" y="3378"/>
                  </a:cubicBezTo>
                  <a:cubicBezTo>
                    <a:pt x="8621" y="3283"/>
                    <a:pt x="9027" y="3203"/>
                    <a:pt x="9435" y="3134"/>
                  </a:cubicBezTo>
                  <a:cubicBezTo>
                    <a:pt x="9605" y="3106"/>
                    <a:pt x="9775" y="3080"/>
                    <a:pt x="9943" y="3047"/>
                  </a:cubicBezTo>
                  <a:cubicBezTo>
                    <a:pt x="10017" y="3031"/>
                    <a:pt x="10089" y="3016"/>
                    <a:pt x="10160" y="2997"/>
                  </a:cubicBezTo>
                  <a:cubicBezTo>
                    <a:pt x="10201" y="2984"/>
                    <a:pt x="10229" y="2962"/>
                    <a:pt x="10233" y="2918"/>
                  </a:cubicBezTo>
                  <a:cubicBezTo>
                    <a:pt x="10233" y="2913"/>
                    <a:pt x="10236" y="2907"/>
                    <a:pt x="10230" y="2903"/>
                  </a:cubicBezTo>
                  <a:cubicBezTo>
                    <a:pt x="10225" y="2898"/>
                    <a:pt x="10230" y="2889"/>
                    <a:pt x="10224" y="2885"/>
                  </a:cubicBezTo>
                  <a:cubicBezTo>
                    <a:pt x="10221" y="2875"/>
                    <a:pt x="10219" y="2865"/>
                    <a:pt x="10212" y="2859"/>
                  </a:cubicBezTo>
                  <a:cubicBezTo>
                    <a:pt x="10208" y="2855"/>
                    <a:pt x="10208" y="2850"/>
                    <a:pt x="10205" y="2848"/>
                  </a:cubicBezTo>
                  <a:lnTo>
                    <a:pt x="10205" y="2848"/>
                  </a:lnTo>
                  <a:cubicBezTo>
                    <a:pt x="10205" y="2844"/>
                    <a:pt x="10202" y="2842"/>
                    <a:pt x="10200" y="2841"/>
                  </a:cubicBezTo>
                  <a:cubicBezTo>
                    <a:pt x="10195" y="2828"/>
                    <a:pt x="10185" y="2820"/>
                    <a:pt x="10175" y="2810"/>
                  </a:cubicBezTo>
                  <a:lnTo>
                    <a:pt x="10175" y="2810"/>
                  </a:lnTo>
                  <a:cubicBezTo>
                    <a:pt x="10175" y="2806"/>
                    <a:pt x="10173" y="2805"/>
                    <a:pt x="10169" y="2804"/>
                  </a:cubicBezTo>
                  <a:lnTo>
                    <a:pt x="10170" y="2804"/>
                  </a:lnTo>
                  <a:cubicBezTo>
                    <a:pt x="10170" y="2800"/>
                    <a:pt x="10168" y="2799"/>
                    <a:pt x="10163" y="2797"/>
                  </a:cubicBezTo>
                  <a:lnTo>
                    <a:pt x="10163" y="2797"/>
                  </a:lnTo>
                  <a:lnTo>
                    <a:pt x="10164" y="2799"/>
                  </a:lnTo>
                  <a:cubicBezTo>
                    <a:pt x="10152" y="2788"/>
                    <a:pt x="10142" y="2776"/>
                    <a:pt x="10128" y="2766"/>
                  </a:cubicBezTo>
                  <a:cubicBezTo>
                    <a:pt x="10126" y="2765"/>
                    <a:pt x="10124" y="2762"/>
                    <a:pt x="10121" y="2761"/>
                  </a:cubicBezTo>
                  <a:cubicBezTo>
                    <a:pt x="10120" y="2758"/>
                    <a:pt x="10117" y="2755"/>
                    <a:pt x="10115" y="2754"/>
                  </a:cubicBezTo>
                  <a:cubicBezTo>
                    <a:pt x="10114" y="2751"/>
                    <a:pt x="10110" y="2749"/>
                    <a:pt x="10108" y="2747"/>
                  </a:cubicBezTo>
                  <a:lnTo>
                    <a:pt x="10108" y="2749"/>
                  </a:lnTo>
                  <a:cubicBezTo>
                    <a:pt x="10105" y="2746"/>
                    <a:pt x="10103" y="2746"/>
                    <a:pt x="10099" y="2746"/>
                  </a:cubicBezTo>
                  <a:cubicBezTo>
                    <a:pt x="10047" y="2772"/>
                    <a:pt x="9993" y="2777"/>
                    <a:pt x="9937" y="2777"/>
                  </a:cubicBezTo>
                  <a:cubicBezTo>
                    <a:pt x="9772" y="2776"/>
                    <a:pt x="9608" y="2776"/>
                    <a:pt x="9443" y="2776"/>
                  </a:cubicBezTo>
                  <a:cubicBezTo>
                    <a:pt x="9278" y="2776"/>
                    <a:pt x="9113" y="2776"/>
                    <a:pt x="8949" y="2776"/>
                  </a:cubicBezTo>
                  <a:cubicBezTo>
                    <a:pt x="8897" y="2776"/>
                    <a:pt x="8846" y="2779"/>
                    <a:pt x="8795" y="2783"/>
                  </a:cubicBezTo>
                  <a:cubicBezTo>
                    <a:pt x="8638" y="2795"/>
                    <a:pt x="8485" y="2821"/>
                    <a:pt x="8331" y="2852"/>
                  </a:cubicBezTo>
                  <a:cubicBezTo>
                    <a:pt x="8045" y="2909"/>
                    <a:pt x="7764" y="2979"/>
                    <a:pt x="7486" y="3063"/>
                  </a:cubicBezTo>
                  <a:cubicBezTo>
                    <a:pt x="7156" y="3161"/>
                    <a:pt x="6836" y="3286"/>
                    <a:pt x="6525" y="3434"/>
                  </a:cubicBezTo>
                  <a:cubicBezTo>
                    <a:pt x="6303" y="3538"/>
                    <a:pt x="6097" y="3671"/>
                    <a:pt x="5894" y="3809"/>
                  </a:cubicBezTo>
                  <a:cubicBezTo>
                    <a:pt x="5877" y="3822"/>
                    <a:pt x="5861" y="3836"/>
                    <a:pt x="5856" y="3856"/>
                  </a:cubicBezTo>
                  <a:cubicBezTo>
                    <a:pt x="5834" y="3935"/>
                    <a:pt x="5787" y="3996"/>
                    <a:pt x="5728" y="4049"/>
                  </a:cubicBezTo>
                  <a:cubicBezTo>
                    <a:pt x="5662" y="4110"/>
                    <a:pt x="5588" y="4154"/>
                    <a:pt x="5498" y="4167"/>
                  </a:cubicBezTo>
                  <a:cubicBezTo>
                    <a:pt x="5484" y="4169"/>
                    <a:pt x="5470" y="4170"/>
                    <a:pt x="5456" y="4170"/>
                  </a:cubicBezTo>
                  <a:cubicBezTo>
                    <a:pt x="5379" y="4170"/>
                    <a:pt x="5313" y="4141"/>
                    <a:pt x="5258" y="4083"/>
                  </a:cubicBezTo>
                  <a:cubicBezTo>
                    <a:pt x="5234" y="4057"/>
                    <a:pt x="5223" y="4023"/>
                    <a:pt x="5212" y="3990"/>
                  </a:cubicBezTo>
                  <a:cubicBezTo>
                    <a:pt x="5201" y="3959"/>
                    <a:pt x="5182" y="3943"/>
                    <a:pt x="5151" y="3936"/>
                  </a:cubicBezTo>
                  <a:cubicBezTo>
                    <a:pt x="5026" y="3909"/>
                    <a:pt x="4897" y="3888"/>
                    <a:pt x="4770" y="3883"/>
                  </a:cubicBezTo>
                  <a:cubicBezTo>
                    <a:pt x="4649" y="3879"/>
                    <a:pt x="4529" y="3878"/>
                    <a:pt x="4409" y="3876"/>
                  </a:cubicBezTo>
                  <a:cubicBezTo>
                    <a:pt x="4391" y="3876"/>
                    <a:pt x="4373" y="3875"/>
                    <a:pt x="4355" y="3875"/>
                  </a:cubicBezTo>
                  <a:cubicBezTo>
                    <a:pt x="4260" y="3875"/>
                    <a:pt x="4164" y="3880"/>
                    <a:pt x="4069" y="3882"/>
                  </a:cubicBezTo>
                  <a:cubicBezTo>
                    <a:pt x="3972" y="3884"/>
                    <a:pt x="3876" y="3882"/>
                    <a:pt x="3779" y="3887"/>
                  </a:cubicBezTo>
                  <a:cubicBezTo>
                    <a:pt x="3645" y="3892"/>
                    <a:pt x="3514" y="3897"/>
                    <a:pt x="3381" y="3905"/>
                  </a:cubicBezTo>
                  <a:cubicBezTo>
                    <a:pt x="3228" y="3914"/>
                    <a:pt x="3074" y="3932"/>
                    <a:pt x="2922" y="3952"/>
                  </a:cubicBezTo>
                  <a:cubicBezTo>
                    <a:pt x="2750" y="3975"/>
                    <a:pt x="2579" y="4003"/>
                    <a:pt x="2408" y="4025"/>
                  </a:cubicBezTo>
                  <a:cubicBezTo>
                    <a:pt x="2236" y="4046"/>
                    <a:pt x="2065" y="4072"/>
                    <a:pt x="1898" y="4121"/>
                  </a:cubicBezTo>
                  <a:cubicBezTo>
                    <a:pt x="1832" y="4140"/>
                    <a:pt x="1767" y="4158"/>
                    <a:pt x="1699" y="4174"/>
                  </a:cubicBezTo>
                  <a:cubicBezTo>
                    <a:pt x="1570" y="4203"/>
                    <a:pt x="1443" y="4235"/>
                    <a:pt x="1319" y="4280"/>
                  </a:cubicBezTo>
                  <a:cubicBezTo>
                    <a:pt x="1308" y="4284"/>
                    <a:pt x="1295" y="4287"/>
                    <a:pt x="1284" y="4289"/>
                  </a:cubicBezTo>
                  <a:cubicBezTo>
                    <a:pt x="1279" y="4290"/>
                    <a:pt x="1275" y="4290"/>
                    <a:pt x="1271" y="4290"/>
                  </a:cubicBezTo>
                  <a:cubicBezTo>
                    <a:pt x="1257" y="4290"/>
                    <a:pt x="1248" y="4284"/>
                    <a:pt x="1238" y="4272"/>
                  </a:cubicBezTo>
                  <a:cubicBezTo>
                    <a:pt x="1220" y="4249"/>
                    <a:pt x="1208" y="4223"/>
                    <a:pt x="1198" y="4195"/>
                  </a:cubicBezTo>
                  <a:cubicBezTo>
                    <a:pt x="1147" y="4030"/>
                    <a:pt x="1101" y="3865"/>
                    <a:pt x="1056" y="3699"/>
                  </a:cubicBezTo>
                  <a:cubicBezTo>
                    <a:pt x="981" y="3425"/>
                    <a:pt x="900" y="3154"/>
                    <a:pt x="832" y="2879"/>
                  </a:cubicBezTo>
                  <a:cubicBezTo>
                    <a:pt x="786" y="2691"/>
                    <a:pt x="744" y="2502"/>
                    <a:pt x="691" y="2315"/>
                  </a:cubicBezTo>
                  <a:cubicBezTo>
                    <a:pt x="631" y="2100"/>
                    <a:pt x="591" y="1879"/>
                    <a:pt x="529" y="1663"/>
                  </a:cubicBezTo>
                  <a:cubicBezTo>
                    <a:pt x="483" y="1506"/>
                    <a:pt x="451" y="1344"/>
                    <a:pt x="404" y="1186"/>
                  </a:cubicBezTo>
                  <a:cubicBezTo>
                    <a:pt x="323" y="911"/>
                    <a:pt x="264" y="633"/>
                    <a:pt x="247" y="347"/>
                  </a:cubicBezTo>
                  <a:cubicBezTo>
                    <a:pt x="242" y="256"/>
                    <a:pt x="232" y="164"/>
                    <a:pt x="211" y="76"/>
                  </a:cubicBezTo>
                  <a:cubicBezTo>
                    <a:pt x="205" y="54"/>
                    <a:pt x="203" y="32"/>
                    <a:pt x="209" y="10"/>
                  </a:cubicBezTo>
                  <a:cubicBezTo>
                    <a:pt x="204" y="7"/>
                    <a:pt x="199" y="6"/>
                    <a:pt x="193" y="6"/>
                  </a:cubicBezTo>
                  <a:cubicBezTo>
                    <a:pt x="188" y="6"/>
                    <a:pt x="183" y="7"/>
                    <a:pt x="178" y="7"/>
                  </a:cubicBezTo>
                  <a:cubicBezTo>
                    <a:pt x="173" y="7"/>
                    <a:pt x="168" y="6"/>
                    <a:pt x="163" y="4"/>
                  </a:cubicBezTo>
                  <a:cubicBezTo>
                    <a:pt x="160" y="5"/>
                    <a:pt x="157" y="5"/>
                    <a:pt x="154" y="5"/>
                  </a:cubicBezTo>
                  <a:cubicBezTo>
                    <a:pt x="149" y="5"/>
                    <a:pt x="145" y="4"/>
                    <a:pt x="140" y="2"/>
                  </a:cubicBezTo>
                  <a:cubicBezTo>
                    <a:pt x="128" y="1"/>
                    <a:pt x="116" y="0"/>
                    <a:pt x="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48"/>
            <p:cNvSpPr/>
            <p:nvPr/>
          </p:nvSpPr>
          <p:spPr>
            <a:xfrm>
              <a:off x="6990877" y="3897779"/>
              <a:ext cx="151672" cy="159452"/>
            </a:xfrm>
            <a:custGeom>
              <a:avLst/>
              <a:gdLst/>
              <a:ahLst/>
              <a:cxnLst/>
              <a:rect l="l" t="t" r="r" b="b"/>
              <a:pathLst>
                <a:path w="4094" h="4304" extrusionOk="0">
                  <a:moveTo>
                    <a:pt x="666" y="0"/>
                  </a:moveTo>
                  <a:cubicBezTo>
                    <a:pt x="665" y="0"/>
                    <a:pt x="662" y="2"/>
                    <a:pt x="660" y="6"/>
                  </a:cubicBezTo>
                  <a:lnTo>
                    <a:pt x="654" y="6"/>
                  </a:lnTo>
                  <a:cubicBezTo>
                    <a:pt x="649" y="12"/>
                    <a:pt x="641" y="7"/>
                    <a:pt x="636" y="12"/>
                  </a:cubicBezTo>
                  <a:cubicBezTo>
                    <a:pt x="630" y="19"/>
                    <a:pt x="622" y="13"/>
                    <a:pt x="616" y="19"/>
                  </a:cubicBezTo>
                  <a:lnTo>
                    <a:pt x="611" y="19"/>
                  </a:lnTo>
                  <a:cubicBezTo>
                    <a:pt x="608" y="21"/>
                    <a:pt x="605" y="21"/>
                    <a:pt x="602" y="21"/>
                  </a:cubicBezTo>
                  <a:cubicBezTo>
                    <a:pt x="599" y="21"/>
                    <a:pt x="595" y="21"/>
                    <a:pt x="593" y="24"/>
                  </a:cubicBezTo>
                  <a:lnTo>
                    <a:pt x="587" y="24"/>
                  </a:lnTo>
                  <a:cubicBezTo>
                    <a:pt x="585" y="27"/>
                    <a:pt x="581" y="27"/>
                    <a:pt x="578" y="27"/>
                  </a:cubicBezTo>
                  <a:cubicBezTo>
                    <a:pt x="574" y="27"/>
                    <a:pt x="571" y="27"/>
                    <a:pt x="568" y="29"/>
                  </a:cubicBezTo>
                  <a:lnTo>
                    <a:pt x="562" y="29"/>
                  </a:lnTo>
                  <a:cubicBezTo>
                    <a:pt x="560" y="32"/>
                    <a:pt x="557" y="32"/>
                    <a:pt x="553" y="32"/>
                  </a:cubicBezTo>
                  <a:cubicBezTo>
                    <a:pt x="550" y="32"/>
                    <a:pt x="547" y="32"/>
                    <a:pt x="544" y="35"/>
                  </a:cubicBezTo>
                  <a:lnTo>
                    <a:pt x="531" y="35"/>
                  </a:lnTo>
                  <a:cubicBezTo>
                    <a:pt x="528" y="37"/>
                    <a:pt x="525" y="37"/>
                    <a:pt x="522" y="37"/>
                  </a:cubicBezTo>
                  <a:cubicBezTo>
                    <a:pt x="520" y="37"/>
                    <a:pt x="518" y="37"/>
                    <a:pt x="516" y="37"/>
                  </a:cubicBezTo>
                  <a:cubicBezTo>
                    <a:pt x="512" y="37"/>
                    <a:pt x="509" y="38"/>
                    <a:pt x="506" y="40"/>
                  </a:cubicBezTo>
                  <a:lnTo>
                    <a:pt x="501" y="40"/>
                  </a:lnTo>
                  <a:cubicBezTo>
                    <a:pt x="498" y="43"/>
                    <a:pt x="494" y="44"/>
                    <a:pt x="490" y="44"/>
                  </a:cubicBezTo>
                  <a:cubicBezTo>
                    <a:pt x="487" y="44"/>
                    <a:pt x="483" y="43"/>
                    <a:pt x="480" y="43"/>
                  </a:cubicBezTo>
                  <a:cubicBezTo>
                    <a:pt x="476" y="43"/>
                    <a:pt x="473" y="44"/>
                    <a:pt x="470" y="46"/>
                  </a:cubicBezTo>
                  <a:lnTo>
                    <a:pt x="464" y="46"/>
                  </a:lnTo>
                  <a:cubicBezTo>
                    <a:pt x="460" y="48"/>
                    <a:pt x="455" y="49"/>
                    <a:pt x="450" y="49"/>
                  </a:cubicBezTo>
                  <a:cubicBezTo>
                    <a:pt x="445" y="49"/>
                    <a:pt x="439" y="48"/>
                    <a:pt x="433" y="48"/>
                  </a:cubicBezTo>
                  <a:cubicBezTo>
                    <a:pt x="429" y="48"/>
                    <a:pt x="425" y="49"/>
                    <a:pt x="421" y="51"/>
                  </a:cubicBezTo>
                  <a:lnTo>
                    <a:pt x="402" y="51"/>
                  </a:lnTo>
                  <a:cubicBezTo>
                    <a:pt x="373" y="54"/>
                    <a:pt x="344" y="55"/>
                    <a:pt x="315" y="55"/>
                  </a:cubicBezTo>
                  <a:cubicBezTo>
                    <a:pt x="286" y="55"/>
                    <a:pt x="257" y="54"/>
                    <a:pt x="228" y="51"/>
                  </a:cubicBezTo>
                  <a:lnTo>
                    <a:pt x="197" y="51"/>
                  </a:lnTo>
                  <a:cubicBezTo>
                    <a:pt x="192" y="49"/>
                    <a:pt x="187" y="49"/>
                    <a:pt x="183" y="49"/>
                  </a:cubicBezTo>
                  <a:cubicBezTo>
                    <a:pt x="177" y="49"/>
                    <a:pt x="171" y="49"/>
                    <a:pt x="165" y="49"/>
                  </a:cubicBezTo>
                  <a:cubicBezTo>
                    <a:pt x="159" y="49"/>
                    <a:pt x="153" y="49"/>
                    <a:pt x="147" y="46"/>
                  </a:cubicBezTo>
                  <a:lnTo>
                    <a:pt x="129" y="46"/>
                  </a:lnTo>
                  <a:cubicBezTo>
                    <a:pt x="126" y="44"/>
                    <a:pt x="123" y="44"/>
                    <a:pt x="120" y="44"/>
                  </a:cubicBezTo>
                  <a:cubicBezTo>
                    <a:pt x="118" y="44"/>
                    <a:pt x="115" y="44"/>
                    <a:pt x="112" y="44"/>
                  </a:cubicBezTo>
                  <a:cubicBezTo>
                    <a:pt x="109" y="44"/>
                    <a:pt x="106" y="43"/>
                    <a:pt x="103" y="40"/>
                  </a:cubicBezTo>
                  <a:lnTo>
                    <a:pt x="91" y="40"/>
                  </a:lnTo>
                  <a:cubicBezTo>
                    <a:pt x="88" y="38"/>
                    <a:pt x="85" y="38"/>
                    <a:pt x="81" y="38"/>
                  </a:cubicBezTo>
                  <a:cubicBezTo>
                    <a:pt x="78" y="38"/>
                    <a:pt x="74" y="38"/>
                    <a:pt x="72" y="35"/>
                  </a:cubicBezTo>
                  <a:lnTo>
                    <a:pt x="60" y="35"/>
                  </a:lnTo>
                  <a:cubicBezTo>
                    <a:pt x="57" y="32"/>
                    <a:pt x="54" y="32"/>
                    <a:pt x="50" y="32"/>
                  </a:cubicBezTo>
                  <a:cubicBezTo>
                    <a:pt x="47" y="32"/>
                    <a:pt x="43" y="32"/>
                    <a:pt x="41" y="29"/>
                  </a:cubicBezTo>
                  <a:lnTo>
                    <a:pt x="34" y="29"/>
                  </a:lnTo>
                  <a:cubicBezTo>
                    <a:pt x="32" y="27"/>
                    <a:pt x="24" y="28"/>
                    <a:pt x="22" y="24"/>
                  </a:cubicBezTo>
                  <a:lnTo>
                    <a:pt x="17" y="24"/>
                  </a:lnTo>
                  <a:cubicBezTo>
                    <a:pt x="1" y="33"/>
                    <a:pt x="7" y="45"/>
                    <a:pt x="10" y="55"/>
                  </a:cubicBezTo>
                  <a:lnTo>
                    <a:pt x="10" y="67"/>
                  </a:lnTo>
                  <a:cubicBezTo>
                    <a:pt x="18" y="81"/>
                    <a:pt x="7" y="97"/>
                    <a:pt x="16" y="110"/>
                  </a:cubicBezTo>
                  <a:lnTo>
                    <a:pt x="16" y="123"/>
                  </a:lnTo>
                  <a:cubicBezTo>
                    <a:pt x="22" y="132"/>
                    <a:pt x="14" y="145"/>
                    <a:pt x="21" y="153"/>
                  </a:cubicBezTo>
                  <a:lnTo>
                    <a:pt x="21" y="166"/>
                  </a:lnTo>
                  <a:cubicBezTo>
                    <a:pt x="29" y="175"/>
                    <a:pt x="21" y="188"/>
                    <a:pt x="28" y="197"/>
                  </a:cubicBezTo>
                  <a:lnTo>
                    <a:pt x="28" y="202"/>
                  </a:lnTo>
                  <a:cubicBezTo>
                    <a:pt x="35" y="212"/>
                    <a:pt x="28" y="224"/>
                    <a:pt x="34" y="233"/>
                  </a:cubicBezTo>
                  <a:lnTo>
                    <a:pt x="34" y="239"/>
                  </a:lnTo>
                  <a:cubicBezTo>
                    <a:pt x="43" y="248"/>
                    <a:pt x="34" y="260"/>
                    <a:pt x="41" y="270"/>
                  </a:cubicBezTo>
                  <a:lnTo>
                    <a:pt x="41" y="275"/>
                  </a:lnTo>
                  <a:cubicBezTo>
                    <a:pt x="49" y="285"/>
                    <a:pt x="41" y="297"/>
                    <a:pt x="48" y="307"/>
                  </a:cubicBezTo>
                  <a:lnTo>
                    <a:pt x="48" y="312"/>
                  </a:lnTo>
                  <a:cubicBezTo>
                    <a:pt x="55" y="320"/>
                    <a:pt x="46" y="330"/>
                    <a:pt x="53" y="337"/>
                  </a:cubicBezTo>
                  <a:lnTo>
                    <a:pt x="53" y="350"/>
                  </a:lnTo>
                  <a:cubicBezTo>
                    <a:pt x="59" y="357"/>
                    <a:pt x="51" y="368"/>
                    <a:pt x="59" y="375"/>
                  </a:cubicBezTo>
                  <a:lnTo>
                    <a:pt x="59" y="388"/>
                  </a:lnTo>
                  <a:cubicBezTo>
                    <a:pt x="64" y="395"/>
                    <a:pt x="57" y="406"/>
                    <a:pt x="64" y="412"/>
                  </a:cubicBezTo>
                  <a:lnTo>
                    <a:pt x="64" y="418"/>
                  </a:lnTo>
                  <a:cubicBezTo>
                    <a:pt x="71" y="426"/>
                    <a:pt x="66" y="436"/>
                    <a:pt x="64" y="444"/>
                  </a:cubicBezTo>
                  <a:cubicBezTo>
                    <a:pt x="71" y="452"/>
                    <a:pt x="76" y="461"/>
                    <a:pt x="77" y="474"/>
                  </a:cubicBezTo>
                  <a:cubicBezTo>
                    <a:pt x="80" y="503"/>
                    <a:pt x="87" y="531"/>
                    <a:pt x="92" y="561"/>
                  </a:cubicBezTo>
                  <a:cubicBezTo>
                    <a:pt x="107" y="632"/>
                    <a:pt x="124" y="702"/>
                    <a:pt x="136" y="774"/>
                  </a:cubicBezTo>
                  <a:cubicBezTo>
                    <a:pt x="162" y="907"/>
                    <a:pt x="190" y="1041"/>
                    <a:pt x="221" y="1173"/>
                  </a:cubicBezTo>
                  <a:cubicBezTo>
                    <a:pt x="254" y="1326"/>
                    <a:pt x="291" y="1477"/>
                    <a:pt x="326" y="1628"/>
                  </a:cubicBezTo>
                  <a:cubicBezTo>
                    <a:pt x="369" y="1806"/>
                    <a:pt x="416" y="1984"/>
                    <a:pt x="459" y="2162"/>
                  </a:cubicBezTo>
                  <a:cubicBezTo>
                    <a:pt x="514" y="2390"/>
                    <a:pt x="574" y="2620"/>
                    <a:pt x="622" y="2852"/>
                  </a:cubicBezTo>
                  <a:cubicBezTo>
                    <a:pt x="655" y="3016"/>
                    <a:pt x="691" y="3181"/>
                    <a:pt x="718" y="3348"/>
                  </a:cubicBezTo>
                  <a:cubicBezTo>
                    <a:pt x="736" y="3463"/>
                    <a:pt x="760" y="3580"/>
                    <a:pt x="790" y="3693"/>
                  </a:cubicBezTo>
                  <a:cubicBezTo>
                    <a:pt x="819" y="3801"/>
                    <a:pt x="848" y="3906"/>
                    <a:pt x="869" y="4017"/>
                  </a:cubicBezTo>
                  <a:cubicBezTo>
                    <a:pt x="876" y="4068"/>
                    <a:pt x="895" y="4117"/>
                    <a:pt x="917" y="4163"/>
                  </a:cubicBezTo>
                  <a:cubicBezTo>
                    <a:pt x="922" y="4173"/>
                    <a:pt x="927" y="4177"/>
                    <a:pt x="934" y="4177"/>
                  </a:cubicBezTo>
                  <a:cubicBezTo>
                    <a:pt x="937" y="4177"/>
                    <a:pt x="942" y="4176"/>
                    <a:pt x="946" y="4173"/>
                  </a:cubicBezTo>
                  <a:cubicBezTo>
                    <a:pt x="988" y="4149"/>
                    <a:pt x="1035" y="4137"/>
                    <a:pt x="1079" y="4121"/>
                  </a:cubicBezTo>
                  <a:cubicBezTo>
                    <a:pt x="1137" y="4101"/>
                    <a:pt x="1194" y="4081"/>
                    <a:pt x="1252" y="4056"/>
                  </a:cubicBezTo>
                  <a:cubicBezTo>
                    <a:pt x="1375" y="4006"/>
                    <a:pt x="1499" y="3962"/>
                    <a:pt x="1624" y="3919"/>
                  </a:cubicBezTo>
                  <a:cubicBezTo>
                    <a:pt x="1703" y="3892"/>
                    <a:pt x="1785" y="3872"/>
                    <a:pt x="1866" y="3851"/>
                  </a:cubicBezTo>
                  <a:cubicBezTo>
                    <a:pt x="1920" y="3838"/>
                    <a:pt x="1974" y="3824"/>
                    <a:pt x="2028" y="3817"/>
                  </a:cubicBezTo>
                  <a:cubicBezTo>
                    <a:pt x="2075" y="3808"/>
                    <a:pt x="2124" y="3804"/>
                    <a:pt x="2170" y="3801"/>
                  </a:cubicBezTo>
                  <a:cubicBezTo>
                    <a:pt x="2224" y="3796"/>
                    <a:pt x="2278" y="3790"/>
                    <a:pt x="2332" y="3782"/>
                  </a:cubicBezTo>
                  <a:cubicBezTo>
                    <a:pt x="2356" y="3780"/>
                    <a:pt x="2380" y="3780"/>
                    <a:pt x="2402" y="3776"/>
                  </a:cubicBezTo>
                  <a:cubicBezTo>
                    <a:pt x="2429" y="3772"/>
                    <a:pt x="2456" y="3770"/>
                    <a:pt x="2482" y="3770"/>
                  </a:cubicBezTo>
                  <a:cubicBezTo>
                    <a:pt x="2506" y="3770"/>
                    <a:pt x="2530" y="3772"/>
                    <a:pt x="2553" y="3774"/>
                  </a:cubicBezTo>
                  <a:cubicBezTo>
                    <a:pt x="2615" y="3777"/>
                    <a:pt x="2675" y="3780"/>
                    <a:pt x="2734" y="3790"/>
                  </a:cubicBezTo>
                  <a:cubicBezTo>
                    <a:pt x="2783" y="3796"/>
                    <a:pt x="2833" y="3802"/>
                    <a:pt x="2881" y="3818"/>
                  </a:cubicBezTo>
                  <a:cubicBezTo>
                    <a:pt x="2918" y="3830"/>
                    <a:pt x="2955" y="3838"/>
                    <a:pt x="2992" y="3846"/>
                  </a:cubicBezTo>
                  <a:cubicBezTo>
                    <a:pt x="3065" y="3862"/>
                    <a:pt x="3141" y="3872"/>
                    <a:pt x="3214" y="3893"/>
                  </a:cubicBezTo>
                  <a:cubicBezTo>
                    <a:pt x="3373" y="3939"/>
                    <a:pt x="3527" y="3998"/>
                    <a:pt x="3677" y="4070"/>
                  </a:cubicBezTo>
                  <a:cubicBezTo>
                    <a:pt x="3723" y="4093"/>
                    <a:pt x="3769" y="4117"/>
                    <a:pt x="3814" y="4141"/>
                  </a:cubicBezTo>
                  <a:cubicBezTo>
                    <a:pt x="3882" y="4176"/>
                    <a:pt x="3949" y="4213"/>
                    <a:pt x="4012" y="4255"/>
                  </a:cubicBezTo>
                  <a:cubicBezTo>
                    <a:pt x="4038" y="4272"/>
                    <a:pt x="4066" y="4287"/>
                    <a:pt x="4093" y="4303"/>
                  </a:cubicBezTo>
                  <a:cubicBezTo>
                    <a:pt x="4089" y="4298"/>
                    <a:pt x="4085" y="4291"/>
                    <a:pt x="4079" y="4287"/>
                  </a:cubicBezTo>
                  <a:cubicBezTo>
                    <a:pt x="4034" y="4250"/>
                    <a:pt x="3988" y="4214"/>
                    <a:pt x="3942" y="4179"/>
                  </a:cubicBezTo>
                  <a:cubicBezTo>
                    <a:pt x="3884" y="4135"/>
                    <a:pt x="3825" y="4092"/>
                    <a:pt x="3766" y="4049"/>
                  </a:cubicBezTo>
                  <a:cubicBezTo>
                    <a:pt x="3696" y="3996"/>
                    <a:pt x="3620" y="3955"/>
                    <a:pt x="3539" y="3920"/>
                  </a:cubicBezTo>
                  <a:cubicBezTo>
                    <a:pt x="3489" y="3898"/>
                    <a:pt x="3436" y="3879"/>
                    <a:pt x="3384" y="3861"/>
                  </a:cubicBezTo>
                  <a:cubicBezTo>
                    <a:pt x="3267" y="3819"/>
                    <a:pt x="3149" y="3779"/>
                    <a:pt x="3027" y="3747"/>
                  </a:cubicBezTo>
                  <a:cubicBezTo>
                    <a:pt x="2933" y="3722"/>
                    <a:pt x="2837" y="3705"/>
                    <a:pt x="2740" y="3696"/>
                  </a:cubicBezTo>
                  <a:cubicBezTo>
                    <a:pt x="2675" y="3690"/>
                    <a:pt x="2611" y="3684"/>
                    <a:pt x="2547" y="3680"/>
                  </a:cubicBezTo>
                  <a:cubicBezTo>
                    <a:pt x="2516" y="3678"/>
                    <a:pt x="2486" y="3678"/>
                    <a:pt x="2456" y="3678"/>
                  </a:cubicBezTo>
                  <a:cubicBezTo>
                    <a:pt x="2378" y="3678"/>
                    <a:pt x="2301" y="3682"/>
                    <a:pt x="2223" y="3687"/>
                  </a:cubicBezTo>
                  <a:cubicBezTo>
                    <a:pt x="2201" y="3689"/>
                    <a:pt x="2178" y="3690"/>
                    <a:pt x="2156" y="3694"/>
                  </a:cubicBezTo>
                  <a:cubicBezTo>
                    <a:pt x="2112" y="3703"/>
                    <a:pt x="2066" y="3710"/>
                    <a:pt x="2020" y="3710"/>
                  </a:cubicBezTo>
                  <a:cubicBezTo>
                    <a:pt x="2015" y="3710"/>
                    <a:pt x="2010" y="3710"/>
                    <a:pt x="2004" y="3710"/>
                  </a:cubicBezTo>
                  <a:cubicBezTo>
                    <a:pt x="1998" y="3710"/>
                    <a:pt x="1991" y="3710"/>
                    <a:pt x="1984" y="3710"/>
                  </a:cubicBezTo>
                  <a:cubicBezTo>
                    <a:pt x="1937" y="3710"/>
                    <a:pt x="1891" y="3717"/>
                    <a:pt x="1846" y="3717"/>
                  </a:cubicBezTo>
                  <a:cubicBezTo>
                    <a:pt x="1840" y="3717"/>
                    <a:pt x="1833" y="3717"/>
                    <a:pt x="1826" y="3717"/>
                  </a:cubicBezTo>
                  <a:cubicBezTo>
                    <a:pt x="1825" y="3716"/>
                    <a:pt x="1824" y="3716"/>
                    <a:pt x="1823" y="3716"/>
                  </a:cubicBezTo>
                  <a:cubicBezTo>
                    <a:pt x="1820" y="3716"/>
                    <a:pt x="1818" y="3717"/>
                    <a:pt x="1817" y="3717"/>
                  </a:cubicBezTo>
                  <a:cubicBezTo>
                    <a:pt x="1770" y="3726"/>
                    <a:pt x="1723" y="3725"/>
                    <a:pt x="1676" y="3727"/>
                  </a:cubicBezTo>
                  <a:cubicBezTo>
                    <a:pt x="1659" y="3728"/>
                    <a:pt x="1642" y="3729"/>
                    <a:pt x="1625" y="3729"/>
                  </a:cubicBezTo>
                  <a:cubicBezTo>
                    <a:pt x="1540" y="3729"/>
                    <a:pt x="1455" y="3718"/>
                    <a:pt x="1370" y="3705"/>
                  </a:cubicBezTo>
                  <a:cubicBezTo>
                    <a:pt x="1272" y="3689"/>
                    <a:pt x="1177" y="3662"/>
                    <a:pt x="1085" y="3620"/>
                  </a:cubicBezTo>
                  <a:cubicBezTo>
                    <a:pt x="1074" y="3614"/>
                    <a:pt x="1065" y="3607"/>
                    <a:pt x="1067" y="3591"/>
                  </a:cubicBezTo>
                  <a:cubicBezTo>
                    <a:pt x="1068" y="3582"/>
                    <a:pt x="1065" y="3572"/>
                    <a:pt x="1068" y="3563"/>
                  </a:cubicBezTo>
                  <a:cubicBezTo>
                    <a:pt x="1079" y="3517"/>
                    <a:pt x="1079" y="3472"/>
                    <a:pt x="1085" y="3425"/>
                  </a:cubicBezTo>
                  <a:cubicBezTo>
                    <a:pt x="1094" y="3370"/>
                    <a:pt x="1095" y="3315"/>
                    <a:pt x="1097" y="3259"/>
                  </a:cubicBezTo>
                  <a:cubicBezTo>
                    <a:pt x="1102" y="3205"/>
                    <a:pt x="1106" y="3150"/>
                    <a:pt x="1106" y="3096"/>
                  </a:cubicBezTo>
                  <a:cubicBezTo>
                    <a:pt x="1106" y="2979"/>
                    <a:pt x="1105" y="2862"/>
                    <a:pt x="1106" y="2745"/>
                  </a:cubicBezTo>
                  <a:cubicBezTo>
                    <a:pt x="1106" y="2696"/>
                    <a:pt x="1095" y="2648"/>
                    <a:pt x="1100" y="2598"/>
                  </a:cubicBezTo>
                  <a:cubicBezTo>
                    <a:pt x="1101" y="2595"/>
                    <a:pt x="1100" y="2594"/>
                    <a:pt x="1100" y="2591"/>
                  </a:cubicBezTo>
                  <a:cubicBezTo>
                    <a:pt x="1094" y="2536"/>
                    <a:pt x="1087" y="2482"/>
                    <a:pt x="1081" y="2427"/>
                  </a:cubicBezTo>
                  <a:cubicBezTo>
                    <a:pt x="1076" y="2380"/>
                    <a:pt x="1074" y="2335"/>
                    <a:pt x="1068" y="2289"/>
                  </a:cubicBezTo>
                  <a:cubicBezTo>
                    <a:pt x="1063" y="2242"/>
                    <a:pt x="1054" y="2194"/>
                    <a:pt x="1051" y="2146"/>
                  </a:cubicBezTo>
                  <a:cubicBezTo>
                    <a:pt x="1047" y="2091"/>
                    <a:pt x="1036" y="2034"/>
                    <a:pt x="1030" y="1979"/>
                  </a:cubicBezTo>
                  <a:cubicBezTo>
                    <a:pt x="1024" y="1917"/>
                    <a:pt x="1010" y="1856"/>
                    <a:pt x="1002" y="1795"/>
                  </a:cubicBezTo>
                  <a:cubicBezTo>
                    <a:pt x="993" y="1716"/>
                    <a:pt x="973" y="1640"/>
                    <a:pt x="960" y="1563"/>
                  </a:cubicBezTo>
                  <a:cubicBezTo>
                    <a:pt x="946" y="1491"/>
                    <a:pt x="937" y="1418"/>
                    <a:pt x="927" y="1347"/>
                  </a:cubicBezTo>
                  <a:cubicBezTo>
                    <a:pt x="922" y="1305"/>
                    <a:pt x="914" y="1264"/>
                    <a:pt x="910" y="1223"/>
                  </a:cubicBezTo>
                  <a:cubicBezTo>
                    <a:pt x="904" y="1187"/>
                    <a:pt x="894" y="1150"/>
                    <a:pt x="884" y="1115"/>
                  </a:cubicBezTo>
                  <a:cubicBezTo>
                    <a:pt x="868" y="1056"/>
                    <a:pt x="862" y="995"/>
                    <a:pt x="853" y="934"/>
                  </a:cubicBezTo>
                  <a:cubicBezTo>
                    <a:pt x="837" y="838"/>
                    <a:pt x="823" y="743"/>
                    <a:pt x="804" y="647"/>
                  </a:cubicBezTo>
                  <a:cubicBezTo>
                    <a:pt x="772" y="481"/>
                    <a:pt x="739" y="315"/>
                    <a:pt x="695" y="152"/>
                  </a:cubicBezTo>
                  <a:cubicBezTo>
                    <a:pt x="681" y="103"/>
                    <a:pt x="669" y="52"/>
                    <a:pt x="668" y="1"/>
                  </a:cubicBezTo>
                  <a:cubicBezTo>
                    <a:pt x="668" y="1"/>
                    <a:pt x="667" y="0"/>
                    <a:pt x="666" y="0"/>
                  </a:cubicBezTo>
                  <a:close/>
                </a:path>
              </a:pathLst>
            </a:custGeom>
            <a:solidFill>
              <a:srgbClr val="E6E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48"/>
            <p:cNvSpPr/>
            <p:nvPr/>
          </p:nvSpPr>
          <p:spPr>
            <a:xfrm>
              <a:off x="6979133" y="3912931"/>
              <a:ext cx="170604" cy="153821"/>
            </a:xfrm>
            <a:custGeom>
              <a:avLst/>
              <a:gdLst/>
              <a:ahLst/>
              <a:cxnLst/>
              <a:rect l="l" t="t" r="r" b="b"/>
              <a:pathLst>
                <a:path w="4605" h="4152" extrusionOk="0">
                  <a:moveTo>
                    <a:pt x="14" y="1"/>
                  </a:moveTo>
                  <a:cubicBezTo>
                    <a:pt x="11" y="1"/>
                    <a:pt x="8" y="2"/>
                    <a:pt x="5" y="3"/>
                  </a:cubicBezTo>
                  <a:cubicBezTo>
                    <a:pt x="1" y="8"/>
                    <a:pt x="1" y="12"/>
                    <a:pt x="5" y="16"/>
                  </a:cubicBezTo>
                  <a:lnTo>
                    <a:pt x="5" y="35"/>
                  </a:lnTo>
                  <a:cubicBezTo>
                    <a:pt x="11" y="46"/>
                    <a:pt x="4" y="60"/>
                    <a:pt x="10" y="72"/>
                  </a:cubicBezTo>
                  <a:lnTo>
                    <a:pt x="10" y="97"/>
                  </a:lnTo>
                  <a:cubicBezTo>
                    <a:pt x="16" y="108"/>
                    <a:pt x="16" y="117"/>
                    <a:pt x="10" y="127"/>
                  </a:cubicBezTo>
                  <a:cubicBezTo>
                    <a:pt x="9" y="129"/>
                    <a:pt x="9" y="132"/>
                    <a:pt x="10" y="133"/>
                  </a:cubicBezTo>
                  <a:cubicBezTo>
                    <a:pt x="11" y="137"/>
                    <a:pt x="16" y="140"/>
                    <a:pt x="16" y="144"/>
                  </a:cubicBezTo>
                  <a:cubicBezTo>
                    <a:pt x="20" y="196"/>
                    <a:pt x="22" y="249"/>
                    <a:pt x="30" y="300"/>
                  </a:cubicBezTo>
                  <a:cubicBezTo>
                    <a:pt x="33" y="335"/>
                    <a:pt x="32" y="370"/>
                    <a:pt x="40" y="404"/>
                  </a:cubicBezTo>
                  <a:cubicBezTo>
                    <a:pt x="49" y="445"/>
                    <a:pt x="58" y="489"/>
                    <a:pt x="65" y="531"/>
                  </a:cubicBezTo>
                  <a:cubicBezTo>
                    <a:pt x="79" y="606"/>
                    <a:pt x="90" y="683"/>
                    <a:pt x="104" y="760"/>
                  </a:cubicBezTo>
                  <a:cubicBezTo>
                    <a:pt x="128" y="881"/>
                    <a:pt x="153" y="1001"/>
                    <a:pt x="176" y="1122"/>
                  </a:cubicBezTo>
                  <a:cubicBezTo>
                    <a:pt x="204" y="1264"/>
                    <a:pt x="236" y="1405"/>
                    <a:pt x="266" y="1548"/>
                  </a:cubicBezTo>
                  <a:cubicBezTo>
                    <a:pt x="290" y="1655"/>
                    <a:pt x="313" y="1763"/>
                    <a:pt x="339" y="1871"/>
                  </a:cubicBezTo>
                  <a:cubicBezTo>
                    <a:pt x="376" y="2028"/>
                    <a:pt x="416" y="2184"/>
                    <a:pt x="458" y="2338"/>
                  </a:cubicBezTo>
                  <a:cubicBezTo>
                    <a:pt x="497" y="2483"/>
                    <a:pt x="532" y="2628"/>
                    <a:pt x="565" y="2774"/>
                  </a:cubicBezTo>
                  <a:cubicBezTo>
                    <a:pt x="595" y="2915"/>
                    <a:pt x="615" y="3060"/>
                    <a:pt x="638" y="3203"/>
                  </a:cubicBezTo>
                  <a:cubicBezTo>
                    <a:pt x="652" y="3290"/>
                    <a:pt x="668" y="3378"/>
                    <a:pt x="684" y="3465"/>
                  </a:cubicBezTo>
                  <a:cubicBezTo>
                    <a:pt x="702" y="3565"/>
                    <a:pt x="722" y="3663"/>
                    <a:pt x="750" y="3759"/>
                  </a:cubicBezTo>
                  <a:cubicBezTo>
                    <a:pt x="769" y="3824"/>
                    <a:pt x="782" y="3889"/>
                    <a:pt x="809" y="3950"/>
                  </a:cubicBezTo>
                  <a:cubicBezTo>
                    <a:pt x="815" y="3963"/>
                    <a:pt x="818" y="3976"/>
                    <a:pt x="818" y="3990"/>
                  </a:cubicBezTo>
                  <a:cubicBezTo>
                    <a:pt x="816" y="4036"/>
                    <a:pt x="829" y="4078"/>
                    <a:pt x="850" y="4116"/>
                  </a:cubicBezTo>
                  <a:cubicBezTo>
                    <a:pt x="863" y="4140"/>
                    <a:pt x="877" y="4152"/>
                    <a:pt x="899" y="4152"/>
                  </a:cubicBezTo>
                  <a:cubicBezTo>
                    <a:pt x="905" y="4152"/>
                    <a:pt x="911" y="4151"/>
                    <a:pt x="918" y="4149"/>
                  </a:cubicBezTo>
                  <a:cubicBezTo>
                    <a:pt x="942" y="4143"/>
                    <a:pt x="965" y="4137"/>
                    <a:pt x="986" y="4128"/>
                  </a:cubicBezTo>
                  <a:cubicBezTo>
                    <a:pt x="1078" y="4094"/>
                    <a:pt x="1170" y="4058"/>
                    <a:pt x="1263" y="4029"/>
                  </a:cubicBezTo>
                  <a:cubicBezTo>
                    <a:pt x="1431" y="3976"/>
                    <a:pt x="1596" y="3921"/>
                    <a:pt x="1764" y="3874"/>
                  </a:cubicBezTo>
                  <a:cubicBezTo>
                    <a:pt x="1846" y="3851"/>
                    <a:pt x="1929" y="3825"/>
                    <a:pt x="2012" y="3803"/>
                  </a:cubicBezTo>
                  <a:cubicBezTo>
                    <a:pt x="2092" y="3781"/>
                    <a:pt x="2171" y="3762"/>
                    <a:pt x="2250" y="3744"/>
                  </a:cubicBezTo>
                  <a:cubicBezTo>
                    <a:pt x="2335" y="3726"/>
                    <a:pt x="2423" y="3712"/>
                    <a:pt x="2511" y="3706"/>
                  </a:cubicBezTo>
                  <a:cubicBezTo>
                    <a:pt x="2570" y="3701"/>
                    <a:pt x="2630" y="3701"/>
                    <a:pt x="2689" y="3696"/>
                  </a:cubicBezTo>
                  <a:cubicBezTo>
                    <a:pt x="2695" y="3695"/>
                    <a:pt x="2700" y="3695"/>
                    <a:pt x="2706" y="3695"/>
                  </a:cubicBezTo>
                  <a:cubicBezTo>
                    <a:pt x="2734" y="3695"/>
                    <a:pt x="2763" y="3699"/>
                    <a:pt x="2793" y="3700"/>
                  </a:cubicBezTo>
                  <a:cubicBezTo>
                    <a:pt x="2863" y="3702"/>
                    <a:pt x="2934" y="3707"/>
                    <a:pt x="3004" y="3712"/>
                  </a:cubicBezTo>
                  <a:cubicBezTo>
                    <a:pt x="3055" y="3716"/>
                    <a:pt x="3104" y="3721"/>
                    <a:pt x="3154" y="3727"/>
                  </a:cubicBezTo>
                  <a:cubicBezTo>
                    <a:pt x="3230" y="3737"/>
                    <a:pt x="3307" y="3748"/>
                    <a:pt x="3385" y="3761"/>
                  </a:cubicBezTo>
                  <a:cubicBezTo>
                    <a:pt x="3486" y="3778"/>
                    <a:pt x="3585" y="3797"/>
                    <a:pt x="3684" y="3820"/>
                  </a:cubicBezTo>
                  <a:cubicBezTo>
                    <a:pt x="3827" y="3853"/>
                    <a:pt x="3965" y="3894"/>
                    <a:pt x="4102" y="3942"/>
                  </a:cubicBezTo>
                  <a:cubicBezTo>
                    <a:pt x="4265" y="3998"/>
                    <a:pt x="4421" y="4066"/>
                    <a:pt x="4576" y="4141"/>
                  </a:cubicBezTo>
                  <a:cubicBezTo>
                    <a:pt x="4586" y="4144"/>
                    <a:pt x="4594" y="4152"/>
                    <a:pt x="4604" y="4152"/>
                  </a:cubicBezTo>
                  <a:cubicBezTo>
                    <a:pt x="4602" y="4143"/>
                    <a:pt x="4595" y="4140"/>
                    <a:pt x="4595" y="4136"/>
                  </a:cubicBezTo>
                  <a:cubicBezTo>
                    <a:pt x="4577" y="4122"/>
                    <a:pt x="4560" y="4111"/>
                    <a:pt x="4543" y="4098"/>
                  </a:cubicBezTo>
                  <a:cubicBezTo>
                    <a:pt x="4501" y="4066"/>
                    <a:pt x="4460" y="4030"/>
                    <a:pt x="4413" y="4004"/>
                  </a:cubicBezTo>
                  <a:cubicBezTo>
                    <a:pt x="4343" y="3965"/>
                    <a:pt x="4270" y="3929"/>
                    <a:pt x="4196" y="3895"/>
                  </a:cubicBezTo>
                  <a:cubicBezTo>
                    <a:pt x="4085" y="3845"/>
                    <a:pt x="3971" y="3799"/>
                    <a:pt x="3855" y="3761"/>
                  </a:cubicBezTo>
                  <a:cubicBezTo>
                    <a:pt x="3723" y="3716"/>
                    <a:pt x="3590" y="3679"/>
                    <a:pt x="3451" y="3652"/>
                  </a:cubicBezTo>
                  <a:cubicBezTo>
                    <a:pt x="3395" y="3641"/>
                    <a:pt x="3337" y="3630"/>
                    <a:pt x="3279" y="3625"/>
                  </a:cubicBezTo>
                  <a:cubicBezTo>
                    <a:pt x="3240" y="3620"/>
                    <a:pt x="3202" y="3615"/>
                    <a:pt x="3164" y="3611"/>
                  </a:cubicBezTo>
                  <a:cubicBezTo>
                    <a:pt x="3111" y="3607"/>
                    <a:pt x="3058" y="3600"/>
                    <a:pt x="3004" y="3600"/>
                  </a:cubicBezTo>
                  <a:cubicBezTo>
                    <a:pt x="2960" y="3600"/>
                    <a:pt x="2916" y="3600"/>
                    <a:pt x="2872" y="3600"/>
                  </a:cubicBezTo>
                  <a:cubicBezTo>
                    <a:pt x="2795" y="3600"/>
                    <a:pt x="2717" y="3600"/>
                    <a:pt x="2641" y="3605"/>
                  </a:cubicBezTo>
                  <a:cubicBezTo>
                    <a:pt x="2607" y="3607"/>
                    <a:pt x="2573" y="3610"/>
                    <a:pt x="2539" y="3614"/>
                  </a:cubicBezTo>
                  <a:cubicBezTo>
                    <a:pt x="2494" y="3618"/>
                    <a:pt x="2447" y="3621"/>
                    <a:pt x="2402" y="3630"/>
                  </a:cubicBezTo>
                  <a:cubicBezTo>
                    <a:pt x="2349" y="3638"/>
                    <a:pt x="2297" y="3642"/>
                    <a:pt x="2244" y="3651"/>
                  </a:cubicBezTo>
                  <a:cubicBezTo>
                    <a:pt x="2171" y="3662"/>
                    <a:pt x="2098" y="3679"/>
                    <a:pt x="2025" y="3690"/>
                  </a:cubicBezTo>
                  <a:cubicBezTo>
                    <a:pt x="1848" y="3722"/>
                    <a:pt x="1675" y="3771"/>
                    <a:pt x="1503" y="3820"/>
                  </a:cubicBezTo>
                  <a:cubicBezTo>
                    <a:pt x="1411" y="3846"/>
                    <a:pt x="1321" y="3873"/>
                    <a:pt x="1230" y="3899"/>
                  </a:cubicBezTo>
                  <a:cubicBezTo>
                    <a:pt x="1197" y="3907"/>
                    <a:pt x="1163" y="3913"/>
                    <a:pt x="1128" y="3913"/>
                  </a:cubicBezTo>
                  <a:cubicBezTo>
                    <a:pt x="1121" y="3913"/>
                    <a:pt x="1113" y="3913"/>
                    <a:pt x="1106" y="3913"/>
                  </a:cubicBezTo>
                  <a:cubicBezTo>
                    <a:pt x="1078" y="3912"/>
                    <a:pt x="1074" y="3910"/>
                    <a:pt x="1068" y="3883"/>
                  </a:cubicBezTo>
                  <a:cubicBezTo>
                    <a:pt x="1061" y="3846"/>
                    <a:pt x="1050" y="3808"/>
                    <a:pt x="1040" y="3770"/>
                  </a:cubicBezTo>
                  <a:cubicBezTo>
                    <a:pt x="1008" y="3648"/>
                    <a:pt x="979" y="3527"/>
                    <a:pt x="955" y="3402"/>
                  </a:cubicBezTo>
                  <a:cubicBezTo>
                    <a:pt x="944" y="3343"/>
                    <a:pt x="930" y="3284"/>
                    <a:pt x="922" y="3225"/>
                  </a:cubicBezTo>
                  <a:cubicBezTo>
                    <a:pt x="912" y="3166"/>
                    <a:pt x="901" y="3109"/>
                    <a:pt x="892" y="3052"/>
                  </a:cubicBezTo>
                  <a:cubicBezTo>
                    <a:pt x="884" y="2998"/>
                    <a:pt x="876" y="2945"/>
                    <a:pt x="867" y="2891"/>
                  </a:cubicBezTo>
                  <a:cubicBezTo>
                    <a:pt x="858" y="2848"/>
                    <a:pt x="851" y="2805"/>
                    <a:pt x="844" y="2762"/>
                  </a:cubicBezTo>
                  <a:cubicBezTo>
                    <a:pt x="829" y="2686"/>
                    <a:pt x="813" y="2612"/>
                    <a:pt x="798" y="2537"/>
                  </a:cubicBezTo>
                  <a:cubicBezTo>
                    <a:pt x="775" y="2423"/>
                    <a:pt x="750" y="2310"/>
                    <a:pt x="727" y="2197"/>
                  </a:cubicBezTo>
                  <a:cubicBezTo>
                    <a:pt x="706" y="2099"/>
                    <a:pt x="685" y="2001"/>
                    <a:pt x="667" y="1901"/>
                  </a:cubicBezTo>
                  <a:cubicBezTo>
                    <a:pt x="642" y="1774"/>
                    <a:pt x="614" y="1647"/>
                    <a:pt x="592" y="1518"/>
                  </a:cubicBezTo>
                  <a:cubicBezTo>
                    <a:pt x="572" y="1411"/>
                    <a:pt x="547" y="1305"/>
                    <a:pt x="527" y="1197"/>
                  </a:cubicBezTo>
                  <a:cubicBezTo>
                    <a:pt x="496" y="1039"/>
                    <a:pt x="461" y="881"/>
                    <a:pt x="423" y="724"/>
                  </a:cubicBezTo>
                  <a:cubicBezTo>
                    <a:pt x="397" y="617"/>
                    <a:pt x="378" y="510"/>
                    <a:pt x="360" y="404"/>
                  </a:cubicBezTo>
                  <a:cubicBezTo>
                    <a:pt x="339" y="288"/>
                    <a:pt x="321" y="173"/>
                    <a:pt x="286" y="59"/>
                  </a:cubicBezTo>
                  <a:cubicBezTo>
                    <a:pt x="284" y="49"/>
                    <a:pt x="274" y="35"/>
                    <a:pt x="285" y="22"/>
                  </a:cubicBezTo>
                  <a:cubicBezTo>
                    <a:pt x="281" y="18"/>
                    <a:pt x="276" y="17"/>
                    <a:pt x="271" y="17"/>
                  </a:cubicBezTo>
                  <a:cubicBezTo>
                    <a:pt x="266" y="17"/>
                    <a:pt x="261" y="17"/>
                    <a:pt x="256" y="17"/>
                  </a:cubicBezTo>
                  <a:cubicBezTo>
                    <a:pt x="255" y="17"/>
                    <a:pt x="254" y="17"/>
                    <a:pt x="253" y="17"/>
                  </a:cubicBezTo>
                  <a:cubicBezTo>
                    <a:pt x="250" y="17"/>
                    <a:pt x="248" y="17"/>
                    <a:pt x="245" y="17"/>
                  </a:cubicBezTo>
                  <a:cubicBezTo>
                    <a:pt x="232" y="17"/>
                    <a:pt x="220" y="18"/>
                    <a:pt x="207" y="18"/>
                  </a:cubicBezTo>
                  <a:cubicBezTo>
                    <a:pt x="196" y="18"/>
                    <a:pt x="184" y="17"/>
                    <a:pt x="173" y="14"/>
                  </a:cubicBezTo>
                  <a:lnTo>
                    <a:pt x="155" y="14"/>
                  </a:lnTo>
                  <a:cubicBezTo>
                    <a:pt x="151" y="12"/>
                    <a:pt x="146" y="12"/>
                    <a:pt x="142" y="12"/>
                  </a:cubicBezTo>
                  <a:cubicBezTo>
                    <a:pt x="137" y="12"/>
                    <a:pt x="131" y="13"/>
                    <a:pt x="126" y="13"/>
                  </a:cubicBezTo>
                  <a:cubicBezTo>
                    <a:pt x="121" y="13"/>
                    <a:pt x="116" y="12"/>
                    <a:pt x="112" y="9"/>
                  </a:cubicBezTo>
                  <a:lnTo>
                    <a:pt x="92" y="9"/>
                  </a:lnTo>
                  <a:cubicBezTo>
                    <a:pt x="88" y="7"/>
                    <a:pt x="83" y="6"/>
                    <a:pt x="78" y="6"/>
                  </a:cubicBezTo>
                  <a:cubicBezTo>
                    <a:pt x="72" y="6"/>
                    <a:pt x="66" y="7"/>
                    <a:pt x="60" y="7"/>
                  </a:cubicBezTo>
                  <a:cubicBezTo>
                    <a:pt x="54" y="7"/>
                    <a:pt x="48" y="6"/>
                    <a:pt x="43" y="3"/>
                  </a:cubicBezTo>
                  <a:lnTo>
                    <a:pt x="24" y="3"/>
                  </a:lnTo>
                  <a:cubicBezTo>
                    <a:pt x="20" y="2"/>
                    <a:pt x="17" y="1"/>
                    <a:pt x="14" y="1"/>
                  </a:cubicBezTo>
                  <a:close/>
                </a:path>
              </a:pathLst>
            </a:custGeom>
            <a:solidFill>
              <a:srgbClr val="E6E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48"/>
            <p:cNvSpPr/>
            <p:nvPr/>
          </p:nvSpPr>
          <p:spPr>
            <a:xfrm>
              <a:off x="6968130" y="3922638"/>
              <a:ext cx="184645" cy="162157"/>
            </a:xfrm>
            <a:custGeom>
              <a:avLst/>
              <a:gdLst/>
              <a:ahLst/>
              <a:cxnLst/>
              <a:rect l="l" t="t" r="r" b="b"/>
              <a:pathLst>
                <a:path w="4984" h="4377" extrusionOk="0">
                  <a:moveTo>
                    <a:pt x="181" y="1"/>
                  </a:moveTo>
                  <a:cubicBezTo>
                    <a:pt x="178" y="1"/>
                    <a:pt x="176" y="3"/>
                    <a:pt x="176" y="8"/>
                  </a:cubicBezTo>
                  <a:cubicBezTo>
                    <a:pt x="173" y="9"/>
                    <a:pt x="171" y="10"/>
                    <a:pt x="168" y="10"/>
                  </a:cubicBezTo>
                  <a:cubicBezTo>
                    <a:pt x="165" y="10"/>
                    <a:pt x="163" y="9"/>
                    <a:pt x="160" y="9"/>
                  </a:cubicBezTo>
                  <a:cubicBezTo>
                    <a:pt x="157" y="9"/>
                    <a:pt x="153" y="10"/>
                    <a:pt x="151" y="13"/>
                  </a:cubicBezTo>
                  <a:lnTo>
                    <a:pt x="145" y="13"/>
                  </a:lnTo>
                  <a:cubicBezTo>
                    <a:pt x="139" y="16"/>
                    <a:pt x="130" y="13"/>
                    <a:pt x="125" y="18"/>
                  </a:cubicBezTo>
                  <a:lnTo>
                    <a:pt x="120" y="18"/>
                  </a:lnTo>
                  <a:cubicBezTo>
                    <a:pt x="114" y="22"/>
                    <a:pt x="107" y="18"/>
                    <a:pt x="101" y="23"/>
                  </a:cubicBezTo>
                  <a:lnTo>
                    <a:pt x="96" y="23"/>
                  </a:lnTo>
                  <a:cubicBezTo>
                    <a:pt x="90" y="27"/>
                    <a:pt x="82" y="23"/>
                    <a:pt x="76" y="28"/>
                  </a:cubicBezTo>
                  <a:lnTo>
                    <a:pt x="71" y="28"/>
                  </a:lnTo>
                  <a:cubicBezTo>
                    <a:pt x="65" y="32"/>
                    <a:pt x="57" y="28"/>
                    <a:pt x="52" y="34"/>
                  </a:cubicBezTo>
                  <a:lnTo>
                    <a:pt x="46" y="34"/>
                  </a:lnTo>
                  <a:cubicBezTo>
                    <a:pt x="39" y="38"/>
                    <a:pt x="31" y="34"/>
                    <a:pt x="26" y="39"/>
                  </a:cubicBezTo>
                  <a:lnTo>
                    <a:pt x="20" y="39"/>
                  </a:lnTo>
                  <a:cubicBezTo>
                    <a:pt x="16" y="43"/>
                    <a:pt x="11" y="42"/>
                    <a:pt x="6" y="47"/>
                  </a:cubicBezTo>
                  <a:cubicBezTo>
                    <a:pt x="1" y="53"/>
                    <a:pt x="3" y="58"/>
                    <a:pt x="6" y="65"/>
                  </a:cubicBezTo>
                  <a:cubicBezTo>
                    <a:pt x="14" y="77"/>
                    <a:pt x="9" y="91"/>
                    <a:pt x="9" y="104"/>
                  </a:cubicBezTo>
                  <a:cubicBezTo>
                    <a:pt x="20" y="176"/>
                    <a:pt x="26" y="248"/>
                    <a:pt x="33" y="321"/>
                  </a:cubicBezTo>
                  <a:cubicBezTo>
                    <a:pt x="50" y="463"/>
                    <a:pt x="65" y="603"/>
                    <a:pt x="92" y="743"/>
                  </a:cubicBezTo>
                  <a:cubicBezTo>
                    <a:pt x="129" y="934"/>
                    <a:pt x="183" y="1121"/>
                    <a:pt x="232" y="1309"/>
                  </a:cubicBezTo>
                  <a:cubicBezTo>
                    <a:pt x="344" y="1748"/>
                    <a:pt x="456" y="2188"/>
                    <a:pt x="566" y="2629"/>
                  </a:cubicBezTo>
                  <a:cubicBezTo>
                    <a:pt x="677" y="3063"/>
                    <a:pt x="771" y="3503"/>
                    <a:pt x="906" y="3931"/>
                  </a:cubicBezTo>
                  <a:cubicBezTo>
                    <a:pt x="949" y="4070"/>
                    <a:pt x="993" y="4210"/>
                    <a:pt x="1038" y="4349"/>
                  </a:cubicBezTo>
                  <a:cubicBezTo>
                    <a:pt x="1044" y="4368"/>
                    <a:pt x="1050" y="4376"/>
                    <a:pt x="1062" y="4376"/>
                  </a:cubicBezTo>
                  <a:cubicBezTo>
                    <a:pt x="1067" y="4376"/>
                    <a:pt x="1075" y="4374"/>
                    <a:pt x="1084" y="4371"/>
                  </a:cubicBezTo>
                  <a:cubicBezTo>
                    <a:pt x="1127" y="4355"/>
                    <a:pt x="1171" y="4341"/>
                    <a:pt x="1213" y="4320"/>
                  </a:cubicBezTo>
                  <a:cubicBezTo>
                    <a:pt x="1386" y="4238"/>
                    <a:pt x="1569" y="4185"/>
                    <a:pt x="1752" y="4134"/>
                  </a:cubicBezTo>
                  <a:cubicBezTo>
                    <a:pt x="1885" y="4096"/>
                    <a:pt x="2018" y="4067"/>
                    <a:pt x="2149" y="4026"/>
                  </a:cubicBezTo>
                  <a:cubicBezTo>
                    <a:pt x="2361" y="3958"/>
                    <a:pt x="2575" y="3909"/>
                    <a:pt x="2793" y="3870"/>
                  </a:cubicBezTo>
                  <a:cubicBezTo>
                    <a:pt x="2959" y="3839"/>
                    <a:pt x="3127" y="3823"/>
                    <a:pt x="3296" y="3822"/>
                  </a:cubicBezTo>
                  <a:cubicBezTo>
                    <a:pt x="3344" y="3822"/>
                    <a:pt x="3392" y="3818"/>
                    <a:pt x="3440" y="3813"/>
                  </a:cubicBezTo>
                  <a:cubicBezTo>
                    <a:pt x="3535" y="3807"/>
                    <a:pt x="3629" y="3800"/>
                    <a:pt x="3724" y="3799"/>
                  </a:cubicBezTo>
                  <a:cubicBezTo>
                    <a:pt x="3783" y="3798"/>
                    <a:pt x="3842" y="3797"/>
                    <a:pt x="3901" y="3797"/>
                  </a:cubicBezTo>
                  <a:cubicBezTo>
                    <a:pt x="4000" y="3797"/>
                    <a:pt x="4099" y="3800"/>
                    <a:pt x="4198" y="3810"/>
                  </a:cubicBezTo>
                  <a:cubicBezTo>
                    <a:pt x="4331" y="3823"/>
                    <a:pt x="4463" y="3837"/>
                    <a:pt x="4595" y="3861"/>
                  </a:cubicBezTo>
                  <a:cubicBezTo>
                    <a:pt x="4713" y="3882"/>
                    <a:pt x="4825" y="3919"/>
                    <a:pt x="4937" y="3959"/>
                  </a:cubicBezTo>
                  <a:cubicBezTo>
                    <a:pt x="4946" y="3963"/>
                    <a:pt x="4957" y="3968"/>
                    <a:pt x="4967" y="3968"/>
                  </a:cubicBezTo>
                  <a:cubicBezTo>
                    <a:pt x="4973" y="3968"/>
                    <a:pt x="4978" y="3967"/>
                    <a:pt x="4983" y="3963"/>
                  </a:cubicBezTo>
                  <a:cubicBezTo>
                    <a:pt x="4980" y="3957"/>
                    <a:pt x="4972" y="3954"/>
                    <a:pt x="4966" y="3951"/>
                  </a:cubicBezTo>
                  <a:cubicBezTo>
                    <a:pt x="4814" y="3893"/>
                    <a:pt x="4660" y="3838"/>
                    <a:pt x="4503" y="3794"/>
                  </a:cubicBezTo>
                  <a:cubicBezTo>
                    <a:pt x="4335" y="3745"/>
                    <a:pt x="4166" y="3710"/>
                    <a:pt x="3991" y="3686"/>
                  </a:cubicBezTo>
                  <a:cubicBezTo>
                    <a:pt x="3907" y="3673"/>
                    <a:pt x="3822" y="3662"/>
                    <a:pt x="3737" y="3655"/>
                  </a:cubicBezTo>
                  <a:cubicBezTo>
                    <a:pt x="3681" y="3650"/>
                    <a:pt x="3624" y="3648"/>
                    <a:pt x="3568" y="3643"/>
                  </a:cubicBezTo>
                  <a:cubicBezTo>
                    <a:pt x="3525" y="3639"/>
                    <a:pt x="3482" y="3638"/>
                    <a:pt x="3439" y="3638"/>
                  </a:cubicBezTo>
                  <a:cubicBezTo>
                    <a:pt x="3386" y="3637"/>
                    <a:pt x="3332" y="3635"/>
                    <a:pt x="3279" y="3635"/>
                  </a:cubicBezTo>
                  <a:cubicBezTo>
                    <a:pt x="3230" y="3635"/>
                    <a:pt x="3182" y="3636"/>
                    <a:pt x="3134" y="3640"/>
                  </a:cubicBezTo>
                  <a:cubicBezTo>
                    <a:pt x="3077" y="3644"/>
                    <a:pt x="3019" y="3645"/>
                    <a:pt x="2961" y="3646"/>
                  </a:cubicBezTo>
                  <a:cubicBezTo>
                    <a:pt x="2927" y="3646"/>
                    <a:pt x="2893" y="3652"/>
                    <a:pt x="2858" y="3655"/>
                  </a:cubicBezTo>
                  <a:cubicBezTo>
                    <a:pt x="2834" y="3656"/>
                    <a:pt x="2809" y="3657"/>
                    <a:pt x="2785" y="3660"/>
                  </a:cubicBezTo>
                  <a:cubicBezTo>
                    <a:pt x="2738" y="3667"/>
                    <a:pt x="2692" y="3672"/>
                    <a:pt x="2645" y="3678"/>
                  </a:cubicBezTo>
                  <a:cubicBezTo>
                    <a:pt x="2605" y="3683"/>
                    <a:pt x="2568" y="3687"/>
                    <a:pt x="2529" y="3693"/>
                  </a:cubicBezTo>
                  <a:cubicBezTo>
                    <a:pt x="2489" y="3698"/>
                    <a:pt x="2447" y="3703"/>
                    <a:pt x="2405" y="3709"/>
                  </a:cubicBezTo>
                  <a:cubicBezTo>
                    <a:pt x="2366" y="3714"/>
                    <a:pt x="2327" y="3716"/>
                    <a:pt x="2289" y="3724"/>
                  </a:cubicBezTo>
                  <a:cubicBezTo>
                    <a:pt x="2238" y="3731"/>
                    <a:pt x="2188" y="3743"/>
                    <a:pt x="2138" y="3752"/>
                  </a:cubicBezTo>
                  <a:cubicBezTo>
                    <a:pt x="2060" y="3765"/>
                    <a:pt x="1983" y="3783"/>
                    <a:pt x="1909" y="3810"/>
                  </a:cubicBezTo>
                  <a:cubicBezTo>
                    <a:pt x="1838" y="3835"/>
                    <a:pt x="1769" y="3867"/>
                    <a:pt x="1698" y="3898"/>
                  </a:cubicBezTo>
                  <a:cubicBezTo>
                    <a:pt x="1634" y="3926"/>
                    <a:pt x="1569" y="3957"/>
                    <a:pt x="1504" y="3985"/>
                  </a:cubicBezTo>
                  <a:cubicBezTo>
                    <a:pt x="1419" y="4023"/>
                    <a:pt x="1333" y="4059"/>
                    <a:pt x="1250" y="4101"/>
                  </a:cubicBezTo>
                  <a:cubicBezTo>
                    <a:pt x="1228" y="4112"/>
                    <a:pt x="1206" y="4121"/>
                    <a:pt x="1181" y="4126"/>
                  </a:cubicBezTo>
                  <a:cubicBezTo>
                    <a:pt x="1176" y="4127"/>
                    <a:pt x="1173" y="4128"/>
                    <a:pt x="1170" y="4128"/>
                  </a:cubicBezTo>
                  <a:cubicBezTo>
                    <a:pt x="1161" y="4128"/>
                    <a:pt x="1156" y="4123"/>
                    <a:pt x="1149" y="4115"/>
                  </a:cubicBezTo>
                  <a:lnTo>
                    <a:pt x="1142" y="4099"/>
                  </a:lnTo>
                  <a:cubicBezTo>
                    <a:pt x="1121" y="4054"/>
                    <a:pt x="1103" y="4008"/>
                    <a:pt x="1092" y="3958"/>
                  </a:cubicBezTo>
                  <a:cubicBezTo>
                    <a:pt x="1074" y="3878"/>
                    <a:pt x="1052" y="3800"/>
                    <a:pt x="1033" y="3722"/>
                  </a:cubicBezTo>
                  <a:cubicBezTo>
                    <a:pt x="1007" y="3623"/>
                    <a:pt x="980" y="3524"/>
                    <a:pt x="958" y="3424"/>
                  </a:cubicBezTo>
                  <a:cubicBezTo>
                    <a:pt x="925" y="3280"/>
                    <a:pt x="893" y="3134"/>
                    <a:pt x="858" y="2991"/>
                  </a:cubicBezTo>
                  <a:cubicBezTo>
                    <a:pt x="834" y="2881"/>
                    <a:pt x="804" y="2773"/>
                    <a:pt x="775" y="2665"/>
                  </a:cubicBezTo>
                  <a:cubicBezTo>
                    <a:pt x="750" y="2581"/>
                    <a:pt x="726" y="2497"/>
                    <a:pt x="701" y="2411"/>
                  </a:cubicBezTo>
                  <a:cubicBezTo>
                    <a:pt x="680" y="2340"/>
                    <a:pt x="659" y="2270"/>
                    <a:pt x="640" y="2199"/>
                  </a:cubicBezTo>
                  <a:cubicBezTo>
                    <a:pt x="615" y="2106"/>
                    <a:pt x="594" y="2012"/>
                    <a:pt x="573" y="1919"/>
                  </a:cubicBezTo>
                  <a:cubicBezTo>
                    <a:pt x="556" y="1853"/>
                    <a:pt x="538" y="1786"/>
                    <a:pt x="524" y="1719"/>
                  </a:cubicBezTo>
                  <a:cubicBezTo>
                    <a:pt x="500" y="1595"/>
                    <a:pt x="470" y="1473"/>
                    <a:pt x="441" y="1351"/>
                  </a:cubicBezTo>
                  <a:cubicBezTo>
                    <a:pt x="370" y="1061"/>
                    <a:pt x="290" y="774"/>
                    <a:pt x="230" y="483"/>
                  </a:cubicBezTo>
                  <a:cubicBezTo>
                    <a:pt x="216" y="424"/>
                    <a:pt x="204" y="365"/>
                    <a:pt x="208" y="303"/>
                  </a:cubicBezTo>
                  <a:cubicBezTo>
                    <a:pt x="209" y="296"/>
                    <a:pt x="208" y="288"/>
                    <a:pt x="206" y="279"/>
                  </a:cubicBezTo>
                  <a:cubicBezTo>
                    <a:pt x="199" y="252"/>
                    <a:pt x="197" y="226"/>
                    <a:pt x="197" y="200"/>
                  </a:cubicBezTo>
                  <a:cubicBezTo>
                    <a:pt x="197" y="134"/>
                    <a:pt x="189" y="69"/>
                    <a:pt x="189" y="3"/>
                  </a:cubicBezTo>
                  <a:cubicBezTo>
                    <a:pt x="186" y="2"/>
                    <a:pt x="183" y="1"/>
                    <a:pt x="181" y="1"/>
                  </a:cubicBezTo>
                  <a:close/>
                </a:path>
              </a:pathLst>
            </a:custGeom>
            <a:solidFill>
              <a:srgbClr val="9BA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48"/>
            <p:cNvSpPr/>
            <p:nvPr/>
          </p:nvSpPr>
          <p:spPr>
            <a:xfrm>
              <a:off x="6990840" y="4034076"/>
              <a:ext cx="349951" cy="65130"/>
            </a:xfrm>
            <a:custGeom>
              <a:avLst/>
              <a:gdLst/>
              <a:ahLst/>
              <a:cxnLst/>
              <a:rect l="l" t="t" r="r" b="b"/>
              <a:pathLst>
                <a:path w="9446" h="1758" extrusionOk="0">
                  <a:moveTo>
                    <a:pt x="9412" y="1"/>
                  </a:moveTo>
                  <a:cubicBezTo>
                    <a:pt x="9411" y="1"/>
                    <a:pt x="9411" y="1"/>
                    <a:pt x="9410" y="2"/>
                  </a:cubicBezTo>
                  <a:cubicBezTo>
                    <a:pt x="9399" y="12"/>
                    <a:pt x="9403" y="28"/>
                    <a:pt x="9395" y="39"/>
                  </a:cubicBezTo>
                  <a:cubicBezTo>
                    <a:pt x="9378" y="61"/>
                    <a:pt x="9356" y="71"/>
                    <a:pt x="9330" y="77"/>
                  </a:cubicBezTo>
                  <a:cubicBezTo>
                    <a:pt x="9248" y="98"/>
                    <a:pt x="9166" y="115"/>
                    <a:pt x="9083" y="131"/>
                  </a:cubicBezTo>
                  <a:cubicBezTo>
                    <a:pt x="8997" y="150"/>
                    <a:pt x="8910" y="164"/>
                    <a:pt x="8823" y="178"/>
                  </a:cubicBezTo>
                  <a:lnTo>
                    <a:pt x="8629" y="210"/>
                  </a:lnTo>
                  <a:cubicBezTo>
                    <a:pt x="8553" y="223"/>
                    <a:pt x="8478" y="238"/>
                    <a:pt x="8402" y="250"/>
                  </a:cubicBezTo>
                  <a:cubicBezTo>
                    <a:pt x="8315" y="264"/>
                    <a:pt x="8228" y="281"/>
                    <a:pt x="8139" y="297"/>
                  </a:cubicBezTo>
                  <a:cubicBezTo>
                    <a:pt x="8055" y="314"/>
                    <a:pt x="7970" y="331"/>
                    <a:pt x="7886" y="349"/>
                  </a:cubicBezTo>
                  <a:cubicBezTo>
                    <a:pt x="7737" y="379"/>
                    <a:pt x="7587" y="412"/>
                    <a:pt x="7438" y="446"/>
                  </a:cubicBezTo>
                  <a:cubicBezTo>
                    <a:pt x="7318" y="473"/>
                    <a:pt x="7198" y="502"/>
                    <a:pt x="7076" y="530"/>
                  </a:cubicBezTo>
                  <a:cubicBezTo>
                    <a:pt x="6899" y="572"/>
                    <a:pt x="6721" y="613"/>
                    <a:pt x="6543" y="654"/>
                  </a:cubicBezTo>
                  <a:cubicBezTo>
                    <a:pt x="6382" y="694"/>
                    <a:pt x="6222" y="734"/>
                    <a:pt x="6060" y="773"/>
                  </a:cubicBezTo>
                  <a:cubicBezTo>
                    <a:pt x="5960" y="798"/>
                    <a:pt x="5862" y="822"/>
                    <a:pt x="5761" y="849"/>
                  </a:cubicBezTo>
                  <a:cubicBezTo>
                    <a:pt x="5630" y="885"/>
                    <a:pt x="5497" y="924"/>
                    <a:pt x="5367" y="966"/>
                  </a:cubicBezTo>
                  <a:cubicBezTo>
                    <a:pt x="5279" y="994"/>
                    <a:pt x="5193" y="1025"/>
                    <a:pt x="5106" y="1057"/>
                  </a:cubicBezTo>
                  <a:cubicBezTo>
                    <a:pt x="5080" y="1066"/>
                    <a:pt x="5055" y="1074"/>
                    <a:pt x="5050" y="1106"/>
                  </a:cubicBezTo>
                  <a:cubicBezTo>
                    <a:pt x="5049" y="1112"/>
                    <a:pt x="5043" y="1117"/>
                    <a:pt x="5041" y="1122"/>
                  </a:cubicBezTo>
                  <a:cubicBezTo>
                    <a:pt x="5021" y="1155"/>
                    <a:pt x="4995" y="1183"/>
                    <a:pt x="4967" y="1209"/>
                  </a:cubicBezTo>
                  <a:cubicBezTo>
                    <a:pt x="4884" y="1288"/>
                    <a:pt x="4791" y="1338"/>
                    <a:pt x="4679" y="1338"/>
                  </a:cubicBezTo>
                  <a:cubicBezTo>
                    <a:pt x="4661" y="1338"/>
                    <a:pt x="4643" y="1337"/>
                    <a:pt x="4624" y="1334"/>
                  </a:cubicBezTo>
                  <a:cubicBezTo>
                    <a:pt x="4521" y="1321"/>
                    <a:pt x="4430" y="1284"/>
                    <a:pt x="4354" y="1212"/>
                  </a:cubicBezTo>
                  <a:cubicBezTo>
                    <a:pt x="4349" y="1207"/>
                    <a:pt x="4343" y="1198"/>
                    <a:pt x="4335" y="1198"/>
                  </a:cubicBezTo>
                  <a:cubicBezTo>
                    <a:pt x="4333" y="1198"/>
                    <a:pt x="4332" y="1198"/>
                    <a:pt x="4331" y="1198"/>
                  </a:cubicBezTo>
                  <a:cubicBezTo>
                    <a:pt x="4314" y="1198"/>
                    <a:pt x="4299" y="1193"/>
                    <a:pt x="4283" y="1193"/>
                  </a:cubicBezTo>
                  <a:cubicBezTo>
                    <a:pt x="4265" y="1193"/>
                    <a:pt x="4248" y="1193"/>
                    <a:pt x="4230" y="1193"/>
                  </a:cubicBezTo>
                  <a:cubicBezTo>
                    <a:pt x="4169" y="1193"/>
                    <a:pt x="4108" y="1191"/>
                    <a:pt x="4047" y="1191"/>
                  </a:cubicBezTo>
                  <a:cubicBezTo>
                    <a:pt x="3989" y="1191"/>
                    <a:pt x="3931" y="1193"/>
                    <a:pt x="3873" y="1202"/>
                  </a:cubicBezTo>
                  <a:cubicBezTo>
                    <a:pt x="3801" y="1214"/>
                    <a:pt x="3723" y="1214"/>
                    <a:pt x="3650" y="1215"/>
                  </a:cubicBezTo>
                  <a:cubicBezTo>
                    <a:pt x="3583" y="1217"/>
                    <a:pt x="3516" y="1224"/>
                    <a:pt x="3449" y="1224"/>
                  </a:cubicBezTo>
                  <a:cubicBezTo>
                    <a:pt x="3441" y="1224"/>
                    <a:pt x="3433" y="1224"/>
                    <a:pt x="3425" y="1224"/>
                  </a:cubicBezTo>
                  <a:lnTo>
                    <a:pt x="3418" y="1224"/>
                  </a:lnTo>
                  <a:cubicBezTo>
                    <a:pt x="3359" y="1235"/>
                    <a:pt x="3297" y="1229"/>
                    <a:pt x="3237" y="1234"/>
                  </a:cubicBezTo>
                  <a:cubicBezTo>
                    <a:pt x="3184" y="1236"/>
                    <a:pt x="3131" y="1242"/>
                    <a:pt x="3078" y="1242"/>
                  </a:cubicBezTo>
                  <a:cubicBezTo>
                    <a:pt x="3067" y="1242"/>
                    <a:pt x="3057" y="1242"/>
                    <a:pt x="3046" y="1241"/>
                  </a:cubicBezTo>
                  <a:lnTo>
                    <a:pt x="3038" y="1241"/>
                  </a:lnTo>
                  <a:cubicBezTo>
                    <a:pt x="2992" y="1251"/>
                    <a:pt x="2944" y="1246"/>
                    <a:pt x="2895" y="1251"/>
                  </a:cubicBezTo>
                  <a:cubicBezTo>
                    <a:pt x="2846" y="1255"/>
                    <a:pt x="2798" y="1257"/>
                    <a:pt x="2747" y="1261"/>
                  </a:cubicBezTo>
                  <a:cubicBezTo>
                    <a:pt x="2718" y="1262"/>
                    <a:pt x="2687" y="1262"/>
                    <a:pt x="2656" y="1266"/>
                  </a:cubicBezTo>
                  <a:cubicBezTo>
                    <a:pt x="2582" y="1275"/>
                    <a:pt x="2509" y="1277"/>
                    <a:pt x="2435" y="1282"/>
                  </a:cubicBezTo>
                  <a:cubicBezTo>
                    <a:pt x="2390" y="1285"/>
                    <a:pt x="2347" y="1290"/>
                    <a:pt x="2303" y="1291"/>
                  </a:cubicBezTo>
                  <a:cubicBezTo>
                    <a:pt x="2275" y="1293"/>
                    <a:pt x="2245" y="1294"/>
                    <a:pt x="2217" y="1296"/>
                  </a:cubicBezTo>
                  <a:cubicBezTo>
                    <a:pt x="2156" y="1301"/>
                    <a:pt x="2094" y="1310"/>
                    <a:pt x="2033" y="1312"/>
                  </a:cubicBezTo>
                  <a:cubicBezTo>
                    <a:pt x="1974" y="1316"/>
                    <a:pt x="1915" y="1323"/>
                    <a:pt x="1855" y="1327"/>
                  </a:cubicBezTo>
                  <a:cubicBezTo>
                    <a:pt x="1833" y="1328"/>
                    <a:pt x="1808" y="1331"/>
                    <a:pt x="1785" y="1333"/>
                  </a:cubicBezTo>
                  <a:cubicBezTo>
                    <a:pt x="1734" y="1339"/>
                    <a:pt x="1682" y="1345"/>
                    <a:pt x="1630" y="1350"/>
                  </a:cubicBezTo>
                  <a:lnTo>
                    <a:pt x="1493" y="1366"/>
                  </a:lnTo>
                  <a:cubicBezTo>
                    <a:pt x="1441" y="1374"/>
                    <a:pt x="1392" y="1380"/>
                    <a:pt x="1340" y="1387"/>
                  </a:cubicBezTo>
                  <a:cubicBezTo>
                    <a:pt x="1288" y="1393"/>
                    <a:pt x="1235" y="1401"/>
                    <a:pt x="1182" y="1408"/>
                  </a:cubicBezTo>
                  <a:cubicBezTo>
                    <a:pt x="1119" y="1418"/>
                    <a:pt x="1054" y="1428"/>
                    <a:pt x="992" y="1436"/>
                  </a:cubicBezTo>
                  <a:cubicBezTo>
                    <a:pt x="928" y="1446"/>
                    <a:pt x="864" y="1455"/>
                    <a:pt x="803" y="1463"/>
                  </a:cubicBezTo>
                  <a:cubicBezTo>
                    <a:pt x="735" y="1474"/>
                    <a:pt x="668" y="1487"/>
                    <a:pt x="600" y="1499"/>
                  </a:cubicBezTo>
                  <a:cubicBezTo>
                    <a:pt x="501" y="1516"/>
                    <a:pt x="400" y="1533"/>
                    <a:pt x="298" y="1552"/>
                  </a:cubicBezTo>
                  <a:cubicBezTo>
                    <a:pt x="253" y="1559"/>
                    <a:pt x="207" y="1568"/>
                    <a:pt x="161" y="1568"/>
                  </a:cubicBezTo>
                  <a:cubicBezTo>
                    <a:pt x="156" y="1568"/>
                    <a:pt x="151" y="1568"/>
                    <a:pt x="146" y="1568"/>
                  </a:cubicBezTo>
                  <a:cubicBezTo>
                    <a:pt x="126" y="1567"/>
                    <a:pt x="108" y="1560"/>
                    <a:pt x="91" y="1550"/>
                  </a:cubicBezTo>
                  <a:cubicBezTo>
                    <a:pt x="70" y="1537"/>
                    <a:pt x="53" y="1520"/>
                    <a:pt x="40" y="1498"/>
                  </a:cubicBezTo>
                  <a:cubicBezTo>
                    <a:pt x="38" y="1493"/>
                    <a:pt x="37" y="1491"/>
                    <a:pt x="36" y="1491"/>
                  </a:cubicBezTo>
                  <a:cubicBezTo>
                    <a:pt x="34" y="1491"/>
                    <a:pt x="33" y="1498"/>
                    <a:pt x="32" y="1500"/>
                  </a:cubicBezTo>
                  <a:cubicBezTo>
                    <a:pt x="26" y="1524"/>
                    <a:pt x="37" y="1544"/>
                    <a:pt x="1" y="1608"/>
                  </a:cubicBezTo>
                  <a:cubicBezTo>
                    <a:pt x="5" y="1623"/>
                    <a:pt x="5" y="1639"/>
                    <a:pt x="12" y="1652"/>
                  </a:cubicBezTo>
                  <a:cubicBezTo>
                    <a:pt x="16" y="1655"/>
                    <a:pt x="16" y="1661"/>
                    <a:pt x="18" y="1665"/>
                  </a:cubicBezTo>
                  <a:cubicBezTo>
                    <a:pt x="22" y="1667"/>
                    <a:pt x="21" y="1674"/>
                    <a:pt x="24" y="1677"/>
                  </a:cubicBezTo>
                  <a:cubicBezTo>
                    <a:pt x="29" y="1679"/>
                    <a:pt x="27" y="1686"/>
                    <a:pt x="32" y="1689"/>
                  </a:cubicBezTo>
                  <a:cubicBezTo>
                    <a:pt x="35" y="1694"/>
                    <a:pt x="37" y="1702"/>
                    <a:pt x="44" y="1706"/>
                  </a:cubicBezTo>
                  <a:lnTo>
                    <a:pt x="44" y="1706"/>
                  </a:lnTo>
                  <a:cubicBezTo>
                    <a:pt x="47" y="1712"/>
                    <a:pt x="56" y="1715"/>
                    <a:pt x="61" y="1719"/>
                  </a:cubicBezTo>
                  <a:cubicBezTo>
                    <a:pt x="64" y="1721"/>
                    <a:pt x="65" y="1724"/>
                    <a:pt x="70" y="1724"/>
                  </a:cubicBezTo>
                  <a:cubicBezTo>
                    <a:pt x="72" y="1731"/>
                    <a:pt x="77" y="1730"/>
                    <a:pt x="81" y="1732"/>
                  </a:cubicBezTo>
                  <a:cubicBezTo>
                    <a:pt x="84" y="1737"/>
                    <a:pt x="89" y="1736"/>
                    <a:pt x="93" y="1738"/>
                  </a:cubicBezTo>
                  <a:cubicBezTo>
                    <a:pt x="99" y="1746"/>
                    <a:pt x="107" y="1740"/>
                    <a:pt x="113" y="1746"/>
                  </a:cubicBezTo>
                  <a:cubicBezTo>
                    <a:pt x="116" y="1750"/>
                    <a:pt x="121" y="1750"/>
                    <a:pt x="125" y="1750"/>
                  </a:cubicBezTo>
                  <a:cubicBezTo>
                    <a:pt x="126" y="1750"/>
                    <a:pt x="127" y="1750"/>
                    <a:pt x="127" y="1750"/>
                  </a:cubicBezTo>
                  <a:cubicBezTo>
                    <a:pt x="131" y="1750"/>
                    <a:pt x="134" y="1750"/>
                    <a:pt x="137" y="1752"/>
                  </a:cubicBezTo>
                  <a:cubicBezTo>
                    <a:pt x="152" y="1756"/>
                    <a:pt x="167" y="1758"/>
                    <a:pt x="181" y="1758"/>
                  </a:cubicBezTo>
                  <a:cubicBezTo>
                    <a:pt x="195" y="1758"/>
                    <a:pt x="210" y="1756"/>
                    <a:pt x="224" y="1753"/>
                  </a:cubicBezTo>
                  <a:lnTo>
                    <a:pt x="226" y="1752"/>
                  </a:lnTo>
                  <a:lnTo>
                    <a:pt x="227" y="1753"/>
                  </a:lnTo>
                  <a:cubicBezTo>
                    <a:pt x="230" y="1752"/>
                    <a:pt x="234" y="1751"/>
                    <a:pt x="238" y="1751"/>
                  </a:cubicBezTo>
                  <a:cubicBezTo>
                    <a:pt x="242" y="1751"/>
                    <a:pt x="247" y="1752"/>
                    <a:pt x="251" y="1752"/>
                  </a:cubicBezTo>
                  <a:cubicBezTo>
                    <a:pt x="256" y="1752"/>
                    <a:pt x="261" y="1751"/>
                    <a:pt x="266" y="1748"/>
                  </a:cubicBezTo>
                  <a:cubicBezTo>
                    <a:pt x="270" y="1746"/>
                    <a:pt x="275" y="1745"/>
                    <a:pt x="279" y="1745"/>
                  </a:cubicBezTo>
                  <a:cubicBezTo>
                    <a:pt x="284" y="1745"/>
                    <a:pt x="289" y="1746"/>
                    <a:pt x="294" y="1746"/>
                  </a:cubicBezTo>
                  <a:cubicBezTo>
                    <a:pt x="299" y="1746"/>
                    <a:pt x="304" y="1745"/>
                    <a:pt x="309" y="1741"/>
                  </a:cubicBezTo>
                  <a:cubicBezTo>
                    <a:pt x="313" y="1739"/>
                    <a:pt x="317" y="1739"/>
                    <a:pt x="321" y="1739"/>
                  </a:cubicBezTo>
                  <a:cubicBezTo>
                    <a:pt x="325" y="1739"/>
                    <a:pt x="329" y="1739"/>
                    <a:pt x="333" y="1739"/>
                  </a:cubicBezTo>
                  <a:cubicBezTo>
                    <a:pt x="338" y="1739"/>
                    <a:pt x="342" y="1739"/>
                    <a:pt x="347" y="1736"/>
                  </a:cubicBezTo>
                  <a:lnTo>
                    <a:pt x="348" y="1735"/>
                  </a:lnTo>
                  <a:lnTo>
                    <a:pt x="350" y="1736"/>
                  </a:lnTo>
                  <a:cubicBezTo>
                    <a:pt x="354" y="1734"/>
                    <a:pt x="358" y="1734"/>
                    <a:pt x="362" y="1734"/>
                  </a:cubicBezTo>
                  <a:cubicBezTo>
                    <a:pt x="366" y="1734"/>
                    <a:pt x="370" y="1734"/>
                    <a:pt x="374" y="1734"/>
                  </a:cubicBezTo>
                  <a:cubicBezTo>
                    <a:pt x="379" y="1734"/>
                    <a:pt x="384" y="1734"/>
                    <a:pt x="389" y="1731"/>
                  </a:cubicBezTo>
                  <a:cubicBezTo>
                    <a:pt x="393" y="1728"/>
                    <a:pt x="398" y="1727"/>
                    <a:pt x="403" y="1727"/>
                  </a:cubicBezTo>
                  <a:cubicBezTo>
                    <a:pt x="407" y="1727"/>
                    <a:pt x="411" y="1727"/>
                    <a:pt x="415" y="1727"/>
                  </a:cubicBezTo>
                  <a:cubicBezTo>
                    <a:pt x="419" y="1727"/>
                    <a:pt x="423" y="1727"/>
                    <a:pt x="427" y="1724"/>
                  </a:cubicBezTo>
                  <a:cubicBezTo>
                    <a:pt x="430" y="1722"/>
                    <a:pt x="434" y="1721"/>
                    <a:pt x="438" y="1721"/>
                  </a:cubicBezTo>
                  <a:cubicBezTo>
                    <a:pt x="442" y="1721"/>
                    <a:pt x="446" y="1722"/>
                    <a:pt x="450" y="1722"/>
                  </a:cubicBezTo>
                  <a:cubicBezTo>
                    <a:pt x="455" y="1722"/>
                    <a:pt x="459" y="1721"/>
                    <a:pt x="463" y="1717"/>
                  </a:cubicBezTo>
                  <a:cubicBezTo>
                    <a:pt x="466" y="1715"/>
                    <a:pt x="468" y="1715"/>
                    <a:pt x="471" y="1715"/>
                  </a:cubicBezTo>
                  <a:cubicBezTo>
                    <a:pt x="473" y="1715"/>
                    <a:pt x="476" y="1715"/>
                    <a:pt x="478" y="1715"/>
                  </a:cubicBezTo>
                  <a:cubicBezTo>
                    <a:pt x="482" y="1715"/>
                    <a:pt x="485" y="1714"/>
                    <a:pt x="488" y="1711"/>
                  </a:cubicBezTo>
                  <a:cubicBezTo>
                    <a:pt x="491" y="1709"/>
                    <a:pt x="495" y="1708"/>
                    <a:pt x="498" y="1708"/>
                  </a:cubicBezTo>
                  <a:cubicBezTo>
                    <a:pt x="501" y="1708"/>
                    <a:pt x="505" y="1709"/>
                    <a:pt x="508" y="1709"/>
                  </a:cubicBezTo>
                  <a:cubicBezTo>
                    <a:pt x="512" y="1709"/>
                    <a:pt x="516" y="1708"/>
                    <a:pt x="519" y="1705"/>
                  </a:cubicBezTo>
                  <a:cubicBezTo>
                    <a:pt x="523" y="1702"/>
                    <a:pt x="527" y="1702"/>
                    <a:pt x="531" y="1702"/>
                  </a:cubicBezTo>
                  <a:cubicBezTo>
                    <a:pt x="533" y="1702"/>
                    <a:pt x="535" y="1702"/>
                    <a:pt x="537" y="1702"/>
                  </a:cubicBezTo>
                  <a:cubicBezTo>
                    <a:pt x="542" y="1702"/>
                    <a:pt x="546" y="1702"/>
                    <a:pt x="551" y="1698"/>
                  </a:cubicBezTo>
                  <a:cubicBezTo>
                    <a:pt x="554" y="1696"/>
                    <a:pt x="558" y="1695"/>
                    <a:pt x="562" y="1695"/>
                  </a:cubicBezTo>
                  <a:cubicBezTo>
                    <a:pt x="564" y="1695"/>
                    <a:pt x="567" y="1696"/>
                    <a:pt x="569" y="1696"/>
                  </a:cubicBezTo>
                  <a:cubicBezTo>
                    <a:pt x="573" y="1696"/>
                    <a:pt x="578" y="1695"/>
                    <a:pt x="582" y="1692"/>
                  </a:cubicBezTo>
                  <a:cubicBezTo>
                    <a:pt x="586" y="1689"/>
                    <a:pt x="591" y="1688"/>
                    <a:pt x="596" y="1688"/>
                  </a:cubicBezTo>
                  <a:cubicBezTo>
                    <a:pt x="599" y="1688"/>
                    <a:pt x="603" y="1688"/>
                    <a:pt x="606" y="1688"/>
                  </a:cubicBezTo>
                  <a:cubicBezTo>
                    <a:pt x="611" y="1688"/>
                    <a:pt x="615" y="1688"/>
                    <a:pt x="620" y="1684"/>
                  </a:cubicBezTo>
                  <a:cubicBezTo>
                    <a:pt x="624" y="1682"/>
                    <a:pt x="629" y="1681"/>
                    <a:pt x="634" y="1681"/>
                  </a:cubicBezTo>
                  <a:cubicBezTo>
                    <a:pt x="640" y="1681"/>
                    <a:pt x="646" y="1682"/>
                    <a:pt x="651" y="1682"/>
                  </a:cubicBezTo>
                  <a:cubicBezTo>
                    <a:pt x="657" y="1682"/>
                    <a:pt x="663" y="1681"/>
                    <a:pt x="669" y="1678"/>
                  </a:cubicBezTo>
                  <a:cubicBezTo>
                    <a:pt x="676" y="1676"/>
                    <a:pt x="683" y="1675"/>
                    <a:pt x="690" y="1675"/>
                  </a:cubicBezTo>
                  <a:cubicBezTo>
                    <a:pt x="698" y="1675"/>
                    <a:pt x="706" y="1676"/>
                    <a:pt x="714" y="1676"/>
                  </a:cubicBezTo>
                  <a:cubicBezTo>
                    <a:pt x="722" y="1676"/>
                    <a:pt x="730" y="1675"/>
                    <a:pt x="738" y="1671"/>
                  </a:cubicBezTo>
                  <a:cubicBezTo>
                    <a:pt x="744" y="1669"/>
                    <a:pt x="750" y="1668"/>
                    <a:pt x="756" y="1668"/>
                  </a:cubicBezTo>
                  <a:cubicBezTo>
                    <a:pt x="762" y="1668"/>
                    <a:pt x="769" y="1669"/>
                    <a:pt x="775" y="1669"/>
                  </a:cubicBezTo>
                  <a:cubicBezTo>
                    <a:pt x="781" y="1669"/>
                    <a:pt x="787" y="1668"/>
                    <a:pt x="793" y="1665"/>
                  </a:cubicBezTo>
                  <a:cubicBezTo>
                    <a:pt x="799" y="1662"/>
                    <a:pt x="804" y="1661"/>
                    <a:pt x="810" y="1661"/>
                  </a:cubicBezTo>
                  <a:cubicBezTo>
                    <a:pt x="815" y="1661"/>
                    <a:pt x="820" y="1662"/>
                    <a:pt x="824" y="1662"/>
                  </a:cubicBezTo>
                  <a:cubicBezTo>
                    <a:pt x="831" y="1662"/>
                    <a:pt x="837" y="1661"/>
                    <a:pt x="843" y="1657"/>
                  </a:cubicBezTo>
                  <a:cubicBezTo>
                    <a:pt x="847" y="1655"/>
                    <a:pt x="851" y="1654"/>
                    <a:pt x="856" y="1654"/>
                  </a:cubicBezTo>
                  <a:cubicBezTo>
                    <a:pt x="861" y="1654"/>
                    <a:pt x="866" y="1655"/>
                    <a:pt x="871" y="1655"/>
                  </a:cubicBezTo>
                  <a:cubicBezTo>
                    <a:pt x="876" y="1655"/>
                    <a:pt x="881" y="1654"/>
                    <a:pt x="886" y="1651"/>
                  </a:cubicBezTo>
                  <a:cubicBezTo>
                    <a:pt x="889" y="1649"/>
                    <a:pt x="891" y="1649"/>
                    <a:pt x="894" y="1649"/>
                  </a:cubicBezTo>
                  <a:cubicBezTo>
                    <a:pt x="898" y="1649"/>
                    <a:pt x="902" y="1650"/>
                    <a:pt x="905" y="1650"/>
                  </a:cubicBezTo>
                  <a:cubicBezTo>
                    <a:pt x="909" y="1650"/>
                    <a:pt x="913" y="1649"/>
                    <a:pt x="917" y="1646"/>
                  </a:cubicBezTo>
                  <a:cubicBezTo>
                    <a:pt x="920" y="1643"/>
                    <a:pt x="924" y="1643"/>
                    <a:pt x="928" y="1643"/>
                  </a:cubicBezTo>
                  <a:cubicBezTo>
                    <a:pt x="932" y="1643"/>
                    <a:pt x="937" y="1643"/>
                    <a:pt x="941" y="1643"/>
                  </a:cubicBezTo>
                  <a:cubicBezTo>
                    <a:pt x="946" y="1643"/>
                    <a:pt x="950" y="1643"/>
                    <a:pt x="954" y="1639"/>
                  </a:cubicBezTo>
                  <a:cubicBezTo>
                    <a:pt x="957" y="1637"/>
                    <a:pt x="960" y="1637"/>
                    <a:pt x="963" y="1637"/>
                  </a:cubicBezTo>
                  <a:cubicBezTo>
                    <a:pt x="966" y="1637"/>
                    <a:pt x="969" y="1637"/>
                    <a:pt x="972" y="1637"/>
                  </a:cubicBezTo>
                  <a:cubicBezTo>
                    <a:pt x="977" y="1637"/>
                    <a:pt x="981" y="1637"/>
                    <a:pt x="984" y="1634"/>
                  </a:cubicBezTo>
                  <a:cubicBezTo>
                    <a:pt x="988" y="1631"/>
                    <a:pt x="992" y="1630"/>
                    <a:pt x="996" y="1630"/>
                  </a:cubicBezTo>
                  <a:cubicBezTo>
                    <a:pt x="1000" y="1630"/>
                    <a:pt x="1005" y="1631"/>
                    <a:pt x="1009" y="1631"/>
                  </a:cubicBezTo>
                  <a:cubicBezTo>
                    <a:pt x="1013" y="1631"/>
                    <a:pt x="1017" y="1630"/>
                    <a:pt x="1021" y="1627"/>
                  </a:cubicBezTo>
                  <a:cubicBezTo>
                    <a:pt x="1025" y="1624"/>
                    <a:pt x="1029" y="1624"/>
                    <a:pt x="1033" y="1624"/>
                  </a:cubicBezTo>
                  <a:cubicBezTo>
                    <a:pt x="1035" y="1624"/>
                    <a:pt x="1037" y="1624"/>
                    <a:pt x="1039" y="1624"/>
                  </a:cubicBezTo>
                  <a:cubicBezTo>
                    <a:pt x="1043" y="1624"/>
                    <a:pt x="1048" y="1623"/>
                    <a:pt x="1052" y="1620"/>
                  </a:cubicBezTo>
                  <a:cubicBezTo>
                    <a:pt x="1056" y="1617"/>
                    <a:pt x="1059" y="1617"/>
                    <a:pt x="1063" y="1617"/>
                  </a:cubicBezTo>
                  <a:cubicBezTo>
                    <a:pt x="1068" y="1617"/>
                    <a:pt x="1072" y="1617"/>
                    <a:pt x="1077" y="1617"/>
                  </a:cubicBezTo>
                  <a:cubicBezTo>
                    <a:pt x="1081" y="1617"/>
                    <a:pt x="1086" y="1617"/>
                    <a:pt x="1090" y="1613"/>
                  </a:cubicBezTo>
                  <a:cubicBezTo>
                    <a:pt x="1093" y="1611"/>
                    <a:pt x="1097" y="1611"/>
                    <a:pt x="1101" y="1611"/>
                  </a:cubicBezTo>
                  <a:cubicBezTo>
                    <a:pt x="1104" y="1611"/>
                    <a:pt x="1106" y="1611"/>
                    <a:pt x="1108" y="1611"/>
                  </a:cubicBezTo>
                  <a:cubicBezTo>
                    <a:pt x="1113" y="1611"/>
                    <a:pt x="1117" y="1610"/>
                    <a:pt x="1121" y="1608"/>
                  </a:cubicBezTo>
                  <a:lnTo>
                    <a:pt x="1122" y="1607"/>
                  </a:lnTo>
                  <a:lnTo>
                    <a:pt x="1123" y="1608"/>
                  </a:lnTo>
                  <a:cubicBezTo>
                    <a:pt x="1128" y="1605"/>
                    <a:pt x="1133" y="1605"/>
                    <a:pt x="1138" y="1605"/>
                  </a:cubicBezTo>
                  <a:cubicBezTo>
                    <a:pt x="1140" y="1605"/>
                    <a:pt x="1143" y="1605"/>
                    <a:pt x="1146" y="1605"/>
                  </a:cubicBezTo>
                  <a:cubicBezTo>
                    <a:pt x="1151" y="1605"/>
                    <a:pt x="1157" y="1604"/>
                    <a:pt x="1162" y="1601"/>
                  </a:cubicBezTo>
                  <a:cubicBezTo>
                    <a:pt x="1166" y="1599"/>
                    <a:pt x="1170" y="1599"/>
                    <a:pt x="1174" y="1599"/>
                  </a:cubicBezTo>
                  <a:cubicBezTo>
                    <a:pt x="1179" y="1599"/>
                    <a:pt x="1183" y="1599"/>
                    <a:pt x="1187" y="1599"/>
                  </a:cubicBezTo>
                  <a:cubicBezTo>
                    <a:pt x="1191" y="1599"/>
                    <a:pt x="1196" y="1599"/>
                    <a:pt x="1200" y="1596"/>
                  </a:cubicBezTo>
                  <a:lnTo>
                    <a:pt x="1202" y="1595"/>
                  </a:lnTo>
                  <a:lnTo>
                    <a:pt x="1204" y="1596"/>
                  </a:lnTo>
                  <a:cubicBezTo>
                    <a:pt x="1208" y="1594"/>
                    <a:pt x="1212" y="1593"/>
                    <a:pt x="1216" y="1593"/>
                  </a:cubicBezTo>
                  <a:cubicBezTo>
                    <a:pt x="1221" y="1593"/>
                    <a:pt x="1225" y="1594"/>
                    <a:pt x="1229" y="1594"/>
                  </a:cubicBezTo>
                  <a:cubicBezTo>
                    <a:pt x="1234" y="1594"/>
                    <a:pt x="1239" y="1593"/>
                    <a:pt x="1243" y="1591"/>
                  </a:cubicBezTo>
                  <a:lnTo>
                    <a:pt x="1245" y="1589"/>
                  </a:lnTo>
                  <a:lnTo>
                    <a:pt x="1246" y="1591"/>
                  </a:lnTo>
                  <a:cubicBezTo>
                    <a:pt x="1250" y="1589"/>
                    <a:pt x="1254" y="1588"/>
                    <a:pt x="1258" y="1588"/>
                  </a:cubicBezTo>
                  <a:cubicBezTo>
                    <a:pt x="1262" y="1588"/>
                    <a:pt x="1266" y="1589"/>
                    <a:pt x="1270" y="1589"/>
                  </a:cubicBezTo>
                  <a:cubicBezTo>
                    <a:pt x="1275" y="1589"/>
                    <a:pt x="1280" y="1588"/>
                    <a:pt x="1285" y="1585"/>
                  </a:cubicBezTo>
                  <a:cubicBezTo>
                    <a:pt x="1290" y="1582"/>
                    <a:pt x="1295" y="1582"/>
                    <a:pt x="1299" y="1582"/>
                  </a:cubicBezTo>
                  <a:cubicBezTo>
                    <a:pt x="1304" y="1582"/>
                    <a:pt x="1309" y="1582"/>
                    <a:pt x="1314" y="1582"/>
                  </a:cubicBezTo>
                  <a:cubicBezTo>
                    <a:pt x="1319" y="1582"/>
                    <a:pt x="1324" y="1582"/>
                    <a:pt x="1328" y="1579"/>
                  </a:cubicBezTo>
                  <a:cubicBezTo>
                    <a:pt x="1333" y="1576"/>
                    <a:pt x="1337" y="1576"/>
                    <a:pt x="1342" y="1576"/>
                  </a:cubicBezTo>
                  <a:cubicBezTo>
                    <a:pt x="1347" y="1576"/>
                    <a:pt x="1353" y="1576"/>
                    <a:pt x="1358" y="1576"/>
                  </a:cubicBezTo>
                  <a:cubicBezTo>
                    <a:pt x="1362" y="1576"/>
                    <a:pt x="1367" y="1576"/>
                    <a:pt x="1371" y="1573"/>
                  </a:cubicBezTo>
                  <a:lnTo>
                    <a:pt x="1372" y="1571"/>
                  </a:lnTo>
                  <a:lnTo>
                    <a:pt x="1376" y="1573"/>
                  </a:lnTo>
                  <a:cubicBezTo>
                    <a:pt x="1380" y="1571"/>
                    <a:pt x="1385" y="1570"/>
                    <a:pt x="1390" y="1570"/>
                  </a:cubicBezTo>
                  <a:cubicBezTo>
                    <a:pt x="1394" y="1570"/>
                    <a:pt x="1398" y="1570"/>
                    <a:pt x="1402" y="1570"/>
                  </a:cubicBezTo>
                  <a:cubicBezTo>
                    <a:pt x="1408" y="1570"/>
                    <a:pt x="1414" y="1570"/>
                    <a:pt x="1420" y="1566"/>
                  </a:cubicBezTo>
                  <a:cubicBezTo>
                    <a:pt x="1424" y="1563"/>
                    <a:pt x="1428" y="1563"/>
                    <a:pt x="1433" y="1563"/>
                  </a:cubicBezTo>
                  <a:cubicBezTo>
                    <a:pt x="1438" y="1563"/>
                    <a:pt x="1443" y="1564"/>
                    <a:pt x="1448" y="1564"/>
                  </a:cubicBezTo>
                  <a:cubicBezTo>
                    <a:pt x="1453" y="1564"/>
                    <a:pt x="1458" y="1563"/>
                    <a:pt x="1463" y="1559"/>
                  </a:cubicBezTo>
                  <a:cubicBezTo>
                    <a:pt x="1468" y="1557"/>
                    <a:pt x="1473" y="1556"/>
                    <a:pt x="1478" y="1556"/>
                  </a:cubicBezTo>
                  <a:cubicBezTo>
                    <a:pt x="1483" y="1556"/>
                    <a:pt x="1489" y="1557"/>
                    <a:pt x="1495" y="1557"/>
                  </a:cubicBezTo>
                  <a:cubicBezTo>
                    <a:pt x="1501" y="1557"/>
                    <a:pt x="1507" y="1556"/>
                    <a:pt x="1512" y="1553"/>
                  </a:cubicBezTo>
                  <a:cubicBezTo>
                    <a:pt x="1519" y="1550"/>
                    <a:pt x="1525" y="1549"/>
                    <a:pt x="1531" y="1549"/>
                  </a:cubicBezTo>
                  <a:cubicBezTo>
                    <a:pt x="1537" y="1549"/>
                    <a:pt x="1544" y="1550"/>
                    <a:pt x="1550" y="1550"/>
                  </a:cubicBezTo>
                  <a:cubicBezTo>
                    <a:pt x="1556" y="1550"/>
                    <a:pt x="1562" y="1549"/>
                    <a:pt x="1569" y="1546"/>
                  </a:cubicBezTo>
                  <a:cubicBezTo>
                    <a:pt x="1575" y="1543"/>
                    <a:pt x="1581" y="1543"/>
                    <a:pt x="1588" y="1543"/>
                  </a:cubicBezTo>
                  <a:cubicBezTo>
                    <a:pt x="1593" y="1543"/>
                    <a:pt x="1599" y="1543"/>
                    <a:pt x="1604" y="1543"/>
                  </a:cubicBezTo>
                  <a:cubicBezTo>
                    <a:pt x="1611" y="1543"/>
                    <a:pt x="1618" y="1542"/>
                    <a:pt x="1625" y="1539"/>
                  </a:cubicBezTo>
                  <a:lnTo>
                    <a:pt x="1626" y="1538"/>
                  </a:lnTo>
                  <a:lnTo>
                    <a:pt x="1628" y="1539"/>
                  </a:lnTo>
                  <a:cubicBezTo>
                    <a:pt x="1637" y="1537"/>
                    <a:pt x="1647" y="1536"/>
                    <a:pt x="1656" y="1536"/>
                  </a:cubicBezTo>
                  <a:cubicBezTo>
                    <a:pt x="1667" y="1536"/>
                    <a:pt x="1679" y="1537"/>
                    <a:pt x="1690" y="1537"/>
                  </a:cubicBezTo>
                  <a:cubicBezTo>
                    <a:pt x="1701" y="1537"/>
                    <a:pt x="1712" y="1536"/>
                    <a:pt x="1723" y="1533"/>
                  </a:cubicBezTo>
                  <a:cubicBezTo>
                    <a:pt x="1724" y="1533"/>
                    <a:pt x="1726" y="1533"/>
                    <a:pt x="1728" y="1533"/>
                  </a:cubicBezTo>
                  <a:cubicBezTo>
                    <a:pt x="1730" y="1533"/>
                    <a:pt x="1731" y="1533"/>
                    <a:pt x="1732" y="1533"/>
                  </a:cubicBezTo>
                  <a:cubicBezTo>
                    <a:pt x="1739" y="1532"/>
                    <a:pt x="1746" y="1531"/>
                    <a:pt x="1753" y="1531"/>
                  </a:cubicBezTo>
                  <a:cubicBezTo>
                    <a:pt x="1763" y="1531"/>
                    <a:pt x="1773" y="1532"/>
                    <a:pt x="1783" y="1532"/>
                  </a:cubicBezTo>
                  <a:cubicBezTo>
                    <a:pt x="1792" y="1532"/>
                    <a:pt x="1800" y="1531"/>
                    <a:pt x="1809" y="1528"/>
                  </a:cubicBezTo>
                  <a:lnTo>
                    <a:pt x="1811" y="1527"/>
                  </a:lnTo>
                  <a:lnTo>
                    <a:pt x="1813" y="1528"/>
                  </a:lnTo>
                  <a:cubicBezTo>
                    <a:pt x="1819" y="1526"/>
                    <a:pt x="1825" y="1526"/>
                    <a:pt x="1832" y="1526"/>
                  </a:cubicBezTo>
                  <a:cubicBezTo>
                    <a:pt x="1839" y="1526"/>
                    <a:pt x="1847" y="1526"/>
                    <a:pt x="1855" y="1526"/>
                  </a:cubicBezTo>
                  <a:cubicBezTo>
                    <a:pt x="1862" y="1526"/>
                    <a:pt x="1870" y="1526"/>
                    <a:pt x="1877" y="1523"/>
                  </a:cubicBezTo>
                  <a:lnTo>
                    <a:pt x="1878" y="1521"/>
                  </a:lnTo>
                  <a:lnTo>
                    <a:pt x="1879" y="1523"/>
                  </a:lnTo>
                  <a:cubicBezTo>
                    <a:pt x="1886" y="1520"/>
                    <a:pt x="1892" y="1520"/>
                    <a:pt x="1899" y="1520"/>
                  </a:cubicBezTo>
                  <a:cubicBezTo>
                    <a:pt x="1907" y="1520"/>
                    <a:pt x="1914" y="1520"/>
                    <a:pt x="1922" y="1520"/>
                  </a:cubicBezTo>
                  <a:cubicBezTo>
                    <a:pt x="1929" y="1520"/>
                    <a:pt x="1937" y="1520"/>
                    <a:pt x="1944" y="1516"/>
                  </a:cubicBezTo>
                  <a:cubicBezTo>
                    <a:pt x="1951" y="1514"/>
                    <a:pt x="1958" y="1513"/>
                    <a:pt x="1965" y="1513"/>
                  </a:cubicBezTo>
                  <a:cubicBezTo>
                    <a:pt x="1973" y="1513"/>
                    <a:pt x="1981" y="1514"/>
                    <a:pt x="1989" y="1514"/>
                  </a:cubicBezTo>
                  <a:cubicBezTo>
                    <a:pt x="1997" y="1514"/>
                    <a:pt x="2005" y="1513"/>
                    <a:pt x="2013" y="1510"/>
                  </a:cubicBezTo>
                  <a:lnTo>
                    <a:pt x="2014" y="1509"/>
                  </a:lnTo>
                  <a:lnTo>
                    <a:pt x="2016" y="1510"/>
                  </a:lnTo>
                  <a:cubicBezTo>
                    <a:pt x="2026" y="1507"/>
                    <a:pt x="2036" y="1506"/>
                    <a:pt x="2045" y="1506"/>
                  </a:cubicBezTo>
                  <a:cubicBezTo>
                    <a:pt x="2055" y="1506"/>
                    <a:pt x="2065" y="1507"/>
                    <a:pt x="2075" y="1507"/>
                  </a:cubicBezTo>
                  <a:cubicBezTo>
                    <a:pt x="2085" y="1507"/>
                    <a:pt x="2095" y="1506"/>
                    <a:pt x="2105" y="1503"/>
                  </a:cubicBezTo>
                  <a:cubicBezTo>
                    <a:pt x="2115" y="1500"/>
                    <a:pt x="2126" y="1499"/>
                    <a:pt x="2137" y="1499"/>
                  </a:cubicBezTo>
                  <a:cubicBezTo>
                    <a:pt x="2146" y="1499"/>
                    <a:pt x="2156" y="1500"/>
                    <a:pt x="2166" y="1500"/>
                  </a:cubicBezTo>
                  <a:cubicBezTo>
                    <a:pt x="2176" y="1500"/>
                    <a:pt x="2187" y="1499"/>
                    <a:pt x="2197" y="1496"/>
                  </a:cubicBezTo>
                  <a:lnTo>
                    <a:pt x="2199" y="1495"/>
                  </a:lnTo>
                  <a:lnTo>
                    <a:pt x="2201" y="1496"/>
                  </a:lnTo>
                  <a:cubicBezTo>
                    <a:pt x="2205" y="1493"/>
                    <a:pt x="2210" y="1493"/>
                    <a:pt x="2216" y="1493"/>
                  </a:cubicBezTo>
                  <a:cubicBezTo>
                    <a:pt x="2222" y="1493"/>
                    <a:pt x="2228" y="1494"/>
                    <a:pt x="2235" y="1494"/>
                  </a:cubicBezTo>
                  <a:cubicBezTo>
                    <a:pt x="2236" y="1494"/>
                    <a:pt x="2238" y="1494"/>
                    <a:pt x="2239" y="1493"/>
                  </a:cubicBezTo>
                  <a:cubicBezTo>
                    <a:pt x="2246" y="1493"/>
                    <a:pt x="2252" y="1493"/>
                    <a:pt x="2258" y="1493"/>
                  </a:cubicBezTo>
                  <a:cubicBezTo>
                    <a:pt x="2271" y="1493"/>
                    <a:pt x="2283" y="1493"/>
                    <a:pt x="2295" y="1493"/>
                  </a:cubicBezTo>
                  <a:cubicBezTo>
                    <a:pt x="2308" y="1493"/>
                    <a:pt x="2320" y="1493"/>
                    <a:pt x="2332" y="1489"/>
                  </a:cubicBezTo>
                  <a:lnTo>
                    <a:pt x="2334" y="1488"/>
                  </a:lnTo>
                  <a:lnTo>
                    <a:pt x="2335" y="1489"/>
                  </a:lnTo>
                  <a:cubicBezTo>
                    <a:pt x="2345" y="1487"/>
                    <a:pt x="2355" y="1486"/>
                    <a:pt x="2365" y="1486"/>
                  </a:cubicBezTo>
                  <a:cubicBezTo>
                    <a:pt x="2377" y="1486"/>
                    <a:pt x="2388" y="1487"/>
                    <a:pt x="2400" y="1487"/>
                  </a:cubicBezTo>
                  <a:cubicBezTo>
                    <a:pt x="2412" y="1487"/>
                    <a:pt x="2424" y="1486"/>
                    <a:pt x="2437" y="1483"/>
                  </a:cubicBezTo>
                  <a:lnTo>
                    <a:pt x="2438" y="1482"/>
                  </a:lnTo>
                  <a:lnTo>
                    <a:pt x="2439" y="1483"/>
                  </a:lnTo>
                  <a:cubicBezTo>
                    <a:pt x="2447" y="1480"/>
                    <a:pt x="2456" y="1479"/>
                    <a:pt x="2465" y="1479"/>
                  </a:cubicBezTo>
                  <a:cubicBezTo>
                    <a:pt x="2474" y="1479"/>
                    <a:pt x="2482" y="1480"/>
                    <a:pt x="2491" y="1480"/>
                  </a:cubicBezTo>
                  <a:cubicBezTo>
                    <a:pt x="2499" y="1480"/>
                    <a:pt x="2507" y="1479"/>
                    <a:pt x="2515" y="1476"/>
                  </a:cubicBezTo>
                  <a:cubicBezTo>
                    <a:pt x="2522" y="1473"/>
                    <a:pt x="2528" y="1473"/>
                    <a:pt x="2535" y="1473"/>
                  </a:cubicBezTo>
                  <a:cubicBezTo>
                    <a:pt x="2540" y="1473"/>
                    <a:pt x="2545" y="1473"/>
                    <a:pt x="2551" y="1473"/>
                  </a:cubicBezTo>
                  <a:cubicBezTo>
                    <a:pt x="2558" y="1473"/>
                    <a:pt x="2565" y="1472"/>
                    <a:pt x="2571" y="1469"/>
                  </a:cubicBezTo>
                  <a:cubicBezTo>
                    <a:pt x="2576" y="1467"/>
                    <a:pt x="2581" y="1466"/>
                    <a:pt x="2587" y="1466"/>
                  </a:cubicBezTo>
                  <a:cubicBezTo>
                    <a:pt x="2593" y="1466"/>
                    <a:pt x="2600" y="1467"/>
                    <a:pt x="2607" y="1467"/>
                  </a:cubicBezTo>
                  <a:cubicBezTo>
                    <a:pt x="2614" y="1467"/>
                    <a:pt x="2620" y="1466"/>
                    <a:pt x="2626" y="1462"/>
                  </a:cubicBezTo>
                  <a:cubicBezTo>
                    <a:pt x="2632" y="1460"/>
                    <a:pt x="2638" y="1459"/>
                    <a:pt x="2644" y="1459"/>
                  </a:cubicBezTo>
                  <a:cubicBezTo>
                    <a:pt x="2650" y="1459"/>
                    <a:pt x="2657" y="1460"/>
                    <a:pt x="2663" y="1460"/>
                  </a:cubicBezTo>
                  <a:cubicBezTo>
                    <a:pt x="2670" y="1460"/>
                    <a:pt x="2676" y="1459"/>
                    <a:pt x="2683" y="1456"/>
                  </a:cubicBezTo>
                  <a:cubicBezTo>
                    <a:pt x="2689" y="1453"/>
                    <a:pt x="2695" y="1452"/>
                    <a:pt x="2701" y="1452"/>
                  </a:cubicBezTo>
                  <a:cubicBezTo>
                    <a:pt x="2707" y="1452"/>
                    <a:pt x="2714" y="1453"/>
                    <a:pt x="2720" y="1453"/>
                  </a:cubicBezTo>
                  <a:cubicBezTo>
                    <a:pt x="2726" y="1453"/>
                    <a:pt x="2733" y="1452"/>
                    <a:pt x="2739" y="1449"/>
                  </a:cubicBezTo>
                  <a:cubicBezTo>
                    <a:pt x="2744" y="1446"/>
                    <a:pt x="2750" y="1446"/>
                    <a:pt x="2756" y="1446"/>
                  </a:cubicBezTo>
                  <a:cubicBezTo>
                    <a:pt x="2760" y="1446"/>
                    <a:pt x="2765" y="1446"/>
                    <a:pt x="2770" y="1446"/>
                  </a:cubicBezTo>
                  <a:cubicBezTo>
                    <a:pt x="2776" y="1446"/>
                    <a:pt x="2782" y="1445"/>
                    <a:pt x="2788" y="1442"/>
                  </a:cubicBezTo>
                  <a:cubicBezTo>
                    <a:pt x="2793" y="1439"/>
                    <a:pt x="2798" y="1439"/>
                    <a:pt x="2803" y="1439"/>
                  </a:cubicBezTo>
                  <a:cubicBezTo>
                    <a:pt x="2809" y="1439"/>
                    <a:pt x="2814" y="1440"/>
                    <a:pt x="2820" y="1440"/>
                  </a:cubicBezTo>
                  <a:cubicBezTo>
                    <a:pt x="2826" y="1440"/>
                    <a:pt x="2832" y="1439"/>
                    <a:pt x="2838" y="1435"/>
                  </a:cubicBezTo>
                  <a:cubicBezTo>
                    <a:pt x="2846" y="1433"/>
                    <a:pt x="2854" y="1432"/>
                    <a:pt x="2861" y="1432"/>
                  </a:cubicBezTo>
                  <a:cubicBezTo>
                    <a:pt x="2871" y="1432"/>
                    <a:pt x="2880" y="1433"/>
                    <a:pt x="2889" y="1433"/>
                  </a:cubicBezTo>
                  <a:cubicBezTo>
                    <a:pt x="2891" y="1433"/>
                    <a:pt x="2894" y="1433"/>
                    <a:pt x="2896" y="1433"/>
                  </a:cubicBezTo>
                  <a:cubicBezTo>
                    <a:pt x="2905" y="1432"/>
                    <a:pt x="2914" y="1432"/>
                    <a:pt x="2923" y="1432"/>
                  </a:cubicBezTo>
                  <a:cubicBezTo>
                    <a:pt x="2937" y="1432"/>
                    <a:pt x="2950" y="1433"/>
                    <a:pt x="2964" y="1433"/>
                  </a:cubicBezTo>
                  <a:cubicBezTo>
                    <a:pt x="2980" y="1433"/>
                    <a:pt x="2996" y="1432"/>
                    <a:pt x="3011" y="1429"/>
                  </a:cubicBezTo>
                  <a:lnTo>
                    <a:pt x="3014" y="1428"/>
                  </a:lnTo>
                  <a:lnTo>
                    <a:pt x="3015" y="1429"/>
                  </a:lnTo>
                  <a:cubicBezTo>
                    <a:pt x="3052" y="1424"/>
                    <a:pt x="3090" y="1423"/>
                    <a:pt x="3128" y="1417"/>
                  </a:cubicBezTo>
                  <a:cubicBezTo>
                    <a:pt x="3130" y="1416"/>
                    <a:pt x="3132" y="1415"/>
                    <a:pt x="3133" y="1415"/>
                  </a:cubicBezTo>
                  <a:cubicBezTo>
                    <a:pt x="3135" y="1415"/>
                    <a:pt x="3137" y="1416"/>
                    <a:pt x="3139" y="1417"/>
                  </a:cubicBezTo>
                  <a:cubicBezTo>
                    <a:pt x="3153" y="1414"/>
                    <a:pt x="3168" y="1414"/>
                    <a:pt x="3183" y="1414"/>
                  </a:cubicBezTo>
                  <a:cubicBezTo>
                    <a:pt x="3193" y="1414"/>
                    <a:pt x="3203" y="1414"/>
                    <a:pt x="3213" y="1414"/>
                  </a:cubicBezTo>
                  <a:cubicBezTo>
                    <a:pt x="3217" y="1414"/>
                    <a:pt x="3222" y="1414"/>
                    <a:pt x="3227" y="1414"/>
                  </a:cubicBezTo>
                  <a:cubicBezTo>
                    <a:pt x="3233" y="1413"/>
                    <a:pt x="3239" y="1413"/>
                    <a:pt x="3245" y="1413"/>
                  </a:cubicBezTo>
                  <a:cubicBezTo>
                    <a:pt x="3260" y="1413"/>
                    <a:pt x="3275" y="1414"/>
                    <a:pt x="3290" y="1414"/>
                  </a:cubicBezTo>
                  <a:cubicBezTo>
                    <a:pt x="3306" y="1414"/>
                    <a:pt x="3322" y="1413"/>
                    <a:pt x="3338" y="1409"/>
                  </a:cubicBezTo>
                  <a:cubicBezTo>
                    <a:pt x="3349" y="1407"/>
                    <a:pt x="3360" y="1406"/>
                    <a:pt x="3370" y="1406"/>
                  </a:cubicBezTo>
                  <a:cubicBezTo>
                    <a:pt x="3383" y="1406"/>
                    <a:pt x="3395" y="1407"/>
                    <a:pt x="3408" y="1407"/>
                  </a:cubicBezTo>
                  <a:cubicBezTo>
                    <a:pt x="3420" y="1407"/>
                    <a:pt x="3431" y="1406"/>
                    <a:pt x="3443" y="1403"/>
                  </a:cubicBezTo>
                  <a:lnTo>
                    <a:pt x="3445" y="1402"/>
                  </a:lnTo>
                  <a:lnTo>
                    <a:pt x="3447" y="1403"/>
                  </a:lnTo>
                  <a:cubicBezTo>
                    <a:pt x="3452" y="1401"/>
                    <a:pt x="3457" y="1400"/>
                    <a:pt x="3462" y="1400"/>
                  </a:cubicBezTo>
                  <a:cubicBezTo>
                    <a:pt x="3468" y="1400"/>
                    <a:pt x="3474" y="1401"/>
                    <a:pt x="3479" y="1401"/>
                  </a:cubicBezTo>
                  <a:cubicBezTo>
                    <a:pt x="3481" y="1401"/>
                    <a:pt x="3482" y="1401"/>
                    <a:pt x="3484" y="1401"/>
                  </a:cubicBezTo>
                  <a:cubicBezTo>
                    <a:pt x="3491" y="1400"/>
                    <a:pt x="3498" y="1400"/>
                    <a:pt x="3506" y="1400"/>
                  </a:cubicBezTo>
                  <a:cubicBezTo>
                    <a:pt x="3517" y="1400"/>
                    <a:pt x="3528" y="1400"/>
                    <a:pt x="3540" y="1400"/>
                  </a:cubicBezTo>
                  <a:cubicBezTo>
                    <a:pt x="3553" y="1400"/>
                    <a:pt x="3566" y="1400"/>
                    <a:pt x="3580" y="1396"/>
                  </a:cubicBezTo>
                  <a:cubicBezTo>
                    <a:pt x="3581" y="1396"/>
                    <a:pt x="3583" y="1395"/>
                    <a:pt x="3585" y="1395"/>
                  </a:cubicBezTo>
                  <a:cubicBezTo>
                    <a:pt x="3586" y="1395"/>
                    <a:pt x="3588" y="1395"/>
                    <a:pt x="3588" y="1396"/>
                  </a:cubicBezTo>
                  <a:cubicBezTo>
                    <a:pt x="3604" y="1394"/>
                    <a:pt x="3620" y="1394"/>
                    <a:pt x="3635" y="1394"/>
                  </a:cubicBezTo>
                  <a:cubicBezTo>
                    <a:pt x="3647" y="1394"/>
                    <a:pt x="3659" y="1394"/>
                    <a:pt x="3670" y="1394"/>
                  </a:cubicBezTo>
                  <a:cubicBezTo>
                    <a:pt x="3679" y="1394"/>
                    <a:pt x="3687" y="1394"/>
                    <a:pt x="3695" y="1393"/>
                  </a:cubicBezTo>
                  <a:cubicBezTo>
                    <a:pt x="3701" y="1393"/>
                    <a:pt x="3707" y="1393"/>
                    <a:pt x="3713" y="1393"/>
                  </a:cubicBezTo>
                  <a:cubicBezTo>
                    <a:pt x="3730" y="1393"/>
                    <a:pt x="3746" y="1394"/>
                    <a:pt x="3763" y="1394"/>
                  </a:cubicBezTo>
                  <a:cubicBezTo>
                    <a:pt x="3778" y="1394"/>
                    <a:pt x="3792" y="1393"/>
                    <a:pt x="3807" y="1390"/>
                  </a:cubicBezTo>
                  <a:cubicBezTo>
                    <a:pt x="3809" y="1389"/>
                    <a:pt x="3810" y="1388"/>
                    <a:pt x="3812" y="1388"/>
                  </a:cubicBezTo>
                  <a:cubicBezTo>
                    <a:pt x="3814" y="1388"/>
                    <a:pt x="3816" y="1388"/>
                    <a:pt x="3817" y="1390"/>
                  </a:cubicBezTo>
                  <a:cubicBezTo>
                    <a:pt x="3823" y="1387"/>
                    <a:pt x="3829" y="1387"/>
                    <a:pt x="3835" y="1387"/>
                  </a:cubicBezTo>
                  <a:cubicBezTo>
                    <a:pt x="3839" y="1387"/>
                    <a:pt x="3843" y="1387"/>
                    <a:pt x="3847" y="1387"/>
                  </a:cubicBezTo>
                  <a:cubicBezTo>
                    <a:pt x="3849" y="1387"/>
                    <a:pt x="3851" y="1387"/>
                    <a:pt x="3853" y="1387"/>
                  </a:cubicBezTo>
                  <a:cubicBezTo>
                    <a:pt x="3857" y="1386"/>
                    <a:pt x="3862" y="1386"/>
                    <a:pt x="3867" y="1386"/>
                  </a:cubicBezTo>
                  <a:cubicBezTo>
                    <a:pt x="3880" y="1386"/>
                    <a:pt x="3892" y="1387"/>
                    <a:pt x="3904" y="1387"/>
                  </a:cubicBezTo>
                  <a:cubicBezTo>
                    <a:pt x="3918" y="1387"/>
                    <a:pt x="3931" y="1386"/>
                    <a:pt x="3943" y="1382"/>
                  </a:cubicBezTo>
                  <a:cubicBezTo>
                    <a:pt x="3957" y="1380"/>
                    <a:pt x="3971" y="1380"/>
                    <a:pt x="3984" y="1380"/>
                  </a:cubicBezTo>
                  <a:cubicBezTo>
                    <a:pt x="4000" y="1380"/>
                    <a:pt x="4017" y="1380"/>
                    <a:pt x="4032" y="1380"/>
                  </a:cubicBezTo>
                  <a:cubicBezTo>
                    <a:pt x="4037" y="1380"/>
                    <a:pt x="4041" y="1380"/>
                    <a:pt x="4045" y="1380"/>
                  </a:cubicBezTo>
                  <a:cubicBezTo>
                    <a:pt x="4052" y="1380"/>
                    <a:pt x="4060" y="1379"/>
                    <a:pt x="4068" y="1379"/>
                  </a:cubicBezTo>
                  <a:cubicBezTo>
                    <a:pt x="4083" y="1379"/>
                    <a:pt x="4098" y="1380"/>
                    <a:pt x="4114" y="1380"/>
                  </a:cubicBezTo>
                  <a:cubicBezTo>
                    <a:pt x="4129" y="1380"/>
                    <a:pt x="4144" y="1379"/>
                    <a:pt x="4160" y="1376"/>
                  </a:cubicBezTo>
                  <a:cubicBezTo>
                    <a:pt x="4163" y="1375"/>
                    <a:pt x="4165" y="1374"/>
                    <a:pt x="4168" y="1374"/>
                  </a:cubicBezTo>
                  <a:cubicBezTo>
                    <a:pt x="4171" y="1374"/>
                    <a:pt x="4173" y="1375"/>
                    <a:pt x="4176" y="1376"/>
                  </a:cubicBezTo>
                  <a:cubicBezTo>
                    <a:pt x="4192" y="1374"/>
                    <a:pt x="4207" y="1373"/>
                    <a:pt x="4222" y="1373"/>
                  </a:cubicBezTo>
                  <a:cubicBezTo>
                    <a:pt x="4238" y="1373"/>
                    <a:pt x="4253" y="1374"/>
                    <a:pt x="4268" y="1376"/>
                  </a:cubicBezTo>
                  <a:cubicBezTo>
                    <a:pt x="4269" y="1375"/>
                    <a:pt x="4271" y="1375"/>
                    <a:pt x="4272" y="1375"/>
                  </a:cubicBezTo>
                  <a:cubicBezTo>
                    <a:pt x="4274" y="1375"/>
                    <a:pt x="4276" y="1375"/>
                    <a:pt x="4278" y="1376"/>
                  </a:cubicBezTo>
                  <a:cubicBezTo>
                    <a:pt x="4283" y="1379"/>
                    <a:pt x="4289" y="1380"/>
                    <a:pt x="4294" y="1380"/>
                  </a:cubicBezTo>
                  <a:cubicBezTo>
                    <a:pt x="4299" y="1380"/>
                    <a:pt x="4305" y="1379"/>
                    <a:pt x="4310" y="1379"/>
                  </a:cubicBezTo>
                  <a:cubicBezTo>
                    <a:pt x="4314" y="1379"/>
                    <a:pt x="4318" y="1380"/>
                    <a:pt x="4322" y="1381"/>
                  </a:cubicBezTo>
                  <a:cubicBezTo>
                    <a:pt x="4324" y="1386"/>
                    <a:pt x="4325" y="1387"/>
                    <a:pt x="4329" y="1388"/>
                  </a:cubicBezTo>
                  <a:cubicBezTo>
                    <a:pt x="4330" y="1391"/>
                    <a:pt x="4333" y="1393"/>
                    <a:pt x="4336" y="1395"/>
                  </a:cubicBezTo>
                  <a:cubicBezTo>
                    <a:pt x="4337" y="1397"/>
                    <a:pt x="4340" y="1401"/>
                    <a:pt x="4342" y="1402"/>
                  </a:cubicBezTo>
                  <a:cubicBezTo>
                    <a:pt x="4343" y="1406"/>
                    <a:pt x="4345" y="1407"/>
                    <a:pt x="4349" y="1408"/>
                  </a:cubicBezTo>
                  <a:cubicBezTo>
                    <a:pt x="4351" y="1413"/>
                    <a:pt x="4352" y="1415"/>
                    <a:pt x="4356" y="1415"/>
                  </a:cubicBezTo>
                  <a:cubicBezTo>
                    <a:pt x="4363" y="1423"/>
                    <a:pt x="4372" y="1430"/>
                    <a:pt x="4380" y="1435"/>
                  </a:cubicBezTo>
                  <a:cubicBezTo>
                    <a:pt x="4381" y="1438"/>
                    <a:pt x="4383" y="1441"/>
                    <a:pt x="4386" y="1441"/>
                  </a:cubicBezTo>
                  <a:cubicBezTo>
                    <a:pt x="4390" y="1446"/>
                    <a:pt x="4395" y="1445"/>
                    <a:pt x="4399" y="1447"/>
                  </a:cubicBezTo>
                  <a:cubicBezTo>
                    <a:pt x="4410" y="1457"/>
                    <a:pt x="4423" y="1461"/>
                    <a:pt x="4437" y="1466"/>
                  </a:cubicBezTo>
                  <a:cubicBezTo>
                    <a:pt x="4448" y="1473"/>
                    <a:pt x="4459" y="1476"/>
                    <a:pt x="4469" y="1478"/>
                  </a:cubicBezTo>
                  <a:cubicBezTo>
                    <a:pt x="4482" y="1487"/>
                    <a:pt x="4498" y="1488"/>
                    <a:pt x="4513" y="1492"/>
                  </a:cubicBezTo>
                  <a:cubicBezTo>
                    <a:pt x="4516" y="1496"/>
                    <a:pt x="4520" y="1496"/>
                    <a:pt x="4525" y="1496"/>
                  </a:cubicBezTo>
                  <a:cubicBezTo>
                    <a:pt x="4525" y="1496"/>
                    <a:pt x="4526" y="1496"/>
                    <a:pt x="4527" y="1496"/>
                  </a:cubicBezTo>
                  <a:cubicBezTo>
                    <a:pt x="4531" y="1496"/>
                    <a:pt x="4534" y="1497"/>
                    <a:pt x="4537" y="1499"/>
                  </a:cubicBezTo>
                  <a:cubicBezTo>
                    <a:pt x="4541" y="1503"/>
                    <a:pt x="4545" y="1503"/>
                    <a:pt x="4549" y="1503"/>
                  </a:cubicBezTo>
                  <a:cubicBezTo>
                    <a:pt x="4553" y="1503"/>
                    <a:pt x="4556" y="1503"/>
                    <a:pt x="4560" y="1503"/>
                  </a:cubicBezTo>
                  <a:cubicBezTo>
                    <a:pt x="4563" y="1503"/>
                    <a:pt x="4566" y="1503"/>
                    <a:pt x="4569" y="1505"/>
                  </a:cubicBezTo>
                  <a:cubicBezTo>
                    <a:pt x="4573" y="1509"/>
                    <a:pt x="4577" y="1509"/>
                    <a:pt x="4581" y="1509"/>
                  </a:cubicBezTo>
                  <a:cubicBezTo>
                    <a:pt x="4584" y="1509"/>
                    <a:pt x="4587" y="1509"/>
                    <a:pt x="4590" y="1509"/>
                  </a:cubicBezTo>
                  <a:cubicBezTo>
                    <a:pt x="4593" y="1509"/>
                    <a:pt x="4597" y="1510"/>
                    <a:pt x="4600" y="1512"/>
                  </a:cubicBezTo>
                  <a:cubicBezTo>
                    <a:pt x="4620" y="1514"/>
                    <a:pt x="4640" y="1516"/>
                    <a:pt x="4661" y="1516"/>
                  </a:cubicBezTo>
                  <a:cubicBezTo>
                    <a:pt x="4682" y="1516"/>
                    <a:pt x="4702" y="1514"/>
                    <a:pt x="4723" y="1512"/>
                  </a:cubicBezTo>
                  <a:cubicBezTo>
                    <a:pt x="4726" y="1510"/>
                    <a:pt x="4729" y="1509"/>
                    <a:pt x="4733" y="1509"/>
                  </a:cubicBezTo>
                  <a:cubicBezTo>
                    <a:pt x="4735" y="1509"/>
                    <a:pt x="4738" y="1509"/>
                    <a:pt x="4741" y="1509"/>
                  </a:cubicBezTo>
                  <a:cubicBezTo>
                    <a:pt x="4746" y="1509"/>
                    <a:pt x="4750" y="1509"/>
                    <a:pt x="4753" y="1505"/>
                  </a:cubicBezTo>
                  <a:cubicBezTo>
                    <a:pt x="4756" y="1503"/>
                    <a:pt x="4759" y="1502"/>
                    <a:pt x="4763" y="1502"/>
                  </a:cubicBezTo>
                  <a:cubicBezTo>
                    <a:pt x="4765" y="1502"/>
                    <a:pt x="4766" y="1503"/>
                    <a:pt x="4768" y="1503"/>
                  </a:cubicBezTo>
                  <a:cubicBezTo>
                    <a:pt x="4772" y="1503"/>
                    <a:pt x="4775" y="1502"/>
                    <a:pt x="4778" y="1499"/>
                  </a:cubicBezTo>
                  <a:cubicBezTo>
                    <a:pt x="4783" y="1493"/>
                    <a:pt x="4793" y="1499"/>
                    <a:pt x="4796" y="1492"/>
                  </a:cubicBezTo>
                  <a:cubicBezTo>
                    <a:pt x="4807" y="1487"/>
                    <a:pt x="4818" y="1485"/>
                    <a:pt x="4828" y="1478"/>
                  </a:cubicBezTo>
                  <a:cubicBezTo>
                    <a:pt x="4832" y="1476"/>
                    <a:pt x="4837" y="1477"/>
                    <a:pt x="4839" y="1472"/>
                  </a:cubicBezTo>
                  <a:cubicBezTo>
                    <a:pt x="4844" y="1469"/>
                    <a:pt x="4849" y="1471"/>
                    <a:pt x="4852" y="1465"/>
                  </a:cubicBezTo>
                  <a:cubicBezTo>
                    <a:pt x="4859" y="1462"/>
                    <a:pt x="4865" y="1458"/>
                    <a:pt x="4871" y="1452"/>
                  </a:cubicBezTo>
                  <a:cubicBezTo>
                    <a:pt x="4877" y="1450"/>
                    <a:pt x="4885" y="1446"/>
                    <a:pt x="4890" y="1441"/>
                  </a:cubicBezTo>
                  <a:cubicBezTo>
                    <a:pt x="4892" y="1440"/>
                    <a:pt x="4893" y="1438"/>
                    <a:pt x="4897" y="1435"/>
                  </a:cubicBezTo>
                  <a:cubicBezTo>
                    <a:pt x="4902" y="1431"/>
                    <a:pt x="4909" y="1429"/>
                    <a:pt x="4914" y="1422"/>
                  </a:cubicBezTo>
                  <a:cubicBezTo>
                    <a:pt x="4918" y="1420"/>
                    <a:pt x="4919" y="1419"/>
                    <a:pt x="4920" y="1415"/>
                  </a:cubicBezTo>
                  <a:cubicBezTo>
                    <a:pt x="4924" y="1414"/>
                    <a:pt x="4926" y="1411"/>
                    <a:pt x="4928" y="1408"/>
                  </a:cubicBezTo>
                  <a:cubicBezTo>
                    <a:pt x="4930" y="1407"/>
                    <a:pt x="4933" y="1404"/>
                    <a:pt x="4934" y="1402"/>
                  </a:cubicBezTo>
                  <a:cubicBezTo>
                    <a:pt x="4936" y="1399"/>
                    <a:pt x="4940" y="1397"/>
                    <a:pt x="4941" y="1395"/>
                  </a:cubicBezTo>
                  <a:cubicBezTo>
                    <a:pt x="4944" y="1392"/>
                    <a:pt x="4946" y="1391"/>
                    <a:pt x="4947" y="1388"/>
                  </a:cubicBezTo>
                  <a:cubicBezTo>
                    <a:pt x="4950" y="1386"/>
                    <a:pt x="4953" y="1385"/>
                    <a:pt x="4955" y="1381"/>
                  </a:cubicBezTo>
                  <a:cubicBezTo>
                    <a:pt x="4957" y="1379"/>
                    <a:pt x="4960" y="1377"/>
                    <a:pt x="4961" y="1375"/>
                  </a:cubicBezTo>
                  <a:cubicBezTo>
                    <a:pt x="4963" y="1374"/>
                    <a:pt x="4967" y="1371"/>
                    <a:pt x="4968" y="1368"/>
                  </a:cubicBezTo>
                  <a:cubicBezTo>
                    <a:pt x="4971" y="1366"/>
                    <a:pt x="4973" y="1364"/>
                    <a:pt x="4974" y="1361"/>
                  </a:cubicBezTo>
                  <a:cubicBezTo>
                    <a:pt x="4977" y="1360"/>
                    <a:pt x="4980" y="1358"/>
                    <a:pt x="4982" y="1354"/>
                  </a:cubicBezTo>
                  <a:cubicBezTo>
                    <a:pt x="4984" y="1353"/>
                    <a:pt x="4987" y="1350"/>
                    <a:pt x="4988" y="1348"/>
                  </a:cubicBezTo>
                  <a:cubicBezTo>
                    <a:pt x="4993" y="1347"/>
                    <a:pt x="4994" y="1345"/>
                    <a:pt x="4995" y="1341"/>
                  </a:cubicBezTo>
                  <a:cubicBezTo>
                    <a:pt x="4999" y="1339"/>
                    <a:pt x="5001" y="1338"/>
                    <a:pt x="5001" y="1334"/>
                  </a:cubicBezTo>
                  <a:cubicBezTo>
                    <a:pt x="5010" y="1331"/>
                    <a:pt x="5011" y="1322"/>
                    <a:pt x="5016" y="1317"/>
                  </a:cubicBezTo>
                  <a:cubicBezTo>
                    <a:pt x="5017" y="1314"/>
                    <a:pt x="5021" y="1312"/>
                    <a:pt x="5022" y="1310"/>
                  </a:cubicBezTo>
                  <a:cubicBezTo>
                    <a:pt x="5025" y="1309"/>
                    <a:pt x="5027" y="1307"/>
                    <a:pt x="5027" y="1304"/>
                  </a:cubicBezTo>
                  <a:lnTo>
                    <a:pt x="5027" y="1305"/>
                  </a:lnTo>
                  <a:cubicBezTo>
                    <a:pt x="5032" y="1304"/>
                    <a:pt x="5031" y="1296"/>
                    <a:pt x="5036" y="1294"/>
                  </a:cubicBezTo>
                  <a:cubicBezTo>
                    <a:pt x="5038" y="1291"/>
                    <a:pt x="5039" y="1289"/>
                    <a:pt x="5041" y="1285"/>
                  </a:cubicBezTo>
                  <a:cubicBezTo>
                    <a:pt x="5046" y="1283"/>
                    <a:pt x="5044" y="1278"/>
                    <a:pt x="5048" y="1273"/>
                  </a:cubicBezTo>
                  <a:cubicBezTo>
                    <a:pt x="5052" y="1271"/>
                    <a:pt x="5050" y="1264"/>
                    <a:pt x="5054" y="1262"/>
                  </a:cubicBezTo>
                  <a:cubicBezTo>
                    <a:pt x="5058" y="1258"/>
                    <a:pt x="5057" y="1253"/>
                    <a:pt x="5060" y="1251"/>
                  </a:cubicBezTo>
                  <a:cubicBezTo>
                    <a:pt x="5063" y="1248"/>
                    <a:pt x="5066" y="1248"/>
                    <a:pt x="5070" y="1248"/>
                  </a:cubicBezTo>
                  <a:cubicBezTo>
                    <a:pt x="5073" y="1248"/>
                    <a:pt x="5077" y="1248"/>
                    <a:pt x="5079" y="1244"/>
                  </a:cubicBezTo>
                  <a:cubicBezTo>
                    <a:pt x="5084" y="1239"/>
                    <a:pt x="5093" y="1245"/>
                    <a:pt x="5097" y="1237"/>
                  </a:cubicBezTo>
                  <a:cubicBezTo>
                    <a:pt x="5101" y="1236"/>
                    <a:pt x="5108" y="1236"/>
                    <a:pt x="5111" y="1231"/>
                  </a:cubicBezTo>
                  <a:cubicBezTo>
                    <a:pt x="5113" y="1229"/>
                    <a:pt x="5119" y="1230"/>
                    <a:pt x="5123" y="1226"/>
                  </a:cubicBezTo>
                  <a:cubicBezTo>
                    <a:pt x="5127" y="1221"/>
                    <a:pt x="5136" y="1226"/>
                    <a:pt x="5140" y="1220"/>
                  </a:cubicBezTo>
                  <a:cubicBezTo>
                    <a:pt x="5145" y="1217"/>
                    <a:pt x="5150" y="1218"/>
                    <a:pt x="5154" y="1214"/>
                  </a:cubicBezTo>
                  <a:cubicBezTo>
                    <a:pt x="5160" y="1209"/>
                    <a:pt x="5167" y="1213"/>
                    <a:pt x="5173" y="1208"/>
                  </a:cubicBezTo>
                  <a:cubicBezTo>
                    <a:pt x="5178" y="1203"/>
                    <a:pt x="5187" y="1208"/>
                    <a:pt x="5192" y="1202"/>
                  </a:cubicBezTo>
                  <a:cubicBezTo>
                    <a:pt x="5195" y="1200"/>
                    <a:pt x="5198" y="1200"/>
                    <a:pt x="5201" y="1200"/>
                  </a:cubicBezTo>
                  <a:cubicBezTo>
                    <a:pt x="5204" y="1200"/>
                    <a:pt x="5208" y="1200"/>
                    <a:pt x="5210" y="1197"/>
                  </a:cubicBezTo>
                  <a:cubicBezTo>
                    <a:pt x="5213" y="1195"/>
                    <a:pt x="5215" y="1194"/>
                    <a:pt x="5218" y="1194"/>
                  </a:cubicBezTo>
                  <a:cubicBezTo>
                    <a:pt x="5221" y="1194"/>
                    <a:pt x="5224" y="1195"/>
                    <a:pt x="5226" y="1195"/>
                  </a:cubicBezTo>
                  <a:cubicBezTo>
                    <a:pt x="5230" y="1195"/>
                    <a:pt x="5233" y="1194"/>
                    <a:pt x="5235" y="1190"/>
                  </a:cubicBezTo>
                  <a:cubicBezTo>
                    <a:pt x="5237" y="1189"/>
                    <a:pt x="5240" y="1189"/>
                    <a:pt x="5242" y="1189"/>
                  </a:cubicBezTo>
                  <a:cubicBezTo>
                    <a:pt x="5243" y="1189"/>
                    <a:pt x="5244" y="1189"/>
                    <a:pt x="5244" y="1189"/>
                  </a:cubicBezTo>
                  <a:cubicBezTo>
                    <a:pt x="5248" y="1189"/>
                    <a:pt x="5251" y="1188"/>
                    <a:pt x="5254" y="1185"/>
                  </a:cubicBezTo>
                  <a:cubicBezTo>
                    <a:pt x="5259" y="1181"/>
                    <a:pt x="5268" y="1185"/>
                    <a:pt x="5273" y="1180"/>
                  </a:cubicBezTo>
                  <a:cubicBezTo>
                    <a:pt x="5275" y="1177"/>
                    <a:pt x="5278" y="1176"/>
                    <a:pt x="5281" y="1176"/>
                  </a:cubicBezTo>
                  <a:cubicBezTo>
                    <a:pt x="5283" y="1176"/>
                    <a:pt x="5285" y="1177"/>
                    <a:pt x="5287" y="1177"/>
                  </a:cubicBezTo>
                  <a:cubicBezTo>
                    <a:pt x="5291" y="1177"/>
                    <a:pt x="5294" y="1176"/>
                    <a:pt x="5297" y="1172"/>
                  </a:cubicBezTo>
                  <a:cubicBezTo>
                    <a:pt x="5298" y="1171"/>
                    <a:pt x="5300" y="1171"/>
                    <a:pt x="5302" y="1171"/>
                  </a:cubicBezTo>
                  <a:cubicBezTo>
                    <a:pt x="5304" y="1171"/>
                    <a:pt x="5305" y="1171"/>
                    <a:pt x="5306" y="1171"/>
                  </a:cubicBezTo>
                  <a:cubicBezTo>
                    <a:pt x="5310" y="1171"/>
                    <a:pt x="5313" y="1170"/>
                    <a:pt x="5316" y="1167"/>
                  </a:cubicBezTo>
                  <a:cubicBezTo>
                    <a:pt x="5321" y="1161"/>
                    <a:pt x="5329" y="1167"/>
                    <a:pt x="5334" y="1160"/>
                  </a:cubicBezTo>
                  <a:cubicBezTo>
                    <a:pt x="5340" y="1156"/>
                    <a:pt x="5348" y="1160"/>
                    <a:pt x="5354" y="1155"/>
                  </a:cubicBezTo>
                  <a:cubicBezTo>
                    <a:pt x="5356" y="1152"/>
                    <a:pt x="5360" y="1151"/>
                    <a:pt x="5363" y="1151"/>
                  </a:cubicBezTo>
                  <a:cubicBezTo>
                    <a:pt x="5365" y="1151"/>
                    <a:pt x="5366" y="1151"/>
                    <a:pt x="5368" y="1151"/>
                  </a:cubicBezTo>
                  <a:cubicBezTo>
                    <a:pt x="5372" y="1151"/>
                    <a:pt x="5375" y="1151"/>
                    <a:pt x="5378" y="1147"/>
                  </a:cubicBezTo>
                  <a:cubicBezTo>
                    <a:pt x="5383" y="1143"/>
                    <a:pt x="5393" y="1147"/>
                    <a:pt x="5397" y="1140"/>
                  </a:cubicBezTo>
                  <a:cubicBezTo>
                    <a:pt x="5399" y="1139"/>
                    <a:pt x="5401" y="1139"/>
                    <a:pt x="5403" y="1139"/>
                  </a:cubicBezTo>
                  <a:cubicBezTo>
                    <a:pt x="5404" y="1139"/>
                    <a:pt x="5404" y="1139"/>
                    <a:pt x="5405" y="1139"/>
                  </a:cubicBezTo>
                  <a:cubicBezTo>
                    <a:pt x="5409" y="1139"/>
                    <a:pt x="5413" y="1138"/>
                    <a:pt x="5415" y="1133"/>
                  </a:cubicBezTo>
                  <a:cubicBezTo>
                    <a:pt x="5421" y="1129"/>
                    <a:pt x="5430" y="1134"/>
                    <a:pt x="5435" y="1127"/>
                  </a:cubicBezTo>
                  <a:cubicBezTo>
                    <a:pt x="5440" y="1122"/>
                    <a:pt x="5449" y="1128"/>
                    <a:pt x="5453" y="1120"/>
                  </a:cubicBezTo>
                  <a:cubicBezTo>
                    <a:pt x="5458" y="1116"/>
                    <a:pt x="5468" y="1121"/>
                    <a:pt x="5472" y="1113"/>
                  </a:cubicBezTo>
                  <a:cubicBezTo>
                    <a:pt x="5484" y="1110"/>
                    <a:pt x="5497" y="1107"/>
                    <a:pt x="5510" y="1101"/>
                  </a:cubicBezTo>
                  <a:cubicBezTo>
                    <a:pt x="5512" y="1099"/>
                    <a:pt x="5515" y="1099"/>
                    <a:pt x="5517" y="1099"/>
                  </a:cubicBezTo>
                  <a:cubicBezTo>
                    <a:pt x="5518" y="1099"/>
                    <a:pt x="5519" y="1099"/>
                    <a:pt x="5519" y="1099"/>
                  </a:cubicBezTo>
                  <a:cubicBezTo>
                    <a:pt x="5523" y="1099"/>
                    <a:pt x="5526" y="1099"/>
                    <a:pt x="5529" y="1096"/>
                  </a:cubicBezTo>
                  <a:cubicBezTo>
                    <a:pt x="5531" y="1093"/>
                    <a:pt x="5534" y="1093"/>
                    <a:pt x="5537" y="1093"/>
                  </a:cubicBezTo>
                  <a:cubicBezTo>
                    <a:pt x="5539" y="1093"/>
                    <a:pt x="5541" y="1093"/>
                    <a:pt x="5543" y="1093"/>
                  </a:cubicBezTo>
                  <a:cubicBezTo>
                    <a:pt x="5546" y="1093"/>
                    <a:pt x="5550" y="1092"/>
                    <a:pt x="5553" y="1089"/>
                  </a:cubicBezTo>
                  <a:cubicBezTo>
                    <a:pt x="5555" y="1087"/>
                    <a:pt x="5558" y="1087"/>
                    <a:pt x="5561" y="1087"/>
                  </a:cubicBezTo>
                  <a:cubicBezTo>
                    <a:pt x="5563" y="1087"/>
                    <a:pt x="5565" y="1087"/>
                    <a:pt x="5567" y="1087"/>
                  </a:cubicBezTo>
                  <a:cubicBezTo>
                    <a:pt x="5570" y="1087"/>
                    <a:pt x="5574" y="1086"/>
                    <a:pt x="5577" y="1083"/>
                  </a:cubicBezTo>
                  <a:cubicBezTo>
                    <a:pt x="5579" y="1081"/>
                    <a:pt x="5582" y="1081"/>
                    <a:pt x="5585" y="1081"/>
                  </a:cubicBezTo>
                  <a:cubicBezTo>
                    <a:pt x="5585" y="1081"/>
                    <a:pt x="5586" y="1081"/>
                    <a:pt x="5587" y="1081"/>
                  </a:cubicBezTo>
                  <a:cubicBezTo>
                    <a:pt x="5590" y="1081"/>
                    <a:pt x="5594" y="1080"/>
                    <a:pt x="5596" y="1077"/>
                  </a:cubicBezTo>
                  <a:cubicBezTo>
                    <a:pt x="5599" y="1075"/>
                    <a:pt x="5602" y="1075"/>
                    <a:pt x="5605" y="1075"/>
                  </a:cubicBezTo>
                  <a:cubicBezTo>
                    <a:pt x="5606" y="1075"/>
                    <a:pt x="5607" y="1075"/>
                    <a:pt x="5608" y="1075"/>
                  </a:cubicBezTo>
                  <a:cubicBezTo>
                    <a:pt x="5613" y="1075"/>
                    <a:pt x="5617" y="1074"/>
                    <a:pt x="5620" y="1070"/>
                  </a:cubicBezTo>
                  <a:cubicBezTo>
                    <a:pt x="5626" y="1066"/>
                    <a:pt x="5634" y="1070"/>
                    <a:pt x="5640" y="1064"/>
                  </a:cubicBezTo>
                  <a:cubicBezTo>
                    <a:pt x="5643" y="1061"/>
                    <a:pt x="5647" y="1061"/>
                    <a:pt x="5651" y="1061"/>
                  </a:cubicBezTo>
                  <a:cubicBezTo>
                    <a:pt x="5656" y="1061"/>
                    <a:pt x="5660" y="1061"/>
                    <a:pt x="5663" y="1058"/>
                  </a:cubicBezTo>
                  <a:cubicBezTo>
                    <a:pt x="5667" y="1055"/>
                    <a:pt x="5671" y="1055"/>
                    <a:pt x="5675" y="1055"/>
                  </a:cubicBezTo>
                  <a:cubicBezTo>
                    <a:pt x="5680" y="1055"/>
                    <a:pt x="5684" y="1055"/>
                    <a:pt x="5688" y="1051"/>
                  </a:cubicBezTo>
                  <a:cubicBezTo>
                    <a:pt x="5705" y="1046"/>
                    <a:pt x="5726" y="1045"/>
                    <a:pt x="5743" y="1037"/>
                  </a:cubicBezTo>
                  <a:cubicBezTo>
                    <a:pt x="5771" y="1032"/>
                    <a:pt x="5801" y="1029"/>
                    <a:pt x="5829" y="1019"/>
                  </a:cubicBezTo>
                  <a:cubicBezTo>
                    <a:pt x="5833" y="1017"/>
                    <a:pt x="5836" y="1017"/>
                    <a:pt x="5840" y="1017"/>
                  </a:cubicBezTo>
                  <a:cubicBezTo>
                    <a:pt x="5841" y="1017"/>
                    <a:pt x="5842" y="1017"/>
                    <a:pt x="5842" y="1017"/>
                  </a:cubicBezTo>
                  <a:cubicBezTo>
                    <a:pt x="5847" y="1017"/>
                    <a:pt x="5851" y="1016"/>
                    <a:pt x="5855" y="1012"/>
                  </a:cubicBezTo>
                  <a:cubicBezTo>
                    <a:pt x="5888" y="1004"/>
                    <a:pt x="5921" y="998"/>
                    <a:pt x="5953" y="987"/>
                  </a:cubicBezTo>
                  <a:cubicBezTo>
                    <a:pt x="5966" y="982"/>
                    <a:pt x="5983" y="981"/>
                    <a:pt x="5997" y="975"/>
                  </a:cubicBezTo>
                  <a:cubicBezTo>
                    <a:pt x="6018" y="969"/>
                    <a:pt x="6039" y="964"/>
                    <a:pt x="6058" y="955"/>
                  </a:cubicBezTo>
                  <a:cubicBezTo>
                    <a:pt x="6063" y="951"/>
                    <a:pt x="6072" y="955"/>
                    <a:pt x="6077" y="949"/>
                  </a:cubicBezTo>
                  <a:cubicBezTo>
                    <a:pt x="6099" y="943"/>
                    <a:pt x="6119" y="938"/>
                    <a:pt x="6139" y="929"/>
                  </a:cubicBezTo>
                  <a:cubicBezTo>
                    <a:pt x="6153" y="924"/>
                    <a:pt x="6169" y="923"/>
                    <a:pt x="6182" y="916"/>
                  </a:cubicBezTo>
                  <a:cubicBezTo>
                    <a:pt x="6196" y="912"/>
                    <a:pt x="6212" y="911"/>
                    <a:pt x="6225" y="905"/>
                  </a:cubicBezTo>
                  <a:cubicBezTo>
                    <a:pt x="6255" y="897"/>
                    <a:pt x="6284" y="890"/>
                    <a:pt x="6314" y="880"/>
                  </a:cubicBezTo>
                  <a:cubicBezTo>
                    <a:pt x="6315" y="878"/>
                    <a:pt x="6318" y="878"/>
                    <a:pt x="6320" y="878"/>
                  </a:cubicBezTo>
                  <a:cubicBezTo>
                    <a:pt x="6322" y="878"/>
                    <a:pt x="6325" y="878"/>
                    <a:pt x="6327" y="878"/>
                  </a:cubicBezTo>
                  <a:cubicBezTo>
                    <a:pt x="6331" y="878"/>
                    <a:pt x="6335" y="877"/>
                    <a:pt x="6337" y="873"/>
                  </a:cubicBezTo>
                  <a:cubicBezTo>
                    <a:pt x="6352" y="869"/>
                    <a:pt x="6368" y="868"/>
                    <a:pt x="6380" y="859"/>
                  </a:cubicBezTo>
                  <a:cubicBezTo>
                    <a:pt x="6397" y="856"/>
                    <a:pt x="6414" y="852"/>
                    <a:pt x="6430" y="847"/>
                  </a:cubicBezTo>
                  <a:cubicBezTo>
                    <a:pt x="6434" y="845"/>
                    <a:pt x="6438" y="845"/>
                    <a:pt x="6442" y="845"/>
                  </a:cubicBezTo>
                  <a:cubicBezTo>
                    <a:pt x="6446" y="845"/>
                    <a:pt x="6451" y="845"/>
                    <a:pt x="6455" y="845"/>
                  </a:cubicBezTo>
                  <a:cubicBezTo>
                    <a:pt x="6460" y="845"/>
                    <a:pt x="6464" y="844"/>
                    <a:pt x="6468" y="841"/>
                  </a:cubicBezTo>
                  <a:cubicBezTo>
                    <a:pt x="6472" y="838"/>
                    <a:pt x="6477" y="837"/>
                    <a:pt x="6481" y="837"/>
                  </a:cubicBezTo>
                  <a:cubicBezTo>
                    <a:pt x="6485" y="837"/>
                    <a:pt x="6490" y="838"/>
                    <a:pt x="6494" y="838"/>
                  </a:cubicBezTo>
                  <a:cubicBezTo>
                    <a:pt x="6498" y="838"/>
                    <a:pt x="6502" y="837"/>
                    <a:pt x="6506" y="835"/>
                  </a:cubicBezTo>
                  <a:cubicBezTo>
                    <a:pt x="6509" y="832"/>
                    <a:pt x="6514" y="831"/>
                    <a:pt x="6518" y="831"/>
                  </a:cubicBezTo>
                  <a:cubicBezTo>
                    <a:pt x="6520" y="831"/>
                    <a:pt x="6522" y="831"/>
                    <a:pt x="6524" y="831"/>
                  </a:cubicBezTo>
                  <a:cubicBezTo>
                    <a:pt x="6528" y="831"/>
                    <a:pt x="6533" y="831"/>
                    <a:pt x="6537" y="827"/>
                  </a:cubicBezTo>
                  <a:cubicBezTo>
                    <a:pt x="6540" y="825"/>
                    <a:pt x="6544" y="824"/>
                    <a:pt x="6547" y="824"/>
                  </a:cubicBezTo>
                  <a:cubicBezTo>
                    <a:pt x="6550" y="824"/>
                    <a:pt x="6553" y="825"/>
                    <a:pt x="6556" y="825"/>
                  </a:cubicBezTo>
                  <a:cubicBezTo>
                    <a:pt x="6560" y="825"/>
                    <a:pt x="6564" y="824"/>
                    <a:pt x="6568" y="821"/>
                  </a:cubicBezTo>
                  <a:cubicBezTo>
                    <a:pt x="6585" y="815"/>
                    <a:pt x="6606" y="814"/>
                    <a:pt x="6623" y="808"/>
                  </a:cubicBezTo>
                  <a:cubicBezTo>
                    <a:pt x="6640" y="802"/>
                    <a:pt x="6661" y="802"/>
                    <a:pt x="6678" y="794"/>
                  </a:cubicBezTo>
                  <a:cubicBezTo>
                    <a:pt x="6727" y="784"/>
                    <a:pt x="6778" y="775"/>
                    <a:pt x="6827" y="762"/>
                  </a:cubicBezTo>
                  <a:cubicBezTo>
                    <a:pt x="6829" y="760"/>
                    <a:pt x="6832" y="760"/>
                    <a:pt x="6835" y="760"/>
                  </a:cubicBezTo>
                  <a:cubicBezTo>
                    <a:pt x="6838" y="760"/>
                    <a:pt x="6840" y="760"/>
                    <a:pt x="6843" y="760"/>
                  </a:cubicBezTo>
                  <a:cubicBezTo>
                    <a:pt x="6846" y="760"/>
                    <a:pt x="6850" y="759"/>
                    <a:pt x="6853" y="756"/>
                  </a:cubicBezTo>
                  <a:cubicBezTo>
                    <a:pt x="6855" y="754"/>
                    <a:pt x="6857" y="754"/>
                    <a:pt x="6859" y="754"/>
                  </a:cubicBezTo>
                  <a:cubicBezTo>
                    <a:pt x="6862" y="754"/>
                    <a:pt x="6864" y="754"/>
                    <a:pt x="6867" y="754"/>
                  </a:cubicBezTo>
                  <a:cubicBezTo>
                    <a:pt x="6870" y="754"/>
                    <a:pt x="6874" y="753"/>
                    <a:pt x="6877" y="749"/>
                  </a:cubicBezTo>
                  <a:cubicBezTo>
                    <a:pt x="6898" y="745"/>
                    <a:pt x="6919" y="739"/>
                    <a:pt x="6939" y="730"/>
                  </a:cubicBezTo>
                  <a:cubicBezTo>
                    <a:pt x="6944" y="725"/>
                    <a:pt x="6952" y="730"/>
                    <a:pt x="6957" y="723"/>
                  </a:cubicBezTo>
                  <a:cubicBezTo>
                    <a:pt x="6971" y="718"/>
                    <a:pt x="6988" y="717"/>
                    <a:pt x="7001" y="711"/>
                  </a:cubicBezTo>
                  <a:cubicBezTo>
                    <a:pt x="7076" y="690"/>
                    <a:pt x="7153" y="678"/>
                    <a:pt x="7230" y="660"/>
                  </a:cubicBezTo>
                  <a:cubicBezTo>
                    <a:pt x="7250" y="658"/>
                    <a:pt x="7271" y="654"/>
                    <a:pt x="7292" y="648"/>
                  </a:cubicBezTo>
                  <a:cubicBezTo>
                    <a:pt x="7317" y="643"/>
                    <a:pt x="7341" y="638"/>
                    <a:pt x="7366" y="630"/>
                  </a:cubicBezTo>
                  <a:cubicBezTo>
                    <a:pt x="7372" y="624"/>
                    <a:pt x="7379" y="630"/>
                    <a:pt x="7384" y="622"/>
                  </a:cubicBezTo>
                  <a:cubicBezTo>
                    <a:pt x="7390" y="617"/>
                    <a:pt x="7398" y="621"/>
                    <a:pt x="7404" y="616"/>
                  </a:cubicBezTo>
                  <a:cubicBezTo>
                    <a:pt x="7433" y="608"/>
                    <a:pt x="7460" y="597"/>
                    <a:pt x="7490" y="590"/>
                  </a:cubicBezTo>
                  <a:cubicBezTo>
                    <a:pt x="7493" y="588"/>
                    <a:pt x="7496" y="588"/>
                    <a:pt x="7499" y="588"/>
                  </a:cubicBezTo>
                  <a:cubicBezTo>
                    <a:pt x="7501" y="588"/>
                    <a:pt x="7503" y="588"/>
                    <a:pt x="7505" y="588"/>
                  </a:cubicBezTo>
                  <a:cubicBezTo>
                    <a:pt x="7509" y="588"/>
                    <a:pt x="7513" y="587"/>
                    <a:pt x="7516" y="583"/>
                  </a:cubicBezTo>
                  <a:cubicBezTo>
                    <a:pt x="7518" y="582"/>
                    <a:pt x="7521" y="581"/>
                    <a:pt x="7524" y="581"/>
                  </a:cubicBezTo>
                  <a:cubicBezTo>
                    <a:pt x="7528" y="581"/>
                    <a:pt x="7531" y="582"/>
                    <a:pt x="7535" y="582"/>
                  </a:cubicBezTo>
                  <a:cubicBezTo>
                    <a:pt x="7539" y="582"/>
                    <a:pt x="7543" y="581"/>
                    <a:pt x="7546" y="578"/>
                  </a:cubicBezTo>
                  <a:cubicBezTo>
                    <a:pt x="7549" y="576"/>
                    <a:pt x="7552" y="575"/>
                    <a:pt x="7555" y="575"/>
                  </a:cubicBezTo>
                  <a:cubicBezTo>
                    <a:pt x="7559" y="575"/>
                    <a:pt x="7562" y="576"/>
                    <a:pt x="7565" y="576"/>
                  </a:cubicBezTo>
                  <a:cubicBezTo>
                    <a:pt x="7570" y="576"/>
                    <a:pt x="7574" y="575"/>
                    <a:pt x="7578" y="571"/>
                  </a:cubicBezTo>
                  <a:cubicBezTo>
                    <a:pt x="7581" y="569"/>
                    <a:pt x="7584" y="569"/>
                    <a:pt x="7588" y="569"/>
                  </a:cubicBezTo>
                  <a:cubicBezTo>
                    <a:pt x="7590" y="569"/>
                    <a:pt x="7592" y="569"/>
                    <a:pt x="7594" y="569"/>
                  </a:cubicBezTo>
                  <a:cubicBezTo>
                    <a:pt x="7597" y="569"/>
                    <a:pt x="7601" y="569"/>
                    <a:pt x="7603" y="566"/>
                  </a:cubicBezTo>
                  <a:cubicBezTo>
                    <a:pt x="7607" y="563"/>
                    <a:pt x="7611" y="563"/>
                    <a:pt x="7615" y="563"/>
                  </a:cubicBezTo>
                  <a:cubicBezTo>
                    <a:pt x="7620" y="563"/>
                    <a:pt x="7624" y="563"/>
                    <a:pt x="7627" y="560"/>
                  </a:cubicBezTo>
                  <a:cubicBezTo>
                    <a:pt x="7630" y="557"/>
                    <a:pt x="7634" y="556"/>
                    <a:pt x="7637" y="556"/>
                  </a:cubicBezTo>
                  <a:cubicBezTo>
                    <a:pt x="7639" y="556"/>
                    <a:pt x="7640" y="556"/>
                    <a:pt x="7642" y="556"/>
                  </a:cubicBezTo>
                  <a:cubicBezTo>
                    <a:pt x="7646" y="556"/>
                    <a:pt x="7649" y="556"/>
                    <a:pt x="7652" y="552"/>
                  </a:cubicBezTo>
                  <a:cubicBezTo>
                    <a:pt x="7657" y="549"/>
                    <a:pt x="7665" y="552"/>
                    <a:pt x="7670" y="547"/>
                  </a:cubicBezTo>
                  <a:cubicBezTo>
                    <a:pt x="7674" y="543"/>
                    <a:pt x="7679" y="543"/>
                    <a:pt x="7683" y="543"/>
                  </a:cubicBezTo>
                  <a:cubicBezTo>
                    <a:pt x="7688" y="543"/>
                    <a:pt x="7692" y="543"/>
                    <a:pt x="7695" y="540"/>
                  </a:cubicBezTo>
                  <a:cubicBezTo>
                    <a:pt x="7699" y="538"/>
                    <a:pt x="7703" y="537"/>
                    <a:pt x="7707" y="537"/>
                  </a:cubicBezTo>
                  <a:cubicBezTo>
                    <a:pt x="7709" y="537"/>
                    <a:pt x="7711" y="537"/>
                    <a:pt x="7713" y="537"/>
                  </a:cubicBezTo>
                  <a:cubicBezTo>
                    <a:pt x="7718" y="537"/>
                    <a:pt x="7722" y="537"/>
                    <a:pt x="7726" y="534"/>
                  </a:cubicBezTo>
                  <a:cubicBezTo>
                    <a:pt x="7729" y="532"/>
                    <a:pt x="7732" y="531"/>
                    <a:pt x="7736" y="531"/>
                  </a:cubicBezTo>
                  <a:cubicBezTo>
                    <a:pt x="7738" y="531"/>
                    <a:pt x="7740" y="531"/>
                    <a:pt x="7741" y="531"/>
                  </a:cubicBezTo>
                  <a:cubicBezTo>
                    <a:pt x="7745" y="531"/>
                    <a:pt x="7748" y="531"/>
                    <a:pt x="7751" y="528"/>
                  </a:cubicBezTo>
                  <a:cubicBezTo>
                    <a:pt x="7754" y="526"/>
                    <a:pt x="7758" y="526"/>
                    <a:pt x="7762" y="526"/>
                  </a:cubicBezTo>
                  <a:cubicBezTo>
                    <a:pt x="7765" y="526"/>
                    <a:pt x="7768" y="526"/>
                    <a:pt x="7771" y="526"/>
                  </a:cubicBezTo>
                  <a:cubicBezTo>
                    <a:pt x="7775" y="526"/>
                    <a:pt x="7779" y="525"/>
                    <a:pt x="7782" y="522"/>
                  </a:cubicBezTo>
                  <a:cubicBezTo>
                    <a:pt x="7786" y="519"/>
                    <a:pt x="7790" y="518"/>
                    <a:pt x="7793" y="518"/>
                  </a:cubicBezTo>
                  <a:cubicBezTo>
                    <a:pt x="7795" y="518"/>
                    <a:pt x="7797" y="518"/>
                    <a:pt x="7798" y="518"/>
                  </a:cubicBezTo>
                  <a:cubicBezTo>
                    <a:pt x="7802" y="518"/>
                    <a:pt x="7806" y="518"/>
                    <a:pt x="7808" y="514"/>
                  </a:cubicBezTo>
                  <a:cubicBezTo>
                    <a:pt x="7812" y="512"/>
                    <a:pt x="7816" y="511"/>
                    <a:pt x="7820" y="511"/>
                  </a:cubicBezTo>
                  <a:cubicBezTo>
                    <a:pt x="7824" y="511"/>
                    <a:pt x="7829" y="512"/>
                    <a:pt x="7833" y="512"/>
                  </a:cubicBezTo>
                  <a:cubicBezTo>
                    <a:pt x="7838" y="512"/>
                    <a:pt x="7842" y="511"/>
                    <a:pt x="7846" y="508"/>
                  </a:cubicBezTo>
                  <a:cubicBezTo>
                    <a:pt x="7850" y="505"/>
                    <a:pt x="7854" y="505"/>
                    <a:pt x="7858" y="505"/>
                  </a:cubicBezTo>
                  <a:cubicBezTo>
                    <a:pt x="7862" y="505"/>
                    <a:pt x="7866" y="506"/>
                    <a:pt x="7871" y="506"/>
                  </a:cubicBezTo>
                  <a:cubicBezTo>
                    <a:pt x="7875" y="506"/>
                    <a:pt x="7880" y="505"/>
                    <a:pt x="7884" y="501"/>
                  </a:cubicBezTo>
                  <a:cubicBezTo>
                    <a:pt x="7887" y="499"/>
                    <a:pt x="7891" y="499"/>
                    <a:pt x="7894" y="499"/>
                  </a:cubicBezTo>
                  <a:cubicBezTo>
                    <a:pt x="7897" y="499"/>
                    <a:pt x="7900" y="499"/>
                    <a:pt x="7903" y="499"/>
                  </a:cubicBezTo>
                  <a:cubicBezTo>
                    <a:pt x="7907" y="499"/>
                    <a:pt x="7912" y="498"/>
                    <a:pt x="7915" y="495"/>
                  </a:cubicBezTo>
                  <a:cubicBezTo>
                    <a:pt x="7923" y="489"/>
                    <a:pt x="7933" y="496"/>
                    <a:pt x="7940" y="487"/>
                  </a:cubicBezTo>
                  <a:cubicBezTo>
                    <a:pt x="7943" y="485"/>
                    <a:pt x="7946" y="485"/>
                    <a:pt x="7949" y="485"/>
                  </a:cubicBezTo>
                  <a:cubicBezTo>
                    <a:pt x="7951" y="485"/>
                    <a:pt x="7953" y="485"/>
                    <a:pt x="7955" y="485"/>
                  </a:cubicBezTo>
                  <a:cubicBezTo>
                    <a:pt x="7959" y="485"/>
                    <a:pt x="7963" y="485"/>
                    <a:pt x="7966" y="481"/>
                  </a:cubicBezTo>
                  <a:cubicBezTo>
                    <a:pt x="7969" y="479"/>
                    <a:pt x="7972" y="478"/>
                    <a:pt x="7976" y="478"/>
                  </a:cubicBezTo>
                  <a:cubicBezTo>
                    <a:pt x="7978" y="478"/>
                    <a:pt x="7980" y="479"/>
                    <a:pt x="7982" y="479"/>
                  </a:cubicBezTo>
                  <a:cubicBezTo>
                    <a:pt x="7986" y="479"/>
                    <a:pt x="7989" y="478"/>
                    <a:pt x="7992" y="475"/>
                  </a:cubicBezTo>
                  <a:cubicBezTo>
                    <a:pt x="7995" y="473"/>
                    <a:pt x="7999" y="472"/>
                    <a:pt x="8003" y="472"/>
                  </a:cubicBezTo>
                  <a:cubicBezTo>
                    <a:pt x="8006" y="472"/>
                    <a:pt x="8009" y="472"/>
                    <a:pt x="8011" y="472"/>
                  </a:cubicBezTo>
                  <a:cubicBezTo>
                    <a:pt x="8015" y="472"/>
                    <a:pt x="8019" y="472"/>
                    <a:pt x="8023" y="469"/>
                  </a:cubicBezTo>
                  <a:cubicBezTo>
                    <a:pt x="8026" y="466"/>
                    <a:pt x="8030" y="465"/>
                    <a:pt x="8035" y="465"/>
                  </a:cubicBezTo>
                  <a:cubicBezTo>
                    <a:pt x="8039" y="465"/>
                    <a:pt x="8043" y="466"/>
                    <a:pt x="8047" y="466"/>
                  </a:cubicBezTo>
                  <a:cubicBezTo>
                    <a:pt x="8051" y="466"/>
                    <a:pt x="8055" y="465"/>
                    <a:pt x="8058" y="462"/>
                  </a:cubicBezTo>
                  <a:cubicBezTo>
                    <a:pt x="8063" y="460"/>
                    <a:pt x="8068" y="459"/>
                    <a:pt x="8072" y="459"/>
                  </a:cubicBezTo>
                  <a:cubicBezTo>
                    <a:pt x="8075" y="459"/>
                    <a:pt x="8079" y="460"/>
                    <a:pt x="8082" y="460"/>
                  </a:cubicBezTo>
                  <a:cubicBezTo>
                    <a:pt x="8087" y="460"/>
                    <a:pt x="8092" y="459"/>
                    <a:pt x="8096" y="455"/>
                  </a:cubicBezTo>
                  <a:cubicBezTo>
                    <a:pt x="8100" y="453"/>
                    <a:pt x="8104" y="453"/>
                    <a:pt x="8108" y="453"/>
                  </a:cubicBezTo>
                  <a:cubicBezTo>
                    <a:pt x="8112" y="453"/>
                    <a:pt x="8116" y="453"/>
                    <a:pt x="8120" y="453"/>
                  </a:cubicBezTo>
                  <a:cubicBezTo>
                    <a:pt x="8125" y="453"/>
                    <a:pt x="8130" y="452"/>
                    <a:pt x="8134" y="448"/>
                  </a:cubicBezTo>
                  <a:cubicBezTo>
                    <a:pt x="8138" y="446"/>
                    <a:pt x="8142" y="446"/>
                    <a:pt x="8146" y="446"/>
                  </a:cubicBezTo>
                  <a:cubicBezTo>
                    <a:pt x="8150" y="446"/>
                    <a:pt x="8155" y="446"/>
                    <a:pt x="8159" y="446"/>
                  </a:cubicBezTo>
                  <a:cubicBezTo>
                    <a:pt x="8164" y="446"/>
                    <a:pt x="8168" y="445"/>
                    <a:pt x="8172" y="442"/>
                  </a:cubicBezTo>
                  <a:cubicBezTo>
                    <a:pt x="8176" y="439"/>
                    <a:pt x="8180" y="438"/>
                    <a:pt x="8185" y="438"/>
                  </a:cubicBezTo>
                  <a:cubicBezTo>
                    <a:pt x="8189" y="438"/>
                    <a:pt x="8194" y="439"/>
                    <a:pt x="8198" y="439"/>
                  </a:cubicBezTo>
                  <a:cubicBezTo>
                    <a:pt x="8202" y="439"/>
                    <a:pt x="8206" y="438"/>
                    <a:pt x="8209" y="436"/>
                  </a:cubicBezTo>
                  <a:cubicBezTo>
                    <a:pt x="8214" y="433"/>
                    <a:pt x="8219" y="432"/>
                    <a:pt x="8223" y="432"/>
                  </a:cubicBezTo>
                  <a:cubicBezTo>
                    <a:pt x="8226" y="432"/>
                    <a:pt x="8230" y="433"/>
                    <a:pt x="8233" y="433"/>
                  </a:cubicBezTo>
                  <a:cubicBezTo>
                    <a:pt x="8238" y="433"/>
                    <a:pt x="8243" y="432"/>
                    <a:pt x="8247" y="428"/>
                  </a:cubicBezTo>
                  <a:cubicBezTo>
                    <a:pt x="8250" y="426"/>
                    <a:pt x="8253" y="426"/>
                    <a:pt x="8256" y="426"/>
                  </a:cubicBezTo>
                  <a:cubicBezTo>
                    <a:pt x="8259" y="426"/>
                    <a:pt x="8263" y="427"/>
                    <a:pt x="8267" y="427"/>
                  </a:cubicBezTo>
                  <a:cubicBezTo>
                    <a:pt x="8271" y="427"/>
                    <a:pt x="8275" y="426"/>
                    <a:pt x="8278" y="423"/>
                  </a:cubicBezTo>
                  <a:cubicBezTo>
                    <a:pt x="8281" y="421"/>
                    <a:pt x="8284" y="420"/>
                    <a:pt x="8288" y="420"/>
                  </a:cubicBezTo>
                  <a:cubicBezTo>
                    <a:pt x="8291" y="420"/>
                    <a:pt x="8294" y="421"/>
                    <a:pt x="8298" y="421"/>
                  </a:cubicBezTo>
                  <a:cubicBezTo>
                    <a:pt x="8302" y="421"/>
                    <a:pt x="8306" y="420"/>
                    <a:pt x="8310" y="416"/>
                  </a:cubicBezTo>
                  <a:cubicBezTo>
                    <a:pt x="8313" y="414"/>
                    <a:pt x="8316" y="414"/>
                    <a:pt x="8319" y="414"/>
                  </a:cubicBezTo>
                  <a:cubicBezTo>
                    <a:pt x="8323" y="414"/>
                    <a:pt x="8326" y="414"/>
                    <a:pt x="8329" y="414"/>
                  </a:cubicBezTo>
                  <a:cubicBezTo>
                    <a:pt x="8334" y="414"/>
                    <a:pt x="8338" y="413"/>
                    <a:pt x="8341" y="410"/>
                  </a:cubicBezTo>
                  <a:cubicBezTo>
                    <a:pt x="8344" y="407"/>
                    <a:pt x="8348" y="407"/>
                    <a:pt x="8352" y="407"/>
                  </a:cubicBezTo>
                  <a:cubicBezTo>
                    <a:pt x="8354" y="407"/>
                    <a:pt x="8357" y="407"/>
                    <a:pt x="8359" y="407"/>
                  </a:cubicBezTo>
                  <a:cubicBezTo>
                    <a:pt x="8363" y="407"/>
                    <a:pt x="8368" y="406"/>
                    <a:pt x="8371" y="403"/>
                  </a:cubicBezTo>
                  <a:cubicBezTo>
                    <a:pt x="8374" y="401"/>
                    <a:pt x="8378" y="401"/>
                    <a:pt x="8381" y="401"/>
                  </a:cubicBezTo>
                  <a:cubicBezTo>
                    <a:pt x="8384" y="401"/>
                    <a:pt x="8387" y="401"/>
                    <a:pt x="8390" y="401"/>
                  </a:cubicBezTo>
                  <a:cubicBezTo>
                    <a:pt x="8395" y="401"/>
                    <a:pt x="8399" y="401"/>
                    <a:pt x="8402" y="398"/>
                  </a:cubicBezTo>
                  <a:lnTo>
                    <a:pt x="8404" y="396"/>
                  </a:lnTo>
                  <a:lnTo>
                    <a:pt x="8406" y="398"/>
                  </a:lnTo>
                  <a:cubicBezTo>
                    <a:pt x="8410" y="395"/>
                    <a:pt x="8416" y="394"/>
                    <a:pt x="8421" y="394"/>
                  </a:cubicBezTo>
                  <a:cubicBezTo>
                    <a:pt x="8423" y="394"/>
                    <a:pt x="8426" y="394"/>
                    <a:pt x="8428" y="394"/>
                  </a:cubicBezTo>
                  <a:cubicBezTo>
                    <a:pt x="8434" y="394"/>
                    <a:pt x="8440" y="394"/>
                    <a:pt x="8445" y="390"/>
                  </a:cubicBezTo>
                  <a:cubicBezTo>
                    <a:pt x="8449" y="388"/>
                    <a:pt x="8453" y="388"/>
                    <a:pt x="8458" y="388"/>
                  </a:cubicBezTo>
                  <a:cubicBezTo>
                    <a:pt x="8463" y="388"/>
                    <a:pt x="8469" y="389"/>
                    <a:pt x="8474" y="389"/>
                  </a:cubicBezTo>
                  <a:cubicBezTo>
                    <a:pt x="8479" y="389"/>
                    <a:pt x="8484" y="388"/>
                    <a:pt x="8489" y="385"/>
                  </a:cubicBezTo>
                  <a:lnTo>
                    <a:pt x="8490" y="384"/>
                  </a:lnTo>
                  <a:lnTo>
                    <a:pt x="8492" y="385"/>
                  </a:lnTo>
                  <a:cubicBezTo>
                    <a:pt x="8496" y="383"/>
                    <a:pt x="8501" y="382"/>
                    <a:pt x="8505" y="382"/>
                  </a:cubicBezTo>
                  <a:cubicBezTo>
                    <a:pt x="8510" y="382"/>
                    <a:pt x="8515" y="383"/>
                    <a:pt x="8519" y="383"/>
                  </a:cubicBezTo>
                  <a:cubicBezTo>
                    <a:pt x="8525" y="383"/>
                    <a:pt x="8531" y="382"/>
                    <a:pt x="8537" y="378"/>
                  </a:cubicBezTo>
                  <a:cubicBezTo>
                    <a:pt x="8542" y="376"/>
                    <a:pt x="8548" y="375"/>
                    <a:pt x="8554" y="375"/>
                  </a:cubicBezTo>
                  <a:cubicBezTo>
                    <a:pt x="8557" y="375"/>
                    <a:pt x="8561" y="375"/>
                    <a:pt x="8565" y="375"/>
                  </a:cubicBezTo>
                  <a:cubicBezTo>
                    <a:pt x="8570" y="375"/>
                    <a:pt x="8576" y="375"/>
                    <a:pt x="8580" y="372"/>
                  </a:cubicBezTo>
                  <a:cubicBezTo>
                    <a:pt x="8586" y="369"/>
                    <a:pt x="8591" y="368"/>
                    <a:pt x="8596" y="368"/>
                  </a:cubicBezTo>
                  <a:cubicBezTo>
                    <a:pt x="8601" y="368"/>
                    <a:pt x="8605" y="369"/>
                    <a:pt x="8610" y="369"/>
                  </a:cubicBezTo>
                  <a:cubicBezTo>
                    <a:pt x="8615" y="369"/>
                    <a:pt x="8619" y="368"/>
                    <a:pt x="8624" y="365"/>
                  </a:cubicBezTo>
                  <a:lnTo>
                    <a:pt x="8625" y="363"/>
                  </a:lnTo>
                  <a:lnTo>
                    <a:pt x="8627" y="365"/>
                  </a:lnTo>
                  <a:cubicBezTo>
                    <a:pt x="8630" y="364"/>
                    <a:pt x="8634" y="363"/>
                    <a:pt x="8637" y="363"/>
                  </a:cubicBezTo>
                  <a:cubicBezTo>
                    <a:pt x="8641" y="363"/>
                    <a:pt x="8644" y="364"/>
                    <a:pt x="8647" y="364"/>
                  </a:cubicBezTo>
                  <a:cubicBezTo>
                    <a:pt x="8652" y="364"/>
                    <a:pt x="8656" y="363"/>
                    <a:pt x="8660" y="360"/>
                  </a:cubicBezTo>
                  <a:cubicBezTo>
                    <a:pt x="8665" y="357"/>
                    <a:pt x="8670" y="356"/>
                    <a:pt x="8675" y="356"/>
                  </a:cubicBezTo>
                  <a:cubicBezTo>
                    <a:pt x="8678" y="356"/>
                    <a:pt x="8681" y="356"/>
                    <a:pt x="8684" y="356"/>
                  </a:cubicBezTo>
                  <a:cubicBezTo>
                    <a:pt x="8689" y="356"/>
                    <a:pt x="8694" y="356"/>
                    <a:pt x="8698" y="352"/>
                  </a:cubicBezTo>
                  <a:cubicBezTo>
                    <a:pt x="8701" y="350"/>
                    <a:pt x="8705" y="350"/>
                    <a:pt x="8708" y="350"/>
                  </a:cubicBezTo>
                  <a:cubicBezTo>
                    <a:pt x="8711" y="350"/>
                    <a:pt x="8714" y="350"/>
                    <a:pt x="8717" y="350"/>
                  </a:cubicBezTo>
                  <a:cubicBezTo>
                    <a:pt x="8721" y="350"/>
                    <a:pt x="8725" y="349"/>
                    <a:pt x="8729" y="346"/>
                  </a:cubicBezTo>
                  <a:cubicBezTo>
                    <a:pt x="8732" y="343"/>
                    <a:pt x="8736" y="343"/>
                    <a:pt x="8740" y="343"/>
                  </a:cubicBezTo>
                  <a:cubicBezTo>
                    <a:pt x="8743" y="343"/>
                    <a:pt x="8746" y="343"/>
                    <a:pt x="8749" y="343"/>
                  </a:cubicBezTo>
                  <a:cubicBezTo>
                    <a:pt x="8752" y="343"/>
                    <a:pt x="8756" y="342"/>
                    <a:pt x="8759" y="340"/>
                  </a:cubicBezTo>
                  <a:lnTo>
                    <a:pt x="8762" y="338"/>
                  </a:lnTo>
                  <a:lnTo>
                    <a:pt x="8763" y="340"/>
                  </a:lnTo>
                  <a:cubicBezTo>
                    <a:pt x="8767" y="338"/>
                    <a:pt x="8771" y="337"/>
                    <a:pt x="8775" y="337"/>
                  </a:cubicBezTo>
                  <a:cubicBezTo>
                    <a:pt x="8777" y="337"/>
                    <a:pt x="8780" y="337"/>
                    <a:pt x="8782" y="337"/>
                  </a:cubicBezTo>
                  <a:cubicBezTo>
                    <a:pt x="8787" y="337"/>
                    <a:pt x="8792" y="337"/>
                    <a:pt x="8796" y="334"/>
                  </a:cubicBezTo>
                  <a:lnTo>
                    <a:pt x="8797" y="333"/>
                  </a:lnTo>
                  <a:lnTo>
                    <a:pt x="8799" y="334"/>
                  </a:lnTo>
                  <a:cubicBezTo>
                    <a:pt x="8803" y="332"/>
                    <a:pt x="8806" y="332"/>
                    <a:pt x="8810" y="332"/>
                  </a:cubicBezTo>
                  <a:cubicBezTo>
                    <a:pt x="8813" y="332"/>
                    <a:pt x="8816" y="332"/>
                    <a:pt x="8820" y="332"/>
                  </a:cubicBezTo>
                  <a:cubicBezTo>
                    <a:pt x="8824" y="332"/>
                    <a:pt x="8829" y="332"/>
                    <a:pt x="8833" y="329"/>
                  </a:cubicBezTo>
                  <a:cubicBezTo>
                    <a:pt x="8837" y="326"/>
                    <a:pt x="8841" y="325"/>
                    <a:pt x="8845" y="325"/>
                  </a:cubicBezTo>
                  <a:cubicBezTo>
                    <a:pt x="8850" y="325"/>
                    <a:pt x="8854" y="326"/>
                    <a:pt x="8859" y="326"/>
                  </a:cubicBezTo>
                  <a:cubicBezTo>
                    <a:pt x="8863" y="326"/>
                    <a:pt x="8867" y="325"/>
                    <a:pt x="8871" y="322"/>
                  </a:cubicBezTo>
                  <a:cubicBezTo>
                    <a:pt x="8874" y="320"/>
                    <a:pt x="8878" y="319"/>
                    <a:pt x="8881" y="319"/>
                  </a:cubicBezTo>
                  <a:cubicBezTo>
                    <a:pt x="8884" y="319"/>
                    <a:pt x="8887" y="319"/>
                    <a:pt x="8889" y="319"/>
                  </a:cubicBezTo>
                  <a:cubicBezTo>
                    <a:pt x="8894" y="319"/>
                    <a:pt x="8898" y="319"/>
                    <a:pt x="8902" y="315"/>
                  </a:cubicBezTo>
                  <a:cubicBezTo>
                    <a:pt x="8904" y="313"/>
                    <a:pt x="8907" y="312"/>
                    <a:pt x="8910" y="312"/>
                  </a:cubicBezTo>
                  <a:cubicBezTo>
                    <a:pt x="8913" y="312"/>
                    <a:pt x="8915" y="312"/>
                    <a:pt x="8917" y="312"/>
                  </a:cubicBezTo>
                  <a:cubicBezTo>
                    <a:pt x="8921" y="312"/>
                    <a:pt x="8924" y="312"/>
                    <a:pt x="8927" y="308"/>
                  </a:cubicBezTo>
                  <a:cubicBezTo>
                    <a:pt x="8930" y="306"/>
                    <a:pt x="8933" y="306"/>
                    <a:pt x="8937" y="306"/>
                  </a:cubicBezTo>
                  <a:cubicBezTo>
                    <a:pt x="8939" y="306"/>
                    <a:pt x="8941" y="306"/>
                    <a:pt x="8943" y="306"/>
                  </a:cubicBezTo>
                  <a:cubicBezTo>
                    <a:pt x="8946" y="306"/>
                    <a:pt x="8950" y="306"/>
                    <a:pt x="8952" y="303"/>
                  </a:cubicBezTo>
                  <a:cubicBezTo>
                    <a:pt x="8956" y="300"/>
                    <a:pt x="8960" y="300"/>
                    <a:pt x="8964" y="300"/>
                  </a:cubicBezTo>
                  <a:cubicBezTo>
                    <a:pt x="8966" y="300"/>
                    <a:pt x="8969" y="300"/>
                    <a:pt x="8971" y="300"/>
                  </a:cubicBezTo>
                  <a:cubicBezTo>
                    <a:pt x="8975" y="300"/>
                    <a:pt x="8980" y="300"/>
                    <a:pt x="8984" y="296"/>
                  </a:cubicBezTo>
                  <a:cubicBezTo>
                    <a:pt x="8987" y="294"/>
                    <a:pt x="8992" y="294"/>
                    <a:pt x="8996" y="294"/>
                  </a:cubicBezTo>
                  <a:cubicBezTo>
                    <a:pt x="8998" y="294"/>
                    <a:pt x="9000" y="294"/>
                    <a:pt x="9002" y="294"/>
                  </a:cubicBezTo>
                  <a:cubicBezTo>
                    <a:pt x="9006" y="294"/>
                    <a:pt x="9011" y="293"/>
                    <a:pt x="9015" y="290"/>
                  </a:cubicBezTo>
                  <a:cubicBezTo>
                    <a:pt x="9018" y="287"/>
                    <a:pt x="9022" y="287"/>
                    <a:pt x="9027" y="287"/>
                  </a:cubicBezTo>
                  <a:cubicBezTo>
                    <a:pt x="9029" y="287"/>
                    <a:pt x="9031" y="287"/>
                    <a:pt x="9033" y="287"/>
                  </a:cubicBezTo>
                  <a:cubicBezTo>
                    <a:pt x="9037" y="287"/>
                    <a:pt x="9042" y="286"/>
                    <a:pt x="9045" y="282"/>
                  </a:cubicBezTo>
                  <a:cubicBezTo>
                    <a:pt x="9049" y="280"/>
                    <a:pt x="9053" y="279"/>
                    <a:pt x="9057" y="279"/>
                  </a:cubicBezTo>
                  <a:cubicBezTo>
                    <a:pt x="9062" y="279"/>
                    <a:pt x="9066" y="280"/>
                    <a:pt x="9070" y="280"/>
                  </a:cubicBezTo>
                  <a:cubicBezTo>
                    <a:pt x="9075" y="280"/>
                    <a:pt x="9079" y="279"/>
                    <a:pt x="9083" y="276"/>
                  </a:cubicBezTo>
                  <a:cubicBezTo>
                    <a:pt x="9087" y="274"/>
                    <a:pt x="9092" y="273"/>
                    <a:pt x="9096" y="273"/>
                  </a:cubicBezTo>
                  <a:cubicBezTo>
                    <a:pt x="9101" y="273"/>
                    <a:pt x="9106" y="274"/>
                    <a:pt x="9111" y="274"/>
                  </a:cubicBezTo>
                  <a:cubicBezTo>
                    <a:pt x="9116" y="274"/>
                    <a:pt x="9121" y="273"/>
                    <a:pt x="9126" y="269"/>
                  </a:cubicBezTo>
                  <a:cubicBezTo>
                    <a:pt x="9130" y="267"/>
                    <a:pt x="9134" y="266"/>
                    <a:pt x="9139" y="266"/>
                  </a:cubicBezTo>
                  <a:cubicBezTo>
                    <a:pt x="9144" y="266"/>
                    <a:pt x="9150" y="268"/>
                    <a:pt x="9155" y="268"/>
                  </a:cubicBezTo>
                  <a:cubicBezTo>
                    <a:pt x="9160" y="268"/>
                    <a:pt x="9165" y="267"/>
                    <a:pt x="9169" y="263"/>
                  </a:cubicBezTo>
                  <a:cubicBezTo>
                    <a:pt x="9175" y="259"/>
                    <a:pt x="9183" y="263"/>
                    <a:pt x="9189" y="258"/>
                  </a:cubicBezTo>
                  <a:cubicBezTo>
                    <a:pt x="9191" y="255"/>
                    <a:pt x="9194" y="254"/>
                    <a:pt x="9198" y="254"/>
                  </a:cubicBezTo>
                  <a:cubicBezTo>
                    <a:pt x="9199" y="254"/>
                    <a:pt x="9201" y="254"/>
                    <a:pt x="9202" y="254"/>
                  </a:cubicBezTo>
                  <a:cubicBezTo>
                    <a:pt x="9206" y="254"/>
                    <a:pt x="9210" y="254"/>
                    <a:pt x="9212" y="250"/>
                  </a:cubicBezTo>
                  <a:cubicBezTo>
                    <a:pt x="9215" y="248"/>
                    <a:pt x="9218" y="247"/>
                    <a:pt x="9221" y="247"/>
                  </a:cubicBezTo>
                  <a:cubicBezTo>
                    <a:pt x="9224" y="247"/>
                    <a:pt x="9226" y="248"/>
                    <a:pt x="9229" y="248"/>
                  </a:cubicBezTo>
                  <a:cubicBezTo>
                    <a:pt x="9232" y="248"/>
                    <a:pt x="9236" y="247"/>
                    <a:pt x="9238" y="244"/>
                  </a:cubicBezTo>
                  <a:cubicBezTo>
                    <a:pt x="9243" y="240"/>
                    <a:pt x="9247" y="240"/>
                    <a:pt x="9252" y="240"/>
                  </a:cubicBezTo>
                  <a:cubicBezTo>
                    <a:pt x="9257" y="240"/>
                    <a:pt x="9261" y="240"/>
                    <a:pt x="9264" y="237"/>
                  </a:cubicBezTo>
                  <a:cubicBezTo>
                    <a:pt x="9280" y="233"/>
                    <a:pt x="9298" y="233"/>
                    <a:pt x="9314" y="225"/>
                  </a:cubicBezTo>
                  <a:cubicBezTo>
                    <a:pt x="9316" y="223"/>
                    <a:pt x="9319" y="222"/>
                    <a:pt x="9322" y="222"/>
                  </a:cubicBezTo>
                  <a:cubicBezTo>
                    <a:pt x="9324" y="222"/>
                    <a:pt x="9326" y="222"/>
                    <a:pt x="9328" y="222"/>
                  </a:cubicBezTo>
                  <a:cubicBezTo>
                    <a:pt x="9332" y="222"/>
                    <a:pt x="9336" y="222"/>
                    <a:pt x="9339" y="218"/>
                  </a:cubicBezTo>
                  <a:cubicBezTo>
                    <a:pt x="9340" y="217"/>
                    <a:pt x="9342" y="217"/>
                    <a:pt x="9344" y="217"/>
                  </a:cubicBezTo>
                  <a:cubicBezTo>
                    <a:pt x="9345" y="217"/>
                    <a:pt x="9346" y="217"/>
                    <a:pt x="9348" y="217"/>
                  </a:cubicBezTo>
                  <a:cubicBezTo>
                    <a:pt x="9351" y="217"/>
                    <a:pt x="9354" y="216"/>
                    <a:pt x="9357" y="212"/>
                  </a:cubicBezTo>
                  <a:cubicBezTo>
                    <a:pt x="9361" y="207"/>
                    <a:pt x="9371" y="212"/>
                    <a:pt x="9374" y="205"/>
                  </a:cubicBezTo>
                  <a:cubicBezTo>
                    <a:pt x="9378" y="205"/>
                    <a:pt x="9380" y="202"/>
                    <a:pt x="9383" y="200"/>
                  </a:cubicBezTo>
                  <a:cubicBezTo>
                    <a:pt x="9385" y="196"/>
                    <a:pt x="9391" y="198"/>
                    <a:pt x="9395" y="194"/>
                  </a:cubicBezTo>
                  <a:cubicBezTo>
                    <a:pt x="9401" y="190"/>
                    <a:pt x="9410" y="187"/>
                    <a:pt x="9413" y="180"/>
                  </a:cubicBezTo>
                  <a:cubicBezTo>
                    <a:pt x="9417" y="179"/>
                    <a:pt x="9418" y="178"/>
                    <a:pt x="9421" y="173"/>
                  </a:cubicBezTo>
                  <a:cubicBezTo>
                    <a:pt x="9426" y="169"/>
                    <a:pt x="9429" y="162"/>
                    <a:pt x="9432" y="155"/>
                  </a:cubicBezTo>
                  <a:lnTo>
                    <a:pt x="9432" y="156"/>
                  </a:lnTo>
                  <a:cubicBezTo>
                    <a:pt x="9440" y="152"/>
                    <a:pt x="9435" y="142"/>
                    <a:pt x="9439" y="136"/>
                  </a:cubicBezTo>
                  <a:lnTo>
                    <a:pt x="9438" y="135"/>
                  </a:lnTo>
                  <a:lnTo>
                    <a:pt x="9439" y="134"/>
                  </a:lnTo>
                  <a:cubicBezTo>
                    <a:pt x="9444" y="123"/>
                    <a:pt x="9445" y="113"/>
                    <a:pt x="9439" y="102"/>
                  </a:cubicBezTo>
                  <a:cubicBezTo>
                    <a:pt x="9433" y="94"/>
                    <a:pt x="9440" y="85"/>
                    <a:pt x="9433" y="76"/>
                  </a:cubicBezTo>
                  <a:cubicBezTo>
                    <a:pt x="9431" y="75"/>
                    <a:pt x="9431" y="74"/>
                    <a:pt x="9432" y="72"/>
                  </a:cubicBezTo>
                  <a:cubicBezTo>
                    <a:pt x="9428" y="67"/>
                    <a:pt x="9432" y="58"/>
                    <a:pt x="9427" y="53"/>
                  </a:cubicBezTo>
                  <a:lnTo>
                    <a:pt x="9426" y="51"/>
                  </a:lnTo>
                  <a:lnTo>
                    <a:pt x="9427" y="49"/>
                  </a:lnTo>
                  <a:cubicBezTo>
                    <a:pt x="9422" y="42"/>
                    <a:pt x="9428" y="31"/>
                    <a:pt x="9421" y="22"/>
                  </a:cubicBezTo>
                  <a:cubicBezTo>
                    <a:pt x="9415" y="17"/>
                    <a:pt x="9421" y="10"/>
                    <a:pt x="9413" y="4"/>
                  </a:cubicBezTo>
                  <a:cubicBezTo>
                    <a:pt x="9413" y="2"/>
                    <a:pt x="9413" y="1"/>
                    <a:pt x="9412" y="1"/>
                  </a:cubicBezTo>
                  <a:close/>
                </a:path>
              </a:pathLst>
            </a:custGeom>
            <a:solidFill>
              <a:srgbClr val="3F3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48"/>
            <p:cNvSpPr/>
            <p:nvPr/>
          </p:nvSpPr>
          <p:spPr>
            <a:xfrm>
              <a:off x="7177263" y="4003438"/>
              <a:ext cx="155674" cy="59017"/>
            </a:xfrm>
            <a:custGeom>
              <a:avLst/>
              <a:gdLst/>
              <a:ahLst/>
              <a:cxnLst/>
              <a:rect l="l" t="t" r="r" b="b"/>
              <a:pathLst>
                <a:path w="4202" h="1593" extrusionOk="0">
                  <a:moveTo>
                    <a:pt x="3515" y="1"/>
                  </a:moveTo>
                  <a:cubicBezTo>
                    <a:pt x="3448" y="1"/>
                    <a:pt x="3382" y="7"/>
                    <a:pt x="3318" y="17"/>
                  </a:cubicBezTo>
                  <a:cubicBezTo>
                    <a:pt x="3140" y="43"/>
                    <a:pt x="2965" y="82"/>
                    <a:pt x="2788" y="119"/>
                  </a:cubicBezTo>
                  <a:cubicBezTo>
                    <a:pt x="2572" y="165"/>
                    <a:pt x="2359" y="222"/>
                    <a:pt x="2151" y="292"/>
                  </a:cubicBezTo>
                  <a:cubicBezTo>
                    <a:pt x="1976" y="350"/>
                    <a:pt x="1807" y="417"/>
                    <a:pt x="1639" y="488"/>
                  </a:cubicBezTo>
                  <a:cubicBezTo>
                    <a:pt x="1464" y="562"/>
                    <a:pt x="1289" y="632"/>
                    <a:pt x="1121" y="715"/>
                  </a:cubicBezTo>
                  <a:cubicBezTo>
                    <a:pt x="907" y="821"/>
                    <a:pt x="714" y="963"/>
                    <a:pt x="528" y="1108"/>
                  </a:cubicBezTo>
                  <a:cubicBezTo>
                    <a:pt x="405" y="1204"/>
                    <a:pt x="285" y="1302"/>
                    <a:pt x="173" y="1410"/>
                  </a:cubicBezTo>
                  <a:cubicBezTo>
                    <a:pt x="116" y="1466"/>
                    <a:pt x="59" y="1520"/>
                    <a:pt x="5" y="1577"/>
                  </a:cubicBezTo>
                  <a:cubicBezTo>
                    <a:pt x="2" y="1583"/>
                    <a:pt x="0" y="1588"/>
                    <a:pt x="7" y="1593"/>
                  </a:cubicBezTo>
                  <a:lnTo>
                    <a:pt x="16" y="1593"/>
                  </a:lnTo>
                  <a:cubicBezTo>
                    <a:pt x="18" y="1591"/>
                    <a:pt x="20" y="1590"/>
                    <a:pt x="22" y="1588"/>
                  </a:cubicBezTo>
                  <a:lnTo>
                    <a:pt x="25" y="1586"/>
                  </a:lnTo>
                  <a:cubicBezTo>
                    <a:pt x="26" y="1585"/>
                    <a:pt x="28" y="1583"/>
                    <a:pt x="31" y="1582"/>
                  </a:cubicBezTo>
                  <a:cubicBezTo>
                    <a:pt x="33" y="1582"/>
                    <a:pt x="34" y="1581"/>
                    <a:pt x="37" y="1580"/>
                  </a:cubicBezTo>
                  <a:cubicBezTo>
                    <a:pt x="42" y="1576"/>
                    <a:pt x="48" y="1575"/>
                    <a:pt x="53" y="1572"/>
                  </a:cubicBezTo>
                  <a:cubicBezTo>
                    <a:pt x="97" y="1543"/>
                    <a:pt x="141" y="1508"/>
                    <a:pt x="185" y="1477"/>
                  </a:cubicBezTo>
                  <a:cubicBezTo>
                    <a:pt x="354" y="1353"/>
                    <a:pt x="528" y="1238"/>
                    <a:pt x="713" y="1143"/>
                  </a:cubicBezTo>
                  <a:cubicBezTo>
                    <a:pt x="974" y="1009"/>
                    <a:pt x="1244" y="897"/>
                    <a:pt x="1524" y="811"/>
                  </a:cubicBezTo>
                  <a:cubicBezTo>
                    <a:pt x="1763" y="736"/>
                    <a:pt x="2005" y="679"/>
                    <a:pt x="2252" y="636"/>
                  </a:cubicBezTo>
                  <a:cubicBezTo>
                    <a:pt x="2427" y="605"/>
                    <a:pt x="2605" y="582"/>
                    <a:pt x="2783" y="563"/>
                  </a:cubicBezTo>
                  <a:cubicBezTo>
                    <a:pt x="2922" y="548"/>
                    <a:pt x="3062" y="536"/>
                    <a:pt x="3201" y="524"/>
                  </a:cubicBezTo>
                  <a:cubicBezTo>
                    <a:pt x="3282" y="517"/>
                    <a:pt x="3361" y="510"/>
                    <a:pt x="3441" y="503"/>
                  </a:cubicBezTo>
                  <a:cubicBezTo>
                    <a:pt x="3530" y="497"/>
                    <a:pt x="3619" y="488"/>
                    <a:pt x="3708" y="487"/>
                  </a:cubicBezTo>
                  <a:cubicBezTo>
                    <a:pt x="3731" y="487"/>
                    <a:pt x="3754" y="487"/>
                    <a:pt x="3776" y="487"/>
                  </a:cubicBezTo>
                  <a:cubicBezTo>
                    <a:pt x="3875" y="487"/>
                    <a:pt x="3973" y="489"/>
                    <a:pt x="4071" y="498"/>
                  </a:cubicBezTo>
                  <a:cubicBezTo>
                    <a:pt x="4081" y="495"/>
                    <a:pt x="4091" y="494"/>
                    <a:pt x="4101" y="494"/>
                  </a:cubicBezTo>
                  <a:cubicBezTo>
                    <a:pt x="4113" y="494"/>
                    <a:pt x="4125" y="495"/>
                    <a:pt x="4137" y="495"/>
                  </a:cubicBezTo>
                  <a:cubicBezTo>
                    <a:pt x="4147" y="495"/>
                    <a:pt x="4157" y="494"/>
                    <a:pt x="4166" y="491"/>
                  </a:cubicBezTo>
                  <a:cubicBezTo>
                    <a:pt x="4169" y="487"/>
                    <a:pt x="4175" y="488"/>
                    <a:pt x="4178" y="484"/>
                  </a:cubicBezTo>
                  <a:cubicBezTo>
                    <a:pt x="4180" y="482"/>
                    <a:pt x="4184" y="481"/>
                    <a:pt x="4185" y="477"/>
                  </a:cubicBezTo>
                  <a:cubicBezTo>
                    <a:pt x="4189" y="475"/>
                    <a:pt x="4188" y="469"/>
                    <a:pt x="4191" y="466"/>
                  </a:cubicBezTo>
                  <a:cubicBezTo>
                    <a:pt x="4193" y="462"/>
                    <a:pt x="4195" y="461"/>
                    <a:pt x="4197" y="459"/>
                  </a:cubicBezTo>
                  <a:cubicBezTo>
                    <a:pt x="4202" y="441"/>
                    <a:pt x="4201" y="426"/>
                    <a:pt x="4197" y="408"/>
                  </a:cubicBezTo>
                  <a:lnTo>
                    <a:pt x="4197" y="403"/>
                  </a:lnTo>
                  <a:cubicBezTo>
                    <a:pt x="4194" y="401"/>
                    <a:pt x="4195" y="395"/>
                    <a:pt x="4191" y="391"/>
                  </a:cubicBezTo>
                  <a:lnTo>
                    <a:pt x="4191" y="386"/>
                  </a:lnTo>
                  <a:cubicBezTo>
                    <a:pt x="4190" y="384"/>
                    <a:pt x="4189" y="380"/>
                    <a:pt x="4186" y="379"/>
                  </a:cubicBezTo>
                  <a:lnTo>
                    <a:pt x="4186" y="377"/>
                  </a:lnTo>
                  <a:lnTo>
                    <a:pt x="4186" y="377"/>
                  </a:lnTo>
                  <a:cubicBezTo>
                    <a:pt x="4186" y="377"/>
                    <a:pt x="4186" y="378"/>
                    <a:pt x="4187" y="378"/>
                  </a:cubicBezTo>
                  <a:cubicBezTo>
                    <a:pt x="4186" y="377"/>
                    <a:pt x="4186" y="377"/>
                    <a:pt x="4186" y="376"/>
                  </a:cubicBezTo>
                  <a:lnTo>
                    <a:pt x="4186" y="376"/>
                  </a:lnTo>
                  <a:lnTo>
                    <a:pt x="4186" y="377"/>
                  </a:lnTo>
                  <a:lnTo>
                    <a:pt x="4186" y="377"/>
                  </a:lnTo>
                  <a:cubicBezTo>
                    <a:pt x="4185" y="376"/>
                    <a:pt x="4185" y="375"/>
                    <a:pt x="4185" y="374"/>
                  </a:cubicBezTo>
                  <a:lnTo>
                    <a:pt x="4185" y="374"/>
                  </a:lnTo>
                  <a:cubicBezTo>
                    <a:pt x="4185" y="374"/>
                    <a:pt x="4185" y="375"/>
                    <a:pt x="4186" y="376"/>
                  </a:cubicBezTo>
                  <a:lnTo>
                    <a:pt x="4186" y="376"/>
                  </a:lnTo>
                  <a:lnTo>
                    <a:pt x="4186" y="374"/>
                  </a:lnTo>
                  <a:cubicBezTo>
                    <a:pt x="4185" y="374"/>
                    <a:pt x="4185" y="373"/>
                    <a:pt x="4184" y="373"/>
                  </a:cubicBezTo>
                  <a:lnTo>
                    <a:pt x="4184" y="373"/>
                  </a:lnTo>
                  <a:cubicBezTo>
                    <a:pt x="4184" y="370"/>
                    <a:pt x="4183" y="367"/>
                    <a:pt x="4180" y="365"/>
                  </a:cubicBezTo>
                  <a:cubicBezTo>
                    <a:pt x="4179" y="363"/>
                    <a:pt x="4176" y="362"/>
                    <a:pt x="4175" y="359"/>
                  </a:cubicBezTo>
                  <a:cubicBezTo>
                    <a:pt x="4171" y="357"/>
                    <a:pt x="4173" y="349"/>
                    <a:pt x="4169" y="347"/>
                  </a:cubicBezTo>
                  <a:cubicBezTo>
                    <a:pt x="4165" y="344"/>
                    <a:pt x="4163" y="343"/>
                    <a:pt x="4162" y="340"/>
                  </a:cubicBezTo>
                  <a:cubicBezTo>
                    <a:pt x="4158" y="337"/>
                    <a:pt x="4159" y="331"/>
                    <a:pt x="4155" y="328"/>
                  </a:cubicBezTo>
                  <a:lnTo>
                    <a:pt x="4148" y="321"/>
                  </a:lnTo>
                  <a:cubicBezTo>
                    <a:pt x="4146" y="319"/>
                    <a:pt x="4143" y="317"/>
                    <a:pt x="4142" y="315"/>
                  </a:cubicBezTo>
                  <a:cubicBezTo>
                    <a:pt x="4140" y="311"/>
                    <a:pt x="4137" y="310"/>
                    <a:pt x="4136" y="308"/>
                  </a:cubicBezTo>
                  <a:lnTo>
                    <a:pt x="4136" y="303"/>
                  </a:lnTo>
                  <a:cubicBezTo>
                    <a:pt x="4133" y="299"/>
                    <a:pt x="4132" y="297"/>
                    <a:pt x="4130" y="295"/>
                  </a:cubicBezTo>
                  <a:lnTo>
                    <a:pt x="4122" y="289"/>
                  </a:lnTo>
                  <a:cubicBezTo>
                    <a:pt x="4120" y="287"/>
                    <a:pt x="4117" y="284"/>
                    <a:pt x="4116" y="282"/>
                  </a:cubicBezTo>
                  <a:cubicBezTo>
                    <a:pt x="4115" y="281"/>
                    <a:pt x="4111" y="279"/>
                    <a:pt x="4110" y="277"/>
                  </a:cubicBezTo>
                  <a:lnTo>
                    <a:pt x="4110" y="271"/>
                  </a:lnTo>
                  <a:cubicBezTo>
                    <a:pt x="4108" y="268"/>
                    <a:pt x="4106" y="266"/>
                    <a:pt x="4104" y="265"/>
                  </a:cubicBezTo>
                  <a:lnTo>
                    <a:pt x="4097" y="257"/>
                  </a:lnTo>
                  <a:cubicBezTo>
                    <a:pt x="4095" y="255"/>
                    <a:pt x="4093" y="254"/>
                    <a:pt x="4092" y="251"/>
                  </a:cubicBezTo>
                  <a:cubicBezTo>
                    <a:pt x="4088" y="249"/>
                    <a:pt x="4089" y="241"/>
                    <a:pt x="4084" y="239"/>
                  </a:cubicBezTo>
                  <a:cubicBezTo>
                    <a:pt x="4082" y="236"/>
                    <a:pt x="4081" y="234"/>
                    <a:pt x="4078" y="233"/>
                  </a:cubicBezTo>
                  <a:lnTo>
                    <a:pt x="4071" y="225"/>
                  </a:lnTo>
                  <a:cubicBezTo>
                    <a:pt x="4067" y="219"/>
                    <a:pt x="4065" y="212"/>
                    <a:pt x="4060" y="207"/>
                  </a:cubicBezTo>
                  <a:lnTo>
                    <a:pt x="4052" y="200"/>
                  </a:lnTo>
                  <a:cubicBezTo>
                    <a:pt x="4051" y="197"/>
                    <a:pt x="4049" y="196"/>
                    <a:pt x="4047" y="193"/>
                  </a:cubicBezTo>
                  <a:cubicBezTo>
                    <a:pt x="4043" y="191"/>
                    <a:pt x="4045" y="184"/>
                    <a:pt x="4040" y="181"/>
                  </a:cubicBezTo>
                  <a:lnTo>
                    <a:pt x="4034" y="174"/>
                  </a:lnTo>
                  <a:cubicBezTo>
                    <a:pt x="4033" y="171"/>
                    <a:pt x="4029" y="170"/>
                    <a:pt x="4028" y="168"/>
                  </a:cubicBezTo>
                  <a:cubicBezTo>
                    <a:pt x="4024" y="165"/>
                    <a:pt x="4025" y="158"/>
                    <a:pt x="4022" y="155"/>
                  </a:cubicBezTo>
                  <a:cubicBezTo>
                    <a:pt x="4019" y="153"/>
                    <a:pt x="4016" y="152"/>
                    <a:pt x="4014" y="149"/>
                  </a:cubicBezTo>
                  <a:cubicBezTo>
                    <a:pt x="4013" y="146"/>
                    <a:pt x="4011" y="144"/>
                    <a:pt x="4009" y="142"/>
                  </a:cubicBezTo>
                  <a:lnTo>
                    <a:pt x="4009" y="137"/>
                  </a:lnTo>
                  <a:cubicBezTo>
                    <a:pt x="4007" y="133"/>
                    <a:pt x="4006" y="131"/>
                    <a:pt x="4002" y="130"/>
                  </a:cubicBezTo>
                  <a:cubicBezTo>
                    <a:pt x="4000" y="127"/>
                    <a:pt x="3997" y="126"/>
                    <a:pt x="3996" y="123"/>
                  </a:cubicBezTo>
                  <a:cubicBezTo>
                    <a:pt x="3992" y="120"/>
                    <a:pt x="3993" y="114"/>
                    <a:pt x="3990" y="111"/>
                  </a:cubicBezTo>
                  <a:lnTo>
                    <a:pt x="3982" y="104"/>
                  </a:lnTo>
                  <a:cubicBezTo>
                    <a:pt x="3981" y="101"/>
                    <a:pt x="3979" y="100"/>
                    <a:pt x="3977" y="98"/>
                  </a:cubicBezTo>
                  <a:cubicBezTo>
                    <a:pt x="3973" y="95"/>
                    <a:pt x="3974" y="88"/>
                    <a:pt x="3970" y="85"/>
                  </a:cubicBezTo>
                  <a:cubicBezTo>
                    <a:pt x="3969" y="83"/>
                    <a:pt x="3966" y="82"/>
                    <a:pt x="3965" y="78"/>
                  </a:cubicBezTo>
                  <a:cubicBezTo>
                    <a:pt x="3960" y="76"/>
                    <a:pt x="3963" y="70"/>
                    <a:pt x="3958" y="67"/>
                  </a:cubicBezTo>
                  <a:lnTo>
                    <a:pt x="3952" y="60"/>
                  </a:lnTo>
                  <a:cubicBezTo>
                    <a:pt x="3947" y="57"/>
                    <a:pt x="3949" y="50"/>
                    <a:pt x="3944" y="48"/>
                  </a:cubicBezTo>
                  <a:lnTo>
                    <a:pt x="3938" y="41"/>
                  </a:lnTo>
                  <a:cubicBezTo>
                    <a:pt x="3937" y="39"/>
                    <a:pt x="3933" y="37"/>
                    <a:pt x="3932" y="34"/>
                  </a:cubicBezTo>
                  <a:cubicBezTo>
                    <a:pt x="3928" y="32"/>
                    <a:pt x="3930" y="24"/>
                    <a:pt x="3926" y="22"/>
                  </a:cubicBezTo>
                  <a:cubicBezTo>
                    <a:pt x="3925" y="19"/>
                    <a:pt x="3922" y="18"/>
                    <a:pt x="3920" y="16"/>
                  </a:cubicBezTo>
                  <a:cubicBezTo>
                    <a:pt x="3916" y="13"/>
                    <a:pt x="3917" y="6"/>
                    <a:pt x="3914" y="3"/>
                  </a:cubicBezTo>
                  <a:cubicBezTo>
                    <a:pt x="3911" y="2"/>
                    <a:pt x="3906" y="1"/>
                    <a:pt x="3904" y="1"/>
                  </a:cubicBezTo>
                  <a:cubicBezTo>
                    <a:pt x="3861" y="1"/>
                    <a:pt x="3817" y="1"/>
                    <a:pt x="3774" y="1"/>
                  </a:cubicBezTo>
                  <a:cubicBezTo>
                    <a:pt x="3688" y="1"/>
                    <a:pt x="3601" y="1"/>
                    <a:pt x="3515" y="1"/>
                  </a:cubicBez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48"/>
            <p:cNvSpPr/>
            <p:nvPr/>
          </p:nvSpPr>
          <p:spPr>
            <a:xfrm>
              <a:off x="7164667" y="3863028"/>
              <a:ext cx="130222" cy="203946"/>
            </a:xfrm>
            <a:custGeom>
              <a:avLst/>
              <a:gdLst/>
              <a:ahLst/>
              <a:cxnLst/>
              <a:rect l="l" t="t" r="r" b="b"/>
              <a:pathLst>
                <a:path w="3515" h="5505" extrusionOk="0">
                  <a:moveTo>
                    <a:pt x="2493" y="0"/>
                  </a:moveTo>
                  <a:cubicBezTo>
                    <a:pt x="2452" y="6"/>
                    <a:pt x="2411" y="17"/>
                    <a:pt x="2371" y="22"/>
                  </a:cubicBezTo>
                  <a:cubicBezTo>
                    <a:pt x="2357" y="32"/>
                    <a:pt x="2364" y="45"/>
                    <a:pt x="2368" y="57"/>
                  </a:cubicBezTo>
                  <a:cubicBezTo>
                    <a:pt x="2406" y="186"/>
                    <a:pt x="2442" y="315"/>
                    <a:pt x="2490" y="442"/>
                  </a:cubicBezTo>
                  <a:cubicBezTo>
                    <a:pt x="2530" y="550"/>
                    <a:pt x="2566" y="658"/>
                    <a:pt x="2608" y="766"/>
                  </a:cubicBezTo>
                  <a:cubicBezTo>
                    <a:pt x="2662" y="907"/>
                    <a:pt x="2712" y="1049"/>
                    <a:pt x="2761" y="1192"/>
                  </a:cubicBezTo>
                  <a:cubicBezTo>
                    <a:pt x="2786" y="1264"/>
                    <a:pt x="2813" y="1334"/>
                    <a:pt x="2840" y="1405"/>
                  </a:cubicBezTo>
                  <a:cubicBezTo>
                    <a:pt x="2890" y="1535"/>
                    <a:pt x="2951" y="1659"/>
                    <a:pt x="3005" y="1787"/>
                  </a:cubicBezTo>
                  <a:cubicBezTo>
                    <a:pt x="3052" y="1895"/>
                    <a:pt x="3095" y="2003"/>
                    <a:pt x="3134" y="2114"/>
                  </a:cubicBezTo>
                  <a:cubicBezTo>
                    <a:pt x="3159" y="2184"/>
                    <a:pt x="3186" y="2254"/>
                    <a:pt x="3214" y="2322"/>
                  </a:cubicBezTo>
                  <a:cubicBezTo>
                    <a:pt x="3268" y="2449"/>
                    <a:pt x="3325" y="2574"/>
                    <a:pt x="3374" y="2703"/>
                  </a:cubicBezTo>
                  <a:cubicBezTo>
                    <a:pt x="3392" y="2750"/>
                    <a:pt x="3387" y="2764"/>
                    <a:pt x="3338" y="2782"/>
                  </a:cubicBezTo>
                  <a:cubicBezTo>
                    <a:pt x="3285" y="2802"/>
                    <a:pt x="3230" y="2821"/>
                    <a:pt x="3176" y="2839"/>
                  </a:cubicBezTo>
                  <a:cubicBezTo>
                    <a:pt x="3110" y="2860"/>
                    <a:pt x="3045" y="2882"/>
                    <a:pt x="2978" y="2902"/>
                  </a:cubicBezTo>
                  <a:cubicBezTo>
                    <a:pt x="2917" y="2923"/>
                    <a:pt x="2854" y="2944"/>
                    <a:pt x="2792" y="2961"/>
                  </a:cubicBezTo>
                  <a:cubicBezTo>
                    <a:pt x="2655" y="3000"/>
                    <a:pt x="2523" y="3051"/>
                    <a:pt x="2395" y="3112"/>
                  </a:cubicBezTo>
                  <a:cubicBezTo>
                    <a:pt x="2228" y="3193"/>
                    <a:pt x="2062" y="3275"/>
                    <a:pt x="1902" y="3367"/>
                  </a:cubicBezTo>
                  <a:cubicBezTo>
                    <a:pt x="1821" y="3413"/>
                    <a:pt x="1741" y="3459"/>
                    <a:pt x="1665" y="3510"/>
                  </a:cubicBezTo>
                  <a:cubicBezTo>
                    <a:pt x="1598" y="3554"/>
                    <a:pt x="1532" y="3598"/>
                    <a:pt x="1467" y="3642"/>
                  </a:cubicBezTo>
                  <a:cubicBezTo>
                    <a:pt x="1419" y="3676"/>
                    <a:pt x="1371" y="3710"/>
                    <a:pt x="1325" y="3744"/>
                  </a:cubicBezTo>
                  <a:cubicBezTo>
                    <a:pt x="1250" y="3802"/>
                    <a:pt x="1175" y="3860"/>
                    <a:pt x="1101" y="3917"/>
                  </a:cubicBezTo>
                  <a:cubicBezTo>
                    <a:pt x="1026" y="3975"/>
                    <a:pt x="958" y="4037"/>
                    <a:pt x="889" y="4100"/>
                  </a:cubicBezTo>
                  <a:cubicBezTo>
                    <a:pt x="818" y="4168"/>
                    <a:pt x="751" y="4243"/>
                    <a:pt x="686" y="4315"/>
                  </a:cubicBezTo>
                  <a:cubicBezTo>
                    <a:pt x="638" y="4368"/>
                    <a:pt x="592" y="4419"/>
                    <a:pt x="545" y="4473"/>
                  </a:cubicBezTo>
                  <a:cubicBezTo>
                    <a:pt x="489" y="4540"/>
                    <a:pt x="437" y="4608"/>
                    <a:pt x="388" y="4678"/>
                  </a:cubicBezTo>
                  <a:cubicBezTo>
                    <a:pt x="295" y="4811"/>
                    <a:pt x="212" y="4948"/>
                    <a:pt x="144" y="5096"/>
                  </a:cubicBezTo>
                  <a:cubicBezTo>
                    <a:pt x="86" y="5220"/>
                    <a:pt x="40" y="5348"/>
                    <a:pt x="9" y="5481"/>
                  </a:cubicBezTo>
                  <a:cubicBezTo>
                    <a:pt x="7" y="5487"/>
                    <a:pt x="1" y="5495"/>
                    <a:pt x="6" y="5504"/>
                  </a:cubicBezTo>
                  <a:cubicBezTo>
                    <a:pt x="42" y="5438"/>
                    <a:pt x="75" y="5376"/>
                    <a:pt x="107" y="5311"/>
                  </a:cubicBezTo>
                  <a:cubicBezTo>
                    <a:pt x="160" y="5208"/>
                    <a:pt x="212" y="5102"/>
                    <a:pt x="271" y="5001"/>
                  </a:cubicBezTo>
                  <a:cubicBezTo>
                    <a:pt x="322" y="4919"/>
                    <a:pt x="381" y="4842"/>
                    <a:pt x="441" y="4767"/>
                  </a:cubicBezTo>
                  <a:cubicBezTo>
                    <a:pt x="473" y="4725"/>
                    <a:pt x="508" y="4686"/>
                    <a:pt x="540" y="4645"/>
                  </a:cubicBezTo>
                  <a:cubicBezTo>
                    <a:pt x="570" y="4609"/>
                    <a:pt x="598" y="4572"/>
                    <a:pt x="627" y="4535"/>
                  </a:cubicBezTo>
                  <a:cubicBezTo>
                    <a:pt x="656" y="4501"/>
                    <a:pt x="686" y="4469"/>
                    <a:pt x="714" y="4435"/>
                  </a:cubicBezTo>
                  <a:cubicBezTo>
                    <a:pt x="753" y="4388"/>
                    <a:pt x="798" y="4346"/>
                    <a:pt x="841" y="4304"/>
                  </a:cubicBezTo>
                  <a:cubicBezTo>
                    <a:pt x="896" y="4251"/>
                    <a:pt x="954" y="4202"/>
                    <a:pt x="1010" y="4152"/>
                  </a:cubicBezTo>
                  <a:cubicBezTo>
                    <a:pt x="1042" y="4124"/>
                    <a:pt x="1077" y="4094"/>
                    <a:pt x="1110" y="4066"/>
                  </a:cubicBezTo>
                  <a:cubicBezTo>
                    <a:pt x="1167" y="4017"/>
                    <a:pt x="1225" y="3970"/>
                    <a:pt x="1283" y="3922"/>
                  </a:cubicBezTo>
                  <a:cubicBezTo>
                    <a:pt x="1339" y="3877"/>
                    <a:pt x="1395" y="3830"/>
                    <a:pt x="1452" y="3786"/>
                  </a:cubicBezTo>
                  <a:cubicBezTo>
                    <a:pt x="1542" y="3721"/>
                    <a:pt x="1632" y="3658"/>
                    <a:pt x="1726" y="3599"/>
                  </a:cubicBezTo>
                  <a:cubicBezTo>
                    <a:pt x="1796" y="3556"/>
                    <a:pt x="1866" y="3513"/>
                    <a:pt x="1938" y="3473"/>
                  </a:cubicBezTo>
                  <a:cubicBezTo>
                    <a:pt x="1981" y="3448"/>
                    <a:pt x="2026" y="3424"/>
                    <a:pt x="2070" y="3399"/>
                  </a:cubicBezTo>
                  <a:cubicBezTo>
                    <a:pt x="2132" y="3367"/>
                    <a:pt x="2193" y="3332"/>
                    <a:pt x="2256" y="3302"/>
                  </a:cubicBezTo>
                  <a:cubicBezTo>
                    <a:pt x="2319" y="3273"/>
                    <a:pt x="2382" y="3243"/>
                    <a:pt x="2447" y="3215"/>
                  </a:cubicBezTo>
                  <a:cubicBezTo>
                    <a:pt x="2535" y="3176"/>
                    <a:pt x="2626" y="3138"/>
                    <a:pt x="2717" y="3106"/>
                  </a:cubicBezTo>
                  <a:cubicBezTo>
                    <a:pt x="2890" y="3043"/>
                    <a:pt x="3068" y="3000"/>
                    <a:pt x="3245" y="2957"/>
                  </a:cubicBezTo>
                  <a:cubicBezTo>
                    <a:pt x="3323" y="2939"/>
                    <a:pt x="3401" y="2914"/>
                    <a:pt x="3478" y="2889"/>
                  </a:cubicBezTo>
                  <a:cubicBezTo>
                    <a:pt x="3505" y="2880"/>
                    <a:pt x="3511" y="2870"/>
                    <a:pt x="3512" y="2842"/>
                  </a:cubicBezTo>
                  <a:cubicBezTo>
                    <a:pt x="3514" y="2823"/>
                    <a:pt x="3510" y="2809"/>
                    <a:pt x="3505" y="2793"/>
                  </a:cubicBezTo>
                  <a:cubicBezTo>
                    <a:pt x="3479" y="2724"/>
                    <a:pt x="3452" y="2655"/>
                    <a:pt x="3428" y="2585"/>
                  </a:cubicBezTo>
                  <a:cubicBezTo>
                    <a:pt x="3387" y="2464"/>
                    <a:pt x="3347" y="2345"/>
                    <a:pt x="3304" y="2224"/>
                  </a:cubicBezTo>
                  <a:cubicBezTo>
                    <a:pt x="3279" y="2159"/>
                    <a:pt x="3256" y="2093"/>
                    <a:pt x="3234" y="2028"/>
                  </a:cubicBezTo>
                  <a:cubicBezTo>
                    <a:pt x="3182" y="1886"/>
                    <a:pt x="3132" y="1743"/>
                    <a:pt x="3081" y="1602"/>
                  </a:cubicBezTo>
                  <a:cubicBezTo>
                    <a:pt x="3053" y="1523"/>
                    <a:pt x="3027" y="1445"/>
                    <a:pt x="2998" y="1366"/>
                  </a:cubicBezTo>
                  <a:cubicBezTo>
                    <a:pt x="2939" y="1214"/>
                    <a:pt x="2886" y="1061"/>
                    <a:pt x="2831" y="907"/>
                  </a:cubicBezTo>
                  <a:cubicBezTo>
                    <a:pt x="2788" y="792"/>
                    <a:pt x="2750" y="673"/>
                    <a:pt x="2709" y="556"/>
                  </a:cubicBezTo>
                  <a:cubicBezTo>
                    <a:pt x="2659" y="407"/>
                    <a:pt x="2608" y="259"/>
                    <a:pt x="2549" y="113"/>
                  </a:cubicBezTo>
                  <a:cubicBezTo>
                    <a:pt x="2533" y="75"/>
                    <a:pt x="2519" y="34"/>
                    <a:pt x="2493" y="0"/>
                  </a:cubicBezTo>
                  <a:close/>
                </a:path>
              </a:pathLst>
            </a:custGeom>
            <a:solidFill>
              <a:srgbClr val="AFB6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48"/>
            <p:cNvSpPr/>
            <p:nvPr/>
          </p:nvSpPr>
          <p:spPr>
            <a:xfrm>
              <a:off x="7165667" y="3873809"/>
              <a:ext cx="148672" cy="193684"/>
            </a:xfrm>
            <a:custGeom>
              <a:avLst/>
              <a:gdLst/>
              <a:ahLst/>
              <a:cxnLst/>
              <a:rect l="l" t="t" r="r" b="b"/>
              <a:pathLst>
                <a:path w="4013" h="5228" extrusionOk="0">
                  <a:moveTo>
                    <a:pt x="2935" y="0"/>
                  </a:moveTo>
                  <a:cubicBezTo>
                    <a:pt x="2930" y="0"/>
                    <a:pt x="2923" y="0"/>
                    <a:pt x="2918" y="1"/>
                  </a:cubicBezTo>
                  <a:cubicBezTo>
                    <a:pt x="2891" y="13"/>
                    <a:pt x="2891" y="13"/>
                    <a:pt x="2901" y="40"/>
                  </a:cubicBezTo>
                  <a:cubicBezTo>
                    <a:pt x="2924" y="110"/>
                    <a:pt x="2948" y="184"/>
                    <a:pt x="2967" y="255"/>
                  </a:cubicBezTo>
                  <a:cubicBezTo>
                    <a:pt x="2993" y="344"/>
                    <a:pt x="3020" y="432"/>
                    <a:pt x="3046" y="520"/>
                  </a:cubicBezTo>
                  <a:cubicBezTo>
                    <a:pt x="3081" y="643"/>
                    <a:pt x="3117" y="765"/>
                    <a:pt x="3156" y="886"/>
                  </a:cubicBezTo>
                  <a:cubicBezTo>
                    <a:pt x="3187" y="984"/>
                    <a:pt x="3221" y="1080"/>
                    <a:pt x="3256" y="1177"/>
                  </a:cubicBezTo>
                  <a:cubicBezTo>
                    <a:pt x="3297" y="1291"/>
                    <a:pt x="3345" y="1403"/>
                    <a:pt x="3388" y="1518"/>
                  </a:cubicBezTo>
                  <a:cubicBezTo>
                    <a:pt x="3420" y="1602"/>
                    <a:pt x="3451" y="1687"/>
                    <a:pt x="3478" y="1771"/>
                  </a:cubicBezTo>
                  <a:cubicBezTo>
                    <a:pt x="3517" y="1900"/>
                    <a:pt x="3558" y="2030"/>
                    <a:pt x="3610" y="2156"/>
                  </a:cubicBezTo>
                  <a:cubicBezTo>
                    <a:pt x="3661" y="2275"/>
                    <a:pt x="3705" y="2395"/>
                    <a:pt x="3747" y="2518"/>
                  </a:cubicBezTo>
                  <a:cubicBezTo>
                    <a:pt x="3774" y="2595"/>
                    <a:pt x="3791" y="2676"/>
                    <a:pt x="3825" y="2751"/>
                  </a:cubicBezTo>
                  <a:cubicBezTo>
                    <a:pt x="3843" y="2793"/>
                    <a:pt x="3853" y="2837"/>
                    <a:pt x="3880" y="2874"/>
                  </a:cubicBezTo>
                  <a:cubicBezTo>
                    <a:pt x="3884" y="2880"/>
                    <a:pt x="3884" y="2885"/>
                    <a:pt x="3880" y="2893"/>
                  </a:cubicBezTo>
                  <a:cubicBezTo>
                    <a:pt x="3868" y="2918"/>
                    <a:pt x="3851" y="2929"/>
                    <a:pt x="3823" y="2929"/>
                  </a:cubicBezTo>
                  <a:cubicBezTo>
                    <a:pt x="3822" y="2929"/>
                    <a:pt x="3821" y="2929"/>
                    <a:pt x="3819" y="2929"/>
                  </a:cubicBezTo>
                  <a:cubicBezTo>
                    <a:pt x="3805" y="2929"/>
                    <a:pt x="3789" y="2927"/>
                    <a:pt x="3774" y="2927"/>
                  </a:cubicBezTo>
                  <a:cubicBezTo>
                    <a:pt x="3763" y="2927"/>
                    <a:pt x="3751" y="2928"/>
                    <a:pt x="3741" y="2930"/>
                  </a:cubicBezTo>
                  <a:cubicBezTo>
                    <a:pt x="3687" y="2941"/>
                    <a:pt x="3631" y="2943"/>
                    <a:pt x="3576" y="2947"/>
                  </a:cubicBezTo>
                  <a:cubicBezTo>
                    <a:pt x="3542" y="2950"/>
                    <a:pt x="3510" y="2952"/>
                    <a:pt x="3478" y="2955"/>
                  </a:cubicBezTo>
                  <a:cubicBezTo>
                    <a:pt x="3410" y="2961"/>
                    <a:pt x="3345" y="2979"/>
                    <a:pt x="3279" y="2994"/>
                  </a:cubicBezTo>
                  <a:cubicBezTo>
                    <a:pt x="3172" y="3020"/>
                    <a:pt x="3069" y="3048"/>
                    <a:pt x="2966" y="3086"/>
                  </a:cubicBezTo>
                  <a:cubicBezTo>
                    <a:pt x="2884" y="3117"/>
                    <a:pt x="2804" y="3149"/>
                    <a:pt x="2723" y="3182"/>
                  </a:cubicBezTo>
                  <a:cubicBezTo>
                    <a:pt x="2620" y="3224"/>
                    <a:pt x="2519" y="3265"/>
                    <a:pt x="2417" y="3307"/>
                  </a:cubicBezTo>
                  <a:cubicBezTo>
                    <a:pt x="2330" y="3343"/>
                    <a:pt x="2241" y="3380"/>
                    <a:pt x="2153" y="3418"/>
                  </a:cubicBezTo>
                  <a:cubicBezTo>
                    <a:pt x="2066" y="3457"/>
                    <a:pt x="1979" y="3495"/>
                    <a:pt x="1892" y="3536"/>
                  </a:cubicBezTo>
                  <a:cubicBezTo>
                    <a:pt x="1775" y="3591"/>
                    <a:pt x="1658" y="3652"/>
                    <a:pt x="1548" y="3718"/>
                  </a:cubicBezTo>
                  <a:cubicBezTo>
                    <a:pt x="1416" y="3796"/>
                    <a:pt x="1285" y="3878"/>
                    <a:pt x="1160" y="3968"/>
                  </a:cubicBezTo>
                  <a:cubicBezTo>
                    <a:pt x="1080" y="4023"/>
                    <a:pt x="1006" y="4083"/>
                    <a:pt x="932" y="4146"/>
                  </a:cubicBezTo>
                  <a:cubicBezTo>
                    <a:pt x="884" y="4186"/>
                    <a:pt x="833" y="4227"/>
                    <a:pt x="788" y="4270"/>
                  </a:cubicBezTo>
                  <a:cubicBezTo>
                    <a:pt x="736" y="4318"/>
                    <a:pt x="680" y="4363"/>
                    <a:pt x="633" y="4418"/>
                  </a:cubicBezTo>
                  <a:cubicBezTo>
                    <a:pt x="587" y="4471"/>
                    <a:pt x="533" y="4520"/>
                    <a:pt x="485" y="4574"/>
                  </a:cubicBezTo>
                  <a:cubicBezTo>
                    <a:pt x="460" y="4601"/>
                    <a:pt x="434" y="4629"/>
                    <a:pt x="410" y="4656"/>
                  </a:cubicBezTo>
                  <a:cubicBezTo>
                    <a:pt x="355" y="4717"/>
                    <a:pt x="303" y="4780"/>
                    <a:pt x="251" y="4843"/>
                  </a:cubicBezTo>
                  <a:cubicBezTo>
                    <a:pt x="205" y="4902"/>
                    <a:pt x="158" y="4960"/>
                    <a:pt x="115" y="5021"/>
                  </a:cubicBezTo>
                  <a:cubicBezTo>
                    <a:pt x="76" y="5079"/>
                    <a:pt x="44" y="5139"/>
                    <a:pt x="11" y="5199"/>
                  </a:cubicBezTo>
                  <a:lnTo>
                    <a:pt x="3" y="5216"/>
                  </a:lnTo>
                  <a:cubicBezTo>
                    <a:pt x="1" y="5220"/>
                    <a:pt x="2" y="5224"/>
                    <a:pt x="6" y="5226"/>
                  </a:cubicBezTo>
                  <a:cubicBezTo>
                    <a:pt x="7" y="5227"/>
                    <a:pt x="9" y="5228"/>
                    <a:pt x="10" y="5228"/>
                  </a:cubicBezTo>
                  <a:cubicBezTo>
                    <a:pt x="12" y="5228"/>
                    <a:pt x="15" y="5226"/>
                    <a:pt x="17" y="5224"/>
                  </a:cubicBezTo>
                  <a:cubicBezTo>
                    <a:pt x="24" y="5214"/>
                    <a:pt x="30" y="5204"/>
                    <a:pt x="40" y="5195"/>
                  </a:cubicBezTo>
                  <a:cubicBezTo>
                    <a:pt x="76" y="5162"/>
                    <a:pt x="103" y="5123"/>
                    <a:pt x="130" y="5082"/>
                  </a:cubicBezTo>
                  <a:cubicBezTo>
                    <a:pt x="175" y="5012"/>
                    <a:pt x="228" y="4947"/>
                    <a:pt x="282" y="4886"/>
                  </a:cubicBezTo>
                  <a:cubicBezTo>
                    <a:pt x="324" y="4837"/>
                    <a:pt x="368" y="4790"/>
                    <a:pt x="413" y="4742"/>
                  </a:cubicBezTo>
                  <a:cubicBezTo>
                    <a:pt x="456" y="4698"/>
                    <a:pt x="502" y="4655"/>
                    <a:pt x="550" y="4613"/>
                  </a:cubicBezTo>
                  <a:cubicBezTo>
                    <a:pt x="606" y="4563"/>
                    <a:pt x="665" y="4518"/>
                    <a:pt x="719" y="4466"/>
                  </a:cubicBezTo>
                  <a:cubicBezTo>
                    <a:pt x="776" y="4411"/>
                    <a:pt x="836" y="4359"/>
                    <a:pt x="896" y="4309"/>
                  </a:cubicBezTo>
                  <a:cubicBezTo>
                    <a:pt x="955" y="4257"/>
                    <a:pt x="1014" y="4208"/>
                    <a:pt x="1074" y="4158"/>
                  </a:cubicBezTo>
                  <a:cubicBezTo>
                    <a:pt x="1138" y="4100"/>
                    <a:pt x="1206" y="4051"/>
                    <a:pt x="1274" y="4000"/>
                  </a:cubicBezTo>
                  <a:cubicBezTo>
                    <a:pt x="1366" y="3931"/>
                    <a:pt x="1458" y="3865"/>
                    <a:pt x="1554" y="3803"/>
                  </a:cubicBezTo>
                  <a:cubicBezTo>
                    <a:pt x="1629" y="3753"/>
                    <a:pt x="1708" y="3709"/>
                    <a:pt x="1789" y="3667"/>
                  </a:cubicBezTo>
                  <a:cubicBezTo>
                    <a:pt x="1850" y="3635"/>
                    <a:pt x="1915" y="3607"/>
                    <a:pt x="1979" y="3577"/>
                  </a:cubicBezTo>
                  <a:cubicBezTo>
                    <a:pt x="2060" y="3542"/>
                    <a:pt x="2145" y="3506"/>
                    <a:pt x="2229" y="3477"/>
                  </a:cubicBezTo>
                  <a:cubicBezTo>
                    <a:pt x="2292" y="3456"/>
                    <a:pt x="2357" y="3435"/>
                    <a:pt x="2422" y="3415"/>
                  </a:cubicBezTo>
                  <a:cubicBezTo>
                    <a:pt x="2486" y="3394"/>
                    <a:pt x="2552" y="3375"/>
                    <a:pt x="2619" y="3355"/>
                  </a:cubicBezTo>
                  <a:cubicBezTo>
                    <a:pt x="2719" y="3326"/>
                    <a:pt x="2821" y="3299"/>
                    <a:pt x="2921" y="3268"/>
                  </a:cubicBezTo>
                  <a:cubicBezTo>
                    <a:pt x="3034" y="3232"/>
                    <a:pt x="3145" y="3195"/>
                    <a:pt x="3259" y="3162"/>
                  </a:cubicBezTo>
                  <a:cubicBezTo>
                    <a:pt x="3339" y="3141"/>
                    <a:pt x="3419" y="3117"/>
                    <a:pt x="3499" y="3095"/>
                  </a:cubicBezTo>
                  <a:cubicBezTo>
                    <a:pt x="3588" y="3069"/>
                    <a:pt x="3678" y="3049"/>
                    <a:pt x="3769" y="3035"/>
                  </a:cubicBezTo>
                  <a:cubicBezTo>
                    <a:pt x="3829" y="3026"/>
                    <a:pt x="3888" y="3014"/>
                    <a:pt x="3949" y="3014"/>
                  </a:cubicBezTo>
                  <a:cubicBezTo>
                    <a:pt x="3958" y="3014"/>
                    <a:pt x="3967" y="3014"/>
                    <a:pt x="3976" y="3014"/>
                  </a:cubicBezTo>
                  <a:lnTo>
                    <a:pt x="3991" y="3014"/>
                  </a:lnTo>
                  <a:cubicBezTo>
                    <a:pt x="4010" y="3013"/>
                    <a:pt x="4012" y="3010"/>
                    <a:pt x="4007" y="2992"/>
                  </a:cubicBezTo>
                  <a:cubicBezTo>
                    <a:pt x="4005" y="2981"/>
                    <a:pt x="4002" y="2968"/>
                    <a:pt x="3997" y="2956"/>
                  </a:cubicBezTo>
                  <a:cubicBezTo>
                    <a:pt x="3976" y="2884"/>
                    <a:pt x="3961" y="2806"/>
                    <a:pt x="3934" y="2735"/>
                  </a:cubicBezTo>
                  <a:cubicBezTo>
                    <a:pt x="3907" y="2665"/>
                    <a:pt x="3885" y="2595"/>
                    <a:pt x="3867" y="2524"/>
                  </a:cubicBezTo>
                  <a:cubicBezTo>
                    <a:pt x="3845" y="2442"/>
                    <a:pt x="3823" y="2359"/>
                    <a:pt x="3796" y="2278"/>
                  </a:cubicBezTo>
                  <a:cubicBezTo>
                    <a:pt x="3759" y="2172"/>
                    <a:pt x="3720" y="2067"/>
                    <a:pt x="3676" y="1964"/>
                  </a:cubicBezTo>
                  <a:cubicBezTo>
                    <a:pt x="3650" y="1904"/>
                    <a:pt x="3624" y="1844"/>
                    <a:pt x="3597" y="1784"/>
                  </a:cubicBezTo>
                  <a:cubicBezTo>
                    <a:pt x="3569" y="1721"/>
                    <a:pt x="3543" y="1660"/>
                    <a:pt x="3521" y="1595"/>
                  </a:cubicBezTo>
                  <a:cubicBezTo>
                    <a:pt x="3495" y="1521"/>
                    <a:pt x="3471" y="1445"/>
                    <a:pt x="3444" y="1371"/>
                  </a:cubicBezTo>
                  <a:cubicBezTo>
                    <a:pt x="3417" y="1294"/>
                    <a:pt x="3387" y="1219"/>
                    <a:pt x="3359" y="1143"/>
                  </a:cubicBezTo>
                  <a:cubicBezTo>
                    <a:pt x="3328" y="1058"/>
                    <a:pt x="3296" y="972"/>
                    <a:pt x="3272" y="885"/>
                  </a:cubicBezTo>
                  <a:cubicBezTo>
                    <a:pt x="3247" y="802"/>
                    <a:pt x="3220" y="720"/>
                    <a:pt x="3187" y="640"/>
                  </a:cubicBezTo>
                  <a:cubicBezTo>
                    <a:pt x="3165" y="583"/>
                    <a:pt x="3140" y="523"/>
                    <a:pt x="3123" y="464"/>
                  </a:cubicBezTo>
                  <a:cubicBezTo>
                    <a:pt x="3104" y="403"/>
                    <a:pt x="3084" y="342"/>
                    <a:pt x="3061" y="283"/>
                  </a:cubicBezTo>
                  <a:cubicBezTo>
                    <a:pt x="3031" y="206"/>
                    <a:pt x="3005" y="130"/>
                    <a:pt x="2981" y="51"/>
                  </a:cubicBezTo>
                  <a:cubicBezTo>
                    <a:pt x="2975" y="28"/>
                    <a:pt x="2966" y="2"/>
                    <a:pt x="2935" y="0"/>
                  </a:cubicBezTo>
                  <a:close/>
                </a:path>
              </a:pathLst>
            </a:custGeom>
            <a:solidFill>
              <a:srgbClr val="AFB6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48"/>
            <p:cNvSpPr/>
            <p:nvPr/>
          </p:nvSpPr>
          <p:spPr>
            <a:xfrm>
              <a:off x="6981801" y="4043412"/>
              <a:ext cx="3334" cy="13967"/>
            </a:xfrm>
            <a:custGeom>
              <a:avLst/>
              <a:gdLst/>
              <a:ahLst/>
              <a:cxnLst/>
              <a:rect l="l" t="t" r="r" b="b"/>
              <a:pathLst>
                <a:path w="90" h="377" extrusionOk="0">
                  <a:moveTo>
                    <a:pt x="4" y="0"/>
                  </a:moveTo>
                  <a:cubicBezTo>
                    <a:pt x="2" y="8"/>
                    <a:pt x="1" y="16"/>
                    <a:pt x="3" y="22"/>
                  </a:cubicBezTo>
                  <a:cubicBezTo>
                    <a:pt x="6" y="23"/>
                    <a:pt x="6" y="24"/>
                    <a:pt x="4" y="26"/>
                  </a:cubicBezTo>
                  <a:cubicBezTo>
                    <a:pt x="12" y="35"/>
                    <a:pt x="2" y="49"/>
                    <a:pt x="12" y="58"/>
                  </a:cubicBezTo>
                  <a:cubicBezTo>
                    <a:pt x="17" y="66"/>
                    <a:pt x="9" y="76"/>
                    <a:pt x="17" y="83"/>
                  </a:cubicBezTo>
                  <a:lnTo>
                    <a:pt x="18" y="85"/>
                  </a:lnTo>
                  <a:lnTo>
                    <a:pt x="17" y="86"/>
                  </a:lnTo>
                  <a:cubicBezTo>
                    <a:pt x="20" y="94"/>
                    <a:pt x="15" y="105"/>
                    <a:pt x="22" y="113"/>
                  </a:cubicBezTo>
                  <a:cubicBezTo>
                    <a:pt x="29" y="123"/>
                    <a:pt x="20" y="135"/>
                    <a:pt x="29" y="145"/>
                  </a:cubicBezTo>
                  <a:cubicBezTo>
                    <a:pt x="34" y="152"/>
                    <a:pt x="28" y="162"/>
                    <a:pt x="34" y="170"/>
                  </a:cubicBezTo>
                  <a:cubicBezTo>
                    <a:pt x="36" y="172"/>
                    <a:pt x="36" y="173"/>
                    <a:pt x="35" y="174"/>
                  </a:cubicBezTo>
                  <a:cubicBezTo>
                    <a:pt x="40" y="182"/>
                    <a:pt x="34" y="193"/>
                    <a:pt x="41" y="201"/>
                  </a:cubicBezTo>
                  <a:cubicBezTo>
                    <a:pt x="47" y="210"/>
                    <a:pt x="39" y="222"/>
                    <a:pt x="47" y="232"/>
                  </a:cubicBezTo>
                  <a:cubicBezTo>
                    <a:pt x="53" y="240"/>
                    <a:pt x="46" y="250"/>
                    <a:pt x="53" y="258"/>
                  </a:cubicBezTo>
                  <a:cubicBezTo>
                    <a:pt x="61" y="267"/>
                    <a:pt x="51" y="280"/>
                    <a:pt x="60" y="288"/>
                  </a:cubicBezTo>
                  <a:cubicBezTo>
                    <a:pt x="66" y="297"/>
                    <a:pt x="58" y="308"/>
                    <a:pt x="66" y="314"/>
                  </a:cubicBezTo>
                  <a:cubicBezTo>
                    <a:pt x="68" y="315"/>
                    <a:pt x="68" y="317"/>
                    <a:pt x="67" y="318"/>
                  </a:cubicBezTo>
                  <a:cubicBezTo>
                    <a:pt x="71" y="326"/>
                    <a:pt x="66" y="337"/>
                    <a:pt x="72" y="345"/>
                  </a:cubicBezTo>
                  <a:cubicBezTo>
                    <a:pt x="78" y="354"/>
                    <a:pt x="69" y="367"/>
                    <a:pt x="78" y="375"/>
                  </a:cubicBezTo>
                  <a:lnTo>
                    <a:pt x="78" y="374"/>
                  </a:lnTo>
                  <a:cubicBezTo>
                    <a:pt x="80" y="376"/>
                    <a:pt x="81" y="377"/>
                    <a:pt x="83" y="377"/>
                  </a:cubicBezTo>
                  <a:cubicBezTo>
                    <a:pt x="84" y="377"/>
                    <a:pt x="85" y="376"/>
                    <a:pt x="87" y="374"/>
                  </a:cubicBezTo>
                  <a:cubicBezTo>
                    <a:pt x="88" y="369"/>
                    <a:pt x="89" y="363"/>
                    <a:pt x="85" y="357"/>
                  </a:cubicBezTo>
                  <a:cubicBezTo>
                    <a:pt x="85" y="350"/>
                    <a:pt x="84" y="341"/>
                    <a:pt x="83" y="333"/>
                  </a:cubicBezTo>
                  <a:cubicBezTo>
                    <a:pt x="62" y="242"/>
                    <a:pt x="44" y="148"/>
                    <a:pt x="22" y="56"/>
                  </a:cubicBezTo>
                  <a:cubicBezTo>
                    <a:pt x="18" y="38"/>
                    <a:pt x="20" y="16"/>
                    <a:pt x="4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48"/>
            <p:cNvSpPr/>
            <p:nvPr/>
          </p:nvSpPr>
          <p:spPr>
            <a:xfrm>
              <a:off x="6964907" y="3954350"/>
              <a:ext cx="2445" cy="9040"/>
            </a:xfrm>
            <a:custGeom>
              <a:avLst/>
              <a:gdLst/>
              <a:ahLst/>
              <a:cxnLst/>
              <a:rect l="l" t="t" r="r" b="b"/>
              <a:pathLst>
                <a:path w="66" h="244" extrusionOk="0">
                  <a:moveTo>
                    <a:pt x="10" y="0"/>
                  </a:moveTo>
                  <a:cubicBezTo>
                    <a:pt x="5" y="6"/>
                    <a:pt x="5" y="12"/>
                    <a:pt x="4" y="20"/>
                  </a:cubicBezTo>
                  <a:cubicBezTo>
                    <a:pt x="6" y="27"/>
                    <a:pt x="1" y="37"/>
                    <a:pt x="7" y="44"/>
                  </a:cubicBezTo>
                  <a:cubicBezTo>
                    <a:pt x="12" y="52"/>
                    <a:pt x="6" y="63"/>
                    <a:pt x="12" y="69"/>
                  </a:cubicBezTo>
                  <a:cubicBezTo>
                    <a:pt x="16" y="70"/>
                    <a:pt x="16" y="72"/>
                    <a:pt x="15" y="74"/>
                  </a:cubicBezTo>
                  <a:cubicBezTo>
                    <a:pt x="20" y="81"/>
                    <a:pt x="15" y="92"/>
                    <a:pt x="21" y="101"/>
                  </a:cubicBezTo>
                  <a:cubicBezTo>
                    <a:pt x="27" y="108"/>
                    <a:pt x="20" y="119"/>
                    <a:pt x="27" y="125"/>
                  </a:cubicBezTo>
                  <a:lnTo>
                    <a:pt x="28" y="128"/>
                  </a:lnTo>
                  <a:lnTo>
                    <a:pt x="27" y="129"/>
                  </a:lnTo>
                  <a:cubicBezTo>
                    <a:pt x="31" y="135"/>
                    <a:pt x="27" y="144"/>
                    <a:pt x="32" y="150"/>
                  </a:cubicBezTo>
                  <a:cubicBezTo>
                    <a:pt x="33" y="151"/>
                    <a:pt x="34" y="152"/>
                    <a:pt x="33" y="155"/>
                  </a:cubicBezTo>
                  <a:cubicBezTo>
                    <a:pt x="36" y="160"/>
                    <a:pt x="36" y="163"/>
                    <a:pt x="37" y="169"/>
                  </a:cubicBezTo>
                  <a:cubicBezTo>
                    <a:pt x="42" y="173"/>
                    <a:pt x="43" y="177"/>
                    <a:pt x="43" y="183"/>
                  </a:cubicBezTo>
                  <a:cubicBezTo>
                    <a:pt x="43" y="187"/>
                    <a:pt x="42" y="189"/>
                    <a:pt x="43" y="193"/>
                  </a:cubicBezTo>
                  <a:cubicBezTo>
                    <a:pt x="45" y="198"/>
                    <a:pt x="47" y="203"/>
                    <a:pt x="48" y="206"/>
                  </a:cubicBezTo>
                  <a:cubicBezTo>
                    <a:pt x="48" y="210"/>
                    <a:pt x="48" y="214"/>
                    <a:pt x="49" y="217"/>
                  </a:cubicBezTo>
                  <a:cubicBezTo>
                    <a:pt x="51" y="223"/>
                    <a:pt x="53" y="227"/>
                    <a:pt x="55" y="232"/>
                  </a:cubicBezTo>
                  <a:cubicBezTo>
                    <a:pt x="56" y="235"/>
                    <a:pt x="55" y="239"/>
                    <a:pt x="58" y="243"/>
                  </a:cubicBezTo>
                  <a:cubicBezTo>
                    <a:pt x="60" y="243"/>
                    <a:pt x="63" y="243"/>
                    <a:pt x="65" y="242"/>
                  </a:cubicBezTo>
                  <a:cubicBezTo>
                    <a:pt x="64" y="233"/>
                    <a:pt x="65" y="225"/>
                    <a:pt x="63" y="215"/>
                  </a:cubicBezTo>
                  <a:cubicBezTo>
                    <a:pt x="52" y="168"/>
                    <a:pt x="42" y="122"/>
                    <a:pt x="29" y="75"/>
                  </a:cubicBezTo>
                  <a:cubicBezTo>
                    <a:pt x="23" y="49"/>
                    <a:pt x="23" y="23"/>
                    <a:pt x="10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48"/>
            <p:cNvSpPr/>
            <p:nvPr/>
          </p:nvSpPr>
          <p:spPr>
            <a:xfrm>
              <a:off x="6967834" y="3967280"/>
              <a:ext cx="2482" cy="10077"/>
            </a:xfrm>
            <a:custGeom>
              <a:avLst/>
              <a:gdLst/>
              <a:ahLst/>
              <a:cxnLst/>
              <a:rect l="l" t="t" r="r" b="b"/>
              <a:pathLst>
                <a:path w="67" h="272" extrusionOk="0">
                  <a:moveTo>
                    <a:pt x="3" y="1"/>
                  </a:moveTo>
                  <a:lnTo>
                    <a:pt x="3" y="1"/>
                  </a:lnTo>
                  <a:cubicBezTo>
                    <a:pt x="0" y="5"/>
                    <a:pt x="0" y="8"/>
                    <a:pt x="4" y="13"/>
                  </a:cubicBezTo>
                  <a:cubicBezTo>
                    <a:pt x="11" y="19"/>
                    <a:pt x="4" y="29"/>
                    <a:pt x="9" y="37"/>
                  </a:cubicBezTo>
                  <a:cubicBezTo>
                    <a:pt x="11" y="39"/>
                    <a:pt x="12" y="41"/>
                    <a:pt x="11" y="43"/>
                  </a:cubicBezTo>
                  <a:cubicBezTo>
                    <a:pt x="17" y="50"/>
                    <a:pt x="9" y="60"/>
                    <a:pt x="17" y="68"/>
                  </a:cubicBezTo>
                  <a:cubicBezTo>
                    <a:pt x="19" y="70"/>
                    <a:pt x="19" y="71"/>
                    <a:pt x="18" y="72"/>
                  </a:cubicBezTo>
                  <a:cubicBezTo>
                    <a:pt x="23" y="81"/>
                    <a:pt x="17" y="91"/>
                    <a:pt x="23" y="99"/>
                  </a:cubicBezTo>
                  <a:cubicBezTo>
                    <a:pt x="29" y="108"/>
                    <a:pt x="23" y="118"/>
                    <a:pt x="28" y="125"/>
                  </a:cubicBezTo>
                  <a:cubicBezTo>
                    <a:pt x="29" y="126"/>
                    <a:pt x="31" y="127"/>
                    <a:pt x="29" y="129"/>
                  </a:cubicBezTo>
                  <a:cubicBezTo>
                    <a:pt x="35" y="137"/>
                    <a:pt x="28" y="147"/>
                    <a:pt x="35" y="156"/>
                  </a:cubicBezTo>
                  <a:cubicBezTo>
                    <a:pt x="40" y="164"/>
                    <a:pt x="34" y="174"/>
                    <a:pt x="40" y="181"/>
                  </a:cubicBezTo>
                  <a:cubicBezTo>
                    <a:pt x="41" y="183"/>
                    <a:pt x="43" y="184"/>
                    <a:pt x="41" y="185"/>
                  </a:cubicBezTo>
                  <a:cubicBezTo>
                    <a:pt x="46" y="194"/>
                    <a:pt x="40" y="205"/>
                    <a:pt x="47" y="212"/>
                  </a:cubicBezTo>
                  <a:cubicBezTo>
                    <a:pt x="52" y="221"/>
                    <a:pt x="46" y="232"/>
                    <a:pt x="52" y="238"/>
                  </a:cubicBezTo>
                  <a:cubicBezTo>
                    <a:pt x="55" y="239"/>
                    <a:pt x="55" y="240"/>
                    <a:pt x="54" y="242"/>
                  </a:cubicBezTo>
                  <a:cubicBezTo>
                    <a:pt x="60" y="250"/>
                    <a:pt x="52" y="261"/>
                    <a:pt x="60" y="269"/>
                  </a:cubicBezTo>
                  <a:cubicBezTo>
                    <a:pt x="61" y="271"/>
                    <a:pt x="62" y="271"/>
                    <a:pt x="65" y="271"/>
                  </a:cubicBezTo>
                  <a:cubicBezTo>
                    <a:pt x="66" y="260"/>
                    <a:pt x="66" y="249"/>
                    <a:pt x="63" y="238"/>
                  </a:cubicBezTo>
                  <a:cubicBezTo>
                    <a:pt x="56" y="211"/>
                    <a:pt x="54" y="185"/>
                    <a:pt x="47" y="159"/>
                  </a:cubicBezTo>
                  <a:cubicBezTo>
                    <a:pt x="35" y="109"/>
                    <a:pt x="27" y="55"/>
                    <a:pt x="11" y="3"/>
                  </a:cubicBezTo>
                  <a:cubicBezTo>
                    <a:pt x="8" y="2"/>
                    <a:pt x="6" y="2"/>
                    <a:pt x="3" y="1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48"/>
            <p:cNvSpPr/>
            <p:nvPr/>
          </p:nvSpPr>
          <p:spPr>
            <a:xfrm>
              <a:off x="6986728" y="4066456"/>
              <a:ext cx="1964" cy="5335"/>
            </a:xfrm>
            <a:custGeom>
              <a:avLst/>
              <a:gdLst/>
              <a:ahLst/>
              <a:cxnLst/>
              <a:rect l="l" t="t" r="r" b="b"/>
              <a:pathLst>
                <a:path w="53" h="144" extrusionOk="0">
                  <a:moveTo>
                    <a:pt x="14" y="0"/>
                  </a:moveTo>
                  <a:cubicBezTo>
                    <a:pt x="9" y="3"/>
                    <a:pt x="6" y="5"/>
                    <a:pt x="3" y="7"/>
                  </a:cubicBezTo>
                  <a:cubicBezTo>
                    <a:pt x="3" y="13"/>
                    <a:pt x="0" y="20"/>
                    <a:pt x="6" y="23"/>
                  </a:cubicBezTo>
                  <a:cubicBezTo>
                    <a:pt x="13" y="32"/>
                    <a:pt x="5" y="42"/>
                    <a:pt x="13" y="49"/>
                  </a:cubicBezTo>
                  <a:cubicBezTo>
                    <a:pt x="20" y="58"/>
                    <a:pt x="13" y="68"/>
                    <a:pt x="20" y="75"/>
                  </a:cubicBezTo>
                  <a:cubicBezTo>
                    <a:pt x="25" y="82"/>
                    <a:pt x="19" y="93"/>
                    <a:pt x="25" y="101"/>
                  </a:cubicBezTo>
                  <a:lnTo>
                    <a:pt x="26" y="102"/>
                  </a:lnTo>
                  <a:lnTo>
                    <a:pt x="26" y="103"/>
                  </a:lnTo>
                  <a:cubicBezTo>
                    <a:pt x="32" y="112"/>
                    <a:pt x="25" y="122"/>
                    <a:pt x="33" y="130"/>
                  </a:cubicBezTo>
                  <a:cubicBezTo>
                    <a:pt x="37" y="134"/>
                    <a:pt x="35" y="141"/>
                    <a:pt x="40" y="144"/>
                  </a:cubicBezTo>
                  <a:cubicBezTo>
                    <a:pt x="52" y="130"/>
                    <a:pt x="41" y="118"/>
                    <a:pt x="38" y="106"/>
                  </a:cubicBezTo>
                  <a:cubicBezTo>
                    <a:pt x="33" y="71"/>
                    <a:pt x="26" y="35"/>
                    <a:pt x="14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48"/>
            <p:cNvSpPr/>
            <p:nvPr/>
          </p:nvSpPr>
          <p:spPr>
            <a:xfrm>
              <a:off x="6966908" y="3963242"/>
              <a:ext cx="1371" cy="4149"/>
            </a:xfrm>
            <a:custGeom>
              <a:avLst/>
              <a:gdLst/>
              <a:ahLst/>
              <a:cxnLst/>
              <a:rect l="l" t="t" r="r" b="b"/>
              <a:pathLst>
                <a:path w="37" h="112" extrusionOk="0">
                  <a:moveTo>
                    <a:pt x="5" y="1"/>
                  </a:moveTo>
                  <a:cubicBezTo>
                    <a:pt x="1" y="4"/>
                    <a:pt x="1" y="8"/>
                    <a:pt x="5" y="13"/>
                  </a:cubicBezTo>
                  <a:lnTo>
                    <a:pt x="7" y="13"/>
                  </a:lnTo>
                  <a:lnTo>
                    <a:pt x="7" y="20"/>
                  </a:lnTo>
                  <a:cubicBezTo>
                    <a:pt x="7" y="26"/>
                    <a:pt x="6" y="31"/>
                    <a:pt x="10" y="36"/>
                  </a:cubicBezTo>
                  <a:lnTo>
                    <a:pt x="12" y="36"/>
                  </a:lnTo>
                  <a:lnTo>
                    <a:pt x="12" y="46"/>
                  </a:lnTo>
                  <a:cubicBezTo>
                    <a:pt x="13" y="53"/>
                    <a:pt x="11" y="61"/>
                    <a:pt x="17" y="68"/>
                  </a:cubicBezTo>
                  <a:cubicBezTo>
                    <a:pt x="22" y="76"/>
                    <a:pt x="16" y="87"/>
                    <a:pt x="22" y="94"/>
                  </a:cubicBezTo>
                  <a:cubicBezTo>
                    <a:pt x="24" y="95"/>
                    <a:pt x="24" y="96"/>
                    <a:pt x="23" y="98"/>
                  </a:cubicBezTo>
                  <a:cubicBezTo>
                    <a:pt x="26" y="103"/>
                    <a:pt x="24" y="110"/>
                    <a:pt x="30" y="112"/>
                  </a:cubicBezTo>
                  <a:lnTo>
                    <a:pt x="36" y="112"/>
                  </a:lnTo>
                  <a:cubicBezTo>
                    <a:pt x="31" y="74"/>
                    <a:pt x="23" y="36"/>
                    <a:pt x="10" y="1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48"/>
            <p:cNvSpPr/>
            <p:nvPr/>
          </p:nvSpPr>
          <p:spPr>
            <a:xfrm>
              <a:off x="6963907" y="3949534"/>
              <a:ext cx="963" cy="2816"/>
            </a:xfrm>
            <a:custGeom>
              <a:avLst/>
              <a:gdLst/>
              <a:ahLst/>
              <a:cxnLst/>
              <a:rect l="l" t="t" r="r" b="b"/>
              <a:pathLst>
                <a:path w="26" h="76" extrusionOk="0">
                  <a:moveTo>
                    <a:pt x="10" y="0"/>
                  </a:moveTo>
                  <a:cubicBezTo>
                    <a:pt x="8" y="0"/>
                    <a:pt x="6" y="6"/>
                    <a:pt x="5" y="7"/>
                  </a:cubicBezTo>
                  <a:cubicBezTo>
                    <a:pt x="2" y="16"/>
                    <a:pt x="1" y="24"/>
                    <a:pt x="7" y="30"/>
                  </a:cubicBezTo>
                  <a:lnTo>
                    <a:pt x="9" y="32"/>
                  </a:lnTo>
                  <a:lnTo>
                    <a:pt x="7" y="33"/>
                  </a:lnTo>
                  <a:cubicBezTo>
                    <a:pt x="11" y="42"/>
                    <a:pt x="6" y="52"/>
                    <a:pt x="13" y="60"/>
                  </a:cubicBezTo>
                  <a:cubicBezTo>
                    <a:pt x="17" y="65"/>
                    <a:pt x="16" y="71"/>
                    <a:pt x="18" y="75"/>
                  </a:cubicBezTo>
                  <a:cubicBezTo>
                    <a:pt x="19" y="76"/>
                    <a:pt x="20" y="76"/>
                    <a:pt x="21" y="76"/>
                  </a:cubicBezTo>
                  <a:cubicBezTo>
                    <a:pt x="22" y="76"/>
                    <a:pt x="24" y="75"/>
                    <a:pt x="25" y="74"/>
                  </a:cubicBezTo>
                  <a:cubicBezTo>
                    <a:pt x="23" y="50"/>
                    <a:pt x="16" y="25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48"/>
            <p:cNvSpPr/>
            <p:nvPr/>
          </p:nvSpPr>
          <p:spPr>
            <a:xfrm>
              <a:off x="6964425" y="3952313"/>
              <a:ext cx="852" cy="2816"/>
            </a:xfrm>
            <a:custGeom>
              <a:avLst/>
              <a:gdLst/>
              <a:ahLst/>
              <a:cxnLst/>
              <a:rect l="l" t="t" r="r" b="b"/>
              <a:pathLst>
                <a:path w="23" h="76" extrusionOk="0">
                  <a:moveTo>
                    <a:pt x="4" y="0"/>
                  </a:moveTo>
                  <a:cubicBezTo>
                    <a:pt x="1" y="3"/>
                    <a:pt x="1" y="8"/>
                    <a:pt x="2" y="12"/>
                  </a:cubicBezTo>
                  <a:cubicBezTo>
                    <a:pt x="3" y="13"/>
                    <a:pt x="4" y="14"/>
                    <a:pt x="3" y="17"/>
                  </a:cubicBezTo>
                  <a:cubicBezTo>
                    <a:pt x="8" y="24"/>
                    <a:pt x="2" y="35"/>
                    <a:pt x="8" y="44"/>
                  </a:cubicBezTo>
                  <a:lnTo>
                    <a:pt x="9" y="45"/>
                  </a:lnTo>
                  <a:lnTo>
                    <a:pt x="9" y="46"/>
                  </a:lnTo>
                  <a:cubicBezTo>
                    <a:pt x="15" y="54"/>
                    <a:pt x="9" y="65"/>
                    <a:pt x="17" y="73"/>
                  </a:cubicBezTo>
                  <a:cubicBezTo>
                    <a:pt x="17" y="76"/>
                    <a:pt x="18" y="76"/>
                    <a:pt x="20" y="76"/>
                  </a:cubicBezTo>
                  <a:cubicBezTo>
                    <a:pt x="20" y="69"/>
                    <a:pt x="22" y="62"/>
                    <a:pt x="22" y="55"/>
                  </a:cubicBezTo>
                  <a:cubicBezTo>
                    <a:pt x="22" y="37"/>
                    <a:pt x="17" y="18"/>
                    <a:pt x="9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48"/>
            <p:cNvSpPr/>
            <p:nvPr/>
          </p:nvSpPr>
          <p:spPr>
            <a:xfrm>
              <a:off x="6990433" y="3913783"/>
              <a:ext cx="2186" cy="333"/>
            </a:xfrm>
            <a:custGeom>
              <a:avLst/>
              <a:gdLst/>
              <a:ahLst/>
              <a:cxnLst/>
              <a:rect l="l" t="t" r="r" b="b"/>
              <a:pathLst>
                <a:path w="59" h="9" extrusionOk="0">
                  <a:moveTo>
                    <a:pt x="24" y="1"/>
                  </a:moveTo>
                  <a:cubicBezTo>
                    <a:pt x="17" y="2"/>
                    <a:pt x="8" y="2"/>
                    <a:pt x="1" y="2"/>
                  </a:cubicBezTo>
                  <a:cubicBezTo>
                    <a:pt x="9" y="7"/>
                    <a:pt x="18" y="8"/>
                    <a:pt x="27" y="8"/>
                  </a:cubicBezTo>
                  <a:cubicBezTo>
                    <a:pt x="35" y="8"/>
                    <a:pt x="44" y="7"/>
                    <a:pt x="52" y="7"/>
                  </a:cubicBezTo>
                  <a:cubicBezTo>
                    <a:pt x="54" y="7"/>
                    <a:pt x="55" y="7"/>
                    <a:pt x="57" y="7"/>
                  </a:cubicBezTo>
                  <a:cubicBezTo>
                    <a:pt x="57" y="7"/>
                    <a:pt x="59" y="6"/>
                    <a:pt x="59" y="5"/>
                  </a:cubicBezTo>
                  <a:cubicBezTo>
                    <a:pt x="59" y="4"/>
                    <a:pt x="59" y="2"/>
                    <a:pt x="56" y="1"/>
                  </a:cubicBez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48"/>
            <p:cNvSpPr/>
            <p:nvPr/>
          </p:nvSpPr>
          <p:spPr>
            <a:xfrm>
              <a:off x="7128879" y="3906855"/>
              <a:ext cx="259" cy="815"/>
            </a:xfrm>
            <a:custGeom>
              <a:avLst/>
              <a:gdLst/>
              <a:ahLst/>
              <a:cxnLst/>
              <a:rect l="l" t="t" r="r" b="b"/>
              <a:pathLst>
                <a:path w="7" h="22" extrusionOk="0">
                  <a:moveTo>
                    <a:pt x="4" y="1"/>
                  </a:moveTo>
                  <a:cubicBezTo>
                    <a:pt x="3" y="1"/>
                    <a:pt x="2" y="2"/>
                    <a:pt x="2" y="3"/>
                  </a:cubicBezTo>
                  <a:cubicBezTo>
                    <a:pt x="0" y="8"/>
                    <a:pt x="0" y="11"/>
                    <a:pt x="0" y="15"/>
                  </a:cubicBezTo>
                  <a:cubicBezTo>
                    <a:pt x="2" y="18"/>
                    <a:pt x="2" y="20"/>
                    <a:pt x="2" y="22"/>
                  </a:cubicBezTo>
                  <a:cubicBezTo>
                    <a:pt x="7" y="17"/>
                    <a:pt x="7" y="10"/>
                    <a:pt x="7" y="3"/>
                  </a:cubicBezTo>
                  <a:cubicBezTo>
                    <a:pt x="6" y="2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48"/>
            <p:cNvSpPr/>
            <p:nvPr/>
          </p:nvSpPr>
          <p:spPr>
            <a:xfrm>
              <a:off x="6986802" y="4065826"/>
              <a:ext cx="556" cy="741"/>
            </a:xfrm>
            <a:custGeom>
              <a:avLst/>
              <a:gdLst/>
              <a:ahLst/>
              <a:cxnLst/>
              <a:rect l="l" t="t" r="r" b="b"/>
              <a:pathLst>
                <a:path w="15" h="20" extrusionOk="0">
                  <a:moveTo>
                    <a:pt x="2" y="0"/>
                  </a:moveTo>
                  <a:cubicBezTo>
                    <a:pt x="1" y="5"/>
                    <a:pt x="1" y="9"/>
                    <a:pt x="1" y="12"/>
                  </a:cubicBezTo>
                  <a:cubicBezTo>
                    <a:pt x="2" y="12"/>
                    <a:pt x="2" y="13"/>
                    <a:pt x="3" y="16"/>
                  </a:cubicBezTo>
                  <a:cubicBezTo>
                    <a:pt x="4" y="16"/>
                    <a:pt x="6" y="17"/>
                    <a:pt x="7" y="20"/>
                  </a:cubicBezTo>
                  <a:cubicBezTo>
                    <a:pt x="9" y="12"/>
                    <a:pt x="15" y="3"/>
                    <a:pt x="2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48"/>
            <p:cNvSpPr/>
            <p:nvPr/>
          </p:nvSpPr>
          <p:spPr>
            <a:xfrm>
              <a:off x="6966352" y="3960537"/>
              <a:ext cx="296" cy="593"/>
            </a:xfrm>
            <a:custGeom>
              <a:avLst/>
              <a:gdLst/>
              <a:ahLst/>
              <a:cxnLst/>
              <a:rect l="l" t="t" r="r" b="b"/>
              <a:pathLst>
                <a:path w="8" h="16" extrusionOk="0">
                  <a:moveTo>
                    <a:pt x="3" y="1"/>
                  </a:moveTo>
                  <a:cubicBezTo>
                    <a:pt x="3" y="2"/>
                    <a:pt x="0" y="5"/>
                    <a:pt x="0" y="6"/>
                  </a:cubicBezTo>
                  <a:cubicBezTo>
                    <a:pt x="3" y="7"/>
                    <a:pt x="4" y="9"/>
                    <a:pt x="0" y="11"/>
                  </a:cubicBezTo>
                  <a:cubicBezTo>
                    <a:pt x="4" y="12"/>
                    <a:pt x="5" y="15"/>
                    <a:pt x="6" y="16"/>
                  </a:cubicBezTo>
                  <a:cubicBezTo>
                    <a:pt x="8" y="10"/>
                    <a:pt x="8" y="5"/>
                    <a:pt x="3" y="1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48"/>
            <p:cNvSpPr/>
            <p:nvPr/>
          </p:nvSpPr>
          <p:spPr>
            <a:xfrm>
              <a:off x="7020849" y="3895778"/>
              <a:ext cx="556" cy="222"/>
            </a:xfrm>
            <a:custGeom>
              <a:avLst/>
              <a:gdLst/>
              <a:ahLst/>
              <a:cxnLst/>
              <a:rect l="l" t="t" r="r" b="b"/>
              <a:pathLst>
                <a:path w="15" h="6" extrusionOk="0">
                  <a:moveTo>
                    <a:pt x="1" y="0"/>
                  </a:moveTo>
                  <a:cubicBezTo>
                    <a:pt x="0" y="2"/>
                    <a:pt x="0" y="5"/>
                    <a:pt x="0" y="6"/>
                  </a:cubicBezTo>
                  <a:cubicBezTo>
                    <a:pt x="6" y="6"/>
                    <a:pt x="10" y="6"/>
                    <a:pt x="14" y="2"/>
                  </a:cubicBezTo>
                  <a:cubicBezTo>
                    <a:pt x="11" y="0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48"/>
            <p:cNvSpPr/>
            <p:nvPr/>
          </p:nvSpPr>
          <p:spPr>
            <a:xfrm>
              <a:off x="6967352" y="3964612"/>
              <a:ext cx="185" cy="370"/>
            </a:xfrm>
            <a:custGeom>
              <a:avLst/>
              <a:gdLst/>
              <a:ahLst/>
              <a:cxnLst/>
              <a:rect l="l" t="t" r="r" b="b"/>
              <a:pathLst>
                <a:path w="5" h="10" extrusionOk="0">
                  <a:moveTo>
                    <a:pt x="3" y="1"/>
                  </a:moveTo>
                  <a:cubicBezTo>
                    <a:pt x="3" y="4"/>
                    <a:pt x="0" y="5"/>
                    <a:pt x="0" y="6"/>
                  </a:cubicBezTo>
                  <a:cubicBezTo>
                    <a:pt x="3" y="6"/>
                    <a:pt x="4" y="8"/>
                    <a:pt x="5" y="9"/>
                  </a:cubicBezTo>
                  <a:cubicBezTo>
                    <a:pt x="4" y="7"/>
                    <a:pt x="4" y="4"/>
                    <a:pt x="3" y="1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48"/>
            <p:cNvSpPr/>
            <p:nvPr/>
          </p:nvSpPr>
          <p:spPr>
            <a:xfrm>
              <a:off x="6967167" y="3963723"/>
              <a:ext cx="185" cy="296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3" y="1"/>
                  </a:moveTo>
                  <a:lnTo>
                    <a:pt x="3" y="1"/>
                  </a:lnTo>
                  <a:cubicBezTo>
                    <a:pt x="2" y="2"/>
                    <a:pt x="2" y="3"/>
                    <a:pt x="0" y="5"/>
                  </a:cubicBezTo>
                  <a:cubicBezTo>
                    <a:pt x="2" y="5"/>
                    <a:pt x="3" y="6"/>
                    <a:pt x="4" y="7"/>
                  </a:cubicBezTo>
                  <a:cubicBezTo>
                    <a:pt x="3" y="5"/>
                    <a:pt x="2" y="4"/>
                    <a:pt x="3" y="1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7032222" y="3882478"/>
              <a:ext cx="66278" cy="34158"/>
            </a:xfrm>
            <a:custGeom>
              <a:avLst/>
              <a:gdLst/>
              <a:ahLst/>
              <a:cxnLst/>
              <a:rect l="l" t="t" r="r" b="b"/>
              <a:pathLst>
                <a:path w="1789" h="922" extrusionOk="0">
                  <a:moveTo>
                    <a:pt x="122" y="0"/>
                  </a:moveTo>
                  <a:cubicBezTo>
                    <a:pt x="109" y="0"/>
                    <a:pt x="97" y="3"/>
                    <a:pt x="85" y="7"/>
                  </a:cubicBezTo>
                  <a:cubicBezTo>
                    <a:pt x="36" y="20"/>
                    <a:pt x="1" y="75"/>
                    <a:pt x="9" y="123"/>
                  </a:cubicBezTo>
                  <a:cubicBezTo>
                    <a:pt x="16" y="162"/>
                    <a:pt x="26" y="200"/>
                    <a:pt x="39" y="236"/>
                  </a:cubicBezTo>
                  <a:cubicBezTo>
                    <a:pt x="64" y="311"/>
                    <a:pt x="91" y="386"/>
                    <a:pt x="117" y="460"/>
                  </a:cubicBezTo>
                  <a:cubicBezTo>
                    <a:pt x="124" y="478"/>
                    <a:pt x="129" y="496"/>
                    <a:pt x="139" y="514"/>
                  </a:cubicBezTo>
                  <a:cubicBezTo>
                    <a:pt x="158" y="554"/>
                    <a:pt x="173" y="593"/>
                    <a:pt x="185" y="637"/>
                  </a:cubicBezTo>
                  <a:cubicBezTo>
                    <a:pt x="206" y="707"/>
                    <a:pt x="227" y="777"/>
                    <a:pt x="275" y="835"/>
                  </a:cubicBezTo>
                  <a:cubicBezTo>
                    <a:pt x="318" y="889"/>
                    <a:pt x="372" y="920"/>
                    <a:pt x="446" y="921"/>
                  </a:cubicBezTo>
                  <a:cubicBezTo>
                    <a:pt x="448" y="922"/>
                    <a:pt x="451" y="922"/>
                    <a:pt x="453" y="922"/>
                  </a:cubicBezTo>
                  <a:cubicBezTo>
                    <a:pt x="485" y="922"/>
                    <a:pt x="541" y="904"/>
                    <a:pt x="572" y="890"/>
                  </a:cubicBezTo>
                  <a:cubicBezTo>
                    <a:pt x="654" y="854"/>
                    <a:pt x="730" y="807"/>
                    <a:pt x="810" y="765"/>
                  </a:cubicBezTo>
                  <a:cubicBezTo>
                    <a:pt x="915" y="708"/>
                    <a:pt x="1020" y="654"/>
                    <a:pt x="1136" y="620"/>
                  </a:cubicBezTo>
                  <a:cubicBezTo>
                    <a:pt x="1258" y="586"/>
                    <a:pt x="1382" y="562"/>
                    <a:pt x="1509" y="551"/>
                  </a:cubicBezTo>
                  <a:cubicBezTo>
                    <a:pt x="1553" y="548"/>
                    <a:pt x="1597" y="545"/>
                    <a:pt x="1640" y="538"/>
                  </a:cubicBezTo>
                  <a:cubicBezTo>
                    <a:pt x="1678" y="533"/>
                    <a:pt x="1714" y="522"/>
                    <a:pt x="1748" y="503"/>
                  </a:cubicBezTo>
                  <a:cubicBezTo>
                    <a:pt x="1779" y="486"/>
                    <a:pt x="1789" y="454"/>
                    <a:pt x="1774" y="422"/>
                  </a:cubicBezTo>
                  <a:cubicBezTo>
                    <a:pt x="1762" y="395"/>
                    <a:pt x="1742" y="376"/>
                    <a:pt x="1719" y="357"/>
                  </a:cubicBezTo>
                  <a:cubicBezTo>
                    <a:pt x="1679" y="329"/>
                    <a:pt x="1638" y="309"/>
                    <a:pt x="1593" y="291"/>
                  </a:cubicBezTo>
                  <a:cubicBezTo>
                    <a:pt x="1479" y="246"/>
                    <a:pt x="1361" y="219"/>
                    <a:pt x="1240" y="204"/>
                  </a:cubicBezTo>
                  <a:cubicBezTo>
                    <a:pt x="1188" y="198"/>
                    <a:pt x="1136" y="190"/>
                    <a:pt x="1085" y="184"/>
                  </a:cubicBezTo>
                  <a:cubicBezTo>
                    <a:pt x="1035" y="177"/>
                    <a:pt x="983" y="167"/>
                    <a:pt x="934" y="161"/>
                  </a:cubicBezTo>
                  <a:cubicBezTo>
                    <a:pt x="870" y="151"/>
                    <a:pt x="807" y="146"/>
                    <a:pt x="745" y="134"/>
                  </a:cubicBezTo>
                  <a:cubicBezTo>
                    <a:pt x="634" y="112"/>
                    <a:pt x="525" y="87"/>
                    <a:pt x="415" y="63"/>
                  </a:cubicBezTo>
                  <a:cubicBezTo>
                    <a:pt x="345" y="48"/>
                    <a:pt x="276" y="27"/>
                    <a:pt x="205" y="16"/>
                  </a:cubicBezTo>
                  <a:cubicBezTo>
                    <a:pt x="199" y="16"/>
                    <a:pt x="193" y="16"/>
                    <a:pt x="188" y="16"/>
                  </a:cubicBezTo>
                  <a:cubicBezTo>
                    <a:pt x="176" y="16"/>
                    <a:pt x="165" y="16"/>
                    <a:pt x="156" y="10"/>
                  </a:cubicBezTo>
                  <a:cubicBezTo>
                    <a:pt x="144" y="3"/>
                    <a:pt x="133" y="0"/>
                    <a:pt x="1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48"/>
            <p:cNvSpPr/>
            <p:nvPr/>
          </p:nvSpPr>
          <p:spPr>
            <a:xfrm>
              <a:off x="7113949" y="3969021"/>
              <a:ext cx="27156" cy="53311"/>
            </a:xfrm>
            <a:custGeom>
              <a:avLst/>
              <a:gdLst/>
              <a:ahLst/>
              <a:cxnLst/>
              <a:rect l="l" t="t" r="r" b="b"/>
              <a:pathLst>
                <a:path w="733" h="1439" extrusionOk="0">
                  <a:moveTo>
                    <a:pt x="320" y="0"/>
                  </a:moveTo>
                  <a:cubicBezTo>
                    <a:pt x="297" y="0"/>
                    <a:pt x="275" y="14"/>
                    <a:pt x="260" y="37"/>
                  </a:cubicBezTo>
                  <a:cubicBezTo>
                    <a:pt x="243" y="67"/>
                    <a:pt x="232" y="99"/>
                    <a:pt x="223" y="132"/>
                  </a:cubicBezTo>
                  <a:cubicBezTo>
                    <a:pt x="205" y="208"/>
                    <a:pt x="196" y="288"/>
                    <a:pt x="188" y="367"/>
                  </a:cubicBezTo>
                  <a:cubicBezTo>
                    <a:pt x="180" y="426"/>
                    <a:pt x="177" y="488"/>
                    <a:pt x="169" y="547"/>
                  </a:cubicBezTo>
                  <a:cubicBezTo>
                    <a:pt x="163" y="607"/>
                    <a:pt x="157" y="668"/>
                    <a:pt x="145" y="728"/>
                  </a:cubicBezTo>
                  <a:cubicBezTo>
                    <a:pt x="126" y="817"/>
                    <a:pt x="99" y="901"/>
                    <a:pt x="65" y="984"/>
                  </a:cubicBezTo>
                  <a:cubicBezTo>
                    <a:pt x="44" y="1030"/>
                    <a:pt x="23" y="1078"/>
                    <a:pt x="11" y="1127"/>
                  </a:cubicBezTo>
                  <a:cubicBezTo>
                    <a:pt x="1" y="1163"/>
                    <a:pt x="0" y="1196"/>
                    <a:pt x="14" y="1230"/>
                  </a:cubicBezTo>
                  <a:cubicBezTo>
                    <a:pt x="30" y="1272"/>
                    <a:pt x="59" y="1293"/>
                    <a:pt x="104" y="1294"/>
                  </a:cubicBezTo>
                  <a:cubicBezTo>
                    <a:pt x="109" y="1295"/>
                    <a:pt x="115" y="1295"/>
                    <a:pt x="121" y="1295"/>
                  </a:cubicBezTo>
                  <a:cubicBezTo>
                    <a:pt x="145" y="1295"/>
                    <a:pt x="169" y="1292"/>
                    <a:pt x="193" y="1289"/>
                  </a:cubicBezTo>
                  <a:cubicBezTo>
                    <a:pt x="199" y="1289"/>
                    <a:pt x="204" y="1288"/>
                    <a:pt x="210" y="1288"/>
                  </a:cubicBezTo>
                  <a:cubicBezTo>
                    <a:pt x="264" y="1288"/>
                    <a:pt x="317" y="1302"/>
                    <a:pt x="370" y="1313"/>
                  </a:cubicBezTo>
                  <a:cubicBezTo>
                    <a:pt x="451" y="1329"/>
                    <a:pt x="526" y="1359"/>
                    <a:pt x="593" y="1410"/>
                  </a:cubicBezTo>
                  <a:cubicBezTo>
                    <a:pt x="609" y="1422"/>
                    <a:pt x="627" y="1430"/>
                    <a:pt x="646" y="1436"/>
                  </a:cubicBezTo>
                  <a:cubicBezTo>
                    <a:pt x="653" y="1437"/>
                    <a:pt x="659" y="1438"/>
                    <a:pt x="666" y="1438"/>
                  </a:cubicBezTo>
                  <a:cubicBezTo>
                    <a:pt x="688" y="1438"/>
                    <a:pt x="707" y="1426"/>
                    <a:pt x="717" y="1404"/>
                  </a:cubicBezTo>
                  <a:cubicBezTo>
                    <a:pt x="726" y="1385"/>
                    <a:pt x="732" y="1367"/>
                    <a:pt x="729" y="1341"/>
                  </a:cubicBezTo>
                  <a:cubicBezTo>
                    <a:pt x="729" y="1335"/>
                    <a:pt x="731" y="1326"/>
                    <a:pt x="729" y="1317"/>
                  </a:cubicBezTo>
                  <a:cubicBezTo>
                    <a:pt x="715" y="1226"/>
                    <a:pt x="691" y="1139"/>
                    <a:pt x="664" y="1051"/>
                  </a:cubicBezTo>
                  <a:cubicBezTo>
                    <a:pt x="645" y="985"/>
                    <a:pt x="623" y="920"/>
                    <a:pt x="604" y="854"/>
                  </a:cubicBezTo>
                  <a:cubicBezTo>
                    <a:pt x="566" y="725"/>
                    <a:pt x="534" y="593"/>
                    <a:pt x="503" y="462"/>
                  </a:cubicBezTo>
                  <a:cubicBezTo>
                    <a:pt x="475" y="340"/>
                    <a:pt x="448" y="219"/>
                    <a:pt x="406" y="100"/>
                  </a:cubicBezTo>
                  <a:cubicBezTo>
                    <a:pt x="398" y="75"/>
                    <a:pt x="386" y="53"/>
                    <a:pt x="371" y="31"/>
                  </a:cubicBezTo>
                  <a:cubicBezTo>
                    <a:pt x="362" y="21"/>
                    <a:pt x="353" y="10"/>
                    <a:pt x="341" y="4"/>
                  </a:cubicBezTo>
                  <a:cubicBezTo>
                    <a:pt x="334" y="2"/>
                    <a:pt x="327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7106910" y="3900780"/>
              <a:ext cx="13189" cy="13485"/>
            </a:xfrm>
            <a:custGeom>
              <a:avLst/>
              <a:gdLst/>
              <a:ahLst/>
              <a:cxnLst/>
              <a:rect l="l" t="t" r="r" b="b"/>
              <a:pathLst>
                <a:path w="356" h="364" extrusionOk="0">
                  <a:moveTo>
                    <a:pt x="132" y="0"/>
                  </a:moveTo>
                  <a:cubicBezTo>
                    <a:pt x="127" y="0"/>
                    <a:pt x="123" y="1"/>
                    <a:pt x="119" y="1"/>
                  </a:cubicBezTo>
                  <a:cubicBezTo>
                    <a:pt x="90" y="6"/>
                    <a:pt x="63" y="15"/>
                    <a:pt x="36" y="24"/>
                  </a:cubicBezTo>
                  <a:cubicBezTo>
                    <a:pt x="29" y="27"/>
                    <a:pt x="24" y="32"/>
                    <a:pt x="20" y="38"/>
                  </a:cubicBezTo>
                  <a:cubicBezTo>
                    <a:pt x="9" y="56"/>
                    <a:pt x="0" y="76"/>
                    <a:pt x="1" y="98"/>
                  </a:cubicBezTo>
                  <a:cubicBezTo>
                    <a:pt x="4" y="162"/>
                    <a:pt x="31" y="213"/>
                    <a:pt x="72" y="259"/>
                  </a:cubicBezTo>
                  <a:cubicBezTo>
                    <a:pt x="103" y="294"/>
                    <a:pt x="142" y="319"/>
                    <a:pt x="182" y="341"/>
                  </a:cubicBezTo>
                  <a:cubicBezTo>
                    <a:pt x="205" y="353"/>
                    <a:pt x="231" y="363"/>
                    <a:pt x="259" y="363"/>
                  </a:cubicBezTo>
                  <a:cubicBezTo>
                    <a:pt x="262" y="363"/>
                    <a:pt x="266" y="363"/>
                    <a:pt x="270" y="363"/>
                  </a:cubicBezTo>
                  <a:cubicBezTo>
                    <a:pt x="315" y="358"/>
                    <a:pt x="355" y="318"/>
                    <a:pt x="347" y="274"/>
                  </a:cubicBezTo>
                  <a:cubicBezTo>
                    <a:pt x="348" y="232"/>
                    <a:pt x="330" y="197"/>
                    <a:pt x="314" y="163"/>
                  </a:cubicBezTo>
                  <a:cubicBezTo>
                    <a:pt x="288" y="112"/>
                    <a:pt x="246" y="72"/>
                    <a:pt x="205" y="35"/>
                  </a:cubicBezTo>
                  <a:cubicBezTo>
                    <a:pt x="184" y="16"/>
                    <a:pt x="160" y="0"/>
                    <a:pt x="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6967463" y="3926379"/>
              <a:ext cx="367252" cy="159230"/>
            </a:xfrm>
            <a:custGeom>
              <a:avLst/>
              <a:gdLst/>
              <a:ahLst/>
              <a:cxnLst/>
              <a:rect l="l" t="t" r="r" b="b"/>
              <a:pathLst>
                <a:path w="9913" h="4298" extrusionOk="0">
                  <a:moveTo>
                    <a:pt x="32" y="0"/>
                  </a:moveTo>
                  <a:cubicBezTo>
                    <a:pt x="28" y="2"/>
                    <a:pt x="23" y="2"/>
                    <a:pt x="19" y="3"/>
                  </a:cubicBezTo>
                  <a:cubicBezTo>
                    <a:pt x="19" y="5"/>
                    <a:pt x="19" y="6"/>
                    <a:pt x="18" y="7"/>
                  </a:cubicBezTo>
                  <a:cubicBezTo>
                    <a:pt x="6" y="16"/>
                    <a:pt x="1" y="22"/>
                    <a:pt x="5" y="40"/>
                  </a:cubicBezTo>
                  <a:cubicBezTo>
                    <a:pt x="22" y="110"/>
                    <a:pt x="33" y="183"/>
                    <a:pt x="38" y="255"/>
                  </a:cubicBezTo>
                  <a:cubicBezTo>
                    <a:pt x="41" y="275"/>
                    <a:pt x="42" y="296"/>
                    <a:pt x="45" y="315"/>
                  </a:cubicBezTo>
                  <a:cubicBezTo>
                    <a:pt x="50" y="361"/>
                    <a:pt x="59" y="406"/>
                    <a:pt x="61" y="452"/>
                  </a:cubicBezTo>
                  <a:cubicBezTo>
                    <a:pt x="65" y="515"/>
                    <a:pt x="73" y="577"/>
                    <a:pt x="80" y="641"/>
                  </a:cubicBezTo>
                  <a:cubicBezTo>
                    <a:pt x="89" y="725"/>
                    <a:pt x="107" y="808"/>
                    <a:pt x="129" y="890"/>
                  </a:cubicBezTo>
                  <a:cubicBezTo>
                    <a:pt x="174" y="1069"/>
                    <a:pt x="223" y="1246"/>
                    <a:pt x="269" y="1425"/>
                  </a:cubicBezTo>
                  <a:cubicBezTo>
                    <a:pt x="303" y="1558"/>
                    <a:pt x="341" y="1688"/>
                    <a:pt x="374" y="1820"/>
                  </a:cubicBezTo>
                  <a:cubicBezTo>
                    <a:pt x="399" y="1917"/>
                    <a:pt x="419" y="2016"/>
                    <a:pt x="443" y="2113"/>
                  </a:cubicBezTo>
                  <a:cubicBezTo>
                    <a:pt x="470" y="2222"/>
                    <a:pt x="498" y="2331"/>
                    <a:pt x="529" y="2439"/>
                  </a:cubicBezTo>
                  <a:cubicBezTo>
                    <a:pt x="555" y="2529"/>
                    <a:pt x="582" y="2620"/>
                    <a:pt x="599" y="2713"/>
                  </a:cubicBezTo>
                  <a:cubicBezTo>
                    <a:pt x="625" y="2846"/>
                    <a:pt x="658" y="2977"/>
                    <a:pt x="696" y="3106"/>
                  </a:cubicBezTo>
                  <a:cubicBezTo>
                    <a:pt x="728" y="3215"/>
                    <a:pt x="757" y="3323"/>
                    <a:pt x="787" y="3432"/>
                  </a:cubicBezTo>
                  <a:cubicBezTo>
                    <a:pt x="805" y="3497"/>
                    <a:pt x="820" y="3564"/>
                    <a:pt x="841" y="3628"/>
                  </a:cubicBezTo>
                  <a:cubicBezTo>
                    <a:pt x="869" y="3726"/>
                    <a:pt x="893" y="3825"/>
                    <a:pt x="922" y="3922"/>
                  </a:cubicBezTo>
                  <a:cubicBezTo>
                    <a:pt x="950" y="4019"/>
                    <a:pt x="977" y="4115"/>
                    <a:pt x="1009" y="4211"/>
                  </a:cubicBezTo>
                  <a:cubicBezTo>
                    <a:pt x="1020" y="4240"/>
                    <a:pt x="1035" y="4267"/>
                    <a:pt x="1058" y="4288"/>
                  </a:cubicBezTo>
                  <a:cubicBezTo>
                    <a:pt x="1062" y="4293"/>
                    <a:pt x="1067" y="4297"/>
                    <a:pt x="1075" y="4297"/>
                  </a:cubicBezTo>
                  <a:cubicBezTo>
                    <a:pt x="1076" y="4297"/>
                    <a:pt x="1078" y="4297"/>
                    <a:pt x="1079" y="4297"/>
                  </a:cubicBezTo>
                  <a:cubicBezTo>
                    <a:pt x="1092" y="4293"/>
                    <a:pt x="1107" y="4292"/>
                    <a:pt x="1121" y="4286"/>
                  </a:cubicBezTo>
                  <a:cubicBezTo>
                    <a:pt x="1251" y="4240"/>
                    <a:pt x="1381" y="4205"/>
                    <a:pt x="1515" y="4175"/>
                  </a:cubicBezTo>
                  <a:cubicBezTo>
                    <a:pt x="1602" y="4155"/>
                    <a:pt x="1687" y="4130"/>
                    <a:pt x="1774" y="4106"/>
                  </a:cubicBezTo>
                  <a:cubicBezTo>
                    <a:pt x="1871" y="4082"/>
                    <a:pt x="1969" y="4062"/>
                    <a:pt x="2068" y="4050"/>
                  </a:cubicBezTo>
                  <a:cubicBezTo>
                    <a:pt x="2138" y="4040"/>
                    <a:pt x="2207" y="4028"/>
                    <a:pt x="2277" y="4020"/>
                  </a:cubicBezTo>
                  <a:cubicBezTo>
                    <a:pt x="2345" y="4013"/>
                    <a:pt x="2412" y="4004"/>
                    <a:pt x="2478" y="3993"/>
                  </a:cubicBezTo>
                  <a:cubicBezTo>
                    <a:pt x="2555" y="3982"/>
                    <a:pt x="2632" y="3971"/>
                    <a:pt x="2709" y="3959"/>
                  </a:cubicBezTo>
                  <a:cubicBezTo>
                    <a:pt x="2788" y="3948"/>
                    <a:pt x="2869" y="3938"/>
                    <a:pt x="2949" y="3928"/>
                  </a:cubicBezTo>
                  <a:cubicBezTo>
                    <a:pt x="3014" y="3922"/>
                    <a:pt x="3080" y="3916"/>
                    <a:pt x="3144" y="3911"/>
                  </a:cubicBezTo>
                  <a:cubicBezTo>
                    <a:pt x="3211" y="3905"/>
                    <a:pt x="3279" y="3903"/>
                    <a:pt x="3346" y="3898"/>
                  </a:cubicBezTo>
                  <a:cubicBezTo>
                    <a:pt x="3389" y="3895"/>
                    <a:pt x="3432" y="3896"/>
                    <a:pt x="3475" y="3893"/>
                  </a:cubicBezTo>
                  <a:cubicBezTo>
                    <a:pt x="3531" y="3887"/>
                    <a:pt x="3587" y="3889"/>
                    <a:pt x="3645" y="3887"/>
                  </a:cubicBezTo>
                  <a:cubicBezTo>
                    <a:pt x="3774" y="3880"/>
                    <a:pt x="3903" y="3885"/>
                    <a:pt x="4033" y="3880"/>
                  </a:cubicBezTo>
                  <a:cubicBezTo>
                    <a:pt x="4077" y="3878"/>
                    <a:pt x="4121" y="3877"/>
                    <a:pt x="4165" y="3877"/>
                  </a:cubicBezTo>
                  <a:cubicBezTo>
                    <a:pt x="4247" y="3877"/>
                    <a:pt x="4329" y="3880"/>
                    <a:pt x="4411" y="3884"/>
                  </a:cubicBezTo>
                  <a:cubicBezTo>
                    <a:pt x="4424" y="3884"/>
                    <a:pt x="4438" y="3884"/>
                    <a:pt x="4451" y="3884"/>
                  </a:cubicBezTo>
                  <a:cubicBezTo>
                    <a:pt x="4477" y="3884"/>
                    <a:pt x="4504" y="3884"/>
                    <a:pt x="4531" y="3884"/>
                  </a:cubicBezTo>
                  <a:cubicBezTo>
                    <a:pt x="4543" y="3884"/>
                    <a:pt x="4557" y="3883"/>
                    <a:pt x="4570" y="3883"/>
                  </a:cubicBezTo>
                  <a:cubicBezTo>
                    <a:pt x="4580" y="3883"/>
                    <a:pt x="4590" y="3884"/>
                    <a:pt x="4599" y="3885"/>
                  </a:cubicBezTo>
                  <a:cubicBezTo>
                    <a:pt x="4649" y="3894"/>
                    <a:pt x="4698" y="3895"/>
                    <a:pt x="4748" y="3901"/>
                  </a:cubicBezTo>
                  <a:cubicBezTo>
                    <a:pt x="4820" y="3911"/>
                    <a:pt x="4891" y="3923"/>
                    <a:pt x="4962" y="3938"/>
                  </a:cubicBezTo>
                  <a:cubicBezTo>
                    <a:pt x="4988" y="3943"/>
                    <a:pt x="5009" y="3952"/>
                    <a:pt x="5014" y="3981"/>
                  </a:cubicBezTo>
                  <a:cubicBezTo>
                    <a:pt x="5016" y="3995"/>
                    <a:pt x="5023" y="4008"/>
                    <a:pt x="5028" y="4022"/>
                  </a:cubicBezTo>
                  <a:cubicBezTo>
                    <a:pt x="5034" y="4039"/>
                    <a:pt x="5041" y="4056"/>
                    <a:pt x="5053" y="4072"/>
                  </a:cubicBezTo>
                  <a:cubicBezTo>
                    <a:pt x="5111" y="4142"/>
                    <a:pt x="5188" y="4171"/>
                    <a:pt x="5275" y="4173"/>
                  </a:cubicBezTo>
                  <a:cubicBezTo>
                    <a:pt x="5317" y="4173"/>
                    <a:pt x="5359" y="4162"/>
                    <a:pt x="5398" y="4146"/>
                  </a:cubicBezTo>
                  <a:cubicBezTo>
                    <a:pt x="5487" y="4109"/>
                    <a:pt x="5556" y="4047"/>
                    <a:pt x="5616" y="3974"/>
                  </a:cubicBezTo>
                  <a:cubicBezTo>
                    <a:pt x="5646" y="3938"/>
                    <a:pt x="5662" y="3896"/>
                    <a:pt x="5675" y="3853"/>
                  </a:cubicBezTo>
                  <a:cubicBezTo>
                    <a:pt x="5681" y="3834"/>
                    <a:pt x="5691" y="3820"/>
                    <a:pt x="5708" y="3809"/>
                  </a:cubicBezTo>
                  <a:cubicBezTo>
                    <a:pt x="5799" y="3750"/>
                    <a:pt x="5889" y="3689"/>
                    <a:pt x="5980" y="3630"/>
                  </a:cubicBezTo>
                  <a:cubicBezTo>
                    <a:pt x="6052" y="3585"/>
                    <a:pt x="6126" y="3542"/>
                    <a:pt x="6202" y="3502"/>
                  </a:cubicBezTo>
                  <a:cubicBezTo>
                    <a:pt x="6337" y="3432"/>
                    <a:pt x="6477" y="3367"/>
                    <a:pt x="6618" y="3308"/>
                  </a:cubicBezTo>
                  <a:cubicBezTo>
                    <a:pt x="6740" y="3257"/>
                    <a:pt x="6860" y="3209"/>
                    <a:pt x="6984" y="3166"/>
                  </a:cubicBezTo>
                  <a:cubicBezTo>
                    <a:pt x="7096" y="3128"/>
                    <a:pt x="7207" y="3091"/>
                    <a:pt x="7319" y="3058"/>
                  </a:cubicBezTo>
                  <a:cubicBezTo>
                    <a:pt x="7463" y="3015"/>
                    <a:pt x="7608" y="2974"/>
                    <a:pt x="7754" y="2939"/>
                  </a:cubicBezTo>
                  <a:cubicBezTo>
                    <a:pt x="7809" y="2925"/>
                    <a:pt x="7863" y="2912"/>
                    <a:pt x="7918" y="2900"/>
                  </a:cubicBezTo>
                  <a:cubicBezTo>
                    <a:pt x="8015" y="2880"/>
                    <a:pt x="8111" y="2857"/>
                    <a:pt x="8210" y="2841"/>
                  </a:cubicBezTo>
                  <a:cubicBezTo>
                    <a:pt x="8273" y="2830"/>
                    <a:pt x="8338" y="2817"/>
                    <a:pt x="8403" y="2809"/>
                  </a:cubicBezTo>
                  <a:cubicBezTo>
                    <a:pt x="8461" y="2800"/>
                    <a:pt x="8520" y="2793"/>
                    <a:pt x="8579" y="2788"/>
                  </a:cubicBezTo>
                  <a:cubicBezTo>
                    <a:pt x="8643" y="2784"/>
                    <a:pt x="8706" y="2777"/>
                    <a:pt x="8769" y="2777"/>
                  </a:cubicBezTo>
                  <a:lnTo>
                    <a:pt x="9792" y="2777"/>
                  </a:lnTo>
                  <a:cubicBezTo>
                    <a:pt x="9835" y="2777"/>
                    <a:pt x="9878" y="2769"/>
                    <a:pt x="9912" y="2741"/>
                  </a:cubicBezTo>
                  <a:cubicBezTo>
                    <a:pt x="9911" y="2740"/>
                    <a:pt x="9911" y="2736"/>
                    <a:pt x="9911" y="2735"/>
                  </a:cubicBezTo>
                  <a:cubicBezTo>
                    <a:pt x="9892" y="2724"/>
                    <a:pt x="9876" y="2708"/>
                    <a:pt x="9863" y="2691"/>
                  </a:cubicBezTo>
                  <a:cubicBezTo>
                    <a:pt x="9858" y="2691"/>
                    <a:pt x="9857" y="2690"/>
                    <a:pt x="9856" y="2686"/>
                  </a:cubicBezTo>
                  <a:cubicBezTo>
                    <a:pt x="9852" y="2686"/>
                    <a:pt x="9851" y="2685"/>
                    <a:pt x="9849" y="2680"/>
                  </a:cubicBezTo>
                  <a:cubicBezTo>
                    <a:pt x="9846" y="2680"/>
                    <a:pt x="9843" y="2679"/>
                    <a:pt x="9842" y="2675"/>
                  </a:cubicBezTo>
                  <a:cubicBezTo>
                    <a:pt x="9838" y="2675"/>
                    <a:pt x="9837" y="2674"/>
                    <a:pt x="9836" y="2670"/>
                  </a:cubicBezTo>
                  <a:cubicBezTo>
                    <a:pt x="9832" y="2670"/>
                    <a:pt x="9830" y="2669"/>
                    <a:pt x="9829" y="2664"/>
                  </a:cubicBezTo>
                  <a:cubicBezTo>
                    <a:pt x="9825" y="2664"/>
                    <a:pt x="9824" y="2662"/>
                    <a:pt x="9822" y="2659"/>
                  </a:cubicBezTo>
                  <a:cubicBezTo>
                    <a:pt x="9820" y="2659"/>
                    <a:pt x="9816" y="2657"/>
                    <a:pt x="9821" y="2645"/>
                  </a:cubicBezTo>
                  <a:cubicBezTo>
                    <a:pt x="9816" y="2645"/>
                    <a:pt x="9815" y="2643"/>
                    <a:pt x="9814" y="2639"/>
                  </a:cubicBezTo>
                  <a:cubicBezTo>
                    <a:pt x="9796" y="2628"/>
                    <a:pt x="9780" y="2612"/>
                    <a:pt x="9767" y="2595"/>
                  </a:cubicBezTo>
                  <a:cubicBezTo>
                    <a:pt x="9763" y="2595"/>
                    <a:pt x="9761" y="2594"/>
                    <a:pt x="9760" y="2590"/>
                  </a:cubicBezTo>
                  <a:cubicBezTo>
                    <a:pt x="9756" y="2590"/>
                    <a:pt x="9755" y="2589"/>
                    <a:pt x="9753" y="2584"/>
                  </a:cubicBezTo>
                  <a:cubicBezTo>
                    <a:pt x="9750" y="2584"/>
                    <a:pt x="9747" y="2583"/>
                    <a:pt x="9746" y="2579"/>
                  </a:cubicBezTo>
                  <a:cubicBezTo>
                    <a:pt x="9740" y="2578"/>
                    <a:pt x="9736" y="2573"/>
                    <a:pt x="9733" y="2567"/>
                  </a:cubicBezTo>
                  <a:cubicBezTo>
                    <a:pt x="9692" y="2557"/>
                    <a:pt x="9649" y="2559"/>
                    <a:pt x="9607" y="2556"/>
                  </a:cubicBezTo>
                  <a:cubicBezTo>
                    <a:pt x="9561" y="2554"/>
                    <a:pt x="9515" y="2553"/>
                    <a:pt x="9469" y="2553"/>
                  </a:cubicBezTo>
                  <a:cubicBezTo>
                    <a:pt x="9384" y="2553"/>
                    <a:pt x="9300" y="2557"/>
                    <a:pt x="9216" y="2563"/>
                  </a:cubicBezTo>
                  <a:cubicBezTo>
                    <a:pt x="9078" y="2573"/>
                    <a:pt x="8941" y="2584"/>
                    <a:pt x="8803" y="2596"/>
                  </a:cubicBezTo>
                  <a:cubicBezTo>
                    <a:pt x="8640" y="2612"/>
                    <a:pt x="8475" y="2626"/>
                    <a:pt x="8312" y="2647"/>
                  </a:cubicBezTo>
                  <a:cubicBezTo>
                    <a:pt x="8154" y="2665"/>
                    <a:pt x="7995" y="2688"/>
                    <a:pt x="7839" y="2718"/>
                  </a:cubicBezTo>
                  <a:cubicBezTo>
                    <a:pt x="7551" y="2772"/>
                    <a:pt x="7267" y="2848"/>
                    <a:pt x="6991" y="2946"/>
                  </a:cubicBezTo>
                  <a:cubicBezTo>
                    <a:pt x="6596" y="3086"/>
                    <a:pt x="6221" y="3268"/>
                    <a:pt x="5883" y="3520"/>
                  </a:cubicBezTo>
                  <a:cubicBezTo>
                    <a:pt x="5824" y="3564"/>
                    <a:pt x="5765" y="3605"/>
                    <a:pt x="5705" y="3648"/>
                  </a:cubicBezTo>
                  <a:cubicBezTo>
                    <a:pt x="5702" y="3653"/>
                    <a:pt x="5696" y="3651"/>
                    <a:pt x="5695" y="3656"/>
                  </a:cubicBezTo>
                  <a:cubicBezTo>
                    <a:pt x="5691" y="3656"/>
                    <a:pt x="5689" y="3659"/>
                    <a:pt x="5687" y="3662"/>
                  </a:cubicBezTo>
                  <a:cubicBezTo>
                    <a:pt x="5685" y="3663"/>
                    <a:pt x="5684" y="3666"/>
                    <a:pt x="5681" y="3667"/>
                  </a:cubicBezTo>
                  <a:cubicBezTo>
                    <a:pt x="5642" y="3683"/>
                    <a:pt x="5615" y="3715"/>
                    <a:pt x="5581" y="3737"/>
                  </a:cubicBezTo>
                  <a:cubicBezTo>
                    <a:pt x="5569" y="3749"/>
                    <a:pt x="5552" y="3754"/>
                    <a:pt x="5546" y="3772"/>
                  </a:cubicBezTo>
                  <a:cubicBezTo>
                    <a:pt x="5535" y="3780"/>
                    <a:pt x="5525" y="3790"/>
                    <a:pt x="5515" y="3798"/>
                  </a:cubicBezTo>
                  <a:cubicBezTo>
                    <a:pt x="5471" y="3831"/>
                    <a:pt x="5428" y="3862"/>
                    <a:pt x="5385" y="3896"/>
                  </a:cubicBezTo>
                  <a:cubicBezTo>
                    <a:pt x="5356" y="3920"/>
                    <a:pt x="5326" y="3933"/>
                    <a:pt x="5292" y="3933"/>
                  </a:cubicBezTo>
                  <a:cubicBezTo>
                    <a:pt x="5278" y="3933"/>
                    <a:pt x="5264" y="3931"/>
                    <a:pt x="5249" y="3927"/>
                  </a:cubicBezTo>
                  <a:cubicBezTo>
                    <a:pt x="5240" y="3935"/>
                    <a:pt x="5230" y="3938"/>
                    <a:pt x="5221" y="3938"/>
                  </a:cubicBezTo>
                  <a:cubicBezTo>
                    <a:pt x="5211" y="3938"/>
                    <a:pt x="5202" y="3935"/>
                    <a:pt x="5193" y="3927"/>
                  </a:cubicBezTo>
                  <a:cubicBezTo>
                    <a:pt x="5166" y="3904"/>
                    <a:pt x="5131" y="3901"/>
                    <a:pt x="5099" y="3893"/>
                  </a:cubicBezTo>
                  <a:cubicBezTo>
                    <a:pt x="5066" y="3882"/>
                    <a:pt x="5035" y="3869"/>
                    <a:pt x="5001" y="3860"/>
                  </a:cubicBezTo>
                  <a:cubicBezTo>
                    <a:pt x="4967" y="3853"/>
                    <a:pt x="4934" y="3840"/>
                    <a:pt x="4902" y="3828"/>
                  </a:cubicBezTo>
                  <a:cubicBezTo>
                    <a:pt x="4827" y="3801"/>
                    <a:pt x="4748" y="3776"/>
                    <a:pt x="4668" y="3760"/>
                  </a:cubicBezTo>
                  <a:cubicBezTo>
                    <a:pt x="4558" y="3737"/>
                    <a:pt x="4446" y="3722"/>
                    <a:pt x="4334" y="3710"/>
                  </a:cubicBezTo>
                  <a:cubicBezTo>
                    <a:pt x="4224" y="3698"/>
                    <a:pt x="4113" y="3689"/>
                    <a:pt x="4003" y="3688"/>
                  </a:cubicBezTo>
                  <a:cubicBezTo>
                    <a:pt x="3972" y="3687"/>
                    <a:pt x="3940" y="3687"/>
                    <a:pt x="3909" y="3687"/>
                  </a:cubicBezTo>
                  <a:cubicBezTo>
                    <a:pt x="3757" y="3687"/>
                    <a:pt x="3606" y="3693"/>
                    <a:pt x="3454" y="3705"/>
                  </a:cubicBezTo>
                  <a:cubicBezTo>
                    <a:pt x="3366" y="3711"/>
                    <a:pt x="3277" y="3715"/>
                    <a:pt x="3190" y="3718"/>
                  </a:cubicBezTo>
                  <a:cubicBezTo>
                    <a:pt x="3096" y="3722"/>
                    <a:pt x="3001" y="3732"/>
                    <a:pt x="2908" y="3745"/>
                  </a:cubicBezTo>
                  <a:cubicBezTo>
                    <a:pt x="2751" y="3770"/>
                    <a:pt x="2595" y="3802"/>
                    <a:pt x="2440" y="3840"/>
                  </a:cubicBezTo>
                  <a:cubicBezTo>
                    <a:pt x="2341" y="3862"/>
                    <a:pt x="2245" y="3896"/>
                    <a:pt x="2147" y="3923"/>
                  </a:cubicBezTo>
                  <a:cubicBezTo>
                    <a:pt x="1996" y="3966"/>
                    <a:pt x="1843" y="4003"/>
                    <a:pt x="1692" y="4047"/>
                  </a:cubicBezTo>
                  <a:cubicBezTo>
                    <a:pt x="1578" y="4081"/>
                    <a:pt x="1464" y="4115"/>
                    <a:pt x="1355" y="4159"/>
                  </a:cubicBezTo>
                  <a:cubicBezTo>
                    <a:pt x="1269" y="4194"/>
                    <a:pt x="1183" y="4233"/>
                    <a:pt x="1093" y="4267"/>
                  </a:cubicBezTo>
                  <a:cubicBezTo>
                    <a:pt x="1085" y="4270"/>
                    <a:pt x="1081" y="4272"/>
                    <a:pt x="1078" y="4272"/>
                  </a:cubicBezTo>
                  <a:cubicBezTo>
                    <a:pt x="1073" y="4272"/>
                    <a:pt x="1072" y="4268"/>
                    <a:pt x="1068" y="4256"/>
                  </a:cubicBezTo>
                  <a:cubicBezTo>
                    <a:pt x="1063" y="4241"/>
                    <a:pt x="1060" y="4227"/>
                    <a:pt x="1054" y="4212"/>
                  </a:cubicBezTo>
                  <a:cubicBezTo>
                    <a:pt x="1001" y="4063"/>
                    <a:pt x="957" y="3912"/>
                    <a:pt x="913" y="3761"/>
                  </a:cubicBezTo>
                  <a:cubicBezTo>
                    <a:pt x="893" y="3696"/>
                    <a:pt x="869" y="3630"/>
                    <a:pt x="853" y="3565"/>
                  </a:cubicBezTo>
                  <a:cubicBezTo>
                    <a:pt x="725" y="3062"/>
                    <a:pt x="600" y="2561"/>
                    <a:pt x="475" y="2057"/>
                  </a:cubicBezTo>
                  <a:cubicBezTo>
                    <a:pt x="386" y="1700"/>
                    <a:pt x="295" y="1344"/>
                    <a:pt x="200" y="988"/>
                  </a:cubicBezTo>
                  <a:cubicBezTo>
                    <a:pt x="143" y="776"/>
                    <a:pt x="98" y="561"/>
                    <a:pt x="74" y="341"/>
                  </a:cubicBezTo>
                  <a:cubicBezTo>
                    <a:pt x="65" y="240"/>
                    <a:pt x="50" y="141"/>
                    <a:pt x="42" y="40"/>
                  </a:cubicBezTo>
                  <a:cubicBezTo>
                    <a:pt x="41" y="27"/>
                    <a:pt x="39" y="12"/>
                    <a:pt x="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7168001" y="3994732"/>
              <a:ext cx="153895" cy="73799"/>
            </a:xfrm>
            <a:custGeom>
              <a:avLst/>
              <a:gdLst/>
              <a:ahLst/>
              <a:cxnLst/>
              <a:rect l="l" t="t" r="r" b="b"/>
              <a:pathLst>
                <a:path w="4154" h="1992" extrusionOk="0">
                  <a:moveTo>
                    <a:pt x="3976" y="0"/>
                  </a:moveTo>
                  <a:cubicBezTo>
                    <a:pt x="3975" y="0"/>
                    <a:pt x="3974" y="0"/>
                    <a:pt x="3973" y="1"/>
                  </a:cubicBezTo>
                  <a:cubicBezTo>
                    <a:pt x="3932" y="10"/>
                    <a:pt x="3889" y="4"/>
                    <a:pt x="3846" y="9"/>
                  </a:cubicBezTo>
                  <a:cubicBezTo>
                    <a:pt x="3777" y="17"/>
                    <a:pt x="3709" y="21"/>
                    <a:pt x="3641" y="28"/>
                  </a:cubicBezTo>
                  <a:cubicBezTo>
                    <a:pt x="3583" y="35"/>
                    <a:pt x="3525" y="43"/>
                    <a:pt x="3466" y="49"/>
                  </a:cubicBezTo>
                  <a:cubicBezTo>
                    <a:pt x="3382" y="60"/>
                    <a:pt x="3298" y="76"/>
                    <a:pt x="3213" y="91"/>
                  </a:cubicBezTo>
                  <a:cubicBezTo>
                    <a:pt x="3116" y="109"/>
                    <a:pt x="3021" y="128"/>
                    <a:pt x="2925" y="151"/>
                  </a:cubicBezTo>
                  <a:cubicBezTo>
                    <a:pt x="2775" y="186"/>
                    <a:pt x="2627" y="229"/>
                    <a:pt x="2483" y="281"/>
                  </a:cubicBezTo>
                  <a:cubicBezTo>
                    <a:pt x="2401" y="311"/>
                    <a:pt x="2320" y="344"/>
                    <a:pt x="2241" y="381"/>
                  </a:cubicBezTo>
                  <a:cubicBezTo>
                    <a:pt x="2140" y="431"/>
                    <a:pt x="2040" y="483"/>
                    <a:pt x="1940" y="538"/>
                  </a:cubicBezTo>
                  <a:cubicBezTo>
                    <a:pt x="1838" y="594"/>
                    <a:pt x="1736" y="650"/>
                    <a:pt x="1632" y="705"/>
                  </a:cubicBezTo>
                  <a:cubicBezTo>
                    <a:pt x="1545" y="752"/>
                    <a:pt x="1455" y="801"/>
                    <a:pt x="1369" y="852"/>
                  </a:cubicBezTo>
                  <a:cubicBezTo>
                    <a:pt x="1234" y="930"/>
                    <a:pt x="1102" y="1012"/>
                    <a:pt x="975" y="1104"/>
                  </a:cubicBezTo>
                  <a:cubicBezTo>
                    <a:pt x="869" y="1180"/>
                    <a:pt x="767" y="1261"/>
                    <a:pt x="667" y="1348"/>
                  </a:cubicBezTo>
                  <a:cubicBezTo>
                    <a:pt x="606" y="1400"/>
                    <a:pt x="546" y="1454"/>
                    <a:pt x="487" y="1509"/>
                  </a:cubicBezTo>
                  <a:cubicBezTo>
                    <a:pt x="433" y="1559"/>
                    <a:pt x="381" y="1612"/>
                    <a:pt x="327" y="1664"/>
                  </a:cubicBezTo>
                  <a:cubicBezTo>
                    <a:pt x="271" y="1719"/>
                    <a:pt x="214" y="1773"/>
                    <a:pt x="162" y="1833"/>
                  </a:cubicBezTo>
                  <a:cubicBezTo>
                    <a:pt x="127" y="1874"/>
                    <a:pt x="89" y="1908"/>
                    <a:pt x="51" y="1945"/>
                  </a:cubicBezTo>
                  <a:cubicBezTo>
                    <a:pt x="35" y="1961"/>
                    <a:pt x="16" y="1973"/>
                    <a:pt x="0" y="1990"/>
                  </a:cubicBezTo>
                  <a:cubicBezTo>
                    <a:pt x="3" y="1991"/>
                    <a:pt x="5" y="1991"/>
                    <a:pt x="7" y="1991"/>
                  </a:cubicBezTo>
                  <a:cubicBezTo>
                    <a:pt x="13" y="1991"/>
                    <a:pt x="18" y="1988"/>
                    <a:pt x="23" y="1985"/>
                  </a:cubicBezTo>
                  <a:cubicBezTo>
                    <a:pt x="54" y="1971"/>
                    <a:pt x="84" y="1953"/>
                    <a:pt x="113" y="1933"/>
                  </a:cubicBezTo>
                  <a:cubicBezTo>
                    <a:pt x="117" y="1930"/>
                    <a:pt x="120" y="1926"/>
                    <a:pt x="124" y="1926"/>
                  </a:cubicBezTo>
                  <a:cubicBezTo>
                    <a:pt x="126" y="1926"/>
                    <a:pt x="128" y="1927"/>
                    <a:pt x="131" y="1930"/>
                  </a:cubicBezTo>
                  <a:cubicBezTo>
                    <a:pt x="144" y="1922"/>
                    <a:pt x="158" y="1913"/>
                    <a:pt x="168" y="1901"/>
                  </a:cubicBezTo>
                  <a:cubicBezTo>
                    <a:pt x="169" y="1895"/>
                    <a:pt x="173" y="1893"/>
                    <a:pt x="174" y="1893"/>
                  </a:cubicBezTo>
                  <a:cubicBezTo>
                    <a:pt x="174" y="1893"/>
                    <a:pt x="174" y="1893"/>
                    <a:pt x="174" y="1893"/>
                  </a:cubicBezTo>
                  <a:cubicBezTo>
                    <a:pt x="198" y="1871"/>
                    <a:pt x="230" y="1857"/>
                    <a:pt x="247" y="1826"/>
                  </a:cubicBezTo>
                  <a:cubicBezTo>
                    <a:pt x="253" y="1822"/>
                    <a:pt x="258" y="1818"/>
                    <a:pt x="262" y="1814"/>
                  </a:cubicBezTo>
                  <a:cubicBezTo>
                    <a:pt x="333" y="1740"/>
                    <a:pt x="409" y="1672"/>
                    <a:pt x="482" y="1601"/>
                  </a:cubicBezTo>
                  <a:cubicBezTo>
                    <a:pt x="488" y="1596"/>
                    <a:pt x="493" y="1590"/>
                    <a:pt x="498" y="1586"/>
                  </a:cubicBezTo>
                  <a:cubicBezTo>
                    <a:pt x="542" y="1551"/>
                    <a:pt x="585" y="1517"/>
                    <a:pt x="627" y="1481"/>
                  </a:cubicBezTo>
                  <a:cubicBezTo>
                    <a:pt x="679" y="1435"/>
                    <a:pt x="731" y="1391"/>
                    <a:pt x="786" y="1348"/>
                  </a:cubicBezTo>
                  <a:cubicBezTo>
                    <a:pt x="878" y="1278"/>
                    <a:pt x="973" y="1210"/>
                    <a:pt x="1069" y="1145"/>
                  </a:cubicBezTo>
                  <a:cubicBezTo>
                    <a:pt x="1161" y="1083"/>
                    <a:pt x="1252" y="1021"/>
                    <a:pt x="1351" y="971"/>
                  </a:cubicBezTo>
                  <a:cubicBezTo>
                    <a:pt x="1442" y="927"/>
                    <a:pt x="1536" y="886"/>
                    <a:pt x="1630" y="847"/>
                  </a:cubicBezTo>
                  <a:cubicBezTo>
                    <a:pt x="1725" y="807"/>
                    <a:pt x="1820" y="764"/>
                    <a:pt x="1916" y="724"/>
                  </a:cubicBezTo>
                  <a:cubicBezTo>
                    <a:pt x="2093" y="652"/>
                    <a:pt x="2269" y="582"/>
                    <a:pt x="2451" y="524"/>
                  </a:cubicBezTo>
                  <a:cubicBezTo>
                    <a:pt x="2536" y="497"/>
                    <a:pt x="2618" y="471"/>
                    <a:pt x="2703" y="448"/>
                  </a:cubicBezTo>
                  <a:cubicBezTo>
                    <a:pt x="2822" y="417"/>
                    <a:pt x="2943" y="388"/>
                    <a:pt x="3066" y="362"/>
                  </a:cubicBezTo>
                  <a:cubicBezTo>
                    <a:pt x="3154" y="344"/>
                    <a:pt x="3242" y="324"/>
                    <a:pt x="3330" y="307"/>
                  </a:cubicBezTo>
                  <a:cubicBezTo>
                    <a:pt x="3406" y="292"/>
                    <a:pt x="3481" y="279"/>
                    <a:pt x="3557" y="268"/>
                  </a:cubicBezTo>
                  <a:cubicBezTo>
                    <a:pt x="3614" y="261"/>
                    <a:pt x="3671" y="252"/>
                    <a:pt x="3728" y="252"/>
                  </a:cubicBezTo>
                  <a:cubicBezTo>
                    <a:pt x="3807" y="250"/>
                    <a:pt x="3885" y="250"/>
                    <a:pt x="3962" y="250"/>
                  </a:cubicBezTo>
                  <a:cubicBezTo>
                    <a:pt x="4014" y="250"/>
                    <a:pt x="4066" y="250"/>
                    <a:pt x="4118" y="250"/>
                  </a:cubicBezTo>
                  <a:cubicBezTo>
                    <a:pt x="4123" y="250"/>
                    <a:pt x="4129" y="251"/>
                    <a:pt x="4134" y="251"/>
                  </a:cubicBezTo>
                  <a:cubicBezTo>
                    <a:pt x="4141" y="251"/>
                    <a:pt x="4148" y="249"/>
                    <a:pt x="4153" y="243"/>
                  </a:cubicBezTo>
                  <a:lnTo>
                    <a:pt x="4153" y="238"/>
                  </a:lnTo>
                  <a:cubicBezTo>
                    <a:pt x="4149" y="236"/>
                    <a:pt x="4148" y="231"/>
                    <a:pt x="4146" y="226"/>
                  </a:cubicBezTo>
                  <a:cubicBezTo>
                    <a:pt x="4145" y="223"/>
                    <a:pt x="4142" y="222"/>
                    <a:pt x="4140" y="220"/>
                  </a:cubicBezTo>
                  <a:cubicBezTo>
                    <a:pt x="4137" y="216"/>
                    <a:pt x="4135" y="212"/>
                    <a:pt x="4134" y="207"/>
                  </a:cubicBezTo>
                  <a:cubicBezTo>
                    <a:pt x="4133" y="204"/>
                    <a:pt x="4130" y="203"/>
                    <a:pt x="4128" y="200"/>
                  </a:cubicBezTo>
                  <a:cubicBezTo>
                    <a:pt x="4122" y="196"/>
                    <a:pt x="4118" y="189"/>
                    <a:pt x="4117" y="182"/>
                  </a:cubicBezTo>
                  <a:cubicBezTo>
                    <a:pt x="4115" y="179"/>
                    <a:pt x="4112" y="178"/>
                    <a:pt x="4111" y="174"/>
                  </a:cubicBezTo>
                  <a:cubicBezTo>
                    <a:pt x="4107" y="172"/>
                    <a:pt x="4105" y="168"/>
                    <a:pt x="4105" y="162"/>
                  </a:cubicBezTo>
                  <a:cubicBezTo>
                    <a:pt x="4103" y="160"/>
                    <a:pt x="4100" y="158"/>
                    <a:pt x="4099" y="156"/>
                  </a:cubicBezTo>
                  <a:cubicBezTo>
                    <a:pt x="4095" y="153"/>
                    <a:pt x="4092" y="149"/>
                    <a:pt x="4092" y="144"/>
                  </a:cubicBezTo>
                  <a:cubicBezTo>
                    <a:pt x="4091" y="141"/>
                    <a:pt x="4089" y="140"/>
                    <a:pt x="4086" y="137"/>
                  </a:cubicBezTo>
                  <a:cubicBezTo>
                    <a:pt x="4083" y="134"/>
                    <a:pt x="4080" y="130"/>
                    <a:pt x="4080" y="125"/>
                  </a:cubicBezTo>
                  <a:cubicBezTo>
                    <a:pt x="4079" y="123"/>
                    <a:pt x="4076" y="120"/>
                    <a:pt x="4075" y="118"/>
                  </a:cubicBezTo>
                  <a:cubicBezTo>
                    <a:pt x="4070" y="115"/>
                    <a:pt x="4069" y="112"/>
                    <a:pt x="4068" y="106"/>
                  </a:cubicBezTo>
                  <a:cubicBezTo>
                    <a:pt x="4067" y="103"/>
                    <a:pt x="4064" y="102"/>
                    <a:pt x="4063" y="99"/>
                  </a:cubicBezTo>
                  <a:cubicBezTo>
                    <a:pt x="4056" y="96"/>
                    <a:pt x="4052" y="88"/>
                    <a:pt x="4051" y="80"/>
                  </a:cubicBezTo>
                  <a:cubicBezTo>
                    <a:pt x="4049" y="77"/>
                    <a:pt x="4046" y="76"/>
                    <a:pt x="4045" y="74"/>
                  </a:cubicBezTo>
                  <a:cubicBezTo>
                    <a:pt x="4037" y="71"/>
                    <a:pt x="4032" y="64"/>
                    <a:pt x="4031" y="56"/>
                  </a:cubicBezTo>
                  <a:cubicBezTo>
                    <a:pt x="4030" y="54"/>
                    <a:pt x="4027" y="52"/>
                    <a:pt x="4026" y="49"/>
                  </a:cubicBezTo>
                  <a:cubicBezTo>
                    <a:pt x="4025" y="47"/>
                    <a:pt x="4022" y="45"/>
                    <a:pt x="4021" y="43"/>
                  </a:cubicBezTo>
                  <a:cubicBezTo>
                    <a:pt x="4013" y="41"/>
                    <a:pt x="4009" y="33"/>
                    <a:pt x="4008" y="25"/>
                  </a:cubicBezTo>
                  <a:cubicBezTo>
                    <a:pt x="4005" y="22"/>
                    <a:pt x="4003" y="21"/>
                    <a:pt x="4002" y="18"/>
                  </a:cubicBezTo>
                  <a:lnTo>
                    <a:pt x="3995" y="11"/>
                  </a:lnTo>
                  <a:cubicBezTo>
                    <a:pt x="3988" y="9"/>
                    <a:pt x="3984" y="0"/>
                    <a:pt x="3976" y="0"/>
                  </a:cubicBezTo>
                  <a:close/>
                </a:path>
              </a:pathLst>
            </a:custGeom>
            <a:solidFill>
              <a:srgbClr val="AFB6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7261398" y="3931751"/>
              <a:ext cx="17635" cy="37825"/>
            </a:xfrm>
            <a:custGeom>
              <a:avLst/>
              <a:gdLst/>
              <a:ahLst/>
              <a:cxnLst/>
              <a:rect l="l" t="t" r="r" b="b"/>
              <a:pathLst>
                <a:path w="476" h="1021" extrusionOk="0">
                  <a:moveTo>
                    <a:pt x="161" y="0"/>
                  </a:moveTo>
                  <a:cubicBezTo>
                    <a:pt x="142" y="0"/>
                    <a:pt x="124" y="10"/>
                    <a:pt x="113" y="31"/>
                  </a:cubicBezTo>
                  <a:cubicBezTo>
                    <a:pt x="103" y="50"/>
                    <a:pt x="95" y="69"/>
                    <a:pt x="91" y="88"/>
                  </a:cubicBezTo>
                  <a:cubicBezTo>
                    <a:pt x="86" y="114"/>
                    <a:pt x="81" y="140"/>
                    <a:pt x="78" y="167"/>
                  </a:cubicBezTo>
                  <a:cubicBezTo>
                    <a:pt x="70" y="228"/>
                    <a:pt x="62" y="289"/>
                    <a:pt x="55" y="352"/>
                  </a:cubicBezTo>
                  <a:cubicBezTo>
                    <a:pt x="52" y="374"/>
                    <a:pt x="51" y="396"/>
                    <a:pt x="48" y="420"/>
                  </a:cubicBezTo>
                  <a:cubicBezTo>
                    <a:pt x="44" y="464"/>
                    <a:pt x="35" y="509"/>
                    <a:pt x="32" y="555"/>
                  </a:cubicBezTo>
                  <a:cubicBezTo>
                    <a:pt x="28" y="603"/>
                    <a:pt x="20" y="649"/>
                    <a:pt x="17" y="698"/>
                  </a:cubicBezTo>
                  <a:cubicBezTo>
                    <a:pt x="15" y="747"/>
                    <a:pt x="5" y="798"/>
                    <a:pt x="6" y="845"/>
                  </a:cubicBezTo>
                  <a:cubicBezTo>
                    <a:pt x="6" y="862"/>
                    <a:pt x="6" y="874"/>
                    <a:pt x="4" y="885"/>
                  </a:cubicBezTo>
                  <a:cubicBezTo>
                    <a:pt x="1" y="910"/>
                    <a:pt x="6" y="932"/>
                    <a:pt x="11" y="953"/>
                  </a:cubicBezTo>
                  <a:cubicBezTo>
                    <a:pt x="24" y="1002"/>
                    <a:pt x="49" y="1021"/>
                    <a:pt x="85" y="1021"/>
                  </a:cubicBezTo>
                  <a:cubicBezTo>
                    <a:pt x="97" y="1021"/>
                    <a:pt x="110" y="1019"/>
                    <a:pt x="125" y="1015"/>
                  </a:cubicBezTo>
                  <a:cubicBezTo>
                    <a:pt x="237" y="987"/>
                    <a:pt x="331" y="927"/>
                    <a:pt x="408" y="840"/>
                  </a:cubicBezTo>
                  <a:cubicBezTo>
                    <a:pt x="459" y="781"/>
                    <a:pt x="475" y="714"/>
                    <a:pt x="457" y="637"/>
                  </a:cubicBezTo>
                  <a:cubicBezTo>
                    <a:pt x="430" y="531"/>
                    <a:pt x="388" y="431"/>
                    <a:pt x="349" y="330"/>
                  </a:cubicBezTo>
                  <a:cubicBezTo>
                    <a:pt x="319" y="249"/>
                    <a:pt x="278" y="174"/>
                    <a:pt x="251" y="92"/>
                  </a:cubicBezTo>
                  <a:cubicBezTo>
                    <a:pt x="245" y="74"/>
                    <a:pt x="236" y="58"/>
                    <a:pt x="226" y="42"/>
                  </a:cubicBezTo>
                  <a:cubicBezTo>
                    <a:pt x="218" y="26"/>
                    <a:pt x="204" y="15"/>
                    <a:pt x="188" y="6"/>
                  </a:cubicBezTo>
                  <a:cubicBezTo>
                    <a:pt x="179" y="2"/>
                    <a:pt x="170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7165519" y="4067790"/>
              <a:ext cx="333" cy="259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5" y="0"/>
                  </a:moveTo>
                  <a:cubicBezTo>
                    <a:pt x="3" y="0"/>
                    <a:pt x="0" y="1"/>
                    <a:pt x="1" y="5"/>
                  </a:cubicBezTo>
                  <a:cubicBezTo>
                    <a:pt x="4" y="5"/>
                    <a:pt x="4" y="6"/>
                    <a:pt x="5" y="6"/>
                  </a:cubicBezTo>
                  <a:cubicBezTo>
                    <a:pt x="7" y="6"/>
                    <a:pt x="9" y="6"/>
                    <a:pt x="9" y="4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AFB6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7160629" y="4064752"/>
              <a:ext cx="1111" cy="2223"/>
            </a:xfrm>
            <a:custGeom>
              <a:avLst/>
              <a:gdLst/>
              <a:ahLst/>
              <a:cxnLst/>
              <a:rect l="l" t="t" r="r" b="b"/>
              <a:pathLst>
                <a:path w="30" h="60" extrusionOk="0">
                  <a:moveTo>
                    <a:pt x="9" y="1"/>
                  </a:moveTo>
                  <a:cubicBezTo>
                    <a:pt x="9" y="1"/>
                    <a:pt x="8" y="1"/>
                    <a:pt x="7" y="1"/>
                  </a:cubicBezTo>
                  <a:cubicBezTo>
                    <a:pt x="1" y="2"/>
                    <a:pt x="2" y="9"/>
                    <a:pt x="3" y="13"/>
                  </a:cubicBezTo>
                  <a:cubicBezTo>
                    <a:pt x="11" y="27"/>
                    <a:pt x="16" y="40"/>
                    <a:pt x="23" y="59"/>
                  </a:cubicBezTo>
                  <a:cubicBezTo>
                    <a:pt x="30" y="38"/>
                    <a:pt x="23" y="23"/>
                    <a:pt x="18" y="9"/>
                  </a:cubicBezTo>
                  <a:cubicBezTo>
                    <a:pt x="17" y="4"/>
                    <a:pt x="14" y="1"/>
                    <a:pt x="9" y="1"/>
                  </a:cubicBezTo>
                  <a:close/>
                </a:path>
              </a:pathLst>
            </a:custGeom>
            <a:solidFill>
              <a:srgbClr val="C5C9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48"/>
            <p:cNvSpPr/>
            <p:nvPr/>
          </p:nvSpPr>
          <p:spPr>
            <a:xfrm>
              <a:off x="7142624" y="4057083"/>
              <a:ext cx="704" cy="482"/>
            </a:xfrm>
            <a:custGeom>
              <a:avLst/>
              <a:gdLst/>
              <a:ahLst/>
              <a:cxnLst/>
              <a:rect l="l" t="t" r="r" b="b"/>
              <a:pathLst>
                <a:path w="19" h="13" extrusionOk="0">
                  <a:moveTo>
                    <a:pt x="0" y="0"/>
                  </a:moveTo>
                  <a:cubicBezTo>
                    <a:pt x="4" y="9"/>
                    <a:pt x="9" y="13"/>
                    <a:pt x="19" y="13"/>
                  </a:cubicBezTo>
                  <a:cubicBezTo>
                    <a:pt x="14" y="4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7149700" y="4066715"/>
              <a:ext cx="148" cy="111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0" y="1"/>
                  </a:moveTo>
                  <a:cubicBezTo>
                    <a:pt x="1" y="2"/>
                    <a:pt x="2" y="3"/>
                    <a:pt x="3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48"/>
            <p:cNvSpPr/>
            <p:nvPr/>
          </p:nvSpPr>
          <p:spPr>
            <a:xfrm>
              <a:off x="7143513" y="4057787"/>
              <a:ext cx="148" cy="148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48"/>
            <p:cNvSpPr/>
            <p:nvPr/>
          </p:nvSpPr>
          <p:spPr>
            <a:xfrm>
              <a:off x="7143254" y="4057527"/>
              <a:ext cx="296" cy="296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7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6985209" y="4058602"/>
              <a:ext cx="1297" cy="5001"/>
            </a:xfrm>
            <a:custGeom>
              <a:avLst/>
              <a:gdLst/>
              <a:ahLst/>
              <a:cxnLst/>
              <a:rect l="l" t="t" r="r" b="b"/>
              <a:pathLst>
                <a:path w="35" h="135" extrusionOk="0">
                  <a:moveTo>
                    <a:pt x="3" y="1"/>
                  </a:moveTo>
                  <a:cubicBezTo>
                    <a:pt x="2" y="1"/>
                    <a:pt x="1" y="1"/>
                    <a:pt x="0" y="2"/>
                  </a:cubicBezTo>
                  <a:lnTo>
                    <a:pt x="0" y="20"/>
                  </a:lnTo>
                  <a:cubicBezTo>
                    <a:pt x="6" y="28"/>
                    <a:pt x="6" y="37"/>
                    <a:pt x="6" y="45"/>
                  </a:cubicBezTo>
                  <a:cubicBezTo>
                    <a:pt x="12" y="55"/>
                    <a:pt x="12" y="66"/>
                    <a:pt x="12" y="77"/>
                  </a:cubicBezTo>
                  <a:cubicBezTo>
                    <a:pt x="18" y="85"/>
                    <a:pt x="18" y="93"/>
                    <a:pt x="18" y="102"/>
                  </a:cubicBezTo>
                  <a:cubicBezTo>
                    <a:pt x="24" y="110"/>
                    <a:pt x="24" y="121"/>
                    <a:pt x="24" y="132"/>
                  </a:cubicBezTo>
                  <a:cubicBezTo>
                    <a:pt x="25" y="134"/>
                    <a:pt x="26" y="134"/>
                    <a:pt x="29" y="135"/>
                  </a:cubicBezTo>
                  <a:cubicBezTo>
                    <a:pt x="35" y="129"/>
                    <a:pt x="30" y="120"/>
                    <a:pt x="35" y="114"/>
                  </a:cubicBezTo>
                  <a:cubicBezTo>
                    <a:pt x="34" y="109"/>
                    <a:pt x="31" y="102"/>
                    <a:pt x="30" y="97"/>
                  </a:cubicBezTo>
                  <a:cubicBezTo>
                    <a:pt x="22" y="66"/>
                    <a:pt x="18" y="33"/>
                    <a:pt x="6" y="2"/>
                  </a:cubicBezTo>
                  <a:cubicBezTo>
                    <a:pt x="5" y="1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6986432" y="4063751"/>
              <a:ext cx="889" cy="3001"/>
            </a:xfrm>
            <a:custGeom>
              <a:avLst/>
              <a:gdLst/>
              <a:ahLst/>
              <a:cxnLst/>
              <a:rect l="l" t="t" r="r" b="b"/>
              <a:pathLst>
                <a:path w="24" h="81" extrusionOk="0">
                  <a:moveTo>
                    <a:pt x="5" y="0"/>
                  </a:moveTo>
                  <a:cubicBezTo>
                    <a:pt x="3" y="1"/>
                    <a:pt x="3" y="2"/>
                    <a:pt x="2" y="3"/>
                  </a:cubicBezTo>
                  <a:cubicBezTo>
                    <a:pt x="1" y="11"/>
                    <a:pt x="1" y="16"/>
                    <a:pt x="3" y="22"/>
                  </a:cubicBezTo>
                  <a:cubicBezTo>
                    <a:pt x="3" y="25"/>
                    <a:pt x="5" y="28"/>
                    <a:pt x="5" y="32"/>
                  </a:cubicBezTo>
                  <a:cubicBezTo>
                    <a:pt x="7" y="36"/>
                    <a:pt x="6" y="43"/>
                    <a:pt x="8" y="46"/>
                  </a:cubicBezTo>
                  <a:cubicBezTo>
                    <a:pt x="8" y="50"/>
                    <a:pt x="11" y="54"/>
                    <a:pt x="11" y="56"/>
                  </a:cubicBezTo>
                  <a:cubicBezTo>
                    <a:pt x="17" y="62"/>
                    <a:pt x="16" y="68"/>
                    <a:pt x="16" y="76"/>
                  </a:cubicBezTo>
                  <a:cubicBezTo>
                    <a:pt x="14" y="77"/>
                    <a:pt x="14" y="79"/>
                    <a:pt x="18" y="81"/>
                  </a:cubicBezTo>
                  <a:cubicBezTo>
                    <a:pt x="19" y="78"/>
                    <a:pt x="22" y="77"/>
                    <a:pt x="24" y="73"/>
                  </a:cubicBezTo>
                  <a:cubicBezTo>
                    <a:pt x="21" y="49"/>
                    <a:pt x="16" y="23"/>
                    <a:pt x="5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48"/>
            <p:cNvSpPr/>
            <p:nvPr/>
          </p:nvSpPr>
          <p:spPr>
            <a:xfrm>
              <a:off x="6984876" y="4056638"/>
              <a:ext cx="556" cy="2075"/>
            </a:xfrm>
            <a:custGeom>
              <a:avLst/>
              <a:gdLst/>
              <a:ahLst/>
              <a:cxnLst/>
              <a:rect l="l" t="t" r="r" b="b"/>
              <a:pathLst>
                <a:path w="15" h="56" extrusionOk="0">
                  <a:moveTo>
                    <a:pt x="2" y="0"/>
                  </a:moveTo>
                  <a:cubicBezTo>
                    <a:pt x="1" y="7"/>
                    <a:pt x="1" y="14"/>
                    <a:pt x="1" y="21"/>
                  </a:cubicBezTo>
                  <a:cubicBezTo>
                    <a:pt x="1" y="28"/>
                    <a:pt x="2" y="36"/>
                    <a:pt x="2" y="43"/>
                  </a:cubicBezTo>
                  <a:cubicBezTo>
                    <a:pt x="5" y="48"/>
                    <a:pt x="6" y="52"/>
                    <a:pt x="9" y="55"/>
                  </a:cubicBezTo>
                  <a:lnTo>
                    <a:pt x="15" y="55"/>
                  </a:lnTo>
                  <a:cubicBezTo>
                    <a:pt x="15" y="37"/>
                    <a:pt x="11" y="17"/>
                    <a:pt x="2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6986246" y="4062825"/>
              <a:ext cx="333" cy="1000"/>
            </a:xfrm>
            <a:custGeom>
              <a:avLst/>
              <a:gdLst/>
              <a:ahLst/>
              <a:cxnLst/>
              <a:rect l="l" t="t" r="r" b="b"/>
              <a:pathLst>
                <a:path w="9" h="27" extrusionOk="0">
                  <a:moveTo>
                    <a:pt x="8" y="0"/>
                  </a:moveTo>
                  <a:cubicBezTo>
                    <a:pt x="1" y="6"/>
                    <a:pt x="3" y="13"/>
                    <a:pt x="2" y="21"/>
                  </a:cubicBezTo>
                  <a:cubicBezTo>
                    <a:pt x="1" y="22"/>
                    <a:pt x="2" y="23"/>
                    <a:pt x="3" y="24"/>
                  </a:cubicBezTo>
                  <a:cubicBezTo>
                    <a:pt x="4" y="26"/>
                    <a:pt x="5" y="26"/>
                    <a:pt x="6" y="26"/>
                  </a:cubicBezTo>
                  <a:cubicBezTo>
                    <a:pt x="7" y="26"/>
                    <a:pt x="8" y="26"/>
                    <a:pt x="8" y="24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48"/>
            <p:cNvSpPr/>
            <p:nvPr/>
          </p:nvSpPr>
          <p:spPr>
            <a:xfrm>
              <a:off x="6998102" y="3903743"/>
              <a:ext cx="15930" cy="45754"/>
            </a:xfrm>
            <a:custGeom>
              <a:avLst/>
              <a:gdLst/>
              <a:ahLst/>
              <a:cxnLst/>
              <a:rect l="l" t="t" r="r" b="b"/>
              <a:pathLst>
                <a:path w="430" h="1235" extrusionOk="0">
                  <a:moveTo>
                    <a:pt x="155" y="0"/>
                  </a:moveTo>
                  <a:cubicBezTo>
                    <a:pt x="122" y="0"/>
                    <a:pt x="92" y="12"/>
                    <a:pt x="64" y="27"/>
                  </a:cubicBezTo>
                  <a:cubicBezTo>
                    <a:pt x="27" y="45"/>
                    <a:pt x="8" y="79"/>
                    <a:pt x="5" y="119"/>
                  </a:cubicBezTo>
                  <a:cubicBezTo>
                    <a:pt x="1" y="163"/>
                    <a:pt x="3" y="208"/>
                    <a:pt x="12" y="253"/>
                  </a:cubicBezTo>
                  <a:cubicBezTo>
                    <a:pt x="25" y="316"/>
                    <a:pt x="41" y="381"/>
                    <a:pt x="60" y="443"/>
                  </a:cubicBezTo>
                  <a:cubicBezTo>
                    <a:pt x="92" y="545"/>
                    <a:pt x="124" y="645"/>
                    <a:pt x="159" y="745"/>
                  </a:cubicBezTo>
                  <a:cubicBezTo>
                    <a:pt x="206" y="877"/>
                    <a:pt x="243" y="1012"/>
                    <a:pt x="295" y="1141"/>
                  </a:cubicBezTo>
                  <a:cubicBezTo>
                    <a:pt x="306" y="1170"/>
                    <a:pt x="319" y="1198"/>
                    <a:pt x="343" y="1220"/>
                  </a:cubicBezTo>
                  <a:cubicBezTo>
                    <a:pt x="354" y="1230"/>
                    <a:pt x="366" y="1235"/>
                    <a:pt x="377" y="1235"/>
                  </a:cubicBezTo>
                  <a:cubicBezTo>
                    <a:pt x="395" y="1235"/>
                    <a:pt x="411" y="1222"/>
                    <a:pt x="418" y="1198"/>
                  </a:cubicBezTo>
                  <a:cubicBezTo>
                    <a:pt x="430" y="1152"/>
                    <a:pt x="427" y="1106"/>
                    <a:pt x="421" y="1060"/>
                  </a:cubicBezTo>
                  <a:cubicBezTo>
                    <a:pt x="415" y="1008"/>
                    <a:pt x="403" y="957"/>
                    <a:pt x="393" y="904"/>
                  </a:cubicBezTo>
                  <a:cubicBezTo>
                    <a:pt x="378" y="827"/>
                    <a:pt x="365" y="750"/>
                    <a:pt x="351" y="672"/>
                  </a:cubicBezTo>
                  <a:cubicBezTo>
                    <a:pt x="343" y="617"/>
                    <a:pt x="333" y="562"/>
                    <a:pt x="324" y="507"/>
                  </a:cubicBezTo>
                  <a:cubicBezTo>
                    <a:pt x="317" y="450"/>
                    <a:pt x="308" y="394"/>
                    <a:pt x="302" y="337"/>
                  </a:cubicBezTo>
                  <a:cubicBezTo>
                    <a:pt x="297" y="297"/>
                    <a:pt x="295" y="257"/>
                    <a:pt x="295" y="217"/>
                  </a:cubicBezTo>
                  <a:cubicBezTo>
                    <a:pt x="295" y="196"/>
                    <a:pt x="303" y="178"/>
                    <a:pt x="301" y="162"/>
                  </a:cubicBezTo>
                  <a:cubicBezTo>
                    <a:pt x="301" y="154"/>
                    <a:pt x="301" y="152"/>
                    <a:pt x="302" y="148"/>
                  </a:cubicBezTo>
                  <a:cubicBezTo>
                    <a:pt x="302" y="62"/>
                    <a:pt x="240" y="1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48"/>
            <p:cNvSpPr/>
            <p:nvPr/>
          </p:nvSpPr>
          <p:spPr>
            <a:xfrm>
              <a:off x="7174003" y="4062121"/>
              <a:ext cx="3853" cy="3038"/>
            </a:xfrm>
            <a:custGeom>
              <a:avLst/>
              <a:gdLst/>
              <a:ahLst/>
              <a:cxnLst/>
              <a:rect l="l" t="t" r="r" b="b"/>
              <a:pathLst>
                <a:path w="104" h="82" extrusionOk="0">
                  <a:moveTo>
                    <a:pt x="92" y="1"/>
                  </a:moveTo>
                  <a:cubicBezTo>
                    <a:pt x="65" y="24"/>
                    <a:pt x="38" y="50"/>
                    <a:pt x="8" y="69"/>
                  </a:cubicBezTo>
                  <a:cubicBezTo>
                    <a:pt x="3" y="72"/>
                    <a:pt x="0" y="76"/>
                    <a:pt x="6" y="82"/>
                  </a:cubicBezTo>
                  <a:cubicBezTo>
                    <a:pt x="40" y="58"/>
                    <a:pt x="72" y="34"/>
                    <a:pt x="104" y="5"/>
                  </a:cubicBezTo>
                  <a:cubicBezTo>
                    <a:pt x="98" y="5"/>
                    <a:pt x="94" y="5"/>
                    <a:pt x="92" y="1"/>
                  </a:cubicBezTo>
                  <a:close/>
                </a:path>
              </a:pathLst>
            </a:custGeom>
            <a:solidFill>
              <a:srgbClr val="C7C3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7178301" y="4061677"/>
              <a:ext cx="445" cy="333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11" y="0"/>
                  </a:moveTo>
                  <a:cubicBezTo>
                    <a:pt x="8" y="0"/>
                    <a:pt x="3" y="2"/>
                    <a:pt x="0" y="9"/>
                  </a:cubicBezTo>
                  <a:cubicBezTo>
                    <a:pt x="6" y="8"/>
                    <a:pt x="9" y="4"/>
                    <a:pt x="11" y="0"/>
                  </a:cubicBezTo>
                  <a:close/>
                </a:path>
              </a:pathLst>
            </a:custGeom>
            <a:solidFill>
              <a:srgbClr val="C7C3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7178115" y="4061936"/>
              <a:ext cx="296" cy="222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8" y="1"/>
                  </a:moveTo>
                  <a:cubicBezTo>
                    <a:pt x="3" y="1"/>
                    <a:pt x="0" y="3"/>
                    <a:pt x="0" y="6"/>
                  </a:cubicBezTo>
                  <a:cubicBezTo>
                    <a:pt x="3" y="6"/>
                    <a:pt x="5" y="4"/>
                    <a:pt x="8" y="1"/>
                  </a:cubicBezTo>
                  <a:close/>
                </a:path>
              </a:pathLst>
            </a:custGeom>
            <a:solidFill>
              <a:srgbClr val="C7C3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48"/>
            <p:cNvSpPr/>
            <p:nvPr/>
          </p:nvSpPr>
          <p:spPr>
            <a:xfrm>
              <a:off x="7177856" y="4062121"/>
              <a:ext cx="296" cy="222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7" y="1"/>
                  </a:moveTo>
                  <a:cubicBezTo>
                    <a:pt x="5" y="3"/>
                    <a:pt x="2" y="4"/>
                    <a:pt x="1" y="5"/>
                  </a:cubicBezTo>
                  <a:cubicBezTo>
                    <a:pt x="5" y="5"/>
                    <a:pt x="6" y="3"/>
                    <a:pt x="7" y="1"/>
                  </a:cubicBezTo>
                  <a:close/>
                </a:path>
              </a:pathLst>
            </a:custGeom>
            <a:solidFill>
              <a:srgbClr val="C7C3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48"/>
            <p:cNvSpPr/>
            <p:nvPr/>
          </p:nvSpPr>
          <p:spPr>
            <a:xfrm>
              <a:off x="6966871" y="3962352"/>
              <a:ext cx="222" cy="593"/>
            </a:xfrm>
            <a:custGeom>
              <a:avLst/>
              <a:gdLst/>
              <a:ahLst/>
              <a:cxnLst/>
              <a:rect l="l" t="t" r="r" b="b"/>
              <a:pathLst>
                <a:path w="6" h="16" extrusionOk="0">
                  <a:moveTo>
                    <a:pt x="0" y="0"/>
                  </a:moveTo>
                  <a:lnTo>
                    <a:pt x="0" y="12"/>
                  </a:lnTo>
                  <a:cubicBezTo>
                    <a:pt x="3" y="12"/>
                    <a:pt x="5" y="14"/>
                    <a:pt x="6" y="15"/>
                  </a:cubicBezTo>
                  <a:cubicBezTo>
                    <a:pt x="6" y="10"/>
                    <a:pt x="6" y="4"/>
                    <a:pt x="0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6966685" y="3961463"/>
              <a:ext cx="222" cy="556"/>
            </a:xfrm>
            <a:custGeom>
              <a:avLst/>
              <a:gdLst/>
              <a:ahLst/>
              <a:cxnLst/>
              <a:rect l="l" t="t" r="r" b="b"/>
              <a:pathLst>
                <a:path w="6" h="15" extrusionOk="0">
                  <a:moveTo>
                    <a:pt x="0" y="0"/>
                  </a:moveTo>
                  <a:lnTo>
                    <a:pt x="0" y="12"/>
                  </a:lnTo>
                  <a:cubicBezTo>
                    <a:pt x="1" y="12"/>
                    <a:pt x="2" y="13"/>
                    <a:pt x="3" y="14"/>
                  </a:cubicBezTo>
                  <a:cubicBezTo>
                    <a:pt x="5" y="9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6986543" y="4064863"/>
              <a:ext cx="296" cy="593"/>
            </a:xfrm>
            <a:custGeom>
              <a:avLst/>
              <a:gdLst/>
              <a:ahLst/>
              <a:cxnLst/>
              <a:rect l="l" t="t" r="r" b="b"/>
              <a:pathLst>
                <a:path w="8" h="16" extrusionOk="0">
                  <a:moveTo>
                    <a:pt x="2" y="0"/>
                  </a:moveTo>
                  <a:cubicBezTo>
                    <a:pt x="2" y="5"/>
                    <a:pt x="0" y="9"/>
                    <a:pt x="0" y="12"/>
                  </a:cubicBezTo>
                  <a:cubicBezTo>
                    <a:pt x="3" y="14"/>
                    <a:pt x="4" y="14"/>
                    <a:pt x="5" y="15"/>
                  </a:cubicBezTo>
                  <a:cubicBezTo>
                    <a:pt x="8" y="10"/>
                    <a:pt x="8" y="5"/>
                    <a:pt x="2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6986283" y="4063751"/>
              <a:ext cx="296" cy="741"/>
            </a:xfrm>
            <a:custGeom>
              <a:avLst/>
              <a:gdLst/>
              <a:ahLst/>
              <a:cxnLst/>
              <a:rect l="l" t="t" r="r" b="b"/>
              <a:pathLst>
                <a:path w="8" h="20" extrusionOk="0">
                  <a:moveTo>
                    <a:pt x="2" y="0"/>
                  </a:moveTo>
                  <a:cubicBezTo>
                    <a:pt x="2" y="7"/>
                    <a:pt x="2" y="12"/>
                    <a:pt x="1" y="17"/>
                  </a:cubicBezTo>
                  <a:cubicBezTo>
                    <a:pt x="4" y="18"/>
                    <a:pt x="5" y="18"/>
                    <a:pt x="6" y="20"/>
                  </a:cubicBezTo>
                  <a:cubicBezTo>
                    <a:pt x="7" y="13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48"/>
            <p:cNvSpPr/>
            <p:nvPr/>
          </p:nvSpPr>
          <p:spPr>
            <a:xfrm>
              <a:off x="7301113" y="4025667"/>
              <a:ext cx="16783" cy="556"/>
            </a:xfrm>
            <a:custGeom>
              <a:avLst/>
              <a:gdLst/>
              <a:ahLst/>
              <a:cxnLst/>
              <a:rect l="l" t="t" r="r" b="b"/>
              <a:pathLst>
                <a:path w="453" h="15" extrusionOk="0">
                  <a:moveTo>
                    <a:pt x="278" y="0"/>
                  </a:moveTo>
                  <a:cubicBezTo>
                    <a:pt x="243" y="0"/>
                    <a:pt x="208" y="9"/>
                    <a:pt x="173" y="9"/>
                  </a:cubicBezTo>
                  <a:cubicBezTo>
                    <a:pt x="171" y="9"/>
                    <a:pt x="169" y="9"/>
                    <a:pt x="168" y="9"/>
                  </a:cubicBezTo>
                  <a:cubicBezTo>
                    <a:pt x="153" y="8"/>
                    <a:pt x="137" y="8"/>
                    <a:pt x="122" y="8"/>
                  </a:cubicBezTo>
                  <a:cubicBezTo>
                    <a:pt x="91" y="8"/>
                    <a:pt x="59" y="9"/>
                    <a:pt x="29" y="9"/>
                  </a:cubicBezTo>
                  <a:cubicBezTo>
                    <a:pt x="28" y="9"/>
                    <a:pt x="27" y="9"/>
                    <a:pt x="26" y="9"/>
                  </a:cubicBezTo>
                  <a:cubicBezTo>
                    <a:pt x="23" y="9"/>
                    <a:pt x="20" y="9"/>
                    <a:pt x="17" y="9"/>
                  </a:cubicBezTo>
                  <a:cubicBezTo>
                    <a:pt x="12" y="9"/>
                    <a:pt x="6" y="10"/>
                    <a:pt x="1" y="14"/>
                  </a:cubicBezTo>
                  <a:lnTo>
                    <a:pt x="452" y="14"/>
                  </a:lnTo>
                  <a:cubicBezTo>
                    <a:pt x="401" y="7"/>
                    <a:pt x="350" y="10"/>
                    <a:pt x="300" y="1"/>
                  </a:cubicBezTo>
                  <a:cubicBezTo>
                    <a:pt x="293" y="1"/>
                    <a:pt x="286" y="0"/>
                    <a:pt x="278" y="0"/>
                  </a:cubicBezTo>
                  <a:close/>
                </a:path>
              </a:pathLst>
            </a:custGeom>
            <a:solidFill>
              <a:srgbClr val="4D4B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7036186" y="3889925"/>
              <a:ext cx="86321" cy="31490"/>
            </a:xfrm>
            <a:custGeom>
              <a:avLst/>
              <a:gdLst/>
              <a:ahLst/>
              <a:cxnLst/>
              <a:rect l="l" t="t" r="r" b="b"/>
              <a:pathLst>
                <a:path w="2330" h="850" extrusionOk="0">
                  <a:moveTo>
                    <a:pt x="1" y="1"/>
                  </a:moveTo>
                  <a:lnTo>
                    <a:pt x="1" y="1"/>
                  </a:lnTo>
                  <a:cubicBezTo>
                    <a:pt x="18" y="37"/>
                    <a:pt x="34" y="73"/>
                    <a:pt x="49" y="111"/>
                  </a:cubicBezTo>
                  <a:cubicBezTo>
                    <a:pt x="197" y="154"/>
                    <a:pt x="357" y="165"/>
                    <a:pt x="514" y="175"/>
                  </a:cubicBezTo>
                  <a:cubicBezTo>
                    <a:pt x="558" y="177"/>
                    <a:pt x="606" y="180"/>
                    <a:pt x="650" y="184"/>
                  </a:cubicBezTo>
                  <a:cubicBezTo>
                    <a:pt x="1259" y="235"/>
                    <a:pt x="1851" y="470"/>
                    <a:pt x="2330" y="850"/>
                  </a:cubicBezTo>
                  <a:cubicBezTo>
                    <a:pt x="2315" y="801"/>
                    <a:pt x="2300" y="752"/>
                    <a:pt x="2284" y="703"/>
                  </a:cubicBezTo>
                  <a:cubicBezTo>
                    <a:pt x="1811" y="358"/>
                    <a:pt x="1242" y="143"/>
                    <a:pt x="658" y="95"/>
                  </a:cubicBezTo>
                  <a:cubicBezTo>
                    <a:pt x="612" y="90"/>
                    <a:pt x="567" y="88"/>
                    <a:pt x="520" y="85"/>
                  </a:cubicBezTo>
                  <a:cubicBezTo>
                    <a:pt x="342" y="73"/>
                    <a:pt x="159" y="62"/>
                    <a:pt x="1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48"/>
            <p:cNvSpPr/>
            <p:nvPr/>
          </p:nvSpPr>
          <p:spPr>
            <a:xfrm>
              <a:off x="7040854" y="3901780"/>
              <a:ext cx="85098" cy="31379"/>
            </a:xfrm>
            <a:custGeom>
              <a:avLst/>
              <a:gdLst/>
              <a:ahLst/>
              <a:cxnLst/>
              <a:rect l="l" t="t" r="r" b="b"/>
              <a:pathLst>
                <a:path w="2297" h="847" extrusionOk="0">
                  <a:moveTo>
                    <a:pt x="1" y="0"/>
                  </a:moveTo>
                  <a:lnTo>
                    <a:pt x="1" y="0"/>
                  </a:lnTo>
                  <a:cubicBezTo>
                    <a:pt x="11" y="34"/>
                    <a:pt x="22" y="67"/>
                    <a:pt x="32" y="100"/>
                  </a:cubicBezTo>
                  <a:cubicBezTo>
                    <a:pt x="170" y="136"/>
                    <a:pt x="317" y="146"/>
                    <a:pt x="460" y="154"/>
                  </a:cubicBezTo>
                  <a:cubicBezTo>
                    <a:pt x="504" y="157"/>
                    <a:pt x="550" y="159"/>
                    <a:pt x="596" y="163"/>
                  </a:cubicBezTo>
                  <a:cubicBezTo>
                    <a:pt x="1213" y="214"/>
                    <a:pt x="1815" y="456"/>
                    <a:pt x="2297" y="847"/>
                  </a:cubicBezTo>
                  <a:cubicBezTo>
                    <a:pt x="2284" y="798"/>
                    <a:pt x="2270" y="750"/>
                    <a:pt x="2257" y="702"/>
                  </a:cubicBezTo>
                  <a:cubicBezTo>
                    <a:pt x="1778" y="345"/>
                    <a:pt x="1198" y="124"/>
                    <a:pt x="604" y="76"/>
                  </a:cubicBezTo>
                  <a:cubicBezTo>
                    <a:pt x="558" y="71"/>
                    <a:pt x="511" y="69"/>
                    <a:pt x="467" y="66"/>
                  </a:cubicBezTo>
                  <a:cubicBezTo>
                    <a:pt x="308" y="55"/>
                    <a:pt x="146" y="45"/>
                    <a:pt x="1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48"/>
            <p:cNvSpPr/>
            <p:nvPr/>
          </p:nvSpPr>
          <p:spPr>
            <a:xfrm>
              <a:off x="7043966" y="3912968"/>
              <a:ext cx="84987" cy="31602"/>
            </a:xfrm>
            <a:custGeom>
              <a:avLst/>
              <a:gdLst/>
              <a:ahLst/>
              <a:cxnLst/>
              <a:rect l="l" t="t" r="r" b="b"/>
              <a:pathLst>
                <a:path w="2294" h="853" extrusionOk="0">
                  <a:moveTo>
                    <a:pt x="1" y="0"/>
                  </a:moveTo>
                  <a:lnTo>
                    <a:pt x="1" y="0"/>
                  </a:lnTo>
                  <a:cubicBezTo>
                    <a:pt x="8" y="33"/>
                    <a:pt x="16" y="66"/>
                    <a:pt x="22" y="98"/>
                  </a:cubicBezTo>
                  <a:cubicBezTo>
                    <a:pt x="158" y="132"/>
                    <a:pt x="304" y="141"/>
                    <a:pt x="445" y="151"/>
                  </a:cubicBezTo>
                  <a:cubicBezTo>
                    <a:pt x="492" y="153"/>
                    <a:pt x="537" y="158"/>
                    <a:pt x="582" y="161"/>
                  </a:cubicBezTo>
                  <a:cubicBezTo>
                    <a:pt x="1204" y="212"/>
                    <a:pt x="1809" y="457"/>
                    <a:pt x="2294" y="852"/>
                  </a:cubicBezTo>
                  <a:lnTo>
                    <a:pt x="2257" y="711"/>
                  </a:lnTo>
                  <a:cubicBezTo>
                    <a:pt x="1776" y="346"/>
                    <a:pt x="1191" y="121"/>
                    <a:pt x="590" y="71"/>
                  </a:cubicBezTo>
                  <a:cubicBezTo>
                    <a:pt x="544" y="67"/>
                    <a:pt x="497" y="65"/>
                    <a:pt x="452" y="62"/>
                  </a:cubicBezTo>
                  <a:cubicBezTo>
                    <a:pt x="298" y="52"/>
                    <a:pt x="142" y="41"/>
                    <a:pt x="1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7046226" y="3923971"/>
              <a:ext cx="85432" cy="31787"/>
            </a:xfrm>
            <a:custGeom>
              <a:avLst/>
              <a:gdLst/>
              <a:ahLst/>
              <a:cxnLst/>
              <a:rect l="l" t="t" r="r" b="b"/>
              <a:pathLst>
                <a:path w="2306" h="858" extrusionOk="0">
                  <a:moveTo>
                    <a:pt x="0" y="1"/>
                  </a:moveTo>
                  <a:lnTo>
                    <a:pt x="0" y="1"/>
                  </a:lnTo>
                  <a:cubicBezTo>
                    <a:pt x="6" y="33"/>
                    <a:pt x="12" y="65"/>
                    <a:pt x="17" y="98"/>
                  </a:cubicBezTo>
                  <a:cubicBezTo>
                    <a:pt x="160" y="136"/>
                    <a:pt x="309" y="145"/>
                    <a:pt x="457" y="155"/>
                  </a:cubicBezTo>
                  <a:cubicBezTo>
                    <a:pt x="501" y="157"/>
                    <a:pt x="548" y="160"/>
                    <a:pt x="592" y="164"/>
                  </a:cubicBezTo>
                  <a:cubicBezTo>
                    <a:pt x="1215" y="215"/>
                    <a:pt x="1822" y="460"/>
                    <a:pt x="2306" y="857"/>
                  </a:cubicBezTo>
                  <a:cubicBezTo>
                    <a:pt x="2295" y="811"/>
                    <a:pt x="2284" y="764"/>
                    <a:pt x="2274" y="718"/>
                  </a:cubicBezTo>
                  <a:cubicBezTo>
                    <a:pt x="1790" y="352"/>
                    <a:pt x="1203" y="125"/>
                    <a:pt x="600" y="75"/>
                  </a:cubicBezTo>
                  <a:cubicBezTo>
                    <a:pt x="555" y="71"/>
                    <a:pt x="507" y="68"/>
                    <a:pt x="463" y="65"/>
                  </a:cubicBezTo>
                  <a:cubicBezTo>
                    <a:pt x="306" y="55"/>
                    <a:pt x="146" y="45"/>
                    <a:pt x="0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7047968" y="3934752"/>
              <a:ext cx="85987" cy="31824"/>
            </a:xfrm>
            <a:custGeom>
              <a:avLst/>
              <a:gdLst/>
              <a:ahLst/>
              <a:cxnLst/>
              <a:rect l="l" t="t" r="r" b="b"/>
              <a:pathLst>
                <a:path w="2321" h="859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33"/>
                    <a:pt x="10" y="66"/>
                    <a:pt x="14" y="99"/>
                  </a:cubicBezTo>
                  <a:cubicBezTo>
                    <a:pt x="162" y="142"/>
                    <a:pt x="323" y="153"/>
                    <a:pt x="479" y="163"/>
                  </a:cubicBezTo>
                  <a:cubicBezTo>
                    <a:pt x="525" y="166"/>
                    <a:pt x="571" y="168"/>
                    <a:pt x="615" y="172"/>
                  </a:cubicBezTo>
                  <a:cubicBezTo>
                    <a:pt x="1235" y="223"/>
                    <a:pt x="1838" y="468"/>
                    <a:pt x="2320" y="858"/>
                  </a:cubicBezTo>
                  <a:cubicBezTo>
                    <a:pt x="2311" y="814"/>
                    <a:pt x="2302" y="768"/>
                    <a:pt x="2292" y="724"/>
                  </a:cubicBezTo>
                  <a:cubicBezTo>
                    <a:pt x="1811" y="360"/>
                    <a:pt x="1225" y="135"/>
                    <a:pt x="623" y="83"/>
                  </a:cubicBezTo>
                  <a:cubicBezTo>
                    <a:pt x="578" y="80"/>
                    <a:pt x="531" y="76"/>
                    <a:pt x="486" y="73"/>
                  </a:cubicBezTo>
                  <a:cubicBezTo>
                    <a:pt x="320" y="64"/>
                    <a:pt x="152" y="52"/>
                    <a:pt x="1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7049449" y="3945422"/>
              <a:ext cx="86543" cy="31750"/>
            </a:xfrm>
            <a:custGeom>
              <a:avLst/>
              <a:gdLst/>
              <a:ahLst/>
              <a:cxnLst/>
              <a:rect l="l" t="t" r="r" b="b"/>
              <a:pathLst>
                <a:path w="2336" h="857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33"/>
                    <a:pt x="9" y="68"/>
                    <a:pt x="14" y="100"/>
                  </a:cubicBezTo>
                  <a:cubicBezTo>
                    <a:pt x="171" y="152"/>
                    <a:pt x="344" y="163"/>
                    <a:pt x="512" y="173"/>
                  </a:cubicBezTo>
                  <a:cubicBezTo>
                    <a:pt x="555" y="177"/>
                    <a:pt x="602" y="180"/>
                    <a:pt x="647" y="183"/>
                  </a:cubicBezTo>
                  <a:cubicBezTo>
                    <a:pt x="1260" y="235"/>
                    <a:pt x="1855" y="473"/>
                    <a:pt x="2335" y="856"/>
                  </a:cubicBezTo>
                  <a:cubicBezTo>
                    <a:pt x="2328" y="813"/>
                    <a:pt x="2319" y="769"/>
                    <a:pt x="2312" y="726"/>
                  </a:cubicBezTo>
                  <a:cubicBezTo>
                    <a:pt x="1833" y="366"/>
                    <a:pt x="1250" y="144"/>
                    <a:pt x="655" y="95"/>
                  </a:cubicBezTo>
                  <a:cubicBezTo>
                    <a:pt x="609" y="90"/>
                    <a:pt x="561" y="87"/>
                    <a:pt x="517" y="85"/>
                  </a:cubicBezTo>
                  <a:cubicBezTo>
                    <a:pt x="340" y="74"/>
                    <a:pt x="159" y="62"/>
                    <a:pt x="1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7050635" y="3955943"/>
              <a:ext cx="87099" cy="31602"/>
            </a:xfrm>
            <a:custGeom>
              <a:avLst/>
              <a:gdLst/>
              <a:ahLst/>
              <a:cxnLst/>
              <a:rect l="l" t="t" r="r" b="b"/>
              <a:pathLst>
                <a:path w="2351" h="85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34"/>
                    <a:pt x="7" y="67"/>
                    <a:pt x="11" y="102"/>
                  </a:cubicBezTo>
                  <a:cubicBezTo>
                    <a:pt x="179" y="167"/>
                    <a:pt x="368" y="178"/>
                    <a:pt x="551" y="190"/>
                  </a:cubicBezTo>
                  <a:cubicBezTo>
                    <a:pt x="594" y="192"/>
                    <a:pt x="640" y="196"/>
                    <a:pt x="686" y="199"/>
                  </a:cubicBezTo>
                  <a:cubicBezTo>
                    <a:pt x="1289" y="249"/>
                    <a:pt x="1875" y="480"/>
                    <a:pt x="2351" y="852"/>
                  </a:cubicBezTo>
                  <a:cubicBezTo>
                    <a:pt x="2344" y="810"/>
                    <a:pt x="2338" y="767"/>
                    <a:pt x="2330" y="726"/>
                  </a:cubicBezTo>
                  <a:cubicBezTo>
                    <a:pt x="1855" y="376"/>
                    <a:pt x="1282" y="160"/>
                    <a:pt x="694" y="109"/>
                  </a:cubicBezTo>
                  <a:cubicBezTo>
                    <a:pt x="648" y="106"/>
                    <a:pt x="602" y="103"/>
                    <a:pt x="556" y="100"/>
                  </a:cubicBezTo>
                  <a:cubicBezTo>
                    <a:pt x="365" y="88"/>
                    <a:pt x="167" y="75"/>
                    <a:pt x="1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7051783" y="3970095"/>
              <a:ext cx="87914" cy="31379"/>
            </a:xfrm>
            <a:custGeom>
              <a:avLst/>
              <a:gdLst/>
              <a:ahLst/>
              <a:cxnLst/>
              <a:rect l="l" t="t" r="r" b="b"/>
              <a:pathLst>
                <a:path w="2373" h="847" extrusionOk="0">
                  <a:moveTo>
                    <a:pt x="0" y="0"/>
                  </a:moveTo>
                  <a:lnTo>
                    <a:pt x="0" y="0"/>
                  </a:lnTo>
                  <a:cubicBezTo>
                    <a:pt x="2" y="35"/>
                    <a:pt x="3" y="69"/>
                    <a:pt x="7" y="104"/>
                  </a:cubicBezTo>
                  <a:cubicBezTo>
                    <a:pt x="110" y="153"/>
                    <a:pt x="234" y="185"/>
                    <a:pt x="375" y="195"/>
                  </a:cubicBezTo>
                  <a:cubicBezTo>
                    <a:pt x="437" y="200"/>
                    <a:pt x="499" y="202"/>
                    <a:pt x="560" y="202"/>
                  </a:cubicBezTo>
                  <a:cubicBezTo>
                    <a:pt x="609" y="202"/>
                    <a:pt x="658" y="201"/>
                    <a:pt x="706" y="200"/>
                  </a:cubicBezTo>
                  <a:cubicBezTo>
                    <a:pt x="753" y="199"/>
                    <a:pt x="799" y="197"/>
                    <a:pt x="845" y="197"/>
                  </a:cubicBezTo>
                  <a:cubicBezTo>
                    <a:pt x="879" y="197"/>
                    <a:pt x="913" y="198"/>
                    <a:pt x="946" y="200"/>
                  </a:cubicBezTo>
                  <a:cubicBezTo>
                    <a:pt x="1483" y="218"/>
                    <a:pt x="2002" y="453"/>
                    <a:pt x="2369" y="844"/>
                  </a:cubicBezTo>
                  <a:lnTo>
                    <a:pt x="2373" y="847"/>
                  </a:lnTo>
                  <a:cubicBezTo>
                    <a:pt x="2366" y="798"/>
                    <a:pt x="2361" y="751"/>
                    <a:pt x="2353" y="702"/>
                  </a:cubicBezTo>
                  <a:cubicBezTo>
                    <a:pt x="1976" y="343"/>
                    <a:pt x="1471" y="131"/>
                    <a:pt x="949" y="112"/>
                  </a:cubicBezTo>
                  <a:cubicBezTo>
                    <a:pt x="912" y="111"/>
                    <a:pt x="875" y="110"/>
                    <a:pt x="838" y="110"/>
                  </a:cubicBezTo>
                  <a:cubicBezTo>
                    <a:pt x="793" y="110"/>
                    <a:pt x="748" y="111"/>
                    <a:pt x="703" y="112"/>
                  </a:cubicBezTo>
                  <a:cubicBezTo>
                    <a:pt x="660" y="113"/>
                    <a:pt x="617" y="114"/>
                    <a:pt x="573" y="114"/>
                  </a:cubicBezTo>
                  <a:cubicBezTo>
                    <a:pt x="510" y="114"/>
                    <a:pt x="446" y="113"/>
                    <a:pt x="384" y="108"/>
                  </a:cubicBezTo>
                  <a:cubicBezTo>
                    <a:pt x="231" y="96"/>
                    <a:pt x="103" y="60"/>
                    <a:pt x="0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7052450" y="3983062"/>
              <a:ext cx="88025" cy="24896"/>
            </a:xfrm>
            <a:custGeom>
              <a:avLst/>
              <a:gdLst/>
              <a:ahLst/>
              <a:cxnLst/>
              <a:rect l="l" t="t" r="r" b="b"/>
              <a:pathLst>
                <a:path w="2376" h="672" extrusionOk="0">
                  <a:moveTo>
                    <a:pt x="0" y="1"/>
                  </a:moveTo>
                  <a:cubicBezTo>
                    <a:pt x="3" y="34"/>
                    <a:pt x="4" y="68"/>
                    <a:pt x="4" y="100"/>
                  </a:cubicBezTo>
                  <a:cubicBezTo>
                    <a:pt x="142" y="164"/>
                    <a:pt x="310" y="198"/>
                    <a:pt x="509" y="208"/>
                  </a:cubicBezTo>
                  <a:cubicBezTo>
                    <a:pt x="559" y="210"/>
                    <a:pt x="609" y="211"/>
                    <a:pt x="659" y="211"/>
                  </a:cubicBezTo>
                  <a:cubicBezTo>
                    <a:pt x="722" y="211"/>
                    <a:pt x="784" y="210"/>
                    <a:pt x="846" y="208"/>
                  </a:cubicBezTo>
                  <a:cubicBezTo>
                    <a:pt x="913" y="207"/>
                    <a:pt x="980" y="205"/>
                    <a:pt x="1048" y="205"/>
                  </a:cubicBezTo>
                  <a:cubicBezTo>
                    <a:pt x="1103" y="205"/>
                    <a:pt x="1159" y="206"/>
                    <a:pt x="1214" y="210"/>
                  </a:cubicBezTo>
                  <a:cubicBezTo>
                    <a:pt x="1633" y="237"/>
                    <a:pt x="2049" y="404"/>
                    <a:pt x="2375" y="672"/>
                  </a:cubicBezTo>
                  <a:cubicBezTo>
                    <a:pt x="2371" y="629"/>
                    <a:pt x="2365" y="589"/>
                    <a:pt x="2360" y="548"/>
                  </a:cubicBezTo>
                  <a:cubicBezTo>
                    <a:pt x="2032" y="302"/>
                    <a:pt x="1627" y="149"/>
                    <a:pt x="1219" y="122"/>
                  </a:cubicBezTo>
                  <a:cubicBezTo>
                    <a:pt x="1159" y="118"/>
                    <a:pt x="1099" y="117"/>
                    <a:pt x="1039" y="117"/>
                  </a:cubicBezTo>
                  <a:cubicBezTo>
                    <a:pt x="973" y="117"/>
                    <a:pt x="907" y="118"/>
                    <a:pt x="843" y="120"/>
                  </a:cubicBezTo>
                  <a:cubicBezTo>
                    <a:pt x="778" y="122"/>
                    <a:pt x="712" y="123"/>
                    <a:pt x="647" y="123"/>
                  </a:cubicBezTo>
                  <a:cubicBezTo>
                    <a:pt x="602" y="123"/>
                    <a:pt x="557" y="123"/>
                    <a:pt x="513" y="120"/>
                  </a:cubicBezTo>
                  <a:cubicBezTo>
                    <a:pt x="306" y="111"/>
                    <a:pt x="135" y="71"/>
                    <a:pt x="0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7052821" y="3999067"/>
              <a:ext cx="88729" cy="19450"/>
            </a:xfrm>
            <a:custGeom>
              <a:avLst/>
              <a:gdLst/>
              <a:ahLst/>
              <a:cxnLst/>
              <a:rect l="l" t="t" r="r" b="b"/>
              <a:pathLst>
                <a:path w="2395" h="525" extrusionOk="0">
                  <a:moveTo>
                    <a:pt x="0" y="0"/>
                  </a:moveTo>
                  <a:lnTo>
                    <a:pt x="0" y="91"/>
                  </a:lnTo>
                  <a:cubicBezTo>
                    <a:pt x="262" y="148"/>
                    <a:pt x="533" y="153"/>
                    <a:pt x="772" y="153"/>
                  </a:cubicBezTo>
                  <a:cubicBezTo>
                    <a:pt x="810" y="155"/>
                    <a:pt x="848" y="155"/>
                    <a:pt x="888" y="155"/>
                  </a:cubicBezTo>
                  <a:cubicBezTo>
                    <a:pt x="934" y="155"/>
                    <a:pt x="981" y="155"/>
                    <a:pt x="1027" y="155"/>
                  </a:cubicBezTo>
                  <a:cubicBezTo>
                    <a:pt x="1244" y="155"/>
                    <a:pt x="1464" y="162"/>
                    <a:pt x="1677" y="200"/>
                  </a:cubicBezTo>
                  <a:cubicBezTo>
                    <a:pt x="1887" y="237"/>
                    <a:pt x="2174" y="325"/>
                    <a:pt x="2394" y="524"/>
                  </a:cubicBezTo>
                  <a:lnTo>
                    <a:pt x="2382" y="399"/>
                  </a:lnTo>
                  <a:cubicBezTo>
                    <a:pt x="2160" y="227"/>
                    <a:pt x="1893" y="148"/>
                    <a:pt x="1693" y="112"/>
                  </a:cubicBezTo>
                  <a:cubicBezTo>
                    <a:pt x="1462" y="71"/>
                    <a:pt x="1225" y="66"/>
                    <a:pt x="992" y="66"/>
                  </a:cubicBezTo>
                  <a:cubicBezTo>
                    <a:pt x="957" y="66"/>
                    <a:pt x="922" y="66"/>
                    <a:pt x="888" y="66"/>
                  </a:cubicBezTo>
                  <a:lnTo>
                    <a:pt x="772" y="66"/>
                  </a:lnTo>
                  <a:cubicBezTo>
                    <a:pt x="522" y="66"/>
                    <a:pt x="257" y="59"/>
                    <a:pt x="0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48"/>
            <p:cNvSpPr/>
            <p:nvPr/>
          </p:nvSpPr>
          <p:spPr>
            <a:xfrm>
              <a:off x="7052413" y="4014478"/>
              <a:ext cx="89914" cy="14226"/>
            </a:xfrm>
            <a:custGeom>
              <a:avLst/>
              <a:gdLst/>
              <a:ahLst/>
              <a:cxnLst/>
              <a:rect l="l" t="t" r="r" b="b"/>
              <a:pathLst>
                <a:path w="2427" h="384" extrusionOk="0">
                  <a:moveTo>
                    <a:pt x="1552" y="0"/>
                  </a:moveTo>
                  <a:cubicBezTo>
                    <a:pt x="1370" y="0"/>
                    <a:pt x="1189" y="20"/>
                    <a:pt x="1012" y="41"/>
                  </a:cubicBezTo>
                  <a:cubicBezTo>
                    <a:pt x="913" y="51"/>
                    <a:pt x="812" y="64"/>
                    <a:pt x="712" y="71"/>
                  </a:cubicBezTo>
                  <a:cubicBezTo>
                    <a:pt x="633" y="76"/>
                    <a:pt x="559" y="79"/>
                    <a:pt x="488" y="79"/>
                  </a:cubicBezTo>
                  <a:cubicBezTo>
                    <a:pt x="302" y="79"/>
                    <a:pt x="143" y="59"/>
                    <a:pt x="4" y="17"/>
                  </a:cubicBezTo>
                  <a:cubicBezTo>
                    <a:pt x="1" y="48"/>
                    <a:pt x="0" y="77"/>
                    <a:pt x="0" y="108"/>
                  </a:cubicBezTo>
                  <a:cubicBezTo>
                    <a:pt x="162" y="155"/>
                    <a:pt x="328" y="169"/>
                    <a:pt x="478" y="169"/>
                  </a:cubicBezTo>
                  <a:cubicBezTo>
                    <a:pt x="565" y="169"/>
                    <a:pt x="647" y="164"/>
                    <a:pt x="719" y="159"/>
                  </a:cubicBezTo>
                  <a:cubicBezTo>
                    <a:pt x="820" y="151"/>
                    <a:pt x="922" y="141"/>
                    <a:pt x="1021" y="129"/>
                  </a:cubicBezTo>
                  <a:cubicBezTo>
                    <a:pt x="1196" y="108"/>
                    <a:pt x="1376" y="89"/>
                    <a:pt x="1554" y="89"/>
                  </a:cubicBezTo>
                  <a:cubicBezTo>
                    <a:pt x="1594" y="89"/>
                    <a:pt x="1633" y="90"/>
                    <a:pt x="1673" y="92"/>
                  </a:cubicBezTo>
                  <a:cubicBezTo>
                    <a:pt x="1863" y="103"/>
                    <a:pt x="2197" y="157"/>
                    <a:pt x="2427" y="383"/>
                  </a:cubicBezTo>
                  <a:cubicBezTo>
                    <a:pt x="2424" y="341"/>
                    <a:pt x="2421" y="298"/>
                    <a:pt x="2417" y="257"/>
                  </a:cubicBezTo>
                  <a:cubicBezTo>
                    <a:pt x="2174" y="63"/>
                    <a:pt x="1864" y="14"/>
                    <a:pt x="1678" y="4"/>
                  </a:cubicBezTo>
                  <a:cubicBezTo>
                    <a:pt x="1636" y="1"/>
                    <a:pt x="1594" y="0"/>
                    <a:pt x="1552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48"/>
            <p:cNvSpPr/>
            <p:nvPr/>
          </p:nvSpPr>
          <p:spPr>
            <a:xfrm>
              <a:off x="7196973" y="3956054"/>
              <a:ext cx="80541" cy="48866"/>
            </a:xfrm>
            <a:custGeom>
              <a:avLst/>
              <a:gdLst/>
              <a:ahLst/>
              <a:cxnLst/>
              <a:rect l="l" t="t" r="r" b="b"/>
              <a:pathLst>
                <a:path w="2174" h="1319" extrusionOk="0">
                  <a:moveTo>
                    <a:pt x="2138" y="1"/>
                  </a:moveTo>
                  <a:cubicBezTo>
                    <a:pt x="1354" y="282"/>
                    <a:pt x="633" y="699"/>
                    <a:pt x="0" y="1239"/>
                  </a:cubicBezTo>
                  <a:lnTo>
                    <a:pt x="67" y="1319"/>
                  </a:lnTo>
                  <a:cubicBezTo>
                    <a:pt x="691" y="786"/>
                    <a:pt x="1399" y="376"/>
                    <a:pt x="2173" y="98"/>
                  </a:cubicBezTo>
                  <a:lnTo>
                    <a:pt x="2138" y="1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48"/>
            <p:cNvSpPr/>
            <p:nvPr/>
          </p:nvSpPr>
          <p:spPr>
            <a:xfrm>
              <a:off x="7192490" y="3942977"/>
              <a:ext cx="80541" cy="48866"/>
            </a:xfrm>
            <a:custGeom>
              <a:avLst/>
              <a:gdLst/>
              <a:ahLst/>
              <a:cxnLst/>
              <a:rect l="l" t="t" r="r" b="b"/>
              <a:pathLst>
                <a:path w="2174" h="1319" extrusionOk="0">
                  <a:moveTo>
                    <a:pt x="2139" y="0"/>
                  </a:moveTo>
                  <a:cubicBezTo>
                    <a:pt x="1354" y="282"/>
                    <a:pt x="634" y="699"/>
                    <a:pt x="0" y="1239"/>
                  </a:cubicBezTo>
                  <a:lnTo>
                    <a:pt x="68" y="1319"/>
                  </a:lnTo>
                  <a:cubicBezTo>
                    <a:pt x="693" y="786"/>
                    <a:pt x="1401" y="375"/>
                    <a:pt x="2173" y="97"/>
                  </a:cubicBezTo>
                  <a:lnTo>
                    <a:pt x="2139" y="0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7188081" y="3929825"/>
              <a:ext cx="80541" cy="48903"/>
            </a:xfrm>
            <a:custGeom>
              <a:avLst/>
              <a:gdLst/>
              <a:ahLst/>
              <a:cxnLst/>
              <a:rect l="l" t="t" r="r" b="b"/>
              <a:pathLst>
                <a:path w="2174" h="1320" extrusionOk="0">
                  <a:moveTo>
                    <a:pt x="2139" y="0"/>
                  </a:moveTo>
                  <a:cubicBezTo>
                    <a:pt x="1354" y="283"/>
                    <a:pt x="635" y="699"/>
                    <a:pt x="1" y="1239"/>
                  </a:cubicBezTo>
                  <a:lnTo>
                    <a:pt x="69" y="1319"/>
                  </a:lnTo>
                  <a:cubicBezTo>
                    <a:pt x="693" y="786"/>
                    <a:pt x="1400" y="377"/>
                    <a:pt x="2174" y="97"/>
                  </a:cubicBezTo>
                  <a:lnTo>
                    <a:pt x="2139" y="0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48"/>
            <p:cNvSpPr/>
            <p:nvPr/>
          </p:nvSpPr>
          <p:spPr>
            <a:xfrm>
              <a:off x="7183635" y="3916747"/>
              <a:ext cx="80541" cy="48866"/>
            </a:xfrm>
            <a:custGeom>
              <a:avLst/>
              <a:gdLst/>
              <a:ahLst/>
              <a:cxnLst/>
              <a:rect l="l" t="t" r="r" b="b"/>
              <a:pathLst>
                <a:path w="2174" h="1319" extrusionOk="0">
                  <a:moveTo>
                    <a:pt x="2139" y="1"/>
                  </a:moveTo>
                  <a:cubicBezTo>
                    <a:pt x="1354" y="282"/>
                    <a:pt x="635" y="698"/>
                    <a:pt x="1" y="1240"/>
                  </a:cubicBezTo>
                  <a:lnTo>
                    <a:pt x="69" y="1318"/>
                  </a:lnTo>
                  <a:cubicBezTo>
                    <a:pt x="692" y="785"/>
                    <a:pt x="1401" y="375"/>
                    <a:pt x="2174" y="98"/>
                  </a:cubicBezTo>
                  <a:lnTo>
                    <a:pt x="2139" y="1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48"/>
            <p:cNvSpPr/>
            <p:nvPr/>
          </p:nvSpPr>
          <p:spPr>
            <a:xfrm>
              <a:off x="7179227" y="3903595"/>
              <a:ext cx="80541" cy="48866"/>
            </a:xfrm>
            <a:custGeom>
              <a:avLst/>
              <a:gdLst/>
              <a:ahLst/>
              <a:cxnLst/>
              <a:rect l="l" t="t" r="r" b="b"/>
              <a:pathLst>
                <a:path w="2174" h="1319" extrusionOk="0">
                  <a:moveTo>
                    <a:pt x="2138" y="1"/>
                  </a:moveTo>
                  <a:cubicBezTo>
                    <a:pt x="1354" y="282"/>
                    <a:pt x="633" y="699"/>
                    <a:pt x="0" y="1240"/>
                  </a:cubicBezTo>
                  <a:lnTo>
                    <a:pt x="67" y="1319"/>
                  </a:lnTo>
                  <a:cubicBezTo>
                    <a:pt x="692" y="787"/>
                    <a:pt x="1401" y="375"/>
                    <a:pt x="2173" y="98"/>
                  </a:cubicBezTo>
                  <a:lnTo>
                    <a:pt x="2138" y="1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48"/>
            <p:cNvSpPr/>
            <p:nvPr/>
          </p:nvSpPr>
          <p:spPr>
            <a:xfrm>
              <a:off x="7174818" y="3890554"/>
              <a:ext cx="80541" cy="48829"/>
            </a:xfrm>
            <a:custGeom>
              <a:avLst/>
              <a:gdLst/>
              <a:ahLst/>
              <a:cxnLst/>
              <a:rect l="l" t="t" r="r" b="b"/>
              <a:pathLst>
                <a:path w="2174" h="1318" extrusionOk="0">
                  <a:moveTo>
                    <a:pt x="2138" y="0"/>
                  </a:moveTo>
                  <a:cubicBezTo>
                    <a:pt x="1354" y="282"/>
                    <a:pt x="634" y="698"/>
                    <a:pt x="1" y="1238"/>
                  </a:cubicBezTo>
                  <a:lnTo>
                    <a:pt x="68" y="1318"/>
                  </a:lnTo>
                  <a:cubicBezTo>
                    <a:pt x="692" y="784"/>
                    <a:pt x="1399" y="374"/>
                    <a:pt x="2174" y="97"/>
                  </a:cubicBezTo>
                  <a:lnTo>
                    <a:pt x="2138" y="0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48"/>
            <p:cNvSpPr/>
            <p:nvPr/>
          </p:nvSpPr>
          <p:spPr>
            <a:xfrm>
              <a:off x="7170372" y="3877403"/>
              <a:ext cx="80541" cy="48866"/>
            </a:xfrm>
            <a:custGeom>
              <a:avLst/>
              <a:gdLst/>
              <a:ahLst/>
              <a:cxnLst/>
              <a:rect l="l" t="t" r="r" b="b"/>
              <a:pathLst>
                <a:path w="2174" h="1319" extrusionOk="0">
                  <a:moveTo>
                    <a:pt x="2138" y="0"/>
                  </a:moveTo>
                  <a:cubicBezTo>
                    <a:pt x="1354" y="282"/>
                    <a:pt x="634" y="698"/>
                    <a:pt x="1" y="1239"/>
                  </a:cubicBezTo>
                  <a:lnTo>
                    <a:pt x="68" y="1318"/>
                  </a:lnTo>
                  <a:cubicBezTo>
                    <a:pt x="692" y="785"/>
                    <a:pt x="1400" y="375"/>
                    <a:pt x="2174" y="97"/>
                  </a:cubicBezTo>
                  <a:lnTo>
                    <a:pt x="2138" y="0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48"/>
            <p:cNvSpPr/>
            <p:nvPr/>
          </p:nvSpPr>
          <p:spPr>
            <a:xfrm>
              <a:off x="7165927" y="3864288"/>
              <a:ext cx="80541" cy="48903"/>
            </a:xfrm>
            <a:custGeom>
              <a:avLst/>
              <a:gdLst/>
              <a:ahLst/>
              <a:cxnLst/>
              <a:rect l="l" t="t" r="r" b="b"/>
              <a:pathLst>
                <a:path w="2174" h="1320" extrusionOk="0">
                  <a:moveTo>
                    <a:pt x="2139" y="1"/>
                  </a:moveTo>
                  <a:cubicBezTo>
                    <a:pt x="1354" y="283"/>
                    <a:pt x="634" y="699"/>
                    <a:pt x="0" y="1240"/>
                  </a:cubicBezTo>
                  <a:lnTo>
                    <a:pt x="68" y="1320"/>
                  </a:lnTo>
                  <a:cubicBezTo>
                    <a:pt x="693" y="786"/>
                    <a:pt x="1401" y="376"/>
                    <a:pt x="2173" y="98"/>
                  </a:cubicBezTo>
                  <a:lnTo>
                    <a:pt x="2139" y="1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48"/>
            <p:cNvSpPr/>
            <p:nvPr/>
          </p:nvSpPr>
          <p:spPr>
            <a:xfrm>
              <a:off x="7161518" y="3851173"/>
              <a:ext cx="80541" cy="48866"/>
            </a:xfrm>
            <a:custGeom>
              <a:avLst/>
              <a:gdLst/>
              <a:ahLst/>
              <a:cxnLst/>
              <a:rect l="l" t="t" r="r" b="b"/>
              <a:pathLst>
                <a:path w="2174" h="1319" extrusionOk="0">
                  <a:moveTo>
                    <a:pt x="2139" y="1"/>
                  </a:moveTo>
                  <a:cubicBezTo>
                    <a:pt x="1354" y="282"/>
                    <a:pt x="635" y="699"/>
                    <a:pt x="1" y="1239"/>
                  </a:cubicBezTo>
                  <a:lnTo>
                    <a:pt x="68" y="1319"/>
                  </a:lnTo>
                  <a:cubicBezTo>
                    <a:pt x="693" y="786"/>
                    <a:pt x="1400" y="375"/>
                    <a:pt x="2174" y="98"/>
                  </a:cubicBezTo>
                  <a:lnTo>
                    <a:pt x="2139" y="1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48"/>
            <p:cNvSpPr/>
            <p:nvPr/>
          </p:nvSpPr>
          <p:spPr>
            <a:xfrm>
              <a:off x="7137141" y="3807272"/>
              <a:ext cx="101362" cy="217506"/>
            </a:xfrm>
            <a:custGeom>
              <a:avLst/>
              <a:gdLst/>
              <a:ahLst/>
              <a:cxnLst/>
              <a:rect l="l" t="t" r="r" b="b"/>
              <a:pathLst>
                <a:path w="2736" h="5871" extrusionOk="0">
                  <a:moveTo>
                    <a:pt x="938" y="0"/>
                  </a:moveTo>
                  <a:cubicBezTo>
                    <a:pt x="936" y="0"/>
                    <a:pt x="935" y="1"/>
                    <a:pt x="932" y="3"/>
                  </a:cubicBezTo>
                  <a:lnTo>
                    <a:pt x="932" y="22"/>
                  </a:lnTo>
                  <a:cubicBezTo>
                    <a:pt x="926" y="35"/>
                    <a:pt x="935" y="51"/>
                    <a:pt x="927" y="65"/>
                  </a:cubicBezTo>
                  <a:lnTo>
                    <a:pt x="927" y="84"/>
                  </a:lnTo>
                  <a:cubicBezTo>
                    <a:pt x="921" y="100"/>
                    <a:pt x="929" y="118"/>
                    <a:pt x="922" y="134"/>
                  </a:cubicBezTo>
                  <a:lnTo>
                    <a:pt x="922" y="153"/>
                  </a:lnTo>
                  <a:cubicBezTo>
                    <a:pt x="913" y="175"/>
                    <a:pt x="924" y="200"/>
                    <a:pt x="916" y="222"/>
                  </a:cubicBezTo>
                  <a:lnTo>
                    <a:pt x="916" y="246"/>
                  </a:lnTo>
                  <a:cubicBezTo>
                    <a:pt x="910" y="264"/>
                    <a:pt x="918" y="283"/>
                    <a:pt x="911" y="302"/>
                  </a:cubicBezTo>
                  <a:lnTo>
                    <a:pt x="911" y="320"/>
                  </a:lnTo>
                  <a:cubicBezTo>
                    <a:pt x="904" y="334"/>
                    <a:pt x="913" y="350"/>
                    <a:pt x="905" y="363"/>
                  </a:cubicBezTo>
                  <a:lnTo>
                    <a:pt x="905" y="382"/>
                  </a:lnTo>
                  <a:cubicBezTo>
                    <a:pt x="899" y="394"/>
                    <a:pt x="908" y="407"/>
                    <a:pt x="900" y="420"/>
                  </a:cubicBezTo>
                  <a:lnTo>
                    <a:pt x="900" y="432"/>
                  </a:lnTo>
                  <a:cubicBezTo>
                    <a:pt x="894" y="444"/>
                    <a:pt x="902" y="458"/>
                    <a:pt x="895" y="470"/>
                  </a:cubicBezTo>
                  <a:lnTo>
                    <a:pt x="895" y="482"/>
                  </a:lnTo>
                  <a:cubicBezTo>
                    <a:pt x="888" y="491"/>
                    <a:pt x="896" y="503"/>
                    <a:pt x="889" y="513"/>
                  </a:cubicBezTo>
                  <a:lnTo>
                    <a:pt x="889" y="531"/>
                  </a:lnTo>
                  <a:cubicBezTo>
                    <a:pt x="884" y="540"/>
                    <a:pt x="890" y="551"/>
                    <a:pt x="884" y="557"/>
                  </a:cubicBezTo>
                  <a:lnTo>
                    <a:pt x="884" y="569"/>
                  </a:lnTo>
                  <a:cubicBezTo>
                    <a:pt x="877" y="579"/>
                    <a:pt x="885" y="591"/>
                    <a:pt x="879" y="600"/>
                  </a:cubicBezTo>
                  <a:lnTo>
                    <a:pt x="879" y="606"/>
                  </a:lnTo>
                  <a:cubicBezTo>
                    <a:pt x="873" y="614"/>
                    <a:pt x="880" y="625"/>
                    <a:pt x="873" y="632"/>
                  </a:cubicBezTo>
                  <a:lnTo>
                    <a:pt x="873" y="643"/>
                  </a:lnTo>
                  <a:cubicBezTo>
                    <a:pt x="868" y="650"/>
                    <a:pt x="874" y="661"/>
                    <a:pt x="868" y="668"/>
                  </a:cubicBezTo>
                  <a:lnTo>
                    <a:pt x="868" y="674"/>
                  </a:lnTo>
                  <a:cubicBezTo>
                    <a:pt x="862" y="680"/>
                    <a:pt x="869" y="691"/>
                    <a:pt x="862" y="697"/>
                  </a:cubicBezTo>
                  <a:lnTo>
                    <a:pt x="862" y="703"/>
                  </a:lnTo>
                  <a:cubicBezTo>
                    <a:pt x="857" y="708"/>
                    <a:pt x="862" y="717"/>
                    <a:pt x="857" y="722"/>
                  </a:cubicBezTo>
                  <a:lnTo>
                    <a:pt x="857" y="734"/>
                  </a:lnTo>
                  <a:cubicBezTo>
                    <a:pt x="852" y="739"/>
                    <a:pt x="857" y="747"/>
                    <a:pt x="852" y="752"/>
                  </a:cubicBezTo>
                  <a:lnTo>
                    <a:pt x="852" y="758"/>
                  </a:lnTo>
                  <a:cubicBezTo>
                    <a:pt x="846" y="763"/>
                    <a:pt x="852" y="772"/>
                    <a:pt x="846" y="777"/>
                  </a:cubicBezTo>
                  <a:lnTo>
                    <a:pt x="846" y="783"/>
                  </a:lnTo>
                  <a:cubicBezTo>
                    <a:pt x="841" y="788"/>
                    <a:pt x="846" y="796"/>
                    <a:pt x="841" y="801"/>
                  </a:cubicBezTo>
                  <a:lnTo>
                    <a:pt x="841" y="806"/>
                  </a:lnTo>
                  <a:cubicBezTo>
                    <a:pt x="834" y="814"/>
                    <a:pt x="841" y="825"/>
                    <a:pt x="834" y="831"/>
                  </a:cubicBezTo>
                  <a:lnTo>
                    <a:pt x="834" y="838"/>
                  </a:lnTo>
                  <a:cubicBezTo>
                    <a:pt x="830" y="843"/>
                    <a:pt x="834" y="852"/>
                    <a:pt x="829" y="857"/>
                  </a:cubicBezTo>
                  <a:cubicBezTo>
                    <a:pt x="824" y="862"/>
                    <a:pt x="829" y="870"/>
                    <a:pt x="824" y="875"/>
                  </a:cubicBezTo>
                  <a:lnTo>
                    <a:pt x="824" y="881"/>
                  </a:lnTo>
                  <a:cubicBezTo>
                    <a:pt x="818" y="886"/>
                    <a:pt x="824" y="895"/>
                    <a:pt x="818" y="900"/>
                  </a:cubicBezTo>
                  <a:lnTo>
                    <a:pt x="818" y="906"/>
                  </a:lnTo>
                  <a:cubicBezTo>
                    <a:pt x="813" y="911"/>
                    <a:pt x="818" y="918"/>
                    <a:pt x="813" y="924"/>
                  </a:cubicBezTo>
                  <a:lnTo>
                    <a:pt x="813" y="929"/>
                  </a:lnTo>
                  <a:cubicBezTo>
                    <a:pt x="810" y="932"/>
                    <a:pt x="811" y="938"/>
                    <a:pt x="807" y="941"/>
                  </a:cubicBezTo>
                  <a:lnTo>
                    <a:pt x="807" y="946"/>
                  </a:lnTo>
                  <a:cubicBezTo>
                    <a:pt x="800" y="952"/>
                    <a:pt x="805" y="961"/>
                    <a:pt x="800" y="966"/>
                  </a:cubicBezTo>
                  <a:cubicBezTo>
                    <a:pt x="793" y="971"/>
                    <a:pt x="799" y="979"/>
                    <a:pt x="793" y="984"/>
                  </a:cubicBezTo>
                  <a:lnTo>
                    <a:pt x="793" y="990"/>
                  </a:lnTo>
                  <a:cubicBezTo>
                    <a:pt x="791" y="993"/>
                    <a:pt x="792" y="998"/>
                    <a:pt x="788" y="1003"/>
                  </a:cubicBezTo>
                  <a:lnTo>
                    <a:pt x="788" y="1008"/>
                  </a:lnTo>
                  <a:cubicBezTo>
                    <a:pt x="786" y="1010"/>
                    <a:pt x="787" y="1016"/>
                    <a:pt x="783" y="1020"/>
                  </a:cubicBezTo>
                  <a:lnTo>
                    <a:pt x="783" y="1025"/>
                  </a:lnTo>
                  <a:cubicBezTo>
                    <a:pt x="780" y="1030"/>
                    <a:pt x="781" y="1035"/>
                    <a:pt x="777" y="1038"/>
                  </a:cubicBezTo>
                  <a:lnTo>
                    <a:pt x="777" y="1044"/>
                  </a:lnTo>
                  <a:cubicBezTo>
                    <a:pt x="775" y="1048"/>
                    <a:pt x="776" y="1053"/>
                    <a:pt x="772" y="1058"/>
                  </a:cubicBezTo>
                  <a:lnTo>
                    <a:pt x="772" y="1063"/>
                  </a:lnTo>
                  <a:cubicBezTo>
                    <a:pt x="770" y="1065"/>
                    <a:pt x="771" y="1071"/>
                    <a:pt x="766" y="1075"/>
                  </a:cubicBezTo>
                  <a:lnTo>
                    <a:pt x="766" y="1080"/>
                  </a:lnTo>
                  <a:cubicBezTo>
                    <a:pt x="764" y="1083"/>
                    <a:pt x="765" y="1089"/>
                    <a:pt x="761" y="1092"/>
                  </a:cubicBezTo>
                  <a:lnTo>
                    <a:pt x="761" y="1097"/>
                  </a:lnTo>
                  <a:cubicBezTo>
                    <a:pt x="759" y="1101"/>
                    <a:pt x="760" y="1107"/>
                    <a:pt x="756" y="1110"/>
                  </a:cubicBezTo>
                  <a:cubicBezTo>
                    <a:pt x="749" y="1116"/>
                    <a:pt x="755" y="1123"/>
                    <a:pt x="749" y="1129"/>
                  </a:cubicBezTo>
                  <a:cubicBezTo>
                    <a:pt x="746" y="1132"/>
                    <a:pt x="748" y="1137"/>
                    <a:pt x="744" y="1141"/>
                  </a:cubicBezTo>
                  <a:lnTo>
                    <a:pt x="744" y="1146"/>
                  </a:lnTo>
                  <a:cubicBezTo>
                    <a:pt x="740" y="1149"/>
                    <a:pt x="743" y="1155"/>
                    <a:pt x="738" y="1159"/>
                  </a:cubicBezTo>
                  <a:lnTo>
                    <a:pt x="738" y="1164"/>
                  </a:lnTo>
                  <a:cubicBezTo>
                    <a:pt x="735" y="1167"/>
                    <a:pt x="737" y="1173"/>
                    <a:pt x="733" y="1176"/>
                  </a:cubicBezTo>
                  <a:cubicBezTo>
                    <a:pt x="730" y="1178"/>
                    <a:pt x="732" y="1184"/>
                    <a:pt x="728" y="1188"/>
                  </a:cubicBezTo>
                  <a:lnTo>
                    <a:pt x="728" y="1193"/>
                  </a:lnTo>
                  <a:cubicBezTo>
                    <a:pt x="724" y="1197"/>
                    <a:pt x="726" y="1203"/>
                    <a:pt x="722" y="1205"/>
                  </a:cubicBezTo>
                  <a:cubicBezTo>
                    <a:pt x="718" y="1209"/>
                    <a:pt x="719" y="1215"/>
                    <a:pt x="716" y="1218"/>
                  </a:cubicBezTo>
                  <a:cubicBezTo>
                    <a:pt x="711" y="1220"/>
                    <a:pt x="712" y="1226"/>
                    <a:pt x="708" y="1230"/>
                  </a:cubicBezTo>
                  <a:lnTo>
                    <a:pt x="708" y="1236"/>
                  </a:lnTo>
                  <a:cubicBezTo>
                    <a:pt x="706" y="1238"/>
                    <a:pt x="707" y="1245"/>
                    <a:pt x="703" y="1247"/>
                  </a:cubicBezTo>
                  <a:cubicBezTo>
                    <a:pt x="700" y="1251"/>
                    <a:pt x="701" y="1257"/>
                    <a:pt x="696" y="1259"/>
                  </a:cubicBezTo>
                  <a:cubicBezTo>
                    <a:pt x="692" y="1262"/>
                    <a:pt x="694" y="1269"/>
                    <a:pt x="690" y="1272"/>
                  </a:cubicBezTo>
                  <a:cubicBezTo>
                    <a:pt x="685" y="1274"/>
                    <a:pt x="687" y="1280"/>
                    <a:pt x="683" y="1284"/>
                  </a:cubicBezTo>
                  <a:cubicBezTo>
                    <a:pt x="679" y="1286"/>
                    <a:pt x="680" y="1292"/>
                    <a:pt x="676" y="1296"/>
                  </a:cubicBezTo>
                  <a:lnTo>
                    <a:pt x="676" y="1301"/>
                  </a:lnTo>
                  <a:cubicBezTo>
                    <a:pt x="675" y="1305"/>
                    <a:pt x="673" y="1306"/>
                    <a:pt x="670" y="1308"/>
                  </a:cubicBezTo>
                  <a:lnTo>
                    <a:pt x="670" y="1313"/>
                  </a:lnTo>
                  <a:cubicBezTo>
                    <a:pt x="669" y="1316"/>
                    <a:pt x="667" y="1317"/>
                    <a:pt x="665" y="1321"/>
                  </a:cubicBezTo>
                  <a:lnTo>
                    <a:pt x="665" y="1326"/>
                  </a:lnTo>
                  <a:cubicBezTo>
                    <a:pt x="664" y="1328"/>
                    <a:pt x="662" y="1329"/>
                    <a:pt x="660" y="1333"/>
                  </a:cubicBezTo>
                  <a:lnTo>
                    <a:pt x="660" y="1338"/>
                  </a:lnTo>
                  <a:cubicBezTo>
                    <a:pt x="659" y="1340"/>
                    <a:pt x="656" y="1342"/>
                    <a:pt x="654" y="1344"/>
                  </a:cubicBezTo>
                  <a:lnTo>
                    <a:pt x="654" y="1350"/>
                  </a:lnTo>
                  <a:cubicBezTo>
                    <a:pt x="653" y="1353"/>
                    <a:pt x="651" y="1354"/>
                    <a:pt x="649" y="1356"/>
                  </a:cubicBezTo>
                  <a:lnTo>
                    <a:pt x="649" y="1362"/>
                  </a:lnTo>
                  <a:cubicBezTo>
                    <a:pt x="648" y="1365"/>
                    <a:pt x="646" y="1366"/>
                    <a:pt x="643" y="1369"/>
                  </a:cubicBezTo>
                  <a:lnTo>
                    <a:pt x="643" y="1375"/>
                  </a:lnTo>
                  <a:cubicBezTo>
                    <a:pt x="642" y="1377"/>
                    <a:pt x="641" y="1378"/>
                    <a:pt x="638" y="1381"/>
                  </a:cubicBezTo>
                  <a:lnTo>
                    <a:pt x="638" y="1386"/>
                  </a:lnTo>
                  <a:cubicBezTo>
                    <a:pt x="637" y="1389"/>
                    <a:pt x="635" y="1391"/>
                    <a:pt x="633" y="1393"/>
                  </a:cubicBezTo>
                  <a:cubicBezTo>
                    <a:pt x="629" y="1396"/>
                    <a:pt x="630" y="1403"/>
                    <a:pt x="626" y="1405"/>
                  </a:cubicBezTo>
                  <a:cubicBezTo>
                    <a:pt x="622" y="1408"/>
                    <a:pt x="624" y="1415"/>
                    <a:pt x="620" y="1418"/>
                  </a:cubicBezTo>
                  <a:cubicBezTo>
                    <a:pt x="619" y="1420"/>
                    <a:pt x="615" y="1421"/>
                    <a:pt x="614" y="1424"/>
                  </a:cubicBezTo>
                  <a:lnTo>
                    <a:pt x="614" y="1430"/>
                  </a:lnTo>
                  <a:cubicBezTo>
                    <a:pt x="613" y="1432"/>
                    <a:pt x="610" y="1434"/>
                    <a:pt x="609" y="1436"/>
                  </a:cubicBezTo>
                  <a:cubicBezTo>
                    <a:pt x="605" y="1439"/>
                    <a:pt x="606" y="1446"/>
                    <a:pt x="602" y="1448"/>
                  </a:cubicBezTo>
                  <a:cubicBezTo>
                    <a:pt x="598" y="1451"/>
                    <a:pt x="599" y="1458"/>
                    <a:pt x="595" y="1461"/>
                  </a:cubicBezTo>
                  <a:cubicBezTo>
                    <a:pt x="594" y="1463"/>
                    <a:pt x="592" y="1464"/>
                    <a:pt x="590" y="1467"/>
                  </a:cubicBezTo>
                  <a:lnTo>
                    <a:pt x="590" y="1473"/>
                  </a:lnTo>
                  <a:cubicBezTo>
                    <a:pt x="588" y="1475"/>
                    <a:pt x="586" y="1478"/>
                    <a:pt x="584" y="1479"/>
                  </a:cubicBezTo>
                  <a:cubicBezTo>
                    <a:pt x="583" y="1482"/>
                    <a:pt x="581" y="1484"/>
                    <a:pt x="579" y="1486"/>
                  </a:cubicBezTo>
                  <a:lnTo>
                    <a:pt x="579" y="1491"/>
                  </a:lnTo>
                  <a:cubicBezTo>
                    <a:pt x="578" y="1494"/>
                    <a:pt x="575" y="1495"/>
                    <a:pt x="574" y="1499"/>
                  </a:cubicBezTo>
                  <a:cubicBezTo>
                    <a:pt x="570" y="1501"/>
                    <a:pt x="571" y="1507"/>
                    <a:pt x="567" y="1511"/>
                  </a:cubicBezTo>
                  <a:cubicBezTo>
                    <a:pt x="566" y="1513"/>
                    <a:pt x="564" y="1515"/>
                    <a:pt x="561" y="1517"/>
                  </a:cubicBezTo>
                  <a:cubicBezTo>
                    <a:pt x="558" y="1520"/>
                    <a:pt x="559" y="1527"/>
                    <a:pt x="555" y="1529"/>
                  </a:cubicBezTo>
                  <a:cubicBezTo>
                    <a:pt x="554" y="1532"/>
                    <a:pt x="551" y="1533"/>
                    <a:pt x="550" y="1536"/>
                  </a:cubicBezTo>
                  <a:cubicBezTo>
                    <a:pt x="545" y="1539"/>
                    <a:pt x="547" y="1545"/>
                    <a:pt x="543" y="1548"/>
                  </a:cubicBezTo>
                  <a:cubicBezTo>
                    <a:pt x="542" y="1550"/>
                    <a:pt x="539" y="1553"/>
                    <a:pt x="538" y="1555"/>
                  </a:cubicBezTo>
                  <a:cubicBezTo>
                    <a:pt x="533" y="1558"/>
                    <a:pt x="535" y="1564"/>
                    <a:pt x="531" y="1567"/>
                  </a:cubicBezTo>
                  <a:cubicBezTo>
                    <a:pt x="529" y="1570"/>
                    <a:pt x="527" y="1571"/>
                    <a:pt x="526" y="1574"/>
                  </a:cubicBezTo>
                  <a:cubicBezTo>
                    <a:pt x="523" y="1575"/>
                    <a:pt x="520" y="1577"/>
                    <a:pt x="518" y="1581"/>
                  </a:cubicBezTo>
                  <a:lnTo>
                    <a:pt x="518" y="1586"/>
                  </a:lnTo>
                  <a:cubicBezTo>
                    <a:pt x="517" y="1588"/>
                    <a:pt x="516" y="1590"/>
                    <a:pt x="513" y="1592"/>
                  </a:cubicBezTo>
                  <a:cubicBezTo>
                    <a:pt x="511" y="1596"/>
                    <a:pt x="508" y="1597"/>
                    <a:pt x="506" y="1599"/>
                  </a:cubicBezTo>
                  <a:lnTo>
                    <a:pt x="506" y="1604"/>
                  </a:lnTo>
                  <a:cubicBezTo>
                    <a:pt x="506" y="1605"/>
                    <a:pt x="505" y="1606"/>
                    <a:pt x="504" y="1606"/>
                  </a:cubicBezTo>
                  <a:cubicBezTo>
                    <a:pt x="501" y="1606"/>
                    <a:pt x="495" y="1603"/>
                    <a:pt x="482" y="1590"/>
                  </a:cubicBezTo>
                  <a:cubicBezTo>
                    <a:pt x="481" y="1592"/>
                    <a:pt x="478" y="1594"/>
                    <a:pt x="476" y="1597"/>
                  </a:cubicBezTo>
                  <a:cubicBezTo>
                    <a:pt x="474" y="1599"/>
                    <a:pt x="471" y="1601"/>
                    <a:pt x="470" y="1603"/>
                  </a:cubicBezTo>
                  <a:lnTo>
                    <a:pt x="470" y="1609"/>
                  </a:lnTo>
                  <a:cubicBezTo>
                    <a:pt x="469" y="1612"/>
                    <a:pt x="468" y="1614"/>
                    <a:pt x="464" y="1615"/>
                  </a:cubicBezTo>
                  <a:cubicBezTo>
                    <a:pt x="462" y="1618"/>
                    <a:pt x="459" y="1619"/>
                    <a:pt x="458" y="1623"/>
                  </a:cubicBezTo>
                  <a:cubicBezTo>
                    <a:pt x="455" y="1625"/>
                    <a:pt x="453" y="1626"/>
                    <a:pt x="451" y="1629"/>
                  </a:cubicBezTo>
                  <a:lnTo>
                    <a:pt x="451" y="1635"/>
                  </a:lnTo>
                  <a:cubicBezTo>
                    <a:pt x="449" y="1637"/>
                    <a:pt x="448" y="1640"/>
                    <a:pt x="446" y="1641"/>
                  </a:cubicBezTo>
                  <a:cubicBezTo>
                    <a:pt x="443" y="1644"/>
                    <a:pt x="441" y="1645"/>
                    <a:pt x="439" y="1647"/>
                  </a:cubicBezTo>
                  <a:cubicBezTo>
                    <a:pt x="436" y="1651"/>
                    <a:pt x="433" y="1652"/>
                    <a:pt x="432" y="1655"/>
                  </a:cubicBezTo>
                  <a:lnTo>
                    <a:pt x="432" y="1660"/>
                  </a:lnTo>
                  <a:cubicBezTo>
                    <a:pt x="431" y="1663"/>
                    <a:pt x="430" y="1666"/>
                    <a:pt x="427" y="1667"/>
                  </a:cubicBezTo>
                  <a:cubicBezTo>
                    <a:pt x="425" y="1669"/>
                    <a:pt x="421" y="1671"/>
                    <a:pt x="420" y="1673"/>
                  </a:cubicBezTo>
                  <a:cubicBezTo>
                    <a:pt x="417" y="1677"/>
                    <a:pt x="415" y="1678"/>
                    <a:pt x="414" y="1680"/>
                  </a:cubicBezTo>
                  <a:lnTo>
                    <a:pt x="414" y="1685"/>
                  </a:lnTo>
                  <a:cubicBezTo>
                    <a:pt x="412" y="1687"/>
                    <a:pt x="410" y="1690"/>
                    <a:pt x="408" y="1691"/>
                  </a:cubicBezTo>
                  <a:cubicBezTo>
                    <a:pt x="406" y="1694"/>
                    <a:pt x="404" y="1695"/>
                    <a:pt x="403" y="1698"/>
                  </a:cubicBezTo>
                  <a:cubicBezTo>
                    <a:pt x="400" y="1700"/>
                    <a:pt x="398" y="1701"/>
                    <a:pt x="395" y="1705"/>
                  </a:cubicBezTo>
                  <a:cubicBezTo>
                    <a:pt x="392" y="1707"/>
                    <a:pt x="393" y="1714"/>
                    <a:pt x="389" y="1716"/>
                  </a:cubicBezTo>
                  <a:cubicBezTo>
                    <a:pt x="388" y="1720"/>
                    <a:pt x="387" y="1721"/>
                    <a:pt x="384" y="1723"/>
                  </a:cubicBezTo>
                  <a:cubicBezTo>
                    <a:pt x="381" y="1726"/>
                    <a:pt x="378" y="1727"/>
                    <a:pt x="377" y="1731"/>
                  </a:cubicBezTo>
                  <a:cubicBezTo>
                    <a:pt x="374" y="1733"/>
                    <a:pt x="372" y="1734"/>
                    <a:pt x="371" y="1737"/>
                  </a:cubicBezTo>
                  <a:cubicBezTo>
                    <a:pt x="366" y="1739"/>
                    <a:pt x="367" y="1747"/>
                    <a:pt x="363" y="1749"/>
                  </a:cubicBezTo>
                  <a:cubicBezTo>
                    <a:pt x="361" y="1752"/>
                    <a:pt x="358" y="1753"/>
                    <a:pt x="357" y="1755"/>
                  </a:cubicBezTo>
                  <a:cubicBezTo>
                    <a:pt x="354" y="1759"/>
                    <a:pt x="351" y="1760"/>
                    <a:pt x="350" y="1763"/>
                  </a:cubicBezTo>
                  <a:cubicBezTo>
                    <a:pt x="346" y="1765"/>
                    <a:pt x="347" y="1771"/>
                    <a:pt x="344" y="1775"/>
                  </a:cubicBezTo>
                  <a:cubicBezTo>
                    <a:pt x="341" y="1777"/>
                    <a:pt x="340" y="1779"/>
                    <a:pt x="338" y="1781"/>
                  </a:cubicBezTo>
                  <a:cubicBezTo>
                    <a:pt x="335" y="1784"/>
                    <a:pt x="333" y="1786"/>
                    <a:pt x="331" y="1788"/>
                  </a:cubicBezTo>
                  <a:cubicBezTo>
                    <a:pt x="329" y="1791"/>
                    <a:pt x="325" y="1792"/>
                    <a:pt x="324" y="1795"/>
                  </a:cubicBezTo>
                  <a:cubicBezTo>
                    <a:pt x="320" y="1797"/>
                    <a:pt x="322" y="1804"/>
                    <a:pt x="318" y="1807"/>
                  </a:cubicBezTo>
                  <a:cubicBezTo>
                    <a:pt x="315" y="1809"/>
                    <a:pt x="312" y="1811"/>
                    <a:pt x="311" y="1814"/>
                  </a:cubicBezTo>
                  <a:cubicBezTo>
                    <a:pt x="308" y="1817"/>
                    <a:pt x="306" y="1818"/>
                    <a:pt x="304" y="1820"/>
                  </a:cubicBezTo>
                  <a:cubicBezTo>
                    <a:pt x="301" y="1823"/>
                    <a:pt x="302" y="1830"/>
                    <a:pt x="297" y="1833"/>
                  </a:cubicBezTo>
                  <a:cubicBezTo>
                    <a:pt x="296" y="1835"/>
                    <a:pt x="295" y="1838"/>
                    <a:pt x="292" y="1839"/>
                  </a:cubicBezTo>
                  <a:cubicBezTo>
                    <a:pt x="290" y="1842"/>
                    <a:pt x="286" y="1844"/>
                    <a:pt x="285" y="1846"/>
                  </a:cubicBezTo>
                  <a:cubicBezTo>
                    <a:pt x="282" y="1849"/>
                    <a:pt x="280" y="1850"/>
                    <a:pt x="279" y="1852"/>
                  </a:cubicBezTo>
                  <a:lnTo>
                    <a:pt x="279" y="1858"/>
                  </a:lnTo>
                  <a:cubicBezTo>
                    <a:pt x="277" y="1860"/>
                    <a:pt x="276" y="1862"/>
                    <a:pt x="274" y="1863"/>
                  </a:cubicBezTo>
                  <a:cubicBezTo>
                    <a:pt x="271" y="1866"/>
                    <a:pt x="269" y="1867"/>
                    <a:pt x="268" y="1871"/>
                  </a:cubicBezTo>
                  <a:cubicBezTo>
                    <a:pt x="265" y="1873"/>
                    <a:pt x="263" y="1874"/>
                    <a:pt x="261" y="1877"/>
                  </a:cubicBezTo>
                  <a:cubicBezTo>
                    <a:pt x="257" y="1879"/>
                    <a:pt x="258" y="1887"/>
                    <a:pt x="254" y="1889"/>
                  </a:cubicBezTo>
                  <a:cubicBezTo>
                    <a:pt x="253" y="1892"/>
                    <a:pt x="252" y="1894"/>
                    <a:pt x="249" y="1896"/>
                  </a:cubicBezTo>
                  <a:cubicBezTo>
                    <a:pt x="247" y="1899"/>
                    <a:pt x="243" y="1900"/>
                    <a:pt x="242" y="1903"/>
                  </a:cubicBezTo>
                  <a:cubicBezTo>
                    <a:pt x="239" y="1905"/>
                    <a:pt x="237" y="1906"/>
                    <a:pt x="236" y="1910"/>
                  </a:cubicBezTo>
                  <a:lnTo>
                    <a:pt x="236" y="1915"/>
                  </a:lnTo>
                  <a:cubicBezTo>
                    <a:pt x="234" y="1917"/>
                    <a:pt x="233" y="1920"/>
                    <a:pt x="230" y="1921"/>
                  </a:cubicBezTo>
                  <a:cubicBezTo>
                    <a:pt x="227" y="1925"/>
                    <a:pt x="225" y="1926"/>
                    <a:pt x="223" y="1928"/>
                  </a:cubicBezTo>
                  <a:cubicBezTo>
                    <a:pt x="221" y="1931"/>
                    <a:pt x="217" y="1932"/>
                    <a:pt x="216" y="1935"/>
                  </a:cubicBezTo>
                  <a:lnTo>
                    <a:pt x="216" y="1941"/>
                  </a:lnTo>
                  <a:cubicBezTo>
                    <a:pt x="215" y="1943"/>
                    <a:pt x="214" y="1946"/>
                    <a:pt x="211" y="1947"/>
                  </a:cubicBezTo>
                  <a:cubicBezTo>
                    <a:pt x="209" y="1949"/>
                    <a:pt x="206" y="1951"/>
                    <a:pt x="205" y="1954"/>
                  </a:cubicBezTo>
                  <a:cubicBezTo>
                    <a:pt x="201" y="1957"/>
                    <a:pt x="199" y="1958"/>
                    <a:pt x="198" y="1960"/>
                  </a:cubicBezTo>
                  <a:lnTo>
                    <a:pt x="198" y="1966"/>
                  </a:lnTo>
                  <a:cubicBezTo>
                    <a:pt x="196" y="1969"/>
                    <a:pt x="195" y="1971"/>
                    <a:pt x="193" y="1973"/>
                  </a:cubicBezTo>
                  <a:cubicBezTo>
                    <a:pt x="189" y="1975"/>
                    <a:pt x="187" y="1976"/>
                    <a:pt x="185" y="1980"/>
                  </a:cubicBezTo>
                  <a:cubicBezTo>
                    <a:pt x="183" y="1982"/>
                    <a:pt x="180" y="1983"/>
                    <a:pt x="179" y="1986"/>
                  </a:cubicBezTo>
                  <a:lnTo>
                    <a:pt x="179" y="1991"/>
                  </a:lnTo>
                  <a:cubicBezTo>
                    <a:pt x="178" y="1995"/>
                    <a:pt x="176" y="1997"/>
                    <a:pt x="173" y="1998"/>
                  </a:cubicBezTo>
                  <a:cubicBezTo>
                    <a:pt x="171" y="2001"/>
                    <a:pt x="168" y="2002"/>
                    <a:pt x="167" y="2004"/>
                  </a:cubicBezTo>
                  <a:cubicBezTo>
                    <a:pt x="162" y="2008"/>
                    <a:pt x="164" y="2014"/>
                    <a:pt x="160" y="2017"/>
                  </a:cubicBezTo>
                  <a:cubicBezTo>
                    <a:pt x="158" y="2020"/>
                    <a:pt x="157" y="2023"/>
                    <a:pt x="155" y="2024"/>
                  </a:cubicBezTo>
                  <a:cubicBezTo>
                    <a:pt x="152" y="2027"/>
                    <a:pt x="150" y="2028"/>
                    <a:pt x="147" y="2030"/>
                  </a:cubicBezTo>
                  <a:cubicBezTo>
                    <a:pt x="144" y="2034"/>
                    <a:pt x="145" y="2040"/>
                    <a:pt x="141" y="2042"/>
                  </a:cubicBezTo>
                  <a:cubicBezTo>
                    <a:pt x="140" y="2045"/>
                    <a:pt x="137" y="2046"/>
                    <a:pt x="136" y="2050"/>
                  </a:cubicBezTo>
                  <a:cubicBezTo>
                    <a:pt x="133" y="2052"/>
                    <a:pt x="130" y="2053"/>
                    <a:pt x="129" y="2056"/>
                  </a:cubicBezTo>
                  <a:cubicBezTo>
                    <a:pt x="125" y="2058"/>
                    <a:pt x="126" y="2066"/>
                    <a:pt x="123" y="2068"/>
                  </a:cubicBezTo>
                  <a:cubicBezTo>
                    <a:pt x="120" y="2071"/>
                    <a:pt x="118" y="2072"/>
                    <a:pt x="117" y="2075"/>
                  </a:cubicBezTo>
                  <a:cubicBezTo>
                    <a:pt x="114" y="2078"/>
                    <a:pt x="112" y="2079"/>
                    <a:pt x="110" y="2082"/>
                  </a:cubicBezTo>
                  <a:lnTo>
                    <a:pt x="110" y="2087"/>
                  </a:lnTo>
                  <a:cubicBezTo>
                    <a:pt x="109" y="2089"/>
                    <a:pt x="107" y="2091"/>
                    <a:pt x="104" y="2093"/>
                  </a:cubicBezTo>
                  <a:cubicBezTo>
                    <a:pt x="102" y="2095"/>
                    <a:pt x="99" y="2096"/>
                    <a:pt x="98" y="2099"/>
                  </a:cubicBezTo>
                  <a:cubicBezTo>
                    <a:pt x="96" y="2101"/>
                    <a:pt x="92" y="2104"/>
                    <a:pt x="91" y="2106"/>
                  </a:cubicBezTo>
                  <a:lnTo>
                    <a:pt x="91" y="2111"/>
                  </a:lnTo>
                  <a:cubicBezTo>
                    <a:pt x="90" y="2114"/>
                    <a:pt x="88" y="2117"/>
                    <a:pt x="86" y="2118"/>
                  </a:cubicBezTo>
                  <a:cubicBezTo>
                    <a:pt x="83" y="2121"/>
                    <a:pt x="81" y="2122"/>
                    <a:pt x="79" y="2125"/>
                  </a:cubicBezTo>
                  <a:cubicBezTo>
                    <a:pt x="75" y="2127"/>
                    <a:pt x="76" y="2134"/>
                    <a:pt x="72" y="2137"/>
                  </a:cubicBezTo>
                  <a:cubicBezTo>
                    <a:pt x="71" y="2139"/>
                    <a:pt x="70" y="2141"/>
                    <a:pt x="66" y="2144"/>
                  </a:cubicBezTo>
                  <a:cubicBezTo>
                    <a:pt x="64" y="2147"/>
                    <a:pt x="61" y="2148"/>
                    <a:pt x="60" y="2150"/>
                  </a:cubicBezTo>
                  <a:cubicBezTo>
                    <a:pt x="58" y="2153"/>
                    <a:pt x="55" y="2154"/>
                    <a:pt x="54" y="2158"/>
                  </a:cubicBezTo>
                  <a:cubicBezTo>
                    <a:pt x="54" y="2159"/>
                    <a:pt x="52" y="2161"/>
                    <a:pt x="52" y="2163"/>
                  </a:cubicBezTo>
                  <a:cubicBezTo>
                    <a:pt x="50" y="2164"/>
                    <a:pt x="49" y="2166"/>
                    <a:pt x="47" y="2168"/>
                  </a:cubicBezTo>
                  <a:cubicBezTo>
                    <a:pt x="45" y="2171"/>
                    <a:pt x="45" y="2175"/>
                    <a:pt x="45" y="2177"/>
                  </a:cubicBezTo>
                  <a:cubicBezTo>
                    <a:pt x="45" y="2197"/>
                    <a:pt x="40" y="2217"/>
                    <a:pt x="36" y="2235"/>
                  </a:cubicBezTo>
                  <a:cubicBezTo>
                    <a:pt x="15" y="2336"/>
                    <a:pt x="1" y="2436"/>
                    <a:pt x="1" y="2538"/>
                  </a:cubicBezTo>
                  <a:cubicBezTo>
                    <a:pt x="2" y="2716"/>
                    <a:pt x="27" y="2893"/>
                    <a:pt x="56" y="3069"/>
                  </a:cubicBezTo>
                  <a:cubicBezTo>
                    <a:pt x="86" y="3244"/>
                    <a:pt x="113" y="3419"/>
                    <a:pt x="137" y="3595"/>
                  </a:cubicBezTo>
                  <a:cubicBezTo>
                    <a:pt x="184" y="3928"/>
                    <a:pt x="249" y="4257"/>
                    <a:pt x="346" y="4580"/>
                  </a:cubicBezTo>
                  <a:cubicBezTo>
                    <a:pt x="376" y="4679"/>
                    <a:pt x="416" y="4774"/>
                    <a:pt x="492" y="4848"/>
                  </a:cubicBezTo>
                  <a:cubicBezTo>
                    <a:pt x="519" y="4873"/>
                    <a:pt x="539" y="4904"/>
                    <a:pt x="556" y="4938"/>
                  </a:cubicBezTo>
                  <a:cubicBezTo>
                    <a:pt x="616" y="5055"/>
                    <a:pt x="642" y="5183"/>
                    <a:pt x="646" y="5313"/>
                  </a:cubicBezTo>
                  <a:cubicBezTo>
                    <a:pt x="648" y="5448"/>
                    <a:pt x="642" y="5583"/>
                    <a:pt x="652" y="5717"/>
                  </a:cubicBezTo>
                  <a:cubicBezTo>
                    <a:pt x="654" y="5750"/>
                    <a:pt x="659" y="5781"/>
                    <a:pt x="669" y="5811"/>
                  </a:cubicBezTo>
                  <a:cubicBezTo>
                    <a:pt x="684" y="5853"/>
                    <a:pt x="707" y="5869"/>
                    <a:pt x="750" y="5871"/>
                  </a:cubicBezTo>
                  <a:cubicBezTo>
                    <a:pt x="753" y="5871"/>
                    <a:pt x="756" y="5871"/>
                    <a:pt x="759" y="5871"/>
                  </a:cubicBezTo>
                  <a:cubicBezTo>
                    <a:pt x="799" y="5871"/>
                    <a:pt x="831" y="5851"/>
                    <a:pt x="859" y="5826"/>
                  </a:cubicBezTo>
                  <a:cubicBezTo>
                    <a:pt x="994" y="5719"/>
                    <a:pt x="1128" y="5609"/>
                    <a:pt x="1247" y="5484"/>
                  </a:cubicBezTo>
                  <a:cubicBezTo>
                    <a:pt x="1316" y="5414"/>
                    <a:pt x="1395" y="5352"/>
                    <a:pt x="1465" y="5283"/>
                  </a:cubicBezTo>
                  <a:cubicBezTo>
                    <a:pt x="1514" y="5236"/>
                    <a:pt x="1568" y="5194"/>
                    <a:pt x="1612" y="5143"/>
                  </a:cubicBezTo>
                  <a:cubicBezTo>
                    <a:pt x="1720" y="5019"/>
                    <a:pt x="1826" y="4891"/>
                    <a:pt x="1926" y="4759"/>
                  </a:cubicBezTo>
                  <a:cubicBezTo>
                    <a:pt x="2134" y="4483"/>
                    <a:pt x="2313" y="4188"/>
                    <a:pt x="2465" y="3879"/>
                  </a:cubicBezTo>
                  <a:cubicBezTo>
                    <a:pt x="2614" y="3576"/>
                    <a:pt x="2722" y="3260"/>
                    <a:pt x="2734" y="2918"/>
                  </a:cubicBezTo>
                  <a:cubicBezTo>
                    <a:pt x="2736" y="2900"/>
                    <a:pt x="2729" y="2887"/>
                    <a:pt x="2716" y="2876"/>
                  </a:cubicBezTo>
                  <a:cubicBezTo>
                    <a:pt x="2685" y="2850"/>
                    <a:pt x="2655" y="2821"/>
                    <a:pt x="2628" y="2790"/>
                  </a:cubicBezTo>
                  <a:cubicBezTo>
                    <a:pt x="2464" y="2595"/>
                    <a:pt x="2315" y="2389"/>
                    <a:pt x="2180" y="2174"/>
                  </a:cubicBezTo>
                  <a:cubicBezTo>
                    <a:pt x="2094" y="2036"/>
                    <a:pt x="2018" y="1893"/>
                    <a:pt x="1936" y="1754"/>
                  </a:cubicBezTo>
                  <a:cubicBezTo>
                    <a:pt x="1861" y="1626"/>
                    <a:pt x="1781" y="1501"/>
                    <a:pt x="1710" y="1371"/>
                  </a:cubicBezTo>
                  <a:cubicBezTo>
                    <a:pt x="1706" y="1367"/>
                    <a:pt x="1702" y="1366"/>
                    <a:pt x="1698" y="1363"/>
                  </a:cubicBezTo>
                  <a:cubicBezTo>
                    <a:pt x="1697" y="1361"/>
                    <a:pt x="1694" y="1360"/>
                    <a:pt x="1693" y="1356"/>
                  </a:cubicBezTo>
                  <a:cubicBezTo>
                    <a:pt x="1688" y="1354"/>
                    <a:pt x="1690" y="1347"/>
                    <a:pt x="1686" y="1344"/>
                  </a:cubicBezTo>
                  <a:cubicBezTo>
                    <a:pt x="1682" y="1341"/>
                    <a:pt x="1683" y="1335"/>
                    <a:pt x="1679" y="1333"/>
                  </a:cubicBezTo>
                  <a:cubicBezTo>
                    <a:pt x="1675" y="1329"/>
                    <a:pt x="1677" y="1323"/>
                    <a:pt x="1672" y="1320"/>
                  </a:cubicBezTo>
                  <a:cubicBezTo>
                    <a:pt x="1671" y="1317"/>
                    <a:pt x="1670" y="1316"/>
                    <a:pt x="1667" y="1313"/>
                  </a:cubicBezTo>
                  <a:lnTo>
                    <a:pt x="1667" y="1308"/>
                  </a:lnTo>
                  <a:cubicBezTo>
                    <a:pt x="1666" y="1306"/>
                    <a:pt x="1665" y="1303"/>
                    <a:pt x="1661" y="1301"/>
                  </a:cubicBezTo>
                  <a:cubicBezTo>
                    <a:pt x="1657" y="1299"/>
                    <a:pt x="1659" y="1292"/>
                    <a:pt x="1655" y="1289"/>
                  </a:cubicBezTo>
                  <a:cubicBezTo>
                    <a:pt x="1651" y="1286"/>
                    <a:pt x="1652" y="1280"/>
                    <a:pt x="1649" y="1277"/>
                  </a:cubicBezTo>
                  <a:cubicBezTo>
                    <a:pt x="1644" y="1274"/>
                    <a:pt x="1645" y="1268"/>
                    <a:pt x="1641" y="1265"/>
                  </a:cubicBezTo>
                  <a:cubicBezTo>
                    <a:pt x="1640" y="1262"/>
                    <a:pt x="1639" y="1261"/>
                    <a:pt x="1636" y="1258"/>
                  </a:cubicBezTo>
                  <a:lnTo>
                    <a:pt x="1636" y="1253"/>
                  </a:lnTo>
                  <a:cubicBezTo>
                    <a:pt x="1635" y="1250"/>
                    <a:pt x="1633" y="1248"/>
                    <a:pt x="1630" y="1246"/>
                  </a:cubicBezTo>
                  <a:cubicBezTo>
                    <a:pt x="1627" y="1243"/>
                    <a:pt x="1628" y="1237"/>
                    <a:pt x="1624" y="1234"/>
                  </a:cubicBezTo>
                  <a:cubicBezTo>
                    <a:pt x="1619" y="1231"/>
                    <a:pt x="1622" y="1225"/>
                    <a:pt x="1617" y="1222"/>
                  </a:cubicBezTo>
                  <a:cubicBezTo>
                    <a:pt x="1613" y="1219"/>
                    <a:pt x="1614" y="1213"/>
                    <a:pt x="1611" y="1210"/>
                  </a:cubicBezTo>
                  <a:cubicBezTo>
                    <a:pt x="1609" y="1207"/>
                    <a:pt x="1608" y="1205"/>
                    <a:pt x="1605" y="1203"/>
                  </a:cubicBezTo>
                  <a:lnTo>
                    <a:pt x="1605" y="1198"/>
                  </a:lnTo>
                  <a:cubicBezTo>
                    <a:pt x="1603" y="1195"/>
                    <a:pt x="1602" y="1193"/>
                    <a:pt x="1600" y="1191"/>
                  </a:cubicBezTo>
                  <a:cubicBezTo>
                    <a:pt x="1596" y="1188"/>
                    <a:pt x="1597" y="1182"/>
                    <a:pt x="1592" y="1178"/>
                  </a:cubicBezTo>
                  <a:cubicBezTo>
                    <a:pt x="1589" y="1176"/>
                    <a:pt x="1590" y="1170"/>
                    <a:pt x="1586" y="1167"/>
                  </a:cubicBezTo>
                  <a:cubicBezTo>
                    <a:pt x="1582" y="1164"/>
                    <a:pt x="1584" y="1157"/>
                    <a:pt x="1580" y="1155"/>
                  </a:cubicBezTo>
                  <a:cubicBezTo>
                    <a:pt x="1578" y="1151"/>
                    <a:pt x="1576" y="1150"/>
                    <a:pt x="1574" y="1148"/>
                  </a:cubicBezTo>
                  <a:lnTo>
                    <a:pt x="1574" y="1143"/>
                  </a:lnTo>
                  <a:cubicBezTo>
                    <a:pt x="1573" y="1140"/>
                    <a:pt x="1571" y="1138"/>
                    <a:pt x="1569" y="1135"/>
                  </a:cubicBezTo>
                  <a:cubicBezTo>
                    <a:pt x="1564" y="1133"/>
                    <a:pt x="1565" y="1127"/>
                    <a:pt x="1562" y="1123"/>
                  </a:cubicBezTo>
                  <a:cubicBezTo>
                    <a:pt x="1558" y="1121"/>
                    <a:pt x="1559" y="1114"/>
                    <a:pt x="1555" y="1111"/>
                  </a:cubicBezTo>
                  <a:cubicBezTo>
                    <a:pt x="1551" y="1108"/>
                    <a:pt x="1553" y="1102"/>
                    <a:pt x="1548" y="1100"/>
                  </a:cubicBezTo>
                  <a:cubicBezTo>
                    <a:pt x="1544" y="1096"/>
                    <a:pt x="1546" y="1090"/>
                    <a:pt x="1542" y="1087"/>
                  </a:cubicBezTo>
                  <a:cubicBezTo>
                    <a:pt x="1541" y="1085"/>
                    <a:pt x="1539" y="1083"/>
                    <a:pt x="1536" y="1080"/>
                  </a:cubicBezTo>
                  <a:lnTo>
                    <a:pt x="1536" y="1075"/>
                  </a:lnTo>
                  <a:cubicBezTo>
                    <a:pt x="1535" y="1073"/>
                    <a:pt x="1533" y="1071"/>
                    <a:pt x="1531" y="1068"/>
                  </a:cubicBezTo>
                  <a:cubicBezTo>
                    <a:pt x="1527" y="1065"/>
                    <a:pt x="1528" y="1059"/>
                    <a:pt x="1525" y="1056"/>
                  </a:cubicBezTo>
                  <a:cubicBezTo>
                    <a:pt x="1520" y="1053"/>
                    <a:pt x="1521" y="1047"/>
                    <a:pt x="1517" y="1044"/>
                  </a:cubicBezTo>
                  <a:cubicBezTo>
                    <a:pt x="1514" y="1041"/>
                    <a:pt x="1515" y="1035"/>
                    <a:pt x="1510" y="1032"/>
                  </a:cubicBezTo>
                  <a:cubicBezTo>
                    <a:pt x="1509" y="1030"/>
                    <a:pt x="1506" y="1027"/>
                    <a:pt x="1505" y="1025"/>
                  </a:cubicBezTo>
                  <a:lnTo>
                    <a:pt x="1505" y="1020"/>
                  </a:lnTo>
                  <a:cubicBezTo>
                    <a:pt x="1504" y="1017"/>
                    <a:pt x="1503" y="1014"/>
                    <a:pt x="1500" y="1013"/>
                  </a:cubicBezTo>
                  <a:lnTo>
                    <a:pt x="1500" y="1008"/>
                  </a:lnTo>
                  <a:cubicBezTo>
                    <a:pt x="1499" y="1005"/>
                    <a:pt x="1498" y="1004"/>
                    <a:pt x="1494" y="1000"/>
                  </a:cubicBezTo>
                  <a:cubicBezTo>
                    <a:pt x="1490" y="998"/>
                    <a:pt x="1492" y="992"/>
                    <a:pt x="1488" y="989"/>
                  </a:cubicBezTo>
                  <a:cubicBezTo>
                    <a:pt x="1484" y="986"/>
                    <a:pt x="1485" y="979"/>
                    <a:pt x="1481" y="977"/>
                  </a:cubicBezTo>
                  <a:cubicBezTo>
                    <a:pt x="1477" y="973"/>
                    <a:pt x="1478" y="967"/>
                    <a:pt x="1474" y="965"/>
                  </a:cubicBezTo>
                  <a:cubicBezTo>
                    <a:pt x="1473" y="962"/>
                    <a:pt x="1471" y="961"/>
                    <a:pt x="1468" y="957"/>
                  </a:cubicBezTo>
                  <a:lnTo>
                    <a:pt x="1468" y="952"/>
                  </a:lnTo>
                  <a:cubicBezTo>
                    <a:pt x="1467" y="950"/>
                    <a:pt x="1466" y="946"/>
                    <a:pt x="1463" y="945"/>
                  </a:cubicBezTo>
                  <a:lnTo>
                    <a:pt x="1463" y="940"/>
                  </a:lnTo>
                  <a:cubicBezTo>
                    <a:pt x="1462" y="938"/>
                    <a:pt x="1461" y="936"/>
                    <a:pt x="1458" y="934"/>
                  </a:cubicBezTo>
                  <a:cubicBezTo>
                    <a:pt x="1454" y="930"/>
                    <a:pt x="1455" y="924"/>
                    <a:pt x="1451" y="922"/>
                  </a:cubicBezTo>
                  <a:cubicBezTo>
                    <a:pt x="1447" y="918"/>
                    <a:pt x="1449" y="912"/>
                    <a:pt x="1445" y="909"/>
                  </a:cubicBezTo>
                  <a:cubicBezTo>
                    <a:pt x="1440" y="907"/>
                    <a:pt x="1441" y="900"/>
                    <a:pt x="1438" y="897"/>
                  </a:cubicBezTo>
                  <a:cubicBezTo>
                    <a:pt x="1434" y="895"/>
                    <a:pt x="1435" y="887"/>
                    <a:pt x="1431" y="885"/>
                  </a:cubicBezTo>
                  <a:cubicBezTo>
                    <a:pt x="1430" y="882"/>
                    <a:pt x="1429" y="881"/>
                    <a:pt x="1425" y="879"/>
                  </a:cubicBezTo>
                  <a:lnTo>
                    <a:pt x="1425" y="873"/>
                  </a:lnTo>
                  <a:cubicBezTo>
                    <a:pt x="1424" y="870"/>
                    <a:pt x="1423" y="869"/>
                    <a:pt x="1420" y="866"/>
                  </a:cubicBezTo>
                  <a:cubicBezTo>
                    <a:pt x="1417" y="863"/>
                    <a:pt x="1418" y="857"/>
                    <a:pt x="1413" y="854"/>
                  </a:cubicBezTo>
                  <a:cubicBezTo>
                    <a:pt x="1409" y="852"/>
                    <a:pt x="1411" y="844"/>
                    <a:pt x="1407" y="842"/>
                  </a:cubicBezTo>
                  <a:cubicBezTo>
                    <a:pt x="1403" y="839"/>
                    <a:pt x="1404" y="832"/>
                    <a:pt x="1400" y="830"/>
                  </a:cubicBezTo>
                  <a:cubicBezTo>
                    <a:pt x="1396" y="827"/>
                    <a:pt x="1397" y="820"/>
                    <a:pt x="1393" y="817"/>
                  </a:cubicBezTo>
                  <a:cubicBezTo>
                    <a:pt x="1390" y="815"/>
                    <a:pt x="1391" y="808"/>
                    <a:pt x="1386" y="805"/>
                  </a:cubicBezTo>
                  <a:cubicBezTo>
                    <a:pt x="1385" y="803"/>
                    <a:pt x="1384" y="801"/>
                    <a:pt x="1381" y="799"/>
                  </a:cubicBezTo>
                  <a:lnTo>
                    <a:pt x="1381" y="793"/>
                  </a:lnTo>
                  <a:cubicBezTo>
                    <a:pt x="1380" y="790"/>
                    <a:pt x="1377" y="789"/>
                    <a:pt x="1376" y="787"/>
                  </a:cubicBezTo>
                  <a:cubicBezTo>
                    <a:pt x="1371" y="784"/>
                    <a:pt x="1374" y="777"/>
                    <a:pt x="1369" y="774"/>
                  </a:cubicBezTo>
                  <a:cubicBezTo>
                    <a:pt x="1365" y="772"/>
                    <a:pt x="1366" y="765"/>
                    <a:pt x="1363" y="762"/>
                  </a:cubicBezTo>
                  <a:cubicBezTo>
                    <a:pt x="1358" y="760"/>
                    <a:pt x="1360" y="752"/>
                    <a:pt x="1355" y="750"/>
                  </a:cubicBezTo>
                  <a:cubicBezTo>
                    <a:pt x="1352" y="747"/>
                    <a:pt x="1353" y="741"/>
                    <a:pt x="1349" y="738"/>
                  </a:cubicBezTo>
                  <a:cubicBezTo>
                    <a:pt x="1344" y="735"/>
                    <a:pt x="1347" y="729"/>
                    <a:pt x="1342" y="725"/>
                  </a:cubicBezTo>
                  <a:cubicBezTo>
                    <a:pt x="1338" y="723"/>
                    <a:pt x="1339" y="717"/>
                    <a:pt x="1336" y="714"/>
                  </a:cubicBezTo>
                  <a:cubicBezTo>
                    <a:pt x="1334" y="711"/>
                    <a:pt x="1333" y="709"/>
                    <a:pt x="1330" y="707"/>
                  </a:cubicBezTo>
                  <a:lnTo>
                    <a:pt x="1330" y="702"/>
                  </a:lnTo>
                  <a:cubicBezTo>
                    <a:pt x="1328" y="698"/>
                    <a:pt x="1327" y="697"/>
                    <a:pt x="1325" y="695"/>
                  </a:cubicBezTo>
                  <a:cubicBezTo>
                    <a:pt x="1321" y="692"/>
                    <a:pt x="1322" y="686"/>
                    <a:pt x="1317" y="682"/>
                  </a:cubicBezTo>
                  <a:cubicBezTo>
                    <a:pt x="1314" y="680"/>
                    <a:pt x="1315" y="674"/>
                    <a:pt x="1311" y="670"/>
                  </a:cubicBezTo>
                  <a:cubicBezTo>
                    <a:pt x="1307" y="668"/>
                    <a:pt x="1309" y="661"/>
                    <a:pt x="1305" y="659"/>
                  </a:cubicBezTo>
                  <a:cubicBezTo>
                    <a:pt x="1300" y="655"/>
                    <a:pt x="1301" y="649"/>
                    <a:pt x="1298" y="647"/>
                  </a:cubicBezTo>
                  <a:cubicBezTo>
                    <a:pt x="1294" y="643"/>
                    <a:pt x="1295" y="637"/>
                    <a:pt x="1290" y="634"/>
                  </a:cubicBezTo>
                  <a:cubicBezTo>
                    <a:pt x="1289" y="632"/>
                    <a:pt x="1287" y="631"/>
                    <a:pt x="1285" y="627"/>
                  </a:cubicBezTo>
                  <a:lnTo>
                    <a:pt x="1285" y="622"/>
                  </a:lnTo>
                  <a:cubicBezTo>
                    <a:pt x="1284" y="620"/>
                    <a:pt x="1283" y="617"/>
                    <a:pt x="1280" y="615"/>
                  </a:cubicBezTo>
                  <a:lnTo>
                    <a:pt x="1280" y="610"/>
                  </a:lnTo>
                  <a:cubicBezTo>
                    <a:pt x="1279" y="607"/>
                    <a:pt x="1278" y="606"/>
                    <a:pt x="1274" y="604"/>
                  </a:cubicBezTo>
                  <a:cubicBezTo>
                    <a:pt x="1271" y="600"/>
                    <a:pt x="1272" y="594"/>
                    <a:pt x="1268" y="591"/>
                  </a:cubicBezTo>
                  <a:cubicBezTo>
                    <a:pt x="1264" y="588"/>
                    <a:pt x="1266" y="582"/>
                    <a:pt x="1261" y="579"/>
                  </a:cubicBezTo>
                  <a:cubicBezTo>
                    <a:pt x="1257" y="577"/>
                    <a:pt x="1258" y="569"/>
                    <a:pt x="1255" y="567"/>
                  </a:cubicBezTo>
                  <a:cubicBezTo>
                    <a:pt x="1251" y="564"/>
                    <a:pt x="1252" y="557"/>
                    <a:pt x="1247" y="555"/>
                  </a:cubicBezTo>
                  <a:cubicBezTo>
                    <a:pt x="1244" y="552"/>
                    <a:pt x="1245" y="545"/>
                    <a:pt x="1241" y="542"/>
                  </a:cubicBezTo>
                  <a:cubicBezTo>
                    <a:pt x="1240" y="540"/>
                    <a:pt x="1237" y="539"/>
                    <a:pt x="1235" y="536"/>
                  </a:cubicBezTo>
                  <a:lnTo>
                    <a:pt x="1235" y="530"/>
                  </a:lnTo>
                  <a:cubicBezTo>
                    <a:pt x="1234" y="528"/>
                    <a:pt x="1233" y="525"/>
                    <a:pt x="1230" y="524"/>
                  </a:cubicBezTo>
                  <a:lnTo>
                    <a:pt x="1230" y="518"/>
                  </a:lnTo>
                  <a:cubicBezTo>
                    <a:pt x="1229" y="515"/>
                    <a:pt x="1228" y="514"/>
                    <a:pt x="1225" y="512"/>
                  </a:cubicBezTo>
                  <a:cubicBezTo>
                    <a:pt x="1220" y="509"/>
                    <a:pt x="1223" y="502"/>
                    <a:pt x="1218" y="499"/>
                  </a:cubicBezTo>
                  <a:cubicBezTo>
                    <a:pt x="1214" y="497"/>
                    <a:pt x="1215" y="490"/>
                    <a:pt x="1212" y="487"/>
                  </a:cubicBezTo>
                  <a:cubicBezTo>
                    <a:pt x="1207" y="485"/>
                    <a:pt x="1209" y="477"/>
                    <a:pt x="1204" y="475"/>
                  </a:cubicBezTo>
                  <a:cubicBezTo>
                    <a:pt x="1201" y="472"/>
                    <a:pt x="1202" y="466"/>
                    <a:pt x="1198" y="463"/>
                  </a:cubicBezTo>
                  <a:cubicBezTo>
                    <a:pt x="1193" y="460"/>
                    <a:pt x="1196" y="454"/>
                    <a:pt x="1191" y="450"/>
                  </a:cubicBezTo>
                  <a:cubicBezTo>
                    <a:pt x="1187" y="448"/>
                    <a:pt x="1188" y="442"/>
                    <a:pt x="1185" y="439"/>
                  </a:cubicBezTo>
                  <a:cubicBezTo>
                    <a:pt x="1183" y="436"/>
                    <a:pt x="1180" y="434"/>
                    <a:pt x="1179" y="432"/>
                  </a:cubicBezTo>
                  <a:lnTo>
                    <a:pt x="1179" y="427"/>
                  </a:lnTo>
                  <a:cubicBezTo>
                    <a:pt x="1177" y="423"/>
                    <a:pt x="1176" y="421"/>
                    <a:pt x="1174" y="420"/>
                  </a:cubicBezTo>
                  <a:lnTo>
                    <a:pt x="1174" y="415"/>
                  </a:lnTo>
                  <a:cubicBezTo>
                    <a:pt x="1172" y="412"/>
                    <a:pt x="1171" y="411"/>
                    <a:pt x="1169" y="407"/>
                  </a:cubicBezTo>
                  <a:cubicBezTo>
                    <a:pt x="1164" y="405"/>
                    <a:pt x="1165" y="400"/>
                    <a:pt x="1161" y="395"/>
                  </a:cubicBezTo>
                  <a:cubicBezTo>
                    <a:pt x="1158" y="393"/>
                    <a:pt x="1159" y="386"/>
                    <a:pt x="1155" y="384"/>
                  </a:cubicBezTo>
                  <a:cubicBezTo>
                    <a:pt x="1150" y="380"/>
                    <a:pt x="1152" y="374"/>
                    <a:pt x="1148" y="372"/>
                  </a:cubicBezTo>
                  <a:cubicBezTo>
                    <a:pt x="1144" y="368"/>
                    <a:pt x="1145" y="362"/>
                    <a:pt x="1142" y="359"/>
                  </a:cubicBezTo>
                  <a:cubicBezTo>
                    <a:pt x="1137" y="357"/>
                    <a:pt x="1138" y="350"/>
                    <a:pt x="1134" y="347"/>
                  </a:cubicBezTo>
                  <a:cubicBezTo>
                    <a:pt x="1131" y="345"/>
                    <a:pt x="1132" y="337"/>
                    <a:pt x="1128" y="335"/>
                  </a:cubicBezTo>
                  <a:cubicBezTo>
                    <a:pt x="1123" y="332"/>
                    <a:pt x="1125" y="325"/>
                    <a:pt x="1121" y="323"/>
                  </a:cubicBezTo>
                  <a:cubicBezTo>
                    <a:pt x="1120" y="320"/>
                    <a:pt x="1117" y="319"/>
                    <a:pt x="1116" y="316"/>
                  </a:cubicBezTo>
                  <a:lnTo>
                    <a:pt x="1116" y="310"/>
                  </a:lnTo>
                  <a:cubicBezTo>
                    <a:pt x="1115" y="308"/>
                    <a:pt x="1113" y="305"/>
                    <a:pt x="1110" y="304"/>
                  </a:cubicBezTo>
                  <a:lnTo>
                    <a:pt x="1110" y="298"/>
                  </a:lnTo>
                  <a:cubicBezTo>
                    <a:pt x="1109" y="296"/>
                    <a:pt x="1107" y="294"/>
                    <a:pt x="1105" y="292"/>
                  </a:cubicBezTo>
                  <a:lnTo>
                    <a:pt x="1105" y="287"/>
                  </a:lnTo>
                  <a:cubicBezTo>
                    <a:pt x="1104" y="283"/>
                    <a:pt x="1102" y="281"/>
                    <a:pt x="1100" y="280"/>
                  </a:cubicBezTo>
                  <a:lnTo>
                    <a:pt x="1100" y="275"/>
                  </a:lnTo>
                  <a:cubicBezTo>
                    <a:pt x="1099" y="271"/>
                    <a:pt x="1096" y="270"/>
                    <a:pt x="1094" y="267"/>
                  </a:cubicBezTo>
                  <a:cubicBezTo>
                    <a:pt x="1090" y="265"/>
                    <a:pt x="1091" y="258"/>
                    <a:pt x="1088" y="255"/>
                  </a:cubicBezTo>
                  <a:cubicBezTo>
                    <a:pt x="1083" y="253"/>
                    <a:pt x="1085" y="246"/>
                    <a:pt x="1080" y="243"/>
                  </a:cubicBezTo>
                  <a:cubicBezTo>
                    <a:pt x="1077" y="240"/>
                    <a:pt x="1078" y="234"/>
                    <a:pt x="1074" y="232"/>
                  </a:cubicBezTo>
                  <a:cubicBezTo>
                    <a:pt x="1069" y="228"/>
                    <a:pt x="1072" y="222"/>
                    <a:pt x="1067" y="219"/>
                  </a:cubicBezTo>
                  <a:cubicBezTo>
                    <a:pt x="1063" y="216"/>
                    <a:pt x="1064" y="210"/>
                    <a:pt x="1061" y="207"/>
                  </a:cubicBezTo>
                  <a:cubicBezTo>
                    <a:pt x="1056" y="205"/>
                    <a:pt x="1058" y="197"/>
                    <a:pt x="1053" y="195"/>
                  </a:cubicBezTo>
                  <a:cubicBezTo>
                    <a:pt x="1052" y="192"/>
                    <a:pt x="1050" y="191"/>
                    <a:pt x="1048" y="188"/>
                  </a:cubicBezTo>
                  <a:lnTo>
                    <a:pt x="1048" y="183"/>
                  </a:lnTo>
                  <a:cubicBezTo>
                    <a:pt x="1047" y="180"/>
                    <a:pt x="1046" y="178"/>
                    <a:pt x="1042" y="175"/>
                  </a:cubicBezTo>
                  <a:lnTo>
                    <a:pt x="1042" y="170"/>
                  </a:lnTo>
                  <a:cubicBezTo>
                    <a:pt x="1041" y="168"/>
                    <a:pt x="1040" y="167"/>
                    <a:pt x="1037" y="164"/>
                  </a:cubicBezTo>
                  <a:cubicBezTo>
                    <a:pt x="1034" y="161"/>
                    <a:pt x="1035" y="154"/>
                    <a:pt x="1031" y="152"/>
                  </a:cubicBezTo>
                  <a:cubicBezTo>
                    <a:pt x="1026" y="148"/>
                    <a:pt x="1028" y="142"/>
                    <a:pt x="1024" y="140"/>
                  </a:cubicBezTo>
                  <a:cubicBezTo>
                    <a:pt x="1020" y="137"/>
                    <a:pt x="1021" y="130"/>
                    <a:pt x="1018" y="127"/>
                  </a:cubicBezTo>
                  <a:cubicBezTo>
                    <a:pt x="1015" y="125"/>
                    <a:pt x="1013" y="124"/>
                    <a:pt x="1012" y="120"/>
                  </a:cubicBezTo>
                  <a:lnTo>
                    <a:pt x="1012" y="115"/>
                  </a:lnTo>
                  <a:cubicBezTo>
                    <a:pt x="1010" y="113"/>
                    <a:pt x="1009" y="110"/>
                    <a:pt x="1007" y="109"/>
                  </a:cubicBezTo>
                  <a:lnTo>
                    <a:pt x="1007" y="103"/>
                  </a:lnTo>
                  <a:cubicBezTo>
                    <a:pt x="1005" y="100"/>
                    <a:pt x="1004" y="99"/>
                    <a:pt x="1001" y="97"/>
                  </a:cubicBezTo>
                  <a:cubicBezTo>
                    <a:pt x="997" y="93"/>
                    <a:pt x="998" y="87"/>
                    <a:pt x="994" y="84"/>
                  </a:cubicBezTo>
                  <a:cubicBezTo>
                    <a:pt x="991" y="82"/>
                    <a:pt x="992" y="75"/>
                    <a:pt x="987" y="72"/>
                  </a:cubicBezTo>
                  <a:cubicBezTo>
                    <a:pt x="986" y="70"/>
                    <a:pt x="983" y="68"/>
                    <a:pt x="982" y="65"/>
                  </a:cubicBezTo>
                  <a:cubicBezTo>
                    <a:pt x="978" y="62"/>
                    <a:pt x="980" y="56"/>
                    <a:pt x="976" y="54"/>
                  </a:cubicBezTo>
                  <a:cubicBezTo>
                    <a:pt x="971" y="50"/>
                    <a:pt x="972" y="44"/>
                    <a:pt x="969" y="41"/>
                  </a:cubicBezTo>
                  <a:cubicBezTo>
                    <a:pt x="967" y="38"/>
                    <a:pt x="965" y="37"/>
                    <a:pt x="964" y="34"/>
                  </a:cubicBezTo>
                  <a:cubicBezTo>
                    <a:pt x="959" y="32"/>
                    <a:pt x="960" y="24"/>
                    <a:pt x="956" y="22"/>
                  </a:cubicBezTo>
                  <a:cubicBezTo>
                    <a:pt x="954" y="19"/>
                    <a:pt x="953" y="17"/>
                    <a:pt x="950" y="16"/>
                  </a:cubicBezTo>
                  <a:cubicBezTo>
                    <a:pt x="949" y="13"/>
                    <a:pt x="948" y="10"/>
                    <a:pt x="944" y="8"/>
                  </a:cubicBezTo>
                  <a:lnTo>
                    <a:pt x="944" y="3"/>
                  </a:lnTo>
                  <a:cubicBezTo>
                    <a:pt x="942" y="1"/>
                    <a:pt x="940" y="0"/>
                    <a:pt x="938" y="0"/>
                  </a:cubicBezTo>
                  <a:close/>
                </a:path>
              </a:pathLst>
            </a:custGeom>
            <a:solidFill>
              <a:srgbClr val="E6E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6974836" y="3855396"/>
              <a:ext cx="272077" cy="220396"/>
            </a:xfrm>
            <a:custGeom>
              <a:avLst/>
              <a:gdLst/>
              <a:ahLst/>
              <a:cxnLst/>
              <a:rect l="l" t="t" r="r" b="b"/>
              <a:pathLst>
                <a:path w="7344" h="5949" extrusionOk="0">
                  <a:moveTo>
                    <a:pt x="4520" y="5441"/>
                  </a:moveTo>
                  <a:cubicBezTo>
                    <a:pt x="4521" y="5441"/>
                    <a:pt x="4521" y="5441"/>
                    <a:pt x="4521" y="5441"/>
                  </a:cubicBezTo>
                  <a:cubicBezTo>
                    <a:pt x="4527" y="5446"/>
                    <a:pt x="4536" y="5449"/>
                    <a:pt x="4542" y="5455"/>
                  </a:cubicBezTo>
                  <a:cubicBezTo>
                    <a:pt x="4536" y="5452"/>
                    <a:pt x="4529" y="5447"/>
                    <a:pt x="4522" y="5442"/>
                  </a:cubicBezTo>
                  <a:cubicBezTo>
                    <a:pt x="4521" y="5441"/>
                    <a:pt x="4521" y="5441"/>
                    <a:pt x="4520" y="5441"/>
                  </a:cubicBezTo>
                  <a:close/>
                  <a:moveTo>
                    <a:pt x="4549" y="5459"/>
                  </a:moveTo>
                  <a:lnTo>
                    <a:pt x="4549" y="5459"/>
                  </a:lnTo>
                  <a:cubicBezTo>
                    <a:pt x="4549" y="5460"/>
                    <a:pt x="4550" y="5461"/>
                    <a:pt x="4550" y="5461"/>
                  </a:cubicBezTo>
                  <a:lnTo>
                    <a:pt x="4550" y="5461"/>
                  </a:lnTo>
                  <a:cubicBezTo>
                    <a:pt x="4550" y="5461"/>
                    <a:pt x="4550" y="5461"/>
                    <a:pt x="4550" y="5461"/>
                  </a:cubicBezTo>
                  <a:lnTo>
                    <a:pt x="4550" y="5461"/>
                  </a:lnTo>
                  <a:cubicBezTo>
                    <a:pt x="4549" y="5460"/>
                    <a:pt x="4549" y="5460"/>
                    <a:pt x="4549" y="5459"/>
                  </a:cubicBezTo>
                  <a:close/>
                  <a:moveTo>
                    <a:pt x="6234" y="0"/>
                  </a:moveTo>
                  <a:cubicBezTo>
                    <a:pt x="6231" y="3"/>
                    <a:pt x="6225" y="1"/>
                    <a:pt x="6221" y="6"/>
                  </a:cubicBezTo>
                  <a:cubicBezTo>
                    <a:pt x="6220" y="7"/>
                    <a:pt x="6218" y="7"/>
                    <a:pt x="6216" y="7"/>
                  </a:cubicBezTo>
                  <a:cubicBezTo>
                    <a:pt x="6214" y="8"/>
                    <a:pt x="6213" y="9"/>
                    <a:pt x="6210" y="12"/>
                  </a:cubicBezTo>
                  <a:cubicBezTo>
                    <a:pt x="6209" y="13"/>
                    <a:pt x="6205" y="13"/>
                    <a:pt x="6204" y="13"/>
                  </a:cubicBezTo>
                  <a:cubicBezTo>
                    <a:pt x="6202" y="14"/>
                    <a:pt x="6200" y="17"/>
                    <a:pt x="6198" y="18"/>
                  </a:cubicBezTo>
                  <a:cubicBezTo>
                    <a:pt x="6197" y="20"/>
                    <a:pt x="6193" y="20"/>
                    <a:pt x="6192" y="20"/>
                  </a:cubicBezTo>
                  <a:cubicBezTo>
                    <a:pt x="6189" y="22"/>
                    <a:pt x="6188" y="24"/>
                    <a:pt x="6186" y="25"/>
                  </a:cubicBezTo>
                  <a:cubicBezTo>
                    <a:pt x="6184" y="27"/>
                    <a:pt x="6182" y="27"/>
                    <a:pt x="6181" y="27"/>
                  </a:cubicBezTo>
                  <a:cubicBezTo>
                    <a:pt x="6177" y="28"/>
                    <a:pt x="6176" y="30"/>
                    <a:pt x="6173" y="32"/>
                  </a:cubicBezTo>
                  <a:cubicBezTo>
                    <a:pt x="6172" y="34"/>
                    <a:pt x="6170" y="34"/>
                    <a:pt x="6169" y="34"/>
                  </a:cubicBezTo>
                  <a:cubicBezTo>
                    <a:pt x="6165" y="35"/>
                    <a:pt x="6164" y="38"/>
                    <a:pt x="6161" y="39"/>
                  </a:cubicBezTo>
                  <a:cubicBezTo>
                    <a:pt x="6160" y="40"/>
                    <a:pt x="6158" y="40"/>
                    <a:pt x="6156" y="40"/>
                  </a:cubicBezTo>
                  <a:cubicBezTo>
                    <a:pt x="6154" y="41"/>
                    <a:pt x="6152" y="44"/>
                    <a:pt x="6149" y="45"/>
                  </a:cubicBezTo>
                  <a:cubicBezTo>
                    <a:pt x="6148" y="47"/>
                    <a:pt x="6145" y="47"/>
                    <a:pt x="6144" y="47"/>
                  </a:cubicBezTo>
                  <a:cubicBezTo>
                    <a:pt x="6142" y="49"/>
                    <a:pt x="6140" y="50"/>
                    <a:pt x="6137" y="52"/>
                  </a:cubicBezTo>
                  <a:cubicBezTo>
                    <a:pt x="6136" y="54"/>
                    <a:pt x="6133" y="54"/>
                    <a:pt x="6132" y="54"/>
                  </a:cubicBezTo>
                  <a:cubicBezTo>
                    <a:pt x="6129" y="55"/>
                    <a:pt x="6128" y="56"/>
                    <a:pt x="6126" y="59"/>
                  </a:cubicBezTo>
                  <a:cubicBezTo>
                    <a:pt x="6122" y="61"/>
                    <a:pt x="6121" y="61"/>
                    <a:pt x="6120" y="61"/>
                  </a:cubicBezTo>
                  <a:cubicBezTo>
                    <a:pt x="6117" y="62"/>
                    <a:pt x="6113" y="63"/>
                    <a:pt x="6113" y="67"/>
                  </a:cubicBezTo>
                  <a:cubicBezTo>
                    <a:pt x="6111" y="72"/>
                    <a:pt x="6113" y="79"/>
                    <a:pt x="6116" y="84"/>
                  </a:cubicBezTo>
                  <a:cubicBezTo>
                    <a:pt x="6140" y="126"/>
                    <a:pt x="6163" y="168"/>
                    <a:pt x="6187" y="210"/>
                  </a:cubicBezTo>
                  <a:cubicBezTo>
                    <a:pt x="6257" y="332"/>
                    <a:pt x="6337" y="450"/>
                    <a:pt x="6404" y="575"/>
                  </a:cubicBezTo>
                  <a:cubicBezTo>
                    <a:pt x="6454" y="670"/>
                    <a:pt x="6511" y="760"/>
                    <a:pt x="6565" y="852"/>
                  </a:cubicBezTo>
                  <a:cubicBezTo>
                    <a:pt x="6632" y="961"/>
                    <a:pt x="6704" y="1065"/>
                    <a:pt x="6776" y="1167"/>
                  </a:cubicBezTo>
                  <a:cubicBezTo>
                    <a:pt x="6833" y="1248"/>
                    <a:pt x="6893" y="1328"/>
                    <a:pt x="6956" y="1404"/>
                  </a:cubicBezTo>
                  <a:cubicBezTo>
                    <a:pt x="7008" y="1469"/>
                    <a:pt x="7059" y="1533"/>
                    <a:pt x="7124" y="1583"/>
                  </a:cubicBezTo>
                  <a:cubicBezTo>
                    <a:pt x="7134" y="1591"/>
                    <a:pt x="7139" y="1598"/>
                    <a:pt x="7136" y="1610"/>
                  </a:cubicBezTo>
                  <a:cubicBezTo>
                    <a:pt x="7124" y="1656"/>
                    <a:pt x="7134" y="1702"/>
                    <a:pt x="7126" y="1748"/>
                  </a:cubicBezTo>
                  <a:cubicBezTo>
                    <a:pt x="7121" y="1788"/>
                    <a:pt x="7115" y="1828"/>
                    <a:pt x="7109" y="1867"/>
                  </a:cubicBezTo>
                  <a:cubicBezTo>
                    <a:pt x="7094" y="1952"/>
                    <a:pt x="7071" y="2035"/>
                    <a:pt x="7048" y="2117"/>
                  </a:cubicBezTo>
                  <a:cubicBezTo>
                    <a:pt x="7008" y="2252"/>
                    <a:pt x="6959" y="2381"/>
                    <a:pt x="6899" y="2509"/>
                  </a:cubicBezTo>
                  <a:cubicBezTo>
                    <a:pt x="6844" y="2626"/>
                    <a:pt x="6783" y="2741"/>
                    <a:pt x="6719" y="2855"/>
                  </a:cubicBezTo>
                  <a:cubicBezTo>
                    <a:pt x="6654" y="2968"/>
                    <a:pt x="6584" y="3080"/>
                    <a:pt x="6514" y="3190"/>
                  </a:cubicBezTo>
                  <a:cubicBezTo>
                    <a:pt x="6441" y="3302"/>
                    <a:pt x="6364" y="3409"/>
                    <a:pt x="6283" y="3513"/>
                  </a:cubicBezTo>
                  <a:cubicBezTo>
                    <a:pt x="6245" y="3561"/>
                    <a:pt x="6204" y="3607"/>
                    <a:pt x="6166" y="3656"/>
                  </a:cubicBezTo>
                  <a:cubicBezTo>
                    <a:pt x="6134" y="3696"/>
                    <a:pt x="6101" y="3735"/>
                    <a:pt x="6067" y="3776"/>
                  </a:cubicBezTo>
                  <a:cubicBezTo>
                    <a:pt x="6036" y="3812"/>
                    <a:pt x="6008" y="3850"/>
                    <a:pt x="5971" y="3879"/>
                  </a:cubicBezTo>
                  <a:cubicBezTo>
                    <a:pt x="5942" y="3905"/>
                    <a:pt x="5915" y="3933"/>
                    <a:pt x="5886" y="3960"/>
                  </a:cubicBezTo>
                  <a:lnTo>
                    <a:pt x="5872" y="3975"/>
                  </a:lnTo>
                  <a:cubicBezTo>
                    <a:pt x="5808" y="4033"/>
                    <a:pt x="5744" y="4091"/>
                    <a:pt x="5680" y="4149"/>
                  </a:cubicBezTo>
                  <a:cubicBezTo>
                    <a:pt x="5653" y="4174"/>
                    <a:pt x="5632" y="4202"/>
                    <a:pt x="5606" y="4228"/>
                  </a:cubicBezTo>
                  <a:cubicBezTo>
                    <a:pt x="5563" y="4271"/>
                    <a:pt x="5513" y="4308"/>
                    <a:pt x="5469" y="4349"/>
                  </a:cubicBezTo>
                  <a:cubicBezTo>
                    <a:pt x="5404" y="4411"/>
                    <a:pt x="5334" y="4463"/>
                    <a:pt x="5266" y="4520"/>
                  </a:cubicBezTo>
                  <a:cubicBezTo>
                    <a:pt x="5246" y="4537"/>
                    <a:pt x="5224" y="4554"/>
                    <a:pt x="5197" y="4560"/>
                  </a:cubicBezTo>
                  <a:cubicBezTo>
                    <a:pt x="5182" y="4563"/>
                    <a:pt x="5169" y="4564"/>
                    <a:pt x="5157" y="4564"/>
                  </a:cubicBezTo>
                  <a:cubicBezTo>
                    <a:pt x="5117" y="4564"/>
                    <a:pt x="5096" y="4544"/>
                    <a:pt x="5084" y="4497"/>
                  </a:cubicBezTo>
                  <a:cubicBezTo>
                    <a:pt x="5068" y="4436"/>
                    <a:pt x="5070" y="4373"/>
                    <a:pt x="5066" y="4311"/>
                  </a:cubicBezTo>
                  <a:cubicBezTo>
                    <a:pt x="5060" y="4169"/>
                    <a:pt x="5075" y="4025"/>
                    <a:pt x="5054" y="3884"/>
                  </a:cubicBezTo>
                  <a:cubicBezTo>
                    <a:pt x="5043" y="3812"/>
                    <a:pt x="5022" y="3742"/>
                    <a:pt x="4994" y="3674"/>
                  </a:cubicBezTo>
                  <a:cubicBezTo>
                    <a:pt x="4967" y="3607"/>
                    <a:pt x="4923" y="3551"/>
                    <a:pt x="4875" y="3501"/>
                  </a:cubicBezTo>
                  <a:cubicBezTo>
                    <a:pt x="4840" y="3464"/>
                    <a:pt x="4818" y="3421"/>
                    <a:pt x="4801" y="3377"/>
                  </a:cubicBezTo>
                  <a:cubicBezTo>
                    <a:pt x="4761" y="3276"/>
                    <a:pt x="4735" y="3172"/>
                    <a:pt x="4708" y="3068"/>
                  </a:cubicBezTo>
                  <a:cubicBezTo>
                    <a:pt x="4682" y="2964"/>
                    <a:pt x="4657" y="2860"/>
                    <a:pt x="4635" y="2757"/>
                  </a:cubicBezTo>
                  <a:cubicBezTo>
                    <a:pt x="4622" y="2685"/>
                    <a:pt x="4607" y="2612"/>
                    <a:pt x="4596" y="2540"/>
                  </a:cubicBezTo>
                  <a:lnTo>
                    <a:pt x="4576" y="2406"/>
                  </a:lnTo>
                  <a:cubicBezTo>
                    <a:pt x="4568" y="2347"/>
                    <a:pt x="4557" y="2287"/>
                    <a:pt x="4548" y="2228"/>
                  </a:cubicBezTo>
                  <a:cubicBezTo>
                    <a:pt x="4540" y="2176"/>
                    <a:pt x="4536" y="2126"/>
                    <a:pt x="4527" y="2076"/>
                  </a:cubicBezTo>
                  <a:cubicBezTo>
                    <a:pt x="4519" y="2014"/>
                    <a:pt x="4509" y="1950"/>
                    <a:pt x="4498" y="1888"/>
                  </a:cubicBezTo>
                  <a:lnTo>
                    <a:pt x="4470" y="1722"/>
                  </a:lnTo>
                  <a:cubicBezTo>
                    <a:pt x="4463" y="1677"/>
                    <a:pt x="4455" y="1631"/>
                    <a:pt x="4450" y="1583"/>
                  </a:cubicBezTo>
                  <a:cubicBezTo>
                    <a:pt x="4444" y="1538"/>
                    <a:pt x="4438" y="1494"/>
                    <a:pt x="4435" y="1448"/>
                  </a:cubicBezTo>
                  <a:cubicBezTo>
                    <a:pt x="4432" y="1403"/>
                    <a:pt x="4424" y="1356"/>
                    <a:pt x="4424" y="1308"/>
                  </a:cubicBezTo>
                  <a:cubicBezTo>
                    <a:pt x="4424" y="1276"/>
                    <a:pt x="4425" y="1242"/>
                    <a:pt x="4424" y="1210"/>
                  </a:cubicBezTo>
                  <a:cubicBezTo>
                    <a:pt x="4423" y="1166"/>
                    <a:pt x="4425" y="1122"/>
                    <a:pt x="4432" y="1079"/>
                  </a:cubicBezTo>
                  <a:cubicBezTo>
                    <a:pt x="4441" y="1021"/>
                    <a:pt x="4455" y="963"/>
                    <a:pt x="4466" y="907"/>
                  </a:cubicBezTo>
                  <a:cubicBezTo>
                    <a:pt x="4468" y="897"/>
                    <a:pt x="4471" y="887"/>
                    <a:pt x="4462" y="879"/>
                  </a:cubicBezTo>
                  <a:cubicBezTo>
                    <a:pt x="4461" y="878"/>
                    <a:pt x="4460" y="878"/>
                    <a:pt x="4459" y="878"/>
                  </a:cubicBezTo>
                  <a:cubicBezTo>
                    <a:pt x="4458" y="878"/>
                    <a:pt x="4457" y="878"/>
                    <a:pt x="4456" y="880"/>
                  </a:cubicBezTo>
                  <a:cubicBezTo>
                    <a:pt x="4452" y="882"/>
                    <a:pt x="4454" y="890"/>
                    <a:pt x="4450" y="892"/>
                  </a:cubicBezTo>
                  <a:cubicBezTo>
                    <a:pt x="4449" y="895"/>
                    <a:pt x="4445" y="896"/>
                    <a:pt x="4444" y="898"/>
                  </a:cubicBezTo>
                  <a:cubicBezTo>
                    <a:pt x="4440" y="904"/>
                    <a:pt x="4436" y="912"/>
                    <a:pt x="4432" y="918"/>
                  </a:cubicBezTo>
                  <a:cubicBezTo>
                    <a:pt x="4429" y="920"/>
                    <a:pt x="4427" y="922"/>
                    <a:pt x="4425" y="924"/>
                  </a:cubicBezTo>
                  <a:cubicBezTo>
                    <a:pt x="4422" y="928"/>
                    <a:pt x="4423" y="934"/>
                    <a:pt x="4418" y="936"/>
                  </a:cubicBezTo>
                  <a:cubicBezTo>
                    <a:pt x="4417" y="939"/>
                    <a:pt x="4414" y="941"/>
                    <a:pt x="4413" y="944"/>
                  </a:cubicBezTo>
                  <a:cubicBezTo>
                    <a:pt x="4409" y="949"/>
                    <a:pt x="4405" y="957"/>
                    <a:pt x="4401" y="962"/>
                  </a:cubicBezTo>
                  <a:cubicBezTo>
                    <a:pt x="4398" y="965"/>
                    <a:pt x="4396" y="966"/>
                    <a:pt x="4395" y="969"/>
                  </a:cubicBezTo>
                  <a:cubicBezTo>
                    <a:pt x="4390" y="972"/>
                    <a:pt x="4391" y="978"/>
                    <a:pt x="4387" y="982"/>
                  </a:cubicBezTo>
                  <a:cubicBezTo>
                    <a:pt x="4386" y="984"/>
                    <a:pt x="4384" y="985"/>
                    <a:pt x="4382" y="988"/>
                  </a:cubicBezTo>
                  <a:cubicBezTo>
                    <a:pt x="4378" y="990"/>
                    <a:pt x="4380" y="998"/>
                    <a:pt x="4375" y="1000"/>
                  </a:cubicBezTo>
                  <a:cubicBezTo>
                    <a:pt x="4374" y="1003"/>
                    <a:pt x="4371" y="1004"/>
                    <a:pt x="4370" y="1006"/>
                  </a:cubicBezTo>
                  <a:cubicBezTo>
                    <a:pt x="4366" y="1010"/>
                    <a:pt x="4368" y="1016"/>
                    <a:pt x="4363" y="1019"/>
                  </a:cubicBezTo>
                  <a:cubicBezTo>
                    <a:pt x="4362" y="1021"/>
                    <a:pt x="4359" y="1022"/>
                    <a:pt x="4358" y="1026"/>
                  </a:cubicBezTo>
                  <a:cubicBezTo>
                    <a:pt x="4354" y="1028"/>
                    <a:pt x="4355" y="1035"/>
                    <a:pt x="4352" y="1038"/>
                  </a:cubicBezTo>
                  <a:cubicBezTo>
                    <a:pt x="4349" y="1041"/>
                    <a:pt x="4347" y="1042"/>
                    <a:pt x="4346" y="1044"/>
                  </a:cubicBezTo>
                  <a:cubicBezTo>
                    <a:pt x="4342" y="1047"/>
                    <a:pt x="4343" y="1054"/>
                    <a:pt x="4339" y="1057"/>
                  </a:cubicBezTo>
                  <a:cubicBezTo>
                    <a:pt x="4337" y="1059"/>
                    <a:pt x="4335" y="1060"/>
                    <a:pt x="4333" y="1063"/>
                  </a:cubicBezTo>
                  <a:cubicBezTo>
                    <a:pt x="4330" y="1066"/>
                    <a:pt x="4331" y="1073"/>
                    <a:pt x="4327" y="1075"/>
                  </a:cubicBezTo>
                  <a:cubicBezTo>
                    <a:pt x="4322" y="1081"/>
                    <a:pt x="4319" y="1087"/>
                    <a:pt x="4315" y="1095"/>
                  </a:cubicBezTo>
                  <a:cubicBezTo>
                    <a:pt x="4311" y="1097"/>
                    <a:pt x="4312" y="1103"/>
                    <a:pt x="4308" y="1107"/>
                  </a:cubicBezTo>
                  <a:cubicBezTo>
                    <a:pt x="4306" y="1109"/>
                    <a:pt x="4304" y="1111"/>
                    <a:pt x="4303" y="1113"/>
                  </a:cubicBezTo>
                  <a:cubicBezTo>
                    <a:pt x="4299" y="1116"/>
                    <a:pt x="4300" y="1122"/>
                    <a:pt x="4295" y="1125"/>
                  </a:cubicBezTo>
                  <a:cubicBezTo>
                    <a:pt x="4292" y="1130"/>
                    <a:pt x="4288" y="1138"/>
                    <a:pt x="4284" y="1144"/>
                  </a:cubicBezTo>
                  <a:cubicBezTo>
                    <a:pt x="4279" y="1147"/>
                    <a:pt x="4281" y="1152"/>
                    <a:pt x="4277" y="1156"/>
                  </a:cubicBezTo>
                  <a:cubicBezTo>
                    <a:pt x="4273" y="1159"/>
                    <a:pt x="4274" y="1166"/>
                    <a:pt x="4271" y="1168"/>
                  </a:cubicBezTo>
                  <a:cubicBezTo>
                    <a:pt x="4268" y="1171"/>
                    <a:pt x="4266" y="1172"/>
                    <a:pt x="4265" y="1176"/>
                  </a:cubicBezTo>
                  <a:cubicBezTo>
                    <a:pt x="4261" y="1178"/>
                    <a:pt x="4261" y="1183"/>
                    <a:pt x="4258" y="1187"/>
                  </a:cubicBezTo>
                  <a:cubicBezTo>
                    <a:pt x="4254" y="1190"/>
                    <a:pt x="4256" y="1195"/>
                    <a:pt x="4251" y="1199"/>
                  </a:cubicBezTo>
                  <a:cubicBezTo>
                    <a:pt x="4247" y="1203"/>
                    <a:pt x="4249" y="1208"/>
                    <a:pt x="4245" y="1211"/>
                  </a:cubicBezTo>
                  <a:cubicBezTo>
                    <a:pt x="4240" y="1214"/>
                    <a:pt x="4242" y="1221"/>
                    <a:pt x="4238" y="1224"/>
                  </a:cubicBezTo>
                  <a:cubicBezTo>
                    <a:pt x="4231" y="1233"/>
                    <a:pt x="4227" y="1246"/>
                    <a:pt x="4220" y="1254"/>
                  </a:cubicBezTo>
                  <a:cubicBezTo>
                    <a:pt x="4217" y="1258"/>
                    <a:pt x="4217" y="1263"/>
                    <a:pt x="4213" y="1267"/>
                  </a:cubicBezTo>
                  <a:cubicBezTo>
                    <a:pt x="4207" y="1276"/>
                    <a:pt x="4206" y="1289"/>
                    <a:pt x="4201" y="1297"/>
                  </a:cubicBezTo>
                  <a:cubicBezTo>
                    <a:pt x="4196" y="1301"/>
                    <a:pt x="4196" y="1306"/>
                    <a:pt x="4193" y="1310"/>
                  </a:cubicBezTo>
                  <a:cubicBezTo>
                    <a:pt x="4187" y="1316"/>
                    <a:pt x="4192" y="1323"/>
                    <a:pt x="4187" y="1329"/>
                  </a:cubicBezTo>
                  <a:cubicBezTo>
                    <a:pt x="4180" y="1334"/>
                    <a:pt x="4185" y="1343"/>
                    <a:pt x="4180" y="1348"/>
                  </a:cubicBezTo>
                  <a:cubicBezTo>
                    <a:pt x="4175" y="1354"/>
                    <a:pt x="4179" y="1361"/>
                    <a:pt x="4174" y="1367"/>
                  </a:cubicBezTo>
                  <a:cubicBezTo>
                    <a:pt x="4166" y="1372"/>
                    <a:pt x="4171" y="1381"/>
                    <a:pt x="4166" y="1386"/>
                  </a:cubicBezTo>
                  <a:cubicBezTo>
                    <a:pt x="4164" y="1389"/>
                    <a:pt x="4164" y="1393"/>
                    <a:pt x="4164" y="1398"/>
                  </a:cubicBezTo>
                  <a:cubicBezTo>
                    <a:pt x="4164" y="1404"/>
                    <a:pt x="4164" y="1411"/>
                    <a:pt x="4158" y="1416"/>
                  </a:cubicBezTo>
                  <a:cubicBezTo>
                    <a:pt x="4157" y="1420"/>
                    <a:pt x="4155" y="1425"/>
                    <a:pt x="4160" y="1429"/>
                  </a:cubicBezTo>
                  <a:cubicBezTo>
                    <a:pt x="4158" y="1440"/>
                    <a:pt x="4164" y="1447"/>
                    <a:pt x="4170" y="1456"/>
                  </a:cubicBezTo>
                  <a:cubicBezTo>
                    <a:pt x="4191" y="1481"/>
                    <a:pt x="4211" y="1506"/>
                    <a:pt x="4218" y="1538"/>
                  </a:cubicBezTo>
                  <a:cubicBezTo>
                    <a:pt x="4223" y="1561"/>
                    <a:pt x="4230" y="1583"/>
                    <a:pt x="4234" y="1607"/>
                  </a:cubicBezTo>
                  <a:cubicBezTo>
                    <a:pt x="4246" y="1682"/>
                    <a:pt x="4258" y="1759"/>
                    <a:pt x="4272" y="1836"/>
                  </a:cubicBezTo>
                  <a:cubicBezTo>
                    <a:pt x="4285" y="1916"/>
                    <a:pt x="4300" y="1996"/>
                    <a:pt x="4314" y="2077"/>
                  </a:cubicBezTo>
                  <a:cubicBezTo>
                    <a:pt x="4327" y="2155"/>
                    <a:pt x="4339" y="2235"/>
                    <a:pt x="4353" y="2313"/>
                  </a:cubicBezTo>
                  <a:cubicBezTo>
                    <a:pt x="4369" y="2397"/>
                    <a:pt x="4385" y="2484"/>
                    <a:pt x="4401" y="2569"/>
                  </a:cubicBezTo>
                  <a:cubicBezTo>
                    <a:pt x="4418" y="2660"/>
                    <a:pt x="4436" y="2750"/>
                    <a:pt x="4455" y="2840"/>
                  </a:cubicBezTo>
                  <a:cubicBezTo>
                    <a:pt x="4471" y="2924"/>
                    <a:pt x="4488" y="3006"/>
                    <a:pt x="4506" y="3090"/>
                  </a:cubicBezTo>
                  <a:cubicBezTo>
                    <a:pt x="4525" y="3184"/>
                    <a:pt x="4546" y="3276"/>
                    <a:pt x="4565" y="3371"/>
                  </a:cubicBezTo>
                  <a:cubicBezTo>
                    <a:pt x="4580" y="3441"/>
                    <a:pt x="4595" y="3510"/>
                    <a:pt x="4610" y="3578"/>
                  </a:cubicBezTo>
                  <a:cubicBezTo>
                    <a:pt x="4629" y="3664"/>
                    <a:pt x="4646" y="3749"/>
                    <a:pt x="4664" y="3834"/>
                  </a:cubicBezTo>
                  <a:cubicBezTo>
                    <a:pt x="4684" y="3926"/>
                    <a:pt x="4703" y="4015"/>
                    <a:pt x="4721" y="4107"/>
                  </a:cubicBezTo>
                  <a:cubicBezTo>
                    <a:pt x="4741" y="4198"/>
                    <a:pt x="4758" y="4290"/>
                    <a:pt x="4775" y="4384"/>
                  </a:cubicBezTo>
                  <a:cubicBezTo>
                    <a:pt x="4789" y="4462"/>
                    <a:pt x="4801" y="4538"/>
                    <a:pt x="4815" y="4617"/>
                  </a:cubicBezTo>
                  <a:cubicBezTo>
                    <a:pt x="4826" y="4675"/>
                    <a:pt x="4835" y="4734"/>
                    <a:pt x="4844" y="4792"/>
                  </a:cubicBezTo>
                  <a:cubicBezTo>
                    <a:pt x="4853" y="4843"/>
                    <a:pt x="4862" y="4894"/>
                    <a:pt x="4870" y="4946"/>
                  </a:cubicBezTo>
                  <a:cubicBezTo>
                    <a:pt x="4881" y="5018"/>
                    <a:pt x="4894" y="5092"/>
                    <a:pt x="4910" y="5166"/>
                  </a:cubicBezTo>
                  <a:cubicBezTo>
                    <a:pt x="4921" y="5211"/>
                    <a:pt x="4935" y="5257"/>
                    <a:pt x="4941" y="5303"/>
                  </a:cubicBezTo>
                  <a:cubicBezTo>
                    <a:pt x="4947" y="5344"/>
                    <a:pt x="4951" y="5384"/>
                    <a:pt x="4973" y="5420"/>
                  </a:cubicBezTo>
                  <a:cubicBezTo>
                    <a:pt x="4977" y="5427"/>
                    <a:pt x="4979" y="5438"/>
                    <a:pt x="4975" y="5447"/>
                  </a:cubicBezTo>
                  <a:cubicBezTo>
                    <a:pt x="4974" y="5447"/>
                    <a:pt x="4974" y="5447"/>
                    <a:pt x="4973" y="5447"/>
                  </a:cubicBezTo>
                  <a:cubicBezTo>
                    <a:pt x="4961" y="5447"/>
                    <a:pt x="4956" y="5438"/>
                    <a:pt x="4950" y="5432"/>
                  </a:cubicBezTo>
                  <a:cubicBezTo>
                    <a:pt x="4928" y="5411"/>
                    <a:pt x="4908" y="5388"/>
                    <a:pt x="4887" y="5365"/>
                  </a:cubicBezTo>
                  <a:cubicBezTo>
                    <a:pt x="4861" y="5334"/>
                    <a:pt x="4832" y="5302"/>
                    <a:pt x="4808" y="5268"/>
                  </a:cubicBezTo>
                  <a:cubicBezTo>
                    <a:pt x="4772" y="5216"/>
                    <a:pt x="4736" y="5166"/>
                    <a:pt x="4700" y="5114"/>
                  </a:cubicBezTo>
                  <a:cubicBezTo>
                    <a:pt x="4664" y="5061"/>
                    <a:pt x="4623" y="5012"/>
                    <a:pt x="4578" y="4968"/>
                  </a:cubicBezTo>
                  <a:cubicBezTo>
                    <a:pt x="4537" y="4931"/>
                    <a:pt x="4497" y="4892"/>
                    <a:pt x="4451" y="4858"/>
                  </a:cubicBezTo>
                  <a:cubicBezTo>
                    <a:pt x="4358" y="4789"/>
                    <a:pt x="4258" y="4734"/>
                    <a:pt x="4149" y="4695"/>
                  </a:cubicBezTo>
                  <a:cubicBezTo>
                    <a:pt x="4029" y="4654"/>
                    <a:pt x="3904" y="4641"/>
                    <a:pt x="3778" y="4634"/>
                  </a:cubicBezTo>
                  <a:cubicBezTo>
                    <a:pt x="3776" y="4634"/>
                    <a:pt x="3774" y="4634"/>
                    <a:pt x="3772" y="4634"/>
                  </a:cubicBezTo>
                  <a:cubicBezTo>
                    <a:pt x="3740" y="4634"/>
                    <a:pt x="3708" y="4641"/>
                    <a:pt x="3676" y="4641"/>
                  </a:cubicBezTo>
                  <a:cubicBezTo>
                    <a:pt x="3672" y="4641"/>
                    <a:pt x="3668" y="4641"/>
                    <a:pt x="3665" y="4641"/>
                  </a:cubicBezTo>
                  <a:cubicBezTo>
                    <a:pt x="3662" y="4641"/>
                    <a:pt x="3660" y="4640"/>
                    <a:pt x="3657" y="4640"/>
                  </a:cubicBezTo>
                  <a:cubicBezTo>
                    <a:pt x="3626" y="4640"/>
                    <a:pt x="3596" y="4646"/>
                    <a:pt x="3566" y="4649"/>
                  </a:cubicBezTo>
                  <a:cubicBezTo>
                    <a:pt x="3548" y="4650"/>
                    <a:pt x="3528" y="4651"/>
                    <a:pt x="3508" y="4655"/>
                  </a:cubicBezTo>
                  <a:cubicBezTo>
                    <a:pt x="3459" y="4661"/>
                    <a:pt x="3408" y="4670"/>
                    <a:pt x="3357" y="4677"/>
                  </a:cubicBezTo>
                  <a:cubicBezTo>
                    <a:pt x="3308" y="4686"/>
                    <a:pt x="3259" y="4693"/>
                    <a:pt x="3209" y="4700"/>
                  </a:cubicBezTo>
                  <a:cubicBezTo>
                    <a:pt x="3146" y="4710"/>
                    <a:pt x="3084" y="4720"/>
                    <a:pt x="3021" y="4727"/>
                  </a:cubicBezTo>
                  <a:cubicBezTo>
                    <a:pt x="2974" y="4732"/>
                    <a:pt x="2929" y="4737"/>
                    <a:pt x="2883" y="4742"/>
                  </a:cubicBezTo>
                  <a:cubicBezTo>
                    <a:pt x="2815" y="4752"/>
                    <a:pt x="2745" y="4756"/>
                    <a:pt x="2676" y="4758"/>
                  </a:cubicBezTo>
                  <a:cubicBezTo>
                    <a:pt x="2623" y="4760"/>
                    <a:pt x="2571" y="4761"/>
                    <a:pt x="2519" y="4761"/>
                  </a:cubicBezTo>
                  <a:cubicBezTo>
                    <a:pt x="2430" y="4761"/>
                    <a:pt x="2342" y="4758"/>
                    <a:pt x="2254" y="4753"/>
                  </a:cubicBezTo>
                  <a:lnTo>
                    <a:pt x="2246" y="4753"/>
                  </a:lnTo>
                  <a:cubicBezTo>
                    <a:pt x="2190" y="4742"/>
                    <a:pt x="2132" y="4743"/>
                    <a:pt x="2076" y="4735"/>
                  </a:cubicBezTo>
                  <a:cubicBezTo>
                    <a:pt x="2033" y="4730"/>
                    <a:pt x="1991" y="4725"/>
                    <a:pt x="1948" y="4720"/>
                  </a:cubicBezTo>
                  <a:cubicBezTo>
                    <a:pt x="1877" y="4713"/>
                    <a:pt x="1806" y="4700"/>
                    <a:pt x="1734" y="4691"/>
                  </a:cubicBezTo>
                  <a:cubicBezTo>
                    <a:pt x="1710" y="4687"/>
                    <a:pt x="1709" y="4687"/>
                    <a:pt x="1709" y="4661"/>
                  </a:cubicBezTo>
                  <a:cubicBezTo>
                    <a:pt x="1709" y="4634"/>
                    <a:pt x="1704" y="4608"/>
                    <a:pt x="1701" y="4581"/>
                  </a:cubicBezTo>
                  <a:cubicBezTo>
                    <a:pt x="1695" y="4536"/>
                    <a:pt x="1690" y="4490"/>
                    <a:pt x="1690" y="4444"/>
                  </a:cubicBezTo>
                  <a:cubicBezTo>
                    <a:pt x="1690" y="4401"/>
                    <a:pt x="1683" y="4358"/>
                    <a:pt x="1682" y="4315"/>
                  </a:cubicBezTo>
                  <a:cubicBezTo>
                    <a:pt x="1680" y="4285"/>
                    <a:pt x="1682" y="4257"/>
                    <a:pt x="1677" y="4229"/>
                  </a:cubicBezTo>
                  <a:cubicBezTo>
                    <a:pt x="1667" y="4187"/>
                    <a:pt x="1672" y="4143"/>
                    <a:pt x="1666" y="4100"/>
                  </a:cubicBezTo>
                  <a:cubicBezTo>
                    <a:pt x="1661" y="4060"/>
                    <a:pt x="1664" y="4017"/>
                    <a:pt x="1661" y="3975"/>
                  </a:cubicBezTo>
                  <a:cubicBezTo>
                    <a:pt x="1655" y="3913"/>
                    <a:pt x="1658" y="3848"/>
                    <a:pt x="1653" y="3785"/>
                  </a:cubicBezTo>
                  <a:cubicBezTo>
                    <a:pt x="1651" y="3734"/>
                    <a:pt x="1643" y="3683"/>
                    <a:pt x="1646" y="3631"/>
                  </a:cubicBezTo>
                  <a:cubicBezTo>
                    <a:pt x="1646" y="3629"/>
                    <a:pt x="1646" y="3625"/>
                    <a:pt x="1645" y="3621"/>
                  </a:cubicBezTo>
                  <a:cubicBezTo>
                    <a:pt x="1635" y="3584"/>
                    <a:pt x="1639" y="3545"/>
                    <a:pt x="1635" y="3506"/>
                  </a:cubicBezTo>
                  <a:cubicBezTo>
                    <a:pt x="1632" y="3471"/>
                    <a:pt x="1628" y="3436"/>
                    <a:pt x="1625" y="3399"/>
                  </a:cubicBezTo>
                  <a:cubicBezTo>
                    <a:pt x="1624" y="3376"/>
                    <a:pt x="1625" y="3351"/>
                    <a:pt x="1620" y="3327"/>
                  </a:cubicBezTo>
                  <a:cubicBezTo>
                    <a:pt x="1613" y="3297"/>
                    <a:pt x="1613" y="3268"/>
                    <a:pt x="1610" y="3238"/>
                  </a:cubicBezTo>
                  <a:cubicBezTo>
                    <a:pt x="1608" y="3204"/>
                    <a:pt x="1604" y="3171"/>
                    <a:pt x="1602" y="3136"/>
                  </a:cubicBezTo>
                  <a:cubicBezTo>
                    <a:pt x="1598" y="3111"/>
                    <a:pt x="1598" y="3086"/>
                    <a:pt x="1594" y="3060"/>
                  </a:cubicBezTo>
                  <a:cubicBezTo>
                    <a:pt x="1585" y="3009"/>
                    <a:pt x="1583" y="2956"/>
                    <a:pt x="1578" y="2904"/>
                  </a:cubicBezTo>
                  <a:cubicBezTo>
                    <a:pt x="1576" y="2875"/>
                    <a:pt x="1575" y="2845"/>
                    <a:pt x="1570" y="2816"/>
                  </a:cubicBezTo>
                  <a:cubicBezTo>
                    <a:pt x="1564" y="2764"/>
                    <a:pt x="1559" y="2712"/>
                    <a:pt x="1554" y="2661"/>
                  </a:cubicBezTo>
                  <a:cubicBezTo>
                    <a:pt x="1549" y="2611"/>
                    <a:pt x="1543" y="2561"/>
                    <a:pt x="1539" y="2511"/>
                  </a:cubicBezTo>
                  <a:cubicBezTo>
                    <a:pt x="1537" y="2488"/>
                    <a:pt x="1537" y="2465"/>
                    <a:pt x="1533" y="2444"/>
                  </a:cubicBezTo>
                  <a:cubicBezTo>
                    <a:pt x="1524" y="2401"/>
                    <a:pt x="1523" y="2358"/>
                    <a:pt x="1516" y="2316"/>
                  </a:cubicBezTo>
                  <a:cubicBezTo>
                    <a:pt x="1508" y="2257"/>
                    <a:pt x="1506" y="2200"/>
                    <a:pt x="1496" y="2142"/>
                  </a:cubicBezTo>
                  <a:cubicBezTo>
                    <a:pt x="1484" y="2067"/>
                    <a:pt x="1474" y="1992"/>
                    <a:pt x="1461" y="1918"/>
                  </a:cubicBezTo>
                  <a:cubicBezTo>
                    <a:pt x="1440" y="1799"/>
                    <a:pt x="1416" y="1680"/>
                    <a:pt x="1388" y="1564"/>
                  </a:cubicBezTo>
                  <a:cubicBezTo>
                    <a:pt x="1371" y="1484"/>
                    <a:pt x="1351" y="1404"/>
                    <a:pt x="1330" y="1324"/>
                  </a:cubicBezTo>
                  <a:cubicBezTo>
                    <a:pt x="1308" y="1247"/>
                    <a:pt x="1287" y="1170"/>
                    <a:pt x="1263" y="1095"/>
                  </a:cubicBezTo>
                  <a:cubicBezTo>
                    <a:pt x="1261" y="1093"/>
                    <a:pt x="1260" y="1092"/>
                    <a:pt x="1259" y="1092"/>
                  </a:cubicBezTo>
                  <a:cubicBezTo>
                    <a:pt x="1258" y="1092"/>
                    <a:pt x="1257" y="1092"/>
                    <a:pt x="1256" y="1093"/>
                  </a:cubicBezTo>
                  <a:cubicBezTo>
                    <a:pt x="1252" y="1097"/>
                    <a:pt x="1248" y="1098"/>
                    <a:pt x="1242" y="1098"/>
                  </a:cubicBezTo>
                  <a:cubicBezTo>
                    <a:pt x="1238" y="1098"/>
                    <a:pt x="1235" y="1098"/>
                    <a:pt x="1232" y="1101"/>
                  </a:cubicBezTo>
                  <a:cubicBezTo>
                    <a:pt x="1226" y="1107"/>
                    <a:pt x="1219" y="1102"/>
                    <a:pt x="1213" y="1108"/>
                  </a:cubicBezTo>
                  <a:cubicBezTo>
                    <a:pt x="1208" y="1113"/>
                    <a:pt x="1199" y="1108"/>
                    <a:pt x="1194" y="1114"/>
                  </a:cubicBezTo>
                  <a:cubicBezTo>
                    <a:pt x="1192" y="1117"/>
                    <a:pt x="1186" y="1116"/>
                    <a:pt x="1182" y="1120"/>
                  </a:cubicBezTo>
                  <a:lnTo>
                    <a:pt x="1177" y="1120"/>
                  </a:lnTo>
                  <a:cubicBezTo>
                    <a:pt x="1172" y="1123"/>
                    <a:pt x="1167" y="1122"/>
                    <a:pt x="1163" y="1125"/>
                  </a:cubicBezTo>
                  <a:cubicBezTo>
                    <a:pt x="1157" y="1130"/>
                    <a:pt x="1150" y="1127"/>
                    <a:pt x="1144" y="1132"/>
                  </a:cubicBezTo>
                  <a:cubicBezTo>
                    <a:pt x="1141" y="1135"/>
                    <a:pt x="1136" y="1135"/>
                    <a:pt x="1132" y="1138"/>
                  </a:cubicBezTo>
                  <a:lnTo>
                    <a:pt x="1127" y="1138"/>
                  </a:lnTo>
                  <a:cubicBezTo>
                    <a:pt x="1123" y="1140"/>
                    <a:pt x="1117" y="1139"/>
                    <a:pt x="1113" y="1143"/>
                  </a:cubicBezTo>
                  <a:lnTo>
                    <a:pt x="1108" y="1143"/>
                  </a:lnTo>
                  <a:cubicBezTo>
                    <a:pt x="1102" y="1145"/>
                    <a:pt x="1098" y="1149"/>
                    <a:pt x="1096" y="1154"/>
                  </a:cubicBezTo>
                  <a:cubicBezTo>
                    <a:pt x="1090" y="1166"/>
                    <a:pt x="1095" y="1179"/>
                    <a:pt x="1096" y="1193"/>
                  </a:cubicBezTo>
                  <a:cubicBezTo>
                    <a:pt x="1107" y="1269"/>
                    <a:pt x="1132" y="1343"/>
                    <a:pt x="1150" y="1418"/>
                  </a:cubicBezTo>
                  <a:cubicBezTo>
                    <a:pt x="1195" y="1619"/>
                    <a:pt x="1241" y="1821"/>
                    <a:pt x="1268" y="2024"/>
                  </a:cubicBezTo>
                  <a:cubicBezTo>
                    <a:pt x="1289" y="2179"/>
                    <a:pt x="1332" y="2326"/>
                    <a:pt x="1349" y="2481"/>
                  </a:cubicBezTo>
                  <a:cubicBezTo>
                    <a:pt x="1365" y="2619"/>
                    <a:pt x="1397" y="2753"/>
                    <a:pt x="1419" y="2891"/>
                  </a:cubicBezTo>
                  <a:cubicBezTo>
                    <a:pt x="1451" y="3076"/>
                    <a:pt x="1473" y="3262"/>
                    <a:pt x="1494" y="3448"/>
                  </a:cubicBezTo>
                  <a:cubicBezTo>
                    <a:pt x="1508" y="3583"/>
                    <a:pt x="1526" y="3716"/>
                    <a:pt x="1529" y="3851"/>
                  </a:cubicBezTo>
                  <a:cubicBezTo>
                    <a:pt x="1534" y="4033"/>
                    <a:pt x="1535" y="4217"/>
                    <a:pt x="1523" y="4400"/>
                  </a:cubicBezTo>
                  <a:cubicBezTo>
                    <a:pt x="1521" y="4443"/>
                    <a:pt x="1518" y="4486"/>
                    <a:pt x="1515" y="4530"/>
                  </a:cubicBezTo>
                  <a:cubicBezTo>
                    <a:pt x="1508" y="4591"/>
                    <a:pt x="1502" y="4655"/>
                    <a:pt x="1495" y="4716"/>
                  </a:cubicBezTo>
                  <a:cubicBezTo>
                    <a:pt x="1490" y="4753"/>
                    <a:pt x="1499" y="4764"/>
                    <a:pt x="1534" y="4780"/>
                  </a:cubicBezTo>
                  <a:cubicBezTo>
                    <a:pt x="1608" y="4815"/>
                    <a:pt x="1688" y="4838"/>
                    <a:pt x="1769" y="4853"/>
                  </a:cubicBezTo>
                  <a:cubicBezTo>
                    <a:pt x="1869" y="4871"/>
                    <a:pt x="1967" y="4883"/>
                    <a:pt x="2068" y="4883"/>
                  </a:cubicBezTo>
                  <a:cubicBezTo>
                    <a:pt x="2092" y="4883"/>
                    <a:pt x="2116" y="4883"/>
                    <a:pt x="2141" y="4881"/>
                  </a:cubicBezTo>
                  <a:cubicBezTo>
                    <a:pt x="2244" y="4875"/>
                    <a:pt x="2348" y="4864"/>
                    <a:pt x="2451" y="4864"/>
                  </a:cubicBezTo>
                  <a:cubicBezTo>
                    <a:pt x="2471" y="4864"/>
                    <a:pt x="2491" y="4864"/>
                    <a:pt x="2510" y="4860"/>
                  </a:cubicBezTo>
                  <a:cubicBezTo>
                    <a:pt x="2600" y="4843"/>
                    <a:pt x="2692" y="4838"/>
                    <a:pt x="2783" y="4834"/>
                  </a:cubicBezTo>
                  <a:cubicBezTo>
                    <a:pt x="2813" y="4832"/>
                    <a:pt x="2843" y="4832"/>
                    <a:pt x="2873" y="4832"/>
                  </a:cubicBezTo>
                  <a:cubicBezTo>
                    <a:pt x="2990" y="4832"/>
                    <a:pt x="3107" y="4841"/>
                    <a:pt x="3225" y="4854"/>
                  </a:cubicBezTo>
                  <a:cubicBezTo>
                    <a:pt x="3371" y="4870"/>
                    <a:pt x="3511" y="4910"/>
                    <a:pt x="3651" y="4957"/>
                  </a:cubicBezTo>
                  <a:cubicBezTo>
                    <a:pt x="3771" y="4996"/>
                    <a:pt x="3894" y="5036"/>
                    <a:pt x="4012" y="5090"/>
                  </a:cubicBezTo>
                  <a:cubicBezTo>
                    <a:pt x="4179" y="5167"/>
                    <a:pt x="4317" y="5287"/>
                    <a:pt x="4462" y="5398"/>
                  </a:cubicBezTo>
                  <a:lnTo>
                    <a:pt x="4462" y="5398"/>
                  </a:lnTo>
                  <a:cubicBezTo>
                    <a:pt x="4308" y="5300"/>
                    <a:pt x="4149" y="5217"/>
                    <a:pt x="3982" y="5146"/>
                  </a:cubicBezTo>
                  <a:cubicBezTo>
                    <a:pt x="3823" y="5080"/>
                    <a:pt x="3661" y="5022"/>
                    <a:pt x="3490" y="4994"/>
                  </a:cubicBezTo>
                  <a:cubicBezTo>
                    <a:pt x="3442" y="4986"/>
                    <a:pt x="3394" y="4977"/>
                    <a:pt x="3349" y="4962"/>
                  </a:cubicBezTo>
                  <a:cubicBezTo>
                    <a:pt x="3215" y="4920"/>
                    <a:pt x="3076" y="4915"/>
                    <a:pt x="2937" y="4908"/>
                  </a:cubicBezTo>
                  <a:cubicBezTo>
                    <a:pt x="2927" y="4907"/>
                    <a:pt x="2917" y="4907"/>
                    <a:pt x="2907" y="4907"/>
                  </a:cubicBezTo>
                  <a:cubicBezTo>
                    <a:pt x="2839" y="4907"/>
                    <a:pt x="2769" y="4919"/>
                    <a:pt x="2702" y="4926"/>
                  </a:cubicBezTo>
                  <a:cubicBezTo>
                    <a:pt x="2595" y="4939"/>
                    <a:pt x="2486" y="4946"/>
                    <a:pt x="2380" y="4970"/>
                  </a:cubicBezTo>
                  <a:cubicBezTo>
                    <a:pt x="2245" y="5002"/>
                    <a:pt x="2112" y="5039"/>
                    <a:pt x="1980" y="5085"/>
                  </a:cubicBezTo>
                  <a:cubicBezTo>
                    <a:pt x="1785" y="5153"/>
                    <a:pt x="1593" y="5233"/>
                    <a:pt x="1399" y="5303"/>
                  </a:cubicBezTo>
                  <a:cubicBezTo>
                    <a:pt x="1392" y="5305"/>
                    <a:pt x="1386" y="5307"/>
                    <a:pt x="1381" y="5307"/>
                  </a:cubicBezTo>
                  <a:cubicBezTo>
                    <a:pt x="1369" y="5307"/>
                    <a:pt x="1362" y="5300"/>
                    <a:pt x="1356" y="5285"/>
                  </a:cubicBezTo>
                  <a:cubicBezTo>
                    <a:pt x="1337" y="5241"/>
                    <a:pt x="1323" y="5196"/>
                    <a:pt x="1314" y="5150"/>
                  </a:cubicBezTo>
                  <a:cubicBezTo>
                    <a:pt x="1301" y="5085"/>
                    <a:pt x="1287" y="5018"/>
                    <a:pt x="1269" y="4953"/>
                  </a:cubicBezTo>
                  <a:cubicBezTo>
                    <a:pt x="1235" y="4824"/>
                    <a:pt x="1198" y="4697"/>
                    <a:pt x="1178" y="4565"/>
                  </a:cubicBezTo>
                  <a:cubicBezTo>
                    <a:pt x="1140" y="4319"/>
                    <a:pt x="1089" y="4074"/>
                    <a:pt x="1035" y="3832"/>
                  </a:cubicBezTo>
                  <a:cubicBezTo>
                    <a:pt x="976" y="3562"/>
                    <a:pt x="904" y="3297"/>
                    <a:pt x="838" y="3028"/>
                  </a:cubicBezTo>
                  <a:cubicBezTo>
                    <a:pt x="723" y="2561"/>
                    <a:pt x="615" y="2092"/>
                    <a:pt x="524" y="1619"/>
                  </a:cubicBezTo>
                  <a:cubicBezTo>
                    <a:pt x="521" y="1604"/>
                    <a:pt x="519" y="1591"/>
                    <a:pt x="503" y="1583"/>
                  </a:cubicBezTo>
                  <a:lnTo>
                    <a:pt x="477" y="1583"/>
                  </a:lnTo>
                  <a:cubicBezTo>
                    <a:pt x="473" y="1584"/>
                    <a:pt x="469" y="1584"/>
                    <a:pt x="465" y="1584"/>
                  </a:cubicBezTo>
                  <a:cubicBezTo>
                    <a:pt x="450" y="1584"/>
                    <a:pt x="436" y="1581"/>
                    <a:pt x="422" y="1578"/>
                  </a:cubicBezTo>
                  <a:cubicBezTo>
                    <a:pt x="418" y="1577"/>
                    <a:pt x="414" y="1577"/>
                    <a:pt x="410" y="1577"/>
                  </a:cubicBezTo>
                  <a:cubicBezTo>
                    <a:pt x="405" y="1577"/>
                    <a:pt x="401" y="1578"/>
                    <a:pt x="396" y="1580"/>
                  </a:cubicBezTo>
                  <a:cubicBezTo>
                    <a:pt x="380" y="1594"/>
                    <a:pt x="389" y="1610"/>
                    <a:pt x="394" y="1625"/>
                  </a:cubicBezTo>
                  <a:cubicBezTo>
                    <a:pt x="410" y="1684"/>
                    <a:pt x="424" y="1740"/>
                    <a:pt x="435" y="1799"/>
                  </a:cubicBezTo>
                  <a:cubicBezTo>
                    <a:pt x="458" y="1920"/>
                    <a:pt x="475" y="2041"/>
                    <a:pt x="502" y="2160"/>
                  </a:cubicBezTo>
                  <a:cubicBezTo>
                    <a:pt x="558" y="2418"/>
                    <a:pt x="618" y="2676"/>
                    <a:pt x="669" y="2936"/>
                  </a:cubicBezTo>
                  <a:cubicBezTo>
                    <a:pt x="723" y="3217"/>
                    <a:pt x="778" y="3500"/>
                    <a:pt x="837" y="3781"/>
                  </a:cubicBezTo>
                  <a:cubicBezTo>
                    <a:pt x="877" y="3975"/>
                    <a:pt x="922" y="4169"/>
                    <a:pt x="956" y="4365"/>
                  </a:cubicBezTo>
                  <a:cubicBezTo>
                    <a:pt x="983" y="4522"/>
                    <a:pt x="1006" y="4682"/>
                    <a:pt x="1035" y="4839"/>
                  </a:cubicBezTo>
                  <a:cubicBezTo>
                    <a:pt x="1071" y="5040"/>
                    <a:pt x="1119" y="5239"/>
                    <a:pt x="1171" y="5438"/>
                  </a:cubicBezTo>
                  <a:cubicBezTo>
                    <a:pt x="1179" y="5469"/>
                    <a:pt x="1187" y="5475"/>
                    <a:pt x="1220" y="5479"/>
                  </a:cubicBezTo>
                  <a:cubicBezTo>
                    <a:pt x="1225" y="5479"/>
                    <a:pt x="1230" y="5479"/>
                    <a:pt x="1235" y="5479"/>
                  </a:cubicBezTo>
                  <a:cubicBezTo>
                    <a:pt x="1294" y="5479"/>
                    <a:pt x="1351" y="5462"/>
                    <a:pt x="1407" y="5446"/>
                  </a:cubicBezTo>
                  <a:cubicBezTo>
                    <a:pt x="1680" y="5365"/>
                    <a:pt x="1954" y="5285"/>
                    <a:pt x="2236" y="5236"/>
                  </a:cubicBezTo>
                  <a:cubicBezTo>
                    <a:pt x="2434" y="5200"/>
                    <a:pt x="2633" y="5172"/>
                    <a:pt x="2833" y="5164"/>
                  </a:cubicBezTo>
                  <a:cubicBezTo>
                    <a:pt x="2891" y="5161"/>
                    <a:pt x="2948" y="5160"/>
                    <a:pt x="3005" y="5160"/>
                  </a:cubicBezTo>
                  <a:cubicBezTo>
                    <a:pt x="3071" y="5160"/>
                    <a:pt x="3138" y="5162"/>
                    <a:pt x="3204" y="5167"/>
                  </a:cubicBezTo>
                  <a:cubicBezTo>
                    <a:pt x="3327" y="5177"/>
                    <a:pt x="3448" y="5191"/>
                    <a:pt x="3567" y="5215"/>
                  </a:cubicBezTo>
                  <a:cubicBezTo>
                    <a:pt x="3818" y="5265"/>
                    <a:pt x="4055" y="5346"/>
                    <a:pt x="4287" y="5448"/>
                  </a:cubicBezTo>
                  <a:cubicBezTo>
                    <a:pt x="4403" y="5500"/>
                    <a:pt x="4521" y="5554"/>
                    <a:pt x="4622" y="5636"/>
                  </a:cubicBezTo>
                  <a:cubicBezTo>
                    <a:pt x="4651" y="5659"/>
                    <a:pt x="4683" y="5679"/>
                    <a:pt x="4715" y="5696"/>
                  </a:cubicBezTo>
                  <a:cubicBezTo>
                    <a:pt x="4716" y="5697"/>
                    <a:pt x="4716" y="5697"/>
                    <a:pt x="4717" y="5697"/>
                  </a:cubicBezTo>
                  <a:cubicBezTo>
                    <a:pt x="4717" y="5697"/>
                    <a:pt x="4717" y="5697"/>
                    <a:pt x="4717" y="5697"/>
                  </a:cubicBezTo>
                  <a:lnTo>
                    <a:pt x="4717" y="5697"/>
                  </a:lnTo>
                  <a:cubicBezTo>
                    <a:pt x="4717" y="5697"/>
                    <a:pt x="4717" y="5697"/>
                    <a:pt x="4718" y="5697"/>
                  </a:cubicBezTo>
                  <a:cubicBezTo>
                    <a:pt x="4718" y="5700"/>
                    <a:pt x="4725" y="5696"/>
                    <a:pt x="4720" y="5702"/>
                  </a:cubicBezTo>
                  <a:cubicBezTo>
                    <a:pt x="4718" y="5701"/>
                    <a:pt x="4716" y="5697"/>
                    <a:pt x="4714" y="5696"/>
                  </a:cubicBezTo>
                  <a:cubicBezTo>
                    <a:pt x="4676" y="5675"/>
                    <a:pt x="4637" y="5654"/>
                    <a:pt x="4596" y="5636"/>
                  </a:cubicBezTo>
                  <a:cubicBezTo>
                    <a:pt x="4397" y="5541"/>
                    <a:pt x="4191" y="5466"/>
                    <a:pt x="3977" y="5406"/>
                  </a:cubicBezTo>
                  <a:cubicBezTo>
                    <a:pt x="3766" y="5347"/>
                    <a:pt x="3551" y="5304"/>
                    <a:pt x="3333" y="5277"/>
                  </a:cubicBezTo>
                  <a:cubicBezTo>
                    <a:pt x="3168" y="5256"/>
                    <a:pt x="3001" y="5239"/>
                    <a:pt x="2834" y="5239"/>
                  </a:cubicBezTo>
                  <a:cubicBezTo>
                    <a:pt x="2799" y="5239"/>
                    <a:pt x="2764" y="5240"/>
                    <a:pt x="2728" y="5241"/>
                  </a:cubicBezTo>
                  <a:cubicBezTo>
                    <a:pt x="2612" y="5248"/>
                    <a:pt x="2497" y="5259"/>
                    <a:pt x="2383" y="5282"/>
                  </a:cubicBezTo>
                  <a:cubicBezTo>
                    <a:pt x="2208" y="5320"/>
                    <a:pt x="2035" y="5371"/>
                    <a:pt x="1864" y="5421"/>
                  </a:cubicBezTo>
                  <a:cubicBezTo>
                    <a:pt x="1620" y="5495"/>
                    <a:pt x="1377" y="5567"/>
                    <a:pt x="1139" y="5658"/>
                  </a:cubicBezTo>
                  <a:cubicBezTo>
                    <a:pt x="1109" y="5669"/>
                    <a:pt x="1078" y="5683"/>
                    <a:pt x="1046" y="5690"/>
                  </a:cubicBezTo>
                  <a:cubicBezTo>
                    <a:pt x="1037" y="5692"/>
                    <a:pt x="1028" y="5693"/>
                    <a:pt x="1021" y="5693"/>
                  </a:cubicBezTo>
                  <a:cubicBezTo>
                    <a:pt x="999" y="5693"/>
                    <a:pt x="988" y="5683"/>
                    <a:pt x="973" y="5656"/>
                  </a:cubicBezTo>
                  <a:cubicBezTo>
                    <a:pt x="961" y="5635"/>
                    <a:pt x="950" y="5610"/>
                    <a:pt x="950" y="5586"/>
                  </a:cubicBezTo>
                  <a:cubicBezTo>
                    <a:pt x="949" y="5525"/>
                    <a:pt x="925" y="5471"/>
                    <a:pt x="908" y="5416"/>
                  </a:cubicBezTo>
                  <a:cubicBezTo>
                    <a:pt x="849" y="5226"/>
                    <a:pt x="811" y="5029"/>
                    <a:pt x="779" y="4833"/>
                  </a:cubicBezTo>
                  <a:cubicBezTo>
                    <a:pt x="739" y="4585"/>
                    <a:pt x="699" y="4336"/>
                    <a:pt x="637" y="4093"/>
                  </a:cubicBezTo>
                  <a:cubicBezTo>
                    <a:pt x="566" y="3815"/>
                    <a:pt x="491" y="3538"/>
                    <a:pt x="428" y="3259"/>
                  </a:cubicBezTo>
                  <a:cubicBezTo>
                    <a:pt x="346" y="2890"/>
                    <a:pt x="270" y="2520"/>
                    <a:pt x="203" y="2148"/>
                  </a:cubicBezTo>
                  <a:cubicBezTo>
                    <a:pt x="180" y="2020"/>
                    <a:pt x="152" y="1893"/>
                    <a:pt x="147" y="1761"/>
                  </a:cubicBezTo>
                  <a:cubicBezTo>
                    <a:pt x="146" y="1736"/>
                    <a:pt x="151" y="1707"/>
                    <a:pt x="132" y="1685"/>
                  </a:cubicBezTo>
                  <a:cubicBezTo>
                    <a:pt x="131" y="1684"/>
                    <a:pt x="129" y="1684"/>
                    <a:pt x="128" y="1684"/>
                  </a:cubicBezTo>
                  <a:cubicBezTo>
                    <a:pt x="126" y="1684"/>
                    <a:pt x="124" y="1684"/>
                    <a:pt x="122" y="1686"/>
                  </a:cubicBezTo>
                  <a:cubicBezTo>
                    <a:pt x="120" y="1688"/>
                    <a:pt x="119" y="1688"/>
                    <a:pt x="117" y="1688"/>
                  </a:cubicBezTo>
                  <a:cubicBezTo>
                    <a:pt x="112" y="1689"/>
                    <a:pt x="111" y="1690"/>
                    <a:pt x="109" y="1693"/>
                  </a:cubicBezTo>
                  <a:cubicBezTo>
                    <a:pt x="106" y="1695"/>
                    <a:pt x="100" y="1695"/>
                    <a:pt x="97" y="1699"/>
                  </a:cubicBezTo>
                  <a:cubicBezTo>
                    <a:pt x="94" y="1702"/>
                    <a:pt x="87" y="1701"/>
                    <a:pt x="84" y="1704"/>
                  </a:cubicBezTo>
                  <a:cubicBezTo>
                    <a:pt x="83" y="1705"/>
                    <a:pt x="81" y="1705"/>
                    <a:pt x="79" y="1705"/>
                  </a:cubicBezTo>
                  <a:cubicBezTo>
                    <a:pt x="77" y="1706"/>
                    <a:pt x="76" y="1707"/>
                    <a:pt x="72" y="1711"/>
                  </a:cubicBezTo>
                  <a:cubicBezTo>
                    <a:pt x="71" y="1712"/>
                    <a:pt x="68" y="1712"/>
                    <a:pt x="67" y="1712"/>
                  </a:cubicBezTo>
                  <a:cubicBezTo>
                    <a:pt x="65" y="1713"/>
                    <a:pt x="63" y="1715"/>
                    <a:pt x="60" y="1717"/>
                  </a:cubicBezTo>
                  <a:cubicBezTo>
                    <a:pt x="57" y="1718"/>
                    <a:pt x="56" y="1718"/>
                    <a:pt x="55" y="1718"/>
                  </a:cubicBezTo>
                  <a:cubicBezTo>
                    <a:pt x="51" y="1720"/>
                    <a:pt x="50" y="1721"/>
                    <a:pt x="46" y="1723"/>
                  </a:cubicBezTo>
                  <a:cubicBezTo>
                    <a:pt x="44" y="1728"/>
                    <a:pt x="38" y="1727"/>
                    <a:pt x="35" y="1731"/>
                  </a:cubicBezTo>
                  <a:cubicBezTo>
                    <a:pt x="32" y="1732"/>
                    <a:pt x="30" y="1734"/>
                    <a:pt x="28" y="1736"/>
                  </a:cubicBezTo>
                  <a:cubicBezTo>
                    <a:pt x="25" y="1737"/>
                    <a:pt x="24" y="1737"/>
                    <a:pt x="23" y="1737"/>
                  </a:cubicBezTo>
                  <a:cubicBezTo>
                    <a:pt x="18" y="1739"/>
                    <a:pt x="17" y="1740"/>
                    <a:pt x="14" y="1743"/>
                  </a:cubicBezTo>
                  <a:cubicBezTo>
                    <a:pt x="12" y="1744"/>
                    <a:pt x="11" y="1747"/>
                    <a:pt x="8" y="1748"/>
                  </a:cubicBezTo>
                  <a:cubicBezTo>
                    <a:pt x="0" y="1769"/>
                    <a:pt x="9" y="1791"/>
                    <a:pt x="2" y="1813"/>
                  </a:cubicBezTo>
                  <a:cubicBezTo>
                    <a:pt x="0" y="1821"/>
                    <a:pt x="0" y="1830"/>
                    <a:pt x="0" y="1840"/>
                  </a:cubicBezTo>
                  <a:cubicBezTo>
                    <a:pt x="1" y="1891"/>
                    <a:pt x="2" y="1942"/>
                    <a:pt x="7" y="1993"/>
                  </a:cubicBezTo>
                  <a:cubicBezTo>
                    <a:pt x="12" y="2074"/>
                    <a:pt x="13" y="2154"/>
                    <a:pt x="27" y="2234"/>
                  </a:cubicBezTo>
                  <a:cubicBezTo>
                    <a:pt x="43" y="2325"/>
                    <a:pt x="63" y="2416"/>
                    <a:pt x="84" y="2505"/>
                  </a:cubicBezTo>
                  <a:cubicBezTo>
                    <a:pt x="178" y="2877"/>
                    <a:pt x="275" y="3249"/>
                    <a:pt x="357" y="3625"/>
                  </a:cubicBezTo>
                  <a:cubicBezTo>
                    <a:pt x="399" y="3812"/>
                    <a:pt x="442" y="3998"/>
                    <a:pt x="498" y="4181"/>
                  </a:cubicBezTo>
                  <a:cubicBezTo>
                    <a:pt x="578" y="4439"/>
                    <a:pt x="647" y="4700"/>
                    <a:pt x="706" y="4963"/>
                  </a:cubicBezTo>
                  <a:cubicBezTo>
                    <a:pt x="739" y="5104"/>
                    <a:pt x="767" y="5248"/>
                    <a:pt x="804" y="5388"/>
                  </a:cubicBezTo>
                  <a:cubicBezTo>
                    <a:pt x="832" y="5498"/>
                    <a:pt x="864" y="5608"/>
                    <a:pt x="890" y="5719"/>
                  </a:cubicBezTo>
                  <a:cubicBezTo>
                    <a:pt x="904" y="5782"/>
                    <a:pt x="920" y="5842"/>
                    <a:pt x="946" y="5901"/>
                  </a:cubicBezTo>
                  <a:cubicBezTo>
                    <a:pt x="960" y="5935"/>
                    <a:pt x="970" y="5949"/>
                    <a:pt x="991" y="5949"/>
                  </a:cubicBezTo>
                  <a:cubicBezTo>
                    <a:pt x="1001" y="5949"/>
                    <a:pt x="1014" y="5945"/>
                    <a:pt x="1031" y="5939"/>
                  </a:cubicBezTo>
                  <a:cubicBezTo>
                    <a:pt x="1033" y="5938"/>
                    <a:pt x="1038" y="5935"/>
                    <a:pt x="1042" y="5934"/>
                  </a:cubicBezTo>
                  <a:cubicBezTo>
                    <a:pt x="1197" y="5857"/>
                    <a:pt x="1359" y="5794"/>
                    <a:pt x="1513" y="5719"/>
                  </a:cubicBezTo>
                  <a:cubicBezTo>
                    <a:pt x="1707" y="5625"/>
                    <a:pt x="1912" y="5571"/>
                    <a:pt x="2126" y="5543"/>
                  </a:cubicBezTo>
                  <a:cubicBezTo>
                    <a:pt x="2300" y="5520"/>
                    <a:pt x="2476" y="5495"/>
                    <a:pt x="2653" y="5479"/>
                  </a:cubicBezTo>
                  <a:cubicBezTo>
                    <a:pt x="2773" y="5468"/>
                    <a:pt x="2892" y="5460"/>
                    <a:pt x="3012" y="5457"/>
                  </a:cubicBezTo>
                  <a:cubicBezTo>
                    <a:pt x="3045" y="5456"/>
                    <a:pt x="3078" y="5455"/>
                    <a:pt x="3110" y="5455"/>
                  </a:cubicBezTo>
                  <a:cubicBezTo>
                    <a:pt x="3215" y="5455"/>
                    <a:pt x="3320" y="5460"/>
                    <a:pt x="3425" y="5468"/>
                  </a:cubicBezTo>
                  <a:cubicBezTo>
                    <a:pt x="3584" y="5479"/>
                    <a:pt x="3742" y="5497"/>
                    <a:pt x="3900" y="5522"/>
                  </a:cubicBezTo>
                  <a:cubicBezTo>
                    <a:pt x="4138" y="5559"/>
                    <a:pt x="4370" y="5624"/>
                    <a:pt x="4597" y="5705"/>
                  </a:cubicBezTo>
                  <a:cubicBezTo>
                    <a:pt x="4664" y="5729"/>
                    <a:pt x="4731" y="5749"/>
                    <a:pt x="4794" y="5782"/>
                  </a:cubicBezTo>
                  <a:lnTo>
                    <a:pt x="4801" y="5786"/>
                  </a:lnTo>
                  <a:cubicBezTo>
                    <a:pt x="4869" y="5814"/>
                    <a:pt x="4941" y="5821"/>
                    <a:pt x="5006" y="5858"/>
                  </a:cubicBezTo>
                  <a:cubicBezTo>
                    <a:pt x="5011" y="5861"/>
                    <a:pt x="5016" y="5862"/>
                    <a:pt x="5021" y="5862"/>
                  </a:cubicBezTo>
                  <a:cubicBezTo>
                    <a:pt x="5031" y="5862"/>
                    <a:pt x="5041" y="5856"/>
                    <a:pt x="5047" y="5843"/>
                  </a:cubicBezTo>
                  <a:cubicBezTo>
                    <a:pt x="5072" y="5835"/>
                    <a:pt x="5081" y="5815"/>
                    <a:pt x="5083" y="5792"/>
                  </a:cubicBezTo>
                  <a:cubicBezTo>
                    <a:pt x="5086" y="5777"/>
                    <a:pt x="5086" y="5761"/>
                    <a:pt x="5085" y="5746"/>
                  </a:cubicBezTo>
                  <a:cubicBezTo>
                    <a:pt x="5081" y="5694"/>
                    <a:pt x="5090" y="5644"/>
                    <a:pt x="5102" y="5594"/>
                  </a:cubicBezTo>
                  <a:cubicBezTo>
                    <a:pt x="5117" y="5535"/>
                    <a:pt x="5136" y="5479"/>
                    <a:pt x="5153" y="5420"/>
                  </a:cubicBezTo>
                  <a:cubicBezTo>
                    <a:pt x="5183" y="5328"/>
                    <a:pt x="5210" y="5233"/>
                    <a:pt x="5247" y="5142"/>
                  </a:cubicBezTo>
                  <a:cubicBezTo>
                    <a:pt x="5279" y="5061"/>
                    <a:pt x="5313" y="4982"/>
                    <a:pt x="5347" y="4902"/>
                  </a:cubicBezTo>
                  <a:cubicBezTo>
                    <a:pt x="5393" y="4789"/>
                    <a:pt x="5460" y="4692"/>
                    <a:pt x="5539" y="4602"/>
                  </a:cubicBezTo>
                  <a:cubicBezTo>
                    <a:pt x="5571" y="4565"/>
                    <a:pt x="5602" y="4530"/>
                    <a:pt x="5635" y="4493"/>
                  </a:cubicBezTo>
                  <a:cubicBezTo>
                    <a:pt x="5678" y="4443"/>
                    <a:pt x="5719" y="4391"/>
                    <a:pt x="5761" y="4342"/>
                  </a:cubicBezTo>
                  <a:cubicBezTo>
                    <a:pt x="5794" y="4300"/>
                    <a:pt x="5830" y="4261"/>
                    <a:pt x="5863" y="4219"/>
                  </a:cubicBezTo>
                  <a:cubicBezTo>
                    <a:pt x="5922" y="4149"/>
                    <a:pt x="5983" y="4082"/>
                    <a:pt x="6046" y="4014"/>
                  </a:cubicBezTo>
                  <a:cubicBezTo>
                    <a:pt x="6062" y="3998"/>
                    <a:pt x="6075" y="3981"/>
                    <a:pt x="6090" y="3963"/>
                  </a:cubicBezTo>
                  <a:cubicBezTo>
                    <a:pt x="6129" y="3916"/>
                    <a:pt x="6170" y="3867"/>
                    <a:pt x="6210" y="3820"/>
                  </a:cubicBezTo>
                  <a:cubicBezTo>
                    <a:pt x="6251" y="3772"/>
                    <a:pt x="6294" y="3728"/>
                    <a:pt x="6336" y="3681"/>
                  </a:cubicBezTo>
                  <a:cubicBezTo>
                    <a:pt x="6350" y="3665"/>
                    <a:pt x="6364" y="3648"/>
                    <a:pt x="6376" y="3631"/>
                  </a:cubicBezTo>
                  <a:cubicBezTo>
                    <a:pt x="6451" y="3527"/>
                    <a:pt x="6528" y="3422"/>
                    <a:pt x="6608" y="3322"/>
                  </a:cubicBezTo>
                  <a:cubicBezTo>
                    <a:pt x="6665" y="3249"/>
                    <a:pt x="6713" y="3174"/>
                    <a:pt x="6756" y="3095"/>
                  </a:cubicBezTo>
                  <a:cubicBezTo>
                    <a:pt x="6781" y="3048"/>
                    <a:pt x="6807" y="2999"/>
                    <a:pt x="6834" y="2952"/>
                  </a:cubicBezTo>
                  <a:cubicBezTo>
                    <a:pt x="6884" y="2863"/>
                    <a:pt x="6929" y="2770"/>
                    <a:pt x="6975" y="2678"/>
                  </a:cubicBezTo>
                  <a:cubicBezTo>
                    <a:pt x="7016" y="2599"/>
                    <a:pt x="7054" y="2516"/>
                    <a:pt x="7087" y="2434"/>
                  </a:cubicBezTo>
                  <a:cubicBezTo>
                    <a:pt x="7125" y="2344"/>
                    <a:pt x="7163" y="2254"/>
                    <a:pt x="7195" y="2162"/>
                  </a:cubicBezTo>
                  <a:cubicBezTo>
                    <a:pt x="7233" y="2058"/>
                    <a:pt x="7264" y="1952"/>
                    <a:pt x="7290" y="1844"/>
                  </a:cubicBezTo>
                  <a:cubicBezTo>
                    <a:pt x="7310" y="1758"/>
                    <a:pt x="7329" y="1670"/>
                    <a:pt x="7342" y="1582"/>
                  </a:cubicBezTo>
                  <a:cubicBezTo>
                    <a:pt x="7343" y="1569"/>
                    <a:pt x="7341" y="1561"/>
                    <a:pt x="7332" y="1553"/>
                  </a:cubicBezTo>
                  <a:cubicBezTo>
                    <a:pt x="7305" y="1526"/>
                    <a:pt x="7280" y="1499"/>
                    <a:pt x="7255" y="1470"/>
                  </a:cubicBezTo>
                  <a:cubicBezTo>
                    <a:pt x="7205" y="1416"/>
                    <a:pt x="7156" y="1361"/>
                    <a:pt x="7108" y="1305"/>
                  </a:cubicBezTo>
                  <a:cubicBezTo>
                    <a:pt x="7058" y="1246"/>
                    <a:pt x="7008" y="1186"/>
                    <a:pt x="6961" y="1124"/>
                  </a:cubicBezTo>
                  <a:cubicBezTo>
                    <a:pt x="6850" y="979"/>
                    <a:pt x="6748" y="827"/>
                    <a:pt x="6652" y="672"/>
                  </a:cubicBezTo>
                  <a:cubicBezTo>
                    <a:pt x="6559" y="524"/>
                    <a:pt x="6472" y="372"/>
                    <a:pt x="6382" y="221"/>
                  </a:cubicBezTo>
                  <a:cubicBezTo>
                    <a:pt x="6338" y="148"/>
                    <a:pt x="6295" y="73"/>
                    <a:pt x="6240" y="9"/>
                  </a:cubicBezTo>
                  <a:cubicBezTo>
                    <a:pt x="6239" y="7"/>
                    <a:pt x="6236" y="7"/>
                    <a:pt x="6234" y="0"/>
                  </a:cubicBezTo>
                  <a:close/>
                </a:path>
              </a:pathLst>
            </a:custGeom>
            <a:solidFill>
              <a:srgbClr val="AFB6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7162593" y="3836058"/>
              <a:ext cx="67463" cy="79949"/>
            </a:xfrm>
            <a:custGeom>
              <a:avLst/>
              <a:gdLst/>
              <a:ahLst/>
              <a:cxnLst/>
              <a:rect l="l" t="t" r="r" b="b"/>
              <a:pathLst>
                <a:path w="1821" h="2158" extrusionOk="0">
                  <a:moveTo>
                    <a:pt x="482" y="1"/>
                  </a:moveTo>
                  <a:cubicBezTo>
                    <a:pt x="472" y="1"/>
                    <a:pt x="462" y="6"/>
                    <a:pt x="455" y="16"/>
                  </a:cubicBezTo>
                  <a:cubicBezTo>
                    <a:pt x="448" y="23"/>
                    <a:pt x="446" y="33"/>
                    <a:pt x="443" y="40"/>
                  </a:cubicBezTo>
                  <a:cubicBezTo>
                    <a:pt x="430" y="71"/>
                    <a:pt x="428" y="104"/>
                    <a:pt x="419" y="136"/>
                  </a:cubicBezTo>
                  <a:cubicBezTo>
                    <a:pt x="383" y="286"/>
                    <a:pt x="349" y="437"/>
                    <a:pt x="271" y="572"/>
                  </a:cubicBezTo>
                  <a:cubicBezTo>
                    <a:pt x="234" y="639"/>
                    <a:pt x="192" y="703"/>
                    <a:pt x="138" y="758"/>
                  </a:cubicBezTo>
                  <a:cubicBezTo>
                    <a:pt x="115" y="783"/>
                    <a:pt x="90" y="806"/>
                    <a:pt x="69" y="833"/>
                  </a:cubicBezTo>
                  <a:cubicBezTo>
                    <a:pt x="38" y="872"/>
                    <a:pt x="15" y="914"/>
                    <a:pt x="7" y="962"/>
                  </a:cubicBezTo>
                  <a:cubicBezTo>
                    <a:pt x="1" y="1003"/>
                    <a:pt x="23" y="1037"/>
                    <a:pt x="58" y="1042"/>
                  </a:cubicBezTo>
                  <a:cubicBezTo>
                    <a:pt x="68" y="1044"/>
                    <a:pt x="78" y="1045"/>
                    <a:pt x="89" y="1045"/>
                  </a:cubicBezTo>
                  <a:cubicBezTo>
                    <a:pt x="103" y="1045"/>
                    <a:pt x="117" y="1043"/>
                    <a:pt x="131" y="1038"/>
                  </a:cubicBezTo>
                  <a:cubicBezTo>
                    <a:pt x="163" y="1026"/>
                    <a:pt x="196" y="1012"/>
                    <a:pt x="228" y="1000"/>
                  </a:cubicBezTo>
                  <a:cubicBezTo>
                    <a:pt x="257" y="988"/>
                    <a:pt x="288" y="978"/>
                    <a:pt x="320" y="976"/>
                  </a:cubicBezTo>
                  <a:cubicBezTo>
                    <a:pt x="322" y="976"/>
                    <a:pt x="325" y="975"/>
                    <a:pt x="327" y="975"/>
                  </a:cubicBezTo>
                  <a:cubicBezTo>
                    <a:pt x="339" y="975"/>
                    <a:pt x="350" y="981"/>
                    <a:pt x="361" y="983"/>
                  </a:cubicBezTo>
                  <a:cubicBezTo>
                    <a:pt x="392" y="994"/>
                    <a:pt x="418" y="1016"/>
                    <a:pt x="442" y="1038"/>
                  </a:cubicBezTo>
                  <a:cubicBezTo>
                    <a:pt x="509" y="1096"/>
                    <a:pt x="575" y="1153"/>
                    <a:pt x="643" y="1209"/>
                  </a:cubicBezTo>
                  <a:cubicBezTo>
                    <a:pt x="738" y="1289"/>
                    <a:pt x="840" y="1363"/>
                    <a:pt x="938" y="1440"/>
                  </a:cubicBezTo>
                  <a:cubicBezTo>
                    <a:pt x="1024" y="1509"/>
                    <a:pt x="1105" y="1584"/>
                    <a:pt x="1186" y="1660"/>
                  </a:cubicBezTo>
                  <a:cubicBezTo>
                    <a:pt x="1204" y="1676"/>
                    <a:pt x="1216" y="1695"/>
                    <a:pt x="1233" y="1712"/>
                  </a:cubicBezTo>
                  <a:cubicBezTo>
                    <a:pt x="1256" y="1733"/>
                    <a:pt x="1275" y="1757"/>
                    <a:pt x="1297" y="1780"/>
                  </a:cubicBezTo>
                  <a:cubicBezTo>
                    <a:pt x="1356" y="1844"/>
                    <a:pt x="1411" y="1911"/>
                    <a:pt x="1475" y="1973"/>
                  </a:cubicBezTo>
                  <a:cubicBezTo>
                    <a:pt x="1527" y="2022"/>
                    <a:pt x="1578" y="2068"/>
                    <a:pt x="1640" y="2105"/>
                  </a:cubicBezTo>
                  <a:cubicBezTo>
                    <a:pt x="1678" y="2130"/>
                    <a:pt x="1717" y="2151"/>
                    <a:pt x="1764" y="2157"/>
                  </a:cubicBezTo>
                  <a:cubicBezTo>
                    <a:pt x="1768" y="2158"/>
                    <a:pt x="1771" y="2158"/>
                    <a:pt x="1774" y="2158"/>
                  </a:cubicBezTo>
                  <a:cubicBezTo>
                    <a:pt x="1804" y="2158"/>
                    <a:pt x="1820" y="2137"/>
                    <a:pt x="1815" y="2104"/>
                  </a:cubicBezTo>
                  <a:cubicBezTo>
                    <a:pt x="1808" y="2066"/>
                    <a:pt x="1788" y="2037"/>
                    <a:pt x="1769" y="2007"/>
                  </a:cubicBezTo>
                  <a:cubicBezTo>
                    <a:pt x="1721" y="1931"/>
                    <a:pt x="1662" y="1860"/>
                    <a:pt x="1609" y="1789"/>
                  </a:cubicBezTo>
                  <a:cubicBezTo>
                    <a:pt x="1545" y="1706"/>
                    <a:pt x="1483" y="1623"/>
                    <a:pt x="1421" y="1538"/>
                  </a:cubicBezTo>
                  <a:cubicBezTo>
                    <a:pt x="1327" y="1409"/>
                    <a:pt x="1238" y="1274"/>
                    <a:pt x="1155" y="1137"/>
                  </a:cubicBezTo>
                  <a:cubicBezTo>
                    <a:pt x="1077" y="1010"/>
                    <a:pt x="1004" y="880"/>
                    <a:pt x="930" y="751"/>
                  </a:cubicBezTo>
                  <a:cubicBezTo>
                    <a:pt x="866" y="636"/>
                    <a:pt x="804" y="520"/>
                    <a:pt x="742" y="405"/>
                  </a:cubicBezTo>
                  <a:cubicBezTo>
                    <a:pt x="702" y="328"/>
                    <a:pt x="664" y="250"/>
                    <a:pt x="623" y="174"/>
                  </a:cubicBezTo>
                  <a:cubicBezTo>
                    <a:pt x="600" y="131"/>
                    <a:pt x="578" y="88"/>
                    <a:pt x="547" y="48"/>
                  </a:cubicBezTo>
                  <a:cubicBezTo>
                    <a:pt x="536" y="29"/>
                    <a:pt x="520" y="15"/>
                    <a:pt x="500" y="6"/>
                  </a:cubicBezTo>
                  <a:cubicBezTo>
                    <a:pt x="494" y="2"/>
                    <a:pt x="488" y="1"/>
                    <a:pt x="4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48"/>
            <p:cNvSpPr/>
            <p:nvPr/>
          </p:nvSpPr>
          <p:spPr>
            <a:xfrm>
              <a:off x="7164926" y="3914339"/>
              <a:ext cx="64055" cy="106141"/>
            </a:xfrm>
            <a:custGeom>
              <a:avLst/>
              <a:gdLst/>
              <a:ahLst/>
              <a:cxnLst/>
              <a:rect l="l" t="t" r="r" b="b"/>
              <a:pathLst>
                <a:path w="1729" h="2865" extrusionOk="0">
                  <a:moveTo>
                    <a:pt x="1656" y="1"/>
                  </a:moveTo>
                  <a:cubicBezTo>
                    <a:pt x="1571" y="512"/>
                    <a:pt x="1391" y="987"/>
                    <a:pt x="1133" y="1382"/>
                  </a:cubicBezTo>
                  <a:cubicBezTo>
                    <a:pt x="951" y="1662"/>
                    <a:pt x="721" y="1910"/>
                    <a:pt x="496" y="2151"/>
                  </a:cubicBezTo>
                  <a:cubicBezTo>
                    <a:pt x="435" y="2217"/>
                    <a:pt x="371" y="2286"/>
                    <a:pt x="311" y="2354"/>
                  </a:cubicBezTo>
                  <a:cubicBezTo>
                    <a:pt x="205" y="2470"/>
                    <a:pt x="91" y="2599"/>
                    <a:pt x="0" y="2741"/>
                  </a:cubicBezTo>
                  <a:cubicBezTo>
                    <a:pt x="11" y="2782"/>
                    <a:pt x="21" y="2823"/>
                    <a:pt x="31" y="2864"/>
                  </a:cubicBezTo>
                  <a:cubicBezTo>
                    <a:pt x="121" y="2698"/>
                    <a:pt x="250" y="2554"/>
                    <a:pt x="377" y="2413"/>
                  </a:cubicBezTo>
                  <a:cubicBezTo>
                    <a:pt x="437" y="2346"/>
                    <a:pt x="501" y="2277"/>
                    <a:pt x="563" y="2212"/>
                  </a:cubicBezTo>
                  <a:cubicBezTo>
                    <a:pt x="787" y="1968"/>
                    <a:pt x="1023" y="1716"/>
                    <a:pt x="1207" y="1431"/>
                  </a:cubicBezTo>
                  <a:cubicBezTo>
                    <a:pt x="1459" y="1044"/>
                    <a:pt x="1637" y="585"/>
                    <a:pt x="1729" y="93"/>
                  </a:cubicBezTo>
                  <a:cubicBezTo>
                    <a:pt x="1706" y="62"/>
                    <a:pt x="1680" y="31"/>
                    <a:pt x="1656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48"/>
            <p:cNvSpPr/>
            <p:nvPr/>
          </p:nvSpPr>
          <p:spPr>
            <a:xfrm>
              <a:off x="7161222" y="3905855"/>
              <a:ext cx="61165" cy="99917"/>
            </a:xfrm>
            <a:custGeom>
              <a:avLst/>
              <a:gdLst/>
              <a:ahLst/>
              <a:cxnLst/>
              <a:rect l="l" t="t" r="r" b="b"/>
              <a:pathLst>
                <a:path w="1651" h="2697" extrusionOk="0">
                  <a:moveTo>
                    <a:pt x="1578" y="0"/>
                  </a:moveTo>
                  <a:cubicBezTo>
                    <a:pt x="1489" y="490"/>
                    <a:pt x="1316" y="943"/>
                    <a:pt x="1065" y="1324"/>
                  </a:cubicBezTo>
                  <a:cubicBezTo>
                    <a:pt x="884" y="1604"/>
                    <a:pt x="653" y="1852"/>
                    <a:pt x="429" y="2092"/>
                  </a:cubicBezTo>
                  <a:cubicBezTo>
                    <a:pt x="368" y="2159"/>
                    <a:pt x="304" y="2227"/>
                    <a:pt x="243" y="2296"/>
                  </a:cubicBezTo>
                  <a:cubicBezTo>
                    <a:pt x="163" y="2384"/>
                    <a:pt x="76" y="2479"/>
                    <a:pt x="1" y="2583"/>
                  </a:cubicBezTo>
                  <a:lnTo>
                    <a:pt x="29" y="2696"/>
                  </a:lnTo>
                  <a:cubicBezTo>
                    <a:pt x="110" y="2575"/>
                    <a:pt x="210" y="2464"/>
                    <a:pt x="308" y="2355"/>
                  </a:cubicBezTo>
                  <a:cubicBezTo>
                    <a:pt x="372" y="2289"/>
                    <a:pt x="435" y="2220"/>
                    <a:pt x="497" y="2154"/>
                  </a:cubicBezTo>
                  <a:cubicBezTo>
                    <a:pt x="722" y="1909"/>
                    <a:pt x="956" y="1658"/>
                    <a:pt x="1141" y="1373"/>
                  </a:cubicBezTo>
                  <a:cubicBezTo>
                    <a:pt x="1382" y="1002"/>
                    <a:pt x="1556" y="566"/>
                    <a:pt x="1651" y="96"/>
                  </a:cubicBezTo>
                  <a:cubicBezTo>
                    <a:pt x="1626" y="65"/>
                    <a:pt x="1602" y="33"/>
                    <a:pt x="1578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48"/>
            <p:cNvSpPr/>
            <p:nvPr/>
          </p:nvSpPr>
          <p:spPr>
            <a:xfrm>
              <a:off x="7157702" y="3896927"/>
              <a:ext cx="58165" cy="94582"/>
            </a:xfrm>
            <a:custGeom>
              <a:avLst/>
              <a:gdLst/>
              <a:ahLst/>
              <a:cxnLst/>
              <a:rect l="l" t="t" r="r" b="b"/>
              <a:pathLst>
                <a:path w="1570" h="2553" extrusionOk="0">
                  <a:moveTo>
                    <a:pt x="1499" y="1"/>
                  </a:moveTo>
                  <a:cubicBezTo>
                    <a:pt x="1407" y="472"/>
                    <a:pt x="1236" y="908"/>
                    <a:pt x="994" y="1276"/>
                  </a:cubicBezTo>
                  <a:cubicBezTo>
                    <a:pt x="813" y="1556"/>
                    <a:pt x="582" y="1804"/>
                    <a:pt x="358" y="2045"/>
                  </a:cubicBezTo>
                  <a:cubicBezTo>
                    <a:pt x="297" y="2111"/>
                    <a:pt x="233" y="2180"/>
                    <a:pt x="171" y="2249"/>
                  </a:cubicBezTo>
                  <a:cubicBezTo>
                    <a:pt x="115" y="2311"/>
                    <a:pt x="56" y="2375"/>
                    <a:pt x="0" y="2444"/>
                  </a:cubicBezTo>
                  <a:cubicBezTo>
                    <a:pt x="10" y="2481"/>
                    <a:pt x="18" y="2516"/>
                    <a:pt x="27" y="2552"/>
                  </a:cubicBezTo>
                  <a:cubicBezTo>
                    <a:pt x="93" y="2467"/>
                    <a:pt x="164" y="2386"/>
                    <a:pt x="236" y="2309"/>
                  </a:cubicBezTo>
                  <a:cubicBezTo>
                    <a:pt x="301" y="2241"/>
                    <a:pt x="365" y="2172"/>
                    <a:pt x="425" y="2106"/>
                  </a:cubicBezTo>
                  <a:cubicBezTo>
                    <a:pt x="650" y="1862"/>
                    <a:pt x="884" y="1610"/>
                    <a:pt x="1069" y="1325"/>
                  </a:cubicBezTo>
                  <a:cubicBezTo>
                    <a:pt x="1302" y="968"/>
                    <a:pt x="1472" y="551"/>
                    <a:pt x="1569" y="99"/>
                  </a:cubicBezTo>
                  <a:cubicBezTo>
                    <a:pt x="1545" y="66"/>
                    <a:pt x="1522" y="33"/>
                    <a:pt x="1499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48"/>
            <p:cNvSpPr/>
            <p:nvPr/>
          </p:nvSpPr>
          <p:spPr>
            <a:xfrm>
              <a:off x="7154257" y="3887517"/>
              <a:ext cx="55127" cy="90062"/>
            </a:xfrm>
            <a:custGeom>
              <a:avLst/>
              <a:gdLst/>
              <a:ahLst/>
              <a:cxnLst/>
              <a:rect l="l" t="t" r="r" b="b"/>
              <a:pathLst>
                <a:path w="1488" h="2431" extrusionOk="0">
                  <a:moveTo>
                    <a:pt x="1418" y="0"/>
                  </a:moveTo>
                  <a:cubicBezTo>
                    <a:pt x="1326" y="459"/>
                    <a:pt x="1156" y="883"/>
                    <a:pt x="922" y="1244"/>
                  </a:cubicBezTo>
                  <a:cubicBezTo>
                    <a:pt x="740" y="1523"/>
                    <a:pt x="509" y="1771"/>
                    <a:pt x="286" y="2013"/>
                  </a:cubicBezTo>
                  <a:cubicBezTo>
                    <a:pt x="223" y="2078"/>
                    <a:pt x="161" y="2147"/>
                    <a:pt x="98" y="2215"/>
                  </a:cubicBezTo>
                  <a:cubicBezTo>
                    <a:pt x="66" y="2251"/>
                    <a:pt x="34" y="2289"/>
                    <a:pt x="0" y="2326"/>
                  </a:cubicBezTo>
                  <a:cubicBezTo>
                    <a:pt x="10" y="2361"/>
                    <a:pt x="18" y="2396"/>
                    <a:pt x="27" y="2431"/>
                  </a:cubicBezTo>
                  <a:cubicBezTo>
                    <a:pt x="71" y="2379"/>
                    <a:pt x="119" y="2326"/>
                    <a:pt x="164" y="2275"/>
                  </a:cubicBezTo>
                  <a:cubicBezTo>
                    <a:pt x="227" y="2207"/>
                    <a:pt x="290" y="2139"/>
                    <a:pt x="352" y="2072"/>
                  </a:cubicBezTo>
                  <a:cubicBezTo>
                    <a:pt x="577" y="1827"/>
                    <a:pt x="811" y="1576"/>
                    <a:pt x="997" y="1291"/>
                  </a:cubicBezTo>
                  <a:cubicBezTo>
                    <a:pt x="1222" y="944"/>
                    <a:pt x="1390" y="539"/>
                    <a:pt x="1487" y="104"/>
                  </a:cubicBezTo>
                  <a:cubicBezTo>
                    <a:pt x="1464" y="69"/>
                    <a:pt x="1441" y="35"/>
                    <a:pt x="1418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48"/>
            <p:cNvSpPr/>
            <p:nvPr/>
          </p:nvSpPr>
          <p:spPr>
            <a:xfrm>
              <a:off x="7150737" y="3877625"/>
              <a:ext cx="52237" cy="86172"/>
            </a:xfrm>
            <a:custGeom>
              <a:avLst/>
              <a:gdLst/>
              <a:ahLst/>
              <a:cxnLst/>
              <a:rect l="l" t="t" r="r" b="b"/>
              <a:pathLst>
                <a:path w="1410" h="2326" extrusionOk="0">
                  <a:moveTo>
                    <a:pt x="1342" y="1"/>
                  </a:moveTo>
                  <a:cubicBezTo>
                    <a:pt x="1248" y="452"/>
                    <a:pt x="1081" y="868"/>
                    <a:pt x="850" y="1223"/>
                  </a:cubicBezTo>
                  <a:cubicBezTo>
                    <a:pt x="668" y="1501"/>
                    <a:pt x="437" y="1749"/>
                    <a:pt x="214" y="1991"/>
                  </a:cubicBezTo>
                  <a:cubicBezTo>
                    <a:pt x="151" y="2056"/>
                    <a:pt x="89" y="2125"/>
                    <a:pt x="26" y="2194"/>
                  </a:cubicBezTo>
                  <a:cubicBezTo>
                    <a:pt x="19" y="2204"/>
                    <a:pt x="10" y="2213"/>
                    <a:pt x="0" y="2222"/>
                  </a:cubicBezTo>
                  <a:cubicBezTo>
                    <a:pt x="9" y="2258"/>
                    <a:pt x="19" y="2291"/>
                    <a:pt x="26" y="2326"/>
                  </a:cubicBezTo>
                  <a:lnTo>
                    <a:pt x="91" y="2254"/>
                  </a:lnTo>
                  <a:cubicBezTo>
                    <a:pt x="155" y="2186"/>
                    <a:pt x="218" y="2118"/>
                    <a:pt x="280" y="2051"/>
                  </a:cubicBezTo>
                  <a:cubicBezTo>
                    <a:pt x="505" y="1807"/>
                    <a:pt x="739" y="1555"/>
                    <a:pt x="925" y="1271"/>
                  </a:cubicBezTo>
                  <a:cubicBezTo>
                    <a:pt x="1147" y="932"/>
                    <a:pt x="1311" y="535"/>
                    <a:pt x="1410" y="109"/>
                  </a:cubicBezTo>
                  <a:cubicBezTo>
                    <a:pt x="1386" y="74"/>
                    <a:pt x="1363" y="37"/>
                    <a:pt x="1342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48"/>
            <p:cNvSpPr/>
            <p:nvPr/>
          </p:nvSpPr>
          <p:spPr>
            <a:xfrm>
              <a:off x="7147329" y="3867214"/>
              <a:ext cx="49384" cy="82949"/>
            </a:xfrm>
            <a:custGeom>
              <a:avLst/>
              <a:gdLst/>
              <a:ahLst/>
              <a:cxnLst/>
              <a:rect l="l" t="t" r="r" b="b"/>
              <a:pathLst>
                <a:path w="1333" h="2239" extrusionOk="0">
                  <a:moveTo>
                    <a:pt x="1267" y="0"/>
                  </a:moveTo>
                  <a:cubicBezTo>
                    <a:pt x="1173" y="448"/>
                    <a:pt x="1007" y="862"/>
                    <a:pt x="776" y="1215"/>
                  </a:cubicBezTo>
                  <a:cubicBezTo>
                    <a:pt x="594" y="1494"/>
                    <a:pt x="364" y="1742"/>
                    <a:pt x="140" y="1984"/>
                  </a:cubicBezTo>
                  <a:cubicBezTo>
                    <a:pt x="95" y="2033"/>
                    <a:pt x="47" y="2083"/>
                    <a:pt x="1" y="2135"/>
                  </a:cubicBezTo>
                  <a:cubicBezTo>
                    <a:pt x="9" y="2169"/>
                    <a:pt x="19" y="2202"/>
                    <a:pt x="27" y="2238"/>
                  </a:cubicBezTo>
                  <a:cubicBezTo>
                    <a:pt x="86" y="2173"/>
                    <a:pt x="145" y="2108"/>
                    <a:pt x="205" y="2044"/>
                  </a:cubicBezTo>
                  <a:cubicBezTo>
                    <a:pt x="431" y="1801"/>
                    <a:pt x="664" y="1549"/>
                    <a:pt x="850" y="1263"/>
                  </a:cubicBezTo>
                  <a:cubicBezTo>
                    <a:pt x="1070" y="926"/>
                    <a:pt x="1233" y="535"/>
                    <a:pt x="1333" y="114"/>
                  </a:cubicBezTo>
                  <a:cubicBezTo>
                    <a:pt x="1311" y="76"/>
                    <a:pt x="1288" y="38"/>
                    <a:pt x="1267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48"/>
            <p:cNvSpPr/>
            <p:nvPr/>
          </p:nvSpPr>
          <p:spPr>
            <a:xfrm>
              <a:off x="7143884" y="3856248"/>
              <a:ext cx="46643" cy="80208"/>
            </a:xfrm>
            <a:custGeom>
              <a:avLst/>
              <a:gdLst/>
              <a:ahLst/>
              <a:cxnLst/>
              <a:rect l="l" t="t" r="r" b="b"/>
              <a:pathLst>
                <a:path w="1259" h="2165" extrusionOk="0">
                  <a:moveTo>
                    <a:pt x="1194" y="1"/>
                  </a:moveTo>
                  <a:cubicBezTo>
                    <a:pt x="1100" y="452"/>
                    <a:pt x="933" y="869"/>
                    <a:pt x="702" y="1224"/>
                  </a:cubicBezTo>
                  <a:cubicBezTo>
                    <a:pt x="520" y="1503"/>
                    <a:pt x="290" y="1751"/>
                    <a:pt x="66" y="1992"/>
                  </a:cubicBezTo>
                  <a:cubicBezTo>
                    <a:pt x="44" y="2015"/>
                    <a:pt x="23" y="2039"/>
                    <a:pt x="1" y="2062"/>
                  </a:cubicBezTo>
                  <a:cubicBezTo>
                    <a:pt x="10" y="2096"/>
                    <a:pt x="18" y="2131"/>
                    <a:pt x="27" y="2164"/>
                  </a:cubicBezTo>
                  <a:cubicBezTo>
                    <a:pt x="61" y="2126"/>
                    <a:pt x="97" y="2089"/>
                    <a:pt x="130" y="2051"/>
                  </a:cubicBezTo>
                  <a:cubicBezTo>
                    <a:pt x="357" y="1808"/>
                    <a:pt x="590" y="1557"/>
                    <a:pt x="776" y="1272"/>
                  </a:cubicBezTo>
                  <a:cubicBezTo>
                    <a:pt x="996" y="935"/>
                    <a:pt x="1160" y="543"/>
                    <a:pt x="1258" y="119"/>
                  </a:cubicBezTo>
                  <a:cubicBezTo>
                    <a:pt x="1237" y="81"/>
                    <a:pt x="1215" y="40"/>
                    <a:pt x="1194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48"/>
            <p:cNvSpPr/>
            <p:nvPr/>
          </p:nvSpPr>
          <p:spPr>
            <a:xfrm>
              <a:off x="7140512" y="3844653"/>
              <a:ext cx="44012" cy="78170"/>
            </a:xfrm>
            <a:custGeom>
              <a:avLst/>
              <a:gdLst/>
              <a:ahLst/>
              <a:cxnLst/>
              <a:rect l="l" t="t" r="r" b="b"/>
              <a:pathLst>
                <a:path w="1188" h="2110" extrusionOk="0">
                  <a:moveTo>
                    <a:pt x="1125" y="0"/>
                  </a:moveTo>
                  <a:cubicBezTo>
                    <a:pt x="1031" y="461"/>
                    <a:pt x="863" y="887"/>
                    <a:pt x="627" y="1248"/>
                  </a:cubicBezTo>
                  <a:cubicBezTo>
                    <a:pt x="448" y="1523"/>
                    <a:pt x="220" y="1770"/>
                    <a:pt x="0" y="2007"/>
                  </a:cubicBezTo>
                  <a:cubicBezTo>
                    <a:pt x="9" y="2040"/>
                    <a:pt x="18" y="2076"/>
                    <a:pt x="26" y="2109"/>
                  </a:cubicBezTo>
                  <a:cubicBezTo>
                    <a:pt x="37" y="2099"/>
                    <a:pt x="47" y="2088"/>
                    <a:pt x="56" y="2076"/>
                  </a:cubicBezTo>
                  <a:cubicBezTo>
                    <a:pt x="282" y="1833"/>
                    <a:pt x="516" y="1582"/>
                    <a:pt x="701" y="1296"/>
                  </a:cubicBezTo>
                  <a:cubicBezTo>
                    <a:pt x="926" y="954"/>
                    <a:pt x="1089" y="557"/>
                    <a:pt x="1188" y="126"/>
                  </a:cubicBezTo>
                  <a:cubicBezTo>
                    <a:pt x="1166" y="85"/>
                    <a:pt x="1144" y="42"/>
                    <a:pt x="1125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48"/>
            <p:cNvSpPr/>
            <p:nvPr/>
          </p:nvSpPr>
          <p:spPr>
            <a:xfrm>
              <a:off x="7137030" y="3832242"/>
              <a:ext cx="41641" cy="76985"/>
            </a:xfrm>
            <a:custGeom>
              <a:avLst/>
              <a:gdLst/>
              <a:ahLst/>
              <a:cxnLst/>
              <a:rect l="l" t="t" r="r" b="b"/>
              <a:pathLst>
                <a:path w="1124" h="2078" extrusionOk="0">
                  <a:moveTo>
                    <a:pt x="1059" y="1"/>
                  </a:moveTo>
                  <a:cubicBezTo>
                    <a:pt x="969" y="478"/>
                    <a:pt x="796" y="921"/>
                    <a:pt x="553" y="1296"/>
                  </a:cubicBezTo>
                  <a:cubicBezTo>
                    <a:pt x="394" y="1540"/>
                    <a:pt x="196" y="1762"/>
                    <a:pt x="0" y="1975"/>
                  </a:cubicBezTo>
                  <a:cubicBezTo>
                    <a:pt x="8" y="2009"/>
                    <a:pt x="18" y="2044"/>
                    <a:pt x="25" y="2078"/>
                  </a:cubicBezTo>
                  <a:cubicBezTo>
                    <a:pt x="238" y="1848"/>
                    <a:pt x="453" y="1610"/>
                    <a:pt x="627" y="1344"/>
                  </a:cubicBezTo>
                  <a:cubicBezTo>
                    <a:pt x="858" y="993"/>
                    <a:pt x="1026" y="582"/>
                    <a:pt x="1123" y="138"/>
                  </a:cubicBezTo>
                  <a:cubicBezTo>
                    <a:pt x="1102" y="92"/>
                    <a:pt x="1081" y="46"/>
                    <a:pt x="1059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42" name="Google Shape;1142;p48"/>
          <p:cNvSpPr txBox="1">
            <a:spLocks noGrp="1"/>
          </p:cNvSpPr>
          <p:nvPr>
            <p:ph type="title"/>
          </p:nvPr>
        </p:nvSpPr>
        <p:spPr>
          <a:xfrm>
            <a:off x="186105" y="3223195"/>
            <a:ext cx="458201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BÀY </a:t>
            </a:r>
            <a:b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NÓI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4" name="Google Shape;1144;p48"/>
          <p:cNvSpPr/>
          <p:nvPr/>
        </p:nvSpPr>
        <p:spPr>
          <a:xfrm>
            <a:off x="4436849" y="161329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5" name="Google Shape;1145;p48"/>
          <p:cNvSpPr/>
          <p:nvPr/>
        </p:nvSpPr>
        <p:spPr>
          <a:xfrm>
            <a:off x="7454896" y="4156716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6" name="Google Shape;1146;p48"/>
          <p:cNvSpPr/>
          <p:nvPr/>
        </p:nvSpPr>
        <p:spPr>
          <a:xfrm>
            <a:off x="4165619" y="1829127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7" name="Google Shape;1147;p48"/>
          <p:cNvSpPr/>
          <p:nvPr/>
        </p:nvSpPr>
        <p:spPr>
          <a:xfrm>
            <a:off x="6650349" y="1761304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8" name="Google Shape;1148;p48"/>
          <p:cNvSpPr/>
          <p:nvPr/>
        </p:nvSpPr>
        <p:spPr>
          <a:xfrm>
            <a:off x="653360" y="1310032"/>
            <a:ext cx="1545049" cy="1545049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9" name="Google Shape;1149;p48"/>
          <p:cNvSpPr txBox="1">
            <a:spLocks noGrp="1"/>
          </p:cNvSpPr>
          <p:nvPr>
            <p:ph type="title" idx="2"/>
          </p:nvPr>
        </p:nvSpPr>
        <p:spPr>
          <a:xfrm>
            <a:off x="774075" y="1657350"/>
            <a:ext cx="1303500" cy="10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492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5" name="Google Shape;1255;p50"/>
          <p:cNvGrpSpPr/>
          <p:nvPr/>
        </p:nvGrpSpPr>
        <p:grpSpPr>
          <a:xfrm>
            <a:off x="6754029" y="1610166"/>
            <a:ext cx="403827" cy="472724"/>
            <a:chOff x="4002436" y="2568405"/>
            <a:chExt cx="320625" cy="375356"/>
          </a:xfrm>
        </p:grpSpPr>
        <p:sp>
          <p:nvSpPr>
            <p:cNvPr id="1256" name="Google Shape;1256;p50"/>
            <p:cNvSpPr/>
            <p:nvPr/>
          </p:nvSpPr>
          <p:spPr>
            <a:xfrm>
              <a:off x="4002666" y="2568405"/>
              <a:ext cx="73641" cy="331118"/>
            </a:xfrm>
            <a:custGeom>
              <a:avLst/>
              <a:gdLst/>
              <a:ahLst/>
              <a:cxnLst/>
              <a:rect l="l" t="t" r="r" b="b"/>
              <a:pathLst>
                <a:path w="1916" h="8615" extrusionOk="0">
                  <a:moveTo>
                    <a:pt x="1436" y="0"/>
                  </a:moveTo>
                  <a:cubicBezTo>
                    <a:pt x="645" y="0"/>
                    <a:pt x="0" y="644"/>
                    <a:pt x="0" y="1437"/>
                  </a:cubicBezTo>
                  <a:lnTo>
                    <a:pt x="0" y="2585"/>
                  </a:lnTo>
                  <a:lnTo>
                    <a:pt x="191" y="3159"/>
                  </a:lnTo>
                  <a:lnTo>
                    <a:pt x="0" y="3733"/>
                  </a:lnTo>
                  <a:lnTo>
                    <a:pt x="0" y="8615"/>
                  </a:lnTo>
                  <a:lnTo>
                    <a:pt x="728" y="7754"/>
                  </a:lnTo>
                  <a:lnTo>
                    <a:pt x="1723" y="7486"/>
                  </a:lnTo>
                  <a:lnTo>
                    <a:pt x="1915" y="4076"/>
                  </a:lnTo>
                  <a:lnTo>
                    <a:pt x="17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0"/>
            <p:cNvSpPr/>
            <p:nvPr/>
          </p:nvSpPr>
          <p:spPr>
            <a:xfrm>
              <a:off x="4068621" y="2568405"/>
              <a:ext cx="134715" cy="295873"/>
            </a:xfrm>
            <a:custGeom>
              <a:avLst/>
              <a:gdLst/>
              <a:ahLst/>
              <a:cxnLst/>
              <a:rect l="l" t="t" r="r" b="b"/>
              <a:pathLst>
                <a:path w="3505" h="7698" extrusionOk="0">
                  <a:moveTo>
                    <a:pt x="1" y="0"/>
                  </a:moveTo>
                  <a:lnTo>
                    <a:pt x="1" y="7486"/>
                  </a:lnTo>
                  <a:lnTo>
                    <a:pt x="1399" y="7697"/>
                  </a:lnTo>
                  <a:lnTo>
                    <a:pt x="3314" y="7468"/>
                  </a:lnTo>
                  <a:lnTo>
                    <a:pt x="3505" y="3581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0"/>
            <p:cNvSpPr/>
            <p:nvPr/>
          </p:nvSpPr>
          <p:spPr>
            <a:xfrm>
              <a:off x="4196109" y="2568405"/>
              <a:ext cx="126874" cy="290184"/>
            </a:xfrm>
            <a:custGeom>
              <a:avLst/>
              <a:gdLst/>
              <a:ahLst/>
              <a:cxnLst/>
              <a:rect l="l" t="t" r="r" b="b"/>
              <a:pathLst>
                <a:path w="3301" h="7550" extrusionOk="0">
                  <a:moveTo>
                    <a:pt x="1" y="0"/>
                  </a:moveTo>
                  <a:lnTo>
                    <a:pt x="1" y="7467"/>
                  </a:lnTo>
                  <a:lnTo>
                    <a:pt x="1727" y="7549"/>
                  </a:lnTo>
                  <a:lnTo>
                    <a:pt x="3300" y="7467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0"/>
            <p:cNvSpPr/>
            <p:nvPr/>
          </p:nvSpPr>
          <p:spPr>
            <a:xfrm>
              <a:off x="4002705" y="2668067"/>
              <a:ext cx="65954" cy="44047"/>
            </a:xfrm>
            <a:custGeom>
              <a:avLst/>
              <a:gdLst/>
              <a:ahLst/>
              <a:cxnLst/>
              <a:rect l="l" t="t" r="r" b="b"/>
              <a:pathLst>
                <a:path w="1716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716" y="1145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4024766" y="2870120"/>
              <a:ext cx="178761" cy="58806"/>
            </a:xfrm>
            <a:custGeom>
              <a:avLst/>
              <a:gdLst/>
              <a:ahLst/>
              <a:cxnLst/>
              <a:rect l="l" t="t" r="r" b="b"/>
              <a:pathLst>
                <a:path w="4651" h="1530" extrusionOk="0">
                  <a:moveTo>
                    <a:pt x="2891" y="0"/>
                  </a:moveTo>
                  <a:lnTo>
                    <a:pt x="573" y="192"/>
                  </a:lnTo>
                  <a:cubicBezTo>
                    <a:pt x="255" y="192"/>
                    <a:pt x="0" y="448"/>
                    <a:pt x="0" y="765"/>
                  </a:cubicBezTo>
                  <a:cubicBezTo>
                    <a:pt x="0" y="1084"/>
                    <a:pt x="256" y="1339"/>
                    <a:pt x="573" y="1339"/>
                  </a:cubicBezTo>
                  <a:lnTo>
                    <a:pt x="2871" y="1530"/>
                  </a:lnTo>
                  <a:lnTo>
                    <a:pt x="4460" y="1339"/>
                  </a:lnTo>
                  <a:lnTo>
                    <a:pt x="4651" y="765"/>
                  </a:lnTo>
                  <a:lnTo>
                    <a:pt x="4460" y="192"/>
                  </a:lnTo>
                  <a:lnTo>
                    <a:pt x="2891" y="0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0"/>
            <p:cNvSpPr/>
            <p:nvPr/>
          </p:nvSpPr>
          <p:spPr>
            <a:xfrm>
              <a:off x="4196148" y="2870005"/>
              <a:ext cx="104889" cy="59151"/>
            </a:xfrm>
            <a:custGeom>
              <a:avLst/>
              <a:gdLst/>
              <a:ahLst/>
              <a:cxnLst/>
              <a:rect l="l" t="t" r="r" b="b"/>
              <a:pathLst>
                <a:path w="2729" h="1539" extrusionOk="0">
                  <a:moveTo>
                    <a:pt x="1268" y="1"/>
                  </a:moveTo>
                  <a:lnTo>
                    <a:pt x="1" y="193"/>
                  </a:lnTo>
                  <a:lnTo>
                    <a:pt x="1" y="1346"/>
                  </a:lnTo>
                  <a:lnTo>
                    <a:pt x="1441" y="1538"/>
                  </a:lnTo>
                  <a:lnTo>
                    <a:pt x="2728" y="1346"/>
                  </a:lnTo>
                  <a:lnTo>
                    <a:pt x="2728" y="193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0"/>
            <p:cNvSpPr/>
            <p:nvPr/>
          </p:nvSpPr>
          <p:spPr>
            <a:xfrm>
              <a:off x="4002436" y="2855707"/>
              <a:ext cx="201207" cy="87978"/>
            </a:xfrm>
            <a:custGeom>
              <a:avLst/>
              <a:gdLst/>
              <a:ahLst/>
              <a:cxnLst/>
              <a:rect l="l" t="t" r="r" b="b"/>
              <a:pathLst>
                <a:path w="5235" h="2289" extrusionOk="0">
                  <a:moveTo>
                    <a:pt x="1172" y="1"/>
                  </a:moveTo>
                  <a:cubicBezTo>
                    <a:pt x="544" y="1"/>
                    <a:pt x="19" y="500"/>
                    <a:pt x="9" y="1128"/>
                  </a:cubicBezTo>
                  <a:cubicBezTo>
                    <a:pt x="1" y="1767"/>
                    <a:pt x="518" y="2289"/>
                    <a:pt x="1154" y="2289"/>
                  </a:cubicBezTo>
                  <a:lnTo>
                    <a:pt x="5043" y="2289"/>
                  </a:lnTo>
                  <a:lnTo>
                    <a:pt x="5235" y="2003"/>
                  </a:lnTo>
                  <a:lnTo>
                    <a:pt x="5043" y="1716"/>
                  </a:lnTo>
                  <a:lnTo>
                    <a:pt x="1169" y="1716"/>
                  </a:lnTo>
                  <a:cubicBezTo>
                    <a:pt x="1167" y="1716"/>
                    <a:pt x="1166" y="1716"/>
                    <a:pt x="1165" y="1716"/>
                  </a:cubicBezTo>
                  <a:cubicBezTo>
                    <a:pt x="853" y="1716"/>
                    <a:pt x="590" y="1471"/>
                    <a:pt x="582" y="1160"/>
                  </a:cubicBezTo>
                  <a:cubicBezTo>
                    <a:pt x="574" y="837"/>
                    <a:pt x="832" y="573"/>
                    <a:pt x="1154" y="573"/>
                  </a:cubicBezTo>
                  <a:lnTo>
                    <a:pt x="5042" y="573"/>
                  </a:lnTo>
                  <a:lnTo>
                    <a:pt x="5234" y="288"/>
                  </a:ln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0"/>
            <p:cNvSpPr/>
            <p:nvPr/>
          </p:nvSpPr>
          <p:spPr>
            <a:xfrm>
              <a:off x="4122852" y="2627826"/>
              <a:ext cx="80675" cy="190599"/>
            </a:xfrm>
            <a:custGeom>
              <a:avLst/>
              <a:gdLst/>
              <a:ahLst/>
              <a:cxnLst/>
              <a:rect l="l" t="t" r="r" b="b"/>
              <a:pathLst>
                <a:path w="2099" h="4959" extrusionOk="0">
                  <a:moveTo>
                    <a:pt x="1908" y="0"/>
                  </a:moveTo>
                  <a:lnTo>
                    <a:pt x="1336" y="476"/>
                  </a:lnTo>
                  <a:lnTo>
                    <a:pt x="1336" y="1335"/>
                  </a:lnTo>
                  <a:lnTo>
                    <a:pt x="477" y="1335"/>
                  </a:lnTo>
                  <a:lnTo>
                    <a:pt x="0" y="1908"/>
                  </a:lnTo>
                  <a:lnTo>
                    <a:pt x="477" y="2479"/>
                  </a:lnTo>
                  <a:lnTo>
                    <a:pt x="1336" y="2479"/>
                  </a:lnTo>
                  <a:lnTo>
                    <a:pt x="1336" y="4482"/>
                  </a:lnTo>
                  <a:lnTo>
                    <a:pt x="1908" y="4959"/>
                  </a:lnTo>
                  <a:lnTo>
                    <a:pt x="2099" y="2309"/>
                  </a:lnTo>
                  <a:lnTo>
                    <a:pt x="19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0"/>
            <p:cNvSpPr/>
            <p:nvPr/>
          </p:nvSpPr>
          <p:spPr>
            <a:xfrm>
              <a:off x="4196148" y="2627710"/>
              <a:ext cx="73372" cy="190638"/>
            </a:xfrm>
            <a:custGeom>
              <a:avLst/>
              <a:gdLst/>
              <a:ahLst/>
              <a:cxnLst/>
              <a:rect l="l" t="t" r="r" b="b"/>
              <a:pathLst>
                <a:path w="1909" h="4960" extrusionOk="0">
                  <a:moveTo>
                    <a:pt x="1" y="1"/>
                  </a:moveTo>
                  <a:lnTo>
                    <a:pt x="1" y="4960"/>
                  </a:lnTo>
                  <a:lnTo>
                    <a:pt x="574" y="4482"/>
                  </a:lnTo>
                  <a:lnTo>
                    <a:pt x="574" y="2481"/>
                  </a:lnTo>
                  <a:lnTo>
                    <a:pt x="1432" y="2481"/>
                  </a:lnTo>
                  <a:lnTo>
                    <a:pt x="1908" y="1910"/>
                  </a:lnTo>
                  <a:lnTo>
                    <a:pt x="1432" y="1337"/>
                  </a:lnTo>
                  <a:lnTo>
                    <a:pt x="574" y="1337"/>
                  </a:lnTo>
                  <a:lnTo>
                    <a:pt x="574" y="4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0"/>
            <p:cNvSpPr/>
            <p:nvPr/>
          </p:nvSpPr>
          <p:spPr>
            <a:xfrm>
              <a:off x="4196148" y="2855707"/>
              <a:ext cx="126912" cy="22062"/>
            </a:xfrm>
            <a:custGeom>
              <a:avLst/>
              <a:gdLst/>
              <a:ahLst/>
              <a:cxnLst/>
              <a:rect l="l" t="t" r="r" b="b"/>
              <a:pathLst>
                <a:path w="3302" h="574" extrusionOk="0">
                  <a:moveTo>
                    <a:pt x="1" y="1"/>
                  </a:moveTo>
                  <a:lnTo>
                    <a:pt x="1" y="573"/>
                  </a:lnTo>
                  <a:lnTo>
                    <a:pt x="3301" y="573"/>
                  </a:lnTo>
                  <a:lnTo>
                    <a:pt x="33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0"/>
            <p:cNvSpPr/>
            <p:nvPr/>
          </p:nvSpPr>
          <p:spPr>
            <a:xfrm>
              <a:off x="4196148" y="2921738"/>
              <a:ext cx="126912" cy="22023"/>
            </a:xfrm>
            <a:custGeom>
              <a:avLst/>
              <a:gdLst/>
              <a:ahLst/>
              <a:cxnLst/>
              <a:rect l="l" t="t" r="r" b="b"/>
              <a:pathLst>
                <a:path w="3302" h="573" extrusionOk="0">
                  <a:moveTo>
                    <a:pt x="1" y="0"/>
                  </a:moveTo>
                  <a:lnTo>
                    <a:pt x="1" y="572"/>
                  </a:lnTo>
                  <a:lnTo>
                    <a:pt x="3301" y="572"/>
                  </a:lnTo>
                  <a:lnTo>
                    <a:pt x="33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7" name="Google Shape;1267;p50"/>
          <p:cNvGrpSpPr/>
          <p:nvPr/>
        </p:nvGrpSpPr>
        <p:grpSpPr>
          <a:xfrm>
            <a:off x="4377015" y="1610187"/>
            <a:ext cx="389982" cy="472724"/>
            <a:chOff x="3191534" y="3771959"/>
            <a:chExt cx="309632" cy="375356"/>
          </a:xfrm>
        </p:grpSpPr>
        <p:sp>
          <p:nvSpPr>
            <p:cNvPr id="1268" name="Google Shape;1268;p50"/>
            <p:cNvSpPr/>
            <p:nvPr/>
          </p:nvSpPr>
          <p:spPr>
            <a:xfrm>
              <a:off x="3191841" y="3771959"/>
              <a:ext cx="73603" cy="331156"/>
            </a:xfrm>
            <a:custGeom>
              <a:avLst/>
              <a:gdLst/>
              <a:ahLst/>
              <a:cxnLst/>
              <a:rect l="l" t="t" r="r" b="b"/>
              <a:pathLst>
                <a:path w="1915" h="8616" extrusionOk="0">
                  <a:moveTo>
                    <a:pt x="1436" y="1"/>
                  </a:moveTo>
                  <a:cubicBezTo>
                    <a:pt x="645" y="1"/>
                    <a:pt x="0" y="644"/>
                    <a:pt x="0" y="1438"/>
                  </a:cubicBezTo>
                  <a:lnTo>
                    <a:pt x="0" y="2586"/>
                  </a:lnTo>
                  <a:lnTo>
                    <a:pt x="191" y="3160"/>
                  </a:lnTo>
                  <a:lnTo>
                    <a:pt x="0" y="3734"/>
                  </a:lnTo>
                  <a:lnTo>
                    <a:pt x="0" y="8616"/>
                  </a:lnTo>
                  <a:lnTo>
                    <a:pt x="728" y="7755"/>
                  </a:lnTo>
                  <a:lnTo>
                    <a:pt x="1723" y="7487"/>
                  </a:lnTo>
                  <a:lnTo>
                    <a:pt x="1915" y="4077"/>
                  </a:lnTo>
                  <a:lnTo>
                    <a:pt x="17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0"/>
            <p:cNvSpPr/>
            <p:nvPr/>
          </p:nvSpPr>
          <p:spPr>
            <a:xfrm>
              <a:off x="3257757" y="3771959"/>
              <a:ext cx="130641" cy="295873"/>
            </a:xfrm>
            <a:custGeom>
              <a:avLst/>
              <a:gdLst/>
              <a:ahLst/>
              <a:cxnLst/>
              <a:rect l="l" t="t" r="r" b="b"/>
              <a:pathLst>
                <a:path w="3399" h="7698" extrusionOk="0">
                  <a:moveTo>
                    <a:pt x="1" y="1"/>
                  </a:moveTo>
                  <a:lnTo>
                    <a:pt x="1" y="7487"/>
                  </a:lnTo>
                  <a:lnTo>
                    <a:pt x="1150" y="7698"/>
                  </a:lnTo>
                  <a:lnTo>
                    <a:pt x="3208" y="7469"/>
                  </a:lnTo>
                  <a:lnTo>
                    <a:pt x="3399" y="3582"/>
                  </a:lnTo>
                  <a:lnTo>
                    <a:pt x="32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0"/>
            <p:cNvSpPr/>
            <p:nvPr/>
          </p:nvSpPr>
          <p:spPr>
            <a:xfrm>
              <a:off x="3381633" y="3771959"/>
              <a:ext cx="119533" cy="290184"/>
            </a:xfrm>
            <a:custGeom>
              <a:avLst/>
              <a:gdLst/>
              <a:ahLst/>
              <a:cxnLst/>
              <a:rect l="l" t="t" r="r" b="b"/>
              <a:pathLst>
                <a:path w="3110" h="7550" extrusionOk="0">
                  <a:moveTo>
                    <a:pt x="1" y="1"/>
                  </a:moveTo>
                  <a:lnTo>
                    <a:pt x="1" y="7468"/>
                  </a:lnTo>
                  <a:lnTo>
                    <a:pt x="1579" y="7550"/>
                  </a:lnTo>
                  <a:lnTo>
                    <a:pt x="3109" y="7468"/>
                  </a:lnTo>
                  <a:lnTo>
                    <a:pt x="31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0"/>
            <p:cNvSpPr/>
            <p:nvPr/>
          </p:nvSpPr>
          <p:spPr>
            <a:xfrm>
              <a:off x="3191841" y="3871698"/>
              <a:ext cx="65954" cy="44047"/>
            </a:xfrm>
            <a:custGeom>
              <a:avLst/>
              <a:gdLst/>
              <a:ahLst/>
              <a:cxnLst/>
              <a:rect l="l" t="t" r="r" b="b"/>
              <a:pathLst>
                <a:path w="1716" h="1146" extrusionOk="0">
                  <a:moveTo>
                    <a:pt x="0" y="0"/>
                  </a:moveTo>
                  <a:lnTo>
                    <a:pt x="0" y="1145"/>
                  </a:lnTo>
                  <a:lnTo>
                    <a:pt x="1716" y="1145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0"/>
            <p:cNvSpPr/>
            <p:nvPr/>
          </p:nvSpPr>
          <p:spPr>
            <a:xfrm>
              <a:off x="3213941" y="4073673"/>
              <a:ext cx="174726" cy="58844"/>
            </a:xfrm>
            <a:custGeom>
              <a:avLst/>
              <a:gdLst/>
              <a:ahLst/>
              <a:cxnLst/>
              <a:rect l="l" t="t" r="r" b="b"/>
              <a:pathLst>
                <a:path w="4546" h="1531" extrusionOk="0">
                  <a:moveTo>
                    <a:pt x="2641" y="1"/>
                  </a:moveTo>
                  <a:lnTo>
                    <a:pt x="573" y="193"/>
                  </a:lnTo>
                  <a:cubicBezTo>
                    <a:pt x="255" y="193"/>
                    <a:pt x="0" y="449"/>
                    <a:pt x="0" y="766"/>
                  </a:cubicBezTo>
                  <a:cubicBezTo>
                    <a:pt x="0" y="1082"/>
                    <a:pt x="256" y="1340"/>
                    <a:pt x="573" y="1340"/>
                  </a:cubicBezTo>
                  <a:lnTo>
                    <a:pt x="2622" y="1530"/>
                  </a:lnTo>
                  <a:lnTo>
                    <a:pt x="4354" y="1340"/>
                  </a:lnTo>
                  <a:lnTo>
                    <a:pt x="4545" y="766"/>
                  </a:lnTo>
                  <a:lnTo>
                    <a:pt x="4354" y="193"/>
                  </a:lnTo>
                  <a:lnTo>
                    <a:pt x="2641" y="1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0"/>
            <p:cNvSpPr/>
            <p:nvPr/>
          </p:nvSpPr>
          <p:spPr>
            <a:xfrm>
              <a:off x="3381633" y="4073750"/>
              <a:ext cx="97548" cy="58882"/>
            </a:xfrm>
            <a:custGeom>
              <a:avLst/>
              <a:gdLst/>
              <a:ahLst/>
              <a:cxnLst/>
              <a:rect l="l" t="t" r="r" b="b"/>
              <a:pathLst>
                <a:path w="2538" h="1532" extrusionOk="0">
                  <a:moveTo>
                    <a:pt x="1120" y="1"/>
                  </a:moveTo>
                  <a:lnTo>
                    <a:pt x="1" y="192"/>
                  </a:lnTo>
                  <a:lnTo>
                    <a:pt x="1" y="1341"/>
                  </a:lnTo>
                  <a:lnTo>
                    <a:pt x="1293" y="1532"/>
                  </a:lnTo>
                  <a:lnTo>
                    <a:pt x="2537" y="1341"/>
                  </a:lnTo>
                  <a:lnTo>
                    <a:pt x="2537" y="192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0"/>
            <p:cNvSpPr/>
            <p:nvPr/>
          </p:nvSpPr>
          <p:spPr>
            <a:xfrm>
              <a:off x="3191534" y="4059376"/>
              <a:ext cx="197133" cy="87939"/>
            </a:xfrm>
            <a:custGeom>
              <a:avLst/>
              <a:gdLst/>
              <a:ahLst/>
              <a:cxnLst/>
              <a:rect l="l" t="t" r="r" b="b"/>
              <a:pathLst>
                <a:path w="5129" h="2288" extrusionOk="0">
                  <a:moveTo>
                    <a:pt x="1172" y="0"/>
                  </a:moveTo>
                  <a:cubicBezTo>
                    <a:pt x="544" y="0"/>
                    <a:pt x="20" y="498"/>
                    <a:pt x="10" y="1127"/>
                  </a:cubicBezTo>
                  <a:cubicBezTo>
                    <a:pt x="1" y="1765"/>
                    <a:pt x="518" y="2288"/>
                    <a:pt x="1155" y="2288"/>
                  </a:cubicBezTo>
                  <a:lnTo>
                    <a:pt x="4937" y="2288"/>
                  </a:lnTo>
                  <a:lnTo>
                    <a:pt x="5128" y="2002"/>
                  </a:lnTo>
                  <a:lnTo>
                    <a:pt x="4937" y="1716"/>
                  </a:lnTo>
                  <a:lnTo>
                    <a:pt x="1169" y="1716"/>
                  </a:lnTo>
                  <a:cubicBezTo>
                    <a:pt x="855" y="1716"/>
                    <a:pt x="590" y="1472"/>
                    <a:pt x="583" y="1159"/>
                  </a:cubicBezTo>
                  <a:cubicBezTo>
                    <a:pt x="575" y="836"/>
                    <a:pt x="833" y="572"/>
                    <a:pt x="1155" y="572"/>
                  </a:cubicBezTo>
                  <a:lnTo>
                    <a:pt x="4937" y="572"/>
                  </a:lnTo>
                  <a:lnTo>
                    <a:pt x="5128" y="286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0"/>
            <p:cNvSpPr/>
            <p:nvPr/>
          </p:nvSpPr>
          <p:spPr>
            <a:xfrm>
              <a:off x="3381633" y="4059376"/>
              <a:ext cx="119533" cy="22023"/>
            </a:xfrm>
            <a:custGeom>
              <a:avLst/>
              <a:gdLst/>
              <a:ahLst/>
              <a:cxnLst/>
              <a:rect l="l" t="t" r="r" b="b"/>
              <a:pathLst>
                <a:path w="3110" h="573" extrusionOk="0">
                  <a:moveTo>
                    <a:pt x="1" y="0"/>
                  </a:moveTo>
                  <a:lnTo>
                    <a:pt x="1" y="572"/>
                  </a:lnTo>
                  <a:lnTo>
                    <a:pt x="3109" y="572"/>
                  </a:lnTo>
                  <a:lnTo>
                    <a:pt x="31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0"/>
            <p:cNvSpPr/>
            <p:nvPr/>
          </p:nvSpPr>
          <p:spPr>
            <a:xfrm>
              <a:off x="3381633" y="4125292"/>
              <a:ext cx="119533" cy="22023"/>
            </a:xfrm>
            <a:custGeom>
              <a:avLst/>
              <a:gdLst/>
              <a:ahLst/>
              <a:cxnLst/>
              <a:rect l="l" t="t" r="r" b="b"/>
              <a:pathLst>
                <a:path w="3110" h="573" extrusionOk="0">
                  <a:moveTo>
                    <a:pt x="1" y="1"/>
                  </a:moveTo>
                  <a:lnTo>
                    <a:pt x="1" y="573"/>
                  </a:lnTo>
                  <a:lnTo>
                    <a:pt x="3109" y="573"/>
                  </a:lnTo>
                  <a:lnTo>
                    <a:pt x="31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0"/>
            <p:cNvSpPr/>
            <p:nvPr/>
          </p:nvSpPr>
          <p:spPr>
            <a:xfrm>
              <a:off x="3369911" y="3852941"/>
              <a:ext cx="18449" cy="103044"/>
            </a:xfrm>
            <a:custGeom>
              <a:avLst/>
              <a:gdLst/>
              <a:ahLst/>
              <a:cxnLst/>
              <a:rect l="l" t="t" r="r" b="b"/>
              <a:pathLst>
                <a:path w="480" h="2681" extrusionOk="0">
                  <a:moveTo>
                    <a:pt x="144" y="1"/>
                  </a:moveTo>
                  <a:lnTo>
                    <a:pt x="1" y="192"/>
                  </a:lnTo>
                  <a:lnTo>
                    <a:pt x="1" y="2489"/>
                  </a:lnTo>
                  <a:lnTo>
                    <a:pt x="116" y="2681"/>
                  </a:lnTo>
                  <a:lnTo>
                    <a:pt x="289" y="2489"/>
                  </a:lnTo>
                  <a:lnTo>
                    <a:pt x="480" y="1341"/>
                  </a:lnTo>
                  <a:lnTo>
                    <a:pt x="289" y="192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0"/>
            <p:cNvSpPr/>
            <p:nvPr/>
          </p:nvSpPr>
          <p:spPr>
            <a:xfrm>
              <a:off x="3381633" y="3853172"/>
              <a:ext cx="11031" cy="102660"/>
            </a:xfrm>
            <a:custGeom>
              <a:avLst/>
              <a:gdLst/>
              <a:ahLst/>
              <a:cxnLst/>
              <a:rect l="l" t="t" r="r" b="b"/>
              <a:pathLst>
                <a:path w="287" h="2671" extrusionOk="0">
                  <a:moveTo>
                    <a:pt x="108" y="0"/>
                  </a:moveTo>
                  <a:lnTo>
                    <a:pt x="1" y="191"/>
                  </a:lnTo>
                  <a:lnTo>
                    <a:pt x="1" y="2480"/>
                  </a:lnTo>
                  <a:lnTo>
                    <a:pt x="116" y="2671"/>
                  </a:lnTo>
                  <a:lnTo>
                    <a:pt x="287" y="2480"/>
                  </a:lnTo>
                  <a:lnTo>
                    <a:pt x="287" y="191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0"/>
            <p:cNvSpPr/>
            <p:nvPr/>
          </p:nvSpPr>
          <p:spPr>
            <a:xfrm>
              <a:off x="3303956" y="3837990"/>
              <a:ext cx="84288" cy="77754"/>
            </a:xfrm>
            <a:custGeom>
              <a:avLst/>
              <a:gdLst/>
              <a:ahLst/>
              <a:cxnLst/>
              <a:rect l="l" t="t" r="r" b="b"/>
              <a:pathLst>
                <a:path w="2193" h="2023" extrusionOk="0">
                  <a:moveTo>
                    <a:pt x="1057" y="1"/>
                  </a:moveTo>
                  <a:lnTo>
                    <a:pt x="0" y="706"/>
                  </a:lnTo>
                  <a:lnTo>
                    <a:pt x="0" y="2022"/>
                  </a:lnTo>
                  <a:lnTo>
                    <a:pt x="1145" y="2022"/>
                  </a:lnTo>
                  <a:lnTo>
                    <a:pt x="1145" y="1450"/>
                  </a:lnTo>
                  <a:lnTo>
                    <a:pt x="572" y="1450"/>
                  </a:lnTo>
                  <a:lnTo>
                    <a:pt x="572" y="1012"/>
                  </a:lnTo>
                  <a:lnTo>
                    <a:pt x="1230" y="572"/>
                  </a:lnTo>
                  <a:lnTo>
                    <a:pt x="2002" y="572"/>
                  </a:lnTo>
                  <a:lnTo>
                    <a:pt x="2193" y="261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0"/>
            <p:cNvSpPr/>
            <p:nvPr/>
          </p:nvSpPr>
          <p:spPr>
            <a:xfrm>
              <a:off x="3381633" y="3838682"/>
              <a:ext cx="76985" cy="77062"/>
            </a:xfrm>
            <a:custGeom>
              <a:avLst/>
              <a:gdLst/>
              <a:ahLst/>
              <a:cxnLst/>
              <a:rect l="l" t="t" r="r" b="b"/>
              <a:pathLst>
                <a:path w="2003" h="2005" extrusionOk="0">
                  <a:moveTo>
                    <a:pt x="1" y="0"/>
                  </a:moveTo>
                  <a:lnTo>
                    <a:pt x="1" y="573"/>
                  </a:lnTo>
                  <a:lnTo>
                    <a:pt x="772" y="573"/>
                  </a:lnTo>
                  <a:lnTo>
                    <a:pt x="1430" y="1012"/>
                  </a:lnTo>
                  <a:lnTo>
                    <a:pt x="1430" y="1431"/>
                  </a:lnTo>
                  <a:lnTo>
                    <a:pt x="858" y="1431"/>
                  </a:lnTo>
                  <a:lnTo>
                    <a:pt x="858" y="2004"/>
                  </a:lnTo>
                  <a:lnTo>
                    <a:pt x="2002" y="2004"/>
                  </a:lnTo>
                  <a:lnTo>
                    <a:pt x="2002" y="706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0"/>
            <p:cNvSpPr/>
            <p:nvPr/>
          </p:nvSpPr>
          <p:spPr>
            <a:xfrm>
              <a:off x="3347964" y="3948644"/>
              <a:ext cx="40472" cy="51541"/>
            </a:xfrm>
            <a:custGeom>
              <a:avLst/>
              <a:gdLst/>
              <a:ahLst/>
              <a:cxnLst/>
              <a:rect l="l" t="t" r="r" b="b"/>
              <a:pathLst>
                <a:path w="1053" h="1341" extrusionOk="0">
                  <a:moveTo>
                    <a:pt x="1" y="1"/>
                  </a:moveTo>
                  <a:lnTo>
                    <a:pt x="1" y="1149"/>
                  </a:lnTo>
                  <a:lnTo>
                    <a:pt x="0" y="1149"/>
                  </a:lnTo>
                  <a:lnTo>
                    <a:pt x="408" y="1341"/>
                  </a:lnTo>
                  <a:lnTo>
                    <a:pt x="862" y="1149"/>
                  </a:lnTo>
                  <a:lnTo>
                    <a:pt x="1053" y="625"/>
                  </a:lnTo>
                  <a:lnTo>
                    <a:pt x="8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0"/>
            <p:cNvSpPr/>
            <p:nvPr/>
          </p:nvSpPr>
          <p:spPr>
            <a:xfrm>
              <a:off x="3381633" y="3948644"/>
              <a:ext cx="33054" cy="51541"/>
            </a:xfrm>
            <a:custGeom>
              <a:avLst/>
              <a:gdLst/>
              <a:ahLst/>
              <a:cxnLst/>
              <a:rect l="l" t="t" r="r" b="b"/>
              <a:pathLst>
                <a:path w="860" h="1341" extrusionOk="0">
                  <a:moveTo>
                    <a:pt x="1" y="1"/>
                  </a:moveTo>
                  <a:lnTo>
                    <a:pt x="1" y="1149"/>
                  </a:lnTo>
                  <a:lnTo>
                    <a:pt x="459" y="1341"/>
                  </a:lnTo>
                  <a:lnTo>
                    <a:pt x="860" y="1149"/>
                  </a:lnTo>
                  <a:lnTo>
                    <a:pt x="8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0"/>
            <p:cNvSpPr/>
            <p:nvPr/>
          </p:nvSpPr>
          <p:spPr>
            <a:xfrm>
              <a:off x="3303956" y="3992652"/>
              <a:ext cx="84288" cy="22023"/>
            </a:xfrm>
            <a:custGeom>
              <a:avLst/>
              <a:gdLst/>
              <a:ahLst/>
              <a:cxnLst/>
              <a:rect l="l" t="t" r="r" b="b"/>
              <a:pathLst>
                <a:path w="2193" h="573" extrusionOk="0">
                  <a:moveTo>
                    <a:pt x="0" y="1"/>
                  </a:moveTo>
                  <a:lnTo>
                    <a:pt x="0" y="572"/>
                  </a:lnTo>
                  <a:lnTo>
                    <a:pt x="2002" y="572"/>
                  </a:lnTo>
                  <a:lnTo>
                    <a:pt x="2193" y="287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0"/>
            <p:cNvSpPr/>
            <p:nvPr/>
          </p:nvSpPr>
          <p:spPr>
            <a:xfrm>
              <a:off x="3381633" y="3992652"/>
              <a:ext cx="76985" cy="22023"/>
            </a:xfrm>
            <a:custGeom>
              <a:avLst/>
              <a:gdLst/>
              <a:ahLst/>
              <a:cxnLst/>
              <a:rect l="l" t="t" r="r" b="b"/>
              <a:pathLst>
                <a:path w="2003" h="573" extrusionOk="0">
                  <a:moveTo>
                    <a:pt x="1" y="1"/>
                  </a:moveTo>
                  <a:lnTo>
                    <a:pt x="1" y="572"/>
                  </a:lnTo>
                  <a:lnTo>
                    <a:pt x="2002" y="572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5" name="Google Shape;1285;p50"/>
          <p:cNvGrpSpPr/>
          <p:nvPr/>
        </p:nvGrpSpPr>
        <p:grpSpPr>
          <a:xfrm>
            <a:off x="1995088" y="1610217"/>
            <a:ext cx="394920" cy="472627"/>
            <a:chOff x="749028" y="1959172"/>
            <a:chExt cx="313553" cy="375279"/>
          </a:xfrm>
        </p:grpSpPr>
        <p:sp>
          <p:nvSpPr>
            <p:cNvPr id="1286" name="Google Shape;1286;p50"/>
            <p:cNvSpPr/>
            <p:nvPr/>
          </p:nvSpPr>
          <p:spPr>
            <a:xfrm>
              <a:off x="753179" y="2041577"/>
              <a:ext cx="78792" cy="70644"/>
            </a:xfrm>
            <a:custGeom>
              <a:avLst/>
              <a:gdLst/>
              <a:ahLst/>
              <a:cxnLst/>
              <a:rect l="l" t="t" r="r" b="b"/>
              <a:pathLst>
                <a:path w="2050" h="1838" extrusionOk="0">
                  <a:moveTo>
                    <a:pt x="862" y="1"/>
                  </a:moveTo>
                  <a:lnTo>
                    <a:pt x="0" y="440"/>
                  </a:lnTo>
                  <a:lnTo>
                    <a:pt x="0" y="1589"/>
                  </a:lnTo>
                  <a:lnTo>
                    <a:pt x="862" y="1838"/>
                  </a:lnTo>
                  <a:lnTo>
                    <a:pt x="1723" y="1589"/>
                  </a:lnTo>
                  <a:lnTo>
                    <a:pt x="2049" y="1015"/>
                  </a:lnTo>
                  <a:lnTo>
                    <a:pt x="1723" y="442"/>
                  </a:lnTo>
                  <a:lnTo>
                    <a:pt x="8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0"/>
            <p:cNvSpPr/>
            <p:nvPr/>
          </p:nvSpPr>
          <p:spPr>
            <a:xfrm>
              <a:off x="753179" y="2102842"/>
              <a:ext cx="78792" cy="187678"/>
            </a:xfrm>
            <a:custGeom>
              <a:avLst/>
              <a:gdLst/>
              <a:ahLst/>
              <a:cxnLst/>
              <a:rect l="l" t="t" r="r" b="b"/>
              <a:pathLst>
                <a:path w="2050" h="4883" extrusionOk="0">
                  <a:moveTo>
                    <a:pt x="0" y="0"/>
                  </a:moveTo>
                  <a:lnTo>
                    <a:pt x="0" y="4883"/>
                  </a:lnTo>
                  <a:lnTo>
                    <a:pt x="747" y="4116"/>
                  </a:lnTo>
                  <a:lnTo>
                    <a:pt x="1723" y="3734"/>
                  </a:lnTo>
                  <a:lnTo>
                    <a:pt x="2049" y="2011"/>
                  </a:lnTo>
                  <a:lnTo>
                    <a:pt x="17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0"/>
            <p:cNvSpPr/>
            <p:nvPr/>
          </p:nvSpPr>
          <p:spPr>
            <a:xfrm>
              <a:off x="753179" y="1959172"/>
              <a:ext cx="79061" cy="99739"/>
            </a:xfrm>
            <a:custGeom>
              <a:avLst/>
              <a:gdLst/>
              <a:ahLst/>
              <a:cxnLst/>
              <a:rect l="l" t="t" r="r" b="b"/>
              <a:pathLst>
                <a:path w="2057" h="2595" extrusionOk="0">
                  <a:moveTo>
                    <a:pt x="1436" y="1"/>
                  </a:moveTo>
                  <a:cubicBezTo>
                    <a:pt x="644" y="1"/>
                    <a:pt x="0" y="642"/>
                    <a:pt x="0" y="1437"/>
                  </a:cubicBezTo>
                  <a:lnTo>
                    <a:pt x="0" y="2594"/>
                  </a:lnTo>
                  <a:lnTo>
                    <a:pt x="1730" y="2594"/>
                  </a:lnTo>
                  <a:lnTo>
                    <a:pt x="2057" y="1442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0"/>
            <p:cNvSpPr/>
            <p:nvPr/>
          </p:nvSpPr>
          <p:spPr>
            <a:xfrm>
              <a:off x="819210" y="1959172"/>
              <a:ext cx="117688" cy="298025"/>
            </a:xfrm>
            <a:custGeom>
              <a:avLst/>
              <a:gdLst/>
              <a:ahLst/>
              <a:cxnLst/>
              <a:rect l="l" t="t" r="r" b="b"/>
              <a:pathLst>
                <a:path w="3062" h="7754" extrusionOk="0">
                  <a:moveTo>
                    <a:pt x="0" y="1"/>
                  </a:moveTo>
                  <a:lnTo>
                    <a:pt x="0" y="7467"/>
                  </a:lnTo>
                  <a:lnTo>
                    <a:pt x="1531" y="7754"/>
                  </a:lnTo>
                  <a:lnTo>
                    <a:pt x="2871" y="7467"/>
                  </a:lnTo>
                  <a:lnTo>
                    <a:pt x="3062" y="4154"/>
                  </a:lnTo>
                  <a:lnTo>
                    <a:pt x="28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0"/>
            <p:cNvSpPr/>
            <p:nvPr/>
          </p:nvSpPr>
          <p:spPr>
            <a:xfrm>
              <a:off x="929865" y="1959172"/>
              <a:ext cx="132716" cy="314168"/>
            </a:xfrm>
            <a:custGeom>
              <a:avLst/>
              <a:gdLst/>
              <a:ahLst/>
              <a:cxnLst/>
              <a:rect l="l" t="t" r="r" b="b"/>
              <a:pathLst>
                <a:path w="3453" h="8174" extrusionOk="0">
                  <a:moveTo>
                    <a:pt x="0" y="1"/>
                  </a:moveTo>
                  <a:lnTo>
                    <a:pt x="0" y="7467"/>
                  </a:lnTo>
                  <a:lnTo>
                    <a:pt x="1726" y="8174"/>
                  </a:lnTo>
                  <a:lnTo>
                    <a:pt x="3453" y="7467"/>
                  </a:lnTo>
                  <a:lnTo>
                    <a:pt x="34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0"/>
            <p:cNvSpPr/>
            <p:nvPr/>
          </p:nvSpPr>
          <p:spPr>
            <a:xfrm>
              <a:off x="775279" y="2260848"/>
              <a:ext cx="161850" cy="58844"/>
            </a:xfrm>
            <a:custGeom>
              <a:avLst/>
              <a:gdLst/>
              <a:ahLst/>
              <a:cxnLst/>
              <a:rect l="l" t="t" r="r" b="b"/>
              <a:pathLst>
                <a:path w="4211" h="1531" extrusionOk="0">
                  <a:moveTo>
                    <a:pt x="2297" y="1"/>
                  </a:moveTo>
                  <a:lnTo>
                    <a:pt x="574" y="193"/>
                  </a:lnTo>
                  <a:cubicBezTo>
                    <a:pt x="257" y="193"/>
                    <a:pt x="0" y="450"/>
                    <a:pt x="0" y="767"/>
                  </a:cubicBezTo>
                  <a:cubicBezTo>
                    <a:pt x="0" y="1082"/>
                    <a:pt x="258" y="1340"/>
                    <a:pt x="574" y="1340"/>
                  </a:cubicBezTo>
                  <a:lnTo>
                    <a:pt x="2297" y="1531"/>
                  </a:lnTo>
                  <a:lnTo>
                    <a:pt x="4019" y="1340"/>
                  </a:lnTo>
                  <a:lnTo>
                    <a:pt x="4210" y="766"/>
                  </a:lnTo>
                  <a:lnTo>
                    <a:pt x="4019" y="193"/>
                  </a:lnTo>
                  <a:lnTo>
                    <a:pt x="2297" y="1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0"/>
            <p:cNvSpPr/>
            <p:nvPr/>
          </p:nvSpPr>
          <p:spPr>
            <a:xfrm>
              <a:off x="929865" y="2260771"/>
              <a:ext cx="110731" cy="59036"/>
            </a:xfrm>
            <a:custGeom>
              <a:avLst/>
              <a:gdLst/>
              <a:ahLst/>
              <a:cxnLst/>
              <a:rect l="l" t="t" r="r" b="b"/>
              <a:pathLst>
                <a:path w="2881" h="1536" extrusionOk="0">
                  <a:moveTo>
                    <a:pt x="1441" y="1"/>
                  </a:moveTo>
                  <a:lnTo>
                    <a:pt x="0" y="194"/>
                  </a:lnTo>
                  <a:lnTo>
                    <a:pt x="0" y="1345"/>
                  </a:lnTo>
                  <a:lnTo>
                    <a:pt x="1441" y="1536"/>
                  </a:lnTo>
                  <a:lnTo>
                    <a:pt x="2881" y="1344"/>
                  </a:lnTo>
                  <a:lnTo>
                    <a:pt x="2881" y="194"/>
                  </a:lnTo>
                  <a:lnTo>
                    <a:pt x="2879" y="194"/>
                  </a:lnTo>
                  <a:lnTo>
                    <a:pt x="1441" y="1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0"/>
            <p:cNvSpPr/>
            <p:nvPr/>
          </p:nvSpPr>
          <p:spPr>
            <a:xfrm>
              <a:off x="929788" y="1959172"/>
              <a:ext cx="66031" cy="110385"/>
            </a:xfrm>
            <a:custGeom>
              <a:avLst/>
              <a:gdLst/>
              <a:ahLst/>
              <a:cxnLst/>
              <a:rect l="l" t="t" r="r" b="b"/>
              <a:pathLst>
                <a:path w="1718" h="2872" extrusionOk="0">
                  <a:moveTo>
                    <a:pt x="0" y="1"/>
                  </a:moveTo>
                  <a:lnTo>
                    <a:pt x="0" y="2872"/>
                  </a:lnTo>
                  <a:lnTo>
                    <a:pt x="859" y="2298"/>
                  </a:lnTo>
                  <a:lnTo>
                    <a:pt x="1717" y="2871"/>
                  </a:lnTo>
                  <a:lnTo>
                    <a:pt x="1717" y="2871"/>
                  </a:lnTo>
                  <a:lnTo>
                    <a:pt x="1717" y="1"/>
                  </a:lnTo>
                  <a:close/>
                  <a:moveTo>
                    <a:pt x="1717" y="2871"/>
                  </a:moveTo>
                  <a:lnTo>
                    <a:pt x="1717" y="2872"/>
                  </a:lnTo>
                  <a:lnTo>
                    <a:pt x="1718" y="2872"/>
                  </a:lnTo>
                  <a:lnTo>
                    <a:pt x="1717" y="2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0"/>
            <p:cNvSpPr/>
            <p:nvPr/>
          </p:nvSpPr>
          <p:spPr>
            <a:xfrm>
              <a:off x="749028" y="2246512"/>
              <a:ext cx="188216" cy="87901"/>
            </a:xfrm>
            <a:custGeom>
              <a:avLst/>
              <a:gdLst/>
              <a:ahLst/>
              <a:cxnLst/>
              <a:rect l="l" t="t" r="r" b="b"/>
              <a:pathLst>
                <a:path w="4897" h="2287" extrusionOk="0">
                  <a:moveTo>
                    <a:pt x="1256" y="0"/>
                  </a:moveTo>
                  <a:cubicBezTo>
                    <a:pt x="941" y="0"/>
                    <a:pt x="655" y="128"/>
                    <a:pt x="448" y="335"/>
                  </a:cubicBezTo>
                  <a:cubicBezTo>
                    <a:pt x="1" y="782"/>
                    <a:pt x="1" y="1505"/>
                    <a:pt x="448" y="1952"/>
                  </a:cubicBezTo>
                  <a:cubicBezTo>
                    <a:pt x="655" y="2159"/>
                    <a:pt x="941" y="2287"/>
                    <a:pt x="1256" y="2287"/>
                  </a:cubicBezTo>
                  <a:lnTo>
                    <a:pt x="4705" y="2287"/>
                  </a:lnTo>
                  <a:lnTo>
                    <a:pt x="4896" y="2001"/>
                  </a:lnTo>
                  <a:lnTo>
                    <a:pt x="4705" y="1714"/>
                  </a:lnTo>
                  <a:lnTo>
                    <a:pt x="1257" y="1714"/>
                  </a:lnTo>
                  <a:cubicBezTo>
                    <a:pt x="1099" y="1714"/>
                    <a:pt x="957" y="1649"/>
                    <a:pt x="852" y="1547"/>
                  </a:cubicBezTo>
                  <a:cubicBezTo>
                    <a:pt x="629" y="1325"/>
                    <a:pt x="629" y="963"/>
                    <a:pt x="852" y="740"/>
                  </a:cubicBezTo>
                  <a:cubicBezTo>
                    <a:pt x="957" y="635"/>
                    <a:pt x="1099" y="572"/>
                    <a:pt x="1257" y="572"/>
                  </a:cubicBezTo>
                  <a:lnTo>
                    <a:pt x="4705" y="572"/>
                  </a:lnTo>
                  <a:lnTo>
                    <a:pt x="4896" y="286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0"/>
            <p:cNvSpPr/>
            <p:nvPr/>
          </p:nvSpPr>
          <p:spPr>
            <a:xfrm>
              <a:off x="863872" y="2157766"/>
              <a:ext cx="73372" cy="22023"/>
            </a:xfrm>
            <a:custGeom>
              <a:avLst/>
              <a:gdLst/>
              <a:ahLst/>
              <a:cxnLst/>
              <a:rect l="l" t="t" r="r" b="b"/>
              <a:pathLst>
                <a:path w="1909" h="573" extrusionOk="0">
                  <a:moveTo>
                    <a:pt x="1" y="1"/>
                  </a:moveTo>
                  <a:lnTo>
                    <a:pt x="1" y="573"/>
                  </a:lnTo>
                  <a:lnTo>
                    <a:pt x="1717" y="573"/>
                  </a:lnTo>
                  <a:lnTo>
                    <a:pt x="1908" y="287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0"/>
            <p:cNvSpPr/>
            <p:nvPr/>
          </p:nvSpPr>
          <p:spPr>
            <a:xfrm>
              <a:off x="929865" y="2157766"/>
              <a:ext cx="76947" cy="22023"/>
            </a:xfrm>
            <a:custGeom>
              <a:avLst/>
              <a:gdLst/>
              <a:ahLst/>
              <a:cxnLst/>
              <a:rect l="l" t="t" r="r" b="b"/>
              <a:pathLst>
                <a:path w="2002" h="573" extrusionOk="0">
                  <a:moveTo>
                    <a:pt x="0" y="1"/>
                  </a:moveTo>
                  <a:lnTo>
                    <a:pt x="0" y="573"/>
                  </a:lnTo>
                  <a:lnTo>
                    <a:pt x="2002" y="573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0"/>
            <p:cNvSpPr/>
            <p:nvPr/>
          </p:nvSpPr>
          <p:spPr>
            <a:xfrm>
              <a:off x="863872" y="2201774"/>
              <a:ext cx="73372" cy="22062"/>
            </a:xfrm>
            <a:custGeom>
              <a:avLst/>
              <a:gdLst/>
              <a:ahLst/>
              <a:cxnLst/>
              <a:rect l="l" t="t" r="r" b="b"/>
              <a:pathLst>
                <a:path w="1909" h="574" extrusionOk="0">
                  <a:moveTo>
                    <a:pt x="1" y="0"/>
                  </a:moveTo>
                  <a:lnTo>
                    <a:pt x="1" y="573"/>
                  </a:lnTo>
                  <a:lnTo>
                    <a:pt x="1717" y="573"/>
                  </a:lnTo>
                  <a:lnTo>
                    <a:pt x="1908" y="286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0"/>
            <p:cNvSpPr/>
            <p:nvPr/>
          </p:nvSpPr>
          <p:spPr>
            <a:xfrm>
              <a:off x="929865" y="2201774"/>
              <a:ext cx="76947" cy="22062"/>
            </a:xfrm>
            <a:custGeom>
              <a:avLst/>
              <a:gdLst/>
              <a:ahLst/>
              <a:cxnLst/>
              <a:rect l="l" t="t" r="r" b="b"/>
              <a:pathLst>
                <a:path w="2002" h="574" extrusionOk="0">
                  <a:moveTo>
                    <a:pt x="0" y="0"/>
                  </a:moveTo>
                  <a:lnTo>
                    <a:pt x="0" y="573"/>
                  </a:lnTo>
                  <a:lnTo>
                    <a:pt x="2002" y="573"/>
                  </a:lnTo>
                  <a:lnTo>
                    <a:pt x="2002" y="0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0"/>
            <p:cNvSpPr/>
            <p:nvPr/>
          </p:nvSpPr>
          <p:spPr>
            <a:xfrm>
              <a:off x="929865" y="2312428"/>
              <a:ext cx="132678" cy="22023"/>
            </a:xfrm>
            <a:custGeom>
              <a:avLst/>
              <a:gdLst/>
              <a:ahLst/>
              <a:cxnLst/>
              <a:rect l="l" t="t" r="r" b="b"/>
              <a:pathLst>
                <a:path w="3452" h="573" extrusionOk="0">
                  <a:moveTo>
                    <a:pt x="0" y="1"/>
                  </a:moveTo>
                  <a:lnTo>
                    <a:pt x="0" y="573"/>
                  </a:lnTo>
                  <a:lnTo>
                    <a:pt x="3451" y="573"/>
                  </a:lnTo>
                  <a:lnTo>
                    <a:pt x="3451" y="287"/>
                  </a:lnTo>
                  <a:lnTo>
                    <a:pt x="34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0"/>
            <p:cNvSpPr/>
            <p:nvPr/>
          </p:nvSpPr>
          <p:spPr>
            <a:xfrm>
              <a:off x="929865" y="2246512"/>
              <a:ext cx="132678" cy="22023"/>
            </a:xfrm>
            <a:custGeom>
              <a:avLst/>
              <a:gdLst/>
              <a:ahLst/>
              <a:cxnLst/>
              <a:rect l="l" t="t" r="r" b="b"/>
              <a:pathLst>
                <a:path w="3452" h="573" extrusionOk="0">
                  <a:moveTo>
                    <a:pt x="0" y="0"/>
                  </a:moveTo>
                  <a:lnTo>
                    <a:pt x="0" y="572"/>
                  </a:lnTo>
                  <a:lnTo>
                    <a:pt x="3451" y="572"/>
                  </a:lnTo>
                  <a:lnTo>
                    <a:pt x="34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1" name="Google Shape;1301;p50"/>
          <p:cNvSpPr/>
          <p:nvPr/>
        </p:nvSpPr>
        <p:spPr>
          <a:xfrm>
            <a:off x="720009" y="2468741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51B7582-4D7C-9D9D-B61D-521D1BF730B0}"/>
              </a:ext>
            </a:extLst>
          </p:cNvPr>
          <p:cNvSpPr txBox="1"/>
          <p:nvPr/>
        </p:nvSpPr>
        <p:spPr>
          <a:xfrm>
            <a:off x="922959" y="848031"/>
            <a:ext cx="5274128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D40E32F-E4A5-3EAE-7B4E-4BC4F0DBCD24}"/>
              </a:ext>
            </a:extLst>
          </p:cNvPr>
          <p:cNvSpPr txBox="1"/>
          <p:nvPr/>
        </p:nvSpPr>
        <p:spPr>
          <a:xfrm>
            <a:off x="1232807" y="2524156"/>
            <a:ext cx="2157473" cy="1294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B330A9B-A59E-2E2B-FF28-D64E8E69CB17}"/>
              </a:ext>
            </a:extLst>
          </p:cNvPr>
          <p:cNvSpPr txBox="1"/>
          <p:nvPr/>
        </p:nvSpPr>
        <p:spPr>
          <a:xfrm>
            <a:off x="3568286" y="2561253"/>
            <a:ext cx="2185436" cy="1709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7AE6AD8-7F48-2B9A-E54E-E1889AD4C28B}"/>
              </a:ext>
            </a:extLst>
          </p:cNvPr>
          <p:cNvSpPr txBox="1"/>
          <p:nvPr/>
        </p:nvSpPr>
        <p:spPr>
          <a:xfrm>
            <a:off x="6098721" y="2537304"/>
            <a:ext cx="2098222" cy="878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</p:bldLst>
  </p:timing>
</p:sld>
</file>

<file path=ppt/theme/theme1.xml><?xml version="1.0" encoding="utf-8"?>
<a:theme xmlns:a="http://schemas.openxmlformats.org/drawingml/2006/main" name="Book Fair for Social Media by Slidesgo">
  <a:themeElements>
    <a:clrScheme name="Simple Light">
      <a:dk1>
        <a:srgbClr val="3F384F"/>
      </a:dk1>
      <a:lt1>
        <a:srgbClr val="FFD881"/>
      </a:lt1>
      <a:dk2>
        <a:srgbClr val="5C6DB0"/>
      </a:dk2>
      <a:lt2>
        <a:srgbClr val="A3B9F6"/>
      </a:lt2>
      <a:accent1>
        <a:srgbClr val="CCCBFB"/>
      </a:accent1>
      <a:accent2>
        <a:srgbClr val="FFFFFF"/>
      </a:accent2>
      <a:accent3>
        <a:srgbClr val="FFB459"/>
      </a:accent3>
      <a:accent4>
        <a:srgbClr val="F59949"/>
      </a:accent4>
      <a:accent5>
        <a:srgbClr val="B76E48"/>
      </a:accent5>
      <a:accent6>
        <a:srgbClr val="814742"/>
      </a:accent6>
      <a:hlink>
        <a:srgbClr val="3F38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ook Fair for Social Media by Slidesgo">
  <a:themeElements>
    <a:clrScheme name="Simple Light">
      <a:dk1>
        <a:srgbClr val="3F384F"/>
      </a:dk1>
      <a:lt1>
        <a:srgbClr val="FFD881"/>
      </a:lt1>
      <a:dk2>
        <a:srgbClr val="5C6DB0"/>
      </a:dk2>
      <a:lt2>
        <a:srgbClr val="A3B9F6"/>
      </a:lt2>
      <a:accent1>
        <a:srgbClr val="CCCBFB"/>
      </a:accent1>
      <a:accent2>
        <a:srgbClr val="FFFFFF"/>
      </a:accent2>
      <a:accent3>
        <a:srgbClr val="FFB459"/>
      </a:accent3>
      <a:accent4>
        <a:srgbClr val="F59949"/>
      </a:accent4>
      <a:accent5>
        <a:srgbClr val="B76E48"/>
      </a:accent5>
      <a:accent6>
        <a:srgbClr val="814742"/>
      </a:accent6>
      <a:hlink>
        <a:srgbClr val="3F38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885</Words>
  <Application>Microsoft Office PowerPoint</Application>
  <PresentationFormat>On-screen Show (16:9)</PresentationFormat>
  <Paragraphs>105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Londrina Solid</vt:lpstr>
      <vt:lpstr>Times New Roman</vt:lpstr>
      <vt:lpstr>Calibri</vt:lpstr>
      <vt:lpstr>SVN-Veneer</vt:lpstr>
      <vt:lpstr>Baloo 2</vt:lpstr>
      <vt:lpstr>Noto Sans Symbols</vt:lpstr>
      <vt:lpstr>Book Fair for Social Media by Slidesgo</vt:lpstr>
      <vt:lpstr>1_Book Fair for Social Media by Slidesgo</vt:lpstr>
      <vt:lpstr>TRÌNH BÀY KẾT QUẢ NGHIÊN CỨU VỀ MỘT VẤN ĐỀ TỰ NHIÊN HOẶC XÃ HỘI</vt:lpstr>
      <vt:lpstr>PowerPoint Presentation</vt:lpstr>
      <vt:lpstr>02</vt:lpstr>
      <vt:lpstr>CHUẨN BỊ NÓI</vt:lpstr>
      <vt:lpstr>PowerPoint Presentation</vt:lpstr>
      <vt:lpstr>PowerPoint Presentation</vt:lpstr>
      <vt:lpstr>PowerPoint Presentation</vt:lpstr>
      <vt:lpstr>TRÌNH BÀY  BÀI NÓI</vt:lpstr>
      <vt:lpstr>PowerPoint Presentation</vt:lpstr>
      <vt:lpstr>TRAO ĐỔI ĐÁNH GIÁ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TRÌNH BÀY KẾT QUẢ NGHIÊN CỨU VỀ MỘT VẤN ĐỀ TỰ NHIÊN HOẶC XÃ HỘI</dc:title>
  <cp:lastModifiedBy>Admin</cp:lastModifiedBy>
  <cp:revision>2</cp:revision>
  <dcterms:modified xsi:type="dcterms:W3CDTF">2023-08-09T12:54:48Z</dcterms:modified>
</cp:coreProperties>
</file>