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3" r:id="rId2"/>
  </p:sldMasterIdLst>
  <p:notesMasterIdLst>
    <p:notesMasterId r:id="rId22"/>
  </p:notesMasterIdLst>
  <p:sldIdLst>
    <p:sldId id="256" r:id="rId3"/>
    <p:sldId id="309" r:id="rId4"/>
    <p:sldId id="258" r:id="rId5"/>
    <p:sldId id="310" r:id="rId6"/>
    <p:sldId id="257" r:id="rId7"/>
    <p:sldId id="318" r:id="rId8"/>
    <p:sldId id="319" r:id="rId9"/>
    <p:sldId id="311" r:id="rId10"/>
    <p:sldId id="260" r:id="rId11"/>
    <p:sldId id="312" r:id="rId12"/>
    <p:sldId id="313" r:id="rId13"/>
    <p:sldId id="266" r:id="rId14"/>
    <p:sldId id="314" r:id="rId15"/>
    <p:sldId id="315" r:id="rId16"/>
    <p:sldId id="316" r:id="rId17"/>
    <p:sldId id="259" r:id="rId18"/>
    <p:sldId id="277" r:id="rId19"/>
    <p:sldId id="317" r:id="rId20"/>
    <p:sldId id="262" r:id="rId21"/>
  </p:sldIdLst>
  <p:sldSz cx="9144000" cy="5143500" type="screen16x9"/>
  <p:notesSz cx="6858000" cy="9144000"/>
  <p:embeddedFontLst>
    <p:embeddedFont>
      <p:font typeface="Alfa Slab One" panose="020B0604020202020204" charset="0"/>
      <p:regular r:id="rId23"/>
    </p:embeddedFont>
    <p:embeddedFont>
      <p:font typeface="Bebas Neue" panose="020B0606020202050201" pitchFamily="34" charset="0"/>
      <p:regular r:id="rId24"/>
    </p:embeddedFont>
    <p:embeddedFont>
      <p:font typeface="Calibri" panose="020F0502020204030204" pitchFamily="34" charset="0"/>
      <p:regular r:id="rId25"/>
      <p:bold r:id="rId26"/>
      <p:italic r:id="rId27"/>
      <p:boldItalic r:id="rId28"/>
    </p:embeddedFont>
    <p:embeddedFont>
      <p:font typeface="Literata" panose="020B0604020202020204" charset="0"/>
      <p:regular r:id="rId29"/>
      <p:bold r:id="rId30"/>
      <p:italic r:id="rId31"/>
      <p:boldItalic r:id="rId32"/>
    </p:embeddedFont>
    <p:embeddedFont>
      <p:font typeface="Roboto Condensed Light" panose="02000000000000000000" pitchFamily="2"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B61CB5-0C87-4603-BF28-34BE32642915}">
  <a:tblStyle styleId="{08B61CB5-0C87-4603-BF28-34BE3264291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74" d="100"/>
          <a:sy n="74" d="100"/>
        </p:scale>
        <p:origin x="1060" y="120"/>
      </p:cViewPr>
      <p:guideLst/>
    </p:cSldViewPr>
  </p:slideViewPr>
  <p:notesTextViewPr>
    <p:cViewPr>
      <p:scale>
        <a:sx n="1" d="1"/>
        <a:sy n="1" d="1"/>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112c179a6a5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5" name="Google Shape;2125;g112c179a6a5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3536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1124c0b4c0c_3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1124c0b4c0c_3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111942075b9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111942075b9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1942075b9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1942075b9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1942075b9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1942075b9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347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11942075b9_0_2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111942075b9_0_2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11942075b9_0_2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111942075b9_0_2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3786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11942075b9_0_2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111942075b9_0_2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655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1124c0b4c0c_3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1124c0b4c0c_3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95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11942075b9_0_1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11942075b9_0_1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11" name="Google Shape;11;p2"/>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2700000">
            <a:off x="3457385" y="475926"/>
            <a:ext cx="3302548" cy="4048182"/>
            <a:chOff x="-626925" y="3029338"/>
            <a:chExt cx="546450" cy="669825"/>
          </a:xfrm>
        </p:grpSpPr>
        <p:sp>
          <p:nvSpPr>
            <p:cNvPr id="13" name="Google Shape;13;p2"/>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2"/>
          <p:cNvSpPr txBox="1">
            <a:spLocks noGrp="1"/>
          </p:cNvSpPr>
          <p:nvPr>
            <p:ph type="ctrTitle"/>
          </p:nvPr>
        </p:nvSpPr>
        <p:spPr>
          <a:xfrm>
            <a:off x="2999425" y="1269825"/>
            <a:ext cx="4719300" cy="2181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5300">
                <a:latin typeface="Alfa Slab One"/>
                <a:ea typeface="Alfa Slab One"/>
                <a:cs typeface="Alfa Slab One"/>
                <a:sym typeface="Alfa Slab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65" name="Google Shape;65;p2"/>
          <p:cNvSpPr txBox="1">
            <a:spLocks noGrp="1"/>
          </p:cNvSpPr>
          <p:nvPr>
            <p:ph type="subTitle" idx="1"/>
          </p:nvPr>
        </p:nvSpPr>
        <p:spPr>
          <a:xfrm>
            <a:off x="3103113" y="3612850"/>
            <a:ext cx="36474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accen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11" name="Google Shape;11;p2"/>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2700000">
            <a:off x="3457385" y="475926"/>
            <a:ext cx="3302548" cy="4048182"/>
            <a:chOff x="-626925" y="3029338"/>
            <a:chExt cx="546450" cy="669825"/>
          </a:xfrm>
        </p:grpSpPr>
        <p:sp>
          <p:nvSpPr>
            <p:cNvPr id="13" name="Google Shape;13;p2"/>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2"/>
          <p:cNvSpPr txBox="1">
            <a:spLocks noGrp="1"/>
          </p:cNvSpPr>
          <p:nvPr>
            <p:ph type="ctrTitle"/>
          </p:nvPr>
        </p:nvSpPr>
        <p:spPr>
          <a:xfrm>
            <a:off x="2999425" y="1269825"/>
            <a:ext cx="4719300" cy="2181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5300">
                <a:latin typeface="Alfa Slab One"/>
                <a:ea typeface="Alfa Slab One"/>
                <a:cs typeface="Alfa Slab One"/>
                <a:sym typeface="Alfa Slab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65" name="Google Shape;65;p2"/>
          <p:cNvSpPr txBox="1">
            <a:spLocks noGrp="1"/>
          </p:cNvSpPr>
          <p:nvPr>
            <p:ph type="subTitle" idx="1"/>
          </p:nvPr>
        </p:nvSpPr>
        <p:spPr>
          <a:xfrm>
            <a:off x="3103113" y="3612850"/>
            <a:ext cx="36474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accen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30998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6"/>
        <p:cNvGrpSpPr/>
        <p:nvPr/>
      </p:nvGrpSpPr>
      <p:grpSpPr>
        <a:xfrm>
          <a:off x="0" y="0"/>
          <a:ext cx="0" cy="0"/>
          <a:chOff x="0" y="0"/>
          <a:chExt cx="0" cy="0"/>
        </a:xfrm>
      </p:grpSpPr>
      <p:sp>
        <p:nvSpPr>
          <p:cNvPr id="67" name="Google Shape;67;p3"/>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3"/>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69" name="Google Shape;69;p3"/>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txBox="1">
            <a:spLocks noGrp="1"/>
          </p:cNvSpPr>
          <p:nvPr>
            <p:ph type="title"/>
          </p:nvPr>
        </p:nvSpPr>
        <p:spPr>
          <a:xfrm>
            <a:off x="2594984" y="1533950"/>
            <a:ext cx="2943000" cy="1597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1" name="Google Shape;71;p3"/>
          <p:cNvSpPr txBox="1">
            <a:spLocks noGrp="1"/>
          </p:cNvSpPr>
          <p:nvPr>
            <p:ph type="title" idx="2" hasCustomPrompt="1"/>
          </p:nvPr>
        </p:nvSpPr>
        <p:spPr>
          <a:xfrm>
            <a:off x="1230851" y="1859625"/>
            <a:ext cx="1291200" cy="113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2" name="Google Shape;72;p3"/>
          <p:cNvSpPr txBox="1">
            <a:spLocks noGrp="1"/>
          </p:cNvSpPr>
          <p:nvPr>
            <p:ph type="subTitle" idx="1"/>
          </p:nvPr>
        </p:nvSpPr>
        <p:spPr>
          <a:xfrm>
            <a:off x="2594984" y="3195550"/>
            <a:ext cx="2943000" cy="52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6036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3"/>
        <p:cNvGrpSpPr/>
        <p:nvPr/>
      </p:nvGrpSpPr>
      <p:grpSpPr>
        <a:xfrm>
          <a:off x="0" y="0"/>
          <a:ext cx="0" cy="0"/>
          <a:chOff x="0" y="0"/>
          <a:chExt cx="0" cy="0"/>
        </a:xfrm>
      </p:grpSpPr>
      <p:sp>
        <p:nvSpPr>
          <p:cNvPr id="74" name="Google Shape;74;p4"/>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4"/>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76" name="Google Shape;76;p4"/>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 name="Google Shape;78;p4"/>
          <p:cNvSpPr txBox="1">
            <a:spLocks noGrp="1"/>
          </p:cNvSpPr>
          <p:nvPr>
            <p:ph type="body" idx="1"/>
          </p:nvPr>
        </p:nvSpPr>
        <p:spPr>
          <a:xfrm>
            <a:off x="720000" y="1031350"/>
            <a:ext cx="7704000" cy="35772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1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7793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9"/>
        <p:cNvGrpSpPr/>
        <p:nvPr/>
      </p:nvGrpSpPr>
      <p:grpSpPr>
        <a:xfrm>
          <a:off x="0" y="0"/>
          <a:ext cx="0" cy="0"/>
          <a:chOff x="0" y="0"/>
          <a:chExt cx="0" cy="0"/>
        </a:xfrm>
      </p:grpSpPr>
      <p:sp>
        <p:nvSpPr>
          <p:cNvPr id="80" name="Google Shape;80;p5"/>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5"/>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82" name="Google Shape;82;p5"/>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5"/>
          <p:cNvGrpSpPr/>
          <p:nvPr/>
        </p:nvGrpSpPr>
        <p:grpSpPr>
          <a:xfrm rot="-3035158">
            <a:off x="1170405" y="1890000"/>
            <a:ext cx="2313884" cy="2836303"/>
            <a:chOff x="-626925" y="3029338"/>
            <a:chExt cx="546450" cy="669825"/>
          </a:xfrm>
        </p:grpSpPr>
        <p:sp>
          <p:nvSpPr>
            <p:cNvPr id="84" name="Google Shape;84;p5"/>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5"/>
          <p:cNvSpPr txBox="1">
            <a:spLocks noGrp="1"/>
          </p:cNvSpPr>
          <p:nvPr>
            <p:ph type="subTitle" idx="1"/>
          </p:nvPr>
        </p:nvSpPr>
        <p:spPr>
          <a:xfrm>
            <a:off x="2608888" y="1743703"/>
            <a:ext cx="1554600" cy="3813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500"/>
              <a:buFont typeface="Bebas Neue"/>
              <a:buNone/>
              <a:defRPr sz="2000">
                <a:highlight>
                  <a:schemeClr val="lt1"/>
                </a:highlight>
                <a:latin typeface="Alfa Slab One"/>
                <a:ea typeface="Alfa Slab One"/>
                <a:cs typeface="Alfa Slab One"/>
                <a:sym typeface="Alfa Slab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6" name="Google Shape;136;p5"/>
          <p:cNvSpPr txBox="1">
            <a:spLocks noGrp="1"/>
          </p:cNvSpPr>
          <p:nvPr>
            <p:ph type="subTitle" idx="2"/>
          </p:nvPr>
        </p:nvSpPr>
        <p:spPr>
          <a:xfrm>
            <a:off x="5986113" y="1743703"/>
            <a:ext cx="1554600" cy="38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000">
                <a:highlight>
                  <a:schemeClr val="lt1"/>
                </a:highlight>
                <a:latin typeface="Alfa Slab One"/>
                <a:ea typeface="Alfa Slab One"/>
                <a:cs typeface="Alfa Slab One"/>
                <a:sym typeface="Alfa Slab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7" name="Google Shape;137;p5"/>
          <p:cNvSpPr txBox="1">
            <a:spLocks noGrp="1"/>
          </p:cNvSpPr>
          <p:nvPr>
            <p:ph type="subTitle" idx="3"/>
          </p:nvPr>
        </p:nvSpPr>
        <p:spPr>
          <a:xfrm>
            <a:off x="1603288" y="2513353"/>
            <a:ext cx="2560200" cy="102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5"/>
          <p:cNvSpPr txBox="1">
            <a:spLocks noGrp="1"/>
          </p:cNvSpPr>
          <p:nvPr>
            <p:ph type="subTitle" idx="4"/>
          </p:nvPr>
        </p:nvSpPr>
        <p:spPr>
          <a:xfrm>
            <a:off x="4980513" y="2513362"/>
            <a:ext cx="2560200" cy="102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1488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9"/>
        <p:cNvGrpSpPr/>
        <p:nvPr/>
      </p:nvGrpSpPr>
      <p:grpSpPr>
        <a:xfrm>
          <a:off x="0" y="0"/>
          <a:ext cx="0" cy="0"/>
          <a:chOff x="0" y="0"/>
          <a:chExt cx="0" cy="0"/>
        </a:xfrm>
      </p:grpSpPr>
      <p:sp>
        <p:nvSpPr>
          <p:cNvPr id="140" name="Google Shape;140;p6"/>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1" name="Google Shape;141;p6"/>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142" name="Google Shape;142;p6"/>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6526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4"/>
        <p:cNvGrpSpPr/>
        <p:nvPr/>
      </p:nvGrpSpPr>
      <p:grpSpPr>
        <a:xfrm>
          <a:off x="0" y="0"/>
          <a:ext cx="0" cy="0"/>
          <a:chOff x="0" y="0"/>
          <a:chExt cx="0" cy="0"/>
        </a:xfrm>
      </p:grpSpPr>
      <p:sp>
        <p:nvSpPr>
          <p:cNvPr id="145" name="Google Shape;145;p7"/>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7"/>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147" name="Google Shape;147;p7"/>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txBox="1">
            <a:spLocks noGrp="1"/>
          </p:cNvSpPr>
          <p:nvPr>
            <p:ph type="title"/>
          </p:nvPr>
        </p:nvSpPr>
        <p:spPr>
          <a:xfrm>
            <a:off x="1094100" y="1895475"/>
            <a:ext cx="3185400" cy="110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9" name="Google Shape;149;p7"/>
          <p:cNvSpPr txBox="1">
            <a:spLocks noGrp="1"/>
          </p:cNvSpPr>
          <p:nvPr>
            <p:ph type="body" idx="1"/>
          </p:nvPr>
        </p:nvSpPr>
        <p:spPr>
          <a:xfrm>
            <a:off x="4770600" y="1075750"/>
            <a:ext cx="3279300" cy="291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302924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0"/>
        <p:cNvGrpSpPr/>
        <p:nvPr/>
      </p:nvGrpSpPr>
      <p:grpSpPr>
        <a:xfrm>
          <a:off x="0" y="0"/>
          <a:ext cx="0" cy="0"/>
          <a:chOff x="0" y="0"/>
          <a:chExt cx="0" cy="0"/>
        </a:xfrm>
      </p:grpSpPr>
      <p:sp>
        <p:nvSpPr>
          <p:cNvPr id="151" name="Google Shape;151;p8"/>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8"/>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153" name="Google Shape;153;p8"/>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8"/>
          <p:cNvGrpSpPr/>
          <p:nvPr/>
        </p:nvGrpSpPr>
        <p:grpSpPr>
          <a:xfrm rot="-3035175">
            <a:off x="2920728" y="650339"/>
            <a:ext cx="3302545" cy="4048178"/>
            <a:chOff x="-626925" y="3029338"/>
            <a:chExt cx="546450" cy="669825"/>
          </a:xfrm>
        </p:grpSpPr>
        <p:sp>
          <p:nvSpPr>
            <p:cNvPr id="155" name="Google Shape;155;p8"/>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8"/>
          <p:cNvSpPr txBox="1">
            <a:spLocks noGrp="1"/>
          </p:cNvSpPr>
          <p:nvPr>
            <p:ph type="title"/>
          </p:nvPr>
        </p:nvSpPr>
        <p:spPr>
          <a:xfrm>
            <a:off x="1388100" y="1951247"/>
            <a:ext cx="6367800" cy="21750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183385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7"/>
        <p:cNvGrpSpPr/>
        <p:nvPr/>
      </p:nvGrpSpPr>
      <p:grpSpPr>
        <a:xfrm>
          <a:off x="0" y="0"/>
          <a:ext cx="0" cy="0"/>
          <a:chOff x="0" y="0"/>
          <a:chExt cx="0" cy="0"/>
        </a:xfrm>
      </p:grpSpPr>
      <p:sp>
        <p:nvSpPr>
          <p:cNvPr id="208" name="Google Shape;208;p9"/>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9"/>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210" name="Google Shape;210;p9"/>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txBox="1">
            <a:spLocks noGrp="1"/>
          </p:cNvSpPr>
          <p:nvPr>
            <p:ph type="title"/>
          </p:nvPr>
        </p:nvSpPr>
        <p:spPr>
          <a:xfrm>
            <a:off x="4322050" y="1433675"/>
            <a:ext cx="37245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2" name="Google Shape;212;p9"/>
          <p:cNvSpPr txBox="1">
            <a:spLocks noGrp="1"/>
          </p:cNvSpPr>
          <p:nvPr>
            <p:ph type="subTitle" idx="1"/>
          </p:nvPr>
        </p:nvSpPr>
        <p:spPr>
          <a:xfrm>
            <a:off x="4322050" y="1918175"/>
            <a:ext cx="3724500" cy="162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538191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3"/>
        <p:cNvGrpSpPr/>
        <p:nvPr/>
      </p:nvGrpSpPr>
      <p:grpSpPr>
        <a:xfrm>
          <a:off x="0" y="0"/>
          <a:ext cx="0" cy="0"/>
          <a:chOff x="0" y="0"/>
          <a:chExt cx="0" cy="0"/>
        </a:xfrm>
      </p:grpSpPr>
      <p:sp>
        <p:nvSpPr>
          <p:cNvPr id="214" name="Google Shape;214;p10"/>
          <p:cNvSpPr/>
          <p:nvPr/>
        </p:nvSpPr>
        <p:spPr>
          <a:xfrm>
            <a:off x="26850" y="44250"/>
            <a:ext cx="9090300" cy="5055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10"/>
          <p:cNvPicPr preferRelativeResize="0"/>
          <p:nvPr/>
        </p:nvPicPr>
        <p:blipFill>
          <a:blip r:embed="rId2">
            <a:alphaModFix/>
          </a:blip>
          <a:stretch>
            <a:fillRect/>
          </a:stretch>
        </p:blipFill>
        <p:spPr>
          <a:xfrm>
            <a:off x="106800" y="-12750"/>
            <a:ext cx="9054469" cy="5143501"/>
          </a:xfrm>
          <a:prstGeom prst="rect">
            <a:avLst/>
          </a:prstGeom>
          <a:noFill/>
          <a:ln>
            <a:noFill/>
          </a:ln>
        </p:spPr>
      </p:pic>
      <p:sp>
        <p:nvSpPr>
          <p:cNvPr id="216" name="Google Shape;216;p10"/>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txBox="1">
            <a:spLocks noGrp="1"/>
          </p:cNvSpPr>
          <p:nvPr>
            <p:ph type="title"/>
          </p:nvPr>
        </p:nvSpPr>
        <p:spPr>
          <a:xfrm>
            <a:off x="894625" y="3816975"/>
            <a:ext cx="5259900" cy="424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2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4171104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8"/>
        <p:cNvGrpSpPr/>
        <p:nvPr/>
      </p:nvGrpSpPr>
      <p:grpSpPr>
        <a:xfrm>
          <a:off x="0" y="0"/>
          <a:ext cx="0" cy="0"/>
          <a:chOff x="0" y="0"/>
          <a:chExt cx="0" cy="0"/>
        </a:xfrm>
      </p:grpSpPr>
      <p:sp>
        <p:nvSpPr>
          <p:cNvPr id="219" name="Google Shape;219;p11"/>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0" name="Google Shape;220;p11"/>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221" name="Google Shape;221;p11"/>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txBox="1">
            <a:spLocks noGrp="1"/>
          </p:cNvSpPr>
          <p:nvPr>
            <p:ph type="title" hasCustomPrompt="1"/>
          </p:nvPr>
        </p:nvSpPr>
        <p:spPr>
          <a:xfrm>
            <a:off x="1602528" y="1798688"/>
            <a:ext cx="57606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23" name="Google Shape;223;p11"/>
          <p:cNvSpPr txBox="1">
            <a:spLocks noGrp="1"/>
          </p:cNvSpPr>
          <p:nvPr>
            <p:ph type="subTitle" idx="1"/>
          </p:nvPr>
        </p:nvSpPr>
        <p:spPr>
          <a:xfrm>
            <a:off x="1601328" y="3385988"/>
            <a:ext cx="5763000" cy="4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solidFill>
                  <a:schemeClr val="accen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11379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3"/>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3"/>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69" name="Google Shape;69;p3"/>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txBox="1">
            <a:spLocks noGrp="1"/>
          </p:cNvSpPr>
          <p:nvPr>
            <p:ph type="title"/>
          </p:nvPr>
        </p:nvSpPr>
        <p:spPr>
          <a:xfrm>
            <a:off x="2594984" y="1533950"/>
            <a:ext cx="2943000" cy="1597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1" name="Google Shape;71;p3"/>
          <p:cNvSpPr txBox="1">
            <a:spLocks noGrp="1"/>
          </p:cNvSpPr>
          <p:nvPr>
            <p:ph type="title" idx="2" hasCustomPrompt="1"/>
          </p:nvPr>
        </p:nvSpPr>
        <p:spPr>
          <a:xfrm>
            <a:off x="1230851" y="1859625"/>
            <a:ext cx="1291200" cy="113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2" name="Google Shape;72;p3"/>
          <p:cNvSpPr txBox="1">
            <a:spLocks noGrp="1"/>
          </p:cNvSpPr>
          <p:nvPr>
            <p:ph type="subTitle" idx="1"/>
          </p:nvPr>
        </p:nvSpPr>
        <p:spPr>
          <a:xfrm>
            <a:off x="2594984" y="3195550"/>
            <a:ext cx="2943000" cy="52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224"/>
        <p:cNvGrpSpPr/>
        <p:nvPr/>
      </p:nvGrpSpPr>
      <p:grpSpPr>
        <a:xfrm>
          <a:off x="0" y="0"/>
          <a:ext cx="0" cy="0"/>
          <a:chOff x="0" y="0"/>
          <a:chExt cx="0" cy="0"/>
        </a:xfrm>
      </p:grpSpPr>
    </p:spTree>
    <p:extLst>
      <p:ext uri="{BB962C8B-B14F-4D97-AF65-F5344CB8AC3E}">
        <p14:creationId xmlns:p14="http://schemas.microsoft.com/office/powerpoint/2010/main" val="2220427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5"/>
        <p:cNvGrpSpPr/>
        <p:nvPr/>
      </p:nvGrpSpPr>
      <p:grpSpPr>
        <a:xfrm>
          <a:off x="0" y="0"/>
          <a:ext cx="0" cy="0"/>
          <a:chOff x="0" y="0"/>
          <a:chExt cx="0" cy="0"/>
        </a:xfrm>
      </p:grpSpPr>
      <p:sp>
        <p:nvSpPr>
          <p:cNvPr id="226" name="Google Shape;226;p13"/>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13"/>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228" name="Google Shape;228;p13"/>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txBox="1">
            <a:spLocks noGrp="1"/>
          </p:cNvSpPr>
          <p:nvPr>
            <p:ph type="title"/>
          </p:nvPr>
        </p:nvSpPr>
        <p:spPr>
          <a:xfrm>
            <a:off x="1449584" y="1894538"/>
            <a:ext cx="3099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highlight>
                  <a:schemeClr val="lt1"/>
                </a:highligh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0" name="Google Shape;230;p13"/>
          <p:cNvSpPr txBox="1">
            <a:spLocks noGrp="1"/>
          </p:cNvSpPr>
          <p:nvPr>
            <p:ph type="title" idx="2" hasCustomPrompt="1"/>
          </p:nvPr>
        </p:nvSpPr>
        <p:spPr>
          <a:xfrm>
            <a:off x="770925" y="2043125"/>
            <a:ext cx="6402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1" name="Google Shape;231;p13"/>
          <p:cNvSpPr txBox="1">
            <a:spLocks noGrp="1"/>
          </p:cNvSpPr>
          <p:nvPr>
            <p:ph type="subTitle" idx="1"/>
          </p:nvPr>
        </p:nvSpPr>
        <p:spPr>
          <a:xfrm>
            <a:off x="1449584" y="2260238"/>
            <a:ext cx="3099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2" name="Google Shape;232;p13"/>
          <p:cNvSpPr txBox="1">
            <a:spLocks noGrp="1"/>
          </p:cNvSpPr>
          <p:nvPr>
            <p:ph type="title" idx="3"/>
          </p:nvPr>
        </p:nvSpPr>
        <p:spPr>
          <a:xfrm>
            <a:off x="5322434" y="1894200"/>
            <a:ext cx="3099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highlight>
                  <a:schemeClr val="lt1"/>
                </a:highligh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3" name="Google Shape;233;p13"/>
          <p:cNvSpPr txBox="1">
            <a:spLocks noGrp="1"/>
          </p:cNvSpPr>
          <p:nvPr>
            <p:ph type="title" idx="4" hasCustomPrompt="1"/>
          </p:nvPr>
        </p:nvSpPr>
        <p:spPr>
          <a:xfrm>
            <a:off x="4643775" y="2043275"/>
            <a:ext cx="6399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4" name="Google Shape;234;p13"/>
          <p:cNvSpPr txBox="1">
            <a:spLocks noGrp="1"/>
          </p:cNvSpPr>
          <p:nvPr>
            <p:ph type="subTitle" idx="5"/>
          </p:nvPr>
        </p:nvSpPr>
        <p:spPr>
          <a:xfrm>
            <a:off x="5322434" y="2260238"/>
            <a:ext cx="3099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5" name="Google Shape;235;p13"/>
          <p:cNvSpPr txBox="1">
            <a:spLocks noGrp="1"/>
          </p:cNvSpPr>
          <p:nvPr>
            <p:ph type="title" idx="6"/>
          </p:nvPr>
        </p:nvSpPr>
        <p:spPr>
          <a:xfrm>
            <a:off x="1449584" y="3308163"/>
            <a:ext cx="3099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highlight>
                  <a:schemeClr val="lt1"/>
                </a:highligh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6" name="Google Shape;236;p13"/>
          <p:cNvSpPr txBox="1">
            <a:spLocks noGrp="1"/>
          </p:cNvSpPr>
          <p:nvPr>
            <p:ph type="title" idx="7" hasCustomPrompt="1"/>
          </p:nvPr>
        </p:nvSpPr>
        <p:spPr>
          <a:xfrm>
            <a:off x="780200" y="3457725"/>
            <a:ext cx="6396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7" name="Google Shape;237;p13"/>
          <p:cNvSpPr txBox="1">
            <a:spLocks noGrp="1"/>
          </p:cNvSpPr>
          <p:nvPr>
            <p:ph type="subTitle" idx="8"/>
          </p:nvPr>
        </p:nvSpPr>
        <p:spPr>
          <a:xfrm>
            <a:off x="1449584" y="3673875"/>
            <a:ext cx="3099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8" name="Google Shape;238;p13"/>
          <p:cNvSpPr txBox="1">
            <a:spLocks noGrp="1"/>
          </p:cNvSpPr>
          <p:nvPr>
            <p:ph type="title" idx="9"/>
          </p:nvPr>
        </p:nvSpPr>
        <p:spPr>
          <a:xfrm>
            <a:off x="5322434" y="3308175"/>
            <a:ext cx="3099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highlight>
                  <a:schemeClr val="lt1"/>
                </a:highligh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9" name="Google Shape;239;p13"/>
          <p:cNvSpPr txBox="1">
            <a:spLocks noGrp="1"/>
          </p:cNvSpPr>
          <p:nvPr>
            <p:ph type="title" idx="13" hasCustomPrompt="1"/>
          </p:nvPr>
        </p:nvSpPr>
        <p:spPr>
          <a:xfrm>
            <a:off x="4643775" y="3457725"/>
            <a:ext cx="6399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0" name="Google Shape;240;p13"/>
          <p:cNvSpPr txBox="1">
            <a:spLocks noGrp="1"/>
          </p:cNvSpPr>
          <p:nvPr>
            <p:ph type="subTitle" idx="14"/>
          </p:nvPr>
        </p:nvSpPr>
        <p:spPr>
          <a:xfrm>
            <a:off x="5322445" y="3673875"/>
            <a:ext cx="3099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1" name="Google Shape;241;p13"/>
          <p:cNvSpPr txBox="1">
            <a:spLocks noGrp="1"/>
          </p:cNvSpPr>
          <p:nvPr>
            <p:ph type="title" idx="15"/>
          </p:nvPr>
        </p:nvSpPr>
        <p:spPr>
          <a:xfrm>
            <a:off x="720000" y="54864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84257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2"/>
        <p:cNvGrpSpPr/>
        <p:nvPr/>
      </p:nvGrpSpPr>
      <p:grpSpPr>
        <a:xfrm>
          <a:off x="0" y="0"/>
          <a:ext cx="0" cy="0"/>
          <a:chOff x="0" y="0"/>
          <a:chExt cx="0" cy="0"/>
        </a:xfrm>
      </p:grpSpPr>
      <p:sp>
        <p:nvSpPr>
          <p:cNvPr id="243" name="Google Shape;243;p14"/>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14"/>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245" name="Google Shape;245;p14"/>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txBox="1">
            <a:spLocks noGrp="1"/>
          </p:cNvSpPr>
          <p:nvPr>
            <p:ph type="title"/>
          </p:nvPr>
        </p:nvSpPr>
        <p:spPr>
          <a:xfrm>
            <a:off x="1723700" y="3705650"/>
            <a:ext cx="5858100" cy="590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47" name="Google Shape;247;p14"/>
          <p:cNvSpPr txBox="1">
            <a:spLocks noGrp="1"/>
          </p:cNvSpPr>
          <p:nvPr>
            <p:ph type="subTitle" idx="1"/>
          </p:nvPr>
        </p:nvSpPr>
        <p:spPr>
          <a:xfrm>
            <a:off x="1723700" y="1601500"/>
            <a:ext cx="5858100" cy="1740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500">
                <a:solidFill>
                  <a:schemeClr val="accent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2932449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8"/>
        <p:cNvGrpSpPr/>
        <p:nvPr/>
      </p:nvGrpSpPr>
      <p:grpSpPr>
        <a:xfrm>
          <a:off x="0" y="0"/>
          <a:ext cx="0" cy="0"/>
          <a:chOff x="0" y="0"/>
          <a:chExt cx="0" cy="0"/>
        </a:xfrm>
      </p:grpSpPr>
      <p:sp>
        <p:nvSpPr>
          <p:cNvPr id="249" name="Google Shape;249;p15"/>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15"/>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251" name="Google Shape;251;p15"/>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15"/>
          <p:cNvGrpSpPr/>
          <p:nvPr/>
        </p:nvGrpSpPr>
        <p:grpSpPr>
          <a:xfrm rot="-3035191">
            <a:off x="5572601" y="1157711"/>
            <a:ext cx="2485529" cy="3046700"/>
            <a:chOff x="-626925" y="3029338"/>
            <a:chExt cx="546450" cy="669825"/>
          </a:xfrm>
        </p:grpSpPr>
        <p:sp>
          <p:nvSpPr>
            <p:cNvPr id="253" name="Google Shape;253;p15"/>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5"/>
          <p:cNvSpPr txBox="1">
            <a:spLocks noGrp="1"/>
          </p:cNvSpPr>
          <p:nvPr>
            <p:ph type="subTitle" idx="1"/>
          </p:nvPr>
        </p:nvSpPr>
        <p:spPr>
          <a:xfrm>
            <a:off x="4637270" y="2289213"/>
            <a:ext cx="2907600" cy="13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5" name="Google Shape;305;p15"/>
          <p:cNvSpPr txBox="1">
            <a:spLocks noGrp="1"/>
          </p:cNvSpPr>
          <p:nvPr>
            <p:ph type="title"/>
          </p:nvPr>
        </p:nvSpPr>
        <p:spPr>
          <a:xfrm>
            <a:off x="4263199" y="1613875"/>
            <a:ext cx="24420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84790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06"/>
        <p:cNvGrpSpPr/>
        <p:nvPr/>
      </p:nvGrpSpPr>
      <p:grpSpPr>
        <a:xfrm>
          <a:off x="0" y="0"/>
          <a:ext cx="0" cy="0"/>
          <a:chOff x="0" y="0"/>
          <a:chExt cx="0" cy="0"/>
        </a:xfrm>
      </p:grpSpPr>
      <p:sp>
        <p:nvSpPr>
          <p:cNvPr id="307" name="Google Shape;307;p16"/>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8" name="Google Shape;308;p16"/>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309" name="Google Shape;309;p16"/>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txBox="1">
            <a:spLocks noGrp="1"/>
          </p:cNvSpPr>
          <p:nvPr>
            <p:ph type="subTitle" idx="1"/>
          </p:nvPr>
        </p:nvSpPr>
        <p:spPr>
          <a:xfrm>
            <a:off x="1017575" y="1260450"/>
            <a:ext cx="3413400" cy="294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11" name="Google Shape;311;p16"/>
          <p:cNvSpPr txBox="1">
            <a:spLocks noGrp="1"/>
          </p:cNvSpPr>
          <p:nvPr>
            <p:ph type="subTitle" idx="2"/>
          </p:nvPr>
        </p:nvSpPr>
        <p:spPr>
          <a:xfrm>
            <a:off x="4713025" y="1260450"/>
            <a:ext cx="3413400" cy="294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12" name="Google Shape;312;p16"/>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00201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13"/>
        <p:cNvGrpSpPr/>
        <p:nvPr/>
      </p:nvGrpSpPr>
      <p:grpSpPr>
        <a:xfrm>
          <a:off x="0" y="0"/>
          <a:ext cx="0" cy="0"/>
          <a:chOff x="0" y="0"/>
          <a:chExt cx="0" cy="0"/>
        </a:xfrm>
      </p:grpSpPr>
      <p:sp>
        <p:nvSpPr>
          <p:cNvPr id="314" name="Google Shape;314;p17"/>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5" name="Google Shape;315;p17"/>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316" name="Google Shape;316;p17"/>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txBox="1">
            <a:spLocks noGrp="1"/>
          </p:cNvSpPr>
          <p:nvPr>
            <p:ph type="title"/>
          </p:nvPr>
        </p:nvSpPr>
        <p:spPr>
          <a:xfrm>
            <a:off x="720000" y="2479852"/>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8" name="Google Shape;318;p17"/>
          <p:cNvSpPr txBox="1">
            <a:spLocks noGrp="1"/>
          </p:cNvSpPr>
          <p:nvPr>
            <p:ph type="subTitle" idx="1"/>
          </p:nvPr>
        </p:nvSpPr>
        <p:spPr>
          <a:xfrm>
            <a:off x="720000" y="3066398"/>
            <a:ext cx="2336400" cy="83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9" name="Google Shape;319;p17"/>
          <p:cNvSpPr txBox="1">
            <a:spLocks noGrp="1"/>
          </p:cNvSpPr>
          <p:nvPr>
            <p:ph type="title" idx="2"/>
          </p:nvPr>
        </p:nvSpPr>
        <p:spPr>
          <a:xfrm>
            <a:off x="3403800" y="2479852"/>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20" name="Google Shape;320;p17"/>
          <p:cNvSpPr txBox="1">
            <a:spLocks noGrp="1"/>
          </p:cNvSpPr>
          <p:nvPr>
            <p:ph type="subTitle" idx="3"/>
          </p:nvPr>
        </p:nvSpPr>
        <p:spPr>
          <a:xfrm>
            <a:off x="3403800" y="3066398"/>
            <a:ext cx="2336400" cy="83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1" name="Google Shape;321;p17"/>
          <p:cNvSpPr txBox="1">
            <a:spLocks noGrp="1"/>
          </p:cNvSpPr>
          <p:nvPr>
            <p:ph type="title" idx="4"/>
          </p:nvPr>
        </p:nvSpPr>
        <p:spPr>
          <a:xfrm>
            <a:off x="6087600" y="2479852"/>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22" name="Google Shape;322;p17"/>
          <p:cNvSpPr txBox="1">
            <a:spLocks noGrp="1"/>
          </p:cNvSpPr>
          <p:nvPr>
            <p:ph type="subTitle" idx="5"/>
          </p:nvPr>
        </p:nvSpPr>
        <p:spPr>
          <a:xfrm>
            <a:off x="6087600" y="3066398"/>
            <a:ext cx="2336400" cy="83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3" name="Google Shape;323;p17"/>
          <p:cNvSpPr txBox="1">
            <a:spLocks noGrp="1"/>
          </p:cNvSpPr>
          <p:nvPr>
            <p:ph type="title" idx="6"/>
          </p:nvPr>
        </p:nvSpPr>
        <p:spPr>
          <a:xfrm>
            <a:off x="720000" y="548640"/>
            <a:ext cx="77040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4" name="Google Shape;324;p17"/>
          <p:cNvSpPr/>
          <p:nvPr/>
        </p:nvSpPr>
        <p:spPr>
          <a:xfrm>
            <a:off x="7557109" y="-63268"/>
            <a:ext cx="1184549" cy="1196540"/>
          </a:xfrm>
          <a:custGeom>
            <a:avLst/>
            <a:gdLst/>
            <a:ahLst/>
            <a:cxnLst/>
            <a:rect l="l" t="t" r="r" b="b"/>
            <a:pathLst>
              <a:path w="19641" h="19839" extrusionOk="0">
                <a:moveTo>
                  <a:pt x="9385" y="2241"/>
                </a:moveTo>
                <a:lnTo>
                  <a:pt x="9385" y="3361"/>
                </a:lnTo>
                <a:cubicBezTo>
                  <a:pt x="6124" y="3585"/>
                  <a:pt x="3536" y="6199"/>
                  <a:pt x="3312" y="9484"/>
                </a:cubicBezTo>
                <a:lnTo>
                  <a:pt x="2191" y="9484"/>
                </a:lnTo>
                <a:cubicBezTo>
                  <a:pt x="2415" y="5576"/>
                  <a:pt x="5502" y="2465"/>
                  <a:pt x="9385" y="2241"/>
                </a:cubicBezTo>
                <a:close/>
                <a:moveTo>
                  <a:pt x="10256" y="2241"/>
                </a:moveTo>
                <a:cubicBezTo>
                  <a:pt x="14139" y="2465"/>
                  <a:pt x="17226" y="5601"/>
                  <a:pt x="17450" y="9484"/>
                </a:cubicBezTo>
                <a:lnTo>
                  <a:pt x="16330" y="9484"/>
                </a:lnTo>
                <a:cubicBezTo>
                  <a:pt x="16130" y="6199"/>
                  <a:pt x="13517" y="3585"/>
                  <a:pt x="10256" y="3336"/>
                </a:cubicBezTo>
                <a:lnTo>
                  <a:pt x="10256" y="2241"/>
                </a:lnTo>
                <a:close/>
                <a:moveTo>
                  <a:pt x="10256" y="4207"/>
                </a:moveTo>
                <a:cubicBezTo>
                  <a:pt x="13044" y="4456"/>
                  <a:pt x="15259" y="6672"/>
                  <a:pt x="15458" y="9484"/>
                </a:cubicBezTo>
                <a:lnTo>
                  <a:pt x="14388" y="9484"/>
                </a:lnTo>
                <a:lnTo>
                  <a:pt x="14388" y="10355"/>
                </a:lnTo>
                <a:lnTo>
                  <a:pt x="15458" y="10355"/>
                </a:lnTo>
                <a:cubicBezTo>
                  <a:pt x="15234" y="13143"/>
                  <a:pt x="13044" y="15359"/>
                  <a:pt x="10256" y="15607"/>
                </a:cubicBezTo>
                <a:lnTo>
                  <a:pt x="10256" y="14512"/>
                </a:lnTo>
                <a:lnTo>
                  <a:pt x="9385" y="14512"/>
                </a:lnTo>
                <a:lnTo>
                  <a:pt x="9385" y="15607"/>
                </a:lnTo>
                <a:cubicBezTo>
                  <a:pt x="6597" y="15383"/>
                  <a:pt x="4382" y="13143"/>
                  <a:pt x="4183" y="10355"/>
                </a:cubicBezTo>
                <a:lnTo>
                  <a:pt x="5253" y="10355"/>
                </a:lnTo>
                <a:lnTo>
                  <a:pt x="5253" y="9459"/>
                </a:lnTo>
                <a:lnTo>
                  <a:pt x="4183" y="9459"/>
                </a:lnTo>
                <a:cubicBezTo>
                  <a:pt x="4382" y="6672"/>
                  <a:pt x="6597" y="4431"/>
                  <a:pt x="9385" y="4207"/>
                </a:cubicBezTo>
                <a:lnTo>
                  <a:pt x="9385" y="5278"/>
                </a:lnTo>
                <a:lnTo>
                  <a:pt x="10256" y="5278"/>
                </a:lnTo>
                <a:lnTo>
                  <a:pt x="10256" y="4207"/>
                </a:lnTo>
                <a:close/>
                <a:moveTo>
                  <a:pt x="3312" y="10355"/>
                </a:moveTo>
                <a:cubicBezTo>
                  <a:pt x="3511" y="13641"/>
                  <a:pt x="6124" y="16255"/>
                  <a:pt x="9385" y="16504"/>
                </a:cubicBezTo>
                <a:lnTo>
                  <a:pt x="9385" y="17624"/>
                </a:lnTo>
                <a:cubicBezTo>
                  <a:pt x="5502" y="17375"/>
                  <a:pt x="2415" y="14238"/>
                  <a:pt x="2216" y="10355"/>
                </a:cubicBezTo>
                <a:close/>
                <a:moveTo>
                  <a:pt x="17450" y="10355"/>
                </a:moveTo>
                <a:cubicBezTo>
                  <a:pt x="17226" y="14238"/>
                  <a:pt x="14139" y="17375"/>
                  <a:pt x="10256" y="17624"/>
                </a:cubicBezTo>
                <a:lnTo>
                  <a:pt x="10256" y="16504"/>
                </a:lnTo>
                <a:cubicBezTo>
                  <a:pt x="13542" y="16255"/>
                  <a:pt x="16130" y="13641"/>
                  <a:pt x="16330" y="10355"/>
                </a:cubicBezTo>
                <a:close/>
                <a:moveTo>
                  <a:pt x="9385" y="1"/>
                </a:moveTo>
                <a:lnTo>
                  <a:pt x="9385" y="1345"/>
                </a:lnTo>
                <a:cubicBezTo>
                  <a:pt x="5029" y="1594"/>
                  <a:pt x="1544" y="5103"/>
                  <a:pt x="1345" y="9484"/>
                </a:cubicBezTo>
                <a:lnTo>
                  <a:pt x="1" y="9484"/>
                </a:lnTo>
                <a:lnTo>
                  <a:pt x="1" y="10355"/>
                </a:lnTo>
                <a:lnTo>
                  <a:pt x="1345" y="10355"/>
                </a:lnTo>
                <a:cubicBezTo>
                  <a:pt x="1544" y="14711"/>
                  <a:pt x="5029" y="18221"/>
                  <a:pt x="9385" y="18495"/>
                </a:cubicBezTo>
                <a:lnTo>
                  <a:pt x="9385" y="19839"/>
                </a:lnTo>
                <a:lnTo>
                  <a:pt x="10256" y="19839"/>
                </a:lnTo>
                <a:lnTo>
                  <a:pt x="10256" y="18495"/>
                </a:lnTo>
                <a:cubicBezTo>
                  <a:pt x="14612" y="18221"/>
                  <a:pt x="18097" y="14711"/>
                  <a:pt x="18296" y="10355"/>
                </a:cubicBezTo>
                <a:lnTo>
                  <a:pt x="19640" y="10355"/>
                </a:lnTo>
                <a:lnTo>
                  <a:pt x="19640" y="9484"/>
                </a:lnTo>
                <a:lnTo>
                  <a:pt x="18296" y="9484"/>
                </a:lnTo>
                <a:cubicBezTo>
                  <a:pt x="18097" y="5103"/>
                  <a:pt x="14612" y="1594"/>
                  <a:pt x="10256" y="1345"/>
                </a:cubicBezTo>
                <a:lnTo>
                  <a:pt x="1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556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25"/>
        <p:cNvGrpSpPr/>
        <p:nvPr/>
      </p:nvGrpSpPr>
      <p:grpSpPr>
        <a:xfrm>
          <a:off x="0" y="0"/>
          <a:ext cx="0" cy="0"/>
          <a:chOff x="0" y="0"/>
          <a:chExt cx="0" cy="0"/>
        </a:xfrm>
      </p:grpSpPr>
      <p:sp>
        <p:nvSpPr>
          <p:cNvPr id="326" name="Google Shape;326;p18"/>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7" name="Google Shape;327;p18"/>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328" name="Google Shape;328;p18"/>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18"/>
          <p:cNvGrpSpPr/>
          <p:nvPr/>
        </p:nvGrpSpPr>
        <p:grpSpPr>
          <a:xfrm rot="3187687">
            <a:off x="507905" y="1487713"/>
            <a:ext cx="2199997" cy="2696702"/>
            <a:chOff x="-626925" y="3029338"/>
            <a:chExt cx="546450" cy="669825"/>
          </a:xfrm>
        </p:grpSpPr>
        <p:sp>
          <p:nvSpPr>
            <p:cNvPr id="330" name="Google Shape;330;p18"/>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1" name="Google Shape;381;p18"/>
          <p:cNvSpPr txBox="1">
            <a:spLocks noGrp="1"/>
          </p:cNvSpPr>
          <p:nvPr>
            <p:ph type="title"/>
          </p:nvPr>
        </p:nvSpPr>
        <p:spPr>
          <a:xfrm>
            <a:off x="5499875" y="747717"/>
            <a:ext cx="2928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2" name="Google Shape;382;p18"/>
          <p:cNvSpPr txBox="1">
            <a:spLocks noGrp="1"/>
          </p:cNvSpPr>
          <p:nvPr>
            <p:ph type="subTitle" idx="1"/>
          </p:nvPr>
        </p:nvSpPr>
        <p:spPr>
          <a:xfrm>
            <a:off x="5499875" y="1277958"/>
            <a:ext cx="29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18"/>
          <p:cNvSpPr txBox="1">
            <a:spLocks noGrp="1"/>
          </p:cNvSpPr>
          <p:nvPr>
            <p:ph type="title" idx="2"/>
          </p:nvPr>
        </p:nvSpPr>
        <p:spPr>
          <a:xfrm>
            <a:off x="5499875" y="2067570"/>
            <a:ext cx="2928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4" name="Google Shape;384;p18"/>
          <p:cNvSpPr txBox="1">
            <a:spLocks noGrp="1"/>
          </p:cNvSpPr>
          <p:nvPr>
            <p:ph type="subTitle" idx="3"/>
          </p:nvPr>
        </p:nvSpPr>
        <p:spPr>
          <a:xfrm>
            <a:off x="5499875" y="2593683"/>
            <a:ext cx="29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5" name="Google Shape;385;p18"/>
          <p:cNvSpPr txBox="1">
            <a:spLocks noGrp="1"/>
          </p:cNvSpPr>
          <p:nvPr>
            <p:ph type="title" idx="4"/>
          </p:nvPr>
        </p:nvSpPr>
        <p:spPr>
          <a:xfrm>
            <a:off x="5499875" y="3383282"/>
            <a:ext cx="2928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6" name="Google Shape;386;p18"/>
          <p:cNvSpPr txBox="1">
            <a:spLocks noGrp="1"/>
          </p:cNvSpPr>
          <p:nvPr>
            <p:ph type="subTitle" idx="5"/>
          </p:nvPr>
        </p:nvSpPr>
        <p:spPr>
          <a:xfrm>
            <a:off x="5499875" y="3910983"/>
            <a:ext cx="29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7" name="Google Shape;387;p18"/>
          <p:cNvSpPr txBox="1">
            <a:spLocks noGrp="1"/>
          </p:cNvSpPr>
          <p:nvPr>
            <p:ph type="title" idx="6"/>
          </p:nvPr>
        </p:nvSpPr>
        <p:spPr>
          <a:xfrm>
            <a:off x="720000" y="2270125"/>
            <a:ext cx="3845700" cy="1406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80130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88"/>
        <p:cNvGrpSpPr/>
        <p:nvPr/>
      </p:nvGrpSpPr>
      <p:grpSpPr>
        <a:xfrm>
          <a:off x="0" y="0"/>
          <a:ext cx="0" cy="0"/>
          <a:chOff x="0" y="0"/>
          <a:chExt cx="0" cy="0"/>
        </a:xfrm>
      </p:grpSpPr>
      <p:sp>
        <p:nvSpPr>
          <p:cNvPr id="389" name="Google Shape;389;p19"/>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0" name="Google Shape;390;p19"/>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391" name="Google Shape;391;p19"/>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19"/>
          <p:cNvGrpSpPr/>
          <p:nvPr/>
        </p:nvGrpSpPr>
        <p:grpSpPr>
          <a:xfrm rot="-3035158">
            <a:off x="3351155" y="1211325"/>
            <a:ext cx="2313884" cy="2836303"/>
            <a:chOff x="-626925" y="3029338"/>
            <a:chExt cx="546450" cy="669825"/>
          </a:xfrm>
        </p:grpSpPr>
        <p:sp>
          <p:nvSpPr>
            <p:cNvPr id="393" name="Google Shape;393;p19"/>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9"/>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9"/>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9"/>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19"/>
          <p:cNvSpPr txBox="1">
            <a:spLocks noGrp="1"/>
          </p:cNvSpPr>
          <p:nvPr>
            <p:ph type="title"/>
          </p:nvPr>
        </p:nvSpPr>
        <p:spPr>
          <a:xfrm>
            <a:off x="791289" y="840200"/>
            <a:ext cx="2094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5" name="Google Shape;445;p19"/>
          <p:cNvSpPr txBox="1">
            <a:spLocks noGrp="1"/>
          </p:cNvSpPr>
          <p:nvPr>
            <p:ph type="subTitle" idx="1"/>
          </p:nvPr>
        </p:nvSpPr>
        <p:spPr>
          <a:xfrm>
            <a:off x="791289" y="1444100"/>
            <a:ext cx="2094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6" name="Google Shape;446;p19"/>
          <p:cNvSpPr txBox="1">
            <a:spLocks noGrp="1"/>
          </p:cNvSpPr>
          <p:nvPr>
            <p:ph type="title" idx="2"/>
          </p:nvPr>
        </p:nvSpPr>
        <p:spPr>
          <a:xfrm>
            <a:off x="6262186" y="840200"/>
            <a:ext cx="2094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7" name="Google Shape;447;p19"/>
          <p:cNvSpPr txBox="1">
            <a:spLocks noGrp="1"/>
          </p:cNvSpPr>
          <p:nvPr>
            <p:ph type="subTitle" idx="3"/>
          </p:nvPr>
        </p:nvSpPr>
        <p:spPr>
          <a:xfrm>
            <a:off x="6262186" y="1444100"/>
            <a:ext cx="20940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8" name="Google Shape;448;p19"/>
          <p:cNvSpPr txBox="1">
            <a:spLocks noGrp="1"/>
          </p:cNvSpPr>
          <p:nvPr>
            <p:ph type="title" idx="4"/>
          </p:nvPr>
        </p:nvSpPr>
        <p:spPr>
          <a:xfrm>
            <a:off x="791302" y="3242013"/>
            <a:ext cx="2094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9" name="Google Shape;449;p19"/>
          <p:cNvSpPr txBox="1">
            <a:spLocks noGrp="1"/>
          </p:cNvSpPr>
          <p:nvPr>
            <p:ph type="subTitle" idx="5"/>
          </p:nvPr>
        </p:nvSpPr>
        <p:spPr>
          <a:xfrm>
            <a:off x="791302" y="3850550"/>
            <a:ext cx="2094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 name="Google Shape;450;p19"/>
          <p:cNvSpPr txBox="1">
            <a:spLocks noGrp="1"/>
          </p:cNvSpPr>
          <p:nvPr>
            <p:ph type="title" idx="6"/>
          </p:nvPr>
        </p:nvSpPr>
        <p:spPr>
          <a:xfrm>
            <a:off x="6262173" y="3246650"/>
            <a:ext cx="2094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1" name="Google Shape;451;p19"/>
          <p:cNvSpPr txBox="1">
            <a:spLocks noGrp="1"/>
          </p:cNvSpPr>
          <p:nvPr>
            <p:ph type="subTitle" idx="7"/>
          </p:nvPr>
        </p:nvSpPr>
        <p:spPr>
          <a:xfrm>
            <a:off x="6262173" y="3850550"/>
            <a:ext cx="20940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2" name="Google Shape;452;p19"/>
          <p:cNvSpPr txBox="1">
            <a:spLocks noGrp="1"/>
          </p:cNvSpPr>
          <p:nvPr>
            <p:ph type="title" idx="8"/>
          </p:nvPr>
        </p:nvSpPr>
        <p:spPr>
          <a:xfrm>
            <a:off x="2699400" y="2378675"/>
            <a:ext cx="3745200" cy="127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18268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53"/>
        <p:cNvGrpSpPr/>
        <p:nvPr/>
      </p:nvGrpSpPr>
      <p:grpSpPr>
        <a:xfrm>
          <a:off x="0" y="0"/>
          <a:ext cx="0" cy="0"/>
          <a:chOff x="0" y="0"/>
          <a:chExt cx="0" cy="0"/>
        </a:xfrm>
      </p:grpSpPr>
      <p:sp>
        <p:nvSpPr>
          <p:cNvPr id="454" name="Google Shape;454;p20"/>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5" name="Google Shape;455;p20"/>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456" name="Google Shape;456;p20"/>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9" y="-6768"/>
            <a:ext cx="1184549" cy="1196540"/>
          </a:xfrm>
          <a:custGeom>
            <a:avLst/>
            <a:gdLst/>
            <a:ahLst/>
            <a:cxnLst/>
            <a:rect l="l" t="t" r="r" b="b"/>
            <a:pathLst>
              <a:path w="19641" h="19839" extrusionOk="0">
                <a:moveTo>
                  <a:pt x="9385" y="2241"/>
                </a:moveTo>
                <a:lnTo>
                  <a:pt x="9385" y="3361"/>
                </a:lnTo>
                <a:cubicBezTo>
                  <a:pt x="6124" y="3585"/>
                  <a:pt x="3536" y="6199"/>
                  <a:pt x="3312" y="9484"/>
                </a:cubicBezTo>
                <a:lnTo>
                  <a:pt x="2191" y="9484"/>
                </a:lnTo>
                <a:cubicBezTo>
                  <a:pt x="2415" y="5576"/>
                  <a:pt x="5502" y="2465"/>
                  <a:pt x="9385" y="2241"/>
                </a:cubicBezTo>
                <a:close/>
                <a:moveTo>
                  <a:pt x="10256" y="2241"/>
                </a:moveTo>
                <a:cubicBezTo>
                  <a:pt x="14139" y="2465"/>
                  <a:pt x="17226" y="5601"/>
                  <a:pt x="17450" y="9484"/>
                </a:cubicBezTo>
                <a:lnTo>
                  <a:pt x="16330" y="9484"/>
                </a:lnTo>
                <a:cubicBezTo>
                  <a:pt x="16130" y="6199"/>
                  <a:pt x="13517" y="3585"/>
                  <a:pt x="10256" y="3336"/>
                </a:cubicBezTo>
                <a:lnTo>
                  <a:pt x="10256" y="2241"/>
                </a:lnTo>
                <a:close/>
                <a:moveTo>
                  <a:pt x="10256" y="4207"/>
                </a:moveTo>
                <a:cubicBezTo>
                  <a:pt x="13044" y="4456"/>
                  <a:pt x="15259" y="6672"/>
                  <a:pt x="15458" y="9484"/>
                </a:cubicBezTo>
                <a:lnTo>
                  <a:pt x="14388" y="9484"/>
                </a:lnTo>
                <a:lnTo>
                  <a:pt x="14388" y="10355"/>
                </a:lnTo>
                <a:lnTo>
                  <a:pt x="15458" y="10355"/>
                </a:lnTo>
                <a:cubicBezTo>
                  <a:pt x="15234" y="13143"/>
                  <a:pt x="13044" y="15359"/>
                  <a:pt x="10256" y="15607"/>
                </a:cubicBezTo>
                <a:lnTo>
                  <a:pt x="10256" y="14512"/>
                </a:lnTo>
                <a:lnTo>
                  <a:pt x="9385" y="14512"/>
                </a:lnTo>
                <a:lnTo>
                  <a:pt x="9385" y="15607"/>
                </a:lnTo>
                <a:cubicBezTo>
                  <a:pt x="6597" y="15383"/>
                  <a:pt x="4382" y="13143"/>
                  <a:pt x="4183" y="10355"/>
                </a:cubicBezTo>
                <a:lnTo>
                  <a:pt x="5253" y="10355"/>
                </a:lnTo>
                <a:lnTo>
                  <a:pt x="5253" y="9459"/>
                </a:lnTo>
                <a:lnTo>
                  <a:pt x="4183" y="9459"/>
                </a:lnTo>
                <a:cubicBezTo>
                  <a:pt x="4382" y="6672"/>
                  <a:pt x="6597" y="4431"/>
                  <a:pt x="9385" y="4207"/>
                </a:cubicBezTo>
                <a:lnTo>
                  <a:pt x="9385" y="5278"/>
                </a:lnTo>
                <a:lnTo>
                  <a:pt x="10256" y="5278"/>
                </a:lnTo>
                <a:lnTo>
                  <a:pt x="10256" y="4207"/>
                </a:lnTo>
                <a:close/>
                <a:moveTo>
                  <a:pt x="3312" y="10355"/>
                </a:moveTo>
                <a:cubicBezTo>
                  <a:pt x="3511" y="13641"/>
                  <a:pt x="6124" y="16255"/>
                  <a:pt x="9385" y="16504"/>
                </a:cubicBezTo>
                <a:lnTo>
                  <a:pt x="9385" y="17624"/>
                </a:lnTo>
                <a:cubicBezTo>
                  <a:pt x="5502" y="17375"/>
                  <a:pt x="2415" y="14238"/>
                  <a:pt x="2216" y="10355"/>
                </a:cubicBezTo>
                <a:close/>
                <a:moveTo>
                  <a:pt x="17450" y="10355"/>
                </a:moveTo>
                <a:cubicBezTo>
                  <a:pt x="17226" y="14238"/>
                  <a:pt x="14139" y="17375"/>
                  <a:pt x="10256" y="17624"/>
                </a:cubicBezTo>
                <a:lnTo>
                  <a:pt x="10256" y="16504"/>
                </a:lnTo>
                <a:cubicBezTo>
                  <a:pt x="13542" y="16255"/>
                  <a:pt x="16130" y="13641"/>
                  <a:pt x="16330" y="10355"/>
                </a:cubicBezTo>
                <a:close/>
                <a:moveTo>
                  <a:pt x="9385" y="1"/>
                </a:moveTo>
                <a:lnTo>
                  <a:pt x="9385" y="1345"/>
                </a:lnTo>
                <a:cubicBezTo>
                  <a:pt x="5029" y="1594"/>
                  <a:pt x="1544" y="5103"/>
                  <a:pt x="1345" y="9484"/>
                </a:cubicBezTo>
                <a:lnTo>
                  <a:pt x="1" y="9484"/>
                </a:lnTo>
                <a:lnTo>
                  <a:pt x="1" y="10355"/>
                </a:lnTo>
                <a:lnTo>
                  <a:pt x="1345" y="10355"/>
                </a:lnTo>
                <a:cubicBezTo>
                  <a:pt x="1544" y="14711"/>
                  <a:pt x="5029" y="18221"/>
                  <a:pt x="9385" y="18495"/>
                </a:cubicBezTo>
                <a:lnTo>
                  <a:pt x="9385" y="19839"/>
                </a:lnTo>
                <a:lnTo>
                  <a:pt x="10256" y="19839"/>
                </a:lnTo>
                <a:lnTo>
                  <a:pt x="10256" y="18495"/>
                </a:lnTo>
                <a:cubicBezTo>
                  <a:pt x="14612" y="18221"/>
                  <a:pt x="18097" y="14711"/>
                  <a:pt x="18296" y="10355"/>
                </a:cubicBezTo>
                <a:lnTo>
                  <a:pt x="19640" y="10355"/>
                </a:lnTo>
                <a:lnTo>
                  <a:pt x="19640" y="9484"/>
                </a:lnTo>
                <a:lnTo>
                  <a:pt x="18296" y="9484"/>
                </a:lnTo>
                <a:cubicBezTo>
                  <a:pt x="18097" y="5103"/>
                  <a:pt x="14612" y="1594"/>
                  <a:pt x="10256" y="1345"/>
                </a:cubicBezTo>
                <a:lnTo>
                  <a:pt x="1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txBox="1">
            <a:spLocks noGrp="1"/>
          </p:cNvSpPr>
          <p:nvPr>
            <p:ph type="title"/>
          </p:nvPr>
        </p:nvSpPr>
        <p:spPr>
          <a:xfrm>
            <a:off x="908052" y="1952275"/>
            <a:ext cx="2103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9" name="Google Shape;459;p20"/>
          <p:cNvSpPr txBox="1">
            <a:spLocks noGrp="1"/>
          </p:cNvSpPr>
          <p:nvPr>
            <p:ph type="subTitle" idx="1"/>
          </p:nvPr>
        </p:nvSpPr>
        <p:spPr>
          <a:xfrm>
            <a:off x="908052" y="2345575"/>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0" name="Google Shape;460;p20"/>
          <p:cNvSpPr txBox="1">
            <a:spLocks noGrp="1"/>
          </p:cNvSpPr>
          <p:nvPr>
            <p:ph type="title" idx="2"/>
          </p:nvPr>
        </p:nvSpPr>
        <p:spPr>
          <a:xfrm>
            <a:off x="3561050" y="1952275"/>
            <a:ext cx="2103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1" name="Google Shape;461;p20"/>
          <p:cNvSpPr txBox="1">
            <a:spLocks noGrp="1"/>
          </p:cNvSpPr>
          <p:nvPr>
            <p:ph type="subTitle" idx="3"/>
          </p:nvPr>
        </p:nvSpPr>
        <p:spPr>
          <a:xfrm>
            <a:off x="3561050" y="2345575"/>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2" name="Google Shape;462;p20"/>
          <p:cNvSpPr txBox="1">
            <a:spLocks noGrp="1"/>
          </p:cNvSpPr>
          <p:nvPr>
            <p:ph type="title" idx="4"/>
          </p:nvPr>
        </p:nvSpPr>
        <p:spPr>
          <a:xfrm>
            <a:off x="908052" y="3730400"/>
            <a:ext cx="2103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3" name="Google Shape;463;p20"/>
          <p:cNvSpPr txBox="1">
            <a:spLocks noGrp="1"/>
          </p:cNvSpPr>
          <p:nvPr>
            <p:ph type="subTitle" idx="5"/>
          </p:nvPr>
        </p:nvSpPr>
        <p:spPr>
          <a:xfrm>
            <a:off x="908052" y="4123700"/>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4" name="Google Shape;464;p20"/>
          <p:cNvSpPr txBox="1">
            <a:spLocks noGrp="1"/>
          </p:cNvSpPr>
          <p:nvPr>
            <p:ph type="title" idx="6"/>
          </p:nvPr>
        </p:nvSpPr>
        <p:spPr>
          <a:xfrm>
            <a:off x="3561050" y="3730400"/>
            <a:ext cx="2103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5" name="Google Shape;465;p20"/>
          <p:cNvSpPr txBox="1">
            <a:spLocks noGrp="1"/>
          </p:cNvSpPr>
          <p:nvPr>
            <p:ph type="subTitle" idx="7"/>
          </p:nvPr>
        </p:nvSpPr>
        <p:spPr>
          <a:xfrm>
            <a:off x="3561050" y="4123700"/>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6" name="Google Shape;466;p20"/>
          <p:cNvSpPr txBox="1">
            <a:spLocks noGrp="1"/>
          </p:cNvSpPr>
          <p:nvPr>
            <p:ph type="title" idx="8"/>
          </p:nvPr>
        </p:nvSpPr>
        <p:spPr>
          <a:xfrm>
            <a:off x="6132948" y="1952275"/>
            <a:ext cx="2103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7" name="Google Shape;467;p20"/>
          <p:cNvSpPr txBox="1">
            <a:spLocks noGrp="1"/>
          </p:cNvSpPr>
          <p:nvPr>
            <p:ph type="subTitle" idx="9"/>
          </p:nvPr>
        </p:nvSpPr>
        <p:spPr>
          <a:xfrm>
            <a:off x="6132948" y="2345575"/>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8" name="Google Shape;468;p20"/>
          <p:cNvSpPr txBox="1">
            <a:spLocks noGrp="1"/>
          </p:cNvSpPr>
          <p:nvPr>
            <p:ph type="title" idx="13"/>
          </p:nvPr>
        </p:nvSpPr>
        <p:spPr>
          <a:xfrm>
            <a:off x="6132948" y="3730400"/>
            <a:ext cx="2103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9" name="Google Shape;469;p20"/>
          <p:cNvSpPr txBox="1">
            <a:spLocks noGrp="1"/>
          </p:cNvSpPr>
          <p:nvPr>
            <p:ph type="subTitle" idx="14"/>
          </p:nvPr>
        </p:nvSpPr>
        <p:spPr>
          <a:xfrm>
            <a:off x="6132948" y="4123700"/>
            <a:ext cx="2103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0" name="Google Shape;470;p20"/>
          <p:cNvSpPr txBox="1">
            <a:spLocks noGrp="1"/>
          </p:cNvSpPr>
          <p:nvPr>
            <p:ph type="title" idx="15"/>
          </p:nvPr>
        </p:nvSpPr>
        <p:spPr>
          <a:xfrm>
            <a:off x="720000" y="532925"/>
            <a:ext cx="77040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153634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71"/>
        <p:cNvGrpSpPr/>
        <p:nvPr/>
      </p:nvGrpSpPr>
      <p:grpSpPr>
        <a:xfrm>
          <a:off x="0" y="0"/>
          <a:ext cx="0" cy="0"/>
          <a:chOff x="0" y="0"/>
          <a:chExt cx="0" cy="0"/>
        </a:xfrm>
      </p:grpSpPr>
      <p:sp>
        <p:nvSpPr>
          <p:cNvPr id="472" name="Google Shape;472;p21"/>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3" name="Google Shape;473;p21"/>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474" name="Google Shape;474;p21"/>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1"/>
          <p:cNvSpPr txBox="1">
            <a:spLocks noGrp="1"/>
          </p:cNvSpPr>
          <p:nvPr>
            <p:ph type="subTitle" idx="1"/>
          </p:nvPr>
        </p:nvSpPr>
        <p:spPr>
          <a:xfrm>
            <a:off x="815400" y="1987800"/>
            <a:ext cx="2763600" cy="116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3500">
                <a:latin typeface="Alfa Slab One"/>
                <a:ea typeface="Alfa Slab One"/>
                <a:cs typeface="Alfa Slab One"/>
                <a:sym typeface="Alfa Slab 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6" name="Google Shape;476;p21"/>
          <p:cNvSpPr txBox="1">
            <a:spLocks noGrp="1"/>
          </p:cNvSpPr>
          <p:nvPr>
            <p:ph type="title" hasCustomPrompt="1"/>
          </p:nvPr>
        </p:nvSpPr>
        <p:spPr>
          <a:xfrm>
            <a:off x="4247600" y="1552420"/>
            <a:ext cx="2120700" cy="8283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77" name="Google Shape;477;p21"/>
          <p:cNvSpPr txBox="1">
            <a:spLocks noGrp="1"/>
          </p:cNvSpPr>
          <p:nvPr>
            <p:ph type="subTitle" idx="2"/>
          </p:nvPr>
        </p:nvSpPr>
        <p:spPr>
          <a:xfrm>
            <a:off x="6397568" y="1552370"/>
            <a:ext cx="2031300" cy="83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8" name="Google Shape;478;p21"/>
          <p:cNvSpPr txBox="1">
            <a:spLocks noGrp="1"/>
          </p:cNvSpPr>
          <p:nvPr>
            <p:ph type="title" idx="3" hasCustomPrompt="1"/>
          </p:nvPr>
        </p:nvSpPr>
        <p:spPr>
          <a:xfrm>
            <a:off x="4247879" y="3634399"/>
            <a:ext cx="2120100" cy="8283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79" name="Google Shape;479;p21"/>
          <p:cNvSpPr txBox="1">
            <a:spLocks noGrp="1"/>
          </p:cNvSpPr>
          <p:nvPr>
            <p:ph type="subTitle" idx="4"/>
          </p:nvPr>
        </p:nvSpPr>
        <p:spPr>
          <a:xfrm>
            <a:off x="6397000" y="3634398"/>
            <a:ext cx="2032500" cy="83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0" name="Google Shape;480;p21"/>
          <p:cNvSpPr txBox="1">
            <a:spLocks noGrp="1"/>
          </p:cNvSpPr>
          <p:nvPr>
            <p:ph type="title" idx="5"/>
          </p:nvPr>
        </p:nvSpPr>
        <p:spPr>
          <a:xfrm rot="-5400000">
            <a:off x="2960738" y="3313849"/>
            <a:ext cx="177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1" name="Google Shape;481;p21"/>
          <p:cNvSpPr txBox="1">
            <a:spLocks noGrp="1"/>
          </p:cNvSpPr>
          <p:nvPr>
            <p:ph type="title" idx="6"/>
          </p:nvPr>
        </p:nvSpPr>
        <p:spPr>
          <a:xfrm rot="-5400000">
            <a:off x="2958788" y="1265655"/>
            <a:ext cx="1773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Tree>
    <p:extLst>
      <p:ext uri="{BB962C8B-B14F-4D97-AF65-F5344CB8AC3E}">
        <p14:creationId xmlns:p14="http://schemas.microsoft.com/office/powerpoint/2010/main" val="164349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sp>
        <p:nvSpPr>
          <p:cNvPr id="74" name="Google Shape;74;p4"/>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4"/>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76" name="Google Shape;76;p4"/>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 name="Google Shape;78;p4"/>
          <p:cNvSpPr txBox="1">
            <a:spLocks noGrp="1"/>
          </p:cNvSpPr>
          <p:nvPr>
            <p:ph type="body" idx="1"/>
          </p:nvPr>
        </p:nvSpPr>
        <p:spPr>
          <a:xfrm>
            <a:off x="720000" y="1031350"/>
            <a:ext cx="7704000" cy="35772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1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 Section header 1">
  <p:cSld name=" Section header 1">
    <p:spTree>
      <p:nvGrpSpPr>
        <p:cNvPr id="1" name="Shape 482"/>
        <p:cNvGrpSpPr/>
        <p:nvPr/>
      </p:nvGrpSpPr>
      <p:grpSpPr>
        <a:xfrm>
          <a:off x="0" y="0"/>
          <a:ext cx="0" cy="0"/>
          <a:chOff x="0" y="0"/>
          <a:chExt cx="0" cy="0"/>
        </a:xfrm>
      </p:grpSpPr>
      <p:sp>
        <p:nvSpPr>
          <p:cNvPr id="483" name="Google Shape;483;p22"/>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4" name="Google Shape;484;p22"/>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485" name="Google Shape;485;p22"/>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2"/>
          <p:cNvSpPr txBox="1">
            <a:spLocks noGrp="1"/>
          </p:cNvSpPr>
          <p:nvPr>
            <p:ph type="title"/>
          </p:nvPr>
        </p:nvSpPr>
        <p:spPr>
          <a:xfrm>
            <a:off x="2651700" y="1956803"/>
            <a:ext cx="3840600" cy="159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7" name="Google Shape;487;p22"/>
          <p:cNvSpPr txBox="1">
            <a:spLocks noGrp="1"/>
          </p:cNvSpPr>
          <p:nvPr>
            <p:ph type="title" idx="2" hasCustomPrompt="1"/>
          </p:nvPr>
        </p:nvSpPr>
        <p:spPr>
          <a:xfrm>
            <a:off x="3926400" y="520778"/>
            <a:ext cx="1291200" cy="113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88" name="Google Shape;488;p22"/>
          <p:cNvSpPr txBox="1">
            <a:spLocks noGrp="1"/>
          </p:cNvSpPr>
          <p:nvPr>
            <p:ph type="subTitle" idx="1"/>
          </p:nvPr>
        </p:nvSpPr>
        <p:spPr>
          <a:xfrm>
            <a:off x="2651700" y="3618403"/>
            <a:ext cx="3840600" cy="5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77850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 Section header 2">
  <p:cSld name=" Section header 2">
    <p:spTree>
      <p:nvGrpSpPr>
        <p:cNvPr id="1" name="Shape 489"/>
        <p:cNvGrpSpPr/>
        <p:nvPr/>
      </p:nvGrpSpPr>
      <p:grpSpPr>
        <a:xfrm>
          <a:off x="0" y="0"/>
          <a:ext cx="0" cy="0"/>
          <a:chOff x="0" y="0"/>
          <a:chExt cx="0" cy="0"/>
        </a:xfrm>
      </p:grpSpPr>
      <p:sp>
        <p:nvSpPr>
          <p:cNvPr id="490" name="Google Shape;490;p23"/>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1" name="Google Shape;491;p23"/>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492" name="Google Shape;492;p23"/>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txBox="1">
            <a:spLocks noGrp="1"/>
          </p:cNvSpPr>
          <p:nvPr>
            <p:ph type="title"/>
          </p:nvPr>
        </p:nvSpPr>
        <p:spPr>
          <a:xfrm>
            <a:off x="1713561" y="2186500"/>
            <a:ext cx="3621300" cy="90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4" name="Google Shape;494;p23"/>
          <p:cNvSpPr txBox="1">
            <a:spLocks noGrp="1"/>
          </p:cNvSpPr>
          <p:nvPr>
            <p:ph type="title" idx="2" hasCustomPrompt="1"/>
          </p:nvPr>
        </p:nvSpPr>
        <p:spPr>
          <a:xfrm>
            <a:off x="5394160" y="2262525"/>
            <a:ext cx="1291200" cy="113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95" name="Google Shape;495;p23"/>
          <p:cNvSpPr txBox="1">
            <a:spLocks noGrp="1"/>
          </p:cNvSpPr>
          <p:nvPr>
            <p:ph type="subTitle" idx="1"/>
          </p:nvPr>
        </p:nvSpPr>
        <p:spPr>
          <a:xfrm>
            <a:off x="1713540" y="3130175"/>
            <a:ext cx="3621300" cy="522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70268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 Section header 3">
  <p:cSld name=" Section header 3">
    <p:spTree>
      <p:nvGrpSpPr>
        <p:cNvPr id="1" name="Shape 496"/>
        <p:cNvGrpSpPr/>
        <p:nvPr/>
      </p:nvGrpSpPr>
      <p:grpSpPr>
        <a:xfrm>
          <a:off x="0" y="0"/>
          <a:ext cx="0" cy="0"/>
          <a:chOff x="0" y="0"/>
          <a:chExt cx="0" cy="0"/>
        </a:xfrm>
      </p:grpSpPr>
      <p:sp>
        <p:nvSpPr>
          <p:cNvPr id="497" name="Google Shape;497;p24"/>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8" name="Google Shape;498;p24"/>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499" name="Google Shape;499;p24"/>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4"/>
          <p:cNvSpPr txBox="1">
            <a:spLocks noGrp="1"/>
          </p:cNvSpPr>
          <p:nvPr>
            <p:ph type="title"/>
          </p:nvPr>
        </p:nvSpPr>
        <p:spPr>
          <a:xfrm>
            <a:off x="2695500" y="2246775"/>
            <a:ext cx="3753000" cy="1597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1" name="Google Shape;501;p24"/>
          <p:cNvSpPr txBox="1">
            <a:spLocks noGrp="1"/>
          </p:cNvSpPr>
          <p:nvPr>
            <p:ph type="title" idx="2" hasCustomPrompt="1"/>
          </p:nvPr>
        </p:nvSpPr>
        <p:spPr>
          <a:xfrm>
            <a:off x="2754801" y="834928"/>
            <a:ext cx="1291200" cy="113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2" name="Google Shape;502;p24"/>
          <p:cNvSpPr txBox="1">
            <a:spLocks noGrp="1"/>
          </p:cNvSpPr>
          <p:nvPr>
            <p:ph type="subTitle" idx="1"/>
          </p:nvPr>
        </p:nvSpPr>
        <p:spPr>
          <a:xfrm>
            <a:off x="2695500" y="3843975"/>
            <a:ext cx="3749100" cy="52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42302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03"/>
        <p:cNvGrpSpPr/>
        <p:nvPr/>
      </p:nvGrpSpPr>
      <p:grpSpPr>
        <a:xfrm>
          <a:off x="0" y="0"/>
          <a:ext cx="0" cy="0"/>
          <a:chOff x="0" y="0"/>
          <a:chExt cx="0" cy="0"/>
        </a:xfrm>
      </p:grpSpPr>
      <p:sp>
        <p:nvSpPr>
          <p:cNvPr id="504" name="Google Shape;504;p25"/>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5" name="Google Shape;505;p25"/>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506" name="Google Shape;506;p25"/>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txBox="1">
            <a:spLocks noGrp="1"/>
          </p:cNvSpPr>
          <p:nvPr>
            <p:ph type="title"/>
          </p:nvPr>
        </p:nvSpPr>
        <p:spPr>
          <a:xfrm>
            <a:off x="720000" y="535000"/>
            <a:ext cx="3099900" cy="19359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800482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08"/>
        <p:cNvGrpSpPr/>
        <p:nvPr/>
      </p:nvGrpSpPr>
      <p:grpSpPr>
        <a:xfrm>
          <a:off x="0" y="0"/>
          <a:ext cx="0" cy="0"/>
          <a:chOff x="0" y="0"/>
          <a:chExt cx="0" cy="0"/>
        </a:xfrm>
      </p:grpSpPr>
      <p:sp>
        <p:nvSpPr>
          <p:cNvPr id="509" name="Google Shape;509;p26"/>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0" name="Google Shape;510;p26"/>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511" name="Google Shape;511;p26"/>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txBox="1">
            <a:spLocks noGrp="1"/>
          </p:cNvSpPr>
          <p:nvPr>
            <p:ph type="title"/>
          </p:nvPr>
        </p:nvSpPr>
        <p:spPr>
          <a:xfrm>
            <a:off x="720000" y="2013753"/>
            <a:ext cx="4241400" cy="1116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47743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13"/>
        <p:cNvGrpSpPr/>
        <p:nvPr/>
      </p:nvGrpSpPr>
      <p:grpSpPr>
        <a:xfrm>
          <a:off x="0" y="0"/>
          <a:ext cx="0" cy="0"/>
          <a:chOff x="0" y="0"/>
          <a:chExt cx="0" cy="0"/>
        </a:xfrm>
      </p:grpSpPr>
      <p:sp>
        <p:nvSpPr>
          <p:cNvPr id="514" name="Google Shape;514;p27"/>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5" name="Google Shape;515;p27"/>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516" name="Google Shape;516;p27"/>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27"/>
          <p:cNvGrpSpPr/>
          <p:nvPr/>
        </p:nvGrpSpPr>
        <p:grpSpPr>
          <a:xfrm rot="-2026184">
            <a:off x="1169205" y="1329301"/>
            <a:ext cx="2027302" cy="2484906"/>
            <a:chOff x="-626925" y="3029338"/>
            <a:chExt cx="546450" cy="669825"/>
          </a:xfrm>
        </p:grpSpPr>
        <p:sp>
          <p:nvSpPr>
            <p:cNvPr id="518" name="Google Shape;518;p27"/>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7"/>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27"/>
          <p:cNvSpPr txBox="1">
            <a:spLocks noGrp="1"/>
          </p:cNvSpPr>
          <p:nvPr>
            <p:ph type="title"/>
          </p:nvPr>
        </p:nvSpPr>
        <p:spPr>
          <a:xfrm>
            <a:off x="715100" y="1651500"/>
            <a:ext cx="2935500" cy="1840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71472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570"/>
        <p:cNvGrpSpPr/>
        <p:nvPr/>
      </p:nvGrpSpPr>
      <p:grpSpPr>
        <a:xfrm>
          <a:off x="0" y="0"/>
          <a:ext cx="0" cy="0"/>
          <a:chOff x="0" y="0"/>
          <a:chExt cx="0" cy="0"/>
        </a:xfrm>
      </p:grpSpPr>
      <p:sp>
        <p:nvSpPr>
          <p:cNvPr id="571" name="Google Shape;571;p28"/>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2" name="Google Shape;572;p28"/>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573" name="Google Shape;573;p28"/>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8"/>
          <p:cNvSpPr txBox="1">
            <a:spLocks noGrp="1"/>
          </p:cNvSpPr>
          <p:nvPr>
            <p:ph type="subTitle" idx="1"/>
          </p:nvPr>
        </p:nvSpPr>
        <p:spPr>
          <a:xfrm>
            <a:off x="2520000" y="1341100"/>
            <a:ext cx="4104000" cy="77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solidFill>
                  <a:schemeClr val="accent1"/>
                </a:solidFill>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75" name="Google Shape;575;p28"/>
          <p:cNvSpPr txBox="1">
            <a:spLocks noGrp="1"/>
          </p:cNvSpPr>
          <p:nvPr>
            <p:ph type="subTitle" idx="2"/>
          </p:nvPr>
        </p:nvSpPr>
        <p:spPr>
          <a:xfrm>
            <a:off x="2519100" y="3420275"/>
            <a:ext cx="4105800" cy="77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Char char="●"/>
              <a:defRPr>
                <a:solidFill>
                  <a:schemeClr val="accent1"/>
                </a:solidFill>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76" name="Google Shape;576;p28"/>
          <p:cNvSpPr txBox="1">
            <a:spLocks noGrp="1"/>
          </p:cNvSpPr>
          <p:nvPr>
            <p:ph type="title"/>
          </p:nvPr>
        </p:nvSpPr>
        <p:spPr>
          <a:xfrm>
            <a:off x="2458473" y="698496"/>
            <a:ext cx="41040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77" name="Google Shape;577;p28"/>
          <p:cNvSpPr txBox="1">
            <a:spLocks noGrp="1"/>
          </p:cNvSpPr>
          <p:nvPr>
            <p:ph type="title" idx="3"/>
          </p:nvPr>
        </p:nvSpPr>
        <p:spPr>
          <a:xfrm>
            <a:off x="2519100" y="2777671"/>
            <a:ext cx="4105800" cy="41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highlight>
                  <a:schemeClr val="lt1"/>
                </a:highligh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Tree>
    <p:extLst>
      <p:ext uri="{BB962C8B-B14F-4D97-AF65-F5344CB8AC3E}">
        <p14:creationId xmlns:p14="http://schemas.microsoft.com/office/powerpoint/2010/main" val="4031931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78"/>
        <p:cNvGrpSpPr/>
        <p:nvPr/>
      </p:nvGrpSpPr>
      <p:grpSpPr>
        <a:xfrm>
          <a:off x="0" y="0"/>
          <a:ext cx="0" cy="0"/>
          <a:chOff x="0" y="0"/>
          <a:chExt cx="0" cy="0"/>
        </a:xfrm>
      </p:grpSpPr>
      <p:sp>
        <p:nvSpPr>
          <p:cNvPr id="579" name="Google Shape;579;p29"/>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0" name="Google Shape;580;p29"/>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581" name="Google Shape;581;p29"/>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txBox="1">
            <a:spLocks noGrp="1"/>
          </p:cNvSpPr>
          <p:nvPr>
            <p:ph type="subTitle" idx="1"/>
          </p:nvPr>
        </p:nvSpPr>
        <p:spPr>
          <a:xfrm>
            <a:off x="720000" y="1212525"/>
            <a:ext cx="7704000" cy="4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3" name="Google Shape;583;p29"/>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108655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84"/>
        <p:cNvGrpSpPr/>
        <p:nvPr/>
      </p:nvGrpSpPr>
      <p:grpSpPr>
        <a:xfrm>
          <a:off x="0" y="0"/>
          <a:ext cx="0" cy="0"/>
          <a:chOff x="0" y="0"/>
          <a:chExt cx="0" cy="0"/>
        </a:xfrm>
      </p:grpSpPr>
      <p:sp>
        <p:nvSpPr>
          <p:cNvPr id="585" name="Google Shape;585;p30"/>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6" name="Google Shape;586;p30"/>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587" name="Google Shape;587;p30"/>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30"/>
          <p:cNvGrpSpPr/>
          <p:nvPr/>
        </p:nvGrpSpPr>
        <p:grpSpPr>
          <a:xfrm rot="-3035102">
            <a:off x="1707944" y="1210115"/>
            <a:ext cx="1829899" cy="2242960"/>
            <a:chOff x="-626925" y="3029338"/>
            <a:chExt cx="546450" cy="669825"/>
          </a:xfrm>
        </p:grpSpPr>
        <p:sp>
          <p:nvSpPr>
            <p:cNvPr id="589" name="Google Shape;589;p30"/>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0"/>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0"/>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0"/>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0"/>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0"/>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0"/>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0"/>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0"/>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0"/>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0"/>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0"/>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0"/>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0"/>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0"/>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0"/>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0"/>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0"/>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0"/>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0"/>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0"/>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0"/>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0"/>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0"/>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0"/>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0"/>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0"/>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0"/>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0"/>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0"/>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0"/>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0"/>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0"/>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30"/>
          <p:cNvSpPr txBox="1">
            <a:spLocks noGrp="1"/>
          </p:cNvSpPr>
          <p:nvPr>
            <p:ph type="ctrTitle"/>
          </p:nvPr>
        </p:nvSpPr>
        <p:spPr>
          <a:xfrm>
            <a:off x="2430000" y="613200"/>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1" name="Google Shape;641;p30"/>
          <p:cNvSpPr txBox="1">
            <a:spLocks noGrp="1"/>
          </p:cNvSpPr>
          <p:nvPr>
            <p:ph type="subTitle" idx="1"/>
          </p:nvPr>
        </p:nvSpPr>
        <p:spPr>
          <a:xfrm>
            <a:off x="2663488" y="1763775"/>
            <a:ext cx="3984900" cy="120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642" name="Google Shape;642;p30"/>
          <p:cNvSpPr txBox="1"/>
          <p:nvPr/>
        </p:nvSpPr>
        <p:spPr>
          <a:xfrm>
            <a:off x="2203800" y="4213050"/>
            <a:ext cx="4736400" cy="523200"/>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0"/>
              </a:spcAft>
              <a:buNone/>
            </a:pPr>
            <a:r>
              <a:rPr lang="en" sz="1100">
                <a:solidFill>
                  <a:srgbClr val="434343"/>
                </a:solidFill>
                <a:latin typeface="Literata"/>
                <a:ea typeface="Literata"/>
                <a:cs typeface="Literata"/>
                <a:sym typeface="Literata"/>
              </a:rPr>
              <a:t>CREDITS: This presentation template was created by </a:t>
            </a:r>
            <a:r>
              <a:rPr lang="en" sz="1100" b="1">
                <a:solidFill>
                  <a:srgbClr val="434343"/>
                </a:solidFill>
                <a:uFill>
                  <a:noFill/>
                </a:uFill>
                <a:latin typeface="Literata"/>
                <a:ea typeface="Literata"/>
                <a:cs typeface="Literata"/>
                <a:sym typeface="Literata"/>
                <a:hlinkClick r:id="rId3">
                  <a:extLst>
                    <a:ext uri="{A12FA001-AC4F-418D-AE19-62706E023703}">
                      <ahyp:hlinkClr xmlns:ahyp="http://schemas.microsoft.com/office/drawing/2018/hyperlinkcolor" val="tx"/>
                    </a:ext>
                  </a:extLst>
                </a:hlinkClick>
              </a:rPr>
              <a:t>Slidesgo</a:t>
            </a:r>
            <a:r>
              <a:rPr lang="en" sz="1100">
                <a:solidFill>
                  <a:srgbClr val="434343"/>
                </a:solidFill>
                <a:latin typeface="Literata"/>
                <a:ea typeface="Literata"/>
                <a:cs typeface="Literata"/>
                <a:sym typeface="Literata"/>
              </a:rPr>
              <a:t>, including icons by </a:t>
            </a:r>
            <a:r>
              <a:rPr lang="en" sz="1100" b="1">
                <a:solidFill>
                  <a:srgbClr val="434343"/>
                </a:solidFill>
                <a:uFill>
                  <a:noFill/>
                </a:uFill>
                <a:latin typeface="Literata"/>
                <a:ea typeface="Literata"/>
                <a:cs typeface="Literata"/>
                <a:sym typeface="Literata"/>
                <a:hlinkClick r:id="rId4">
                  <a:extLst>
                    <a:ext uri="{A12FA001-AC4F-418D-AE19-62706E023703}">
                      <ahyp:hlinkClr xmlns:ahyp="http://schemas.microsoft.com/office/drawing/2018/hyperlinkcolor" val="tx"/>
                    </a:ext>
                  </a:extLst>
                </a:hlinkClick>
              </a:rPr>
              <a:t>Flaticon</a:t>
            </a:r>
            <a:r>
              <a:rPr lang="en" sz="1100">
                <a:solidFill>
                  <a:srgbClr val="434343"/>
                </a:solidFill>
                <a:latin typeface="Literata"/>
                <a:ea typeface="Literata"/>
                <a:cs typeface="Literata"/>
                <a:sym typeface="Literata"/>
              </a:rPr>
              <a:t> and infographics &amp; images by </a:t>
            </a:r>
            <a:r>
              <a:rPr lang="en" sz="1100" b="1">
                <a:solidFill>
                  <a:srgbClr val="434343"/>
                </a:solidFill>
                <a:uFill>
                  <a:noFill/>
                </a:uFill>
                <a:latin typeface="Literata"/>
                <a:ea typeface="Literata"/>
                <a:cs typeface="Literata"/>
                <a:sym typeface="Literata"/>
                <a:hlinkClick r:id="rId5">
                  <a:extLst>
                    <a:ext uri="{A12FA001-AC4F-418D-AE19-62706E023703}">
                      <ahyp:hlinkClr xmlns:ahyp="http://schemas.microsoft.com/office/drawing/2018/hyperlinkcolor" val="tx"/>
                    </a:ext>
                  </a:extLst>
                </a:hlinkClick>
              </a:rPr>
              <a:t>Freepik</a:t>
            </a:r>
            <a:endParaRPr sz="1500" b="1">
              <a:latin typeface="Literata"/>
              <a:ea typeface="Literata"/>
              <a:cs typeface="Literata"/>
              <a:sym typeface="Literata"/>
            </a:endParaRPr>
          </a:p>
        </p:txBody>
      </p:sp>
    </p:spTree>
    <p:extLst>
      <p:ext uri="{BB962C8B-B14F-4D97-AF65-F5344CB8AC3E}">
        <p14:creationId xmlns:p14="http://schemas.microsoft.com/office/powerpoint/2010/main" val="833290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3"/>
        <p:cNvGrpSpPr/>
        <p:nvPr/>
      </p:nvGrpSpPr>
      <p:grpSpPr>
        <a:xfrm>
          <a:off x="0" y="0"/>
          <a:ext cx="0" cy="0"/>
          <a:chOff x="0" y="0"/>
          <a:chExt cx="0" cy="0"/>
        </a:xfrm>
      </p:grpSpPr>
      <p:sp>
        <p:nvSpPr>
          <p:cNvPr id="644" name="Google Shape;644;p31"/>
          <p:cNvSpPr/>
          <p:nvPr/>
        </p:nvSpPr>
        <p:spPr>
          <a:xfrm>
            <a:off x="219512" y="128379"/>
            <a:ext cx="8687700" cy="4886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5" name="Google Shape;645;p31"/>
          <p:cNvPicPr preferRelativeResize="0"/>
          <p:nvPr/>
        </p:nvPicPr>
        <p:blipFill>
          <a:blip r:embed="rId2">
            <a:alphaModFix/>
          </a:blip>
          <a:stretch>
            <a:fillRect/>
          </a:stretch>
        </p:blipFill>
        <p:spPr>
          <a:xfrm>
            <a:off x="136687" y="81325"/>
            <a:ext cx="8870625" cy="5039050"/>
          </a:xfrm>
          <a:prstGeom prst="rect">
            <a:avLst/>
          </a:prstGeom>
          <a:noFill/>
          <a:ln>
            <a:noFill/>
          </a:ln>
        </p:spPr>
      </p:pic>
      <p:sp>
        <p:nvSpPr>
          <p:cNvPr id="646" name="Google Shape;646;p31"/>
          <p:cNvSpPr/>
          <p:nvPr/>
        </p:nvSpPr>
        <p:spPr>
          <a:xfrm>
            <a:off x="438935"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1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4"/>
        <p:cNvGrpSpPr/>
        <p:nvPr/>
      </p:nvGrpSpPr>
      <p:grpSpPr>
        <a:xfrm>
          <a:off x="0" y="0"/>
          <a:ext cx="0" cy="0"/>
          <a:chOff x="0" y="0"/>
          <a:chExt cx="0" cy="0"/>
        </a:xfrm>
      </p:grpSpPr>
      <p:sp>
        <p:nvSpPr>
          <p:cNvPr id="145" name="Google Shape;145;p7"/>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7"/>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147" name="Google Shape;147;p7"/>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txBox="1">
            <a:spLocks noGrp="1"/>
          </p:cNvSpPr>
          <p:nvPr>
            <p:ph type="title"/>
          </p:nvPr>
        </p:nvSpPr>
        <p:spPr>
          <a:xfrm>
            <a:off x="1094100" y="1895475"/>
            <a:ext cx="3185400" cy="110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9" name="Google Shape;149;p7"/>
          <p:cNvSpPr txBox="1">
            <a:spLocks noGrp="1"/>
          </p:cNvSpPr>
          <p:nvPr>
            <p:ph type="body" idx="1"/>
          </p:nvPr>
        </p:nvSpPr>
        <p:spPr>
          <a:xfrm>
            <a:off x="4770600" y="1075750"/>
            <a:ext cx="3279300" cy="291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2"/>
        </a:solidFill>
        <a:effectLst/>
      </p:bgPr>
    </p:bg>
    <p:spTree>
      <p:nvGrpSpPr>
        <p:cNvPr id="1" name="Shape 647"/>
        <p:cNvGrpSpPr/>
        <p:nvPr/>
      </p:nvGrpSpPr>
      <p:grpSpPr>
        <a:xfrm>
          <a:off x="0" y="0"/>
          <a:ext cx="0" cy="0"/>
          <a:chOff x="0" y="0"/>
          <a:chExt cx="0" cy="0"/>
        </a:xfrm>
      </p:grpSpPr>
      <p:sp>
        <p:nvSpPr>
          <p:cNvPr id="648" name="Google Shape;648;p32"/>
          <p:cNvSpPr/>
          <p:nvPr/>
        </p:nvSpPr>
        <p:spPr>
          <a:xfrm>
            <a:off x="228150" y="128379"/>
            <a:ext cx="8687700" cy="488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9" name="Google Shape;649;p32"/>
          <p:cNvPicPr preferRelativeResize="0"/>
          <p:nvPr/>
        </p:nvPicPr>
        <p:blipFill>
          <a:blip r:embed="rId2">
            <a:alphaModFix/>
          </a:blip>
          <a:stretch>
            <a:fillRect/>
          </a:stretch>
        </p:blipFill>
        <p:spPr>
          <a:xfrm>
            <a:off x="0" y="-25412"/>
            <a:ext cx="9144003" cy="5194325"/>
          </a:xfrm>
          <a:prstGeom prst="rect">
            <a:avLst/>
          </a:prstGeom>
          <a:noFill/>
          <a:ln>
            <a:noFill/>
          </a:ln>
        </p:spPr>
      </p:pic>
      <p:sp>
        <p:nvSpPr>
          <p:cNvPr id="650" name="Google Shape;650;p32"/>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94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7"/>
        <p:cNvGrpSpPr/>
        <p:nvPr/>
      </p:nvGrpSpPr>
      <p:grpSpPr>
        <a:xfrm>
          <a:off x="0" y="0"/>
          <a:ext cx="0" cy="0"/>
          <a:chOff x="0" y="0"/>
          <a:chExt cx="0" cy="0"/>
        </a:xfrm>
      </p:grpSpPr>
      <p:sp>
        <p:nvSpPr>
          <p:cNvPr id="208" name="Google Shape;208;p9"/>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9"/>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210" name="Google Shape;210;p9"/>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txBox="1">
            <a:spLocks noGrp="1"/>
          </p:cNvSpPr>
          <p:nvPr>
            <p:ph type="title"/>
          </p:nvPr>
        </p:nvSpPr>
        <p:spPr>
          <a:xfrm>
            <a:off x="4322050" y="1433675"/>
            <a:ext cx="3724500" cy="484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2" name="Google Shape;212;p9"/>
          <p:cNvSpPr txBox="1">
            <a:spLocks noGrp="1"/>
          </p:cNvSpPr>
          <p:nvPr>
            <p:ph type="subTitle" idx="1"/>
          </p:nvPr>
        </p:nvSpPr>
        <p:spPr>
          <a:xfrm>
            <a:off x="4322050" y="1918175"/>
            <a:ext cx="3724500" cy="162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22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25"/>
        <p:cNvGrpSpPr/>
        <p:nvPr/>
      </p:nvGrpSpPr>
      <p:grpSpPr>
        <a:xfrm>
          <a:off x="0" y="0"/>
          <a:ext cx="0" cy="0"/>
          <a:chOff x="0" y="0"/>
          <a:chExt cx="0" cy="0"/>
        </a:xfrm>
      </p:grpSpPr>
      <p:sp>
        <p:nvSpPr>
          <p:cNvPr id="226" name="Google Shape;226;p13"/>
          <p:cNvSpPr/>
          <p:nvPr/>
        </p:nvSpPr>
        <p:spPr>
          <a:xfrm>
            <a:off x="228150" y="128379"/>
            <a:ext cx="8687700" cy="488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13"/>
          <p:cNvPicPr preferRelativeResize="0"/>
          <p:nvPr/>
        </p:nvPicPr>
        <p:blipFill>
          <a:blip r:embed="rId2">
            <a:alphaModFix/>
          </a:blip>
          <a:stretch>
            <a:fillRect/>
          </a:stretch>
        </p:blipFill>
        <p:spPr>
          <a:xfrm>
            <a:off x="178100" y="75750"/>
            <a:ext cx="8787799" cy="4991999"/>
          </a:xfrm>
          <a:prstGeom prst="rect">
            <a:avLst/>
          </a:prstGeom>
          <a:noFill/>
          <a:ln>
            <a:noFill/>
          </a:ln>
        </p:spPr>
      </p:pic>
      <p:sp>
        <p:nvSpPr>
          <p:cNvPr id="228" name="Google Shape;228;p13"/>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txBox="1">
            <a:spLocks noGrp="1"/>
          </p:cNvSpPr>
          <p:nvPr>
            <p:ph type="title"/>
          </p:nvPr>
        </p:nvSpPr>
        <p:spPr>
          <a:xfrm>
            <a:off x="1449584" y="1894538"/>
            <a:ext cx="3099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highlight>
                  <a:schemeClr val="lt1"/>
                </a:highligh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0" name="Google Shape;230;p13"/>
          <p:cNvSpPr txBox="1">
            <a:spLocks noGrp="1"/>
          </p:cNvSpPr>
          <p:nvPr>
            <p:ph type="title" idx="2" hasCustomPrompt="1"/>
          </p:nvPr>
        </p:nvSpPr>
        <p:spPr>
          <a:xfrm>
            <a:off x="770925" y="2043125"/>
            <a:ext cx="6402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1" name="Google Shape;231;p13"/>
          <p:cNvSpPr txBox="1">
            <a:spLocks noGrp="1"/>
          </p:cNvSpPr>
          <p:nvPr>
            <p:ph type="subTitle" idx="1"/>
          </p:nvPr>
        </p:nvSpPr>
        <p:spPr>
          <a:xfrm>
            <a:off x="1449584" y="2260238"/>
            <a:ext cx="3099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2" name="Google Shape;232;p13"/>
          <p:cNvSpPr txBox="1">
            <a:spLocks noGrp="1"/>
          </p:cNvSpPr>
          <p:nvPr>
            <p:ph type="title" idx="3"/>
          </p:nvPr>
        </p:nvSpPr>
        <p:spPr>
          <a:xfrm>
            <a:off x="5322434" y="1894200"/>
            <a:ext cx="3099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highlight>
                  <a:schemeClr val="lt1"/>
                </a:highligh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3" name="Google Shape;233;p13"/>
          <p:cNvSpPr txBox="1">
            <a:spLocks noGrp="1"/>
          </p:cNvSpPr>
          <p:nvPr>
            <p:ph type="title" idx="4" hasCustomPrompt="1"/>
          </p:nvPr>
        </p:nvSpPr>
        <p:spPr>
          <a:xfrm>
            <a:off x="4643775" y="2043275"/>
            <a:ext cx="6399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4" name="Google Shape;234;p13"/>
          <p:cNvSpPr txBox="1">
            <a:spLocks noGrp="1"/>
          </p:cNvSpPr>
          <p:nvPr>
            <p:ph type="subTitle" idx="5"/>
          </p:nvPr>
        </p:nvSpPr>
        <p:spPr>
          <a:xfrm>
            <a:off x="5322434" y="2260238"/>
            <a:ext cx="3099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5" name="Google Shape;235;p13"/>
          <p:cNvSpPr txBox="1">
            <a:spLocks noGrp="1"/>
          </p:cNvSpPr>
          <p:nvPr>
            <p:ph type="title" idx="6"/>
          </p:nvPr>
        </p:nvSpPr>
        <p:spPr>
          <a:xfrm>
            <a:off x="1449584" y="3308163"/>
            <a:ext cx="3099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highlight>
                  <a:schemeClr val="lt1"/>
                </a:highligh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6" name="Google Shape;236;p13"/>
          <p:cNvSpPr txBox="1">
            <a:spLocks noGrp="1"/>
          </p:cNvSpPr>
          <p:nvPr>
            <p:ph type="title" idx="7" hasCustomPrompt="1"/>
          </p:nvPr>
        </p:nvSpPr>
        <p:spPr>
          <a:xfrm>
            <a:off x="780200" y="3457725"/>
            <a:ext cx="6396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7" name="Google Shape;237;p13"/>
          <p:cNvSpPr txBox="1">
            <a:spLocks noGrp="1"/>
          </p:cNvSpPr>
          <p:nvPr>
            <p:ph type="subTitle" idx="8"/>
          </p:nvPr>
        </p:nvSpPr>
        <p:spPr>
          <a:xfrm>
            <a:off x="1449584" y="3673875"/>
            <a:ext cx="3099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8" name="Google Shape;238;p13"/>
          <p:cNvSpPr txBox="1">
            <a:spLocks noGrp="1"/>
          </p:cNvSpPr>
          <p:nvPr>
            <p:ph type="title" idx="9"/>
          </p:nvPr>
        </p:nvSpPr>
        <p:spPr>
          <a:xfrm>
            <a:off x="5322434" y="3308175"/>
            <a:ext cx="30999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highlight>
                  <a:schemeClr val="lt1"/>
                </a:highligh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9" name="Google Shape;239;p13"/>
          <p:cNvSpPr txBox="1">
            <a:spLocks noGrp="1"/>
          </p:cNvSpPr>
          <p:nvPr>
            <p:ph type="title" idx="13" hasCustomPrompt="1"/>
          </p:nvPr>
        </p:nvSpPr>
        <p:spPr>
          <a:xfrm>
            <a:off x="4643775" y="3457725"/>
            <a:ext cx="6399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0" name="Google Shape;240;p13"/>
          <p:cNvSpPr txBox="1">
            <a:spLocks noGrp="1"/>
          </p:cNvSpPr>
          <p:nvPr>
            <p:ph type="subTitle" idx="14"/>
          </p:nvPr>
        </p:nvSpPr>
        <p:spPr>
          <a:xfrm>
            <a:off x="5322445" y="3673875"/>
            <a:ext cx="3099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1" name="Google Shape;241;p13"/>
          <p:cNvSpPr txBox="1">
            <a:spLocks noGrp="1"/>
          </p:cNvSpPr>
          <p:nvPr>
            <p:ph type="title" idx="15"/>
          </p:nvPr>
        </p:nvSpPr>
        <p:spPr>
          <a:xfrm>
            <a:off x="720000" y="54864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43"/>
        <p:cNvGrpSpPr/>
        <p:nvPr/>
      </p:nvGrpSpPr>
      <p:grpSpPr>
        <a:xfrm>
          <a:off x="0" y="0"/>
          <a:ext cx="0" cy="0"/>
          <a:chOff x="0" y="0"/>
          <a:chExt cx="0" cy="0"/>
        </a:xfrm>
      </p:grpSpPr>
      <p:sp>
        <p:nvSpPr>
          <p:cNvPr id="644" name="Google Shape;644;p31"/>
          <p:cNvSpPr/>
          <p:nvPr/>
        </p:nvSpPr>
        <p:spPr>
          <a:xfrm>
            <a:off x="219512" y="128379"/>
            <a:ext cx="8687700" cy="4886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5" name="Google Shape;645;p31"/>
          <p:cNvPicPr preferRelativeResize="0"/>
          <p:nvPr/>
        </p:nvPicPr>
        <p:blipFill>
          <a:blip r:embed="rId2">
            <a:alphaModFix/>
          </a:blip>
          <a:stretch>
            <a:fillRect/>
          </a:stretch>
        </p:blipFill>
        <p:spPr>
          <a:xfrm>
            <a:off x="136687" y="81325"/>
            <a:ext cx="8870625" cy="5039050"/>
          </a:xfrm>
          <a:prstGeom prst="rect">
            <a:avLst/>
          </a:prstGeom>
          <a:noFill/>
          <a:ln>
            <a:noFill/>
          </a:ln>
        </p:spPr>
      </p:pic>
      <p:sp>
        <p:nvSpPr>
          <p:cNvPr id="646" name="Google Shape;646;p31"/>
          <p:cNvSpPr/>
          <p:nvPr/>
        </p:nvSpPr>
        <p:spPr>
          <a:xfrm>
            <a:off x="438935"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4">
    <p:bg>
      <p:bgPr>
        <a:solidFill>
          <a:schemeClr val="lt2"/>
        </a:solidFill>
        <a:effectLst/>
      </p:bgPr>
    </p:bg>
    <p:spTree>
      <p:nvGrpSpPr>
        <p:cNvPr id="1" name="Shape 647"/>
        <p:cNvGrpSpPr/>
        <p:nvPr/>
      </p:nvGrpSpPr>
      <p:grpSpPr>
        <a:xfrm>
          <a:off x="0" y="0"/>
          <a:ext cx="0" cy="0"/>
          <a:chOff x="0" y="0"/>
          <a:chExt cx="0" cy="0"/>
        </a:xfrm>
      </p:grpSpPr>
      <p:sp>
        <p:nvSpPr>
          <p:cNvPr id="648" name="Google Shape;648;p32"/>
          <p:cNvSpPr/>
          <p:nvPr/>
        </p:nvSpPr>
        <p:spPr>
          <a:xfrm>
            <a:off x="228150" y="128379"/>
            <a:ext cx="8687700" cy="488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9" name="Google Shape;649;p32"/>
          <p:cNvPicPr preferRelativeResize="0"/>
          <p:nvPr/>
        </p:nvPicPr>
        <p:blipFill>
          <a:blip r:embed="rId2">
            <a:alphaModFix/>
          </a:blip>
          <a:stretch>
            <a:fillRect/>
          </a:stretch>
        </p:blipFill>
        <p:spPr>
          <a:xfrm>
            <a:off x="0" y="-25412"/>
            <a:ext cx="9144003" cy="5194325"/>
          </a:xfrm>
          <a:prstGeom prst="rect">
            <a:avLst/>
          </a:prstGeom>
          <a:noFill/>
          <a:ln>
            <a:noFill/>
          </a:ln>
        </p:spPr>
      </p:pic>
      <p:sp>
        <p:nvSpPr>
          <p:cNvPr id="650" name="Google Shape;650;p32"/>
          <p:cNvSpPr/>
          <p:nvPr/>
        </p:nvSpPr>
        <p:spPr>
          <a:xfrm>
            <a:off x="447573" y="359486"/>
            <a:ext cx="8248854" cy="4424528"/>
          </a:xfrm>
          <a:custGeom>
            <a:avLst/>
            <a:gdLst/>
            <a:ahLst/>
            <a:cxnLst/>
            <a:rect l="l" t="t" r="r" b="b"/>
            <a:pathLst>
              <a:path w="268190" h="143852" extrusionOk="0">
                <a:moveTo>
                  <a:pt x="262034" y="1691"/>
                </a:moveTo>
                <a:lnTo>
                  <a:pt x="262034" y="5061"/>
                </a:lnTo>
                <a:lnTo>
                  <a:pt x="266129" y="5061"/>
                </a:lnTo>
                <a:lnTo>
                  <a:pt x="266129" y="138791"/>
                </a:lnTo>
                <a:lnTo>
                  <a:pt x="262034" y="138791"/>
                </a:lnTo>
                <a:lnTo>
                  <a:pt x="262034" y="142173"/>
                </a:lnTo>
                <a:lnTo>
                  <a:pt x="6144" y="142173"/>
                </a:lnTo>
                <a:lnTo>
                  <a:pt x="6144" y="138791"/>
                </a:lnTo>
                <a:lnTo>
                  <a:pt x="2049" y="138791"/>
                </a:lnTo>
                <a:lnTo>
                  <a:pt x="2049" y="5061"/>
                </a:lnTo>
                <a:lnTo>
                  <a:pt x="6144" y="5061"/>
                </a:lnTo>
                <a:lnTo>
                  <a:pt x="6144" y="1691"/>
                </a:lnTo>
                <a:close/>
                <a:moveTo>
                  <a:pt x="4097" y="1"/>
                </a:moveTo>
                <a:lnTo>
                  <a:pt x="4097" y="3382"/>
                </a:lnTo>
                <a:lnTo>
                  <a:pt x="1" y="3382"/>
                </a:lnTo>
                <a:lnTo>
                  <a:pt x="1" y="140470"/>
                </a:lnTo>
                <a:lnTo>
                  <a:pt x="4097" y="140470"/>
                </a:lnTo>
                <a:lnTo>
                  <a:pt x="4097" y="143852"/>
                </a:lnTo>
                <a:lnTo>
                  <a:pt x="264081" y="143852"/>
                </a:lnTo>
                <a:lnTo>
                  <a:pt x="264081" y="140482"/>
                </a:lnTo>
                <a:lnTo>
                  <a:pt x="268189" y="140482"/>
                </a:lnTo>
                <a:lnTo>
                  <a:pt x="268189" y="3382"/>
                </a:lnTo>
                <a:lnTo>
                  <a:pt x="264081" y="3382"/>
                </a:lnTo>
                <a:lnTo>
                  <a:pt x="2640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200" y="535000"/>
            <a:ext cx="8117100" cy="70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Alfa Slab One"/>
              <a:buNone/>
              <a:defRPr sz="3500">
                <a:solidFill>
                  <a:schemeClr val="lt2"/>
                </a:solidFill>
                <a:latin typeface="Alfa Slab One"/>
                <a:ea typeface="Alfa Slab One"/>
                <a:cs typeface="Alfa Slab One"/>
                <a:sym typeface="Alfa Slab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81171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Literata"/>
              <a:buChar char="●"/>
              <a:defRPr>
                <a:solidFill>
                  <a:schemeClr val="lt2"/>
                </a:solidFill>
                <a:latin typeface="Literata"/>
                <a:ea typeface="Literata"/>
                <a:cs typeface="Literata"/>
                <a:sym typeface="Literata"/>
              </a:defRPr>
            </a:lvl1pPr>
            <a:lvl2pPr marL="914400" lvl="1"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2pPr>
            <a:lvl3pPr marL="1371600" lvl="2"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3pPr>
            <a:lvl4pPr marL="1828800" lvl="3"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4pPr>
            <a:lvl5pPr marL="2286000" lvl="4"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5pPr>
            <a:lvl6pPr marL="2743200" lvl="5"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6pPr>
            <a:lvl7pPr marL="3200400" lvl="6"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7pPr>
            <a:lvl8pPr marL="3657600" lvl="7"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8pPr>
            <a:lvl9pPr marL="4114800" lvl="8" indent="-317500">
              <a:lnSpc>
                <a:spcPct val="115000"/>
              </a:lnSpc>
              <a:spcBef>
                <a:spcPts val="1600"/>
              </a:spcBef>
              <a:spcAft>
                <a:spcPts val="1600"/>
              </a:spcAft>
              <a:buClr>
                <a:schemeClr val="lt2"/>
              </a:buClr>
              <a:buSzPts val="1400"/>
              <a:buFont typeface="Literata"/>
              <a:buChar char="■"/>
              <a:defRPr>
                <a:solidFill>
                  <a:schemeClr val="lt2"/>
                </a:solidFill>
                <a:latin typeface="Literata"/>
                <a:ea typeface="Literata"/>
                <a:cs typeface="Literata"/>
                <a:sym typeface="Litera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77" r:id="rId8"/>
    <p:sldLayoutId id="214748367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200" y="535000"/>
            <a:ext cx="8117100" cy="70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Alfa Slab One"/>
              <a:buNone/>
              <a:defRPr sz="3500">
                <a:solidFill>
                  <a:schemeClr val="lt2"/>
                </a:solidFill>
                <a:latin typeface="Alfa Slab One"/>
                <a:ea typeface="Alfa Slab One"/>
                <a:cs typeface="Alfa Slab One"/>
                <a:sym typeface="Alfa Slab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81171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Literata"/>
              <a:buChar char="●"/>
              <a:defRPr>
                <a:solidFill>
                  <a:schemeClr val="lt2"/>
                </a:solidFill>
                <a:latin typeface="Literata"/>
                <a:ea typeface="Literata"/>
                <a:cs typeface="Literata"/>
                <a:sym typeface="Literata"/>
              </a:defRPr>
            </a:lvl1pPr>
            <a:lvl2pPr marL="914400" lvl="1"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2pPr>
            <a:lvl3pPr marL="1371600" lvl="2"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3pPr>
            <a:lvl4pPr marL="1828800" lvl="3"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4pPr>
            <a:lvl5pPr marL="2286000" lvl="4"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5pPr>
            <a:lvl6pPr marL="2743200" lvl="5"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6pPr>
            <a:lvl7pPr marL="3200400" lvl="6"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7pPr>
            <a:lvl8pPr marL="3657600" lvl="7" indent="-317500">
              <a:lnSpc>
                <a:spcPct val="115000"/>
              </a:lnSpc>
              <a:spcBef>
                <a:spcPts val="1600"/>
              </a:spcBef>
              <a:spcAft>
                <a:spcPts val="0"/>
              </a:spcAft>
              <a:buClr>
                <a:schemeClr val="lt2"/>
              </a:buClr>
              <a:buSzPts val="1400"/>
              <a:buFont typeface="Literata"/>
              <a:buChar char="○"/>
              <a:defRPr>
                <a:solidFill>
                  <a:schemeClr val="lt2"/>
                </a:solidFill>
                <a:latin typeface="Literata"/>
                <a:ea typeface="Literata"/>
                <a:cs typeface="Literata"/>
                <a:sym typeface="Literata"/>
              </a:defRPr>
            </a:lvl8pPr>
            <a:lvl9pPr marL="4114800" lvl="8" indent="-317500">
              <a:lnSpc>
                <a:spcPct val="115000"/>
              </a:lnSpc>
              <a:spcBef>
                <a:spcPts val="1600"/>
              </a:spcBef>
              <a:spcAft>
                <a:spcPts val="1600"/>
              </a:spcAft>
              <a:buClr>
                <a:schemeClr val="lt2"/>
              </a:buClr>
              <a:buSzPts val="1400"/>
              <a:buFont typeface="Literata"/>
              <a:buChar char="■"/>
              <a:defRPr>
                <a:solidFill>
                  <a:schemeClr val="lt2"/>
                </a:solidFill>
                <a:latin typeface="Literata"/>
                <a:ea typeface="Literata"/>
                <a:cs typeface="Literata"/>
                <a:sym typeface="Literata"/>
              </a:defRPr>
            </a:lvl9pPr>
          </a:lstStyle>
          <a:p>
            <a:endParaRPr/>
          </a:p>
        </p:txBody>
      </p:sp>
    </p:spTree>
    <p:extLst>
      <p:ext uri="{BB962C8B-B14F-4D97-AF65-F5344CB8AC3E}">
        <p14:creationId xmlns:p14="http://schemas.microsoft.com/office/powerpoint/2010/main" val="2734822614"/>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ojBhC4Vu6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ojBhC4Vu6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4" name="Google Shape;664;p36"/>
          <p:cNvSpPr/>
          <p:nvPr/>
        </p:nvSpPr>
        <p:spPr>
          <a:xfrm>
            <a:off x="488958" y="3187073"/>
            <a:ext cx="210915" cy="278339"/>
          </a:xfrm>
          <a:custGeom>
            <a:avLst/>
            <a:gdLst/>
            <a:ahLst/>
            <a:cxnLst/>
            <a:rect l="l" t="t" r="r" b="b"/>
            <a:pathLst>
              <a:path w="4905" h="6473" extrusionOk="0">
                <a:moveTo>
                  <a:pt x="4904" y="0"/>
                </a:moveTo>
                <a:cubicBezTo>
                  <a:pt x="4382" y="423"/>
                  <a:pt x="3884" y="896"/>
                  <a:pt x="3436" y="1394"/>
                </a:cubicBezTo>
                <a:cubicBezTo>
                  <a:pt x="2963" y="1892"/>
                  <a:pt x="2540" y="2415"/>
                  <a:pt x="2116" y="2937"/>
                </a:cubicBezTo>
                <a:cubicBezTo>
                  <a:pt x="1718" y="3485"/>
                  <a:pt x="1320" y="4033"/>
                  <a:pt x="971" y="4630"/>
                </a:cubicBezTo>
                <a:cubicBezTo>
                  <a:pt x="797" y="4904"/>
                  <a:pt x="623" y="5203"/>
                  <a:pt x="474" y="5501"/>
                </a:cubicBezTo>
                <a:cubicBezTo>
                  <a:pt x="299" y="5825"/>
                  <a:pt x="150" y="6099"/>
                  <a:pt x="26" y="6447"/>
                </a:cubicBezTo>
                <a:cubicBezTo>
                  <a:pt x="1" y="6447"/>
                  <a:pt x="1" y="6472"/>
                  <a:pt x="26" y="6472"/>
                </a:cubicBezTo>
                <a:lnTo>
                  <a:pt x="50" y="6472"/>
                </a:lnTo>
                <a:cubicBezTo>
                  <a:pt x="125" y="6348"/>
                  <a:pt x="200" y="6223"/>
                  <a:pt x="299" y="6074"/>
                </a:cubicBezTo>
                <a:cubicBezTo>
                  <a:pt x="374" y="5949"/>
                  <a:pt x="474" y="5725"/>
                  <a:pt x="573" y="5576"/>
                </a:cubicBezTo>
                <a:cubicBezTo>
                  <a:pt x="573" y="5576"/>
                  <a:pt x="573" y="5576"/>
                  <a:pt x="723" y="5352"/>
                </a:cubicBezTo>
                <a:cubicBezTo>
                  <a:pt x="772" y="5277"/>
                  <a:pt x="847" y="5153"/>
                  <a:pt x="847" y="5153"/>
                </a:cubicBezTo>
                <a:cubicBezTo>
                  <a:pt x="847" y="5153"/>
                  <a:pt x="847" y="5153"/>
                  <a:pt x="996" y="4954"/>
                </a:cubicBezTo>
                <a:cubicBezTo>
                  <a:pt x="1046" y="4854"/>
                  <a:pt x="1121" y="4755"/>
                  <a:pt x="1146" y="4730"/>
                </a:cubicBezTo>
                <a:cubicBezTo>
                  <a:pt x="1569" y="4107"/>
                  <a:pt x="1942" y="3610"/>
                  <a:pt x="2340" y="3112"/>
                </a:cubicBezTo>
                <a:cubicBezTo>
                  <a:pt x="2788" y="2539"/>
                  <a:pt x="3237" y="1967"/>
                  <a:pt x="3585" y="1544"/>
                </a:cubicBezTo>
                <a:cubicBezTo>
                  <a:pt x="3809" y="1295"/>
                  <a:pt x="4008" y="1046"/>
                  <a:pt x="4232" y="797"/>
                </a:cubicBezTo>
                <a:cubicBezTo>
                  <a:pt x="4382" y="598"/>
                  <a:pt x="4556" y="423"/>
                  <a:pt x="4705" y="224"/>
                </a:cubicBezTo>
                <a:lnTo>
                  <a:pt x="4904" y="25"/>
                </a:lnTo>
                <a:cubicBezTo>
                  <a:pt x="4904" y="25"/>
                  <a:pt x="4904" y="0"/>
                  <a:pt x="4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481476" y="3150695"/>
            <a:ext cx="205540" cy="300785"/>
          </a:xfrm>
          <a:custGeom>
            <a:avLst/>
            <a:gdLst/>
            <a:ahLst/>
            <a:cxnLst/>
            <a:rect l="l" t="t" r="r" b="b"/>
            <a:pathLst>
              <a:path w="4780" h="6995" extrusionOk="0">
                <a:moveTo>
                  <a:pt x="4730" y="0"/>
                </a:moveTo>
                <a:cubicBezTo>
                  <a:pt x="4207" y="473"/>
                  <a:pt x="3734" y="996"/>
                  <a:pt x="3286" y="1543"/>
                </a:cubicBezTo>
                <a:cubicBezTo>
                  <a:pt x="2888" y="2041"/>
                  <a:pt x="2465" y="2564"/>
                  <a:pt x="1992" y="3236"/>
                </a:cubicBezTo>
                <a:cubicBezTo>
                  <a:pt x="1593" y="3833"/>
                  <a:pt x="1245" y="4431"/>
                  <a:pt x="897" y="5053"/>
                </a:cubicBezTo>
                <a:cubicBezTo>
                  <a:pt x="548" y="5650"/>
                  <a:pt x="249" y="6297"/>
                  <a:pt x="0" y="6970"/>
                </a:cubicBezTo>
                <a:cubicBezTo>
                  <a:pt x="0" y="6970"/>
                  <a:pt x="0" y="6994"/>
                  <a:pt x="0" y="6994"/>
                </a:cubicBezTo>
                <a:lnTo>
                  <a:pt x="25" y="6994"/>
                </a:lnTo>
                <a:cubicBezTo>
                  <a:pt x="100" y="6870"/>
                  <a:pt x="175" y="6721"/>
                  <a:pt x="274" y="6571"/>
                </a:cubicBezTo>
                <a:cubicBezTo>
                  <a:pt x="349" y="6422"/>
                  <a:pt x="473" y="6248"/>
                  <a:pt x="573" y="6073"/>
                </a:cubicBezTo>
                <a:lnTo>
                  <a:pt x="847" y="5625"/>
                </a:lnTo>
                <a:lnTo>
                  <a:pt x="1121" y="5177"/>
                </a:lnTo>
                <a:cubicBezTo>
                  <a:pt x="1469" y="4655"/>
                  <a:pt x="1842" y="4008"/>
                  <a:pt x="2266" y="3410"/>
                </a:cubicBezTo>
                <a:cubicBezTo>
                  <a:pt x="2689" y="2813"/>
                  <a:pt x="3137" y="2215"/>
                  <a:pt x="3485" y="1718"/>
                </a:cubicBezTo>
                <a:cubicBezTo>
                  <a:pt x="3709" y="1419"/>
                  <a:pt x="3908" y="1145"/>
                  <a:pt x="4107" y="871"/>
                </a:cubicBezTo>
                <a:cubicBezTo>
                  <a:pt x="4257" y="672"/>
                  <a:pt x="4431" y="473"/>
                  <a:pt x="4580" y="274"/>
                </a:cubicBezTo>
                <a:lnTo>
                  <a:pt x="4755" y="25"/>
                </a:lnTo>
                <a:cubicBezTo>
                  <a:pt x="4780" y="25"/>
                  <a:pt x="4780" y="0"/>
                  <a:pt x="47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Freeform 2">
            <a:extLst>
              <a:ext uri="{FF2B5EF4-FFF2-40B4-BE49-F238E27FC236}">
                <a16:creationId xmlns:a16="http://schemas.microsoft.com/office/drawing/2014/main" id="{F6388379-1BEA-FF74-E736-E0668DF11EA9}"/>
              </a:ext>
            </a:extLst>
          </p:cNvPr>
          <p:cNvSpPr/>
          <p:nvPr/>
        </p:nvSpPr>
        <p:spPr>
          <a:xfrm>
            <a:off x="-2825550" y="0"/>
            <a:ext cx="9089163" cy="6607862"/>
          </a:xfrm>
          <a:custGeom>
            <a:avLst/>
            <a:gdLst/>
            <a:ahLst/>
            <a:cxnLst/>
            <a:rect l="l" t="t" r="r" b="b"/>
            <a:pathLst>
              <a:path w="8828193" h="6621145">
                <a:moveTo>
                  <a:pt x="0" y="0"/>
                </a:moveTo>
                <a:lnTo>
                  <a:pt x="8828193" y="0"/>
                </a:lnTo>
                <a:lnTo>
                  <a:pt x="8828193" y="6621145"/>
                </a:lnTo>
                <a:lnTo>
                  <a:pt x="0" y="6621145"/>
                </a:lnTo>
                <a:lnTo>
                  <a:pt x="0" y="0"/>
                </a:lnTo>
                <a:close/>
              </a:path>
            </a:pathLst>
          </a:custGeom>
          <a:blipFill>
            <a:blip r:embed="rId3"/>
            <a:stretch>
              <a:fillRect/>
            </a:stretch>
          </a:blipFill>
        </p:spPr>
        <p:txBody>
          <a:bodyPr/>
          <a:lstStyle/>
          <a:p>
            <a:endParaRPr lang="en-US" dirty="0"/>
          </a:p>
        </p:txBody>
      </p:sp>
      <p:sp>
        <p:nvSpPr>
          <p:cNvPr id="8" name="Google Shape;661;p36">
            <a:extLst>
              <a:ext uri="{FF2B5EF4-FFF2-40B4-BE49-F238E27FC236}">
                <a16:creationId xmlns:a16="http://schemas.microsoft.com/office/drawing/2014/main" id="{ECF218E0-F8C8-6067-8F9A-7172859CC39B}"/>
              </a:ext>
            </a:extLst>
          </p:cNvPr>
          <p:cNvSpPr/>
          <p:nvPr/>
        </p:nvSpPr>
        <p:spPr>
          <a:xfrm>
            <a:off x="5850978" y="3468414"/>
            <a:ext cx="2609442" cy="473100"/>
          </a:xfrm>
          <a:custGeom>
            <a:avLst/>
            <a:gdLst/>
            <a:ahLst/>
            <a:cxnLst/>
            <a:rect l="l" t="t" r="r" b="b"/>
            <a:pathLst>
              <a:path w="154191" h="18924" extrusionOk="0">
                <a:moveTo>
                  <a:pt x="912" y="0"/>
                </a:moveTo>
                <a:lnTo>
                  <a:pt x="0" y="18924"/>
                </a:lnTo>
                <a:lnTo>
                  <a:pt x="87588" y="17099"/>
                </a:lnTo>
                <a:lnTo>
                  <a:pt x="152366" y="17099"/>
                </a:lnTo>
                <a:lnTo>
                  <a:pt x="154191" y="220"/>
                </a:lnTo>
                <a:lnTo>
                  <a:pt x="29652" y="2045"/>
                </a:lnTo>
                <a:close/>
              </a:path>
            </a:pathLst>
          </a:custGeom>
          <a:solidFill>
            <a:schemeClr val="dk2"/>
          </a:solidFill>
          <a:ln w="9525" cap="flat" cmpd="sng">
            <a:solidFill>
              <a:schemeClr val="dk2"/>
            </a:solidFill>
            <a:prstDash val="solid"/>
            <a:round/>
            <a:headEnd type="none" w="med" len="med"/>
            <a:tailEnd type="none" w="med" len="med"/>
          </a:ln>
        </p:spPr>
      </p:sp>
      <p:sp>
        <p:nvSpPr>
          <p:cNvPr id="9" name="Google Shape;662;p36">
            <a:extLst>
              <a:ext uri="{FF2B5EF4-FFF2-40B4-BE49-F238E27FC236}">
                <a16:creationId xmlns:a16="http://schemas.microsoft.com/office/drawing/2014/main" id="{CC6BBCB7-171A-4CD1-BFBA-39226DC985A6}"/>
              </a:ext>
            </a:extLst>
          </p:cNvPr>
          <p:cNvSpPr txBox="1">
            <a:spLocks/>
          </p:cNvSpPr>
          <p:nvPr/>
        </p:nvSpPr>
        <p:spPr>
          <a:xfrm>
            <a:off x="4132904" y="1144642"/>
            <a:ext cx="4894039" cy="218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2"/>
              </a:buClr>
              <a:buSzPts val="5200"/>
              <a:buFont typeface="Alfa Slab One"/>
              <a:buNone/>
              <a:defRPr sz="5300" b="0" i="0" u="none" strike="noStrike" cap="none">
                <a:solidFill>
                  <a:schemeClr val="lt2"/>
                </a:solidFill>
                <a:latin typeface="Alfa Slab One"/>
                <a:ea typeface="Alfa Slab One"/>
                <a:cs typeface="Alfa Slab One"/>
                <a:sym typeface="Alfa Slab One"/>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a:lnSpc>
                <a:spcPct val="150000"/>
              </a:lnSpc>
            </a:pPr>
            <a:r>
              <a:rPr lang="vi-VN" sz="2400" dirty="0">
                <a:highlight>
                  <a:schemeClr val="lt1"/>
                </a:highlight>
                <a:ea typeface="STXingkai" panose="02010800040101010101" pitchFamily="2" charset="-122"/>
              </a:rPr>
              <a:t>CUNG ĐƯỜNG CỦA</a:t>
            </a:r>
            <a:br>
              <a:rPr lang="vi-VN" sz="3200" dirty="0">
                <a:highlight>
                  <a:schemeClr val="lt1"/>
                </a:highlight>
                <a:ea typeface="STXingkai" panose="02010800040101010101" pitchFamily="2" charset="-122"/>
              </a:rPr>
            </a:br>
            <a:r>
              <a:rPr lang="vi-VN" sz="3200" dirty="0">
                <a:solidFill>
                  <a:schemeClr val="bg1">
                    <a:lumMod val="10000"/>
                  </a:schemeClr>
                </a:solidFill>
                <a:ea typeface="STXingkai" panose="02010800040101010101" pitchFamily="2" charset="-122"/>
              </a:rPr>
              <a:t>KÍ ỨC</a:t>
            </a:r>
            <a:r>
              <a:rPr lang="vi-VN" sz="3200" dirty="0">
                <a:ea typeface="STXingkai" panose="02010800040101010101" pitchFamily="2" charset="-122"/>
              </a:rPr>
              <a:t>, </a:t>
            </a:r>
            <a:r>
              <a:rPr lang="vi-VN" sz="3200" dirty="0">
                <a:solidFill>
                  <a:schemeClr val="tx1">
                    <a:lumMod val="50000"/>
                  </a:schemeClr>
                </a:solidFill>
                <a:ea typeface="STXingkai" panose="02010800040101010101" pitchFamily="2" charset="-122"/>
              </a:rPr>
              <a:t>HIỆN TẠI </a:t>
            </a:r>
            <a:r>
              <a:rPr lang="vi-VN" sz="3200" dirty="0">
                <a:ea typeface="STXingkai" panose="02010800040101010101" pitchFamily="2" charset="-122"/>
              </a:rPr>
              <a:t>VÀ </a:t>
            </a:r>
            <a:r>
              <a:rPr lang="vi-VN" sz="3200" dirty="0">
                <a:solidFill>
                  <a:schemeClr val="bg2">
                    <a:lumMod val="50000"/>
                  </a:schemeClr>
                </a:solidFill>
                <a:ea typeface="STXingkai" panose="02010800040101010101" pitchFamily="2" charset="-122"/>
              </a:rPr>
              <a:t>TƯƠNG LAI</a:t>
            </a:r>
          </a:p>
        </p:txBody>
      </p:sp>
      <p:sp>
        <p:nvSpPr>
          <p:cNvPr id="10" name="Google Shape;663;p36">
            <a:extLst>
              <a:ext uri="{FF2B5EF4-FFF2-40B4-BE49-F238E27FC236}">
                <a16:creationId xmlns:a16="http://schemas.microsoft.com/office/drawing/2014/main" id="{8A9E0640-52D3-923C-B5DD-8A7BDF0E52AE}"/>
              </a:ext>
            </a:extLst>
          </p:cNvPr>
          <p:cNvSpPr txBox="1">
            <a:spLocks/>
          </p:cNvSpPr>
          <p:nvPr/>
        </p:nvSpPr>
        <p:spPr>
          <a:xfrm>
            <a:off x="5954668" y="3500214"/>
            <a:ext cx="2505751" cy="3631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Literata"/>
              <a:buNone/>
              <a:defRPr sz="1400" b="0" i="0" u="none" strike="noStrike" cap="none">
                <a:solidFill>
                  <a:schemeClr val="accent1"/>
                </a:solidFill>
                <a:latin typeface="Literata"/>
                <a:ea typeface="Literata"/>
                <a:cs typeface="Literata"/>
                <a:sym typeface="Literata"/>
              </a:defRPr>
            </a:lvl1pPr>
            <a:lvl2pPr marL="914400" marR="0" lvl="1" indent="-317500" algn="ctr" rtl="0">
              <a:lnSpc>
                <a:spcPct val="100000"/>
              </a:lnSpc>
              <a:spcBef>
                <a:spcPts val="0"/>
              </a:spcBef>
              <a:spcAft>
                <a:spcPts val="0"/>
              </a:spcAft>
              <a:buClr>
                <a:schemeClr val="lt2"/>
              </a:buClr>
              <a:buSzPts val="1800"/>
              <a:buFont typeface="Literata"/>
              <a:buNone/>
              <a:defRPr sz="1800" b="0" i="0" u="none" strike="noStrike" cap="none">
                <a:solidFill>
                  <a:schemeClr val="lt2"/>
                </a:solidFill>
                <a:latin typeface="Literata"/>
                <a:ea typeface="Literata"/>
                <a:cs typeface="Literata"/>
                <a:sym typeface="Literata"/>
              </a:defRPr>
            </a:lvl2pPr>
            <a:lvl3pPr marL="1371600" marR="0" lvl="2" indent="-317500" algn="ctr" rtl="0">
              <a:lnSpc>
                <a:spcPct val="100000"/>
              </a:lnSpc>
              <a:spcBef>
                <a:spcPts val="0"/>
              </a:spcBef>
              <a:spcAft>
                <a:spcPts val="0"/>
              </a:spcAft>
              <a:buClr>
                <a:schemeClr val="lt2"/>
              </a:buClr>
              <a:buSzPts val="1800"/>
              <a:buFont typeface="Literata"/>
              <a:buNone/>
              <a:defRPr sz="1800" b="0" i="0" u="none" strike="noStrike" cap="none">
                <a:solidFill>
                  <a:schemeClr val="lt2"/>
                </a:solidFill>
                <a:latin typeface="Literata"/>
                <a:ea typeface="Literata"/>
                <a:cs typeface="Literata"/>
                <a:sym typeface="Literata"/>
              </a:defRPr>
            </a:lvl3pPr>
            <a:lvl4pPr marL="1828800" marR="0" lvl="3" indent="-317500" algn="ctr" rtl="0">
              <a:lnSpc>
                <a:spcPct val="100000"/>
              </a:lnSpc>
              <a:spcBef>
                <a:spcPts val="0"/>
              </a:spcBef>
              <a:spcAft>
                <a:spcPts val="0"/>
              </a:spcAft>
              <a:buClr>
                <a:schemeClr val="lt2"/>
              </a:buClr>
              <a:buSzPts val="1800"/>
              <a:buFont typeface="Literata"/>
              <a:buNone/>
              <a:defRPr sz="1800" b="0" i="0" u="none" strike="noStrike" cap="none">
                <a:solidFill>
                  <a:schemeClr val="lt2"/>
                </a:solidFill>
                <a:latin typeface="Literata"/>
                <a:ea typeface="Literata"/>
                <a:cs typeface="Literata"/>
                <a:sym typeface="Literata"/>
              </a:defRPr>
            </a:lvl4pPr>
            <a:lvl5pPr marL="2286000" marR="0" lvl="4" indent="-317500" algn="ctr" rtl="0">
              <a:lnSpc>
                <a:spcPct val="100000"/>
              </a:lnSpc>
              <a:spcBef>
                <a:spcPts val="0"/>
              </a:spcBef>
              <a:spcAft>
                <a:spcPts val="0"/>
              </a:spcAft>
              <a:buClr>
                <a:schemeClr val="lt2"/>
              </a:buClr>
              <a:buSzPts val="1800"/>
              <a:buFont typeface="Literata"/>
              <a:buNone/>
              <a:defRPr sz="1800" b="0" i="0" u="none" strike="noStrike" cap="none">
                <a:solidFill>
                  <a:schemeClr val="lt2"/>
                </a:solidFill>
                <a:latin typeface="Literata"/>
                <a:ea typeface="Literata"/>
                <a:cs typeface="Literata"/>
                <a:sym typeface="Literata"/>
              </a:defRPr>
            </a:lvl5pPr>
            <a:lvl6pPr marL="2743200" marR="0" lvl="5" indent="-317500" algn="ctr" rtl="0">
              <a:lnSpc>
                <a:spcPct val="100000"/>
              </a:lnSpc>
              <a:spcBef>
                <a:spcPts val="0"/>
              </a:spcBef>
              <a:spcAft>
                <a:spcPts val="0"/>
              </a:spcAft>
              <a:buClr>
                <a:schemeClr val="lt2"/>
              </a:buClr>
              <a:buSzPts val="1800"/>
              <a:buFont typeface="Literata"/>
              <a:buNone/>
              <a:defRPr sz="1800" b="0" i="0" u="none" strike="noStrike" cap="none">
                <a:solidFill>
                  <a:schemeClr val="lt2"/>
                </a:solidFill>
                <a:latin typeface="Literata"/>
                <a:ea typeface="Literata"/>
                <a:cs typeface="Literata"/>
                <a:sym typeface="Literata"/>
              </a:defRPr>
            </a:lvl6pPr>
            <a:lvl7pPr marL="3200400" marR="0" lvl="6" indent="-317500" algn="ctr" rtl="0">
              <a:lnSpc>
                <a:spcPct val="100000"/>
              </a:lnSpc>
              <a:spcBef>
                <a:spcPts val="0"/>
              </a:spcBef>
              <a:spcAft>
                <a:spcPts val="0"/>
              </a:spcAft>
              <a:buClr>
                <a:schemeClr val="lt2"/>
              </a:buClr>
              <a:buSzPts val="1800"/>
              <a:buFont typeface="Literata"/>
              <a:buNone/>
              <a:defRPr sz="1800" b="0" i="0" u="none" strike="noStrike" cap="none">
                <a:solidFill>
                  <a:schemeClr val="lt2"/>
                </a:solidFill>
                <a:latin typeface="Literata"/>
                <a:ea typeface="Literata"/>
                <a:cs typeface="Literata"/>
                <a:sym typeface="Literata"/>
              </a:defRPr>
            </a:lvl7pPr>
            <a:lvl8pPr marL="3657600" marR="0" lvl="7" indent="-317500" algn="ctr" rtl="0">
              <a:lnSpc>
                <a:spcPct val="100000"/>
              </a:lnSpc>
              <a:spcBef>
                <a:spcPts val="0"/>
              </a:spcBef>
              <a:spcAft>
                <a:spcPts val="0"/>
              </a:spcAft>
              <a:buClr>
                <a:schemeClr val="lt2"/>
              </a:buClr>
              <a:buSzPts val="1800"/>
              <a:buFont typeface="Literata"/>
              <a:buNone/>
              <a:defRPr sz="1800" b="0" i="0" u="none" strike="noStrike" cap="none">
                <a:solidFill>
                  <a:schemeClr val="lt2"/>
                </a:solidFill>
                <a:latin typeface="Literata"/>
                <a:ea typeface="Literata"/>
                <a:cs typeface="Literata"/>
                <a:sym typeface="Literata"/>
              </a:defRPr>
            </a:lvl8pPr>
            <a:lvl9pPr marL="4114800" marR="0" lvl="8" indent="-317500" algn="ctr" rtl="0">
              <a:lnSpc>
                <a:spcPct val="100000"/>
              </a:lnSpc>
              <a:spcBef>
                <a:spcPts val="0"/>
              </a:spcBef>
              <a:spcAft>
                <a:spcPts val="0"/>
              </a:spcAft>
              <a:buClr>
                <a:schemeClr val="lt2"/>
              </a:buClr>
              <a:buSzPts val="1800"/>
              <a:buFont typeface="Literata"/>
              <a:buNone/>
              <a:defRPr sz="1800" b="0" i="0" u="none" strike="noStrike" cap="none">
                <a:solidFill>
                  <a:schemeClr val="lt2"/>
                </a:solidFill>
                <a:latin typeface="Literata"/>
                <a:ea typeface="Literata"/>
                <a:cs typeface="Literata"/>
                <a:sym typeface="Literata"/>
              </a:defRPr>
            </a:lvl9pPr>
          </a:lstStyle>
          <a:p>
            <a:pPr marL="0" indent="0"/>
            <a:r>
              <a:rPr lang="en-US" sz="2000" i="1" dirty="0"/>
              <a:t>Vũ Hoài </a:t>
            </a:r>
            <a:r>
              <a:rPr lang="en-US" sz="2000" i="1" dirty="0" err="1"/>
              <a:t>Đức</a:t>
            </a:r>
            <a:endParaRPr 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grpSp>
        <p:nvGrpSpPr>
          <p:cNvPr id="952" name="Google Shape;952;p40"/>
          <p:cNvGrpSpPr/>
          <p:nvPr/>
        </p:nvGrpSpPr>
        <p:grpSpPr>
          <a:xfrm rot="-2700000">
            <a:off x="1015745" y="346581"/>
            <a:ext cx="2828360" cy="3466934"/>
            <a:chOff x="-626925" y="3029338"/>
            <a:chExt cx="546450" cy="669825"/>
          </a:xfrm>
        </p:grpSpPr>
        <p:sp>
          <p:nvSpPr>
            <p:cNvPr id="953" name="Google Shape;953;p40"/>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0"/>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0"/>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0"/>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40"/>
          <p:cNvSpPr txBox="1">
            <a:spLocks noGrp="1"/>
          </p:cNvSpPr>
          <p:nvPr>
            <p:ph type="subTitle" idx="1"/>
          </p:nvPr>
        </p:nvSpPr>
        <p:spPr>
          <a:xfrm>
            <a:off x="4227256" y="1868551"/>
            <a:ext cx="4171946" cy="1629000"/>
          </a:xfrm>
          <a:prstGeom prst="rect">
            <a:avLst/>
          </a:prstGeom>
        </p:spPr>
        <p:txBody>
          <a:bodyPr spcFirstLastPara="1" wrap="square" lIns="91425" tIns="91425" rIns="91425" bIns="91425" anchor="ctr" anchorCtr="0">
            <a:noAutofit/>
          </a:bodyPr>
          <a:lstStyle/>
          <a:p>
            <a:pPr marL="0" marR="0" algn="just">
              <a:lnSpc>
                <a:spcPct val="150000"/>
              </a:lnSpc>
              <a:spcBef>
                <a:spcPts val="0"/>
              </a:spcBef>
              <a:spcAft>
                <a:spcPts val="800"/>
              </a:spcAft>
            </a:pPr>
            <a:r>
              <a:rPr lang="en-US" sz="1600" dirty="0">
                <a:effectLst/>
                <a:latin typeface="Times New Roman" panose="02020603050405020304" pitchFamily="18" charset="0"/>
                <a:ea typeface="Times New Roman" panose="02020603050405020304" pitchFamily="18" charset="0"/>
              </a:rPr>
              <a:t>Nhan </a:t>
            </a:r>
            <a:r>
              <a:rPr lang="en-US" sz="1600" dirty="0" err="1">
                <a:effectLst/>
                <a:latin typeface="Times New Roman" panose="02020603050405020304" pitchFamily="18" charset="0"/>
                <a:ea typeface="Times New Roman" panose="02020603050405020304" pitchFamily="18" charset="0"/>
              </a:rPr>
              <a:t>đề</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mang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tính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gợi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mở</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không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nói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trực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tiếp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vào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đối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tượng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văn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bản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thông</a:t>
            </a:r>
            <a:r>
              <a:rPr lang="en-US" sz="1600" dirty="0">
                <a:effectLst/>
                <a:latin typeface="Times New Roman" panose="02020603050405020304" pitchFamily="18" charset="0"/>
                <a:ea typeface="Times New Roman" panose="02020603050405020304" pitchFamily="18" charset="0"/>
              </a:rPr>
              <a:t> tin </a:t>
            </a:r>
            <a:r>
              <a:rPr lang="en-US" sz="1600" dirty="0" err="1">
                <a:effectLst/>
                <a:latin typeface="Times New Roman" panose="02020603050405020304" pitchFamily="18" charset="0"/>
                <a:ea typeface="Times New Roman" panose="02020603050405020304" pitchFamily="18" charset="0"/>
              </a:rPr>
              <a:t>mà</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gây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tò</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mò</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chờ</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mong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thông</a:t>
            </a:r>
            <a:r>
              <a:rPr lang="en-US" sz="1600" dirty="0">
                <a:effectLst/>
                <a:latin typeface="Times New Roman" panose="02020603050405020304" pitchFamily="18" charset="0"/>
                <a:ea typeface="Times New Roman" panose="02020603050405020304" pitchFamily="18" charset="0"/>
              </a:rPr>
              <a:t> tin </a:t>
            </a:r>
            <a:r>
              <a:rPr lang="en-US" sz="1600" dirty="0" err="1">
                <a:effectLst/>
                <a:latin typeface="Times New Roman" panose="02020603050405020304" pitchFamily="18" charset="0"/>
                <a:ea typeface="Times New Roman" panose="02020603050405020304" pitchFamily="18" charset="0"/>
              </a:rPr>
              <a:t>được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trình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bày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trong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nội</a:t>
            </a:r>
            <a:r>
              <a:rPr lang="en-US" sz="1600" dirty="0">
                <a:effectLst/>
                <a:latin typeface="Times New Roman" panose="02020603050405020304" pitchFamily="18" charset="0"/>
                <a:ea typeface="Times New Roman" panose="02020603050405020304" pitchFamily="18" charset="0"/>
              </a:rPr>
              <a:t> dung </a:t>
            </a:r>
            <a:r>
              <a:rPr lang="en-US" sz="1600" dirty="0" err="1">
                <a:effectLst/>
                <a:latin typeface="Times New Roman" panose="02020603050405020304" pitchFamily="18" charset="0"/>
                <a:ea typeface="Times New Roman" panose="02020603050405020304" pitchFamily="18" charset="0"/>
              </a:rPr>
              <a:t>chính</a:t>
            </a:r>
            <a:r>
              <a:rPr lang="en-US" sz="1600" dirty="0">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p:txBody>
      </p:sp>
      <p:pic>
        <p:nvPicPr>
          <p:cNvPr id="1006" name="Google Shape;1006;p40"/>
          <p:cNvPicPr preferRelativeResize="0"/>
          <p:nvPr/>
        </p:nvPicPr>
        <p:blipFill rotWithShape="1">
          <a:blip r:embed="rId3"/>
          <a:srcRect l="21212" r="21212"/>
          <a:stretch/>
        </p:blipFill>
        <p:spPr>
          <a:xfrm>
            <a:off x="986936" y="1292738"/>
            <a:ext cx="2682900" cy="2915700"/>
          </a:xfrm>
          <a:prstGeom prst="snip2DiagRect">
            <a:avLst>
              <a:gd name="adj1" fmla="val 10924"/>
              <a:gd name="adj2" fmla="val 10790"/>
            </a:avLst>
          </a:prstGeom>
          <a:noFill/>
          <a:ln>
            <a:noFill/>
          </a:ln>
        </p:spPr>
      </p:pic>
      <p:sp>
        <p:nvSpPr>
          <p:cNvPr id="2" name="TextBox 1">
            <a:extLst>
              <a:ext uri="{FF2B5EF4-FFF2-40B4-BE49-F238E27FC236}">
                <a16:creationId xmlns:a16="http://schemas.microsoft.com/office/drawing/2014/main" id="{082A24DD-46F1-87C3-AD6F-7A223D4553A3}"/>
              </a:ext>
            </a:extLst>
          </p:cNvPr>
          <p:cNvSpPr txBox="1"/>
          <p:nvPr/>
        </p:nvSpPr>
        <p:spPr>
          <a:xfrm>
            <a:off x="614856" y="362607"/>
            <a:ext cx="6992007" cy="943848"/>
          </a:xfrm>
          <a:prstGeom prst="rect">
            <a:avLst/>
          </a:prstGeom>
          <a:noFill/>
        </p:spPr>
        <p:txBody>
          <a:bodyPr wrap="square" rtlCol="0">
            <a:spAutoFit/>
          </a:bodyPr>
          <a:lstStyle/>
          <a:p>
            <a:pPr marL="0" marR="0" algn="just">
              <a:spcBef>
                <a:spcPts val="0"/>
              </a:spcBef>
              <a:spcAft>
                <a:spcPts val="800"/>
              </a:spcAft>
            </a:pPr>
            <a:r>
              <a:rPr lang="en-US" b="1" dirty="0">
                <a:effectLst/>
                <a:latin typeface="Times New Roman" panose="02020603050405020304" pitchFamily="18" charset="0"/>
                <a:ea typeface="Times New Roman" panose="02020603050405020304" pitchFamily="18" charset="0"/>
              </a:rPr>
              <a:t>1. </a:t>
            </a:r>
            <a:r>
              <a:rPr lang="en-US" b="1" dirty="0" err="1">
                <a:effectLst/>
                <a:latin typeface="Times New Roman" panose="02020603050405020304" pitchFamily="18" charset="0"/>
                <a:ea typeface="Times New Roman" panose="02020603050405020304" pitchFamily="18" charset="0"/>
              </a:rPr>
              <a:t>Bố</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cục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nhan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đề</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thông</a:t>
            </a:r>
            <a:r>
              <a:rPr lang="en-US" b="1" dirty="0">
                <a:effectLst/>
                <a:latin typeface="Times New Roman" panose="02020603050405020304" pitchFamily="18" charset="0"/>
                <a:ea typeface="Times New Roman" panose="02020603050405020304" pitchFamily="18" charset="0"/>
              </a:rPr>
              <a:t> tin </a:t>
            </a:r>
            <a:r>
              <a:rPr lang="en-US" b="1" dirty="0" err="1">
                <a:effectLst/>
                <a:latin typeface="Times New Roman" panose="02020603050405020304" pitchFamily="18" charset="0"/>
                <a:ea typeface="Times New Roman" panose="02020603050405020304" pitchFamily="18" charset="0"/>
              </a:rPr>
              <a:t>cơ</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và</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trình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bày</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thông</a:t>
            </a:r>
            <a:r>
              <a:rPr lang="en-US" b="1" dirty="0">
                <a:effectLst/>
                <a:latin typeface="Times New Roman" panose="02020603050405020304" pitchFamily="18" charset="0"/>
                <a:ea typeface="Times New Roman" panose="02020603050405020304" pitchFamily="18" charset="0"/>
              </a:rPr>
              <a:t> tin </a:t>
            </a:r>
            <a:endParaRPr lang="en-US" dirty="0">
              <a:effectLst/>
              <a:latin typeface="Calibri" panose="020F0502020204030204" pitchFamily="34" charset="0"/>
              <a:ea typeface="Calibri" panose="020F0502020204030204" pitchFamily="34" charset="0"/>
            </a:endParaRPr>
          </a:p>
          <a:p>
            <a:pPr marL="0" marR="0" algn="just">
              <a:spcBef>
                <a:spcPts val="0"/>
              </a:spcBef>
              <a:spcAft>
                <a:spcPts val="800"/>
              </a:spcAft>
            </a:pPr>
            <a:r>
              <a:rPr lang="en-US" b="1" dirty="0">
                <a:latin typeface="Times New Roman" panose="02020603050405020304" pitchFamily="18" charset="0"/>
                <a:ea typeface="Calibri" panose="020F0502020204030204" pitchFamily="34" charset="0"/>
              </a:rPr>
              <a:t>b. Nhan </a:t>
            </a:r>
            <a:r>
              <a:rPr lang="en-US" b="1" dirty="0" err="1">
                <a:latin typeface="Times New Roman" panose="02020603050405020304" pitchFamily="18" charset="0"/>
                <a:ea typeface="Calibri" panose="020F0502020204030204" pitchFamily="34" charset="0"/>
              </a:rPr>
              <a:t>đề</a:t>
            </a:r>
            <a:endParaRPr lang="en-US"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6061676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4">
                                            <p:txEl>
                                              <p:pRg st="0" end="0"/>
                                            </p:txEl>
                                          </p:spTgt>
                                        </p:tgtEl>
                                        <p:attrNameLst>
                                          <p:attrName>style.visibility</p:attrName>
                                        </p:attrNameLst>
                                      </p:cBhvr>
                                      <p:to>
                                        <p:strVal val="visible"/>
                                      </p:to>
                                    </p:set>
                                    <p:anim calcmode="lin" valueType="num">
                                      <p:cBhvr additive="base">
                                        <p:cTn id="7" dur="500" fill="hold"/>
                                        <p:tgtEl>
                                          <p:spTgt spid="10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grpSp>
        <p:nvGrpSpPr>
          <p:cNvPr id="952" name="Google Shape;952;p40"/>
          <p:cNvGrpSpPr/>
          <p:nvPr/>
        </p:nvGrpSpPr>
        <p:grpSpPr>
          <a:xfrm rot="-2700000">
            <a:off x="1015745" y="346581"/>
            <a:ext cx="2828360" cy="3466934"/>
            <a:chOff x="-626925" y="3029338"/>
            <a:chExt cx="546450" cy="669825"/>
          </a:xfrm>
        </p:grpSpPr>
        <p:sp>
          <p:nvSpPr>
            <p:cNvPr id="953" name="Google Shape;953;p40"/>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0"/>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0"/>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0"/>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06" name="Google Shape;1006;p40"/>
          <p:cNvPicPr preferRelativeResize="0"/>
          <p:nvPr/>
        </p:nvPicPr>
        <p:blipFill rotWithShape="1">
          <a:blip r:embed="rId3"/>
          <a:srcRect l="21212" r="21212"/>
          <a:stretch/>
        </p:blipFill>
        <p:spPr>
          <a:xfrm>
            <a:off x="986936" y="1292738"/>
            <a:ext cx="2682900" cy="2915700"/>
          </a:xfrm>
          <a:prstGeom prst="snip2DiagRect">
            <a:avLst>
              <a:gd name="adj1" fmla="val 10924"/>
              <a:gd name="adj2" fmla="val 10790"/>
            </a:avLst>
          </a:prstGeom>
          <a:noFill/>
          <a:ln>
            <a:noFill/>
          </a:ln>
        </p:spPr>
      </p:pic>
      <p:sp>
        <p:nvSpPr>
          <p:cNvPr id="2" name="TextBox 1">
            <a:extLst>
              <a:ext uri="{FF2B5EF4-FFF2-40B4-BE49-F238E27FC236}">
                <a16:creationId xmlns:a16="http://schemas.microsoft.com/office/drawing/2014/main" id="{082A24DD-46F1-87C3-AD6F-7A223D4553A3}"/>
              </a:ext>
            </a:extLst>
          </p:cNvPr>
          <p:cNvSpPr txBox="1"/>
          <p:nvPr/>
        </p:nvSpPr>
        <p:spPr>
          <a:xfrm>
            <a:off x="614856" y="362607"/>
            <a:ext cx="6992007" cy="1128514"/>
          </a:xfrm>
          <a:prstGeom prst="rect">
            <a:avLst/>
          </a:prstGeom>
          <a:noFill/>
        </p:spPr>
        <p:txBody>
          <a:bodyPr wrap="square" rtlCol="0">
            <a:spAutoFit/>
          </a:bodyPr>
          <a:lstStyle/>
          <a:p>
            <a:pPr marL="0" marR="0" algn="just">
              <a:spcBef>
                <a:spcPts val="0"/>
              </a:spcBef>
              <a:spcAft>
                <a:spcPts val="800"/>
              </a:spcAft>
            </a:pPr>
            <a:r>
              <a:rPr lang="en-US" sz="1800" b="1" dirty="0">
                <a:effectLst/>
                <a:latin typeface="Times New Roman" panose="02020603050405020304" pitchFamily="18" charset="0"/>
                <a:ea typeface="Times New Roman" panose="02020603050405020304" pitchFamily="18" charset="0"/>
              </a:rPr>
              <a:t>1. </a:t>
            </a:r>
            <a:r>
              <a:rPr lang="en-US" sz="1800" b="1" dirty="0" err="1">
                <a:effectLst/>
                <a:latin typeface="Times New Roman" panose="02020603050405020304" pitchFamily="18" charset="0"/>
                <a:ea typeface="Times New Roman" panose="02020603050405020304" pitchFamily="18" charset="0"/>
              </a:rPr>
              <a:t>Bố</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cục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nhan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thông</a:t>
            </a:r>
            <a:r>
              <a:rPr lang="en-US" sz="1800" b="1" dirty="0">
                <a:effectLst/>
                <a:latin typeface="Times New Roman" panose="02020603050405020304" pitchFamily="18" charset="0"/>
                <a:ea typeface="Times New Roman" panose="02020603050405020304" pitchFamily="18" charset="0"/>
              </a:rPr>
              <a:t> tin </a:t>
            </a:r>
            <a:r>
              <a:rPr lang="en-US" sz="1800" b="1" dirty="0" err="1">
                <a:effectLst/>
                <a:latin typeface="Times New Roman" panose="02020603050405020304" pitchFamily="18" charset="0"/>
                <a:ea typeface="Times New Roman" panose="02020603050405020304" pitchFamily="18" charset="0"/>
              </a:rPr>
              <a:t>cơ</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bản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cách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bày</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thông</a:t>
            </a:r>
            <a:r>
              <a:rPr lang="en-US" sz="1800" b="1" dirty="0">
                <a:effectLst/>
                <a:latin typeface="Times New Roman" panose="02020603050405020304" pitchFamily="18" charset="0"/>
                <a:ea typeface="Times New Roman" panose="02020603050405020304" pitchFamily="18" charset="0"/>
              </a:rPr>
              <a:t> tin </a:t>
            </a:r>
            <a:endParaRPr lang="en-US" sz="1800" dirty="0">
              <a:effectLst/>
              <a:latin typeface="Calibri" panose="020F0502020204030204" pitchFamily="34" charset="0"/>
              <a:ea typeface="Calibri" panose="020F0502020204030204" pitchFamily="34" charset="0"/>
            </a:endParaRPr>
          </a:p>
          <a:p>
            <a:pPr marL="0" marR="0" algn="just">
              <a:spcBef>
                <a:spcPts val="0"/>
              </a:spcBef>
              <a:spcAft>
                <a:spcPts val="800"/>
              </a:spcAft>
            </a:pPr>
            <a:r>
              <a:rPr lang="en-US" sz="1800" b="1" dirty="0">
                <a:effectLst/>
                <a:latin typeface="Times New Roman" panose="02020603050405020304" pitchFamily="18" charset="0"/>
                <a:ea typeface="Calibri" panose="020F0502020204030204" pitchFamily="34" charset="0"/>
              </a:rPr>
              <a:t>c. </a:t>
            </a:r>
            <a:r>
              <a:rPr lang="en-US" sz="1800" b="1" dirty="0" err="1">
                <a:effectLst/>
                <a:latin typeface="Times New Roman" panose="02020603050405020304" pitchFamily="18" charset="0"/>
                <a:ea typeface="Calibri" panose="020F0502020204030204" pitchFamily="34" charset="0"/>
              </a:rPr>
              <a:t>Cách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trình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bày</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thông</a:t>
            </a:r>
            <a:r>
              <a:rPr lang="en-US" sz="1800" b="1" dirty="0">
                <a:effectLst/>
                <a:latin typeface="Times New Roman" panose="02020603050405020304" pitchFamily="18" charset="0"/>
                <a:ea typeface="Calibri" panose="020F0502020204030204" pitchFamily="34" charset="0"/>
              </a:rPr>
              <a:t> tin</a:t>
            </a:r>
            <a:endParaRPr lang="en-US" sz="1800" dirty="0">
              <a:effectLst/>
              <a:latin typeface="Calibri" panose="020F0502020204030204" pitchFamily="34" charset="0"/>
              <a:ea typeface="Calibri" panose="020F0502020204030204" pitchFamily="34" charset="0"/>
            </a:endParaRPr>
          </a:p>
          <a:p>
            <a:endParaRPr lang="en-US" sz="1800" dirty="0"/>
          </a:p>
        </p:txBody>
      </p:sp>
      <p:sp>
        <p:nvSpPr>
          <p:cNvPr id="6" name="TextBox 5">
            <a:extLst>
              <a:ext uri="{FF2B5EF4-FFF2-40B4-BE49-F238E27FC236}">
                <a16:creationId xmlns:a16="http://schemas.microsoft.com/office/drawing/2014/main" id="{65E9FCE3-B649-E063-F4F1-62EEC2A4B4B9}"/>
              </a:ext>
            </a:extLst>
          </p:cNvPr>
          <p:cNvSpPr txBox="1"/>
          <p:nvPr/>
        </p:nvSpPr>
        <p:spPr>
          <a:xfrm>
            <a:off x="4219114" y="1710469"/>
            <a:ext cx="4118294" cy="2740750"/>
          </a:xfrm>
          <a:prstGeom prst="rect">
            <a:avLst/>
          </a:prstGeom>
          <a:noFill/>
        </p:spPr>
        <p:txBody>
          <a:bodyPr wrap="square">
            <a:spAutoFit/>
          </a:bodyPr>
          <a:lstStyle/>
          <a:p>
            <a:pPr marL="0" marR="0" algn="just">
              <a:lnSpc>
                <a:spcPct val="150000"/>
              </a:lnSpc>
              <a:spcBef>
                <a:spcPts val="0"/>
              </a:spcBef>
              <a:spcAft>
                <a:spcPts val="800"/>
              </a:spcAft>
            </a:pP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Phần</a:t>
            </a:r>
            <a:r>
              <a:rPr lang="en-US" sz="1600" dirty="0">
                <a:effectLst/>
                <a:latin typeface="Times New Roman" panose="02020603050405020304" pitchFamily="18" charset="0"/>
                <a:ea typeface="Times New Roman" panose="02020603050405020304" pitchFamily="18" charset="0"/>
              </a:rPr>
              <a:t> VB </a:t>
            </a:r>
            <a:r>
              <a:rPr lang="en-US" sz="1600" dirty="0" err="1">
                <a:effectLst/>
                <a:latin typeface="Times New Roman" panose="02020603050405020304" pitchFamily="18" charset="0"/>
                <a:ea typeface="Times New Roman" panose="02020603050405020304" pitchFamily="18" charset="0"/>
              </a:rPr>
              <a:t>này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được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trình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bày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bằng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cách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nếu</a:t>
            </a:r>
            <a:r>
              <a:rPr lang="en-US" sz="1600" dirty="0">
                <a:effectLst/>
                <a:latin typeface="Times New Roman" panose="02020603050405020304" pitchFamily="18" charset="0"/>
                <a:ea typeface="Times New Roman" panose="02020603050405020304" pitchFamily="18" charset="0"/>
              </a:rPr>
              <a:t> ý </a:t>
            </a:r>
            <a:r>
              <a:rPr lang="en-US" sz="1600" dirty="0" err="1">
                <a:effectLst/>
                <a:latin typeface="Times New Roman" panose="02020603050405020304" pitchFamily="18" charset="0"/>
                <a:ea typeface="Times New Roman" panose="02020603050405020304" pitchFamily="18" charset="0"/>
              </a:rPr>
              <a:t>chính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hình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ảnh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những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đoàn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tàu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điện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vẫn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nằm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trong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kí</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ức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người</a:t>
            </a:r>
            <a:r>
              <a:rPr lang="en-US" sz="1600" dirty="0">
                <a:effectLst/>
                <a:latin typeface="Times New Roman" panose="02020603050405020304" pitchFamily="18" charset="0"/>
                <a:ea typeface="Times New Roman" panose="02020603050405020304" pitchFamily="18" charset="0"/>
              </a:rPr>
              <a:t> Hà </a:t>
            </a:r>
            <a:r>
              <a:rPr lang="en-US" sz="1600" dirty="0" err="1">
                <a:effectLst/>
                <a:latin typeface="Times New Roman" panose="02020603050405020304" pitchFamily="18" charset="0"/>
                <a:ea typeface="Times New Roman" panose="02020603050405020304" pitchFamily="18" charset="0"/>
              </a:rPr>
              <a:t>Nội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làm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nên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nét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đẹp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riêng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Hà </a:t>
            </a:r>
            <a:r>
              <a:rPr lang="en-US" sz="1600" dirty="0" err="1">
                <a:effectLst/>
                <a:latin typeface="Times New Roman" panose="02020603050405020304" pitchFamily="18" charset="0"/>
                <a:ea typeface="Times New Roman" panose="02020603050405020304" pitchFamily="18" charset="0"/>
              </a:rPr>
              <a:t>Nội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sau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đó</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nếu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nội</a:t>
            </a:r>
            <a:r>
              <a:rPr lang="en-US" sz="1600" dirty="0">
                <a:effectLst/>
                <a:latin typeface="Times New Roman" panose="02020603050405020304" pitchFamily="18" charset="0"/>
                <a:ea typeface="Times New Roman" panose="02020603050405020304" pitchFamily="18" charset="0"/>
              </a:rPr>
              <a:t> dung chi </a:t>
            </a:r>
            <a:r>
              <a:rPr lang="en-US" sz="1600" dirty="0" err="1">
                <a:effectLst/>
                <a:latin typeface="Times New Roman" panose="02020603050405020304" pitchFamily="18" charset="0"/>
                <a:ea typeface="Times New Roman" panose="02020603050405020304" pitchFamily="18" charset="0"/>
              </a:rPr>
              <a:t>tiết</a:t>
            </a:r>
            <a:r>
              <a:rPr lang="en-US" sz="1600" dirty="0">
                <a:effectLst/>
                <a:latin typeface="Times New Roman" panose="02020603050405020304" pitchFamily="18" charset="0"/>
                <a:ea typeface="Times New Roman" panose="02020603050405020304" pitchFamily="18" charset="0"/>
              </a:rPr>
              <a:t>. </a:t>
            </a:r>
            <a:endParaRPr lang="en-US"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dụng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cách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trình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bày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này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là</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lần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lượt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giúp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người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đọc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hiểu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rõ</a:t>
            </a:r>
            <a:r>
              <a:rPr lang="en-US" sz="1600" dirty="0">
                <a:effectLst/>
                <a:latin typeface="Times New Roman" panose="02020603050405020304" pitchFamily="18" charset="0"/>
                <a:ea typeface="Times New Roman" panose="02020603050405020304" pitchFamily="18" charset="0"/>
              </a:rPr>
              <a:t> ý </a:t>
            </a:r>
            <a:r>
              <a:rPr lang="en-US" sz="1600" dirty="0" err="1">
                <a:effectLst/>
                <a:latin typeface="Times New Roman" panose="02020603050405020304" pitchFamily="18" charset="0"/>
                <a:ea typeface="Times New Roman" panose="02020603050405020304" pitchFamily="18" charset="0"/>
              </a:rPr>
              <a:t>chính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bằng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thông</a:t>
            </a:r>
            <a:r>
              <a:rPr lang="en-US" sz="1600" dirty="0">
                <a:effectLst/>
                <a:latin typeface="Times New Roman" panose="02020603050405020304" pitchFamily="18" charset="0"/>
                <a:ea typeface="Times New Roman" panose="02020603050405020304" pitchFamily="18" charset="0"/>
              </a:rPr>
              <a:t> tin chi </a:t>
            </a:r>
            <a:r>
              <a:rPr lang="en-US" sz="1600" dirty="0" err="1">
                <a:effectLst/>
                <a:latin typeface="Times New Roman" panose="02020603050405020304" pitchFamily="18" charset="0"/>
                <a:ea typeface="Times New Roman" panose="02020603050405020304" pitchFamily="18" charset="0"/>
              </a:rPr>
              <a:t>tiết</a:t>
            </a:r>
            <a:r>
              <a:rPr lang="en-US" sz="1600"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E7D949B9-0DA5-F36B-4882-75CB809C69F7}"/>
              </a:ext>
            </a:extLst>
          </p:cNvPr>
          <p:cNvSpPr/>
          <p:nvPr/>
        </p:nvSpPr>
        <p:spPr>
          <a:xfrm>
            <a:off x="4867198" y="873883"/>
            <a:ext cx="3009353" cy="7942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000000"/>
                </a:solidFill>
                <a:latin typeface="Times New Roman" panose="02020603050405020304" pitchFamily="18" charset="0"/>
                <a:cs typeface="Times New Roman" panose="02020603050405020304" pitchFamily="18" charset="0"/>
              </a:rPr>
              <a:t>Cách</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trình</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bày</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thông</a:t>
            </a:r>
            <a:r>
              <a:rPr lang="en-US" sz="1400" dirty="0">
                <a:solidFill>
                  <a:srgbClr val="000000"/>
                </a:solidFill>
                <a:latin typeface="Times New Roman" panose="02020603050405020304" pitchFamily="18" charset="0"/>
                <a:cs typeface="Times New Roman" panose="02020603050405020304" pitchFamily="18" charset="0"/>
              </a:rPr>
              <a:t> tin </a:t>
            </a:r>
            <a:r>
              <a:rPr lang="en-US" sz="1400" dirty="0" err="1">
                <a:solidFill>
                  <a:srgbClr val="000000"/>
                </a:solidFill>
                <a:latin typeface="Times New Roman" panose="02020603050405020304" pitchFamily="18" charset="0"/>
                <a:cs typeface="Times New Roman" panose="02020603050405020304" pitchFamily="18" charset="0"/>
              </a:rPr>
              <a:t>trong</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đoạn</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Có</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lẽ</a:t>
            </a:r>
            <a:r>
              <a:rPr lang="en-US" sz="1400" dirty="0">
                <a:solidFill>
                  <a:srgbClr val="000000"/>
                </a:solidFill>
                <a:latin typeface="Times New Roman" panose="02020603050405020304" pitchFamily="18" charset="0"/>
                <a:cs typeface="Times New Roman" panose="02020603050405020304" pitchFamily="18" charset="0"/>
              </a:rPr>
              <a:t>...</a:t>
            </a:r>
            <a:r>
              <a:rPr lang="en-US" sz="1400" dirty="0" err="1">
                <a:solidFill>
                  <a:srgbClr val="000000"/>
                </a:solidFill>
                <a:latin typeface="Times New Roman" panose="02020603050405020304" pitchFamily="18" charset="0"/>
                <a:cs typeface="Times New Roman" panose="02020603050405020304" pitchFamily="18" charset="0"/>
              </a:rPr>
              <a:t>sớm</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khuya</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có</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gì</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đặc</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biệt</a:t>
            </a:r>
            <a:r>
              <a:rPr lang="en-US" sz="1400" dirty="0">
                <a:solidFill>
                  <a:srgbClr val="000000"/>
                </a:solidFill>
                <a:latin typeface="Times New Roman" panose="02020603050405020304" pitchFamily="18" charset="0"/>
                <a:cs typeface="Times New Roman" panose="02020603050405020304" pitchFamily="18" charset="0"/>
              </a:rPr>
              <a:t>?</a:t>
            </a:r>
          </a:p>
        </p:txBody>
      </p:sp>
      <p:sp>
        <p:nvSpPr>
          <p:cNvPr id="10" name="Google Shape;1445;p46">
            <a:extLst>
              <a:ext uri="{FF2B5EF4-FFF2-40B4-BE49-F238E27FC236}">
                <a16:creationId xmlns:a16="http://schemas.microsoft.com/office/drawing/2014/main" id="{00CC7896-6312-09A4-0FF7-15217AC31AE9}"/>
              </a:ext>
            </a:extLst>
          </p:cNvPr>
          <p:cNvSpPr txBox="1">
            <a:spLocks noGrp="1"/>
          </p:cNvSpPr>
          <p:nvPr>
            <p:ph type="title"/>
          </p:nvPr>
        </p:nvSpPr>
        <p:spPr>
          <a:xfrm>
            <a:off x="-2876572" y="2559823"/>
            <a:ext cx="2514014"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Thông tin cơ bản</a:t>
            </a:r>
            <a:endParaRPr dirty="0"/>
          </a:p>
        </p:txBody>
      </p:sp>
      <p:sp>
        <p:nvSpPr>
          <p:cNvPr id="11" name="Google Shape;1446;p46">
            <a:extLst>
              <a:ext uri="{FF2B5EF4-FFF2-40B4-BE49-F238E27FC236}">
                <a16:creationId xmlns:a16="http://schemas.microsoft.com/office/drawing/2014/main" id="{D3144357-A4A0-5946-BD58-8450F8B65097}"/>
              </a:ext>
            </a:extLst>
          </p:cNvPr>
          <p:cNvSpPr txBox="1">
            <a:spLocks noGrp="1"/>
          </p:cNvSpPr>
          <p:nvPr>
            <p:ph type="subTitle" idx="1"/>
          </p:nvPr>
        </p:nvSpPr>
        <p:spPr>
          <a:xfrm>
            <a:off x="-2771428" y="3190896"/>
            <a:ext cx="2336400" cy="834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600" dirty="0" err="1">
                <a:latin typeface="Times New Roman" panose="02020603050405020304" pitchFamily="18" charset="0"/>
                <a:cs typeface="Times New Roman" panose="02020603050405020304" pitchFamily="18" charset="0"/>
              </a:rPr>
              <a:t>Khôi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phục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hệ</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tàu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Hà </a:t>
            </a:r>
            <a:r>
              <a:rPr lang="en-US" sz="1600" dirty="0" err="1">
                <a:latin typeface="Times New Roman" panose="02020603050405020304" pitchFamily="18" charset="0"/>
                <a:cs typeface="Times New Roman" panose="02020603050405020304" pitchFamily="18" charset="0"/>
              </a:rPr>
              <a:t>Nội</a:t>
            </a:r>
            <a:r>
              <a:rPr lang="en-US" sz="1600" dirty="0">
                <a:latin typeface="Times New Roman" panose="02020603050405020304" pitchFamily="18" charset="0"/>
                <a:cs typeface="Times New Roman" panose="02020603050405020304" pitchFamily="18" charset="0"/>
              </a:rPr>
              <a:t> </a:t>
            </a:r>
            <a:endParaRPr sz="1600" dirty="0">
              <a:latin typeface="Times New Roman" panose="02020603050405020304" pitchFamily="18" charset="0"/>
              <a:cs typeface="Times New Roman" panose="02020603050405020304" pitchFamily="18" charset="0"/>
            </a:endParaRPr>
          </a:p>
        </p:txBody>
      </p:sp>
      <p:sp>
        <p:nvSpPr>
          <p:cNvPr id="12" name="Freeform 2">
            <a:extLst>
              <a:ext uri="{FF2B5EF4-FFF2-40B4-BE49-F238E27FC236}">
                <a16:creationId xmlns:a16="http://schemas.microsoft.com/office/drawing/2014/main" id="{0724494D-AAC3-2BB0-06BA-6F39CDB8F772}"/>
              </a:ext>
            </a:extLst>
          </p:cNvPr>
          <p:cNvSpPr/>
          <p:nvPr/>
        </p:nvSpPr>
        <p:spPr>
          <a:xfrm>
            <a:off x="-2359845" y="1291201"/>
            <a:ext cx="1528598" cy="999866"/>
          </a:xfrm>
          <a:custGeom>
            <a:avLst/>
            <a:gdLst/>
            <a:ahLst/>
            <a:cxnLst/>
            <a:rect l="l" t="t" r="r" b="b"/>
            <a:pathLst>
              <a:path w="5468173" h="4114800">
                <a:moveTo>
                  <a:pt x="0" y="0"/>
                </a:moveTo>
                <a:lnTo>
                  <a:pt x="5468173" y="0"/>
                </a:lnTo>
                <a:lnTo>
                  <a:pt x="546817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Google Shape;1447;p46">
            <a:extLst>
              <a:ext uri="{FF2B5EF4-FFF2-40B4-BE49-F238E27FC236}">
                <a16:creationId xmlns:a16="http://schemas.microsoft.com/office/drawing/2014/main" id="{823CFC61-D82F-5C5D-FDD1-17F1A97FEC7D}"/>
              </a:ext>
            </a:extLst>
          </p:cNvPr>
          <p:cNvSpPr txBox="1">
            <a:spLocks/>
          </p:cNvSpPr>
          <p:nvPr/>
        </p:nvSpPr>
        <p:spPr>
          <a:xfrm>
            <a:off x="3469308" y="6963807"/>
            <a:ext cx="2514009"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t>Yếu tố hình thức</a:t>
            </a:r>
            <a:endParaRPr lang="en-US" dirty="0"/>
          </a:p>
        </p:txBody>
      </p:sp>
      <p:sp>
        <p:nvSpPr>
          <p:cNvPr id="14" name="Google Shape;1448;p46">
            <a:extLst>
              <a:ext uri="{FF2B5EF4-FFF2-40B4-BE49-F238E27FC236}">
                <a16:creationId xmlns:a16="http://schemas.microsoft.com/office/drawing/2014/main" id="{BED74FE8-1563-F7C5-7C93-CD02175BB59E}"/>
              </a:ext>
            </a:extLst>
          </p:cNvPr>
          <p:cNvSpPr txBox="1">
            <a:spLocks/>
          </p:cNvSpPr>
          <p:nvPr/>
        </p:nvSpPr>
        <p:spPr>
          <a:xfrm>
            <a:off x="3457302" y="7594880"/>
            <a:ext cx="2582305" cy="834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1600">
                <a:latin typeface="+mj-lt"/>
              </a:rPr>
              <a:t>Sơ đồ các tuyến tàu điện Hà Nội năm 1985 và hình ảnh</a:t>
            </a:r>
            <a:endParaRPr lang="vi-VN" sz="1600" dirty="0">
              <a:latin typeface="+mj-lt"/>
            </a:endParaRPr>
          </a:p>
        </p:txBody>
      </p:sp>
      <p:sp>
        <p:nvSpPr>
          <p:cNvPr id="15" name="Freeform 4">
            <a:extLst>
              <a:ext uri="{FF2B5EF4-FFF2-40B4-BE49-F238E27FC236}">
                <a16:creationId xmlns:a16="http://schemas.microsoft.com/office/drawing/2014/main" id="{206025E1-ECDB-CABB-0B54-1A6A34F12ABD}"/>
              </a:ext>
            </a:extLst>
          </p:cNvPr>
          <p:cNvSpPr/>
          <p:nvPr/>
        </p:nvSpPr>
        <p:spPr>
          <a:xfrm>
            <a:off x="3762998" y="5143500"/>
            <a:ext cx="1970912" cy="1751281"/>
          </a:xfrm>
          <a:custGeom>
            <a:avLst/>
            <a:gdLst/>
            <a:ahLst/>
            <a:cxnLst/>
            <a:rect l="l" t="t" r="r" b="b"/>
            <a:pathLst>
              <a:path w="8075295" h="8229600">
                <a:moveTo>
                  <a:pt x="0" y="0"/>
                </a:moveTo>
                <a:lnTo>
                  <a:pt x="8075295" y="0"/>
                </a:lnTo>
                <a:lnTo>
                  <a:pt x="8075295" y="8229600"/>
                </a:lnTo>
                <a:lnTo>
                  <a:pt x="0" y="8229600"/>
                </a:lnTo>
                <a:lnTo>
                  <a:pt x="0" y="0"/>
                </a:lnTo>
                <a:close/>
              </a:path>
            </a:pathLst>
          </a:custGeom>
          <a:blipFill>
            <a:blip r:embed="rId6"/>
            <a:stretch>
              <a:fillRect/>
            </a:stretch>
          </a:blipFill>
        </p:spPr>
      </p:sp>
      <p:sp>
        <p:nvSpPr>
          <p:cNvPr id="16" name="Google Shape;1450;p46">
            <a:extLst>
              <a:ext uri="{FF2B5EF4-FFF2-40B4-BE49-F238E27FC236}">
                <a16:creationId xmlns:a16="http://schemas.microsoft.com/office/drawing/2014/main" id="{4FB2B9AC-7BB6-B94F-7C04-229527E51F36}"/>
              </a:ext>
            </a:extLst>
          </p:cNvPr>
          <p:cNvSpPr txBox="1">
            <a:spLocks/>
          </p:cNvSpPr>
          <p:nvPr/>
        </p:nvSpPr>
        <p:spPr>
          <a:xfrm>
            <a:off x="10807274" y="2518102"/>
            <a:ext cx="2336400" cy="52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t>Tác dụng</a:t>
            </a:r>
            <a:endParaRPr lang="en-US" dirty="0"/>
          </a:p>
        </p:txBody>
      </p:sp>
      <p:sp>
        <p:nvSpPr>
          <p:cNvPr id="17" name="Google Shape;1451;p46">
            <a:extLst>
              <a:ext uri="{FF2B5EF4-FFF2-40B4-BE49-F238E27FC236}">
                <a16:creationId xmlns:a16="http://schemas.microsoft.com/office/drawing/2014/main" id="{E0E39F63-3D4B-84AC-FFA3-2EDEC3DAD540}"/>
              </a:ext>
            </a:extLst>
          </p:cNvPr>
          <p:cNvSpPr txBox="1">
            <a:spLocks/>
          </p:cNvSpPr>
          <p:nvPr/>
        </p:nvSpPr>
        <p:spPr>
          <a:xfrm>
            <a:off x="10464052" y="3173982"/>
            <a:ext cx="2893668" cy="834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1600">
                <a:latin typeface="+mj-lt"/>
              </a:rPr>
              <a:t>Tác dụng làm cho thông tin trong VB có tính trực quan, dễ hiểu, hấp dẫn đối với người đọc.</a:t>
            </a:r>
            <a:endParaRPr lang="vi-VN" sz="1600" dirty="0">
              <a:latin typeface="+mj-lt"/>
            </a:endParaRPr>
          </a:p>
        </p:txBody>
      </p:sp>
      <p:sp>
        <p:nvSpPr>
          <p:cNvPr id="18" name="Freeform 5">
            <a:extLst>
              <a:ext uri="{FF2B5EF4-FFF2-40B4-BE49-F238E27FC236}">
                <a16:creationId xmlns:a16="http://schemas.microsoft.com/office/drawing/2014/main" id="{21652F5E-A70A-C250-CCF6-479BB25FC905}"/>
              </a:ext>
            </a:extLst>
          </p:cNvPr>
          <p:cNvSpPr/>
          <p:nvPr/>
        </p:nvSpPr>
        <p:spPr>
          <a:xfrm>
            <a:off x="10848616" y="1039981"/>
            <a:ext cx="2333798" cy="1403917"/>
          </a:xfrm>
          <a:custGeom>
            <a:avLst/>
            <a:gdLst/>
            <a:ahLst/>
            <a:cxnLst/>
            <a:rect l="l" t="t" r="r" b="b"/>
            <a:pathLst>
              <a:path w="14695714" h="8229600">
                <a:moveTo>
                  <a:pt x="0" y="0"/>
                </a:moveTo>
                <a:lnTo>
                  <a:pt x="14695714" y="0"/>
                </a:lnTo>
                <a:lnTo>
                  <a:pt x="14695714" y="8229600"/>
                </a:lnTo>
                <a:lnTo>
                  <a:pt x="0" y="8229600"/>
                </a:lnTo>
                <a:lnTo>
                  <a:pt x="0" y="0"/>
                </a:lnTo>
                <a:close/>
              </a:path>
            </a:pathLst>
          </a:custGeom>
          <a:blipFill>
            <a:blip r:embed="rId7"/>
            <a:stretch>
              <a:fillRect/>
            </a:stretch>
          </a:blipFill>
        </p:spPr>
      </p:sp>
    </p:spTree>
    <p:extLst>
      <p:ext uri="{BB962C8B-B14F-4D97-AF65-F5344CB8AC3E}">
        <p14:creationId xmlns:p14="http://schemas.microsoft.com/office/powerpoint/2010/main" val="1489185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46"/>
          <p:cNvSpPr txBox="1">
            <a:spLocks noGrp="1"/>
          </p:cNvSpPr>
          <p:nvPr>
            <p:ph type="title"/>
          </p:nvPr>
        </p:nvSpPr>
        <p:spPr>
          <a:xfrm>
            <a:off x="614856" y="2435325"/>
            <a:ext cx="2514014"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Thông tin cơ bản</a:t>
            </a:r>
            <a:endParaRPr dirty="0"/>
          </a:p>
        </p:txBody>
      </p:sp>
      <p:sp>
        <p:nvSpPr>
          <p:cNvPr id="1446" name="Google Shape;1446;p46"/>
          <p:cNvSpPr txBox="1">
            <a:spLocks noGrp="1"/>
          </p:cNvSpPr>
          <p:nvPr>
            <p:ph type="subTitle" idx="1"/>
          </p:nvPr>
        </p:nvSpPr>
        <p:spPr>
          <a:xfrm>
            <a:off x="720000" y="3066398"/>
            <a:ext cx="2336400" cy="834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600" dirty="0" err="1">
                <a:latin typeface="Times New Roman" panose="02020603050405020304" pitchFamily="18" charset="0"/>
                <a:cs typeface="Times New Roman" panose="02020603050405020304" pitchFamily="18" charset="0"/>
              </a:rPr>
              <a:t>Khôi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phục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hệ</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tàu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Hà </a:t>
            </a:r>
            <a:r>
              <a:rPr lang="en-US" sz="1600" dirty="0" err="1">
                <a:latin typeface="Times New Roman" panose="02020603050405020304" pitchFamily="18" charset="0"/>
                <a:cs typeface="Times New Roman" panose="02020603050405020304" pitchFamily="18" charset="0"/>
              </a:rPr>
              <a:t>Nội</a:t>
            </a:r>
            <a:r>
              <a:rPr lang="en-US" sz="1600" dirty="0">
                <a:latin typeface="Times New Roman" panose="02020603050405020304" pitchFamily="18" charset="0"/>
                <a:cs typeface="Times New Roman" panose="02020603050405020304" pitchFamily="18" charset="0"/>
              </a:rPr>
              <a:t> </a:t>
            </a:r>
            <a:endParaRPr sz="1600" dirty="0">
              <a:latin typeface="Times New Roman" panose="02020603050405020304" pitchFamily="18" charset="0"/>
              <a:cs typeface="Times New Roman" panose="02020603050405020304" pitchFamily="18" charset="0"/>
            </a:endParaRPr>
          </a:p>
        </p:txBody>
      </p:sp>
      <p:sp>
        <p:nvSpPr>
          <p:cNvPr id="1447" name="Google Shape;1447;p46"/>
          <p:cNvSpPr txBox="1">
            <a:spLocks noGrp="1"/>
          </p:cNvSpPr>
          <p:nvPr>
            <p:ph type="title" idx="2"/>
          </p:nvPr>
        </p:nvSpPr>
        <p:spPr>
          <a:xfrm>
            <a:off x="3335513" y="2435325"/>
            <a:ext cx="2514009"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Yếu tố hình thức</a:t>
            </a:r>
            <a:endParaRPr dirty="0"/>
          </a:p>
        </p:txBody>
      </p:sp>
      <p:sp>
        <p:nvSpPr>
          <p:cNvPr id="1448" name="Google Shape;1448;p46"/>
          <p:cNvSpPr txBox="1">
            <a:spLocks noGrp="1"/>
          </p:cNvSpPr>
          <p:nvPr>
            <p:ph type="subTitle" idx="3"/>
          </p:nvPr>
        </p:nvSpPr>
        <p:spPr>
          <a:xfrm>
            <a:off x="3323507" y="3066398"/>
            <a:ext cx="2582305" cy="834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1600" dirty="0">
                <a:latin typeface="+mj-lt"/>
              </a:rPr>
              <a:t>Sơ đồ các tuyến tàu điện Hà Nội năm 1985 và hình ảnh</a:t>
            </a:r>
            <a:endParaRPr sz="1600" dirty="0">
              <a:latin typeface="+mj-lt"/>
            </a:endParaRPr>
          </a:p>
        </p:txBody>
      </p:sp>
      <p:sp>
        <p:nvSpPr>
          <p:cNvPr id="1450" name="Google Shape;1450;p46"/>
          <p:cNvSpPr txBox="1">
            <a:spLocks noGrp="1"/>
          </p:cNvSpPr>
          <p:nvPr>
            <p:ph type="title" idx="4"/>
          </p:nvPr>
        </p:nvSpPr>
        <p:spPr>
          <a:xfrm>
            <a:off x="6192744" y="2410518"/>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Tác dụng</a:t>
            </a:r>
            <a:endParaRPr dirty="0"/>
          </a:p>
        </p:txBody>
      </p:sp>
      <p:sp>
        <p:nvSpPr>
          <p:cNvPr id="1451" name="Google Shape;1451;p46"/>
          <p:cNvSpPr txBox="1">
            <a:spLocks noGrp="1"/>
          </p:cNvSpPr>
          <p:nvPr>
            <p:ph type="subTitle" idx="5"/>
          </p:nvPr>
        </p:nvSpPr>
        <p:spPr>
          <a:xfrm>
            <a:off x="5849522" y="3066398"/>
            <a:ext cx="2893668" cy="834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1600" dirty="0">
                <a:latin typeface="+mj-lt"/>
              </a:rPr>
              <a:t>Tác dụng làm cho thông tin trong VB có tính trực quan, dễ hiểu, hấp dẫn đối với người đọc.</a:t>
            </a:r>
            <a:endParaRPr sz="1600" dirty="0">
              <a:latin typeface="+mj-lt"/>
            </a:endParaRPr>
          </a:p>
        </p:txBody>
      </p:sp>
      <p:grpSp>
        <p:nvGrpSpPr>
          <p:cNvPr id="1452" name="Google Shape;1452;p46"/>
          <p:cNvGrpSpPr/>
          <p:nvPr/>
        </p:nvGrpSpPr>
        <p:grpSpPr>
          <a:xfrm rot="-8486371">
            <a:off x="32121" y="561897"/>
            <a:ext cx="1600602" cy="1898799"/>
            <a:chOff x="7069011" y="288527"/>
            <a:chExt cx="1600705" cy="1898921"/>
          </a:xfrm>
        </p:grpSpPr>
        <p:grpSp>
          <p:nvGrpSpPr>
            <p:cNvPr id="1453" name="Google Shape;1453;p46"/>
            <p:cNvGrpSpPr/>
            <p:nvPr/>
          </p:nvGrpSpPr>
          <p:grpSpPr>
            <a:xfrm rot="-5400000">
              <a:off x="7098612" y="258925"/>
              <a:ext cx="1241972" cy="1301175"/>
              <a:chOff x="649743" y="199799"/>
              <a:chExt cx="1100649" cy="1153115"/>
            </a:xfrm>
          </p:grpSpPr>
          <p:grpSp>
            <p:nvGrpSpPr>
              <p:cNvPr id="1454" name="Google Shape;1454;p46"/>
              <p:cNvGrpSpPr/>
              <p:nvPr/>
            </p:nvGrpSpPr>
            <p:grpSpPr>
              <a:xfrm rot="8300102">
                <a:off x="714386" y="799798"/>
                <a:ext cx="576485" cy="413842"/>
                <a:chOff x="6287275" y="3211700"/>
                <a:chExt cx="543900" cy="390450"/>
              </a:xfrm>
            </p:grpSpPr>
            <p:sp>
              <p:nvSpPr>
                <p:cNvPr id="1455" name="Google Shape;1455;p46"/>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46"/>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46"/>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46"/>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59" name="Google Shape;1459;p46"/>
              <p:cNvGrpSpPr/>
              <p:nvPr/>
            </p:nvGrpSpPr>
            <p:grpSpPr>
              <a:xfrm rot="8300102">
                <a:off x="1109263" y="339073"/>
                <a:ext cx="576485" cy="413842"/>
                <a:chOff x="6287275" y="3211700"/>
                <a:chExt cx="543900" cy="390450"/>
              </a:xfrm>
            </p:grpSpPr>
            <p:sp>
              <p:nvSpPr>
                <p:cNvPr id="1460" name="Google Shape;1460;p46"/>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46"/>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46"/>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3" name="Google Shape;1463;p46"/>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464" name="Google Shape;1464;p46"/>
            <p:cNvGrpSpPr/>
            <p:nvPr/>
          </p:nvGrpSpPr>
          <p:grpSpPr>
            <a:xfrm rot="3784502">
              <a:off x="7988974" y="1558208"/>
              <a:ext cx="650532" cy="466998"/>
              <a:chOff x="6287275" y="3211700"/>
              <a:chExt cx="543900" cy="390450"/>
            </a:xfrm>
          </p:grpSpPr>
          <p:sp>
            <p:nvSpPr>
              <p:cNvPr id="1465" name="Google Shape;1465;p46"/>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6" name="Google Shape;1466;p46"/>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46"/>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46"/>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cxnSp>
        <p:nvCxnSpPr>
          <p:cNvPr id="1469" name="Google Shape;1469;p46"/>
          <p:cNvCxnSpPr/>
          <p:nvPr/>
        </p:nvCxnSpPr>
        <p:spPr>
          <a:xfrm>
            <a:off x="3226188" y="1710875"/>
            <a:ext cx="0" cy="2408400"/>
          </a:xfrm>
          <a:prstGeom prst="straightConnector1">
            <a:avLst/>
          </a:prstGeom>
          <a:noFill/>
          <a:ln w="9525" cap="flat" cmpd="sng">
            <a:solidFill>
              <a:schemeClr val="lt2"/>
            </a:solidFill>
            <a:prstDash val="solid"/>
            <a:round/>
            <a:headEnd type="none" w="med" len="med"/>
            <a:tailEnd type="none" w="med" len="med"/>
          </a:ln>
        </p:spPr>
      </p:cxnSp>
      <p:cxnSp>
        <p:nvCxnSpPr>
          <p:cNvPr id="1470" name="Google Shape;1470;p46"/>
          <p:cNvCxnSpPr/>
          <p:nvPr/>
        </p:nvCxnSpPr>
        <p:spPr>
          <a:xfrm>
            <a:off x="5917813" y="1710875"/>
            <a:ext cx="0" cy="2408400"/>
          </a:xfrm>
          <a:prstGeom prst="straightConnector1">
            <a:avLst/>
          </a:prstGeom>
          <a:noFill/>
          <a:ln w="9525" cap="flat" cmpd="sng">
            <a:solidFill>
              <a:schemeClr val="lt2"/>
            </a:solidFill>
            <a:prstDash val="solid"/>
            <a:round/>
            <a:headEnd type="none" w="med" len="med"/>
            <a:tailEnd type="none" w="med" len="med"/>
          </a:ln>
        </p:spPr>
      </p:cxnSp>
      <p:sp>
        <p:nvSpPr>
          <p:cNvPr id="4" name="TextBox 3">
            <a:extLst>
              <a:ext uri="{FF2B5EF4-FFF2-40B4-BE49-F238E27FC236}">
                <a16:creationId xmlns:a16="http://schemas.microsoft.com/office/drawing/2014/main" id="{89BF648A-77A1-DA60-8259-CC3B381D6CEF}"/>
              </a:ext>
            </a:extLst>
          </p:cNvPr>
          <p:cNvSpPr txBox="1"/>
          <p:nvPr/>
        </p:nvSpPr>
        <p:spPr>
          <a:xfrm>
            <a:off x="614856" y="362607"/>
            <a:ext cx="6992007" cy="369332"/>
          </a:xfrm>
          <a:prstGeom prst="rect">
            <a:avLst/>
          </a:prstGeom>
          <a:noFill/>
        </p:spPr>
        <p:txBody>
          <a:bodyPr wrap="square" rtlCol="0">
            <a:spAutoFit/>
          </a:bodyPr>
          <a:lstStyle/>
          <a:p>
            <a:pPr marL="0" marR="0" algn="just">
              <a:spcBef>
                <a:spcPts val="0"/>
              </a:spcBef>
              <a:spcAft>
                <a:spcPts val="800"/>
              </a:spcAft>
            </a:pPr>
            <a:r>
              <a:rPr lang="en-US" sz="1800" b="1" dirty="0">
                <a:effectLst/>
                <a:latin typeface="Times New Roman" panose="02020603050405020304" pitchFamily="18" charset="0"/>
                <a:ea typeface="Times New Roman" panose="02020603050405020304" pitchFamily="18" charset="0"/>
              </a:rPr>
              <a:t>2. </a:t>
            </a:r>
            <a:r>
              <a:rPr lang="en-US" sz="1800" b="1" dirty="0" err="1">
                <a:latin typeface="Times New Roman" panose="02020603050405020304" pitchFamily="18" charset="0"/>
                <a:ea typeface="Times New Roman" panose="02020603050405020304" pitchFamily="18" charset="0"/>
              </a:rPr>
              <a:t>Yếu</a:t>
            </a:r>
            <a:r>
              <a:rPr lang="en-US" sz="1800" b="1" dirty="0">
                <a:latin typeface="Times New Roman" panose="02020603050405020304" pitchFamily="18" charset="0"/>
                <a:ea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rPr>
              <a:t>tố</a:t>
            </a:r>
            <a:r>
              <a:rPr lang="en-US" sz="1800" b="1" dirty="0">
                <a:latin typeface="Times New Roman" panose="02020603050405020304" pitchFamily="18" charset="0"/>
                <a:ea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rPr>
              <a:t>hình</a:t>
            </a:r>
            <a:r>
              <a:rPr lang="en-US" sz="1800" b="1" dirty="0">
                <a:latin typeface="Times New Roman" panose="02020603050405020304" pitchFamily="18" charset="0"/>
                <a:ea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rPr>
              <a:t>thức</a:t>
            </a:r>
            <a:r>
              <a:rPr lang="en-US" sz="1800" b="1" dirty="0">
                <a:latin typeface="Times New Roman" panose="02020603050405020304" pitchFamily="18" charset="0"/>
                <a:ea typeface="Times New Roman" panose="02020603050405020304" pitchFamily="18" charset="0"/>
              </a:rPr>
              <a:t> </a:t>
            </a:r>
            <a:endParaRPr lang="en-US" sz="1800" dirty="0"/>
          </a:p>
        </p:txBody>
      </p:sp>
      <p:sp>
        <p:nvSpPr>
          <p:cNvPr id="5" name="Freeform 2">
            <a:extLst>
              <a:ext uri="{FF2B5EF4-FFF2-40B4-BE49-F238E27FC236}">
                <a16:creationId xmlns:a16="http://schemas.microsoft.com/office/drawing/2014/main" id="{B7B93994-79C6-6BDD-E0AC-C253A6354E86}"/>
              </a:ext>
            </a:extLst>
          </p:cNvPr>
          <p:cNvSpPr/>
          <p:nvPr/>
        </p:nvSpPr>
        <p:spPr>
          <a:xfrm>
            <a:off x="1131583" y="1166703"/>
            <a:ext cx="1528598" cy="999866"/>
          </a:xfrm>
          <a:custGeom>
            <a:avLst/>
            <a:gdLst/>
            <a:ahLst/>
            <a:cxnLst/>
            <a:rect l="l" t="t" r="r" b="b"/>
            <a:pathLst>
              <a:path w="5468173" h="4114800">
                <a:moveTo>
                  <a:pt x="0" y="0"/>
                </a:moveTo>
                <a:lnTo>
                  <a:pt x="5468173" y="0"/>
                </a:lnTo>
                <a:lnTo>
                  <a:pt x="546817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4">
            <a:extLst>
              <a:ext uri="{FF2B5EF4-FFF2-40B4-BE49-F238E27FC236}">
                <a16:creationId xmlns:a16="http://schemas.microsoft.com/office/drawing/2014/main" id="{F412A6CA-2998-8979-950E-D147CB231769}"/>
              </a:ext>
            </a:extLst>
          </p:cNvPr>
          <p:cNvSpPr/>
          <p:nvPr/>
        </p:nvSpPr>
        <p:spPr>
          <a:xfrm>
            <a:off x="3629203" y="615018"/>
            <a:ext cx="1970912" cy="1751281"/>
          </a:xfrm>
          <a:custGeom>
            <a:avLst/>
            <a:gdLst/>
            <a:ahLst/>
            <a:cxnLst/>
            <a:rect l="l" t="t" r="r" b="b"/>
            <a:pathLst>
              <a:path w="8075295" h="8229600">
                <a:moveTo>
                  <a:pt x="0" y="0"/>
                </a:moveTo>
                <a:lnTo>
                  <a:pt x="8075295" y="0"/>
                </a:lnTo>
                <a:lnTo>
                  <a:pt x="8075295" y="8229600"/>
                </a:lnTo>
                <a:lnTo>
                  <a:pt x="0" y="8229600"/>
                </a:lnTo>
                <a:lnTo>
                  <a:pt x="0" y="0"/>
                </a:lnTo>
                <a:close/>
              </a:path>
            </a:pathLst>
          </a:custGeom>
          <a:blipFill>
            <a:blip r:embed="rId5"/>
            <a:stretch>
              <a:fillRect/>
            </a:stretch>
          </a:blipFill>
        </p:spPr>
      </p:sp>
      <p:sp>
        <p:nvSpPr>
          <p:cNvPr id="7" name="Freeform 5">
            <a:extLst>
              <a:ext uri="{FF2B5EF4-FFF2-40B4-BE49-F238E27FC236}">
                <a16:creationId xmlns:a16="http://schemas.microsoft.com/office/drawing/2014/main" id="{5B65B0CD-D34C-86F0-493B-10E13A0124E6}"/>
              </a:ext>
            </a:extLst>
          </p:cNvPr>
          <p:cNvSpPr/>
          <p:nvPr/>
        </p:nvSpPr>
        <p:spPr>
          <a:xfrm>
            <a:off x="6234086" y="932397"/>
            <a:ext cx="2333798" cy="1403917"/>
          </a:xfrm>
          <a:custGeom>
            <a:avLst/>
            <a:gdLst/>
            <a:ahLst/>
            <a:cxnLst/>
            <a:rect l="l" t="t" r="r" b="b"/>
            <a:pathLst>
              <a:path w="14695714" h="8229600">
                <a:moveTo>
                  <a:pt x="0" y="0"/>
                </a:moveTo>
                <a:lnTo>
                  <a:pt x="14695714" y="0"/>
                </a:lnTo>
                <a:lnTo>
                  <a:pt x="14695714" y="8229600"/>
                </a:lnTo>
                <a:lnTo>
                  <a:pt x="0" y="8229600"/>
                </a:lnTo>
                <a:lnTo>
                  <a:pt x="0" y="0"/>
                </a:lnTo>
                <a:close/>
              </a:path>
            </a:pathLst>
          </a:custGeom>
          <a:blipFill>
            <a:blip r:embed="rId6"/>
            <a:stretch>
              <a:fillRect/>
            </a:stretch>
          </a:blipFill>
        </p:spPr>
      </p:sp>
    </p:spTree>
    <p:extLst>
      <p:ext uri="{BB962C8B-B14F-4D97-AF65-F5344CB8AC3E}">
        <p14:creationId xmlns:p14="http://schemas.microsoft.com/office/powerpoint/2010/main" val="40127509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8A50497-AAF0-8A63-DE07-106E65BCD9E4}"/>
              </a:ext>
            </a:extLst>
          </p:cNvPr>
          <p:cNvSpPr txBox="1"/>
          <p:nvPr/>
        </p:nvSpPr>
        <p:spPr>
          <a:xfrm>
            <a:off x="614856" y="362607"/>
            <a:ext cx="6992007" cy="463397"/>
          </a:xfrm>
          <a:prstGeom prst="rect">
            <a:avLst/>
          </a:prstGeom>
          <a:noFill/>
        </p:spPr>
        <p:txBody>
          <a:bodyPr wrap="square" rtlCol="0">
            <a:spAutoFit/>
          </a:bodyPr>
          <a:lstStyle/>
          <a:p>
            <a:pPr marL="0" marR="0" algn="just">
              <a:lnSpc>
                <a:spcPct val="150000"/>
              </a:lnSpc>
              <a:spcBef>
                <a:spcPts val="0"/>
              </a:spcBef>
              <a:spcAft>
                <a:spcPts val="800"/>
              </a:spcAft>
            </a:pPr>
            <a:r>
              <a:rPr lang="en-US" sz="1800" b="1" dirty="0">
                <a:effectLst/>
                <a:latin typeface="Times New Roman" panose="02020603050405020304" pitchFamily="18" charset="0"/>
                <a:ea typeface="Times New Roman" panose="02020603050405020304" pitchFamily="18" charset="0"/>
              </a:rPr>
              <a:t>3. </a:t>
            </a:r>
            <a:r>
              <a:rPr lang="en-US" sz="1800" b="1" dirty="0" err="1">
                <a:effectLst/>
                <a:latin typeface="Times New Roman" panose="02020603050405020304" pitchFamily="18" charset="0"/>
                <a:ea typeface="Times New Roman" panose="02020603050405020304" pitchFamily="18" charset="0"/>
              </a:rPr>
              <a:t>Mối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liên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hệ</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giữa</a:t>
            </a:r>
            <a:r>
              <a:rPr lang="en-US" sz="1800" b="1" dirty="0">
                <a:effectLst/>
                <a:latin typeface="Times New Roman" panose="02020603050405020304" pitchFamily="18" charset="0"/>
                <a:ea typeface="Times New Roman" panose="02020603050405020304" pitchFamily="18" charset="0"/>
              </a:rPr>
              <a:t> chi </a:t>
            </a:r>
            <a:r>
              <a:rPr lang="en-US" sz="1800" b="1" dirty="0" err="1">
                <a:effectLst/>
                <a:latin typeface="Times New Roman" panose="02020603050405020304" pitchFamily="18" charset="0"/>
                <a:ea typeface="Times New Roman" panose="02020603050405020304" pitchFamily="18" charset="0"/>
              </a:rPr>
              <a:t>tiết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nội</a:t>
            </a:r>
            <a:r>
              <a:rPr lang="en-US" sz="1800" b="1" dirty="0">
                <a:effectLst/>
                <a:latin typeface="Times New Roman" panose="02020603050405020304" pitchFamily="18" charset="0"/>
                <a:ea typeface="Times New Roman" panose="02020603050405020304" pitchFamily="18" charset="0"/>
              </a:rPr>
              <a:t> dung </a:t>
            </a:r>
            <a:r>
              <a:rPr lang="en-US" sz="1800" b="1" dirty="0" err="1">
                <a:effectLst/>
                <a:latin typeface="Times New Roman" panose="02020603050405020304" pitchFamily="18" charset="0"/>
                <a:ea typeface="Times New Roman" panose="02020603050405020304" pitchFamily="18" charset="0"/>
              </a:rPr>
              <a:t>chính</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grpSp>
        <p:nvGrpSpPr>
          <p:cNvPr id="12" name="Google Shape;2219;p59">
            <a:extLst>
              <a:ext uri="{FF2B5EF4-FFF2-40B4-BE49-F238E27FC236}">
                <a16:creationId xmlns:a16="http://schemas.microsoft.com/office/drawing/2014/main" id="{F3920B77-A43A-4555-0F59-0778685E5BAC}"/>
              </a:ext>
            </a:extLst>
          </p:cNvPr>
          <p:cNvGrpSpPr/>
          <p:nvPr/>
        </p:nvGrpSpPr>
        <p:grpSpPr>
          <a:xfrm>
            <a:off x="614856" y="2364341"/>
            <a:ext cx="1700133" cy="2416552"/>
            <a:chOff x="720188" y="2168482"/>
            <a:chExt cx="1700133" cy="1482191"/>
          </a:xfrm>
        </p:grpSpPr>
        <p:sp>
          <p:nvSpPr>
            <p:cNvPr id="13" name="Google Shape;2220;p59">
              <a:extLst>
                <a:ext uri="{FF2B5EF4-FFF2-40B4-BE49-F238E27FC236}">
                  <a16:creationId xmlns:a16="http://schemas.microsoft.com/office/drawing/2014/main" id="{29F31724-58B3-3DE2-96CE-5079DA4206B6}"/>
                </a:ext>
              </a:extLst>
            </p:cNvPr>
            <p:cNvSpPr/>
            <p:nvPr/>
          </p:nvSpPr>
          <p:spPr>
            <a:xfrm rot="5400000">
              <a:off x="839754" y="2059594"/>
              <a:ext cx="1461000" cy="170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21;p59">
              <a:extLst>
                <a:ext uri="{FF2B5EF4-FFF2-40B4-BE49-F238E27FC236}">
                  <a16:creationId xmlns:a16="http://schemas.microsoft.com/office/drawing/2014/main" id="{14ED60D9-2B28-3397-6F9E-E146D408E3EE}"/>
                </a:ext>
              </a:extLst>
            </p:cNvPr>
            <p:cNvSpPr/>
            <p:nvPr/>
          </p:nvSpPr>
          <p:spPr>
            <a:xfrm rot="5400000">
              <a:off x="829159" y="2059511"/>
              <a:ext cx="1482191" cy="1700133"/>
            </a:xfrm>
            <a:custGeom>
              <a:avLst/>
              <a:gdLst/>
              <a:ahLst/>
              <a:cxnLst/>
              <a:rect l="l" t="t" r="r" b="b"/>
              <a:pathLst>
                <a:path w="88489" h="92802" extrusionOk="0">
                  <a:moveTo>
                    <a:pt x="88489" y="89437"/>
                  </a:moveTo>
                  <a:lnTo>
                    <a:pt x="86844" y="3622"/>
                  </a:lnTo>
                  <a:lnTo>
                    <a:pt x="49468" y="0"/>
                  </a:lnTo>
                  <a:lnTo>
                    <a:pt x="1084" y="1743"/>
                  </a:lnTo>
                  <a:lnTo>
                    <a:pt x="0" y="92802"/>
                  </a:lnTo>
                  <a:lnTo>
                    <a:pt x="63416" y="90665"/>
                  </a:lnTo>
                  <a:close/>
                </a:path>
              </a:pathLst>
            </a:custGeom>
            <a:solidFill>
              <a:schemeClr val="dk2"/>
            </a:solidFill>
            <a:ln>
              <a:noFill/>
            </a:ln>
          </p:spPr>
        </p:sp>
      </p:grpSp>
      <p:grpSp>
        <p:nvGrpSpPr>
          <p:cNvPr id="15" name="Google Shape;2222;p59">
            <a:extLst>
              <a:ext uri="{FF2B5EF4-FFF2-40B4-BE49-F238E27FC236}">
                <a16:creationId xmlns:a16="http://schemas.microsoft.com/office/drawing/2014/main" id="{CEA69E19-305E-C491-A6A2-A5D022CE9DE9}"/>
              </a:ext>
            </a:extLst>
          </p:cNvPr>
          <p:cNvGrpSpPr/>
          <p:nvPr/>
        </p:nvGrpSpPr>
        <p:grpSpPr>
          <a:xfrm>
            <a:off x="2616080" y="2364340"/>
            <a:ext cx="1700133" cy="2399385"/>
            <a:chOff x="2721411" y="2168482"/>
            <a:chExt cx="1700133" cy="1482191"/>
          </a:xfrm>
        </p:grpSpPr>
        <p:sp>
          <p:nvSpPr>
            <p:cNvPr id="16" name="Google Shape;2223;p59">
              <a:extLst>
                <a:ext uri="{FF2B5EF4-FFF2-40B4-BE49-F238E27FC236}">
                  <a16:creationId xmlns:a16="http://schemas.microsoft.com/office/drawing/2014/main" id="{195E2712-CBB5-0653-8F87-B08261855F07}"/>
                </a:ext>
              </a:extLst>
            </p:cNvPr>
            <p:cNvSpPr/>
            <p:nvPr/>
          </p:nvSpPr>
          <p:spPr>
            <a:xfrm rot="5400000">
              <a:off x="2840978" y="2059594"/>
              <a:ext cx="1461000" cy="170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24;p59">
              <a:extLst>
                <a:ext uri="{FF2B5EF4-FFF2-40B4-BE49-F238E27FC236}">
                  <a16:creationId xmlns:a16="http://schemas.microsoft.com/office/drawing/2014/main" id="{ADFBFB91-E194-B65F-3359-0E01648E00D7}"/>
                </a:ext>
              </a:extLst>
            </p:cNvPr>
            <p:cNvSpPr/>
            <p:nvPr/>
          </p:nvSpPr>
          <p:spPr>
            <a:xfrm rot="5400000">
              <a:off x="2830382" y="2059511"/>
              <a:ext cx="1482191" cy="1700133"/>
            </a:xfrm>
            <a:custGeom>
              <a:avLst/>
              <a:gdLst/>
              <a:ahLst/>
              <a:cxnLst/>
              <a:rect l="l" t="t" r="r" b="b"/>
              <a:pathLst>
                <a:path w="88489" h="92802" extrusionOk="0">
                  <a:moveTo>
                    <a:pt x="88489" y="89437"/>
                  </a:moveTo>
                  <a:lnTo>
                    <a:pt x="86844" y="3622"/>
                  </a:lnTo>
                  <a:lnTo>
                    <a:pt x="49468" y="0"/>
                  </a:lnTo>
                  <a:lnTo>
                    <a:pt x="1084" y="1743"/>
                  </a:lnTo>
                  <a:lnTo>
                    <a:pt x="0" y="92802"/>
                  </a:lnTo>
                  <a:lnTo>
                    <a:pt x="63416" y="90665"/>
                  </a:lnTo>
                  <a:close/>
                </a:path>
              </a:pathLst>
            </a:custGeom>
            <a:solidFill>
              <a:schemeClr val="dk2"/>
            </a:solidFill>
            <a:ln>
              <a:noFill/>
            </a:ln>
          </p:spPr>
        </p:sp>
      </p:grpSp>
      <p:grpSp>
        <p:nvGrpSpPr>
          <p:cNvPr id="18" name="Google Shape;2225;p59">
            <a:extLst>
              <a:ext uri="{FF2B5EF4-FFF2-40B4-BE49-F238E27FC236}">
                <a16:creationId xmlns:a16="http://schemas.microsoft.com/office/drawing/2014/main" id="{80FB8028-147A-B268-F6D6-C9F9E0CA1AEC}"/>
              </a:ext>
            </a:extLst>
          </p:cNvPr>
          <p:cNvGrpSpPr/>
          <p:nvPr/>
        </p:nvGrpSpPr>
        <p:grpSpPr>
          <a:xfrm>
            <a:off x="4617309" y="2364341"/>
            <a:ext cx="1700133" cy="2416552"/>
            <a:chOff x="4722641" y="2168482"/>
            <a:chExt cx="1700133" cy="1482191"/>
          </a:xfrm>
        </p:grpSpPr>
        <p:sp>
          <p:nvSpPr>
            <p:cNvPr id="19" name="Google Shape;2226;p59">
              <a:extLst>
                <a:ext uri="{FF2B5EF4-FFF2-40B4-BE49-F238E27FC236}">
                  <a16:creationId xmlns:a16="http://schemas.microsoft.com/office/drawing/2014/main" id="{850B5C53-FD40-8DBA-15B9-B06A560BEDC6}"/>
                </a:ext>
              </a:extLst>
            </p:cNvPr>
            <p:cNvSpPr/>
            <p:nvPr/>
          </p:nvSpPr>
          <p:spPr>
            <a:xfrm rot="5400000">
              <a:off x="4842207" y="2059594"/>
              <a:ext cx="1461000" cy="170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27;p59">
              <a:extLst>
                <a:ext uri="{FF2B5EF4-FFF2-40B4-BE49-F238E27FC236}">
                  <a16:creationId xmlns:a16="http://schemas.microsoft.com/office/drawing/2014/main" id="{99AFA717-3CA4-44A3-8F0A-2B941EA3F40F}"/>
                </a:ext>
              </a:extLst>
            </p:cNvPr>
            <p:cNvSpPr/>
            <p:nvPr/>
          </p:nvSpPr>
          <p:spPr>
            <a:xfrm rot="5400000">
              <a:off x="4831612" y="2059511"/>
              <a:ext cx="1482191" cy="1700133"/>
            </a:xfrm>
            <a:custGeom>
              <a:avLst/>
              <a:gdLst/>
              <a:ahLst/>
              <a:cxnLst/>
              <a:rect l="l" t="t" r="r" b="b"/>
              <a:pathLst>
                <a:path w="88489" h="92802" extrusionOk="0">
                  <a:moveTo>
                    <a:pt x="88489" y="89437"/>
                  </a:moveTo>
                  <a:lnTo>
                    <a:pt x="86844" y="3622"/>
                  </a:lnTo>
                  <a:lnTo>
                    <a:pt x="49468" y="0"/>
                  </a:lnTo>
                  <a:lnTo>
                    <a:pt x="1084" y="1743"/>
                  </a:lnTo>
                  <a:lnTo>
                    <a:pt x="0" y="92802"/>
                  </a:lnTo>
                  <a:lnTo>
                    <a:pt x="63416" y="90665"/>
                  </a:lnTo>
                  <a:close/>
                </a:path>
              </a:pathLst>
            </a:custGeom>
            <a:solidFill>
              <a:schemeClr val="dk2"/>
            </a:solidFill>
            <a:ln>
              <a:noFill/>
            </a:ln>
          </p:spPr>
        </p:sp>
      </p:grpSp>
      <p:grpSp>
        <p:nvGrpSpPr>
          <p:cNvPr id="21" name="Google Shape;2228;p59">
            <a:extLst>
              <a:ext uri="{FF2B5EF4-FFF2-40B4-BE49-F238E27FC236}">
                <a16:creationId xmlns:a16="http://schemas.microsoft.com/office/drawing/2014/main" id="{AF1DF58E-187B-C1B6-1E84-1377F4861124}"/>
              </a:ext>
            </a:extLst>
          </p:cNvPr>
          <p:cNvGrpSpPr/>
          <p:nvPr/>
        </p:nvGrpSpPr>
        <p:grpSpPr>
          <a:xfrm>
            <a:off x="6618539" y="2364341"/>
            <a:ext cx="1700133" cy="2416552"/>
            <a:chOff x="6723871" y="2168482"/>
            <a:chExt cx="1700133" cy="1482191"/>
          </a:xfrm>
        </p:grpSpPr>
        <p:sp>
          <p:nvSpPr>
            <p:cNvPr id="22" name="Google Shape;2229;p59">
              <a:extLst>
                <a:ext uri="{FF2B5EF4-FFF2-40B4-BE49-F238E27FC236}">
                  <a16:creationId xmlns:a16="http://schemas.microsoft.com/office/drawing/2014/main" id="{DBDB8769-6F39-26F7-DA6C-12B58C41AFA5}"/>
                </a:ext>
              </a:extLst>
            </p:cNvPr>
            <p:cNvSpPr/>
            <p:nvPr/>
          </p:nvSpPr>
          <p:spPr>
            <a:xfrm rot="5400000">
              <a:off x="6843437" y="2059594"/>
              <a:ext cx="1461000" cy="170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0;p59">
              <a:extLst>
                <a:ext uri="{FF2B5EF4-FFF2-40B4-BE49-F238E27FC236}">
                  <a16:creationId xmlns:a16="http://schemas.microsoft.com/office/drawing/2014/main" id="{3D32F111-B4C8-C2F7-7CAB-C0CE15E65454}"/>
                </a:ext>
              </a:extLst>
            </p:cNvPr>
            <p:cNvSpPr/>
            <p:nvPr/>
          </p:nvSpPr>
          <p:spPr>
            <a:xfrm rot="5400000">
              <a:off x="6832842" y="2059511"/>
              <a:ext cx="1482191" cy="1700133"/>
            </a:xfrm>
            <a:custGeom>
              <a:avLst/>
              <a:gdLst/>
              <a:ahLst/>
              <a:cxnLst/>
              <a:rect l="l" t="t" r="r" b="b"/>
              <a:pathLst>
                <a:path w="88489" h="92802" extrusionOk="0">
                  <a:moveTo>
                    <a:pt x="88489" y="89437"/>
                  </a:moveTo>
                  <a:lnTo>
                    <a:pt x="86844" y="3622"/>
                  </a:lnTo>
                  <a:lnTo>
                    <a:pt x="49468" y="0"/>
                  </a:lnTo>
                  <a:lnTo>
                    <a:pt x="1084" y="1743"/>
                  </a:lnTo>
                  <a:lnTo>
                    <a:pt x="0" y="92802"/>
                  </a:lnTo>
                  <a:lnTo>
                    <a:pt x="63416" y="90665"/>
                  </a:lnTo>
                  <a:close/>
                </a:path>
              </a:pathLst>
            </a:custGeom>
            <a:solidFill>
              <a:schemeClr val="dk2"/>
            </a:solidFill>
            <a:ln>
              <a:noFill/>
            </a:ln>
          </p:spPr>
        </p:sp>
      </p:grpSp>
      <p:sp>
        <p:nvSpPr>
          <p:cNvPr id="24" name="Google Shape;2231;p59">
            <a:extLst>
              <a:ext uri="{FF2B5EF4-FFF2-40B4-BE49-F238E27FC236}">
                <a16:creationId xmlns:a16="http://schemas.microsoft.com/office/drawing/2014/main" id="{F39CD184-7595-BE64-A836-43918BAB51CA}"/>
              </a:ext>
            </a:extLst>
          </p:cNvPr>
          <p:cNvSpPr txBox="1">
            <a:spLocks/>
          </p:cNvSpPr>
          <p:nvPr/>
        </p:nvSpPr>
        <p:spPr>
          <a:xfrm>
            <a:off x="742522" y="2424986"/>
            <a:ext cx="14448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Alfa Slab One"/>
              <a:buNone/>
              <a:defRPr sz="3500" b="0" i="0" u="none" strike="noStrike" cap="none">
                <a:solidFill>
                  <a:schemeClr val="lt2"/>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2000" dirty="0">
                <a:highlight>
                  <a:schemeClr val="lt1"/>
                </a:highlight>
              </a:rPr>
              <a:t>01</a:t>
            </a:r>
          </a:p>
        </p:txBody>
      </p:sp>
      <p:sp>
        <p:nvSpPr>
          <p:cNvPr id="25" name="Google Shape;2232;p59">
            <a:extLst>
              <a:ext uri="{FF2B5EF4-FFF2-40B4-BE49-F238E27FC236}">
                <a16:creationId xmlns:a16="http://schemas.microsoft.com/office/drawing/2014/main" id="{B659C1F9-D33E-22AA-D0F4-11D681D7937D}"/>
              </a:ext>
            </a:extLst>
          </p:cNvPr>
          <p:cNvSpPr txBox="1">
            <a:spLocks/>
          </p:cNvSpPr>
          <p:nvPr/>
        </p:nvSpPr>
        <p:spPr>
          <a:xfrm>
            <a:off x="2743746" y="2424986"/>
            <a:ext cx="14448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Alfa Slab One"/>
              <a:buNone/>
              <a:defRPr sz="3500" b="0" i="0" u="none" strike="noStrike" cap="none">
                <a:solidFill>
                  <a:schemeClr val="lt2"/>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2000" dirty="0">
                <a:highlight>
                  <a:schemeClr val="lt1"/>
                </a:highlight>
              </a:rPr>
              <a:t>02</a:t>
            </a:r>
          </a:p>
        </p:txBody>
      </p:sp>
      <p:sp>
        <p:nvSpPr>
          <p:cNvPr id="26" name="Google Shape;2233;p59">
            <a:extLst>
              <a:ext uri="{FF2B5EF4-FFF2-40B4-BE49-F238E27FC236}">
                <a16:creationId xmlns:a16="http://schemas.microsoft.com/office/drawing/2014/main" id="{DE4F5618-2663-5B53-4767-5E1FCA0B6E4D}"/>
              </a:ext>
            </a:extLst>
          </p:cNvPr>
          <p:cNvSpPr txBox="1">
            <a:spLocks/>
          </p:cNvSpPr>
          <p:nvPr/>
        </p:nvSpPr>
        <p:spPr>
          <a:xfrm>
            <a:off x="4744976" y="2424986"/>
            <a:ext cx="14448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Alfa Slab One"/>
              <a:buNone/>
              <a:defRPr sz="3500" b="0" i="0" u="none" strike="noStrike" cap="none">
                <a:solidFill>
                  <a:schemeClr val="lt2"/>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2000" dirty="0">
                <a:highlight>
                  <a:schemeClr val="lt1"/>
                </a:highlight>
              </a:rPr>
              <a:t>03</a:t>
            </a:r>
          </a:p>
        </p:txBody>
      </p:sp>
      <p:sp>
        <p:nvSpPr>
          <p:cNvPr id="27" name="Google Shape;2234;p59">
            <a:extLst>
              <a:ext uri="{FF2B5EF4-FFF2-40B4-BE49-F238E27FC236}">
                <a16:creationId xmlns:a16="http://schemas.microsoft.com/office/drawing/2014/main" id="{05BE78AA-9B6C-6CE1-5EC7-48B34A2F4C8C}"/>
              </a:ext>
            </a:extLst>
          </p:cNvPr>
          <p:cNvSpPr txBox="1">
            <a:spLocks/>
          </p:cNvSpPr>
          <p:nvPr/>
        </p:nvSpPr>
        <p:spPr>
          <a:xfrm>
            <a:off x="6746206" y="2424986"/>
            <a:ext cx="14448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Alfa Slab One"/>
              <a:buNone/>
              <a:defRPr sz="3500" b="0" i="0" u="none" strike="noStrike" cap="none">
                <a:solidFill>
                  <a:schemeClr val="lt2"/>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2000" dirty="0">
                <a:highlight>
                  <a:schemeClr val="lt1"/>
                </a:highlight>
              </a:rPr>
              <a:t>04</a:t>
            </a:r>
          </a:p>
        </p:txBody>
      </p:sp>
      <p:sp>
        <p:nvSpPr>
          <p:cNvPr id="28" name="Google Shape;2235;p59">
            <a:extLst>
              <a:ext uri="{FF2B5EF4-FFF2-40B4-BE49-F238E27FC236}">
                <a16:creationId xmlns:a16="http://schemas.microsoft.com/office/drawing/2014/main" id="{0EA69FB6-07F0-BBAD-312C-3CA55F830146}"/>
              </a:ext>
            </a:extLst>
          </p:cNvPr>
          <p:cNvSpPr txBox="1"/>
          <p:nvPr/>
        </p:nvSpPr>
        <p:spPr>
          <a:xfrm>
            <a:off x="593919" y="2790686"/>
            <a:ext cx="1742007" cy="190818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vi-VN" dirty="0">
                <a:solidFill>
                  <a:schemeClr val="accent1"/>
                </a:solidFill>
                <a:latin typeface="+mj-lt"/>
                <a:ea typeface="Literata"/>
                <a:cs typeface="Literata"/>
                <a:sym typeface="Literata"/>
              </a:rPr>
              <a:t>Hệ thống tàu điện Hà Nội là chứng nhân cho quá trình chuyển đổi mô hình phát triển kiểu thành thị phương Đông sang hình thái đô thị hiện đại kiểu phương Tây. </a:t>
            </a:r>
            <a:endParaRPr dirty="0">
              <a:solidFill>
                <a:schemeClr val="accent1"/>
              </a:solidFill>
              <a:latin typeface="+mj-lt"/>
              <a:ea typeface="Literata"/>
              <a:cs typeface="Literata"/>
              <a:sym typeface="Literata"/>
            </a:endParaRPr>
          </a:p>
        </p:txBody>
      </p:sp>
      <p:sp>
        <p:nvSpPr>
          <p:cNvPr id="29" name="Google Shape;2236;p59">
            <a:extLst>
              <a:ext uri="{FF2B5EF4-FFF2-40B4-BE49-F238E27FC236}">
                <a16:creationId xmlns:a16="http://schemas.microsoft.com/office/drawing/2014/main" id="{CD32CCAE-9F1F-D9CD-7C51-774121DD1254}"/>
              </a:ext>
            </a:extLst>
          </p:cNvPr>
          <p:cNvSpPr txBox="1"/>
          <p:nvPr/>
        </p:nvSpPr>
        <p:spPr>
          <a:xfrm>
            <a:off x="2745696" y="2842186"/>
            <a:ext cx="1440900" cy="169274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vi-VN" dirty="0">
                <a:solidFill>
                  <a:schemeClr val="accent1"/>
                </a:solidFill>
                <a:latin typeface="+mj-lt"/>
                <a:ea typeface="Literata"/>
                <a:cs typeface="Literata"/>
                <a:sym typeface="Literata"/>
              </a:rPr>
              <a:t>Giá trị của mạng lưới tàu điện theo mô hình hướng tâm, là những huyết mạch giao thông cơ bản của thành phố.</a:t>
            </a:r>
            <a:endParaRPr dirty="0">
              <a:solidFill>
                <a:schemeClr val="accent1"/>
              </a:solidFill>
              <a:latin typeface="+mj-lt"/>
              <a:ea typeface="Literata"/>
              <a:cs typeface="Literata"/>
              <a:sym typeface="Literata"/>
            </a:endParaRPr>
          </a:p>
        </p:txBody>
      </p:sp>
      <p:sp>
        <p:nvSpPr>
          <p:cNvPr id="30" name="Google Shape;2237;p59">
            <a:extLst>
              <a:ext uri="{FF2B5EF4-FFF2-40B4-BE49-F238E27FC236}">
                <a16:creationId xmlns:a16="http://schemas.microsoft.com/office/drawing/2014/main" id="{BE7DAA58-9C92-9EB4-43E9-884B39B2E64B}"/>
              </a:ext>
            </a:extLst>
          </p:cNvPr>
          <p:cNvSpPr txBox="1"/>
          <p:nvPr/>
        </p:nvSpPr>
        <p:spPr>
          <a:xfrm>
            <a:off x="4746926" y="2842186"/>
            <a:ext cx="1440900" cy="126185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Bài</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học</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kinh</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nghiệm</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trong</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việc</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phát</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triển</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giao</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thông</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công</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 </a:t>
            </a:r>
            <a:r>
              <a:rPr lang="en-US" dirty="0" err="1">
                <a:solidFill>
                  <a:schemeClr val="accent1"/>
                </a:solidFill>
                <a:latin typeface="Times New Roman" panose="02020603050405020304" pitchFamily="18" charset="0"/>
                <a:ea typeface="Literata"/>
                <a:cs typeface="Times New Roman" panose="02020603050405020304" pitchFamily="18" charset="0"/>
                <a:sym typeface="Literata"/>
              </a:rPr>
              <a:t>cộng</a:t>
            </a:r>
            <a:r>
              <a:rPr lang="en-US" dirty="0">
                <a:solidFill>
                  <a:schemeClr val="accent1"/>
                </a:solidFill>
                <a:latin typeface="Times New Roman" panose="02020603050405020304" pitchFamily="18" charset="0"/>
                <a:ea typeface="Literata"/>
                <a:cs typeface="Times New Roman" panose="02020603050405020304" pitchFamily="18" charset="0"/>
                <a:sym typeface="Literata"/>
              </a:rPr>
              <a:t>.</a:t>
            </a:r>
            <a:endParaRPr dirty="0">
              <a:solidFill>
                <a:schemeClr val="accent1"/>
              </a:solidFill>
              <a:latin typeface="Times New Roman" panose="02020603050405020304" pitchFamily="18" charset="0"/>
              <a:ea typeface="Literata"/>
              <a:cs typeface="Times New Roman" panose="02020603050405020304" pitchFamily="18" charset="0"/>
              <a:sym typeface="Literata"/>
            </a:endParaRPr>
          </a:p>
        </p:txBody>
      </p:sp>
      <p:sp>
        <p:nvSpPr>
          <p:cNvPr id="31" name="Google Shape;2238;p59">
            <a:extLst>
              <a:ext uri="{FF2B5EF4-FFF2-40B4-BE49-F238E27FC236}">
                <a16:creationId xmlns:a16="http://schemas.microsoft.com/office/drawing/2014/main" id="{0C740B4B-E66B-4071-63C1-9E576C7A90D0}"/>
              </a:ext>
            </a:extLst>
          </p:cNvPr>
          <p:cNvSpPr txBox="1"/>
          <p:nvPr/>
        </p:nvSpPr>
        <p:spPr>
          <a:xfrm>
            <a:off x="6748156" y="2842186"/>
            <a:ext cx="1440900" cy="169274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vi-VN" dirty="0">
                <a:solidFill>
                  <a:schemeClr val="accent1"/>
                </a:solidFill>
                <a:latin typeface="+mj-lt"/>
                <a:ea typeface="Literata"/>
                <a:cs typeface="Literata"/>
                <a:sym typeface="Literata"/>
              </a:rPr>
              <a:t>Hình ảnh những đoàn tàu điện vẫn nằm trong kí ức của người Hà Nội, làm nên nét đẹp riêng của Hà Nội.</a:t>
            </a:r>
            <a:endParaRPr dirty="0">
              <a:solidFill>
                <a:schemeClr val="accent1"/>
              </a:solidFill>
              <a:latin typeface="+mj-lt"/>
              <a:ea typeface="Literata"/>
              <a:cs typeface="Literata"/>
              <a:sym typeface="Literata"/>
            </a:endParaRPr>
          </a:p>
        </p:txBody>
      </p:sp>
      <p:cxnSp>
        <p:nvCxnSpPr>
          <p:cNvPr id="32" name="Google Shape;2239;p59">
            <a:extLst>
              <a:ext uri="{FF2B5EF4-FFF2-40B4-BE49-F238E27FC236}">
                <a16:creationId xmlns:a16="http://schemas.microsoft.com/office/drawing/2014/main" id="{8E85A571-46EE-C7C0-A7D1-9AB1B303A01D}"/>
              </a:ext>
            </a:extLst>
          </p:cNvPr>
          <p:cNvCxnSpPr>
            <a:cxnSpLocks/>
          </p:cNvCxnSpPr>
          <p:nvPr/>
        </p:nvCxnSpPr>
        <p:spPr>
          <a:xfrm>
            <a:off x="2314972" y="3122682"/>
            <a:ext cx="301108" cy="0"/>
          </a:xfrm>
          <a:prstGeom prst="straightConnector1">
            <a:avLst/>
          </a:prstGeom>
          <a:noFill/>
          <a:ln w="9525" cap="flat" cmpd="sng">
            <a:solidFill>
              <a:schemeClr val="lt2"/>
            </a:solidFill>
            <a:prstDash val="solid"/>
            <a:round/>
            <a:headEnd type="none" w="med" len="med"/>
            <a:tailEnd type="none" w="med" len="med"/>
          </a:ln>
        </p:spPr>
      </p:cxnSp>
      <p:cxnSp>
        <p:nvCxnSpPr>
          <p:cNvPr id="33" name="Google Shape;2240;p59">
            <a:extLst>
              <a:ext uri="{FF2B5EF4-FFF2-40B4-BE49-F238E27FC236}">
                <a16:creationId xmlns:a16="http://schemas.microsoft.com/office/drawing/2014/main" id="{7B53E066-60AF-7607-2179-108718FB72B9}"/>
              </a:ext>
            </a:extLst>
          </p:cNvPr>
          <p:cNvCxnSpPr>
            <a:cxnSpLocks/>
          </p:cNvCxnSpPr>
          <p:nvPr/>
        </p:nvCxnSpPr>
        <p:spPr>
          <a:xfrm>
            <a:off x="4316198" y="3122682"/>
            <a:ext cx="301111" cy="0"/>
          </a:xfrm>
          <a:prstGeom prst="straightConnector1">
            <a:avLst/>
          </a:prstGeom>
          <a:noFill/>
          <a:ln w="9525" cap="flat" cmpd="sng">
            <a:solidFill>
              <a:schemeClr val="lt2"/>
            </a:solidFill>
            <a:prstDash val="solid"/>
            <a:round/>
            <a:headEnd type="none" w="med" len="med"/>
            <a:tailEnd type="none" w="med" len="med"/>
          </a:ln>
        </p:spPr>
      </p:cxnSp>
      <p:cxnSp>
        <p:nvCxnSpPr>
          <p:cNvPr id="34" name="Google Shape;2241;p59">
            <a:extLst>
              <a:ext uri="{FF2B5EF4-FFF2-40B4-BE49-F238E27FC236}">
                <a16:creationId xmlns:a16="http://schemas.microsoft.com/office/drawing/2014/main" id="{DDF85222-2631-C064-D876-1A7BFE60B0E3}"/>
              </a:ext>
            </a:extLst>
          </p:cNvPr>
          <p:cNvCxnSpPr>
            <a:cxnSpLocks/>
          </p:cNvCxnSpPr>
          <p:nvPr/>
        </p:nvCxnSpPr>
        <p:spPr>
          <a:xfrm>
            <a:off x="6317409" y="3122682"/>
            <a:ext cx="301130" cy="0"/>
          </a:xfrm>
          <a:prstGeom prst="straightConnector1">
            <a:avLst/>
          </a:prstGeom>
          <a:noFill/>
          <a:ln w="9525" cap="flat" cmpd="sng">
            <a:solidFill>
              <a:schemeClr val="lt2"/>
            </a:solidFill>
            <a:prstDash val="solid"/>
            <a:round/>
            <a:headEnd type="none" w="med" len="med"/>
            <a:tailEnd type="none" w="med" len="med"/>
          </a:ln>
        </p:spPr>
      </p:cxnSp>
      <p:sp>
        <p:nvSpPr>
          <p:cNvPr id="35" name="Google Shape;2242;p59">
            <a:extLst>
              <a:ext uri="{FF2B5EF4-FFF2-40B4-BE49-F238E27FC236}">
                <a16:creationId xmlns:a16="http://schemas.microsoft.com/office/drawing/2014/main" id="{7317BFA4-8DE8-B1A0-1ADA-703E15588705}"/>
              </a:ext>
            </a:extLst>
          </p:cNvPr>
          <p:cNvSpPr/>
          <p:nvPr/>
        </p:nvSpPr>
        <p:spPr>
          <a:xfrm>
            <a:off x="3266991" y="1623219"/>
            <a:ext cx="453094" cy="603938"/>
          </a:xfrm>
          <a:custGeom>
            <a:avLst/>
            <a:gdLst/>
            <a:ahLst/>
            <a:cxnLst/>
            <a:rect l="l" t="t" r="r" b="b"/>
            <a:pathLst>
              <a:path w="8050" h="10730" extrusionOk="0">
                <a:moveTo>
                  <a:pt x="4028" y="304"/>
                </a:moveTo>
                <a:cubicBezTo>
                  <a:pt x="4942" y="304"/>
                  <a:pt x="5859" y="882"/>
                  <a:pt x="6025" y="2037"/>
                </a:cubicBezTo>
                <a:lnTo>
                  <a:pt x="5263" y="2037"/>
                </a:lnTo>
                <a:cubicBezTo>
                  <a:pt x="5049" y="2037"/>
                  <a:pt x="5049" y="2347"/>
                  <a:pt x="5263" y="2347"/>
                </a:cubicBezTo>
                <a:lnTo>
                  <a:pt x="6597" y="2347"/>
                </a:lnTo>
                <a:cubicBezTo>
                  <a:pt x="6716" y="2347"/>
                  <a:pt x="6787" y="2418"/>
                  <a:pt x="6787" y="2537"/>
                </a:cubicBezTo>
                <a:cubicBezTo>
                  <a:pt x="6787" y="2632"/>
                  <a:pt x="6716" y="2704"/>
                  <a:pt x="6621" y="2728"/>
                </a:cubicBezTo>
                <a:lnTo>
                  <a:pt x="1453" y="2728"/>
                </a:lnTo>
                <a:cubicBezTo>
                  <a:pt x="1199" y="2704"/>
                  <a:pt x="1214" y="2345"/>
                  <a:pt x="1454" y="2345"/>
                </a:cubicBezTo>
                <a:cubicBezTo>
                  <a:pt x="1461" y="2345"/>
                  <a:pt x="1469" y="2346"/>
                  <a:pt x="1477" y="2347"/>
                </a:cubicBezTo>
                <a:lnTo>
                  <a:pt x="4573" y="2347"/>
                </a:lnTo>
                <a:cubicBezTo>
                  <a:pt x="4787" y="2347"/>
                  <a:pt x="4787" y="2037"/>
                  <a:pt x="4573" y="2037"/>
                </a:cubicBezTo>
                <a:lnTo>
                  <a:pt x="2048" y="2037"/>
                </a:lnTo>
                <a:cubicBezTo>
                  <a:pt x="2203" y="882"/>
                  <a:pt x="3114" y="304"/>
                  <a:pt x="4028" y="304"/>
                </a:cubicBezTo>
                <a:close/>
                <a:moveTo>
                  <a:pt x="5763" y="3061"/>
                </a:moveTo>
                <a:lnTo>
                  <a:pt x="5763" y="4014"/>
                </a:lnTo>
                <a:cubicBezTo>
                  <a:pt x="5763" y="4109"/>
                  <a:pt x="5692" y="4180"/>
                  <a:pt x="5597" y="4180"/>
                </a:cubicBezTo>
                <a:lnTo>
                  <a:pt x="4668" y="4180"/>
                </a:lnTo>
                <a:cubicBezTo>
                  <a:pt x="4596" y="4180"/>
                  <a:pt x="4525" y="4133"/>
                  <a:pt x="4501" y="4061"/>
                </a:cubicBezTo>
                <a:cubicBezTo>
                  <a:pt x="4454" y="3847"/>
                  <a:pt x="4263" y="3680"/>
                  <a:pt x="4049" y="3680"/>
                </a:cubicBezTo>
                <a:cubicBezTo>
                  <a:pt x="3811" y="3680"/>
                  <a:pt x="3620" y="3847"/>
                  <a:pt x="3572" y="4061"/>
                </a:cubicBezTo>
                <a:cubicBezTo>
                  <a:pt x="3549" y="4133"/>
                  <a:pt x="3501" y="4180"/>
                  <a:pt x="3430" y="4180"/>
                </a:cubicBezTo>
                <a:lnTo>
                  <a:pt x="2477" y="4180"/>
                </a:lnTo>
                <a:cubicBezTo>
                  <a:pt x="2382" y="4180"/>
                  <a:pt x="2310" y="4109"/>
                  <a:pt x="2310" y="4014"/>
                </a:cubicBezTo>
                <a:lnTo>
                  <a:pt x="2310" y="3061"/>
                </a:lnTo>
                <a:close/>
                <a:moveTo>
                  <a:pt x="2001" y="3037"/>
                </a:moveTo>
                <a:lnTo>
                  <a:pt x="2001" y="5085"/>
                </a:lnTo>
                <a:lnTo>
                  <a:pt x="1596" y="5085"/>
                </a:lnTo>
                <a:lnTo>
                  <a:pt x="1596" y="3037"/>
                </a:lnTo>
                <a:close/>
                <a:moveTo>
                  <a:pt x="6478" y="3061"/>
                </a:moveTo>
                <a:lnTo>
                  <a:pt x="6478" y="5085"/>
                </a:lnTo>
                <a:lnTo>
                  <a:pt x="6073" y="5085"/>
                </a:lnTo>
                <a:lnTo>
                  <a:pt x="6073" y="3061"/>
                </a:lnTo>
                <a:close/>
                <a:moveTo>
                  <a:pt x="4046" y="3984"/>
                </a:moveTo>
                <a:cubicBezTo>
                  <a:pt x="4114" y="3984"/>
                  <a:pt x="4180" y="4025"/>
                  <a:pt x="4192" y="4109"/>
                </a:cubicBezTo>
                <a:cubicBezTo>
                  <a:pt x="4239" y="4323"/>
                  <a:pt x="4454" y="4466"/>
                  <a:pt x="4668" y="4466"/>
                </a:cubicBezTo>
                <a:lnTo>
                  <a:pt x="5740" y="4466"/>
                </a:lnTo>
                <a:cubicBezTo>
                  <a:pt x="5597" y="5442"/>
                  <a:pt x="4817" y="5931"/>
                  <a:pt x="4037" y="5931"/>
                </a:cubicBezTo>
                <a:cubicBezTo>
                  <a:pt x="3257" y="5931"/>
                  <a:pt x="2477" y="5442"/>
                  <a:pt x="2334" y="4466"/>
                </a:cubicBezTo>
                <a:lnTo>
                  <a:pt x="3406" y="4466"/>
                </a:lnTo>
                <a:cubicBezTo>
                  <a:pt x="3644" y="4466"/>
                  <a:pt x="3834" y="4323"/>
                  <a:pt x="3882" y="4109"/>
                </a:cubicBezTo>
                <a:cubicBezTo>
                  <a:pt x="3906" y="4025"/>
                  <a:pt x="3977" y="3984"/>
                  <a:pt x="4046" y="3984"/>
                </a:cubicBezTo>
                <a:close/>
                <a:moveTo>
                  <a:pt x="2334" y="6443"/>
                </a:moveTo>
                <a:lnTo>
                  <a:pt x="2334" y="9015"/>
                </a:lnTo>
                <a:lnTo>
                  <a:pt x="1810" y="9015"/>
                </a:lnTo>
                <a:lnTo>
                  <a:pt x="1810" y="6443"/>
                </a:lnTo>
                <a:close/>
                <a:moveTo>
                  <a:pt x="3263" y="6085"/>
                </a:moveTo>
                <a:cubicBezTo>
                  <a:pt x="3453" y="6157"/>
                  <a:pt x="3668" y="6204"/>
                  <a:pt x="3882" y="6228"/>
                </a:cubicBezTo>
                <a:lnTo>
                  <a:pt x="3882" y="10396"/>
                </a:lnTo>
                <a:lnTo>
                  <a:pt x="3477" y="10396"/>
                </a:lnTo>
                <a:lnTo>
                  <a:pt x="3477" y="9277"/>
                </a:lnTo>
                <a:cubicBezTo>
                  <a:pt x="3477" y="9134"/>
                  <a:pt x="3358" y="9015"/>
                  <a:pt x="3215" y="9015"/>
                </a:cubicBezTo>
                <a:lnTo>
                  <a:pt x="2644" y="9015"/>
                </a:lnTo>
                <a:lnTo>
                  <a:pt x="2644" y="6443"/>
                </a:lnTo>
                <a:lnTo>
                  <a:pt x="3096" y="6443"/>
                </a:lnTo>
                <a:cubicBezTo>
                  <a:pt x="3144" y="6443"/>
                  <a:pt x="3168" y="6419"/>
                  <a:pt x="3215" y="6395"/>
                </a:cubicBezTo>
                <a:cubicBezTo>
                  <a:pt x="3239" y="6371"/>
                  <a:pt x="3239" y="6324"/>
                  <a:pt x="3263" y="6300"/>
                </a:cubicBezTo>
                <a:lnTo>
                  <a:pt x="3263" y="6085"/>
                </a:lnTo>
                <a:close/>
                <a:moveTo>
                  <a:pt x="6692" y="6443"/>
                </a:moveTo>
                <a:cubicBezTo>
                  <a:pt x="6978" y="6443"/>
                  <a:pt x="7240" y="6562"/>
                  <a:pt x="7430" y="6752"/>
                </a:cubicBezTo>
                <a:cubicBezTo>
                  <a:pt x="7621" y="6943"/>
                  <a:pt x="7740" y="7205"/>
                  <a:pt x="7740" y="7490"/>
                </a:cubicBezTo>
                <a:lnTo>
                  <a:pt x="7740" y="10348"/>
                </a:lnTo>
                <a:cubicBezTo>
                  <a:pt x="7740" y="10372"/>
                  <a:pt x="7716" y="10396"/>
                  <a:pt x="7692" y="10396"/>
                </a:cubicBezTo>
                <a:lnTo>
                  <a:pt x="6573" y="10396"/>
                </a:lnTo>
                <a:lnTo>
                  <a:pt x="6573" y="8062"/>
                </a:lnTo>
                <a:cubicBezTo>
                  <a:pt x="6573" y="7955"/>
                  <a:pt x="6496" y="7901"/>
                  <a:pt x="6418" y="7901"/>
                </a:cubicBezTo>
                <a:cubicBezTo>
                  <a:pt x="6341" y="7901"/>
                  <a:pt x="6263" y="7955"/>
                  <a:pt x="6263" y="8062"/>
                </a:cubicBezTo>
                <a:lnTo>
                  <a:pt x="6263" y="9015"/>
                </a:lnTo>
                <a:lnTo>
                  <a:pt x="5740" y="9015"/>
                </a:lnTo>
                <a:lnTo>
                  <a:pt x="5740" y="6443"/>
                </a:lnTo>
                <a:lnTo>
                  <a:pt x="6263" y="6443"/>
                </a:lnTo>
                <a:lnTo>
                  <a:pt x="6263" y="7395"/>
                </a:lnTo>
                <a:cubicBezTo>
                  <a:pt x="6263" y="7490"/>
                  <a:pt x="6341" y="7538"/>
                  <a:pt x="6418" y="7538"/>
                </a:cubicBezTo>
                <a:cubicBezTo>
                  <a:pt x="6496" y="7538"/>
                  <a:pt x="6573" y="7490"/>
                  <a:pt x="6573" y="7395"/>
                </a:cubicBezTo>
                <a:lnTo>
                  <a:pt x="6573" y="6443"/>
                </a:lnTo>
                <a:close/>
                <a:moveTo>
                  <a:pt x="3168" y="9324"/>
                </a:moveTo>
                <a:lnTo>
                  <a:pt x="3168" y="10420"/>
                </a:lnTo>
                <a:lnTo>
                  <a:pt x="1810" y="10420"/>
                </a:lnTo>
                <a:lnTo>
                  <a:pt x="1810" y="9324"/>
                </a:lnTo>
                <a:close/>
                <a:moveTo>
                  <a:pt x="4835" y="6085"/>
                </a:moveTo>
                <a:lnTo>
                  <a:pt x="4835" y="6300"/>
                </a:lnTo>
                <a:cubicBezTo>
                  <a:pt x="4835" y="6395"/>
                  <a:pt x="4906" y="6466"/>
                  <a:pt x="4977" y="6466"/>
                </a:cubicBezTo>
                <a:lnTo>
                  <a:pt x="4977" y="6443"/>
                </a:lnTo>
                <a:lnTo>
                  <a:pt x="5430" y="6443"/>
                </a:lnTo>
                <a:lnTo>
                  <a:pt x="5430" y="9015"/>
                </a:lnTo>
                <a:lnTo>
                  <a:pt x="4858" y="9015"/>
                </a:lnTo>
                <a:cubicBezTo>
                  <a:pt x="4716" y="9015"/>
                  <a:pt x="4596" y="9134"/>
                  <a:pt x="4596" y="9277"/>
                </a:cubicBezTo>
                <a:lnTo>
                  <a:pt x="4596" y="10420"/>
                </a:lnTo>
                <a:lnTo>
                  <a:pt x="4192" y="10420"/>
                </a:lnTo>
                <a:lnTo>
                  <a:pt x="4192" y="6252"/>
                </a:lnTo>
                <a:cubicBezTo>
                  <a:pt x="4406" y="6228"/>
                  <a:pt x="4620" y="6157"/>
                  <a:pt x="4835" y="6085"/>
                </a:cubicBezTo>
                <a:close/>
                <a:moveTo>
                  <a:pt x="6263" y="9324"/>
                </a:moveTo>
                <a:lnTo>
                  <a:pt x="6263" y="10420"/>
                </a:lnTo>
                <a:lnTo>
                  <a:pt x="4906" y="10420"/>
                </a:lnTo>
                <a:lnTo>
                  <a:pt x="4906" y="9324"/>
                </a:lnTo>
                <a:close/>
                <a:moveTo>
                  <a:pt x="4037" y="1"/>
                </a:moveTo>
                <a:cubicBezTo>
                  <a:pt x="2971" y="1"/>
                  <a:pt x="1905" y="680"/>
                  <a:pt x="1739" y="2037"/>
                </a:cubicBezTo>
                <a:lnTo>
                  <a:pt x="1477" y="2037"/>
                </a:lnTo>
                <a:cubicBezTo>
                  <a:pt x="929" y="2037"/>
                  <a:pt x="786" y="2799"/>
                  <a:pt x="1286" y="3013"/>
                </a:cubicBezTo>
                <a:lnTo>
                  <a:pt x="1286" y="5133"/>
                </a:lnTo>
                <a:cubicBezTo>
                  <a:pt x="1286" y="5276"/>
                  <a:pt x="1405" y="5395"/>
                  <a:pt x="1548" y="5395"/>
                </a:cubicBezTo>
                <a:lnTo>
                  <a:pt x="2048" y="5395"/>
                </a:lnTo>
                <a:cubicBezTo>
                  <a:pt x="2144" y="5395"/>
                  <a:pt x="2239" y="5323"/>
                  <a:pt x="2286" y="5228"/>
                </a:cubicBezTo>
                <a:cubicBezTo>
                  <a:pt x="2453" y="5514"/>
                  <a:pt x="2667" y="5728"/>
                  <a:pt x="2929" y="5919"/>
                </a:cubicBezTo>
                <a:lnTo>
                  <a:pt x="2929" y="6133"/>
                </a:lnTo>
                <a:lnTo>
                  <a:pt x="1381" y="6133"/>
                </a:lnTo>
                <a:cubicBezTo>
                  <a:pt x="619" y="6133"/>
                  <a:pt x="24" y="6752"/>
                  <a:pt x="24" y="7490"/>
                </a:cubicBezTo>
                <a:lnTo>
                  <a:pt x="24" y="9015"/>
                </a:lnTo>
                <a:cubicBezTo>
                  <a:pt x="0" y="9098"/>
                  <a:pt x="84" y="9140"/>
                  <a:pt x="170" y="9140"/>
                </a:cubicBezTo>
                <a:cubicBezTo>
                  <a:pt x="256" y="9140"/>
                  <a:pt x="346" y="9098"/>
                  <a:pt x="334" y="9015"/>
                </a:cubicBezTo>
                <a:lnTo>
                  <a:pt x="334" y="7490"/>
                </a:lnTo>
                <a:cubicBezTo>
                  <a:pt x="334" y="6919"/>
                  <a:pt x="786" y="6443"/>
                  <a:pt x="1381" y="6443"/>
                </a:cubicBezTo>
                <a:lnTo>
                  <a:pt x="1501" y="6443"/>
                </a:lnTo>
                <a:lnTo>
                  <a:pt x="1501" y="10420"/>
                </a:lnTo>
                <a:lnTo>
                  <a:pt x="381" y="10420"/>
                </a:lnTo>
                <a:cubicBezTo>
                  <a:pt x="334" y="10396"/>
                  <a:pt x="334" y="10396"/>
                  <a:pt x="334" y="10372"/>
                </a:cubicBezTo>
                <a:lnTo>
                  <a:pt x="334" y="9705"/>
                </a:lnTo>
                <a:cubicBezTo>
                  <a:pt x="346" y="9610"/>
                  <a:pt x="256" y="9562"/>
                  <a:pt x="170" y="9562"/>
                </a:cubicBezTo>
                <a:cubicBezTo>
                  <a:pt x="84" y="9562"/>
                  <a:pt x="0" y="9610"/>
                  <a:pt x="24" y="9705"/>
                </a:cubicBezTo>
                <a:lnTo>
                  <a:pt x="24" y="10372"/>
                </a:lnTo>
                <a:cubicBezTo>
                  <a:pt x="0" y="10562"/>
                  <a:pt x="167" y="10729"/>
                  <a:pt x="381" y="10729"/>
                </a:cubicBezTo>
                <a:lnTo>
                  <a:pt x="7692" y="10729"/>
                </a:lnTo>
                <a:cubicBezTo>
                  <a:pt x="7907" y="10729"/>
                  <a:pt x="8050" y="10562"/>
                  <a:pt x="8050" y="10372"/>
                </a:cubicBezTo>
                <a:lnTo>
                  <a:pt x="8050" y="7514"/>
                </a:lnTo>
                <a:cubicBezTo>
                  <a:pt x="8050" y="7157"/>
                  <a:pt x="7907" y="6800"/>
                  <a:pt x="7669" y="6562"/>
                </a:cubicBezTo>
                <a:lnTo>
                  <a:pt x="7669" y="6538"/>
                </a:lnTo>
                <a:cubicBezTo>
                  <a:pt x="7407" y="6276"/>
                  <a:pt x="7073" y="6133"/>
                  <a:pt x="6692" y="6133"/>
                </a:cubicBezTo>
                <a:lnTo>
                  <a:pt x="5144" y="6133"/>
                </a:lnTo>
                <a:lnTo>
                  <a:pt x="5144" y="5895"/>
                </a:lnTo>
                <a:cubicBezTo>
                  <a:pt x="5406" y="5728"/>
                  <a:pt x="5620" y="5514"/>
                  <a:pt x="5787" y="5228"/>
                </a:cubicBezTo>
                <a:cubicBezTo>
                  <a:pt x="5835" y="5323"/>
                  <a:pt x="5930" y="5395"/>
                  <a:pt x="6025" y="5395"/>
                </a:cubicBezTo>
                <a:lnTo>
                  <a:pt x="6549" y="5395"/>
                </a:lnTo>
                <a:cubicBezTo>
                  <a:pt x="6692" y="5395"/>
                  <a:pt x="6811" y="5276"/>
                  <a:pt x="6811" y="5133"/>
                </a:cubicBezTo>
                <a:lnTo>
                  <a:pt x="6811" y="3013"/>
                </a:lnTo>
                <a:cubicBezTo>
                  <a:pt x="7311" y="2799"/>
                  <a:pt x="7168" y="2037"/>
                  <a:pt x="6621" y="2037"/>
                </a:cubicBezTo>
                <a:lnTo>
                  <a:pt x="6335" y="2037"/>
                </a:lnTo>
                <a:cubicBezTo>
                  <a:pt x="6168" y="680"/>
                  <a:pt x="5102" y="1"/>
                  <a:pt x="40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2243;p59">
            <a:extLst>
              <a:ext uri="{FF2B5EF4-FFF2-40B4-BE49-F238E27FC236}">
                <a16:creationId xmlns:a16="http://schemas.microsoft.com/office/drawing/2014/main" id="{AA676EB3-CBB8-0F59-F6CF-058D09871565}"/>
              </a:ext>
            </a:extLst>
          </p:cNvPr>
          <p:cNvGrpSpPr/>
          <p:nvPr/>
        </p:nvGrpSpPr>
        <p:grpSpPr>
          <a:xfrm>
            <a:off x="5274348" y="1623897"/>
            <a:ext cx="426300" cy="603259"/>
            <a:chOff x="-129838" y="4248213"/>
            <a:chExt cx="378833" cy="536088"/>
          </a:xfrm>
        </p:grpSpPr>
        <p:sp>
          <p:nvSpPr>
            <p:cNvPr id="37" name="Google Shape;2244;p59">
              <a:extLst>
                <a:ext uri="{FF2B5EF4-FFF2-40B4-BE49-F238E27FC236}">
                  <a16:creationId xmlns:a16="http://schemas.microsoft.com/office/drawing/2014/main" id="{BFE19AF6-3745-0559-A2A2-7E577A0BD2BB}"/>
                </a:ext>
              </a:extLst>
            </p:cNvPr>
            <p:cNvSpPr/>
            <p:nvPr/>
          </p:nvSpPr>
          <p:spPr>
            <a:xfrm>
              <a:off x="7160" y="4540065"/>
              <a:ext cx="104887" cy="101285"/>
            </a:xfrm>
            <a:custGeom>
              <a:avLst/>
              <a:gdLst/>
              <a:ahLst/>
              <a:cxnLst/>
              <a:rect l="l" t="t" r="r" b="b"/>
              <a:pathLst>
                <a:path w="2097" h="2025" extrusionOk="0">
                  <a:moveTo>
                    <a:pt x="1048" y="453"/>
                  </a:moveTo>
                  <a:lnTo>
                    <a:pt x="1191" y="762"/>
                  </a:lnTo>
                  <a:cubicBezTo>
                    <a:pt x="1215" y="810"/>
                    <a:pt x="1263" y="834"/>
                    <a:pt x="1310" y="858"/>
                  </a:cubicBezTo>
                  <a:lnTo>
                    <a:pt x="1644" y="905"/>
                  </a:lnTo>
                  <a:lnTo>
                    <a:pt x="1406" y="1120"/>
                  </a:lnTo>
                  <a:cubicBezTo>
                    <a:pt x="1382" y="1167"/>
                    <a:pt x="1358" y="1215"/>
                    <a:pt x="1358" y="1263"/>
                  </a:cubicBezTo>
                  <a:lnTo>
                    <a:pt x="1429" y="1596"/>
                  </a:lnTo>
                  <a:lnTo>
                    <a:pt x="1429" y="1596"/>
                  </a:lnTo>
                  <a:lnTo>
                    <a:pt x="1120" y="1453"/>
                  </a:lnTo>
                  <a:cubicBezTo>
                    <a:pt x="1096" y="1429"/>
                    <a:pt x="1072" y="1429"/>
                    <a:pt x="1048" y="1429"/>
                  </a:cubicBezTo>
                  <a:cubicBezTo>
                    <a:pt x="1025" y="1429"/>
                    <a:pt x="1001" y="1429"/>
                    <a:pt x="977" y="1453"/>
                  </a:cubicBezTo>
                  <a:lnTo>
                    <a:pt x="691" y="1596"/>
                  </a:lnTo>
                  <a:lnTo>
                    <a:pt x="691" y="1596"/>
                  </a:lnTo>
                  <a:lnTo>
                    <a:pt x="739" y="1263"/>
                  </a:lnTo>
                  <a:cubicBezTo>
                    <a:pt x="739" y="1215"/>
                    <a:pt x="739" y="1167"/>
                    <a:pt x="691" y="1120"/>
                  </a:cubicBezTo>
                  <a:lnTo>
                    <a:pt x="453" y="905"/>
                  </a:lnTo>
                  <a:lnTo>
                    <a:pt x="786" y="858"/>
                  </a:lnTo>
                  <a:cubicBezTo>
                    <a:pt x="834" y="834"/>
                    <a:pt x="882" y="810"/>
                    <a:pt x="905" y="762"/>
                  </a:cubicBezTo>
                  <a:lnTo>
                    <a:pt x="1048" y="453"/>
                  </a:lnTo>
                  <a:close/>
                  <a:moveTo>
                    <a:pt x="1048" y="0"/>
                  </a:moveTo>
                  <a:cubicBezTo>
                    <a:pt x="977" y="0"/>
                    <a:pt x="905" y="48"/>
                    <a:pt x="858" y="119"/>
                  </a:cubicBezTo>
                  <a:lnTo>
                    <a:pt x="644" y="548"/>
                  </a:lnTo>
                  <a:lnTo>
                    <a:pt x="167" y="620"/>
                  </a:lnTo>
                  <a:cubicBezTo>
                    <a:pt x="96" y="620"/>
                    <a:pt x="48" y="691"/>
                    <a:pt x="24" y="762"/>
                  </a:cubicBezTo>
                  <a:cubicBezTo>
                    <a:pt x="1" y="834"/>
                    <a:pt x="24" y="905"/>
                    <a:pt x="72" y="953"/>
                  </a:cubicBezTo>
                  <a:lnTo>
                    <a:pt x="405" y="1286"/>
                  </a:lnTo>
                  <a:lnTo>
                    <a:pt x="334" y="1763"/>
                  </a:lnTo>
                  <a:cubicBezTo>
                    <a:pt x="310" y="1834"/>
                    <a:pt x="358" y="1929"/>
                    <a:pt x="405" y="1977"/>
                  </a:cubicBezTo>
                  <a:cubicBezTo>
                    <a:pt x="447" y="1991"/>
                    <a:pt x="488" y="2005"/>
                    <a:pt x="529" y="2005"/>
                  </a:cubicBezTo>
                  <a:cubicBezTo>
                    <a:pt x="559" y="2005"/>
                    <a:pt x="590" y="1997"/>
                    <a:pt x="620" y="1977"/>
                  </a:cubicBezTo>
                  <a:lnTo>
                    <a:pt x="1048" y="1763"/>
                  </a:lnTo>
                  <a:lnTo>
                    <a:pt x="1477" y="1977"/>
                  </a:lnTo>
                  <a:cubicBezTo>
                    <a:pt x="1501" y="2001"/>
                    <a:pt x="1525" y="2001"/>
                    <a:pt x="1572" y="2001"/>
                  </a:cubicBezTo>
                  <a:lnTo>
                    <a:pt x="1572" y="2025"/>
                  </a:lnTo>
                  <a:cubicBezTo>
                    <a:pt x="1596" y="2025"/>
                    <a:pt x="1644" y="2001"/>
                    <a:pt x="1691" y="1977"/>
                  </a:cubicBezTo>
                  <a:cubicBezTo>
                    <a:pt x="1739" y="1929"/>
                    <a:pt x="1763" y="1858"/>
                    <a:pt x="1763" y="1787"/>
                  </a:cubicBezTo>
                  <a:lnTo>
                    <a:pt x="1691" y="1310"/>
                  </a:lnTo>
                  <a:lnTo>
                    <a:pt x="2025" y="953"/>
                  </a:lnTo>
                  <a:cubicBezTo>
                    <a:pt x="2072" y="905"/>
                    <a:pt x="2096" y="834"/>
                    <a:pt x="2072" y="762"/>
                  </a:cubicBezTo>
                  <a:cubicBezTo>
                    <a:pt x="2049" y="691"/>
                    <a:pt x="1977" y="620"/>
                    <a:pt x="1906" y="620"/>
                  </a:cubicBezTo>
                  <a:lnTo>
                    <a:pt x="1429" y="548"/>
                  </a:lnTo>
                  <a:lnTo>
                    <a:pt x="1215" y="119"/>
                  </a:lnTo>
                  <a:cubicBezTo>
                    <a:pt x="1191" y="48"/>
                    <a:pt x="1120"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45;p59">
              <a:extLst>
                <a:ext uri="{FF2B5EF4-FFF2-40B4-BE49-F238E27FC236}">
                  <a16:creationId xmlns:a16="http://schemas.microsoft.com/office/drawing/2014/main" id="{B312961C-E8CC-A2AB-7D68-A36DAFD006BD}"/>
                </a:ext>
              </a:extLst>
            </p:cNvPr>
            <p:cNvSpPr/>
            <p:nvPr/>
          </p:nvSpPr>
          <p:spPr>
            <a:xfrm>
              <a:off x="-45259" y="4488047"/>
              <a:ext cx="215675" cy="229530"/>
            </a:xfrm>
            <a:custGeom>
              <a:avLst/>
              <a:gdLst/>
              <a:ahLst/>
              <a:cxnLst/>
              <a:rect l="l" t="t" r="r" b="b"/>
              <a:pathLst>
                <a:path w="4312" h="4589" extrusionOk="0">
                  <a:moveTo>
                    <a:pt x="1022" y="1"/>
                  </a:moveTo>
                  <a:cubicBezTo>
                    <a:pt x="974" y="1"/>
                    <a:pt x="924" y="12"/>
                    <a:pt x="882" y="40"/>
                  </a:cubicBezTo>
                  <a:lnTo>
                    <a:pt x="334" y="517"/>
                  </a:lnTo>
                  <a:cubicBezTo>
                    <a:pt x="239" y="588"/>
                    <a:pt x="239" y="707"/>
                    <a:pt x="286" y="802"/>
                  </a:cubicBezTo>
                  <a:cubicBezTo>
                    <a:pt x="382" y="945"/>
                    <a:pt x="453" y="1112"/>
                    <a:pt x="453" y="1279"/>
                  </a:cubicBezTo>
                  <a:cubicBezTo>
                    <a:pt x="477" y="1707"/>
                    <a:pt x="406" y="2112"/>
                    <a:pt x="191" y="2445"/>
                  </a:cubicBezTo>
                  <a:cubicBezTo>
                    <a:pt x="25" y="2731"/>
                    <a:pt x="1" y="3088"/>
                    <a:pt x="144" y="3374"/>
                  </a:cubicBezTo>
                  <a:cubicBezTo>
                    <a:pt x="429" y="4017"/>
                    <a:pt x="1406" y="4232"/>
                    <a:pt x="1525" y="4255"/>
                  </a:cubicBezTo>
                  <a:cubicBezTo>
                    <a:pt x="1692" y="4303"/>
                    <a:pt x="1834" y="4398"/>
                    <a:pt x="1953" y="4517"/>
                  </a:cubicBezTo>
                  <a:cubicBezTo>
                    <a:pt x="1977" y="4565"/>
                    <a:pt x="2025" y="4589"/>
                    <a:pt x="2096" y="4589"/>
                  </a:cubicBezTo>
                  <a:lnTo>
                    <a:pt x="2073" y="4565"/>
                  </a:lnTo>
                  <a:cubicBezTo>
                    <a:pt x="2144" y="4565"/>
                    <a:pt x="2192" y="4541"/>
                    <a:pt x="2239" y="4494"/>
                  </a:cubicBezTo>
                  <a:cubicBezTo>
                    <a:pt x="2335" y="4398"/>
                    <a:pt x="2477" y="4303"/>
                    <a:pt x="2644" y="4255"/>
                  </a:cubicBezTo>
                  <a:lnTo>
                    <a:pt x="2763" y="4232"/>
                  </a:lnTo>
                  <a:cubicBezTo>
                    <a:pt x="2912" y="4232"/>
                    <a:pt x="2852" y="3907"/>
                    <a:pt x="2718" y="3907"/>
                  </a:cubicBezTo>
                  <a:cubicBezTo>
                    <a:pt x="2702" y="3907"/>
                    <a:pt x="2685" y="3912"/>
                    <a:pt x="2668" y="3922"/>
                  </a:cubicBezTo>
                  <a:lnTo>
                    <a:pt x="2573" y="3946"/>
                  </a:lnTo>
                  <a:cubicBezTo>
                    <a:pt x="2382" y="4017"/>
                    <a:pt x="2215" y="4089"/>
                    <a:pt x="2073" y="4208"/>
                  </a:cubicBezTo>
                  <a:cubicBezTo>
                    <a:pt x="1930" y="4089"/>
                    <a:pt x="1763" y="4017"/>
                    <a:pt x="1596" y="3946"/>
                  </a:cubicBezTo>
                  <a:cubicBezTo>
                    <a:pt x="1430" y="3922"/>
                    <a:pt x="1239" y="3851"/>
                    <a:pt x="1096" y="3779"/>
                  </a:cubicBezTo>
                  <a:cubicBezTo>
                    <a:pt x="810" y="3684"/>
                    <a:pt x="572" y="3493"/>
                    <a:pt x="429" y="3255"/>
                  </a:cubicBezTo>
                  <a:cubicBezTo>
                    <a:pt x="334" y="3041"/>
                    <a:pt x="358" y="2803"/>
                    <a:pt x="477" y="2588"/>
                  </a:cubicBezTo>
                  <a:cubicBezTo>
                    <a:pt x="977" y="1612"/>
                    <a:pt x="763" y="969"/>
                    <a:pt x="620" y="707"/>
                  </a:cubicBezTo>
                  <a:lnTo>
                    <a:pt x="1049" y="326"/>
                  </a:lnTo>
                  <a:cubicBezTo>
                    <a:pt x="1227" y="425"/>
                    <a:pt x="1439" y="475"/>
                    <a:pt x="1642" y="475"/>
                  </a:cubicBezTo>
                  <a:cubicBezTo>
                    <a:pt x="1683" y="475"/>
                    <a:pt x="1723" y="473"/>
                    <a:pt x="1763" y="469"/>
                  </a:cubicBezTo>
                  <a:cubicBezTo>
                    <a:pt x="1882" y="445"/>
                    <a:pt x="2001" y="421"/>
                    <a:pt x="2096" y="350"/>
                  </a:cubicBezTo>
                  <a:cubicBezTo>
                    <a:pt x="2192" y="421"/>
                    <a:pt x="2311" y="445"/>
                    <a:pt x="2430" y="469"/>
                  </a:cubicBezTo>
                  <a:cubicBezTo>
                    <a:pt x="2469" y="473"/>
                    <a:pt x="2510" y="475"/>
                    <a:pt x="2551" y="475"/>
                  </a:cubicBezTo>
                  <a:cubicBezTo>
                    <a:pt x="2754" y="475"/>
                    <a:pt x="2966" y="425"/>
                    <a:pt x="3144" y="326"/>
                  </a:cubicBezTo>
                  <a:lnTo>
                    <a:pt x="3573" y="707"/>
                  </a:lnTo>
                  <a:cubicBezTo>
                    <a:pt x="3430" y="969"/>
                    <a:pt x="3216" y="1612"/>
                    <a:pt x="3716" y="2588"/>
                  </a:cubicBezTo>
                  <a:cubicBezTo>
                    <a:pt x="3954" y="3065"/>
                    <a:pt x="3811" y="3398"/>
                    <a:pt x="3263" y="3708"/>
                  </a:cubicBezTo>
                  <a:cubicBezTo>
                    <a:pt x="3192" y="3755"/>
                    <a:pt x="3168" y="3851"/>
                    <a:pt x="3192" y="3922"/>
                  </a:cubicBezTo>
                  <a:cubicBezTo>
                    <a:pt x="3223" y="3968"/>
                    <a:pt x="3273" y="3994"/>
                    <a:pt x="3324" y="3994"/>
                  </a:cubicBezTo>
                  <a:cubicBezTo>
                    <a:pt x="3353" y="3994"/>
                    <a:pt x="3381" y="3986"/>
                    <a:pt x="3406" y="3970"/>
                  </a:cubicBezTo>
                  <a:cubicBezTo>
                    <a:pt x="4097" y="3612"/>
                    <a:pt x="4311" y="3065"/>
                    <a:pt x="4002" y="2445"/>
                  </a:cubicBezTo>
                  <a:cubicBezTo>
                    <a:pt x="3501" y="1469"/>
                    <a:pt x="3811" y="898"/>
                    <a:pt x="3882" y="802"/>
                  </a:cubicBezTo>
                  <a:cubicBezTo>
                    <a:pt x="3954" y="707"/>
                    <a:pt x="3930" y="588"/>
                    <a:pt x="3859" y="517"/>
                  </a:cubicBezTo>
                  <a:lnTo>
                    <a:pt x="3287" y="40"/>
                  </a:lnTo>
                  <a:cubicBezTo>
                    <a:pt x="3259" y="12"/>
                    <a:pt x="3215" y="1"/>
                    <a:pt x="3169" y="1"/>
                  </a:cubicBezTo>
                  <a:cubicBezTo>
                    <a:pt x="3136" y="1"/>
                    <a:pt x="3102" y="7"/>
                    <a:pt x="3073" y="16"/>
                  </a:cubicBezTo>
                  <a:cubicBezTo>
                    <a:pt x="2855" y="125"/>
                    <a:pt x="2682" y="160"/>
                    <a:pt x="2550" y="160"/>
                  </a:cubicBezTo>
                  <a:cubicBezTo>
                    <a:pt x="2364" y="160"/>
                    <a:pt x="2257" y="92"/>
                    <a:pt x="2215" y="64"/>
                  </a:cubicBezTo>
                  <a:cubicBezTo>
                    <a:pt x="2180" y="28"/>
                    <a:pt x="2138" y="10"/>
                    <a:pt x="2093" y="10"/>
                  </a:cubicBezTo>
                  <a:cubicBezTo>
                    <a:pt x="2049" y="10"/>
                    <a:pt x="2001" y="28"/>
                    <a:pt x="1953" y="64"/>
                  </a:cubicBezTo>
                  <a:cubicBezTo>
                    <a:pt x="1926" y="92"/>
                    <a:pt x="1825" y="160"/>
                    <a:pt x="1641" y="160"/>
                  </a:cubicBezTo>
                  <a:cubicBezTo>
                    <a:pt x="1511" y="160"/>
                    <a:pt x="1338" y="125"/>
                    <a:pt x="1120" y="16"/>
                  </a:cubicBezTo>
                  <a:cubicBezTo>
                    <a:pt x="1090" y="7"/>
                    <a:pt x="1057" y="1"/>
                    <a:pt x="10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46;p59">
              <a:extLst>
                <a:ext uri="{FF2B5EF4-FFF2-40B4-BE49-F238E27FC236}">
                  <a16:creationId xmlns:a16="http://schemas.microsoft.com/office/drawing/2014/main" id="{EEB083DD-7C1B-15BA-6513-7C3594CC334D}"/>
                </a:ext>
              </a:extLst>
            </p:cNvPr>
            <p:cNvSpPr/>
            <p:nvPr/>
          </p:nvSpPr>
          <p:spPr>
            <a:xfrm>
              <a:off x="-129838" y="4248213"/>
              <a:ext cx="378833" cy="536088"/>
            </a:xfrm>
            <a:custGeom>
              <a:avLst/>
              <a:gdLst/>
              <a:ahLst/>
              <a:cxnLst/>
              <a:rect l="l" t="t" r="r" b="b"/>
              <a:pathLst>
                <a:path w="7574" h="10718" extrusionOk="0">
                  <a:moveTo>
                    <a:pt x="2001" y="1978"/>
                  </a:moveTo>
                  <a:cubicBezTo>
                    <a:pt x="882" y="1978"/>
                    <a:pt x="882" y="3668"/>
                    <a:pt x="2001" y="3668"/>
                  </a:cubicBezTo>
                  <a:lnTo>
                    <a:pt x="5573" y="3668"/>
                  </a:lnTo>
                  <a:cubicBezTo>
                    <a:pt x="6693" y="3668"/>
                    <a:pt x="6693" y="1978"/>
                    <a:pt x="5573" y="1978"/>
                  </a:cubicBezTo>
                  <a:lnTo>
                    <a:pt x="5002" y="1978"/>
                  </a:lnTo>
                  <a:cubicBezTo>
                    <a:pt x="4788" y="1978"/>
                    <a:pt x="4788" y="2287"/>
                    <a:pt x="5002" y="2287"/>
                  </a:cubicBezTo>
                  <a:lnTo>
                    <a:pt x="5573" y="2287"/>
                  </a:lnTo>
                  <a:cubicBezTo>
                    <a:pt x="6288" y="2287"/>
                    <a:pt x="6288" y="3335"/>
                    <a:pt x="5573" y="3335"/>
                  </a:cubicBezTo>
                  <a:lnTo>
                    <a:pt x="2001" y="3335"/>
                  </a:lnTo>
                  <a:cubicBezTo>
                    <a:pt x="1287" y="3335"/>
                    <a:pt x="1287" y="2287"/>
                    <a:pt x="2001" y="2287"/>
                  </a:cubicBezTo>
                  <a:lnTo>
                    <a:pt x="4335" y="2287"/>
                  </a:lnTo>
                  <a:cubicBezTo>
                    <a:pt x="4526" y="2287"/>
                    <a:pt x="4526" y="1978"/>
                    <a:pt x="4335" y="1978"/>
                  </a:cubicBezTo>
                  <a:close/>
                  <a:moveTo>
                    <a:pt x="668" y="1"/>
                  </a:moveTo>
                  <a:cubicBezTo>
                    <a:pt x="310" y="1"/>
                    <a:pt x="1" y="310"/>
                    <a:pt x="1" y="692"/>
                  </a:cubicBezTo>
                  <a:lnTo>
                    <a:pt x="1" y="6740"/>
                  </a:lnTo>
                  <a:cubicBezTo>
                    <a:pt x="1" y="6848"/>
                    <a:pt x="78" y="6901"/>
                    <a:pt x="156" y="6901"/>
                  </a:cubicBezTo>
                  <a:cubicBezTo>
                    <a:pt x="233" y="6901"/>
                    <a:pt x="310" y="6848"/>
                    <a:pt x="310" y="6740"/>
                  </a:cubicBezTo>
                  <a:lnTo>
                    <a:pt x="310" y="692"/>
                  </a:lnTo>
                  <a:cubicBezTo>
                    <a:pt x="310" y="477"/>
                    <a:pt x="477" y="310"/>
                    <a:pt x="668" y="310"/>
                  </a:cubicBezTo>
                  <a:lnTo>
                    <a:pt x="6883" y="310"/>
                  </a:lnTo>
                  <a:cubicBezTo>
                    <a:pt x="7098" y="310"/>
                    <a:pt x="7264" y="477"/>
                    <a:pt x="7264" y="692"/>
                  </a:cubicBezTo>
                  <a:lnTo>
                    <a:pt x="7264" y="10051"/>
                  </a:lnTo>
                  <a:cubicBezTo>
                    <a:pt x="7264" y="10265"/>
                    <a:pt x="7098" y="10408"/>
                    <a:pt x="6883" y="10432"/>
                  </a:cubicBezTo>
                  <a:lnTo>
                    <a:pt x="668" y="10432"/>
                  </a:lnTo>
                  <a:cubicBezTo>
                    <a:pt x="477" y="10408"/>
                    <a:pt x="310" y="10265"/>
                    <a:pt x="310" y="10051"/>
                  </a:cubicBezTo>
                  <a:lnTo>
                    <a:pt x="310" y="7455"/>
                  </a:lnTo>
                  <a:cubicBezTo>
                    <a:pt x="310" y="7348"/>
                    <a:pt x="233" y="7294"/>
                    <a:pt x="156" y="7294"/>
                  </a:cubicBezTo>
                  <a:cubicBezTo>
                    <a:pt x="78" y="7294"/>
                    <a:pt x="1" y="7348"/>
                    <a:pt x="1" y="7455"/>
                  </a:cubicBezTo>
                  <a:lnTo>
                    <a:pt x="1" y="10027"/>
                  </a:lnTo>
                  <a:cubicBezTo>
                    <a:pt x="1" y="10408"/>
                    <a:pt x="310" y="10717"/>
                    <a:pt x="668" y="10717"/>
                  </a:cubicBezTo>
                  <a:lnTo>
                    <a:pt x="6883" y="10717"/>
                  </a:lnTo>
                  <a:cubicBezTo>
                    <a:pt x="7264" y="10717"/>
                    <a:pt x="7574" y="10408"/>
                    <a:pt x="7574" y="10027"/>
                  </a:cubicBezTo>
                  <a:lnTo>
                    <a:pt x="7574" y="692"/>
                  </a:lnTo>
                  <a:cubicBezTo>
                    <a:pt x="7574" y="310"/>
                    <a:pt x="7264" y="1"/>
                    <a:pt x="6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2247;p59">
            <a:extLst>
              <a:ext uri="{FF2B5EF4-FFF2-40B4-BE49-F238E27FC236}">
                <a16:creationId xmlns:a16="http://schemas.microsoft.com/office/drawing/2014/main" id="{ECE5F0B5-AE26-90DC-5183-0F611062CAB6}"/>
              </a:ext>
            </a:extLst>
          </p:cNvPr>
          <p:cNvGrpSpPr/>
          <p:nvPr/>
        </p:nvGrpSpPr>
        <p:grpSpPr>
          <a:xfrm>
            <a:off x="1234193" y="1624344"/>
            <a:ext cx="478535" cy="602812"/>
            <a:chOff x="10251146" y="325962"/>
            <a:chExt cx="478535" cy="602812"/>
          </a:xfrm>
        </p:grpSpPr>
        <p:sp>
          <p:nvSpPr>
            <p:cNvPr id="41" name="Google Shape;2248;p59">
              <a:extLst>
                <a:ext uri="{FF2B5EF4-FFF2-40B4-BE49-F238E27FC236}">
                  <a16:creationId xmlns:a16="http://schemas.microsoft.com/office/drawing/2014/main" id="{10E2E769-BCA8-4038-838B-464C04893A55}"/>
                </a:ext>
              </a:extLst>
            </p:cNvPr>
            <p:cNvSpPr/>
            <p:nvPr/>
          </p:nvSpPr>
          <p:spPr>
            <a:xfrm>
              <a:off x="10446848" y="375099"/>
              <a:ext cx="89831" cy="83189"/>
            </a:xfrm>
            <a:custGeom>
              <a:avLst/>
              <a:gdLst/>
              <a:ahLst/>
              <a:cxnLst/>
              <a:rect l="l" t="t" r="r" b="b"/>
              <a:pathLst>
                <a:path w="1596" h="1478" extrusionOk="0">
                  <a:moveTo>
                    <a:pt x="762" y="453"/>
                  </a:moveTo>
                  <a:lnTo>
                    <a:pt x="834" y="572"/>
                  </a:lnTo>
                  <a:cubicBezTo>
                    <a:pt x="857" y="620"/>
                    <a:pt x="905" y="644"/>
                    <a:pt x="953" y="668"/>
                  </a:cubicBezTo>
                  <a:lnTo>
                    <a:pt x="1096" y="691"/>
                  </a:lnTo>
                  <a:lnTo>
                    <a:pt x="1000" y="787"/>
                  </a:lnTo>
                  <a:cubicBezTo>
                    <a:pt x="953" y="810"/>
                    <a:pt x="929" y="858"/>
                    <a:pt x="953" y="930"/>
                  </a:cubicBezTo>
                  <a:lnTo>
                    <a:pt x="977" y="1049"/>
                  </a:lnTo>
                  <a:lnTo>
                    <a:pt x="977" y="1049"/>
                  </a:lnTo>
                  <a:lnTo>
                    <a:pt x="834" y="1001"/>
                  </a:lnTo>
                  <a:cubicBezTo>
                    <a:pt x="810" y="989"/>
                    <a:pt x="786" y="983"/>
                    <a:pt x="762" y="983"/>
                  </a:cubicBezTo>
                  <a:cubicBezTo>
                    <a:pt x="738" y="983"/>
                    <a:pt x="715" y="989"/>
                    <a:pt x="691" y="1001"/>
                  </a:cubicBezTo>
                  <a:lnTo>
                    <a:pt x="572" y="1049"/>
                  </a:lnTo>
                  <a:lnTo>
                    <a:pt x="595" y="930"/>
                  </a:lnTo>
                  <a:cubicBezTo>
                    <a:pt x="595" y="858"/>
                    <a:pt x="595" y="810"/>
                    <a:pt x="548" y="787"/>
                  </a:cubicBezTo>
                  <a:lnTo>
                    <a:pt x="453" y="691"/>
                  </a:lnTo>
                  <a:lnTo>
                    <a:pt x="595" y="668"/>
                  </a:lnTo>
                  <a:cubicBezTo>
                    <a:pt x="643" y="644"/>
                    <a:pt x="691" y="620"/>
                    <a:pt x="715" y="572"/>
                  </a:cubicBezTo>
                  <a:lnTo>
                    <a:pt x="762" y="453"/>
                  </a:lnTo>
                  <a:close/>
                  <a:moveTo>
                    <a:pt x="786" y="1"/>
                  </a:moveTo>
                  <a:cubicBezTo>
                    <a:pt x="715" y="1"/>
                    <a:pt x="643" y="25"/>
                    <a:pt x="619" y="96"/>
                  </a:cubicBezTo>
                  <a:lnTo>
                    <a:pt x="476" y="382"/>
                  </a:lnTo>
                  <a:lnTo>
                    <a:pt x="167" y="429"/>
                  </a:lnTo>
                  <a:cubicBezTo>
                    <a:pt x="95" y="429"/>
                    <a:pt x="48" y="477"/>
                    <a:pt x="24" y="548"/>
                  </a:cubicBezTo>
                  <a:cubicBezTo>
                    <a:pt x="0" y="620"/>
                    <a:pt x="24" y="691"/>
                    <a:pt x="72" y="739"/>
                  </a:cubicBezTo>
                  <a:lnTo>
                    <a:pt x="286" y="953"/>
                  </a:lnTo>
                  <a:lnTo>
                    <a:pt x="214" y="1263"/>
                  </a:lnTo>
                  <a:cubicBezTo>
                    <a:pt x="214" y="1334"/>
                    <a:pt x="238" y="1406"/>
                    <a:pt x="286" y="1453"/>
                  </a:cubicBezTo>
                  <a:cubicBezTo>
                    <a:pt x="334" y="1453"/>
                    <a:pt x="357" y="1477"/>
                    <a:pt x="405" y="1477"/>
                  </a:cubicBezTo>
                  <a:cubicBezTo>
                    <a:pt x="429" y="1477"/>
                    <a:pt x="476" y="1477"/>
                    <a:pt x="500" y="1453"/>
                  </a:cubicBezTo>
                  <a:lnTo>
                    <a:pt x="762" y="1311"/>
                  </a:lnTo>
                  <a:lnTo>
                    <a:pt x="1048" y="1453"/>
                  </a:lnTo>
                  <a:cubicBezTo>
                    <a:pt x="1077" y="1468"/>
                    <a:pt x="1108" y="1475"/>
                    <a:pt x="1137" y="1475"/>
                  </a:cubicBezTo>
                  <a:cubicBezTo>
                    <a:pt x="1250" y="1475"/>
                    <a:pt x="1348" y="1376"/>
                    <a:pt x="1310" y="1263"/>
                  </a:cubicBezTo>
                  <a:lnTo>
                    <a:pt x="1262" y="953"/>
                  </a:lnTo>
                  <a:lnTo>
                    <a:pt x="1477" y="739"/>
                  </a:lnTo>
                  <a:cubicBezTo>
                    <a:pt x="1596" y="644"/>
                    <a:pt x="1548" y="453"/>
                    <a:pt x="1381" y="429"/>
                  </a:cubicBezTo>
                  <a:lnTo>
                    <a:pt x="1096" y="382"/>
                  </a:lnTo>
                  <a:lnTo>
                    <a:pt x="953" y="96"/>
                  </a:lnTo>
                  <a:cubicBezTo>
                    <a:pt x="929" y="25"/>
                    <a:pt x="857" y="1"/>
                    <a:pt x="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49;p59">
              <a:extLst>
                <a:ext uri="{FF2B5EF4-FFF2-40B4-BE49-F238E27FC236}">
                  <a16:creationId xmlns:a16="http://schemas.microsoft.com/office/drawing/2014/main" id="{AE90F8EE-7EC1-099A-0295-C70BF3A62D49}"/>
                </a:ext>
              </a:extLst>
            </p:cNvPr>
            <p:cNvSpPr/>
            <p:nvPr/>
          </p:nvSpPr>
          <p:spPr>
            <a:xfrm>
              <a:off x="10379813" y="530613"/>
              <a:ext cx="93883" cy="73790"/>
            </a:xfrm>
            <a:custGeom>
              <a:avLst/>
              <a:gdLst/>
              <a:ahLst/>
              <a:cxnLst/>
              <a:rect l="l" t="t" r="r" b="b"/>
              <a:pathLst>
                <a:path w="1668" h="1311" extrusionOk="0">
                  <a:moveTo>
                    <a:pt x="1286" y="310"/>
                  </a:moveTo>
                  <a:cubicBezTo>
                    <a:pt x="1310" y="310"/>
                    <a:pt x="1358" y="334"/>
                    <a:pt x="1358" y="381"/>
                  </a:cubicBezTo>
                  <a:lnTo>
                    <a:pt x="1358" y="929"/>
                  </a:lnTo>
                  <a:cubicBezTo>
                    <a:pt x="1358" y="953"/>
                    <a:pt x="1310" y="1000"/>
                    <a:pt x="1286" y="1000"/>
                  </a:cubicBezTo>
                  <a:lnTo>
                    <a:pt x="381" y="1000"/>
                  </a:lnTo>
                  <a:cubicBezTo>
                    <a:pt x="334" y="977"/>
                    <a:pt x="310" y="953"/>
                    <a:pt x="310" y="929"/>
                  </a:cubicBezTo>
                  <a:lnTo>
                    <a:pt x="310" y="381"/>
                  </a:lnTo>
                  <a:cubicBezTo>
                    <a:pt x="310" y="334"/>
                    <a:pt x="334" y="310"/>
                    <a:pt x="381" y="310"/>
                  </a:cubicBezTo>
                  <a:close/>
                  <a:moveTo>
                    <a:pt x="381" y="0"/>
                  </a:moveTo>
                  <a:cubicBezTo>
                    <a:pt x="167" y="0"/>
                    <a:pt x="0" y="167"/>
                    <a:pt x="0" y="381"/>
                  </a:cubicBezTo>
                  <a:lnTo>
                    <a:pt x="0" y="929"/>
                  </a:lnTo>
                  <a:cubicBezTo>
                    <a:pt x="0" y="1143"/>
                    <a:pt x="167" y="1310"/>
                    <a:pt x="381" y="1310"/>
                  </a:cubicBezTo>
                  <a:lnTo>
                    <a:pt x="1286" y="1310"/>
                  </a:lnTo>
                  <a:cubicBezTo>
                    <a:pt x="1501" y="1310"/>
                    <a:pt x="1667" y="1143"/>
                    <a:pt x="1667" y="929"/>
                  </a:cubicBezTo>
                  <a:lnTo>
                    <a:pt x="1667" y="381"/>
                  </a:lnTo>
                  <a:cubicBezTo>
                    <a:pt x="1667" y="167"/>
                    <a:pt x="1501" y="0"/>
                    <a:pt x="1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50;p59">
              <a:extLst>
                <a:ext uri="{FF2B5EF4-FFF2-40B4-BE49-F238E27FC236}">
                  <a16:creationId xmlns:a16="http://schemas.microsoft.com/office/drawing/2014/main" id="{BFE06594-20D0-48BF-CC4A-3493C0FB6FB2}"/>
                </a:ext>
              </a:extLst>
            </p:cNvPr>
            <p:cNvSpPr/>
            <p:nvPr/>
          </p:nvSpPr>
          <p:spPr>
            <a:xfrm>
              <a:off x="10507129" y="530613"/>
              <a:ext cx="93883" cy="73790"/>
            </a:xfrm>
            <a:custGeom>
              <a:avLst/>
              <a:gdLst/>
              <a:ahLst/>
              <a:cxnLst/>
              <a:rect l="l" t="t" r="r" b="b"/>
              <a:pathLst>
                <a:path w="1668" h="1311" extrusionOk="0">
                  <a:moveTo>
                    <a:pt x="1287" y="310"/>
                  </a:moveTo>
                  <a:cubicBezTo>
                    <a:pt x="1311" y="310"/>
                    <a:pt x="1334" y="334"/>
                    <a:pt x="1334" y="381"/>
                  </a:cubicBezTo>
                  <a:lnTo>
                    <a:pt x="1334" y="929"/>
                  </a:lnTo>
                  <a:cubicBezTo>
                    <a:pt x="1334" y="953"/>
                    <a:pt x="1311" y="1000"/>
                    <a:pt x="1287" y="1000"/>
                  </a:cubicBezTo>
                  <a:lnTo>
                    <a:pt x="382" y="1000"/>
                  </a:lnTo>
                  <a:cubicBezTo>
                    <a:pt x="334" y="1000"/>
                    <a:pt x="310" y="953"/>
                    <a:pt x="310" y="929"/>
                  </a:cubicBezTo>
                  <a:lnTo>
                    <a:pt x="310" y="381"/>
                  </a:lnTo>
                  <a:cubicBezTo>
                    <a:pt x="310" y="334"/>
                    <a:pt x="334" y="310"/>
                    <a:pt x="382" y="310"/>
                  </a:cubicBezTo>
                  <a:close/>
                  <a:moveTo>
                    <a:pt x="382" y="0"/>
                  </a:moveTo>
                  <a:cubicBezTo>
                    <a:pt x="167" y="0"/>
                    <a:pt x="1" y="167"/>
                    <a:pt x="1" y="381"/>
                  </a:cubicBezTo>
                  <a:lnTo>
                    <a:pt x="1" y="929"/>
                  </a:lnTo>
                  <a:cubicBezTo>
                    <a:pt x="1" y="1143"/>
                    <a:pt x="167" y="1310"/>
                    <a:pt x="382" y="1310"/>
                  </a:cubicBezTo>
                  <a:lnTo>
                    <a:pt x="1287" y="1310"/>
                  </a:lnTo>
                  <a:cubicBezTo>
                    <a:pt x="1501" y="1310"/>
                    <a:pt x="1668" y="1143"/>
                    <a:pt x="1668" y="929"/>
                  </a:cubicBezTo>
                  <a:lnTo>
                    <a:pt x="1668" y="381"/>
                  </a:lnTo>
                  <a:cubicBezTo>
                    <a:pt x="1668" y="167"/>
                    <a:pt x="1501"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51;p59">
              <a:extLst>
                <a:ext uri="{FF2B5EF4-FFF2-40B4-BE49-F238E27FC236}">
                  <a16:creationId xmlns:a16="http://schemas.microsoft.com/office/drawing/2014/main" id="{6D25F4E9-061A-9A11-44BB-A51E740C92F8}"/>
                </a:ext>
              </a:extLst>
            </p:cNvPr>
            <p:cNvSpPr/>
            <p:nvPr/>
          </p:nvSpPr>
          <p:spPr>
            <a:xfrm>
              <a:off x="10379813" y="628436"/>
              <a:ext cx="93883" cy="73790"/>
            </a:xfrm>
            <a:custGeom>
              <a:avLst/>
              <a:gdLst/>
              <a:ahLst/>
              <a:cxnLst/>
              <a:rect l="l" t="t" r="r" b="b"/>
              <a:pathLst>
                <a:path w="1668" h="1311" extrusionOk="0">
                  <a:moveTo>
                    <a:pt x="1286" y="310"/>
                  </a:moveTo>
                  <a:cubicBezTo>
                    <a:pt x="1310" y="310"/>
                    <a:pt x="1334" y="334"/>
                    <a:pt x="1358" y="382"/>
                  </a:cubicBezTo>
                  <a:lnTo>
                    <a:pt x="1358" y="929"/>
                  </a:lnTo>
                  <a:cubicBezTo>
                    <a:pt x="1358" y="953"/>
                    <a:pt x="1310" y="1001"/>
                    <a:pt x="1286" y="1001"/>
                  </a:cubicBezTo>
                  <a:lnTo>
                    <a:pt x="381" y="1001"/>
                  </a:lnTo>
                  <a:cubicBezTo>
                    <a:pt x="334" y="977"/>
                    <a:pt x="310" y="953"/>
                    <a:pt x="310" y="929"/>
                  </a:cubicBezTo>
                  <a:lnTo>
                    <a:pt x="310" y="382"/>
                  </a:lnTo>
                  <a:cubicBezTo>
                    <a:pt x="310" y="334"/>
                    <a:pt x="334" y="310"/>
                    <a:pt x="381" y="310"/>
                  </a:cubicBezTo>
                  <a:close/>
                  <a:moveTo>
                    <a:pt x="381" y="1"/>
                  </a:moveTo>
                  <a:cubicBezTo>
                    <a:pt x="167" y="1"/>
                    <a:pt x="0" y="167"/>
                    <a:pt x="0" y="382"/>
                  </a:cubicBezTo>
                  <a:lnTo>
                    <a:pt x="0" y="929"/>
                  </a:lnTo>
                  <a:cubicBezTo>
                    <a:pt x="0" y="1144"/>
                    <a:pt x="167" y="1310"/>
                    <a:pt x="381" y="1310"/>
                  </a:cubicBezTo>
                  <a:lnTo>
                    <a:pt x="1286" y="1310"/>
                  </a:lnTo>
                  <a:cubicBezTo>
                    <a:pt x="1501" y="1310"/>
                    <a:pt x="1667" y="1144"/>
                    <a:pt x="1667" y="929"/>
                  </a:cubicBezTo>
                  <a:lnTo>
                    <a:pt x="1667" y="382"/>
                  </a:lnTo>
                  <a:cubicBezTo>
                    <a:pt x="1667" y="167"/>
                    <a:pt x="1501" y="1"/>
                    <a:pt x="1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52;p59">
              <a:extLst>
                <a:ext uri="{FF2B5EF4-FFF2-40B4-BE49-F238E27FC236}">
                  <a16:creationId xmlns:a16="http://schemas.microsoft.com/office/drawing/2014/main" id="{02FB8BC3-522C-7186-1F40-476E5F89649B}"/>
                </a:ext>
              </a:extLst>
            </p:cNvPr>
            <p:cNvSpPr/>
            <p:nvPr/>
          </p:nvSpPr>
          <p:spPr>
            <a:xfrm>
              <a:off x="10507129" y="628436"/>
              <a:ext cx="93883" cy="73790"/>
            </a:xfrm>
            <a:custGeom>
              <a:avLst/>
              <a:gdLst/>
              <a:ahLst/>
              <a:cxnLst/>
              <a:rect l="l" t="t" r="r" b="b"/>
              <a:pathLst>
                <a:path w="1668" h="1311" extrusionOk="0">
                  <a:moveTo>
                    <a:pt x="1287" y="310"/>
                  </a:moveTo>
                  <a:cubicBezTo>
                    <a:pt x="1311" y="310"/>
                    <a:pt x="1334" y="334"/>
                    <a:pt x="1334" y="382"/>
                  </a:cubicBezTo>
                  <a:lnTo>
                    <a:pt x="1334" y="929"/>
                  </a:lnTo>
                  <a:cubicBezTo>
                    <a:pt x="1334" y="953"/>
                    <a:pt x="1311" y="1001"/>
                    <a:pt x="1287" y="1001"/>
                  </a:cubicBezTo>
                  <a:lnTo>
                    <a:pt x="382" y="1001"/>
                  </a:lnTo>
                  <a:cubicBezTo>
                    <a:pt x="334" y="1001"/>
                    <a:pt x="310" y="953"/>
                    <a:pt x="310" y="929"/>
                  </a:cubicBezTo>
                  <a:lnTo>
                    <a:pt x="310" y="382"/>
                  </a:lnTo>
                  <a:cubicBezTo>
                    <a:pt x="310" y="334"/>
                    <a:pt x="334" y="310"/>
                    <a:pt x="382" y="310"/>
                  </a:cubicBezTo>
                  <a:close/>
                  <a:moveTo>
                    <a:pt x="382" y="1"/>
                  </a:moveTo>
                  <a:cubicBezTo>
                    <a:pt x="167" y="1"/>
                    <a:pt x="1" y="167"/>
                    <a:pt x="1" y="382"/>
                  </a:cubicBezTo>
                  <a:lnTo>
                    <a:pt x="1" y="929"/>
                  </a:lnTo>
                  <a:cubicBezTo>
                    <a:pt x="1" y="1144"/>
                    <a:pt x="167" y="1310"/>
                    <a:pt x="382" y="1310"/>
                  </a:cubicBezTo>
                  <a:lnTo>
                    <a:pt x="1287" y="1310"/>
                  </a:lnTo>
                  <a:cubicBezTo>
                    <a:pt x="1501" y="1310"/>
                    <a:pt x="1668" y="1144"/>
                    <a:pt x="1668" y="929"/>
                  </a:cubicBezTo>
                  <a:lnTo>
                    <a:pt x="1668" y="382"/>
                  </a:lnTo>
                  <a:cubicBezTo>
                    <a:pt x="1668" y="167"/>
                    <a:pt x="1501"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53;p59">
              <a:extLst>
                <a:ext uri="{FF2B5EF4-FFF2-40B4-BE49-F238E27FC236}">
                  <a16:creationId xmlns:a16="http://schemas.microsoft.com/office/drawing/2014/main" id="{BC4F1470-9EA7-06EC-B04B-076D9CFCAA1B}"/>
                </a:ext>
              </a:extLst>
            </p:cNvPr>
            <p:cNvSpPr/>
            <p:nvPr/>
          </p:nvSpPr>
          <p:spPr>
            <a:xfrm>
              <a:off x="10379813" y="726315"/>
              <a:ext cx="93883" cy="73733"/>
            </a:xfrm>
            <a:custGeom>
              <a:avLst/>
              <a:gdLst/>
              <a:ahLst/>
              <a:cxnLst/>
              <a:rect l="l" t="t" r="r" b="b"/>
              <a:pathLst>
                <a:path w="1668" h="1310" extrusionOk="0">
                  <a:moveTo>
                    <a:pt x="1306" y="324"/>
                  </a:moveTo>
                  <a:cubicBezTo>
                    <a:pt x="1323" y="324"/>
                    <a:pt x="1340" y="346"/>
                    <a:pt x="1358" y="381"/>
                  </a:cubicBezTo>
                  <a:lnTo>
                    <a:pt x="1358" y="953"/>
                  </a:lnTo>
                  <a:cubicBezTo>
                    <a:pt x="1334" y="977"/>
                    <a:pt x="1310" y="1000"/>
                    <a:pt x="1286" y="1000"/>
                  </a:cubicBezTo>
                  <a:lnTo>
                    <a:pt x="381" y="1000"/>
                  </a:lnTo>
                  <a:cubicBezTo>
                    <a:pt x="334" y="1000"/>
                    <a:pt x="310" y="977"/>
                    <a:pt x="310" y="953"/>
                  </a:cubicBezTo>
                  <a:lnTo>
                    <a:pt x="310" y="929"/>
                  </a:lnTo>
                  <a:lnTo>
                    <a:pt x="310" y="381"/>
                  </a:lnTo>
                  <a:cubicBezTo>
                    <a:pt x="310" y="346"/>
                    <a:pt x="323" y="324"/>
                    <a:pt x="348" y="324"/>
                  </a:cubicBezTo>
                  <a:cubicBezTo>
                    <a:pt x="358" y="324"/>
                    <a:pt x="369" y="327"/>
                    <a:pt x="381" y="334"/>
                  </a:cubicBezTo>
                  <a:lnTo>
                    <a:pt x="1286" y="334"/>
                  </a:lnTo>
                  <a:cubicBezTo>
                    <a:pt x="1293" y="327"/>
                    <a:pt x="1299" y="324"/>
                    <a:pt x="1306" y="324"/>
                  </a:cubicBezTo>
                  <a:close/>
                  <a:moveTo>
                    <a:pt x="381" y="0"/>
                  </a:moveTo>
                  <a:cubicBezTo>
                    <a:pt x="167" y="0"/>
                    <a:pt x="0" y="167"/>
                    <a:pt x="0" y="381"/>
                  </a:cubicBezTo>
                  <a:lnTo>
                    <a:pt x="0" y="929"/>
                  </a:lnTo>
                  <a:cubicBezTo>
                    <a:pt x="0" y="1143"/>
                    <a:pt x="167" y="1310"/>
                    <a:pt x="381" y="1310"/>
                  </a:cubicBezTo>
                  <a:lnTo>
                    <a:pt x="1286" y="1310"/>
                  </a:lnTo>
                  <a:cubicBezTo>
                    <a:pt x="1501" y="1310"/>
                    <a:pt x="1644" y="1143"/>
                    <a:pt x="1667" y="929"/>
                  </a:cubicBezTo>
                  <a:lnTo>
                    <a:pt x="1667" y="381"/>
                  </a:lnTo>
                  <a:cubicBezTo>
                    <a:pt x="1644" y="167"/>
                    <a:pt x="1501" y="0"/>
                    <a:pt x="1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54;p59">
              <a:extLst>
                <a:ext uri="{FF2B5EF4-FFF2-40B4-BE49-F238E27FC236}">
                  <a16:creationId xmlns:a16="http://schemas.microsoft.com/office/drawing/2014/main" id="{FCAF5304-FB2C-7235-44D6-4D0B55862A6E}"/>
                </a:ext>
              </a:extLst>
            </p:cNvPr>
            <p:cNvSpPr/>
            <p:nvPr/>
          </p:nvSpPr>
          <p:spPr>
            <a:xfrm>
              <a:off x="10507129" y="726315"/>
              <a:ext cx="93883" cy="73733"/>
            </a:xfrm>
            <a:custGeom>
              <a:avLst/>
              <a:gdLst/>
              <a:ahLst/>
              <a:cxnLst/>
              <a:rect l="l" t="t" r="r" b="b"/>
              <a:pathLst>
                <a:path w="1668" h="1310" extrusionOk="0">
                  <a:moveTo>
                    <a:pt x="1287" y="310"/>
                  </a:moveTo>
                  <a:cubicBezTo>
                    <a:pt x="1311" y="310"/>
                    <a:pt x="1334" y="334"/>
                    <a:pt x="1334" y="381"/>
                  </a:cubicBezTo>
                  <a:lnTo>
                    <a:pt x="1334" y="929"/>
                  </a:lnTo>
                  <a:cubicBezTo>
                    <a:pt x="1334" y="977"/>
                    <a:pt x="1311" y="1000"/>
                    <a:pt x="1287" y="1000"/>
                  </a:cubicBezTo>
                  <a:lnTo>
                    <a:pt x="382" y="1000"/>
                  </a:lnTo>
                  <a:cubicBezTo>
                    <a:pt x="334" y="1000"/>
                    <a:pt x="310" y="977"/>
                    <a:pt x="310" y="929"/>
                  </a:cubicBezTo>
                  <a:lnTo>
                    <a:pt x="310" y="381"/>
                  </a:lnTo>
                  <a:cubicBezTo>
                    <a:pt x="310" y="334"/>
                    <a:pt x="334" y="310"/>
                    <a:pt x="382" y="310"/>
                  </a:cubicBezTo>
                  <a:close/>
                  <a:moveTo>
                    <a:pt x="382" y="0"/>
                  </a:moveTo>
                  <a:cubicBezTo>
                    <a:pt x="167" y="0"/>
                    <a:pt x="1" y="167"/>
                    <a:pt x="1" y="381"/>
                  </a:cubicBezTo>
                  <a:lnTo>
                    <a:pt x="1" y="929"/>
                  </a:lnTo>
                  <a:cubicBezTo>
                    <a:pt x="1" y="1143"/>
                    <a:pt x="167" y="1310"/>
                    <a:pt x="382" y="1310"/>
                  </a:cubicBezTo>
                  <a:lnTo>
                    <a:pt x="1287" y="1310"/>
                  </a:lnTo>
                  <a:cubicBezTo>
                    <a:pt x="1501" y="1310"/>
                    <a:pt x="1668" y="1143"/>
                    <a:pt x="1668" y="929"/>
                  </a:cubicBezTo>
                  <a:lnTo>
                    <a:pt x="1668" y="381"/>
                  </a:lnTo>
                  <a:cubicBezTo>
                    <a:pt x="1668" y="167"/>
                    <a:pt x="1501"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55;p59">
              <a:extLst>
                <a:ext uri="{FF2B5EF4-FFF2-40B4-BE49-F238E27FC236}">
                  <a16:creationId xmlns:a16="http://schemas.microsoft.com/office/drawing/2014/main" id="{48798D2A-7776-7F7F-4214-220226110E33}"/>
                </a:ext>
              </a:extLst>
            </p:cNvPr>
            <p:cNvSpPr/>
            <p:nvPr/>
          </p:nvSpPr>
          <p:spPr>
            <a:xfrm>
              <a:off x="10251146" y="325962"/>
              <a:ext cx="478535" cy="602812"/>
            </a:xfrm>
            <a:custGeom>
              <a:avLst/>
              <a:gdLst/>
              <a:ahLst/>
              <a:cxnLst/>
              <a:rect l="l" t="t" r="r" b="b"/>
              <a:pathLst>
                <a:path w="8502" h="10710" extrusionOk="0">
                  <a:moveTo>
                    <a:pt x="5049" y="326"/>
                  </a:moveTo>
                  <a:lnTo>
                    <a:pt x="5358" y="588"/>
                  </a:lnTo>
                  <a:cubicBezTo>
                    <a:pt x="5239" y="802"/>
                    <a:pt x="5097" y="1302"/>
                    <a:pt x="5454" y="2041"/>
                  </a:cubicBezTo>
                  <a:cubicBezTo>
                    <a:pt x="5549" y="2184"/>
                    <a:pt x="5573" y="2350"/>
                    <a:pt x="5501" y="2493"/>
                  </a:cubicBezTo>
                  <a:cubicBezTo>
                    <a:pt x="5311" y="2779"/>
                    <a:pt x="5001" y="2969"/>
                    <a:pt x="4668" y="3017"/>
                  </a:cubicBezTo>
                  <a:lnTo>
                    <a:pt x="4620" y="3017"/>
                  </a:lnTo>
                  <a:cubicBezTo>
                    <a:pt x="4501" y="3065"/>
                    <a:pt x="4358" y="3112"/>
                    <a:pt x="4263" y="3208"/>
                  </a:cubicBezTo>
                  <a:cubicBezTo>
                    <a:pt x="4144" y="3112"/>
                    <a:pt x="4025" y="3065"/>
                    <a:pt x="3906" y="3017"/>
                  </a:cubicBezTo>
                  <a:cubicBezTo>
                    <a:pt x="3715" y="2969"/>
                    <a:pt x="3168" y="2803"/>
                    <a:pt x="3025" y="2493"/>
                  </a:cubicBezTo>
                  <a:cubicBezTo>
                    <a:pt x="2953" y="2350"/>
                    <a:pt x="2977" y="2160"/>
                    <a:pt x="3072" y="2041"/>
                  </a:cubicBezTo>
                  <a:cubicBezTo>
                    <a:pt x="3429" y="1302"/>
                    <a:pt x="3287" y="802"/>
                    <a:pt x="3168" y="564"/>
                  </a:cubicBezTo>
                  <a:lnTo>
                    <a:pt x="3453" y="326"/>
                  </a:lnTo>
                  <a:cubicBezTo>
                    <a:pt x="3581" y="399"/>
                    <a:pt x="3722" y="430"/>
                    <a:pt x="3866" y="430"/>
                  </a:cubicBezTo>
                  <a:cubicBezTo>
                    <a:pt x="3911" y="430"/>
                    <a:pt x="3956" y="427"/>
                    <a:pt x="4001" y="421"/>
                  </a:cubicBezTo>
                  <a:cubicBezTo>
                    <a:pt x="4096" y="421"/>
                    <a:pt x="4168" y="374"/>
                    <a:pt x="4239" y="350"/>
                  </a:cubicBezTo>
                  <a:cubicBezTo>
                    <a:pt x="4311" y="374"/>
                    <a:pt x="4406" y="421"/>
                    <a:pt x="4501" y="421"/>
                  </a:cubicBezTo>
                  <a:cubicBezTo>
                    <a:pt x="4546" y="427"/>
                    <a:pt x="4591" y="430"/>
                    <a:pt x="4636" y="430"/>
                  </a:cubicBezTo>
                  <a:cubicBezTo>
                    <a:pt x="4780" y="430"/>
                    <a:pt x="4922" y="399"/>
                    <a:pt x="5049" y="326"/>
                  </a:cubicBezTo>
                  <a:close/>
                  <a:moveTo>
                    <a:pt x="7430" y="2946"/>
                  </a:moveTo>
                  <a:lnTo>
                    <a:pt x="7430" y="10399"/>
                  </a:lnTo>
                  <a:lnTo>
                    <a:pt x="6954" y="10399"/>
                  </a:lnTo>
                  <a:lnTo>
                    <a:pt x="6954" y="2946"/>
                  </a:lnTo>
                  <a:close/>
                  <a:moveTo>
                    <a:pt x="1548" y="2946"/>
                  </a:moveTo>
                  <a:lnTo>
                    <a:pt x="1548" y="10423"/>
                  </a:lnTo>
                  <a:lnTo>
                    <a:pt x="1096" y="10423"/>
                  </a:lnTo>
                  <a:lnTo>
                    <a:pt x="1096" y="2946"/>
                  </a:lnTo>
                  <a:close/>
                  <a:moveTo>
                    <a:pt x="5049" y="9137"/>
                  </a:moveTo>
                  <a:cubicBezTo>
                    <a:pt x="5073" y="9137"/>
                    <a:pt x="5097" y="9161"/>
                    <a:pt x="5097" y="9185"/>
                  </a:cubicBezTo>
                  <a:lnTo>
                    <a:pt x="5097" y="10423"/>
                  </a:lnTo>
                  <a:lnTo>
                    <a:pt x="4430" y="10423"/>
                  </a:lnTo>
                  <a:lnTo>
                    <a:pt x="4430" y="9137"/>
                  </a:lnTo>
                  <a:close/>
                  <a:moveTo>
                    <a:pt x="2763" y="1874"/>
                  </a:moveTo>
                  <a:lnTo>
                    <a:pt x="2763" y="1898"/>
                  </a:lnTo>
                  <a:cubicBezTo>
                    <a:pt x="2620" y="2136"/>
                    <a:pt x="2620" y="2398"/>
                    <a:pt x="2715" y="2636"/>
                  </a:cubicBezTo>
                  <a:cubicBezTo>
                    <a:pt x="2953" y="3136"/>
                    <a:pt x="3715" y="3327"/>
                    <a:pt x="3811" y="3327"/>
                  </a:cubicBezTo>
                  <a:cubicBezTo>
                    <a:pt x="3930" y="3374"/>
                    <a:pt x="4025" y="3446"/>
                    <a:pt x="4120" y="3517"/>
                  </a:cubicBezTo>
                  <a:cubicBezTo>
                    <a:pt x="4156" y="3565"/>
                    <a:pt x="4209" y="3589"/>
                    <a:pt x="4263" y="3589"/>
                  </a:cubicBezTo>
                  <a:cubicBezTo>
                    <a:pt x="4317" y="3589"/>
                    <a:pt x="4370" y="3565"/>
                    <a:pt x="4406" y="3517"/>
                  </a:cubicBezTo>
                  <a:cubicBezTo>
                    <a:pt x="4477" y="3446"/>
                    <a:pt x="4596" y="3374"/>
                    <a:pt x="4715" y="3327"/>
                  </a:cubicBezTo>
                  <a:lnTo>
                    <a:pt x="4763" y="3327"/>
                  </a:lnTo>
                  <a:cubicBezTo>
                    <a:pt x="5501" y="3160"/>
                    <a:pt x="5739" y="2779"/>
                    <a:pt x="5787" y="2636"/>
                  </a:cubicBezTo>
                  <a:cubicBezTo>
                    <a:pt x="5906" y="2398"/>
                    <a:pt x="5882" y="2136"/>
                    <a:pt x="5739" y="1922"/>
                  </a:cubicBezTo>
                  <a:lnTo>
                    <a:pt x="5739" y="1898"/>
                  </a:lnTo>
                  <a:lnTo>
                    <a:pt x="6597" y="1898"/>
                  </a:lnTo>
                  <a:cubicBezTo>
                    <a:pt x="6603" y="1891"/>
                    <a:pt x="6610" y="1888"/>
                    <a:pt x="6615" y="1888"/>
                  </a:cubicBezTo>
                  <a:cubicBezTo>
                    <a:pt x="6632" y="1888"/>
                    <a:pt x="6644" y="1911"/>
                    <a:pt x="6644" y="1945"/>
                  </a:cubicBezTo>
                  <a:lnTo>
                    <a:pt x="6644" y="10423"/>
                  </a:lnTo>
                  <a:lnTo>
                    <a:pt x="5406" y="10423"/>
                  </a:lnTo>
                  <a:lnTo>
                    <a:pt x="5406" y="9185"/>
                  </a:lnTo>
                  <a:cubicBezTo>
                    <a:pt x="5406" y="8994"/>
                    <a:pt x="5239" y="8828"/>
                    <a:pt x="5049" y="8828"/>
                  </a:cubicBezTo>
                  <a:lnTo>
                    <a:pt x="3501" y="8828"/>
                  </a:lnTo>
                  <a:cubicBezTo>
                    <a:pt x="3287" y="8828"/>
                    <a:pt x="3120" y="8994"/>
                    <a:pt x="3120" y="9185"/>
                  </a:cubicBezTo>
                  <a:lnTo>
                    <a:pt x="3120" y="9399"/>
                  </a:lnTo>
                  <a:cubicBezTo>
                    <a:pt x="3084" y="9495"/>
                    <a:pt x="3179" y="9542"/>
                    <a:pt x="3275" y="9542"/>
                  </a:cubicBezTo>
                  <a:cubicBezTo>
                    <a:pt x="3370" y="9542"/>
                    <a:pt x="3465" y="9495"/>
                    <a:pt x="3429" y="9399"/>
                  </a:cubicBezTo>
                  <a:lnTo>
                    <a:pt x="3429" y="9185"/>
                  </a:lnTo>
                  <a:cubicBezTo>
                    <a:pt x="3429" y="9161"/>
                    <a:pt x="3453" y="9137"/>
                    <a:pt x="3477" y="9137"/>
                  </a:cubicBezTo>
                  <a:lnTo>
                    <a:pt x="4096" y="9137"/>
                  </a:lnTo>
                  <a:lnTo>
                    <a:pt x="4096" y="10423"/>
                  </a:lnTo>
                  <a:lnTo>
                    <a:pt x="3429" y="10423"/>
                  </a:lnTo>
                  <a:lnTo>
                    <a:pt x="3429" y="10090"/>
                  </a:lnTo>
                  <a:cubicBezTo>
                    <a:pt x="3465" y="9995"/>
                    <a:pt x="3370" y="9947"/>
                    <a:pt x="3275" y="9947"/>
                  </a:cubicBezTo>
                  <a:cubicBezTo>
                    <a:pt x="3179" y="9947"/>
                    <a:pt x="3084" y="9995"/>
                    <a:pt x="3120" y="10090"/>
                  </a:cubicBezTo>
                  <a:lnTo>
                    <a:pt x="3120" y="10423"/>
                  </a:lnTo>
                  <a:lnTo>
                    <a:pt x="1882" y="10423"/>
                  </a:lnTo>
                  <a:lnTo>
                    <a:pt x="1858" y="1922"/>
                  </a:lnTo>
                  <a:cubicBezTo>
                    <a:pt x="1858" y="1898"/>
                    <a:pt x="1882" y="1874"/>
                    <a:pt x="1929" y="1874"/>
                  </a:cubicBezTo>
                  <a:close/>
                  <a:moveTo>
                    <a:pt x="3412" y="1"/>
                  </a:moveTo>
                  <a:cubicBezTo>
                    <a:pt x="3370" y="1"/>
                    <a:pt x="3328" y="12"/>
                    <a:pt x="3287" y="40"/>
                  </a:cubicBezTo>
                  <a:lnTo>
                    <a:pt x="2858" y="421"/>
                  </a:lnTo>
                  <a:cubicBezTo>
                    <a:pt x="2786" y="469"/>
                    <a:pt x="2786" y="588"/>
                    <a:pt x="2834" y="659"/>
                  </a:cubicBezTo>
                  <a:cubicBezTo>
                    <a:pt x="2906" y="778"/>
                    <a:pt x="2953" y="898"/>
                    <a:pt x="2953" y="1040"/>
                  </a:cubicBezTo>
                  <a:cubicBezTo>
                    <a:pt x="2977" y="1207"/>
                    <a:pt x="2953" y="1398"/>
                    <a:pt x="2882" y="1564"/>
                  </a:cubicBezTo>
                  <a:lnTo>
                    <a:pt x="1929" y="1564"/>
                  </a:lnTo>
                  <a:cubicBezTo>
                    <a:pt x="1715" y="1564"/>
                    <a:pt x="1548" y="1731"/>
                    <a:pt x="1548" y="1945"/>
                  </a:cubicBezTo>
                  <a:lnTo>
                    <a:pt x="1548" y="2636"/>
                  </a:lnTo>
                  <a:lnTo>
                    <a:pt x="357" y="2636"/>
                  </a:lnTo>
                  <a:cubicBezTo>
                    <a:pt x="167" y="2636"/>
                    <a:pt x="0" y="2803"/>
                    <a:pt x="0" y="2993"/>
                  </a:cubicBezTo>
                  <a:lnTo>
                    <a:pt x="0" y="4494"/>
                  </a:lnTo>
                  <a:cubicBezTo>
                    <a:pt x="0" y="4565"/>
                    <a:pt x="72" y="4636"/>
                    <a:pt x="143" y="4636"/>
                  </a:cubicBezTo>
                  <a:cubicBezTo>
                    <a:pt x="238" y="4636"/>
                    <a:pt x="310" y="4565"/>
                    <a:pt x="310" y="4494"/>
                  </a:cubicBezTo>
                  <a:lnTo>
                    <a:pt x="310" y="2993"/>
                  </a:lnTo>
                  <a:cubicBezTo>
                    <a:pt x="310" y="2969"/>
                    <a:pt x="334" y="2946"/>
                    <a:pt x="357" y="2946"/>
                  </a:cubicBezTo>
                  <a:lnTo>
                    <a:pt x="786" y="2946"/>
                  </a:lnTo>
                  <a:lnTo>
                    <a:pt x="786" y="10423"/>
                  </a:lnTo>
                  <a:lnTo>
                    <a:pt x="310" y="10423"/>
                  </a:lnTo>
                  <a:lnTo>
                    <a:pt x="310" y="5184"/>
                  </a:lnTo>
                  <a:cubicBezTo>
                    <a:pt x="310" y="5089"/>
                    <a:pt x="238" y="5017"/>
                    <a:pt x="143" y="5017"/>
                  </a:cubicBezTo>
                  <a:cubicBezTo>
                    <a:pt x="72" y="5017"/>
                    <a:pt x="0" y="5089"/>
                    <a:pt x="0" y="5184"/>
                  </a:cubicBezTo>
                  <a:lnTo>
                    <a:pt x="0" y="10542"/>
                  </a:lnTo>
                  <a:cubicBezTo>
                    <a:pt x="0" y="10638"/>
                    <a:pt x="72" y="10709"/>
                    <a:pt x="143" y="10709"/>
                  </a:cubicBezTo>
                  <a:lnTo>
                    <a:pt x="8335" y="10709"/>
                  </a:lnTo>
                  <a:cubicBezTo>
                    <a:pt x="8431" y="10709"/>
                    <a:pt x="8502" y="10638"/>
                    <a:pt x="8502" y="10542"/>
                  </a:cubicBezTo>
                  <a:lnTo>
                    <a:pt x="8502" y="7566"/>
                  </a:lnTo>
                  <a:cubicBezTo>
                    <a:pt x="8502" y="7470"/>
                    <a:pt x="8425" y="7423"/>
                    <a:pt x="8347" y="7423"/>
                  </a:cubicBezTo>
                  <a:cubicBezTo>
                    <a:pt x="8270" y="7423"/>
                    <a:pt x="8192" y="7470"/>
                    <a:pt x="8192" y="7566"/>
                  </a:cubicBezTo>
                  <a:lnTo>
                    <a:pt x="8192" y="10423"/>
                  </a:lnTo>
                  <a:lnTo>
                    <a:pt x="7716" y="10423"/>
                  </a:lnTo>
                  <a:lnTo>
                    <a:pt x="7716" y="2946"/>
                  </a:lnTo>
                  <a:lnTo>
                    <a:pt x="8121" y="2946"/>
                  </a:lnTo>
                  <a:cubicBezTo>
                    <a:pt x="8169" y="2946"/>
                    <a:pt x="8192" y="2969"/>
                    <a:pt x="8192" y="2993"/>
                  </a:cubicBezTo>
                  <a:lnTo>
                    <a:pt x="8192" y="6875"/>
                  </a:lnTo>
                  <a:cubicBezTo>
                    <a:pt x="8180" y="6982"/>
                    <a:pt x="8258" y="7036"/>
                    <a:pt x="8338" y="7036"/>
                  </a:cubicBezTo>
                  <a:cubicBezTo>
                    <a:pt x="8419" y="7036"/>
                    <a:pt x="8502" y="6982"/>
                    <a:pt x="8502" y="6875"/>
                  </a:cubicBezTo>
                  <a:lnTo>
                    <a:pt x="8502" y="2993"/>
                  </a:lnTo>
                  <a:cubicBezTo>
                    <a:pt x="8502" y="2793"/>
                    <a:pt x="8356" y="2634"/>
                    <a:pt x="8162" y="2634"/>
                  </a:cubicBezTo>
                  <a:cubicBezTo>
                    <a:pt x="8148" y="2634"/>
                    <a:pt x="8135" y="2634"/>
                    <a:pt x="8121" y="2636"/>
                  </a:cubicBezTo>
                  <a:lnTo>
                    <a:pt x="6930" y="2636"/>
                  </a:lnTo>
                  <a:lnTo>
                    <a:pt x="6930" y="1922"/>
                  </a:lnTo>
                  <a:cubicBezTo>
                    <a:pt x="6930" y="1731"/>
                    <a:pt x="6764" y="1564"/>
                    <a:pt x="6573" y="1564"/>
                  </a:cubicBezTo>
                  <a:lnTo>
                    <a:pt x="5597" y="1564"/>
                  </a:lnTo>
                  <a:cubicBezTo>
                    <a:pt x="5478" y="1279"/>
                    <a:pt x="5501" y="945"/>
                    <a:pt x="5668" y="659"/>
                  </a:cubicBezTo>
                  <a:cubicBezTo>
                    <a:pt x="5716" y="588"/>
                    <a:pt x="5692" y="469"/>
                    <a:pt x="5620" y="421"/>
                  </a:cubicBezTo>
                  <a:lnTo>
                    <a:pt x="5192" y="40"/>
                  </a:lnTo>
                  <a:cubicBezTo>
                    <a:pt x="5164" y="12"/>
                    <a:pt x="5120" y="1"/>
                    <a:pt x="5073" y="1"/>
                  </a:cubicBezTo>
                  <a:cubicBezTo>
                    <a:pt x="5041" y="1"/>
                    <a:pt x="5007" y="7"/>
                    <a:pt x="4977" y="16"/>
                  </a:cubicBezTo>
                  <a:cubicBezTo>
                    <a:pt x="4815" y="98"/>
                    <a:pt x="4687" y="123"/>
                    <a:pt x="4590" y="123"/>
                  </a:cubicBezTo>
                  <a:cubicBezTo>
                    <a:pt x="4460" y="123"/>
                    <a:pt x="4386" y="78"/>
                    <a:pt x="4358" y="64"/>
                  </a:cubicBezTo>
                  <a:cubicBezTo>
                    <a:pt x="4323" y="28"/>
                    <a:pt x="4281" y="10"/>
                    <a:pt x="4239" y="10"/>
                  </a:cubicBezTo>
                  <a:cubicBezTo>
                    <a:pt x="4198" y="10"/>
                    <a:pt x="4156" y="28"/>
                    <a:pt x="4120" y="64"/>
                  </a:cubicBezTo>
                  <a:cubicBezTo>
                    <a:pt x="4093" y="78"/>
                    <a:pt x="4019" y="123"/>
                    <a:pt x="3888" y="123"/>
                  </a:cubicBezTo>
                  <a:cubicBezTo>
                    <a:pt x="3791" y="123"/>
                    <a:pt x="3664" y="98"/>
                    <a:pt x="3501" y="16"/>
                  </a:cubicBezTo>
                  <a:cubicBezTo>
                    <a:pt x="3471" y="7"/>
                    <a:pt x="3442" y="1"/>
                    <a:pt x="3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2256;p59">
            <a:extLst>
              <a:ext uri="{FF2B5EF4-FFF2-40B4-BE49-F238E27FC236}">
                <a16:creationId xmlns:a16="http://schemas.microsoft.com/office/drawing/2014/main" id="{753A1232-15C7-CF33-946B-A810DD0F989C}"/>
              </a:ext>
            </a:extLst>
          </p:cNvPr>
          <p:cNvGrpSpPr/>
          <p:nvPr/>
        </p:nvGrpSpPr>
        <p:grpSpPr>
          <a:xfrm>
            <a:off x="7254911" y="1623897"/>
            <a:ext cx="444424" cy="603259"/>
            <a:chOff x="9161062" y="2536564"/>
            <a:chExt cx="394938" cy="536088"/>
          </a:xfrm>
        </p:grpSpPr>
        <p:sp>
          <p:nvSpPr>
            <p:cNvPr id="50" name="Google Shape;2257;p59">
              <a:extLst>
                <a:ext uri="{FF2B5EF4-FFF2-40B4-BE49-F238E27FC236}">
                  <a16:creationId xmlns:a16="http://schemas.microsoft.com/office/drawing/2014/main" id="{C0A24514-B63F-EE0A-C1D7-C08D3E55511D}"/>
                </a:ext>
              </a:extLst>
            </p:cNvPr>
            <p:cNvSpPr/>
            <p:nvPr/>
          </p:nvSpPr>
          <p:spPr>
            <a:xfrm>
              <a:off x="9406448" y="3019783"/>
              <a:ext cx="41164" cy="16306"/>
            </a:xfrm>
            <a:custGeom>
              <a:avLst/>
              <a:gdLst/>
              <a:ahLst/>
              <a:cxnLst/>
              <a:rect l="l" t="t" r="r" b="b"/>
              <a:pathLst>
                <a:path w="823" h="326" extrusionOk="0">
                  <a:moveTo>
                    <a:pt x="702" y="1"/>
                  </a:moveTo>
                  <a:cubicBezTo>
                    <a:pt x="691" y="1"/>
                    <a:pt x="680" y="3"/>
                    <a:pt x="667" y="8"/>
                  </a:cubicBezTo>
                  <a:lnTo>
                    <a:pt x="144" y="8"/>
                  </a:lnTo>
                  <a:cubicBezTo>
                    <a:pt x="1" y="56"/>
                    <a:pt x="1" y="270"/>
                    <a:pt x="144" y="318"/>
                  </a:cubicBezTo>
                  <a:lnTo>
                    <a:pt x="667" y="318"/>
                  </a:lnTo>
                  <a:cubicBezTo>
                    <a:pt x="680" y="323"/>
                    <a:pt x="691" y="326"/>
                    <a:pt x="702" y="326"/>
                  </a:cubicBezTo>
                  <a:cubicBezTo>
                    <a:pt x="823" y="326"/>
                    <a:pt x="823" y="1"/>
                    <a:pt x="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58;p59">
              <a:extLst>
                <a:ext uri="{FF2B5EF4-FFF2-40B4-BE49-F238E27FC236}">
                  <a16:creationId xmlns:a16="http://schemas.microsoft.com/office/drawing/2014/main" id="{52AA2D29-6278-B212-AA77-B082C90A6869}"/>
                </a:ext>
              </a:extLst>
            </p:cNvPr>
            <p:cNvSpPr/>
            <p:nvPr/>
          </p:nvSpPr>
          <p:spPr>
            <a:xfrm>
              <a:off x="9266599" y="3020984"/>
              <a:ext cx="42765" cy="15105"/>
            </a:xfrm>
            <a:custGeom>
              <a:avLst/>
              <a:gdLst/>
              <a:ahLst/>
              <a:cxnLst/>
              <a:rect l="l" t="t" r="r" b="b"/>
              <a:pathLst>
                <a:path w="855" h="302" extrusionOk="0">
                  <a:moveTo>
                    <a:pt x="136" y="0"/>
                  </a:moveTo>
                  <a:cubicBezTo>
                    <a:pt x="0" y="0"/>
                    <a:pt x="0" y="302"/>
                    <a:pt x="136" y="302"/>
                  </a:cubicBezTo>
                  <a:cubicBezTo>
                    <a:pt x="149" y="302"/>
                    <a:pt x="162" y="299"/>
                    <a:pt x="177" y="294"/>
                  </a:cubicBezTo>
                  <a:lnTo>
                    <a:pt x="677" y="294"/>
                  </a:lnTo>
                  <a:cubicBezTo>
                    <a:pt x="692" y="299"/>
                    <a:pt x="706" y="302"/>
                    <a:pt x="718" y="302"/>
                  </a:cubicBezTo>
                  <a:cubicBezTo>
                    <a:pt x="854" y="302"/>
                    <a:pt x="854" y="0"/>
                    <a:pt x="718" y="0"/>
                  </a:cubicBezTo>
                  <a:cubicBezTo>
                    <a:pt x="706" y="0"/>
                    <a:pt x="692" y="3"/>
                    <a:pt x="677" y="8"/>
                  </a:cubicBezTo>
                  <a:lnTo>
                    <a:pt x="177" y="8"/>
                  </a:lnTo>
                  <a:cubicBezTo>
                    <a:pt x="162" y="3"/>
                    <a:pt x="149"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59;p59">
              <a:extLst>
                <a:ext uri="{FF2B5EF4-FFF2-40B4-BE49-F238E27FC236}">
                  <a16:creationId xmlns:a16="http://schemas.microsoft.com/office/drawing/2014/main" id="{3CCB2726-371F-1FC8-52BA-3A1E372E7D90}"/>
                </a:ext>
              </a:extLst>
            </p:cNvPr>
            <p:cNvSpPr/>
            <p:nvPr/>
          </p:nvSpPr>
          <p:spPr>
            <a:xfrm>
              <a:off x="9161062" y="2536564"/>
              <a:ext cx="394938" cy="536088"/>
            </a:xfrm>
            <a:custGeom>
              <a:avLst/>
              <a:gdLst/>
              <a:ahLst/>
              <a:cxnLst/>
              <a:rect l="l" t="t" r="r" b="b"/>
              <a:pathLst>
                <a:path w="7896" h="10718" extrusionOk="0">
                  <a:moveTo>
                    <a:pt x="3930" y="1108"/>
                  </a:moveTo>
                  <a:cubicBezTo>
                    <a:pt x="4109" y="1108"/>
                    <a:pt x="4287" y="1168"/>
                    <a:pt x="4430" y="1287"/>
                  </a:cubicBezTo>
                  <a:cubicBezTo>
                    <a:pt x="4430" y="1525"/>
                    <a:pt x="4359" y="1787"/>
                    <a:pt x="4216" y="1977"/>
                  </a:cubicBezTo>
                  <a:cubicBezTo>
                    <a:pt x="4145" y="2096"/>
                    <a:pt x="4049" y="2168"/>
                    <a:pt x="3930" y="2192"/>
                  </a:cubicBezTo>
                  <a:cubicBezTo>
                    <a:pt x="3811" y="2168"/>
                    <a:pt x="3692" y="2096"/>
                    <a:pt x="3621" y="1977"/>
                  </a:cubicBezTo>
                  <a:lnTo>
                    <a:pt x="3644" y="1977"/>
                  </a:lnTo>
                  <a:cubicBezTo>
                    <a:pt x="3502" y="1787"/>
                    <a:pt x="3406" y="1525"/>
                    <a:pt x="3430" y="1287"/>
                  </a:cubicBezTo>
                  <a:cubicBezTo>
                    <a:pt x="3573" y="1168"/>
                    <a:pt x="3752" y="1108"/>
                    <a:pt x="3930" y="1108"/>
                  </a:cubicBezTo>
                  <a:close/>
                  <a:moveTo>
                    <a:pt x="5954" y="2501"/>
                  </a:moveTo>
                  <a:cubicBezTo>
                    <a:pt x="5954" y="2501"/>
                    <a:pt x="5978" y="2525"/>
                    <a:pt x="5978" y="2525"/>
                  </a:cubicBezTo>
                  <a:lnTo>
                    <a:pt x="5978" y="2787"/>
                  </a:lnTo>
                  <a:cubicBezTo>
                    <a:pt x="5978" y="2811"/>
                    <a:pt x="5954" y="2835"/>
                    <a:pt x="5954" y="2835"/>
                  </a:cubicBezTo>
                  <a:lnTo>
                    <a:pt x="1906" y="2835"/>
                  </a:lnTo>
                  <a:cubicBezTo>
                    <a:pt x="1882" y="2835"/>
                    <a:pt x="1858" y="2811"/>
                    <a:pt x="1858" y="2787"/>
                  </a:cubicBezTo>
                  <a:lnTo>
                    <a:pt x="1858" y="2525"/>
                  </a:lnTo>
                  <a:cubicBezTo>
                    <a:pt x="1858" y="2525"/>
                    <a:pt x="1882" y="2501"/>
                    <a:pt x="1906" y="2501"/>
                  </a:cubicBezTo>
                  <a:close/>
                  <a:moveTo>
                    <a:pt x="5740" y="3144"/>
                  </a:moveTo>
                  <a:cubicBezTo>
                    <a:pt x="5669" y="3382"/>
                    <a:pt x="5454" y="3549"/>
                    <a:pt x="5216" y="3549"/>
                  </a:cubicBezTo>
                  <a:lnTo>
                    <a:pt x="2644" y="3549"/>
                  </a:lnTo>
                  <a:cubicBezTo>
                    <a:pt x="2382" y="3549"/>
                    <a:pt x="2168" y="3382"/>
                    <a:pt x="2097" y="3144"/>
                  </a:cubicBezTo>
                  <a:close/>
                  <a:moveTo>
                    <a:pt x="1930" y="3811"/>
                  </a:moveTo>
                  <a:lnTo>
                    <a:pt x="1930" y="4716"/>
                  </a:lnTo>
                  <a:cubicBezTo>
                    <a:pt x="1692" y="4692"/>
                    <a:pt x="1501" y="4502"/>
                    <a:pt x="1501" y="4263"/>
                  </a:cubicBezTo>
                  <a:cubicBezTo>
                    <a:pt x="1501" y="4001"/>
                    <a:pt x="1692" y="3811"/>
                    <a:pt x="1930" y="3811"/>
                  </a:cubicBezTo>
                  <a:close/>
                  <a:moveTo>
                    <a:pt x="5907" y="3811"/>
                  </a:moveTo>
                  <a:cubicBezTo>
                    <a:pt x="6169" y="3811"/>
                    <a:pt x="6336" y="4001"/>
                    <a:pt x="6359" y="4263"/>
                  </a:cubicBezTo>
                  <a:cubicBezTo>
                    <a:pt x="6359" y="4502"/>
                    <a:pt x="6169" y="4692"/>
                    <a:pt x="5907" y="4716"/>
                  </a:cubicBezTo>
                  <a:lnTo>
                    <a:pt x="5907" y="3811"/>
                  </a:lnTo>
                  <a:close/>
                  <a:moveTo>
                    <a:pt x="5597" y="3787"/>
                  </a:moveTo>
                  <a:lnTo>
                    <a:pt x="5597" y="4906"/>
                  </a:lnTo>
                  <a:cubicBezTo>
                    <a:pt x="5597" y="5835"/>
                    <a:pt x="4859" y="6573"/>
                    <a:pt x="3930" y="6573"/>
                  </a:cubicBezTo>
                  <a:cubicBezTo>
                    <a:pt x="3001" y="6573"/>
                    <a:pt x="2239" y="5835"/>
                    <a:pt x="2239" y="4906"/>
                  </a:cubicBezTo>
                  <a:lnTo>
                    <a:pt x="2239" y="3787"/>
                  </a:lnTo>
                  <a:cubicBezTo>
                    <a:pt x="2358" y="3835"/>
                    <a:pt x="2501" y="3882"/>
                    <a:pt x="2644" y="3882"/>
                  </a:cubicBezTo>
                  <a:lnTo>
                    <a:pt x="5216" y="3882"/>
                  </a:lnTo>
                  <a:cubicBezTo>
                    <a:pt x="5335" y="3882"/>
                    <a:pt x="5478" y="3835"/>
                    <a:pt x="5597" y="3787"/>
                  </a:cubicBezTo>
                  <a:close/>
                  <a:moveTo>
                    <a:pt x="3454" y="6859"/>
                  </a:moveTo>
                  <a:cubicBezTo>
                    <a:pt x="3621" y="6883"/>
                    <a:pt x="3764" y="6907"/>
                    <a:pt x="3930" y="6907"/>
                  </a:cubicBezTo>
                  <a:lnTo>
                    <a:pt x="3930" y="6931"/>
                  </a:lnTo>
                  <a:cubicBezTo>
                    <a:pt x="4073" y="6907"/>
                    <a:pt x="4240" y="6907"/>
                    <a:pt x="4383" y="6859"/>
                  </a:cubicBezTo>
                  <a:lnTo>
                    <a:pt x="4383" y="6859"/>
                  </a:lnTo>
                  <a:lnTo>
                    <a:pt x="3930" y="7431"/>
                  </a:lnTo>
                  <a:lnTo>
                    <a:pt x="3454" y="6859"/>
                  </a:lnTo>
                  <a:close/>
                  <a:moveTo>
                    <a:pt x="3001" y="6788"/>
                  </a:moveTo>
                  <a:lnTo>
                    <a:pt x="3692" y="7669"/>
                  </a:lnTo>
                  <a:lnTo>
                    <a:pt x="2978" y="8193"/>
                  </a:lnTo>
                  <a:lnTo>
                    <a:pt x="2763" y="7026"/>
                  </a:lnTo>
                  <a:lnTo>
                    <a:pt x="3001" y="6788"/>
                  </a:lnTo>
                  <a:close/>
                  <a:moveTo>
                    <a:pt x="4883" y="6788"/>
                  </a:moveTo>
                  <a:lnTo>
                    <a:pt x="5097" y="7026"/>
                  </a:lnTo>
                  <a:lnTo>
                    <a:pt x="4859" y="8193"/>
                  </a:lnTo>
                  <a:lnTo>
                    <a:pt x="4168" y="7669"/>
                  </a:lnTo>
                  <a:lnTo>
                    <a:pt x="4883" y="6788"/>
                  </a:lnTo>
                  <a:close/>
                  <a:moveTo>
                    <a:pt x="3930" y="7907"/>
                  </a:moveTo>
                  <a:lnTo>
                    <a:pt x="4311" y="8169"/>
                  </a:lnTo>
                  <a:lnTo>
                    <a:pt x="3930" y="8669"/>
                  </a:lnTo>
                  <a:lnTo>
                    <a:pt x="3549" y="8169"/>
                  </a:lnTo>
                  <a:lnTo>
                    <a:pt x="3930" y="7907"/>
                  </a:lnTo>
                  <a:close/>
                  <a:moveTo>
                    <a:pt x="3930" y="9336"/>
                  </a:moveTo>
                  <a:lnTo>
                    <a:pt x="4335" y="10408"/>
                  </a:lnTo>
                  <a:lnTo>
                    <a:pt x="3502" y="10408"/>
                  </a:lnTo>
                  <a:lnTo>
                    <a:pt x="3930" y="9336"/>
                  </a:lnTo>
                  <a:close/>
                  <a:moveTo>
                    <a:pt x="3930" y="1"/>
                  </a:moveTo>
                  <a:cubicBezTo>
                    <a:pt x="3192" y="24"/>
                    <a:pt x="2478" y="310"/>
                    <a:pt x="1930" y="810"/>
                  </a:cubicBezTo>
                  <a:cubicBezTo>
                    <a:pt x="1430" y="1263"/>
                    <a:pt x="1096" y="1811"/>
                    <a:pt x="1096" y="2192"/>
                  </a:cubicBezTo>
                  <a:cubicBezTo>
                    <a:pt x="1096" y="2477"/>
                    <a:pt x="1287" y="2763"/>
                    <a:pt x="1573" y="2906"/>
                  </a:cubicBezTo>
                  <a:cubicBezTo>
                    <a:pt x="1596" y="3001"/>
                    <a:pt x="1668" y="3097"/>
                    <a:pt x="1787" y="3120"/>
                  </a:cubicBezTo>
                  <a:cubicBezTo>
                    <a:pt x="1787" y="3263"/>
                    <a:pt x="1835" y="3382"/>
                    <a:pt x="1930" y="3478"/>
                  </a:cubicBezTo>
                  <a:cubicBezTo>
                    <a:pt x="953" y="3549"/>
                    <a:pt x="977" y="4978"/>
                    <a:pt x="1930" y="5026"/>
                  </a:cubicBezTo>
                  <a:cubicBezTo>
                    <a:pt x="1977" y="5645"/>
                    <a:pt x="2287" y="6192"/>
                    <a:pt x="2787" y="6550"/>
                  </a:cubicBezTo>
                  <a:lnTo>
                    <a:pt x="2525" y="6812"/>
                  </a:lnTo>
                  <a:lnTo>
                    <a:pt x="2311" y="6812"/>
                  </a:lnTo>
                  <a:cubicBezTo>
                    <a:pt x="2296" y="6806"/>
                    <a:pt x="2283" y="6804"/>
                    <a:pt x="2270" y="6804"/>
                  </a:cubicBezTo>
                  <a:cubicBezTo>
                    <a:pt x="2134" y="6804"/>
                    <a:pt x="2134" y="7105"/>
                    <a:pt x="2270" y="7105"/>
                  </a:cubicBezTo>
                  <a:cubicBezTo>
                    <a:pt x="2283" y="7105"/>
                    <a:pt x="2296" y="7103"/>
                    <a:pt x="2311" y="7097"/>
                  </a:cubicBezTo>
                  <a:lnTo>
                    <a:pt x="2478" y="7097"/>
                  </a:lnTo>
                  <a:lnTo>
                    <a:pt x="2716" y="8479"/>
                  </a:lnTo>
                  <a:cubicBezTo>
                    <a:pt x="2733" y="8547"/>
                    <a:pt x="2811" y="8603"/>
                    <a:pt x="2889" y="8603"/>
                  </a:cubicBezTo>
                  <a:cubicBezTo>
                    <a:pt x="2920" y="8603"/>
                    <a:pt x="2951" y="8594"/>
                    <a:pt x="2978" y="8574"/>
                  </a:cubicBezTo>
                  <a:lnTo>
                    <a:pt x="3287" y="8336"/>
                  </a:lnTo>
                  <a:lnTo>
                    <a:pt x="3740" y="8931"/>
                  </a:lnTo>
                  <a:lnTo>
                    <a:pt x="3144" y="10384"/>
                  </a:lnTo>
                  <a:lnTo>
                    <a:pt x="1787" y="10384"/>
                  </a:lnTo>
                  <a:lnTo>
                    <a:pt x="1787" y="9241"/>
                  </a:lnTo>
                  <a:cubicBezTo>
                    <a:pt x="1787" y="9145"/>
                    <a:pt x="1715" y="9074"/>
                    <a:pt x="1620" y="9074"/>
                  </a:cubicBezTo>
                  <a:cubicBezTo>
                    <a:pt x="1525" y="9074"/>
                    <a:pt x="1454" y="9145"/>
                    <a:pt x="1454" y="9241"/>
                  </a:cubicBezTo>
                  <a:lnTo>
                    <a:pt x="1454" y="10408"/>
                  </a:lnTo>
                  <a:lnTo>
                    <a:pt x="358" y="10408"/>
                  </a:lnTo>
                  <a:cubicBezTo>
                    <a:pt x="334" y="10408"/>
                    <a:pt x="310" y="10384"/>
                    <a:pt x="310" y="10360"/>
                  </a:cubicBezTo>
                  <a:lnTo>
                    <a:pt x="310" y="8145"/>
                  </a:lnTo>
                  <a:cubicBezTo>
                    <a:pt x="310" y="7597"/>
                    <a:pt x="763" y="7145"/>
                    <a:pt x="1334" y="7145"/>
                  </a:cubicBezTo>
                  <a:lnTo>
                    <a:pt x="1620" y="7145"/>
                  </a:lnTo>
                  <a:cubicBezTo>
                    <a:pt x="1630" y="7148"/>
                    <a:pt x="1640" y="7149"/>
                    <a:pt x="1649" y="7149"/>
                  </a:cubicBezTo>
                  <a:cubicBezTo>
                    <a:pt x="1797" y="7149"/>
                    <a:pt x="1801" y="6827"/>
                    <a:pt x="1661" y="6827"/>
                  </a:cubicBezTo>
                  <a:cubicBezTo>
                    <a:pt x="1649" y="6827"/>
                    <a:pt x="1635" y="6830"/>
                    <a:pt x="1620" y="6835"/>
                  </a:cubicBezTo>
                  <a:lnTo>
                    <a:pt x="1334" y="6835"/>
                  </a:lnTo>
                  <a:cubicBezTo>
                    <a:pt x="977" y="6835"/>
                    <a:pt x="644" y="6978"/>
                    <a:pt x="382" y="7216"/>
                  </a:cubicBezTo>
                  <a:cubicBezTo>
                    <a:pt x="144" y="7478"/>
                    <a:pt x="1" y="7812"/>
                    <a:pt x="1" y="8169"/>
                  </a:cubicBezTo>
                  <a:lnTo>
                    <a:pt x="1" y="10384"/>
                  </a:lnTo>
                  <a:cubicBezTo>
                    <a:pt x="1" y="10574"/>
                    <a:pt x="168" y="10717"/>
                    <a:pt x="358" y="10717"/>
                  </a:cubicBezTo>
                  <a:lnTo>
                    <a:pt x="7502" y="10717"/>
                  </a:lnTo>
                  <a:cubicBezTo>
                    <a:pt x="7693" y="10717"/>
                    <a:pt x="7860" y="10550"/>
                    <a:pt x="7860" y="10360"/>
                  </a:cubicBezTo>
                  <a:lnTo>
                    <a:pt x="7860" y="9312"/>
                  </a:lnTo>
                  <a:cubicBezTo>
                    <a:pt x="7895" y="9217"/>
                    <a:pt x="7800" y="9169"/>
                    <a:pt x="7705" y="9169"/>
                  </a:cubicBezTo>
                  <a:cubicBezTo>
                    <a:pt x="7610" y="9169"/>
                    <a:pt x="7514" y="9217"/>
                    <a:pt x="7550" y="9312"/>
                  </a:cubicBezTo>
                  <a:lnTo>
                    <a:pt x="7550" y="10360"/>
                  </a:lnTo>
                  <a:cubicBezTo>
                    <a:pt x="7550" y="10384"/>
                    <a:pt x="7526" y="10384"/>
                    <a:pt x="7526" y="10384"/>
                  </a:cubicBezTo>
                  <a:lnTo>
                    <a:pt x="6407" y="10384"/>
                  </a:lnTo>
                  <a:lnTo>
                    <a:pt x="6407" y="9241"/>
                  </a:lnTo>
                  <a:cubicBezTo>
                    <a:pt x="6407" y="9133"/>
                    <a:pt x="6330" y="9080"/>
                    <a:pt x="6252" y="9080"/>
                  </a:cubicBezTo>
                  <a:cubicBezTo>
                    <a:pt x="6175" y="9080"/>
                    <a:pt x="6097" y="9133"/>
                    <a:pt x="6097" y="9241"/>
                  </a:cubicBezTo>
                  <a:lnTo>
                    <a:pt x="6097" y="10408"/>
                  </a:lnTo>
                  <a:lnTo>
                    <a:pt x="4692" y="10408"/>
                  </a:lnTo>
                  <a:lnTo>
                    <a:pt x="4097" y="8931"/>
                  </a:lnTo>
                  <a:lnTo>
                    <a:pt x="4549" y="8336"/>
                  </a:lnTo>
                  <a:lnTo>
                    <a:pt x="4883" y="8550"/>
                  </a:lnTo>
                  <a:cubicBezTo>
                    <a:pt x="4913" y="8573"/>
                    <a:pt x="4946" y="8584"/>
                    <a:pt x="4978" y="8584"/>
                  </a:cubicBezTo>
                  <a:cubicBezTo>
                    <a:pt x="5045" y="8584"/>
                    <a:pt x="5105" y="8536"/>
                    <a:pt x="5121" y="8455"/>
                  </a:cubicBezTo>
                  <a:lnTo>
                    <a:pt x="5383" y="7097"/>
                  </a:lnTo>
                  <a:lnTo>
                    <a:pt x="6550" y="7097"/>
                  </a:lnTo>
                  <a:cubicBezTo>
                    <a:pt x="7098" y="7097"/>
                    <a:pt x="7550" y="7550"/>
                    <a:pt x="7550" y="8121"/>
                  </a:cubicBezTo>
                  <a:lnTo>
                    <a:pt x="7550" y="8621"/>
                  </a:lnTo>
                  <a:cubicBezTo>
                    <a:pt x="7514" y="8717"/>
                    <a:pt x="7604" y="8764"/>
                    <a:pt x="7696" y="8764"/>
                  </a:cubicBezTo>
                  <a:cubicBezTo>
                    <a:pt x="7788" y="8764"/>
                    <a:pt x="7883" y="8717"/>
                    <a:pt x="7860" y="8621"/>
                  </a:cubicBezTo>
                  <a:lnTo>
                    <a:pt x="7860" y="8145"/>
                  </a:lnTo>
                  <a:cubicBezTo>
                    <a:pt x="7860" y="7407"/>
                    <a:pt x="7264" y="6812"/>
                    <a:pt x="6526" y="6812"/>
                  </a:cubicBezTo>
                  <a:lnTo>
                    <a:pt x="5311" y="6812"/>
                  </a:lnTo>
                  <a:lnTo>
                    <a:pt x="5073" y="6550"/>
                  </a:lnTo>
                  <a:cubicBezTo>
                    <a:pt x="5573" y="6192"/>
                    <a:pt x="5883" y="5645"/>
                    <a:pt x="5907" y="5026"/>
                  </a:cubicBezTo>
                  <a:cubicBezTo>
                    <a:pt x="6883" y="4978"/>
                    <a:pt x="6907" y="3549"/>
                    <a:pt x="5931" y="3478"/>
                  </a:cubicBezTo>
                  <a:cubicBezTo>
                    <a:pt x="6002" y="3382"/>
                    <a:pt x="6050" y="3263"/>
                    <a:pt x="6074" y="3120"/>
                  </a:cubicBezTo>
                  <a:cubicBezTo>
                    <a:pt x="6169" y="3097"/>
                    <a:pt x="6264" y="3001"/>
                    <a:pt x="6288" y="2906"/>
                  </a:cubicBezTo>
                  <a:cubicBezTo>
                    <a:pt x="6550" y="2763"/>
                    <a:pt x="6740" y="2477"/>
                    <a:pt x="6764" y="2168"/>
                  </a:cubicBezTo>
                  <a:cubicBezTo>
                    <a:pt x="6717" y="1811"/>
                    <a:pt x="6550" y="1453"/>
                    <a:pt x="6288" y="1191"/>
                  </a:cubicBezTo>
                  <a:cubicBezTo>
                    <a:pt x="6262" y="1152"/>
                    <a:pt x="6214" y="1134"/>
                    <a:pt x="6168" y="1134"/>
                  </a:cubicBezTo>
                  <a:cubicBezTo>
                    <a:pt x="6131" y="1134"/>
                    <a:pt x="6095" y="1146"/>
                    <a:pt x="6074" y="1168"/>
                  </a:cubicBezTo>
                  <a:cubicBezTo>
                    <a:pt x="6002" y="1215"/>
                    <a:pt x="5978" y="1310"/>
                    <a:pt x="6050" y="1382"/>
                  </a:cubicBezTo>
                  <a:cubicBezTo>
                    <a:pt x="6264" y="1596"/>
                    <a:pt x="6407" y="1882"/>
                    <a:pt x="6455" y="2192"/>
                  </a:cubicBezTo>
                  <a:cubicBezTo>
                    <a:pt x="6431" y="2287"/>
                    <a:pt x="6383" y="2406"/>
                    <a:pt x="6312" y="2477"/>
                  </a:cubicBezTo>
                  <a:cubicBezTo>
                    <a:pt x="6264" y="2311"/>
                    <a:pt x="6121" y="2192"/>
                    <a:pt x="5954" y="2192"/>
                  </a:cubicBezTo>
                  <a:lnTo>
                    <a:pt x="4454" y="2192"/>
                  </a:lnTo>
                  <a:cubicBezTo>
                    <a:pt x="4716" y="1858"/>
                    <a:pt x="4788" y="1430"/>
                    <a:pt x="4716" y="1049"/>
                  </a:cubicBezTo>
                  <a:cubicBezTo>
                    <a:pt x="4692" y="1001"/>
                    <a:pt x="4668" y="953"/>
                    <a:pt x="4621" y="929"/>
                  </a:cubicBezTo>
                  <a:cubicBezTo>
                    <a:pt x="4597" y="918"/>
                    <a:pt x="4573" y="912"/>
                    <a:pt x="4549" y="912"/>
                  </a:cubicBezTo>
                  <a:cubicBezTo>
                    <a:pt x="4526" y="912"/>
                    <a:pt x="4502" y="918"/>
                    <a:pt x="4478" y="929"/>
                  </a:cubicBezTo>
                  <a:cubicBezTo>
                    <a:pt x="4438" y="951"/>
                    <a:pt x="4399" y="960"/>
                    <a:pt x="4360" y="960"/>
                  </a:cubicBezTo>
                  <a:cubicBezTo>
                    <a:pt x="4192" y="960"/>
                    <a:pt x="4049" y="787"/>
                    <a:pt x="4049" y="787"/>
                  </a:cubicBezTo>
                  <a:cubicBezTo>
                    <a:pt x="4026" y="739"/>
                    <a:pt x="3978" y="715"/>
                    <a:pt x="3930" y="715"/>
                  </a:cubicBezTo>
                  <a:cubicBezTo>
                    <a:pt x="3883" y="715"/>
                    <a:pt x="3835" y="739"/>
                    <a:pt x="3811" y="787"/>
                  </a:cubicBezTo>
                  <a:cubicBezTo>
                    <a:pt x="3811" y="787"/>
                    <a:pt x="3669" y="960"/>
                    <a:pt x="3500" y="960"/>
                  </a:cubicBezTo>
                  <a:cubicBezTo>
                    <a:pt x="3462" y="960"/>
                    <a:pt x="3422" y="951"/>
                    <a:pt x="3383" y="929"/>
                  </a:cubicBezTo>
                  <a:cubicBezTo>
                    <a:pt x="3359" y="918"/>
                    <a:pt x="3335" y="912"/>
                    <a:pt x="3311" y="912"/>
                  </a:cubicBezTo>
                  <a:cubicBezTo>
                    <a:pt x="3287" y="912"/>
                    <a:pt x="3263" y="918"/>
                    <a:pt x="3240" y="929"/>
                  </a:cubicBezTo>
                  <a:cubicBezTo>
                    <a:pt x="3192" y="953"/>
                    <a:pt x="3168" y="1001"/>
                    <a:pt x="3144" y="1049"/>
                  </a:cubicBezTo>
                  <a:cubicBezTo>
                    <a:pt x="3049" y="1430"/>
                    <a:pt x="3144" y="1858"/>
                    <a:pt x="3383" y="2192"/>
                  </a:cubicBezTo>
                  <a:lnTo>
                    <a:pt x="1906" y="2192"/>
                  </a:lnTo>
                  <a:cubicBezTo>
                    <a:pt x="1739" y="2192"/>
                    <a:pt x="1573" y="2311"/>
                    <a:pt x="1549" y="2477"/>
                  </a:cubicBezTo>
                  <a:cubicBezTo>
                    <a:pt x="1477" y="2406"/>
                    <a:pt x="1406" y="2287"/>
                    <a:pt x="1406" y="2192"/>
                  </a:cubicBezTo>
                  <a:cubicBezTo>
                    <a:pt x="1406" y="1858"/>
                    <a:pt x="1763" y="1382"/>
                    <a:pt x="2144" y="1049"/>
                  </a:cubicBezTo>
                  <a:cubicBezTo>
                    <a:pt x="2620" y="596"/>
                    <a:pt x="3263" y="334"/>
                    <a:pt x="3930" y="310"/>
                  </a:cubicBezTo>
                  <a:cubicBezTo>
                    <a:pt x="4526" y="310"/>
                    <a:pt x="5121" y="548"/>
                    <a:pt x="5573" y="929"/>
                  </a:cubicBezTo>
                  <a:cubicBezTo>
                    <a:pt x="5608" y="959"/>
                    <a:pt x="5643" y="971"/>
                    <a:pt x="5676" y="971"/>
                  </a:cubicBezTo>
                  <a:cubicBezTo>
                    <a:pt x="5803" y="971"/>
                    <a:pt x="5897" y="786"/>
                    <a:pt x="5764" y="691"/>
                  </a:cubicBezTo>
                  <a:cubicBezTo>
                    <a:pt x="5264" y="263"/>
                    <a:pt x="4597" y="1"/>
                    <a:pt x="3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TextBox 55">
            <a:extLst>
              <a:ext uri="{FF2B5EF4-FFF2-40B4-BE49-F238E27FC236}">
                <a16:creationId xmlns:a16="http://schemas.microsoft.com/office/drawing/2014/main" id="{D57B46C5-3F8B-DE41-9B4E-C51D966FAD3A}"/>
              </a:ext>
            </a:extLst>
          </p:cNvPr>
          <p:cNvSpPr txBox="1"/>
          <p:nvPr/>
        </p:nvSpPr>
        <p:spPr>
          <a:xfrm>
            <a:off x="1175721" y="774218"/>
            <a:ext cx="7138509" cy="791499"/>
          </a:xfrm>
          <a:prstGeom prst="rect">
            <a:avLst/>
          </a:prstGeom>
          <a:noFill/>
        </p:spPr>
        <p:txBody>
          <a:bodyPr wrap="square">
            <a:spAutoFit/>
          </a:bodyPr>
          <a:lstStyle/>
          <a:p>
            <a:pPr marL="0" marR="0" algn="ctr">
              <a:lnSpc>
                <a:spcPct val="150000"/>
              </a:lnSpc>
              <a:spcBef>
                <a:spcPts val="0"/>
              </a:spcBef>
              <a:spcAft>
                <a:spcPts val="800"/>
              </a:spcAft>
            </a:pP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Các</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chi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tiết</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để</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làm</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rõ</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Chắc</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hẳn</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nhiều</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người</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cũng</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đồng</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tình</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rằng</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tàu</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điện</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là</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kí</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ức</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đáng</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nhớ</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của</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Thủ</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đô</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trên</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nhiều</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phương</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diện</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rPr>
              <a:t>là</a:t>
            </a:r>
            <a:r>
              <a:rPr lang="en-US" sz="1600" b="1" dirty="0">
                <a:solidFill>
                  <a:schemeClr val="bg2">
                    <a:lumMod val="50000"/>
                  </a:schemeClr>
                </a:solidFill>
                <a:effectLst/>
                <a:latin typeface="Times New Roman" panose="02020603050405020304" pitchFamily="18" charset="0"/>
                <a:ea typeface="Times New Roman" panose="02020603050405020304" pitchFamily="18" charset="0"/>
              </a:rPr>
              <a:t>:</a:t>
            </a:r>
            <a:endParaRPr lang="en-US" b="1" dirty="0">
              <a:solidFill>
                <a:schemeClr val="bg2">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9983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par>
                                <p:cTn id="41" presetID="22" presetClass="entr" presetSubtype="8"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par>
                                <p:cTn id="44" presetID="22" presetClass="entr" presetSubtype="8"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par>
                                <p:cTn id="47" presetID="22" presetClass="entr" presetSubtype="8"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par>
                                <p:cTn id="53" presetID="2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par>
                                <p:cTn id="59" presetID="22" presetClass="entr" presetSubtype="8"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6E3C9-E178-A761-0C66-0A4B57CC17DB}"/>
              </a:ext>
            </a:extLst>
          </p:cNvPr>
          <p:cNvSpPr txBox="1"/>
          <p:nvPr/>
        </p:nvSpPr>
        <p:spPr>
          <a:xfrm>
            <a:off x="614856" y="362607"/>
            <a:ext cx="6992007" cy="463397"/>
          </a:xfrm>
          <a:prstGeom prst="rect">
            <a:avLst/>
          </a:prstGeom>
          <a:noFill/>
        </p:spPr>
        <p:txBody>
          <a:bodyPr wrap="square" rtlCol="0">
            <a:spAutoFit/>
          </a:bodyPr>
          <a:lstStyle/>
          <a:p>
            <a:pPr marL="0" marR="0" algn="just">
              <a:lnSpc>
                <a:spcPct val="150000"/>
              </a:lnSpc>
              <a:spcBef>
                <a:spcPts val="0"/>
              </a:spcBef>
              <a:spcAft>
                <a:spcPts val="800"/>
              </a:spcAft>
            </a:pPr>
            <a:r>
              <a:rPr lang="en-US" sz="1800" b="1" dirty="0">
                <a:effectLst/>
                <a:latin typeface="Times New Roman" panose="02020603050405020304" pitchFamily="18" charset="0"/>
                <a:ea typeface="Times New Roman" panose="02020603050405020304" pitchFamily="18" charset="0"/>
              </a:rPr>
              <a:t>4. </a:t>
            </a:r>
            <a:r>
              <a:rPr lang="vi-VN" sz="1800" b="1" dirty="0">
                <a:effectLst/>
                <a:latin typeface="Times New Roman" panose="02020603050405020304" pitchFamily="18" charset="0"/>
                <a:ea typeface="Times New Roman" panose="02020603050405020304" pitchFamily="18" charset="0"/>
              </a:rPr>
              <a:t>Thái độ, quan điểm và cách đánh giá của người viết </a:t>
            </a:r>
            <a:endParaRPr lang="en-US" sz="1800" dirty="0">
              <a:effectLst/>
              <a:latin typeface="Calibri" panose="020F0502020204030204" pitchFamily="34" charset="0"/>
              <a:ea typeface="Calibri" panose="020F0502020204030204" pitchFamily="34" charset="0"/>
            </a:endParaRPr>
          </a:p>
        </p:txBody>
      </p:sp>
      <p:pic>
        <p:nvPicPr>
          <p:cNvPr id="1026" name="Picture 2" descr="Hà Nội xưa, Đọc tin Hà Nội xưa mới nhất | Tin tức Online">
            <a:extLst>
              <a:ext uri="{FF2B5EF4-FFF2-40B4-BE49-F238E27FC236}">
                <a16:creationId xmlns:a16="http://schemas.microsoft.com/office/drawing/2014/main" id="{CDBF7401-09C1-0D85-4FE4-4AB6BE5848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413" b="5732"/>
          <a:stretch/>
        </p:blipFill>
        <p:spPr bwMode="auto">
          <a:xfrm>
            <a:off x="865022" y="1190445"/>
            <a:ext cx="3405053" cy="30019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6468DC-EF87-2820-1625-5FC9EBF5411D}"/>
              </a:ext>
            </a:extLst>
          </p:cNvPr>
          <p:cNvSpPr txBox="1"/>
          <p:nvPr/>
        </p:nvSpPr>
        <p:spPr>
          <a:xfrm>
            <a:off x="4442604" y="1305666"/>
            <a:ext cx="4114800" cy="2950744"/>
          </a:xfrm>
          <a:prstGeom prst="rect">
            <a:avLst/>
          </a:prstGeom>
          <a:noFill/>
        </p:spPr>
        <p:txBody>
          <a:bodyPr wrap="square">
            <a:spAutoFit/>
          </a:bodyPr>
          <a:lstStyle/>
          <a:p>
            <a:pPr marL="0" marR="0" algn="just">
              <a:lnSpc>
                <a:spcPct val="150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Thái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hoài</a:t>
            </a:r>
            <a:r>
              <a:rPr lang="en-US" sz="1600" dirty="0">
                <a:latin typeface="Calibri" panose="020F0502020204030204" pitchFamily="34" charset="0"/>
                <a:ea typeface="Calibri" panose="020F0502020204030204" pitchFamily="34" charset="0"/>
              </a:rPr>
              <a:t> </a:t>
            </a:r>
            <a:r>
              <a:rPr lang="en-US" sz="1800" dirty="0" err="1">
                <a:effectLst/>
                <a:latin typeface="Times New Roman" panose="02020603050405020304" pitchFamily="18" charset="0"/>
                <a:ea typeface="Times New Roman" panose="02020603050405020304" pitchFamily="18" charset="0"/>
              </a:rPr>
              <a:t>niệm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tàu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Hà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trước</a:t>
            </a:r>
            <a:r>
              <a:rPr lang="en-US" sz="1800" dirty="0">
                <a:effectLst/>
                <a:latin typeface="Times New Roman" panose="02020603050405020304" pitchFamily="18" charset="0"/>
                <a:ea typeface="Times New Roman" panose="02020603050405020304" pitchFamily="18" charset="0"/>
              </a:rPr>
              <a:t> kia </a:t>
            </a:r>
            <a:r>
              <a:rPr lang="en-US" sz="1800" dirty="0" err="1">
                <a:effectLst/>
                <a:latin typeface="Times New Roman" panose="02020603050405020304" pitchFamily="18" charset="0"/>
                <a:ea typeface="Times New Roman" panose="02020603050405020304" pitchFamily="18" charset="0"/>
              </a:rPr>
              <a:t>gắn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lịch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hoá</a:t>
            </a:r>
            <a:r>
              <a:rPr lang="en-US" sz="1800" dirty="0">
                <a:effectLst/>
                <a:latin typeface="Times New Roman" panose="02020603050405020304" pitchFamily="18" charset="0"/>
                <a:ea typeface="Times New Roman" panose="02020603050405020304" pitchFamily="18" charset="0"/>
              </a:rPr>
              <a:t>. Quan </a:t>
            </a:r>
            <a:r>
              <a:rPr lang="en-US" sz="1800" dirty="0" err="1">
                <a:effectLst/>
                <a:latin typeface="Times New Roman" panose="02020603050405020304" pitchFamily="18" charset="0"/>
                <a:ea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phục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xây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dựng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hệ</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tàu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vừa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vừa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lịch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sử</a:t>
            </a:r>
            <a:endParaRPr lang="en-US" sz="1800" dirty="0"/>
          </a:p>
        </p:txBody>
      </p:sp>
    </p:spTree>
    <p:extLst>
      <p:ext uri="{BB962C8B-B14F-4D97-AF65-F5344CB8AC3E}">
        <p14:creationId xmlns:p14="http://schemas.microsoft.com/office/powerpoint/2010/main" val="401221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31A212A-DFC8-1D3A-750D-0B1AD231E05C}"/>
              </a:ext>
            </a:extLst>
          </p:cNvPr>
          <p:cNvSpPr/>
          <p:nvPr/>
        </p:nvSpPr>
        <p:spPr>
          <a:xfrm>
            <a:off x="-1107272" y="1630459"/>
            <a:ext cx="8588009" cy="3696073"/>
          </a:xfrm>
          <a:custGeom>
            <a:avLst/>
            <a:gdLst/>
            <a:ahLst/>
            <a:cxnLst/>
            <a:rect l="l" t="t" r="r" b="b"/>
            <a:pathLst>
              <a:path w="14657655" h="6794205">
                <a:moveTo>
                  <a:pt x="0" y="0"/>
                </a:moveTo>
                <a:lnTo>
                  <a:pt x="14657655" y="0"/>
                </a:lnTo>
                <a:lnTo>
                  <a:pt x="14657655" y="6794205"/>
                </a:lnTo>
                <a:lnTo>
                  <a:pt x="0" y="6794205"/>
                </a:lnTo>
                <a:lnTo>
                  <a:pt x="0" y="0"/>
                </a:lnTo>
                <a:close/>
              </a:path>
            </a:pathLst>
          </a:custGeom>
          <a:blipFill>
            <a:blip r:embed="rId2"/>
            <a:stretch>
              <a:fillRect t="-56784" r="-31128" b="-31810"/>
            </a:stretch>
          </a:blipFill>
        </p:spPr>
      </p:sp>
      <p:sp>
        <p:nvSpPr>
          <p:cNvPr id="6" name="Google Shape;662;p36">
            <a:extLst>
              <a:ext uri="{FF2B5EF4-FFF2-40B4-BE49-F238E27FC236}">
                <a16:creationId xmlns:a16="http://schemas.microsoft.com/office/drawing/2014/main" id="{BCFCD2AE-435D-77C2-952D-56FC1721416D}"/>
              </a:ext>
            </a:extLst>
          </p:cNvPr>
          <p:cNvSpPr txBox="1">
            <a:spLocks/>
          </p:cNvSpPr>
          <p:nvPr/>
        </p:nvSpPr>
        <p:spPr>
          <a:xfrm>
            <a:off x="2420008" y="789919"/>
            <a:ext cx="6329854" cy="218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2"/>
              </a:buClr>
              <a:buSzPts val="5200"/>
              <a:buFont typeface="Alfa Slab One"/>
              <a:buNone/>
              <a:defRPr sz="5300" b="0" i="0" u="none" strike="noStrike" cap="none">
                <a:solidFill>
                  <a:schemeClr val="lt2"/>
                </a:solidFill>
                <a:latin typeface="Alfa Slab One"/>
                <a:ea typeface="Alfa Slab One"/>
                <a:cs typeface="Alfa Slab One"/>
                <a:sym typeface="Alfa Slab One"/>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marL="0" marR="0" lvl="0" indent="0" algn="l" defTabSz="914400" rtl="0" eaLnBrk="1" fontAlgn="auto" latinLnBrk="0" hangingPunct="1">
              <a:lnSpc>
                <a:spcPct val="150000"/>
              </a:lnSpc>
              <a:spcBef>
                <a:spcPts val="0"/>
              </a:spcBef>
              <a:spcAft>
                <a:spcPts val="0"/>
              </a:spcAft>
              <a:buClr>
                <a:srgbClr val="333B3B"/>
              </a:buClr>
              <a:buSzPts val="5200"/>
              <a:buFont typeface="Alfa Slab One"/>
              <a:buNone/>
              <a:tabLst/>
              <a:defRPr/>
            </a:pPr>
            <a:r>
              <a:rPr kumimoji="0" lang="en-US" sz="6600" b="0" i="0" u="none" strike="noStrike" kern="0" cap="none" spc="0" normalizeH="0" baseline="0" noProof="0" dirty="0">
                <a:ln>
                  <a:noFill/>
                </a:ln>
                <a:solidFill>
                  <a:srgbClr val="E0816E">
                    <a:lumMod val="50000"/>
                  </a:srgbClr>
                </a:solidFill>
                <a:effectLst/>
                <a:highlight>
                  <a:srgbClr val="F2E7D6"/>
                </a:highlight>
                <a:uLnTx/>
                <a:uFillTx/>
                <a:latin typeface="Alfa Slab One"/>
                <a:ea typeface="STXingkai" panose="02010800040101010101" pitchFamily="2" charset="-122"/>
                <a:sym typeface="Alfa Slab One"/>
              </a:rPr>
              <a:t>LUYỆN</a:t>
            </a:r>
            <a:r>
              <a:rPr kumimoji="0" lang="en-US" sz="6600" b="0" i="0" u="none" strike="noStrike" kern="0" cap="none" spc="0" normalizeH="0" noProof="0" dirty="0">
                <a:ln>
                  <a:noFill/>
                </a:ln>
                <a:solidFill>
                  <a:srgbClr val="E0816E">
                    <a:lumMod val="50000"/>
                  </a:srgbClr>
                </a:solidFill>
                <a:effectLst/>
                <a:highlight>
                  <a:srgbClr val="F2E7D6"/>
                </a:highlight>
                <a:uLnTx/>
                <a:uFillTx/>
                <a:latin typeface="Alfa Slab One"/>
                <a:ea typeface="STXingkai" panose="02010800040101010101" pitchFamily="2" charset="-122"/>
                <a:sym typeface="Alfa Slab One"/>
              </a:rPr>
              <a:t> TẬP</a:t>
            </a:r>
            <a:endParaRPr kumimoji="0" lang="en-US" sz="6600" b="0" i="0" u="none" strike="noStrike" kern="0" cap="none" spc="0" normalizeH="0" baseline="0" noProof="0" dirty="0">
              <a:ln>
                <a:noFill/>
              </a:ln>
              <a:solidFill>
                <a:srgbClr val="E0816E">
                  <a:lumMod val="50000"/>
                </a:srgbClr>
              </a:solidFill>
              <a:effectLst/>
              <a:highlight>
                <a:srgbClr val="F2E7D6"/>
              </a:highlight>
              <a:uLnTx/>
              <a:uFillTx/>
              <a:latin typeface="Alfa Slab One"/>
              <a:ea typeface="STXingkai" panose="02010800040101010101" pitchFamily="2" charset="-122"/>
              <a:sym typeface="Alfa Slab One"/>
            </a:endParaRPr>
          </a:p>
        </p:txBody>
      </p:sp>
    </p:spTree>
    <p:extLst>
      <p:ext uri="{BB962C8B-B14F-4D97-AF65-F5344CB8AC3E}">
        <p14:creationId xmlns:p14="http://schemas.microsoft.com/office/powerpoint/2010/main" val="20573752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8" name="Google Shape;878;p39"/>
          <p:cNvSpPr txBox="1">
            <a:spLocks noGrp="1"/>
          </p:cNvSpPr>
          <p:nvPr>
            <p:ph type="title"/>
          </p:nvPr>
        </p:nvSpPr>
        <p:spPr>
          <a:xfrm>
            <a:off x="571306" y="28467"/>
            <a:ext cx="4047356" cy="159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chemeClr val="bg2">
                    <a:lumMod val="50000"/>
                  </a:schemeClr>
                </a:solidFill>
                <a:latin typeface="Times New Roman" panose="02020603050405020304" pitchFamily="18" charset="0"/>
                <a:cs typeface="Times New Roman" panose="02020603050405020304" pitchFamily="18" charset="0"/>
              </a:rPr>
              <a:t>NHIỆM VỤ</a:t>
            </a:r>
            <a:endParaRPr sz="3600" b="1" dirty="0">
              <a:solidFill>
                <a:schemeClr val="bg2">
                  <a:lumMod val="50000"/>
                </a:schemeClr>
              </a:solidFill>
              <a:latin typeface="Times New Roman" panose="02020603050405020304" pitchFamily="18" charset="0"/>
              <a:cs typeface="Times New Roman" panose="02020603050405020304" pitchFamily="18" charset="0"/>
            </a:endParaRPr>
          </a:p>
        </p:txBody>
      </p:sp>
      <p:grpSp>
        <p:nvGrpSpPr>
          <p:cNvPr id="931" name="Google Shape;931;p39"/>
          <p:cNvGrpSpPr/>
          <p:nvPr/>
        </p:nvGrpSpPr>
        <p:grpSpPr>
          <a:xfrm>
            <a:off x="6955861" y="2"/>
            <a:ext cx="1600705" cy="1898921"/>
            <a:chOff x="7069011" y="288527"/>
            <a:chExt cx="1600705" cy="1898921"/>
          </a:xfrm>
        </p:grpSpPr>
        <p:grpSp>
          <p:nvGrpSpPr>
            <p:cNvPr id="932" name="Google Shape;932;p39"/>
            <p:cNvGrpSpPr/>
            <p:nvPr/>
          </p:nvGrpSpPr>
          <p:grpSpPr>
            <a:xfrm rot="-5400000">
              <a:off x="7098612" y="258925"/>
              <a:ext cx="1241972" cy="1301175"/>
              <a:chOff x="649743" y="199799"/>
              <a:chExt cx="1100649" cy="1153115"/>
            </a:xfrm>
          </p:grpSpPr>
          <p:grpSp>
            <p:nvGrpSpPr>
              <p:cNvPr id="933" name="Google Shape;933;p39"/>
              <p:cNvGrpSpPr/>
              <p:nvPr/>
            </p:nvGrpSpPr>
            <p:grpSpPr>
              <a:xfrm rot="8300102">
                <a:off x="714386" y="799798"/>
                <a:ext cx="576485" cy="413842"/>
                <a:chOff x="6287275" y="3211700"/>
                <a:chExt cx="543900" cy="390450"/>
              </a:xfrm>
            </p:grpSpPr>
            <p:sp>
              <p:nvSpPr>
                <p:cNvPr id="934" name="Google Shape;934;p39"/>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9"/>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9"/>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9"/>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39"/>
              <p:cNvGrpSpPr/>
              <p:nvPr/>
            </p:nvGrpSpPr>
            <p:grpSpPr>
              <a:xfrm rot="8300102">
                <a:off x="1109263" y="339073"/>
                <a:ext cx="576485" cy="413842"/>
                <a:chOff x="6287275" y="3211700"/>
                <a:chExt cx="543900" cy="390450"/>
              </a:xfrm>
            </p:grpSpPr>
            <p:sp>
              <p:nvSpPr>
                <p:cNvPr id="939" name="Google Shape;939;p39"/>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3" name="Google Shape;943;p39"/>
            <p:cNvGrpSpPr/>
            <p:nvPr/>
          </p:nvGrpSpPr>
          <p:grpSpPr>
            <a:xfrm rot="3784502">
              <a:off x="7988974" y="1558208"/>
              <a:ext cx="650532" cy="466998"/>
              <a:chOff x="6287275" y="3211700"/>
              <a:chExt cx="543900" cy="390450"/>
            </a:xfrm>
          </p:grpSpPr>
          <p:sp>
            <p:nvSpPr>
              <p:cNvPr id="944" name="Google Shape;944;p39"/>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50" name="Picture 2" descr="Ký Ức Hà Nội #18: Leng Keng Tàu Điện Hà Nội - YouTube">
            <a:extLst>
              <a:ext uri="{FF2B5EF4-FFF2-40B4-BE49-F238E27FC236}">
                <a16:creationId xmlns:a16="http://schemas.microsoft.com/office/drawing/2014/main" id="{D0902BDC-FA64-F74D-164D-7A2B5F97E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213" y="1458420"/>
            <a:ext cx="4425351" cy="24892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390AB3-AA49-E4DA-8D7D-F46CA8E4418B}"/>
              </a:ext>
            </a:extLst>
          </p:cNvPr>
          <p:cNvSpPr txBox="1"/>
          <p:nvPr/>
        </p:nvSpPr>
        <p:spPr>
          <a:xfrm>
            <a:off x="608321" y="1530550"/>
            <a:ext cx="3298887" cy="2345001"/>
          </a:xfrm>
          <a:prstGeom prst="rect">
            <a:avLst/>
          </a:prstGeom>
          <a:noFill/>
        </p:spPr>
        <p:txBody>
          <a:bodyPr wrap="square">
            <a:spAutoFit/>
          </a:bodyPr>
          <a:lstStyle/>
          <a:p>
            <a:pPr algn="just">
              <a:lnSpc>
                <a:spcPct val="150000"/>
              </a:lnSpc>
            </a:pPr>
            <a:r>
              <a:rPr lang="en-US" sz="2000" dirty="0" err="1">
                <a:solidFill>
                  <a:schemeClr val="bg2">
                    <a:lumMod val="50000"/>
                  </a:schemeClr>
                </a:solidFill>
                <a:effectLst/>
                <a:latin typeface="Times New Roman" panose="02020603050405020304" pitchFamily="18" charset="0"/>
                <a:ea typeface="Times New Roman" panose="02020603050405020304" pitchFamily="18" charset="0"/>
              </a:rPr>
              <a:t>Từ</a:t>
            </a:r>
            <a:r>
              <a:rPr lang="en-US" sz="2000"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dirty="0" err="1">
                <a:solidFill>
                  <a:schemeClr val="bg2">
                    <a:lumMod val="50000"/>
                  </a:schemeClr>
                </a:solidFill>
                <a:effectLst/>
                <a:latin typeface="Times New Roman" panose="02020603050405020304" pitchFamily="18" charset="0"/>
                <a:ea typeface="Times New Roman" panose="02020603050405020304" pitchFamily="18" charset="0"/>
              </a:rPr>
              <a:t>nội</a:t>
            </a:r>
            <a:r>
              <a:rPr lang="en-US" sz="2000" dirty="0">
                <a:solidFill>
                  <a:schemeClr val="bg2">
                    <a:lumMod val="50000"/>
                  </a:schemeClr>
                </a:solidFill>
                <a:effectLst/>
                <a:latin typeface="Times New Roman" panose="02020603050405020304" pitchFamily="18" charset="0"/>
                <a:ea typeface="Times New Roman" panose="02020603050405020304" pitchFamily="18" charset="0"/>
              </a:rPr>
              <a:t> dung video </a:t>
            </a:r>
            <a:r>
              <a:rPr lang="en-US" sz="2000" dirty="0" err="1">
                <a:solidFill>
                  <a:schemeClr val="bg2">
                    <a:lumMod val="50000"/>
                  </a:schemeClr>
                </a:solidFill>
                <a:effectLst/>
                <a:latin typeface="Times New Roman" panose="02020603050405020304" pitchFamily="18" charset="0"/>
                <a:ea typeface="Times New Roman" panose="02020603050405020304" pitchFamily="18" charset="0"/>
              </a:rPr>
              <a:t>đầu</a:t>
            </a:r>
            <a:r>
              <a:rPr lang="en-US" sz="2000"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dirty="0" err="1">
                <a:solidFill>
                  <a:schemeClr val="bg2">
                    <a:lumMod val="50000"/>
                  </a:schemeClr>
                </a:solidFill>
                <a:effectLst/>
                <a:latin typeface="Times New Roman" panose="02020603050405020304" pitchFamily="18" charset="0"/>
                <a:ea typeface="Times New Roman" panose="02020603050405020304" pitchFamily="18" charset="0"/>
              </a:rPr>
              <a:t>bài</a:t>
            </a:r>
            <a:r>
              <a:rPr lang="en-US" sz="2000"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dirty="0" err="1">
                <a:solidFill>
                  <a:schemeClr val="bg2">
                    <a:lumMod val="50000"/>
                  </a:schemeClr>
                </a:solidFill>
                <a:effectLst/>
                <a:latin typeface="Times New Roman" panose="02020603050405020304" pitchFamily="18" charset="0"/>
                <a:ea typeface="Times New Roman" panose="02020603050405020304" pitchFamily="18" charset="0"/>
              </a:rPr>
              <a:t>học</a:t>
            </a:r>
            <a:r>
              <a:rPr lang="en-US" sz="2000"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u="sng" dirty="0">
                <a:solidFill>
                  <a:schemeClr val="bg2">
                    <a:lumMod val="50000"/>
                  </a:schemeClr>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https://www.youtube.com/watch?v=-ojBhC4Vu6U</a:t>
            </a:r>
            <a:r>
              <a:rPr lang="en-US" sz="2000"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em</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hãy</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chia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sẻ</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về</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quan</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điểm</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của</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người</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đưa</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tin </a:t>
            </a:r>
            <a:r>
              <a:rPr lang="en-US" sz="2000" b="1" i="1" dirty="0" err="1">
                <a:solidFill>
                  <a:schemeClr val="bg2">
                    <a:lumMod val="50000"/>
                  </a:schemeClr>
                </a:solidFill>
                <a:effectLst/>
                <a:latin typeface="Times New Roman" panose="02020603050405020304" pitchFamily="18" charset="0"/>
                <a:ea typeface="Times New Roman" panose="02020603050405020304" pitchFamily="18" charset="0"/>
              </a:rPr>
              <a:t>trong</a:t>
            </a:r>
            <a:r>
              <a:rPr lang="en-US" sz="2000" b="1" i="1" dirty="0">
                <a:solidFill>
                  <a:schemeClr val="bg2">
                    <a:lumMod val="50000"/>
                  </a:schemeClr>
                </a:solidFill>
                <a:effectLst/>
                <a:latin typeface="Times New Roman" panose="02020603050405020304" pitchFamily="18" charset="0"/>
                <a:ea typeface="Times New Roman" panose="02020603050405020304" pitchFamily="18" charset="0"/>
              </a:rPr>
              <a:t> clip </a:t>
            </a:r>
            <a:endParaRPr lang="en-US" sz="2000" b="1" i="1"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grpSp>
        <p:nvGrpSpPr>
          <p:cNvPr id="2127" name="Google Shape;2127;p57"/>
          <p:cNvGrpSpPr/>
          <p:nvPr/>
        </p:nvGrpSpPr>
        <p:grpSpPr>
          <a:xfrm rot="6313890">
            <a:off x="325994" y="-414392"/>
            <a:ext cx="1600586" cy="1898779"/>
            <a:chOff x="7069011" y="288527"/>
            <a:chExt cx="1600705" cy="1898921"/>
          </a:xfrm>
        </p:grpSpPr>
        <p:grpSp>
          <p:nvGrpSpPr>
            <p:cNvPr id="2128" name="Google Shape;2128;p57"/>
            <p:cNvGrpSpPr/>
            <p:nvPr/>
          </p:nvGrpSpPr>
          <p:grpSpPr>
            <a:xfrm rot="-5400000">
              <a:off x="7098612" y="258925"/>
              <a:ext cx="1241972" cy="1301175"/>
              <a:chOff x="649743" y="199799"/>
              <a:chExt cx="1100649" cy="1153115"/>
            </a:xfrm>
          </p:grpSpPr>
          <p:grpSp>
            <p:nvGrpSpPr>
              <p:cNvPr id="2129" name="Google Shape;2129;p57"/>
              <p:cNvGrpSpPr/>
              <p:nvPr/>
            </p:nvGrpSpPr>
            <p:grpSpPr>
              <a:xfrm rot="8300102">
                <a:off x="714386" y="799798"/>
                <a:ext cx="576485" cy="413842"/>
                <a:chOff x="6287275" y="3211700"/>
                <a:chExt cx="543900" cy="390450"/>
              </a:xfrm>
            </p:grpSpPr>
            <p:sp>
              <p:nvSpPr>
                <p:cNvPr id="2130" name="Google Shape;2130;p57"/>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1" name="Google Shape;2131;p57"/>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2" name="Google Shape;2132;p57"/>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3" name="Google Shape;2133;p57"/>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34" name="Google Shape;2134;p57"/>
              <p:cNvGrpSpPr/>
              <p:nvPr/>
            </p:nvGrpSpPr>
            <p:grpSpPr>
              <a:xfrm rot="8300102">
                <a:off x="1109263" y="339073"/>
                <a:ext cx="576485" cy="413842"/>
                <a:chOff x="6287275" y="3211700"/>
                <a:chExt cx="543900" cy="390450"/>
              </a:xfrm>
            </p:grpSpPr>
            <p:sp>
              <p:nvSpPr>
                <p:cNvPr id="2135" name="Google Shape;2135;p57"/>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6" name="Google Shape;2136;p57"/>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7" name="Google Shape;2137;p57"/>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8" name="Google Shape;2138;p57"/>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39" name="Google Shape;2139;p57"/>
            <p:cNvGrpSpPr/>
            <p:nvPr/>
          </p:nvGrpSpPr>
          <p:grpSpPr>
            <a:xfrm rot="3784502">
              <a:off x="7988974" y="1558208"/>
              <a:ext cx="650532" cy="466998"/>
              <a:chOff x="6287275" y="3211700"/>
              <a:chExt cx="543900" cy="390450"/>
            </a:xfrm>
          </p:grpSpPr>
          <p:sp>
            <p:nvSpPr>
              <p:cNvPr id="2140" name="Google Shape;2140;p57"/>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1" name="Google Shape;2141;p57"/>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2" name="Google Shape;2142;p57"/>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3" name="Google Shape;2143;p57"/>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144" name="Google Shape;2144;p57"/>
          <p:cNvSpPr/>
          <p:nvPr/>
        </p:nvSpPr>
        <p:spPr>
          <a:xfrm>
            <a:off x="4986575" y="1934898"/>
            <a:ext cx="3366322" cy="1260879"/>
          </a:xfrm>
          <a:custGeom>
            <a:avLst/>
            <a:gdLst/>
            <a:ahLst/>
            <a:cxnLst/>
            <a:rect l="l" t="t" r="r" b="b"/>
            <a:pathLst>
              <a:path w="177924" h="164767" extrusionOk="0">
                <a:moveTo>
                  <a:pt x="176100" y="163459"/>
                </a:moveTo>
                <a:lnTo>
                  <a:pt x="177924" y="4310"/>
                </a:lnTo>
                <a:lnTo>
                  <a:pt x="96332" y="2615"/>
                </a:lnTo>
                <a:lnTo>
                  <a:pt x="0" y="0"/>
                </a:lnTo>
                <a:lnTo>
                  <a:pt x="3487" y="164767"/>
                </a:lnTo>
                <a:lnTo>
                  <a:pt x="128152" y="159972"/>
                </a:lnTo>
                <a:close/>
              </a:path>
            </a:pathLst>
          </a:custGeom>
          <a:solidFill>
            <a:schemeClr val="lt1"/>
          </a:solidFill>
          <a:ln>
            <a:noFill/>
          </a:ln>
        </p:spPr>
      </p:sp>
      <p:sp>
        <p:nvSpPr>
          <p:cNvPr id="2145" name="Google Shape;2145;p57"/>
          <p:cNvSpPr/>
          <p:nvPr/>
        </p:nvSpPr>
        <p:spPr>
          <a:xfrm>
            <a:off x="4986575" y="594375"/>
            <a:ext cx="3366322" cy="1260879"/>
          </a:xfrm>
          <a:custGeom>
            <a:avLst/>
            <a:gdLst/>
            <a:ahLst/>
            <a:cxnLst/>
            <a:rect l="l" t="t" r="r" b="b"/>
            <a:pathLst>
              <a:path w="177924" h="164767" extrusionOk="0">
                <a:moveTo>
                  <a:pt x="176100" y="163459"/>
                </a:moveTo>
                <a:lnTo>
                  <a:pt x="177924" y="4310"/>
                </a:lnTo>
                <a:lnTo>
                  <a:pt x="96332" y="2615"/>
                </a:lnTo>
                <a:lnTo>
                  <a:pt x="0" y="0"/>
                </a:lnTo>
                <a:lnTo>
                  <a:pt x="3487" y="164767"/>
                </a:lnTo>
                <a:lnTo>
                  <a:pt x="128152" y="159972"/>
                </a:lnTo>
                <a:close/>
              </a:path>
            </a:pathLst>
          </a:custGeom>
          <a:solidFill>
            <a:schemeClr val="lt1"/>
          </a:solidFill>
          <a:ln>
            <a:noFill/>
          </a:ln>
        </p:spPr>
      </p:sp>
      <p:sp>
        <p:nvSpPr>
          <p:cNvPr id="2146" name="Google Shape;2146;p57"/>
          <p:cNvSpPr/>
          <p:nvPr/>
        </p:nvSpPr>
        <p:spPr>
          <a:xfrm>
            <a:off x="4986575" y="3275422"/>
            <a:ext cx="3366322" cy="1260879"/>
          </a:xfrm>
          <a:custGeom>
            <a:avLst/>
            <a:gdLst/>
            <a:ahLst/>
            <a:cxnLst/>
            <a:rect l="l" t="t" r="r" b="b"/>
            <a:pathLst>
              <a:path w="177924" h="164767" extrusionOk="0">
                <a:moveTo>
                  <a:pt x="176100" y="163459"/>
                </a:moveTo>
                <a:lnTo>
                  <a:pt x="177924" y="4310"/>
                </a:lnTo>
                <a:lnTo>
                  <a:pt x="96332" y="2615"/>
                </a:lnTo>
                <a:lnTo>
                  <a:pt x="0" y="0"/>
                </a:lnTo>
                <a:lnTo>
                  <a:pt x="3487" y="164767"/>
                </a:lnTo>
                <a:lnTo>
                  <a:pt x="128152" y="159972"/>
                </a:lnTo>
                <a:close/>
              </a:path>
            </a:pathLst>
          </a:custGeom>
          <a:solidFill>
            <a:schemeClr val="lt1"/>
          </a:solidFill>
          <a:ln>
            <a:noFill/>
          </a:ln>
        </p:spPr>
      </p:sp>
      <p:sp>
        <p:nvSpPr>
          <p:cNvPr id="2147" name="Google Shape;2147;p57"/>
          <p:cNvSpPr/>
          <p:nvPr/>
        </p:nvSpPr>
        <p:spPr>
          <a:xfrm rot="10800000">
            <a:off x="3995994" y="1934886"/>
            <a:ext cx="910971" cy="1260879"/>
          </a:xfrm>
          <a:custGeom>
            <a:avLst/>
            <a:gdLst/>
            <a:ahLst/>
            <a:cxnLst/>
            <a:rect l="l" t="t" r="r" b="b"/>
            <a:pathLst>
              <a:path w="177924" h="164767" extrusionOk="0">
                <a:moveTo>
                  <a:pt x="176100" y="163459"/>
                </a:moveTo>
                <a:lnTo>
                  <a:pt x="177924" y="4310"/>
                </a:lnTo>
                <a:lnTo>
                  <a:pt x="96332" y="2615"/>
                </a:lnTo>
                <a:lnTo>
                  <a:pt x="0" y="0"/>
                </a:lnTo>
                <a:lnTo>
                  <a:pt x="3487" y="164767"/>
                </a:lnTo>
                <a:lnTo>
                  <a:pt x="128152" y="159972"/>
                </a:lnTo>
                <a:close/>
              </a:path>
            </a:pathLst>
          </a:custGeom>
          <a:solidFill>
            <a:schemeClr val="dk2"/>
          </a:solidFill>
          <a:ln>
            <a:noFill/>
          </a:ln>
        </p:spPr>
      </p:sp>
      <p:sp>
        <p:nvSpPr>
          <p:cNvPr id="2148" name="Google Shape;2148;p57"/>
          <p:cNvSpPr/>
          <p:nvPr/>
        </p:nvSpPr>
        <p:spPr>
          <a:xfrm rot="10800000">
            <a:off x="3995994" y="3275409"/>
            <a:ext cx="910971" cy="1260879"/>
          </a:xfrm>
          <a:custGeom>
            <a:avLst/>
            <a:gdLst/>
            <a:ahLst/>
            <a:cxnLst/>
            <a:rect l="l" t="t" r="r" b="b"/>
            <a:pathLst>
              <a:path w="177924" h="164767" extrusionOk="0">
                <a:moveTo>
                  <a:pt x="176100" y="163459"/>
                </a:moveTo>
                <a:lnTo>
                  <a:pt x="177924" y="4310"/>
                </a:lnTo>
                <a:lnTo>
                  <a:pt x="96332" y="2615"/>
                </a:lnTo>
                <a:lnTo>
                  <a:pt x="0" y="0"/>
                </a:lnTo>
                <a:lnTo>
                  <a:pt x="3487" y="164767"/>
                </a:lnTo>
                <a:lnTo>
                  <a:pt x="128152" y="159972"/>
                </a:lnTo>
                <a:close/>
              </a:path>
            </a:pathLst>
          </a:custGeom>
          <a:solidFill>
            <a:schemeClr val="dk2"/>
          </a:solidFill>
          <a:ln>
            <a:noFill/>
          </a:ln>
        </p:spPr>
      </p:sp>
      <p:sp>
        <p:nvSpPr>
          <p:cNvPr id="2149" name="Google Shape;2149;p57"/>
          <p:cNvSpPr/>
          <p:nvPr/>
        </p:nvSpPr>
        <p:spPr>
          <a:xfrm rot="10800000">
            <a:off x="3995994" y="594363"/>
            <a:ext cx="910971" cy="1260879"/>
          </a:xfrm>
          <a:custGeom>
            <a:avLst/>
            <a:gdLst/>
            <a:ahLst/>
            <a:cxnLst/>
            <a:rect l="l" t="t" r="r" b="b"/>
            <a:pathLst>
              <a:path w="177924" h="164767" extrusionOk="0">
                <a:moveTo>
                  <a:pt x="176100" y="163459"/>
                </a:moveTo>
                <a:lnTo>
                  <a:pt x="177924" y="4310"/>
                </a:lnTo>
                <a:lnTo>
                  <a:pt x="96332" y="2615"/>
                </a:lnTo>
                <a:lnTo>
                  <a:pt x="0" y="0"/>
                </a:lnTo>
                <a:lnTo>
                  <a:pt x="3487" y="164767"/>
                </a:lnTo>
                <a:lnTo>
                  <a:pt x="128152" y="159972"/>
                </a:lnTo>
                <a:close/>
              </a:path>
            </a:pathLst>
          </a:custGeom>
          <a:solidFill>
            <a:schemeClr val="dk2"/>
          </a:solidFill>
          <a:ln>
            <a:noFill/>
          </a:ln>
        </p:spPr>
      </p:sp>
      <p:graphicFrame>
        <p:nvGraphicFramePr>
          <p:cNvPr id="2151" name="Google Shape;2151;p57"/>
          <p:cNvGraphicFramePr/>
          <p:nvPr>
            <p:extLst>
              <p:ext uri="{D42A27DB-BD31-4B8C-83A1-F6EECF244321}">
                <p14:modId xmlns:p14="http://schemas.microsoft.com/office/powerpoint/2010/main" val="3150716476"/>
              </p:ext>
            </p:extLst>
          </p:nvPr>
        </p:nvGraphicFramePr>
        <p:xfrm>
          <a:off x="3996000" y="594363"/>
          <a:ext cx="4356700" cy="3954775"/>
        </p:xfrm>
        <a:graphic>
          <a:graphicData uri="http://schemas.openxmlformats.org/drawingml/2006/table">
            <a:tbl>
              <a:tblPr>
                <a:noFill/>
                <a:tableStyleId>{08B61CB5-0C87-4603-BF28-34BE32642915}</a:tableStyleId>
              </a:tblPr>
              <a:tblGrid>
                <a:gridCol w="1066700">
                  <a:extLst>
                    <a:ext uri="{9D8B030D-6E8A-4147-A177-3AD203B41FA5}">
                      <a16:colId xmlns:a16="http://schemas.microsoft.com/office/drawing/2014/main" val="20000"/>
                    </a:ext>
                  </a:extLst>
                </a:gridCol>
                <a:gridCol w="3290000">
                  <a:extLst>
                    <a:ext uri="{9D8B030D-6E8A-4147-A177-3AD203B41FA5}">
                      <a16:colId xmlns:a16="http://schemas.microsoft.com/office/drawing/2014/main" val="20001"/>
                    </a:ext>
                  </a:extLst>
                </a:gridCol>
              </a:tblGrid>
              <a:tr h="1277000">
                <a:tc>
                  <a:txBody>
                    <a:bodyPr/>
                    <a:lstStyle/>
                    <a:p>
                      <a:pPr marL="0" lvl="0" indent="0" algn="ctr" rtl="0">
                        <a:lnSpc>
                          <a:spcPct val="150000"/>
                        </a:lnSpc>
                        <a:spcBef>
                          <a:spcPts val="0"/>
                        </a:spcBef>
                        <a:spcAft>
                          <a:spcPts val="0"/>
                        </a:spcAft>
                        <a:buNone/>
                      </a:pPr>
                      <a:r>
                        <a:rPr lang="en" sz="2400" b="1" dirty="0">
                          <a:solidFill>
                            <a:schemeClr val="bg2">
                              <a:lumMod val="50000"/>
                            </a:schemeClr>
                          </a:solidFill>
                          <a:latin typeface="Times New Roman" panose="02020603050405020304" pitchFamily="18" charset="0"/>
                          <a:ea typeface="Alfa Slab One"/>
                          <a:cs typeface="Times New Roman" panose="02020603050405020304" pitchFamily="18" charset="0"/>
                          <a:sym typeface="Alfa Slab One"/>
                        </a:rPr>
                        <a:t>01</a:t>
                      </a:r>
                      <a:endParaRPr sz="2400" b="1" dirty="0">
                        <a:solidFill>
                          <a:schemeClr val="bg2">
                            <a:lumMod val="50000"/>
                          </a:schemeClr>
                        </a:solidFill>
                        <a:latin typeface="Times New Roman" panose="02020603050405020304" pitchFamily="18" charset="0"/>
                        <a:ea typeface="Alfa Slab One"/>
                        <a:cs typeface="Times New Roman" panose="02020603050405020304" pitchFamily="18" charset="0"/>
                        <a:sym typeface="Alfa Slab One"/>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a:lnSpc>
                          <a:spcPct val="150000"/>
                        </a:lnSpc>
                      </a:pP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Hoài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niệm</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tiếc</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nuối</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0"/>
                  </a:ext>
                </a:extLst>
              </a:tr>
              <a:tr h="1357200">
                <a:tc>
                  <a:txBody>
                    <a:bodyPr/>
                    <a:lstStyle/>
                    <a:p>
                      <a:pPr marL="0" lvl="0" indent="0" algn="ctr" rtl="0">
                        <a:lnSpc>
                          <a:spcPct val="150000"/>
                        </a:lnSpc>
                        <a:spcBef>
                          <a:spcPts val="0"/>
                        </a:spcBef>
                        <a:spcAft>
                          <a:spcPts val="0"/>
                        </a:spcAft>
                        <a:buNone/>
                      </a:pPr>
                      <a:r>
                        <a:rPr lang="en" sz="2400" b="1" dirty="0">
                          <a:solidFill>
                            <a:schemeClr val="bg2">
                              <a:lumMod val="50000"/>
                            </a:schemeClr>
                          </a:solidFill>
                          <a:latin typeface="Times New Roman" panose="02020603050405020304" pitchFamily="18" charset="0"/>
                          <a:ea typeface="Alfa Slab One"/>
                          <a:cs typeface="Times New Roman" panose="02020603050405020304" pitchFamily="18" charset="0"/>
                          <a:sym typeface="Alfa Slab One"/>
                        </a:rPr>
                        <a:t>02</a:t>
                      </a:r>
                      <a:endParaRPr sz="2400" b="1" dirty="0">
                        <a:solidFill>
                          <a:schemeClr val="bg2">
                            <a:lumMod val="50000"/>
                          </a:schemeClr>
                        </a:solidFill>
                        <a:latin typeface="Times New Roman" panose="02020603050405020304" pitchFamily="18" charset="0"/>
                        <a:ea typeface="Alfa Slab One"/>
                        <a:cs typeface="Times New Roman" panose="02020603050405020304" pitchFamily="18" charset="0"/>
                        <a:sym typeface="Alfa Slab One"/>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lgn="ctr">
                      <a:solidFill>
                        <a:schemeClr val="lt2">
                          <a:alpha val="0"/>
                        </a:schemeClr>
                      </a:solidFill>
                      <a:prstDash val="solid"/>
                      <a:round/>
                      <a:headEnd type="none" w="sm" len="sm"/>
                      <a:tailEnd type="none" w="sm" len="sm"/>
                    </a:lnR>
                    <a:lnT w="9525" cap="flat" cmpd="sng" algn="ctr">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a:lnSpc>
                          <a:spcPct val="150000"/>
                        </a:lnSpc>
                      </a:pP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Trân</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trọng</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những</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giá</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trị</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văn</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hóa</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truyền</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thống</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xưa</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cũ</a:t>
                      </a:r>
                      <a:r>
                        <a:rPr lang="en-US"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p>
                  </a:txBody>
                  <a:tcPr marL="91425" marR="91425" marT="91425" marB="91425" anchor="ctr">
                    <a:lnL w="9525" cap="flat" cmpd="sng" algn="ctr">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lgn="ctr">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2"/>
                  </a:ext>
                </a:extLst>
              </a:tr>
              <a:tr h="1320575">
                <a:tc>
                  <a:txBody>
                    <a:bodyPr/>
                    <a:lstStyle/>
                    <a:p>
                      <a:pPr marL="0" lvl="0" indent="0" algn="ctr" rtl="0">
                        <a:lnSpc>
                          <a:spcPct val="150000"/>
                        </a:lnSpc>
                        <a:spcBef>
                          <a:spcPts val="0"/>
                        </a:spcBef>
                        <a:spcAft>
                          <a:spcPts val="0"/>
                        </a:spcAft>
                        <a:buNone/>
                      </a:pPr>
                      <a:r>
                        <a:rPr lang="en" sz="2400" b="1" dirty="0">
                          <a:solidFill>
                            <a:schemeClr val="bg2">
                              <a:lumMod val="50000"/>
                            </a:schemeClr>
                          </a:solidFill>
                          <a:latin typeface="Times New Roman" panose="02020603050405020304" pitchFamily="18" charset="0"/>
                          <a:ea typeface="Alfa Slab One"/>
                          <a:cs typeface="Times New Roman" panose="02020603050405020304" pitchFamily="18" charset="0"/>
                          <a:sym typeface="Alfa Slab One"/>
                        </a:rPr>
                        <a:t>03</a:t>
                      </a:r>
                      <a:endParaRPr sz="2400" b="1" dirty="0">
                        <a:solidFill>
                          <a:schemeClr val="bg2">
                            <a:lumMod val="50000"/>
                          </a:schemeClr>
                        </a:solidFill>
                        <a:latin typeface="Times New Roman" panose="02020603050405020304" pitchFamily="18" charset="0"/>
                        <a:ea typeface="Alfa Slab One"/>
                        <a:cs typeface="Times New Roman" panose="02020603050405020304" pitchFamily="18" charset="0"/>
                        <a:sym typeface="Alfa Slab One"/>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lgn="ctr">
                      <a:solidFill>
                        <a:schemeClr val="lt2">
                          <a:alpha val="0"/>
                        </a:schemeClr>
                      </a:solidFill>
                      <a:prstDash val="solid"/>
                      <a:round/>
                      <a:headEnd type="none" w="sm" len="sm"/>
                      <a:tailEnd type="none" w="sm" len="sm"/>
                    </a:lnR>
                    <a:lnT w="9525" cap="flat" cmpd="sng" algn="ctr">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a:lnSpc>
                          <a:spcPct val="150000"/>
                        </a:lnSpc>
                      </a:pPr>
                      <a:r>
                        <a:rPr lang="vi-VN" sz="18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Kì vọng vào tương lai của hệ thống tàu điện thủ đô </a:t>
                      </a:r>
                      <a:endParaRPr lang="vi-VN" sz="1800" dirty="0">
                        <a:latin typeface="Times New Roman" panose="02020603050405020304" pitchFamily="18" charset="0"/>
                        <a:cs typeface="Times New Roman" panose="02020603050405020304" pitchFamily="18" charset="0"/>
                        <a:sym typeface="Literata"/>
                      </a:endParaRPr>
                    </a:p>
                  </a:txBody>
                  <a:tcPr marL="91425" marR="91425" marT="91425" marB="91425" anchor="ctr">
                    <a:lnL w="9525" cap="flat" cmpd="sng" algn="ctr">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lgn="ctr">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 name="Freeform 2">
            <a:extLst>
              <a:ext uri="{FF2B5EF4-FFF2-40B4-BE49-F238E27FC236}">
                <a16:creationId xmlns:a16="http://schemas.microsoft.com/office/drawing/2014/main" id="{F3900B5D-CF05-95C3-3CB6-8BE8E5A05986}"/>
              </a:ext>
            </a:extLst>
          </p:cNvPr>
          <p:cNvSpPr/>
          <p:nvPr/>
        </p:nvSpPr>
        <p:spPr>
          <a:xfrm>
            <a:off x="416986" y="2144671"/>
            <a:ext cx="3740440" cy="3212305"/>
          </a:xfrm>
          <a:custGeom>
            <a:avLst/>
            <a:gdLst/>
            <a:ahLst/>
            <a:cxnLst/>
            <a:rect l="l" t="t" r="r" b="b"/>
            <a:pathLst>
              <a:path w="4389120" h="4114800">
                <a:moveTo>
                  <a:pt x="0" y="0"/>
                </a:moveTo>
                <a:lnTo>
                  <a:pt x="4389120" y="0"/>
                </a:lnTo>
                <a:lnTo>
                  <a:pt x="438912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Google Shape;2150;p57">
            <a:extLst>
              <a:ext uri="{FF2B5EF4-FFF2-40B4-BE49-F238E27FC236}">
                <a16:creationId xmlns:a16="http://schemas.microsoft.com/office/drawing/2014/main" id="{C3FFCA3C-A819-C9BC-94B5-03FE20AE1495}"/>
              </a:ext>
            </a:extLst>
          </p:cNvPr>
          <p:cNvSpPr txBox="1">
            <a:spLocks/>
          </p:cNvSpPr>
          <p:nvPr/>
        </p:nvSpPr>
        <p:spPr>
          <a:xfrm>
            <a:off x="428571" y="544344"/>
            <a:ext cx="3572228" cy="1840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Alfa Slab One"/>
              <a:buNone/>
              <a:defRPr sz="3500" b="0" i="0" u="none" strike="noStrike" cap="none">
                <a:solidFill>
                  <a:schemeClr val="lt2"/>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lnSpc>
                <a:spcPct val="150000"/>
              </a:lnSpc>
            </a:pPr>
            <a:r>
              <a:rPr lang="vi-VN" sz="2800" b="1" dirty="0">
                <a:solidFill>
                  <a:schemeClr val="bg2">
                    <a:lumMod val="50000"/>
                  </a:schemeClr>
                </a:solidFill>
                <a:latin typeface="Times New Roman" panose="02020603050405020304" pitchFamily="18" charset="0"/>
                <a:cs typeface="Times New Roman" panose="02020603050405020304" pitchFamily="18" charset="0"/>
              </a:rPr>
              <a:t>THÁI ĐỘ</a:t>
            </a:r>
            <a:br>
              <a:rPr lang="vi-VN" sz="2800" b="1" dirty="0">
                <a:solidFill>
                  <a:schemeClr val="bg2">
                    <a:lumMod val="50000"/>
                  </a:schemeClr>
                </a:solidFill>
                <a:latin typeface="Times New Roman" panose="02020603050405020304" pitchFamily="18" charset="0"/>
                <a:cs typeface="Times New Roman" panose="02020603050405020304" pitchFamily="18" charset="0"/>
              </a:rPr>
            </a:br>
            <a:r>
              <a:rPr lang="vi-VN" sz="2800" b="1" dirty="0">
                <a:solidFill>
                  <a:schemeClr val="bg2">
                    <a:lumMod val="50000"/>
                  </a:schemeClr>
                </a:solidFill>
                <a:latin typeface="Times New Roman" panose="02020603050405020304" pitchFamily="18" charset="0"/>
                <a:cs typeface="Times New Roman" panose="02020603050405020304" pitchFamily="18" charset="0"/>
              </a:rPr>
              <a:t>QUAN ĐIỂM CỦA NGƯỜI ĐƯA TIN</a:t>
            </a:r>
          </a:p>
        </p:txBody>
      </p:sp>
    </p:spTree>
    <p:extLst>
      <p:ext uri="{BB962C8B-B14F-4D97-AF65-F5344CB8AC3E}">
        <p14:creationId xmlns:p14="http://schemas.microsoft.com/office/powerpoint/2010/main" val="936318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51"/>
                                        </p:tgtEl>
                                        <p:attrNameLst>
                                          <p:attrName>style.visibility</p:attrName>
                                        </p:attrNameLst>
                                      </p:cBhvr>
                                      <p:to>
                                        <p:strVal val="visible"/>
                                      </p:to>
                                    </p:set>
                                    <p:animEffect transition="in" filter="barn(inVertical)">
                                      <p:cBhvr>
                                        <p:cTn id="7" dur="500"/>
                                        <p:tgtEl>
                                          <p:spTgt spid="2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31A212A-DFC8-1D3A-750D-0B1AD231E05C}"/>
              </a:ext>
            </a:extLst>
          </p:cNvPr>
          <p:cNvSpPr/>
          <p:nvPr/>
        </p:nvSpPr>
        <p:spPr>
          <a:xfrm>
            <a:off x="-1107272" y="1630459"/>
            <a:ext cx="8588009" cy="3696073"/>
          </a:xfrm>
          <a:custGeom>
            <a:avLst/>
            <a:gdLst/>
            <a:ahLst/>
            <a:cxnLst/>
            <a:rect l="l" t="t" r="r" b="b"/>
            <a:pathLst>
              <a:path w="14657655" h="6794205">
                <a:moveTo>
                  <a:pt x="0" y="0"/>
                </a:moveTo>
                <a:lnTo>
                  <a:pt x="14657655" y="0"/>
                </a:lnTo>
                <a:lnTo>
                  <a:pt x="14657655" y="6794205"/>
                </a:lnTo>
                <a:lnTo>
                  <a:pt x="0" y="6794205"/>
                </a:lnTo>
                <a:lnTo>
                  <a:pt x="0" y="0"/>
                </a:lnTo>
                <a:close/>
              </a:path>
            </a:pathLst>
          </a:custGeom>
          <a:blipFill>
            <a:blip r:embed="rId2"/>
            <a:stretch>
              <a:fillRect t="-56784" r="-31128" b="-31810"/>
            </a:stretch>
          </a:blipFill>
        </p:spPr>
      </p:sp>
      <p:sp>
        <p:nvSpPr>
          <p:cNvPr id="6" name="Google Shape;662;p36">
            <a:extLst>
              <a:ext uri="{FF2B5EF4-FFF2-40B4-BE49-F238E27FC236}">
                <a16:creationId xmlns:a16="http://schemas.microsoft.com/office/drawing/2014/main" id="{BCFCD2AE-435D-77C2-952D-56FC1721416D}"/>
              </a:ext>
            </a:extLst>
          </p:cNvPr>
          <p:cNvSpPr txBox="1">
            <a:spLocks/>
          </p:cNvSpPr>
          <p:nvPr/>
        </p:nvSpPr>
        <p:spPr>
          <a:xfrm>
            <a:off x="2109457" y="858930"/>
            <a:ext cx="6329854" cy="218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2"/>
              </a:buClr>
              <a:buSzPts val="5200"/>
              <a:buFont typeface="Alfa Slab One"/>
              <a:buNone/>
              <a:defRPr sz="5300" b="0" i="0" u="none" strike="noStrike" cap="none">
                <a:solidFill>
                  <a:schemeClr val="lt2"/>
                </a:solidFill>
                <a:latin typeface="Alfa Slab One"/>
                <a:ea typeface="Alfa Slab One"/>
                <a:cs typeface="Alfa Slab One"/>
                <a:sym typeface="Alfa Slab One"/>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marL="0" marR="0" lvl="0" indent="0" algn="r" defTabSz="914400" rtl="0" eaLnBrk="1" fontAlgn="auto" latinLnBrk="0" hangingPunct="1">
              <a:lnSpc>
                <a:spcPct val="150000"/>
              </a:lnSpc>
              <a:spcBef>
                <a:spcPts val="0"/>
              </a:spcBef>
              <a:spcAft>
                <a:spcPts val="0"/>
              </a:spcAft>
              <a:buClr>
                <a:srgbClr val="333B3B"/>
              </a:buClr>
              <a:buSzPts val="5200"/>
              <a:buFont typeface="Alfa Slab One"/>
              <a:buNone/>
              <a:tabLst/>
              <a:defRPr/>
            </a:pPr>
            <a:r>
              <a:rPr kumimoji="0" lang="en-US" sz="6600" b="0" i="0" u="none" strike="noStrike" kern="0" cap="none" spc="0" normalizeH="0" baseline="0" noProof="0" dirty="0">
                <a:ln>
                  <a:noFill/>
                </a:ln>
                <a:solidFill>
                  <a:srgbClr val="E0816E">
                    <a:lumMod val="50000"/>
                  </a:srgbClr>
                </a:solidFill>
                <a:effectLst/>
                <a:highlight>
                  <a:srgbClr val="F2E7D6"/>
                </a:highlight>
                <a:uLnTx/>
                <a:uFillTx/>
                <a:latin typeface="Alfa Slab One"/>
                <a:ea typeface="STXingkai" panose="02010800040101010101" pitchFamily="2" charset="-122"/>
                <a:sym typeface="Alfa Slab One"/>
              </a:rPr>
              <a:t>VẬN</a:t>
            </a:r>
            <a:r>
              <a:rPr kumimoji="0" lang="en-US" sz="6600" b="0" i="0" u="none" strike="noStrike" kern="0" cap="none" spc="0" normalizeH="0" noProof="0" dirty="0">
                <a:ln>
                  <a:noFill/>
                </a:ln>
                <a:solidFill>
                  <a:srgbClr val="E0816E">
                    <a:lumMod val="50000"/>
                  </a:srgbClr>
                </a:solidFill>
                <a:effectLst/>
                <a:highlight>
                  <a:srgbClr val="F2E7D6"/>
                </a:highlight>
                <a:uLnTx/>
                <a:uFillTx/>
                <a:latin typeface="Alfa Slab One"/>
                <a:ea typeface="STXingkai" panose="02010800040101010101" pitchFamily="2" charset="-122"/>
                <a:sym typeface="Alfa Slab One"/>
              </a:rPr>
              <a:t> DỤNG</a:t>
            </a:r>
          </a:p>
          <a:p>
            <a:pPr marL="0" marR="0" lvl="0" indent="0" algn="r" defTabSz="914400" rtl="0" eaLnBrk="1" fontAlgn="auto" latinLnBrk="0" hangingPunct="1">
              <a:lnSpc>
                <a:spcPct val="150000"/>
              </a:lnSpc>
              <a:spcBef>
                <a:spcPts val="0"/>
              </a:spcBef>
              <a:spcAft>
                <a:spcPts val="0"/>
              </a:spcAft>
              <a:buClr>
                <a:srgbClr val="333B3B"/>
              </a:buClr>
              <a:buSzPts val="5200"/>
              <a:buFont typeface="Alfa Slab One"/>
              <a:buNone/>
              <a:tabLst/>
              <a:defRPr/>
            </a:pPr>
            <a:r>
              <a:rPr lang="en-US" sz="6600" baseline="0" dirty="0">
                <a:solidFill>
                  <a:srgbClr val="E0816E">
                    <a:lumMod val="50000"/>
                  </a:srgbClr>
                </a:solidFill>
                <a:highlight>
                  <a:srgbClr val="F2E7D6"/>
                </a:highlight>
                <a:ea typeface="STXingkai" panose="02010800040101010101" pitchFamily="2" charset="-122"/>
              </a:rPr>
              <a:t>LIÊN</a:t>
            </a:r>
            <a:r>
              <a:rPr lang="en-US" sz="6600" dirty="0">
                <a:solidFill>
                  <a:srgbClr val="E0816E">
                    <a:lumMod val="50000"/>
                  </a:srgbClr>
                </a:solidFill>
                <a:highlight>
                  <a:srgbClr val="F2E7D6"/>
                </a:highlight>
                <a:ea typeface="STXingkai" panose="02010800040101010101" pitchFamily="2" charset="-122"/>
              </a:rPr>
              <a:t> HỆ</a:t>
            </a:r>
            <a:endParaRPr kumimoji="0" lang="en-US" sz="6600" b="0" i="0" u="none" strike="noStrike" kern="0" cap="none" spc="0" normalizeH="0" baseline="0" noProof="0" dirty="0">
              <a:ln>
                <a:noFill/>
              </a:ln>
              <a:solidFill>
                <a:srgbClr val="E0816E">
                  <a:lumMod val="50000"/>
                </a:srgbClr>
              </a:solidFill>
              <a:effectLst/>
              <a:highlight>
                <a:srgbClr val="F2E7D6"/>
              </a:highlight>
              <a:uLnTx/>
              <a:uFillTx/>
              <a:latin typeface="Alfa Slab One"/>
              <a:ea typeface="STXingkai" panose="02010800040101010101" pitchFamily="2" charset="-122"/>
              <a:sym typeface="Alfa Slab One"/>
            </a:endParaRPr>
          </a:p>
        </p:txBody>
      </p:sp>
    </p:spTree>
    <p:extLst>
      <p:ext uri="{BB962C8B-B14F-4D97-AF65-F5344CB8AC3E}">
        <p14:creationId xmlns:p14="http://schemas.microsoft.com/office/powerpoint/2010/main" val="1094932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42"/>
          <p:cNvSpPr txBox="1">
            <a:spLocks noGrp="1"/>
          </p:cNvSpPr>
          <p:nvPr>
            <p:ph type="title"/>
          </p:nvPr>
        </p:nvSpPr>
        <p:spPr>
          <a:xfrm>
            <a:off x="1100318" y="1159980"/>
            <a:ext cx="3185400" cy="11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2">
                    <a:lumMod val="50000"/>
                  </a:schemeClr>
                </a:solidFill>
              </a:rPr>
              <a:t>? CÙNG CHIA SẺ</a:t>
            </a:r>
            <a:endParaRPr dirty="0">
              <a:solidFill>
                <a:schemeClr val="bg2">
                  <a:lumMod val="50000"/>
                </a:schemeClr>
              </a:solidFill>
            </a:endParaRPr>
          </a:p>
        </p:txBody>
      </p:sp>
      <p:sp>
        <p:nvSpPr>
          <p:cNvPr id="1071" name="Google Shape;1071;p42"/>
          <p:cNvSpPr txBox="1">
            <a:spLocks noGrp="1"/>
          </p:cNvSpPr>
          <p:nvPr>
            <p:ph type="body" idx="1"/>
          </p:nvPr>
        </p:nvSpPr>
        <p:spPr>
          <a:xfrm>
            <a:off x="4684597" y="868797"/>
            <a:ext cx="3279300" cy="2910900"/>
          </a:xfrm>
          <a:prstGeom prst="rect">
            <a:avLst/>
          </a:prstGeom>
        </p:spPr>
        <p:txBody>
          <a:bodyPr spcFirstLastPara="1" wrap="square" lIns="91425" tIns="91425" rIns="91425" bIns="91425" anchor="t" anchorCtr="0">
            <a:noAutofit/>
          </a:bodyPr>
          <a:lstStyle/>
          <a:p>
            <a:pPr marL="0" marR="0" indent="0" algn="just">
              <a:lnSpc>
                <a:spcPct val="150000"/>
              </a:lnSpc>
              <a:spcBef>
                <a:spcPts val="0"/>
              </a:spcBef>
              <a:spcAft>
                <a:spcPts val="800"/>
              </a:spcAft>
              <a:buNone/>
            </a:pPr>
            <a:r>
              <a:rPr lang="en-US" sz="1800" b="1" dirty="0" err="1">
                <a:effectLst/>
                <a:latin typeface="Times New Roman" panose="02020603050405020304" pitchFamily="18" charset="0"/>
                <a:ea typeface="Times New Roman" panose="02020603050405020304" pitchFamily="18" charset="0"/>
              </a:rPr>
              <a:t>Có</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nên</a:t>
            </a:r>
            <a:r>
              <a:rPr lang="en-US" sz="1800" b="1" dirty="0">
                <a:effectLst/>
                <a:latin typeface="Times New Roman" panose="02020603050405020304" pitchFamily="18" charset="0"/>
                <a:ea typeface="Times New Roman" panose="02020603050405020304" pitchFamily="18" charset="0"/>
              </a:rPr>
              <a:t> hay </a:t>
            </a:r>
            <a:r>
              <a:rPr lang="en-US" sz="1800" b="1" dirty="0" err="1">
                <a:effectLst/>
                <a:latin typeface="Times New Roman" panose="02020603050405020304" pitchFamily="18" charset="0"/>
                <a:ea typeface="Times New Roman" panose="02020603050405020304" pitchFamily="18" charset="0"/>
              </a:rPr>
              <a:t>không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khôi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phục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lại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hệ</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thống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tàu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điện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lịch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sử</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của</a:t>
            </a:r>
            <a:r>
              <a:rPr lang="en-US" sz="1800" b="1" dirty="0">
                <a:effectLst/>
                <a:latin typeface="Times New Roman" panose="02020603050405020304" pitchFamily="18" charset="0"/>
                <a:ea typeface="Times New Roman" panose="02020603050405020304" pitchFamily="18" charset="0"/>
              </a:rPr>
              <a:t> Hà </a:t>
            </a:r>
            <a:r>
              <a:rPr lang="en-US" sz="1800" b="1" dirty="0" err="1">
                <a:effectLst/>
                <a:latin typeface="Times New Roman" panose="02020603050405020304" pitchFamily="18" charset="0"/>
                <a:ea typeface="Times New Roman" panose="02020603050405020304" pitchFamily="18" charset="0"/>
              </a:rPr>
              <a:t>Nội</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grpSp>
        <p:nvGrpSpPr>
          <p:cNvPr id="1072" name="Google Shape;1072;p42"/>
          <p:cNvGrpSpPr/>
          <p:nvPr/>
        </p:nvGrpSpPr>
        <p:grpSpPr>
          <a:xfrm rot="3821471">
            <a:off x="86221" y="264913"/>
            <a:ext cx="1600673" cy="1898883"/>
            <a:chOff x="7069011" y="288527"/>
            <a:chExt cx="1600705" cy="1898921"/>
          </a:xfrm>
        </p:grpSpPr>
        <p:grpSp>
          <p:nvGrpSpPr>
            <p:cNvPr id="1073" name="Google Shape;1073;p42"/>
            <p:cNvGrpSpPr/>
            <p:nvPr/>
          </p:nvGrpSpPr>
          <p:grpSpPr>
            <a:xfrm rot="-5400000">
              <a:off x="7098612" y="258925"/>
              <a:ext cx="1241972" cy="1301175"/>
              <a:chOff x="649743" y="199799"/>
              <a:chExt cx="1100649" cy="1153115"/>
            </a:xfrm>
          </p:grpSpPr>
          <p:grpSp>
            <p:nvGrpSpPr>
              <p:cNvPr id="1074" name="Google Shape;1074;p42"/>
              <p:cNvGrpSpPr/>
              <p:nvPr/>
            </p:nvGrpSpPr>
            <p:grpSpPr>
              <a:xfrm rot="8300102">
                <a:off x="714386" y="799798"/>
                <a:ext cx="576485" cy="413842"/>
                <a:chOff x="6287275" y="3211700"/>
                <a:chExt cx="543900" cy="390450"/>
              </a:xfrm>
            </p:grpSpPr>
            <p:sp>
              <p:nvSpPr>
                <p:cNvPr id="1075" name="Google Shape;1075;p42"/>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2"/>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2"/>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2"/>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42"/>
              <p:cNvGrpSpPr/>
              <p:nvPr/>
            </p:nvGrpSpPr>
            <p:grpSpPr>
              <a:xfrm rot="8300102">
                <a:off x="1109263" y="339073"/>
                <a:ext cx="576485" cy="413842"/>
                <a:chOff x="6287275" y="3211700"/>
                <a:chExt cx="543900" cy="390450"/>
              </a:xfrm>
            </p:grpSpPr>
            <p:sp>
              <p:nvSpPr>
                <p:cNvPr id="1080" name="Google Shape;1080;p42"/>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2"/>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2"/>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2"/>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4" name="Google Shape;1084;p42"/>
            <p:cNvGrpSpPr/>
            <p:nvPr/>
          </p:nvGrpSpPr>
          <p:grpSpPr>
            <a:xfrm rot="3784502">
              <a:off x="7988974" y="1558208"/>
              <a:ext cx="650532" cy="466998"/>
              <a:chOff x="6287275" y="3211700"/>
              <a:chExt cx="543900" cy="390450"/>
            </a:xfrm>
          </p:grpSpPr>
          <p:sp>
            <p:nvSpPr>
              <p:cNvPr id="1085" name="Google Shape;1085;p42"/>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2"/>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2"/>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2"/>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reeform 4">
            <a:extLst>
              <a:ext uri="{FF2B5EF4-FFF2-40B4-BE49-F238E27FC236}">
                <a16:creationId xmlns:a16="http://schemas.microsoft.com/office/drawing/2014/main" id="{70CC9A50-8167-0130-88A0-F38F964EF634}"/>
              </a:ext>
            </a:extLst>
          </p:cNvPr>
          <p:cNvSpPr/>
          <p:nvPr/>
        </p:nvSpPr>
        <p:spPr>
          <a:xfrm>
            <a:off x="-977876" y="1605657"/>
            <a:ext cx="9293740" cy="3696073"/>
          </a:xfrm>
          <a:custGeom>
            <a:avLst/>
            <a:gdLst/>
            <a:ahLst/>
            <a:cxnLst/>
            <a:rect l="l" t="t" r="r" b="b"/>
            <a:pathLst>
              <a:path w="14657655" h="6794205">
                <a:moveTo>
                  <a:pt x="0" y="0"/>
                </a:moveTo>
                <a:lnTo>
                  <a:pt x="14657655" y="0"/>
                </a:lnTo>
                <a:lnTo>
                  <a:pt x="14657655" y="6794205"/>
                </a:lnTo>
                <a:lnTo>
                  <a:pt x="0" y="6794205"/>
                </a:lnTo>
                <a:lnTo>
                  <a:pt x="0" y="0"/>
                </a:lnTo>
                <a:close/>
              </a:path>
            </a:pathLst>
          </a:custGeom>
          <a:blipFill>
            <a:blip r:embed="rId3"/>
            <a:stretch>
              <a:fillRect t="-56784" r="-31128" b="-31810"/>
            </a:stretch>
          </a:blipFill>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31A212A-DFC8-1D3A-750D-0B1AD231E05C}"/>
              </a:ext>
            </a:extLst>
          </p:cNvPr>
          <p:cNvSpPr/>
          <p:nvPr/>
        </p:nvSpPr>
        <p:spPr>
          <a:xfrm>
            <a:off x="-1107272" y="1630459"/>
            <a:ext cx="8588009" cy="3696073"/>
          </a:xfrm>
          <a:custGeom>
            <a:avLst/>
            <a:gdLst/>
            <a:ahLst/>
            <a:cxnLst/>
            <a:rect l="l" t="t" r="r" b="b"/>
            <a:pathLst>
              <a:path w="14657655" h="6794205">
                <a:moveTo>
                  <a:pt x="0" y="0"/>
                </a:moveTo>
                <a:lnTo>
                  <a:pt x="14657655" y="0"/>
                </a:lnTo>
                <a:lnTo>
                  <a:pt x="14657655" y="6794205"/>
                </a:lnTo>
                <a:lnTo>
                  <a:pt x="0" y="6794205"/>
                </a:lnTo>
                <a:lnTo>
                  <a:pt x="0" y="0"/>
                </a:lnTo>
                <a:close/>
              </a:path>
            </a:pathLst>
          </a:custGeom>
          <a:blipFill>
            <a:blip r:embed="rId2"/>
            <a:stretch>
              <a:fillRect t="-56784" r="-31128" b="-31810"/>
            </a:stretch>
          </a:blipFill>
        </p:spPr>
      </p:sp>
      <p:sp>
        <p:nvSpPr>
          <p:cNvPr id="6" name="Google Shape;662;p36">
            <a:extLst>
              <a:ext uri="{FF2B5EF4-FFF2-40B4-BE49-F238E27FC236}">
                <a16:creationId xmlns:a16="http://schemas.microsoft.com/office/drawing/2014/main" id="{BCFCD2AE-435D-77C2-952D-56FC1721416D}"/>
              </a:ext>
            </a:extLst>
          </p:cNvPr>
          <p:cNvSpPr txBox="1">
            <a:spLocks/>
          </p:cNvSpPr>
          <p:nvPr/>
        </p:nvSpPr>
        <p:spPr>
          <a:xfrm>
            <a:off x="3683587" y="112001"/>
            <a:ext cx="4894039" cy="218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2"/>
              </a:buClr>
              <a:buSzPts val="5200"/>
              <a:buFont typeface="Alfa Slab One"/>
              <a:buNone/>
              <a:defRPr sz="5300" b="0" i="0" u="none" strike="noStrike" cap="none">
                <a:solidFill>
                  <a:schemeClr val="lt2"/>
                </a:solidFill>
                <a:latin typeface="Alfa Slab One"/>
                <a:ea typeface="Alfa Slab One"/>
                <a:cs typeface="Alfa Slab One"/>
                <a:sym typeface="Alfa Slab One"/>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a:lnSpc>
                <a:spcPct val="150000"/>
              </a:lnSpc>
            </a:pPr>
            <a:r>
              <a:rPr lang="en-US" sz="5400" dirty="0">
                <a:solidFill>
                  <a:schemeClr val="bg2">
                    <a:lumMod val="50000"/>
                  </a:schemeClr>
                </a:solidFill>
                <a:highlight>
                  <a:schemeClr val="lt1"/>
                </a:highlight>
                <a:ea typeface="STXingkai" panose="02010800040101010101" pitchFamily="2" charset="-122"/>
              </a:rPr>
              <a:t>KHỞI ĐỘNG</a:t>
            </a:r>
            <a:endParaRPr lang="vi-VN" sz="6600" dirty="0">
              <a:solidFill>
                <a:schemeClr val="bg2">
                  <a:lumMod val="50000"/>
                </a:schemeClr>
              </a:solidFill>
              <a:ea typeface="STXingkai" panose="02010800040101010101" pitchFamily="2" charset="-122"/>
            </a:endParaRPr>
          </a:p>
        </p:txBody>
      </p:sp>
      <p:sp>
        <p:nvSpPr>
          <p:cNvPr id="8" name="TextBox 7">
            <a:extLst>
              <a:ext uri="{FF2B5EF4-FFF2-40B4-BE49-F238E27FC236}">
                <a16:creationId xmlns:a16="http://schemas.microsoft.com/office/drawing/2014/main" id="{73B5BAD1-BB27-CD4B-1CA2-DE3AAC8B32D5}"/>
              </a:ext>
            </a:extLst>
          </p:cNvPr>
          <p:cNvSpPr txBox="1"/>
          <p:nvPr/>
        </p:nvSpPr>
        <p:spPr>
          <a:xfrm>
            <a:off x="3752194" y="1919189"/>
            <a:ext cx="5123792" cy="1159292"/>
          </a:xfrm>
          <a:prstGeom prst="rect">
            <a:avLst/>
          </a:prstGeom>
          <a:noFill/>
        </p:spPr>
        <p:txBody>
          <a:bodyPr wrap="square">
            <a:spAutoFit/>
          </a:bodyPr>
          <a:lstStyle/>
          <a:p>
            <a:pPr marL="285750" marR="0" lvl="0" indent="-285750" algn="just">
              <a:lnSpc>
                <a:spcPct val="150000"/>
              </a:lnSpc>
              <a:spcBef>
                <a:spcPts val="0"/>
              </a:spcBef>
              <a:spcAft>
                <a:spcPts val="800"/>
              </a:spcAft>
              <a:buFont typeface="Arial" panose="020B0604020202020204" pitchFamily="34" charset="0"/>
              <a:buChar char="•"/>
            </a:pPr>
            <a:r>
              <a:rPr lang="en-US" sz="1400" dirty="0" err="1">
                <a:solidFill>
                  <a:srgbClr val="000000"/>
                </a:solidFill>
                <a:effectLst/>
                <a:latin typeface="Times New Roman" panose="02020603050405020304" pitchFamily="18" charset="0"/>
                <a:ea typeface="Times New Roman" panose="02020603050405020304" pitchFamily="18" charset="0"/>
                <a:cs typeface="Noto Sans Symbols"/>
              </a:rPr>
              <a:t>Xem</a:t>
            </a:r>
            <a:r>
              <a:rPr lang="en-US" sz="1400" dirty="0">
                <a:solidFill>
                  <a:srgbClr val="000000"/>
                </a:solidFill>
                <a:effectLst/>
                <a:latin typeface="Times New Roman" panose="02020603050405020304" pitchFamily="18" charset="0"/>
                <a:ea typeface="Times New Roman" panose="02020603050405020304" pitchFamily="18" charset="0"/>
                <a:cs typeface="Noto Sans Symbols"/>
              </a:rPr>
              <a:t> video </a:t>
            </a:r>
            <a:r>
              <a:rPr lang="en-US" sz="1400" dirty="0" err="1">
                <a:solidFill>
                  <a:srgbClr val="000000"/>
                </a:solidFill>
                <a:effectLst/>
                <a:latin typeface="Times New Roman" panose="02020603050405020304" pitchFamily="18" charset="0"/>
                <a:ea typeface="Times New Roman" panose="02020603050405020304" pitchFamily="18" charset="0"/>
                <a:cs typeface="Noto Sans Symbols"/>
              </a:rPr>
              <a:t>hình</a:t>
            </a:r>
            <a:r>
              <a:rPr lang="en-US" sz="14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400" dirty="0" err="1">
                <a:solidFill>
                  <a:srgbClr val="000000"/>
                </a:solidFill>
                <a:effectLst/>
                <a:latin typeface="Times New Roman" panose="02020603050405020304" pitchFamily="18" charset="0"/>
                <a:ea typeface="Times New Roman" panose="02020603050405020304" pitchFamily="18" charset="0"/>
                <a:cs typeface="Noto Sans Symbols"/>
              </a:rPr>
              <a:t>ảnh</a:t>
            </a:r>
            <a:r>
              <a:rPr lang="en-US" sz="14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400" dirty="0" err="1">
                <a:solidFill>
                  <a:srgbClr val="000000"/>
                </a:solidFill>
                <a:effectLst/>
                <a:latin typeface="Times New Roman" panose="02020603050405020304" pitchFamily="18" charset="0"/>
                <a:ea typeface="Times New Roman" panose="02020603050405020304" pitchFamily="18" charset="0"/>
                <a:cs typeface="Noto Sans Symbols"/>
              </a:rPr>
              <a:t>về</a:t>
            </a:r>
            <a:r>
              <a:rPr lang="en-US" sz="14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400" dirty="0" err="1">
                <a:solidFill>
                  <a:srgbClr val="000000"/>
                </a:solidFill>
                <a:effectLst/>
                <a:latin typeface="Times New Roman" panose="02020603050405020304" pitchFamily="18" charset="0"/>
                <a:ea typeface="Times New Roman" panose="02020603050405020304" pitchFamily="18" charset="0"/>
                <a:cs typeface="Noto Sans Symbols"/>
              </a:rPr>
              <a:t>tàu</a:t>
            </a:r>
            <a:r>
              <a:rPr lang="en-US" sz="14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400" dirty="0" err="1">
                <a:solidFill>
                  <a:srgbClr val="000000"/>
                </a:solidFill>
                <a:effectLst/>
                <a:latin typeface="Times New Roman" panose="02020603050405020304" pitchFamily="18" charset="0"/>
                <a:ea typeface="Times New Roman" panose="02020603050405020304" pitchFamily="18" charset="0"/>
                <a:cs typeface="Noto Sans Symbols"/>
              </a:rPr>
              <a:t>điện</a:t>
            </a:r>
            <a:r>
              <a:rPr lang="en-US" sz="1400" dirty="0">
                <a:solidFill>
                  <a:srgbClr val="000000"/>
                </a:solidFill>
                <a:effectLst/>
                <a:latin typeface="Times New Roman" panose="02020603050405020304" pitchFamily="18" charset="0"/>
                <a:ea typeface="Times New Roman" panose="02020603050405020304" pitchFamily="18" charset="0"/>
                <a:cs typeface="Noto Sans Symbols"/>
              </a:rPr>
              <a:t> Hà </a:t>
            </a:r>
            <a:r>
              <a:rPr lang="en-US" sz="1400" dirty="0" err="1">
                <a:solidFill>
                  <a:srgbClr val="000000"/>
                </a:solidFill>
                <a:effectLst/>
                <a:latin typeface="Times New Roman" panose="02020603050405020304" pitchFamily="18" charset="0"/>
                <a:ea typeface="Times New Roman" panose="02020603050405020304" pitchFamily="18" charset="0"/>
                <a:cs typeface="Noto Sans Symbols"/>
              </a:rPr>
              <a:t>Nội</a:t>
            </a:r>
            <a:r>
              <a:rPr lang="en-US" sz="14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400" dirty="0" err="1">
                <a:solidFill>
                  <a:srgbClr val="000000"/>
                </a:solidFill>
                <a:effectLst/>
                <a:latin typeface="Times New Roman" panose="02020603050405020304" pitchFamily="18" charset="0"/>
                <a:ea typeface="Times New Roman" panose="02020603050405020304" pitchFamily="18" charset="0"/>
                <a:cs typeface="Noto Sans Symbols"/>
              </a:rPr>
              <a:t>xưa</a:t>
            </a:r>
            <a:r>
              <a:rPr lang="en-US" sz="1400" dirty="0">
                <a:solidFill>
                  <a:srgbClr val="000000"/>
                </a:solidFill>
                <a:effectLst/>
                <a:latin typeface="Times New Roman" panose="02020603050405020304" pitchFamily="18" charset="0"/>
                <a:ea typeface="Times New Roman" panose="02020603050405020304" pitchFamily="18" charset="0"/>
                <a:cs typeface="Noto Sans Symbols"/>
              </a:rPr>
              <a:t> qua link: </a:t>
            </a:r>
            <a:endParaRPr lang="en-US" sz="1200" dirty="0">
              <a:effectLst/>
              <a:latin typeface="Noto Sans Symbols"/>
              <a:ea typeface="Noto Sans Symbols"/>
              <a:cs typeface="Noto Sans Symbols"/>
            </a:endParaRPr>
          </a:p>
          <a:p>
            <a:pPr marL="228600" marR="0" algn="just">
              <a:lnSpc>
                <a:spcPct val="150000"/>
              </a:lnSpc>
              <a:spcBef>
                <a:spcPts val="0"/>
              </a:spcBef>
              <a:spcAft>
                <a:spcPts val="800"/>
              </a:spcAft>
            </a:pPr>
            <a:r>
              <a:rPr lang="en-US" sz="1400" u="sng" dirty="0">
                <a:solidFill>
                  <a:srgbClr val="0563C1"/>
                </a:solidFill>
                <a:effectLst/>
                <a:latin typeface="Times New Roman" panose="02020603050405020304" pitchFamily="18" charset="0"/>
                <a:ea typeface="Times New Roman" panose="02020603050405020304" pitchFamily="18" charset="0"/>
                <a:hlinkClick r:id="rId3"/>
              </a:rPr>
              <a:t>https://www.youtube.com/watch?v=-ojBhC4Vu6U</a:t>
            </a:r>
            <a:endParaRPr lang="en-US" sz="12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400" dirty="0">
                <a:solidFill>
                  <a:srgbClr val="000000"/>
                </a:solidFill>
                <a:effectLst/>
                <a:latin typeface="Times New Roman" panose="02020603050405020304" pitchFamily="18" charset="0"/>
                <a:ea typeface="Times New Roman" panose="02020603050405020304" pitchFamily="18" charset="0"/>
              </a:rPr>
              <a:t>Theo </a:t>
            </a:r>
            <a:r>
              <a:rPr lang="en-US" sz="1400" dirty="0" err="1">
                <a:solidFill>
                  <a:srgbClr val="000000"/>
                </a:solidFill>
                <a:effectLst/>
                <a:latin typeface="Times New Roman" panose="02020603050405020304" pitchFamily="18" charset="0"/>
                <a:ea typeface="Times New Roman" panose="02020603050405020304" pitchFamily="18" charset="0"/>
              </a:rPr>
              <a:t>dõi</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và</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nêu</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cảm</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nhận</a:t>
            </a:r>
            <a:endParaRPr lang="en-US" dirty="0"/>
          </a:p>
        </p:txBody>
      </p:sp>
    </p:spTree>
    <p:extLst>
      <p:ext uri="{BB962C8B-B14F-4D97-AF65-F5344CB8AC3E}">
        <p14:creationId xmlns:p14="http://schemas.microsoft.com/office/powerpoint/2010/main" val="179424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5" name="Google Shape;795;p38"/>
          <p:cNvSpPr/>
          <p:nvPr/>
        </p:nvSpPr>
        <p:spPr>
          <a:xfrm>
            <a:off x="730587" y="1175518"/>
            <a:ext cx="760000" cy="880400"/>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848" name="Google Shape;848;p38"/>
          <p:cNvSpPr txBox="1">
            <a:spLocks noGrp="1"/>
          </p:cNvSpPr>
          <p:nvPr>
            <p:ph type="title"/>
          </p:nvPr>
        </p:nvSpPr>
        <p:spPr>
          <a:xfrm>
            <a:off x="1469146" y="1224731"/>
            <a:ext cx="30999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Times New Roman" panose="02020603050405020304" pitchFamily="18" charset="0"/>
                <a:cs typeface="Times New Roman" panose="02020603050405020304" pitchFamily="18" charset="0"/>
              </a:rPr>
              <a:t>HS nhận biết</a:t>
            </a:r>
            <a:endParaRPr sz="1800" b="1" dirty="0">
              <a:latin typeface="Times New Roman" panose="02020603050405020304" pitchFamily="18" charset="0"/>
              <a:cs typeface="Times New Roman" panose="02020603050405020304" pitchFamily="18" charset="0"/>
            </a:endParaRPr>
          </a:p>
        </p:txBody>
      </p:sp>
      <p:sp>
        <p:nvSpPr>
          <p:cNvPr id="849" name="Google Shape;849;p38"/>
          <p:cNvSpPr txBox="1">
            <a:spLocks noGrp="1"/>
          </p:cNvSpPr>
          <p:nvPr>
            <p:ph type="title" idx="2"/>
          </p:nvPr>
        </p:nvSpPr>
        <p:spPr>
          <a:xfrm>
            <a:off x="790487" y="1373318"/>
            <a:ext cx="6402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bg2">
                    <a:lumMod val="50000"/>
                  </a:schemeClr>
                </a:solidFill>
                <a:latin typeface="Times New Roman" panose="02020603050405020304" pitchFamily="18" charset="0"/>
                <a:cs typeface="Times New Roman" panose="02020603050405020304" pitchFamily="18" charset="0"/>
              </a:rPr>
              <a:t>01</a:t>
            </a:r>
            <a:endParaRPr sz="28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850" name="Google Shape;850;p38"/>
          <p:cNvSpPr txBox="1">
            <a:spLocks noGrp="1"/>
          </p:cNvSpPr>
          <p:nvPr>
            <p:ph type="subTitle" idx="1"/>
          </p:nvPr>
        </p:nvSpPr>
        <p:spPr>
          <a:xfrm>
            <a:off x="1481560" y="1798273"/>
            <a:ext cx="2626933" cy="4848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endParaRPr sz="1200" dirty="0">
              <a:latin typeface="Times New Roman" panose="02020603050405020304" pitchFamily="18" charset="0"/>
              <a:cs typeface="Times New Roman" panose="02020603050405020304" pitchFamily="18" charset="0"/>
            </a:endParaRPr>
          </a:p>
        </p:txBody>
      </p:sp>
      <p:sp>
        <p:nvSpPr>
          <p:cNvPr id="860" name="Google Shape;860;p38"/>
          <p:cNvSpPr txBox="1">
            <a:spLocks noGrp="1"/>
          </p:cNvSpPr>
          <p:nvPr>
            <p:ph type="title" idx="15"/>
          </p:nvPr>
        </p:nvSpPr>
        <p:spPr>
          <a:xfrm>
            <a:off x="742055" y="502365"/>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bg2">
                    <a:lumMod val="50000"/>
                  </a:schemeClr>
                </a:solidFill>
                <a:latin typeface="Times New Roman" panose="02020603050405020304" pitchFamily="18" charset="0"/>
                <a:cs typeface="Times New Roman" panose="02020603050405020304" pitchFamily="18" charset="0"/>
              </a:rPr>
              <a:t>MỤC TIÊU BÀI HỌC</a:t>
            </a:r>
            <a:endParaRPr sz="28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20" name="Google Shape;795;p38">
            <a:extLst>
              <a:ext uri="{FF2B5EF4-FFF2-40B4-BE49-F238E27FC236}">
                <a16:creationId xmlns:a16="http://schemas.microsoft.com/office/drawing/2014/main" id="{F9EAF804-9BD1-AAD1-4544-0CB8F9B1369F}"/>
              </a:ext>
            </a:extLst>
          </p:cNvPr>
          <p:cNvSpPr/>
          <p:nvPr/>
        </p:nvSpPr>
        <p:spPr>
          <a:xfrm>
            <a:off x="742055" y="2672670"/>
            <a:ext cx="760000" cy="880400"/>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21" name="Google Shape;848;p38">
            <a:extLst>
              <a:ext uri="{FF2B5EF4-FFF2-40B4-BE49-F238E27FC236}">
                <a16:creationId xmlns:a16="http://schemas.microsoft.com/office/drawing/2014/main" id="{AC06F92A-B621-1EA2-E8FE-A50EB050D784}"/>
              </a:ext>
            </a:extLst>
          </p:cNvPr>
          <p:cNvSpPr txBox="1">
            <a:spLocks/>
          </p:cNvSpPr>
          <p:nvPr/>
        </p:nvSpPr>
        <p:spPr>
          <a:xfrm>
            <a:off x="1480614" y="2721883"/>
            <a:ext cx="30999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400"/>
              <a:buFont typeface="Alfa Slab One"/>
              <a:buNone/>
              <a:defRPr sz="2000" b="0" i="0" u="none" strike="noStrike" cap="none">
                <a:solidFill>
                  <a:schemeClr val="lt2"/>
                </a:solidFill>
                <a:highlight>
                  <a:schemeClr val="lt1"/>
                </a:highlight>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r>
              <a:rPr lang="en-US" sz="1800" b="1" dirty="0">
                <a:latin typeface="Times New Roman" panose="02020603050405020304" pitchFamily="18" charset="0"/>
                <a:cs typeface="Times New Roman" panose="02020603050405020304" pitchFamily="18" charset="0"/>
              </a:rPr>
              <a:t>HS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r>
              <a:rPr lang="en-US" sz="1800" b="1" dirty="0">
                <a:latin typeface="Times New Roman" panose="02020603050405020304" pitchFamily="18" charset="0"/>
                <a:cs typeface="Times New Roman" panose="02020603050405020304" pitchFamily="18" charset="0"/>
              </a:rPr>
              <a:t> &amp; </a:t>
            </a:r>
            <a:r>
              <a:rPr lang="en-US" sz="1800" b="1" dirty="0" err="1">
                <a:latin typeface="Times New Roman" panose="02020603050405020304" pitchFamily="18" charset="0"/>
                <a:cs typeface="Times New Roman" panose="02020603050405020304" pitchFamily="18" charset="0"/>
              </a:rPr>
              <a:t>đánh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giá</a:t>
            </a:r>
            <a:endParaRPr lang="en-US" sz="1800" b="1" dirty="0">
              <a:latin typeface="Times New Roman" panose="02020603050405020304" pitchFamily="18" charset="0"/>
              <a:cs typeface="Times New Roman" panose="02020603050405020304" pitchFamily="18" charset="0"/>
            </a:endParaRPr>
          </a:p>
        </p:txBody>
      </p:sp>
      <p:sp>
        <p:nvSpPr>
          <p:cNvPr id="22" name="Google Shape;849;p38">
            <a:extLst>
              <a:ext uri="{FF2B5EF4-FFF2-40B4-BE49-F238E27FC236}">
                <a16:creationId xmlns:a16="http://schemas.microsoft.com/office/drawing/2014/main" id="{806239D0-0A2C-C015-5ACF-2868AD31CF4C}"/>
              </a:ext>
            </a:extLst>
          </p:cNvPr>
          <p:cNvSpPr txBox="1">
            <a:spLocks/>
          </p:cNvSpPr>
          <p:nvPr/>
        </p:nvSpPr>
        <p:spPr>
          <a:xfrm>
            <a:off x="801955" y="2870470"/>
            <a:ext cx="6402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Alfa Slab One"/>
              <a:buNone/>
              <a:defRPr sz="2500" b="0" i="0" u="none" strike="noStrike" cap="none">
                <a:solidFill>
                  <a:schemeClr val="lt1"/>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 sz="2800" b="1" dirty="0">
                <a:solidFill>
                  <a:schemeClr val="bg2">
                    <a:lumMod val="50000"/>
                  </a:schemeClr>
                </a:solidFill>
                <a:latin typeface="Times New Roman" panose="02020603050405020304" pitchFamily="18" charset="0"/>
                <a:cs typeface="Times New Roman" panose="02020603050405020304" pitchFamily="18" charset="0"/>
              </a:rPr>
              <a:t>02</a:t>
            </a:r>
          </a:p>
        </p:txBody>
      </p:sp>
      <p:sp>
        <p:nvSpPr>
          <p:cNvPr id="23" name="Google Shape;850;p38">
            <a:extLst>
              <a:ext uri="{FF2B5EF4-FFF2-40B4-BE49-F238E27FC236}">
                <a16:creationId xmlns:a16="http://schemas.microsoft.com/office/drawing/2014/main" id="{EDD2D13B-E573-02BA-E49D-6BF1C85AAA0C}"/>
              </a:ext>
            </a:extLst>
          </p:cNvPr>
          <p:cNvSpPr txBox="1">
            <a:spLocks/>
          </p:cNvSpPr>
          <p:nvPr/>
        </p:nvSpPr>
        <p:spPr>
          <a:xfrm>
            <a:off x="1480614" y="3543414"/>
            <a:ext cx="2626933"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1pPr>
            <a:lvl2pPr marL="914400" marR="0" lvl="1"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2pPr>
            <a:lvl3pPr marL="1371600" marR="0" lvl="2"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3pPr>
            <a:lvl4pPr marL="1828800" marR="0" lvl="3"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4pPr>
            <a:lvl5pPr marL="2286000" marR="0" lvl="4"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5pPr>
            <a:lvl6pPr marL="2743200" marR="0" lvl="5"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6pPr>
            <a:lvl7pPr marL="3200400" marR="0" lvl="6"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7pPr>
            <a:lvl8pPr marL="3657600" marR="0" lvl="7"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8pPr>
            <a:lvl9pPr marL="4114800" marR="0" lvl="8"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9pPr>
          </a:lstStyle>
          <a:p>
            <a:pPr marL="0" indent="0" algn="just"/>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 tác dụng của các yếu tố hình thức (bao gồm phương tiện giao tiếp phi ngôn ngữ) để làm tăng hiệu quả biểu đạt của VB thông tin. </a:t>
            </a:r>
            <a:endParaRPr lang="vi-VN" sz="1200" dirty="0">
              <a:latin typeface="Times New Roman" panose="02020603050405020304" pitchFamily="18" charset="0"/>
              <a:cs typeface="Times New Roman" panose="02020603050405020304" pitchFamily="18" charset="0"/>
            </a:endParaRPr>
          </a:p>
        </p:txBody>
      </p:sp>
      <p:sp>
        <p:nvSpPr>
          <p:cNvPr id="24" name="Google Shape;795;p38">
            <a:extLst>
              <a:ext uri="{FF2B5EF4-FFF2-40B4-BE49-F238E27FC236}">
                <a16:creationId xmlns:a16="http://schemas.microsoft.com/office/drawing/2014/main" id="{D6A293C9-7853-80D6-39AA-3849C6B79E81}"/>
              </a:ext>
            </a:extLst>
          </p:cNvPr>
          <p:cNvSpPr/>
          <p:nvPr/>
        </p:nvSpPr>
        <p:spPr>
          <a:xfrm>
            <a:off x="4729773" y="1067633"/>
            <a:ext cx="760000" cy="880400"/>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25" name="Google Shape;848;p38">
            <a:extLst>
              <a:ext uri="{FF2B5EF4-FFF2-40B4-BE49-F238E27FC236}">
                <a16:creationId xmlns:a16="http://schemas.microsoft.com/office/drawing/2014/main" id="{CD51C77A-E77F-1802-E16E-CC74163E1A3C}"/>
              </a:ext>
            </a:extLst>
          </p:cNvPr>
          <p:cNvSpPr txBox="1">
            <a:spLocks/>
          </p:cNvSpPr>
          <p:nvPr/>
        </p:nvSpPr>
        <p:spPr>
          <a:xfrm>
            <a:off x="5468332" y="1116846"/>
            <a:ext cx="30999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400"/>
              <a:buFont typeface="Alfa Slab One"/>
              <a:buNone/>
              <a:defRPr sz="2000" b="0" i="0" u="none" strike="noStrike" cap="none">
                <a:solidFill>
                  <a:schemeClr val="lt2"/>
                </a:solidFill>
                <a:highlight>
                  <a:schemeClr val="lt1"/>
                </a:highlight>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r>
              <a:rPr lang="en-US" sz="1800" b="1" dirty="0">
                <a:latin typeface="Times New Roman" panose="02020603050405020304" pitchFamily="18" charset="0"/>
                <a:cs typeface="Times New Roman" panose="02020603050405020304" pitchFamily="18" charset="0"/>
              </a:rPr>
              <a:t>HS </a:t>
            </a:r>
            <a:r>
              <a:rPr lang="en-US" sz="1800" b="1" dirty="0" err="1">
                <a:latin typeface="Times New Roman" panose="02020603050405020304" pitchFamily="18" charset="0"/>
                <a:cs typeface="Times New Roman" panose="02020603050405020304" pitchFamily="18" charset="0"/>
              </a:rPr>
              <a:t>suy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luận</a:t>
            </a:r>
            <a:r>
              <a:rPr lang="en-US" sz="1800" b="1" dirty="0">
                <a:latin typeface="Times New Roman" panose="02020603050405020304" pitchFamily="18" charset="0"/>
                <a:cs typeface="Times New Roman" panose="02020603050405020304" pitchFamily="18" charset="0"/>
              </a:rPr>
              <a:t> &amp;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endParaRPr lang="en-US" sz="1800" b="1" dirty="0">
              <a:latin typeface="Times New Roman" panose="02020603050405020304" pitchFamily="18" charset="0"/>
              <a:cs typeface="Times New Roman" panose="02020603050405020304" pitchFamily="18" charset="0"/>
            </a:endParaRPr>
          </a:p>
        </p:txBody>
      </p:sp>
      <p:sp>
        <p:nvSpPr>
          <p:cNvPr id="26" name="Google Shape;849;p38">
            <a:extLst>
              <a:ext uri="{FF2B5EF4-FFF2-40B4-BE49-F238E27FC236}">
                <a16:creationId xmlns:a16="http://schemas.microsoft.com/office/drawing/2014/main" id="{CF48FA56-F59E-3DF2-B611-154165C1D851}"/>
              </a:ext>
            </a:extLst>
          </p:cNvPr>
          <p:cNvSpPr txBox="1">
            <a:spLocks/>
          </p:cNvSpPr>
          <p:nvPr/>
        </p:nvSpPr>
        <p:spPr>
          <a:xfrm>
            <a:off x="4789673" y="1265433"/>
            <a:ext cx="6402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Alfa Slab One"/>
              <a:buNone/>
              <a:defRPr sz="2500" b="0" i="0" u="none" strike="noStrike" cap="none">
                <a:solidFill>
                  <a:schemeClr val="lt1"/>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 sz="2800" b="1" dirty="0">
                <a:solidFill>
                  <a:schemeClr val="bg2">
                    <a:lumMod val="50000"/>
                  </a:schemeClr>
                </a:solidFill>
                <a:latin typeface="Times New Roman" panose="02020603050405020304" pitchFamily="18" charset="0"/>
                <a:cs typeface="Times New Roman" panose="02020603050405020304" pitchFamily="18" charset="0"/>
              </a:rPr>
              <a:t>03</a:t>
            </a:r>
          </a:p>
        </p:txBody>
      </p:sp>
      <p:sp>
        <p:nvSpPr>
          <p:cNvPr id="27" name="Google Shape;850;p38">
            <a:extLst>
              <a:ext uri="{FF2B5EF4-FFF2-40B4-BE49-F238E27FC236}">
                <a16:creationId xmlns:a16="http://schemas.microsoft.com/office/drawing/2014/main" id="{A3A0C284-FBCE-616A-5D4C-B1E7DF70A203}"/>
              </a:ext>
            </a:extLst>
          </p:cNvPr>
          <p:cNvSpPr txBox="1">
            <a:spLocks/>
          </p:cNvSpPr>
          <p:nvPr/>
        </p:nvSpPr>
        <p:spPr>
          <a:xfrm>
            <a:off x="5489773" y="1590431"/>
            <a:ext cx="30999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1pPr>
            <a:lvl2pPr marL="914400" marR="0" lvl="1"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2pPr>
            <a:lvl3pPr marL="1371600" marR="0" lvl="2"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3pPr>
            <a:lvl4pPr marL="1828800" marR="0" lvl="3"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4pPr>
            <a:lvl5pPr marL="2286000" marR="0" lvl="4"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5pPr>
            <a:lvl6pPr marL="2743200" marR="0" lvl="5"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6pPr>
            <a:lvl7pPr marL="3200400" marR="0" lvl="6"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7pPr>
            <a:lvl8pPr marL="3657600" marR="0" lvl="7"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8pPr>
            <a:lvl9pPr marL="4114800" marR="0" lvl="8"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9pPr>
          </a:lstStyle>
          <a:p>
            <a:pPr marL="0" indent="0" algn="just"/>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mối liên hệ giữa các chi tiết và vai trò của chúng trong việc thể hiện thông tin chính của VB. </a:t>
            </a:r>
            <a:endParaRPr lang="vi-VN" sz="1200" dirty="0">
              <a:latin typeface="Times New Roman" panose="02020603050405020304" pitchFamily="18" charset="0"/>
              <a:cs typeface="Times New Roman" panose="02020603050405020304" pitchFamily="18" charset="0"/>
            </a:endParaRPr>
          </a:p>
        </p:txBody>
      </p:sp>
      <p:sp>
        <p:nvSpPr>
          <p:cNvPr id="28" name="Google Shape;795;p38">
            <a:extLst>
              <a:ext uri="{FF2B5EF4-FFF2-40B4-BE49-F238E27FC236}">
                <a16:creationId xmlns:a16="http://schemas.microsoft.com/office/drawing/2014/main" id="{3FE1D942-7D63-031A-C27A-98BE80D5A8CE}"/>
              </a:ext>
            </a:extLst>
          </p:cNvPr>
          <p:cNvSpPr/>
          <p:nvPr/>
        </p:nvSpPr>
        <p:spPr>
          <a:xfrm>
            <a:off x="4729773" y="2301892"/>
            <a:ext cx="760000" cy="880400"/>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29" name="Google Shape;848;p38">
            <a:extLst>
              <a:ext uri="{FF2B5EF4-FFF2-40B4-BE49-F238E27FC236}">
                <a16:creationId xmlns:a16="http://schemas.microsoft.com/office/drawing/2014/main" id="{D1170D49-213A-5621-099F-FB84F4C3BC3F}"/>
              </a:ext>
            </a:extLst>
          </p:cNvPr>
          <p:cNvSpPr txBox="1">
            <a:spLocks/>
          </p:cNvSpPr>
          <p:nvPr/>
        </p:nvSpPr>
        <p:spPr>
          <a:xfrm>
            <a:off x="5468332" y="2351105"/>
            <a:ext cx="30999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400"/>
              <a:buFont typeface="Alfa Slab One"/>
              <a:buNone/>
              <a:defRPr sz="2000" b="0" i="0" u="none" strike="noStrike" cap="none">
                <a:solidFill>
                  <a:schemeClr val="lt2"/>
                </a:solidFill>
                <a:highlight>
                  <a:schemeClr val="lt1"/>
                </a:highlight>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r>
              <a:rPr lang="en-US" sz="1800" b="1" dirty="0">
                <a:latin typeface="Times New Roman" panose="02020603050405020304" pitchFamily="18" charset="0"/>
                <a:cs typeface="Times New Roman" panose="02020603050405020304" pitchFamily="18" charset="0"/>
              </a:rPr>
              <a:t>HS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r>
              <a:rPr lang="en-US" sz="1800" b="1" dirty="0">
                <a:latin typeface="Times New Roman" panose="02020603050405020304" pitchFamily="18" charset="0"/>
                <a:cs typeface="Times New Roman" panose="02020603050405020304" pitchFamily="18" charset="0"/>
              </a:rPr>
              <a:t> &amp; </a:t>
            </a:r>
            <a:r>
              <a:rPr lang="en-US" sz="1800" b="1" dirty="0" err="1">
                <a:latin typeface="Times New Roman" panose="02020603050405020304" pitchFamily="18" charset="0"/>
                <a:cs typeface="Times New Roman" panose="02020603050405020304" pitchFamily="18" charset="0"/>
              </a:rPr>
              <a:t>đánh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giá</a:t>
            </a:r>
            <a:endParaRPr lang="en-US" sz="1800" b="1" dirty="0">
              <a:latin typeface="Times New Roman" panose="02020603050405020304" pitchFamily="18" charset="0"/>
              <a:cs typeface="Times New Roman" panose="02020603050405020304" pitchFamily="18" charset="0"/>
            </a:endParaRPr>
          </a:p>
        </p:txBody>
      </p:sp>
      <p:sp>
        <p:nvSpPr>
          <p:cNvPr id="30" name="Google Shape;849;p38">
            <a:extLst>
              <a:ext uri="{FF2B5EF4-FFF2-40B4-BE49-F238E27FC236}">
                <a16:creationId xmlns:a16="http://schemas.microsoft.com/office/drawing/2014/main" id="{B48646AD-12F1-56FA-0CEF-1856F2FE687E}"/>
              </a:ext>
            </a:extLst>
          </p:cNvPr>
          <p:cNvSpPr txBox="1">
            <a:spLocks/>
          </p:cNvSpPr>
          <p:nvPr/>
        </p:nvSpPr>
        <p:spPr>
          <a:xfrm>
            <a:off x="4789673" y="2499692"/>
            <a:ext cx="6402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Alfa Slab One"/>
              <a:buNone/>
              <a:defRPr sz="2500" b="0" i="0" u="none" strike="noStrike" cap="none">
                <a:solidFill>
                  <a:schemeClr val="lt1"/>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 sz="2800" b="1" dirty="0">
                <a:solidFill>
                  <a:schemeClr val="bg2">
                    <a:lumMod val="50000"/>
                  </a:schemeClr>
                </a:solidFill>
                <a:latin typeface="Times New Roman" panose="02020603050405020304" pitchFamily="18" charset="0"/>
                <a:cs typeface="Times New Roman" panose="02020603050405020304" pitchFamily="18" charset="0"/>
              </a:rPr>
              <a:t>04</a:t>
            </a:r>
          </a:p>
        </p:txBody>
      </p:sp>
      <p:sp>
        <p:nvSpPr>
          <p:cNvPr id="31" name="Google Shape;850;p38">
            <a:extLst>
              <a:ext uri="{FF2B5EF4-FFF2-40B4-BE49-F238E27FC236}">
                <a16:creationId xmlns:a16="http://schemas.microsoft.com/office/drawing/2014/main" id="{87984FC1-1F7C-03C5-8EFE-D416F009D3EB}"/>
              </a:ext>
            </a:extLst>
          </p:cNvPr>
          <p:cNvSpPr txBox="1">
            <a:spLocks/>
          </p:cNvSpPr>
          <p:nvPr/>
        </p:nvSpPr>
        <p:spPr>
          <a:xfrm>
            <a:off x="5468332" y="2756640"/>
            <a:ext cx="30999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1pPr>
            <a:lvl2pPr marL="914400" marR="0" lvl="1"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2pPr>
            <a:lvl3pPr marL="1371600" marR="0" lvl="2"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3pPr>
            <a:lvl4pPr marL="1828800" marR="0" lvl="3"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4pPr>
            <a:lvl5pPr marL="2286000" marR="0" lvl="4"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5pPr>
            <a:lvl6pPr marL="2743200" marR="0" lvl="5"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6pPr>
            <a:lvl7pPr marL="3200400" marR="0" lvl="6"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7pPr>
            <a:lvl8pPr marL="3657600" marR="0" lvl="7"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8pPr>
            <a:lvl9pPr marL="4114800" marR="0" lvl="8"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9pPr>
          </a:lstStyle>
          <a:p>
            <a:pPr marL="0" indent="0" algn="just"/>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 đề tài, thông tin cơ bản của VB, cách đặt nhan đề của tác giả.</a:t>
            </a:r>
            <a:endParaRPr lang="vi-VN" sz="1200" dirty="0">
              <a:latin typeface="Times New Roman" panose="02020603050405020304" pitchFamily="18" charset="0"/>
              <a:cs typeface="Times New Roman" panose="02020603050405020304" pitchFamily="18" charset="0"/>
            </a:endParaRPr>
          </a:p>
        </p:txBody>
      </p:sp>
      <p:sp>
        <p:nvSpPr>
          <p:cNvPr id="32" name="Google Shape;795;p38">
            <a:extLst>
              <a:ext uri="{FF2B5EF4-FFF2-40B4-BE49-F238E27FC236}">
                <a16:creationId xmlns:a16="http://schemas.microsoft.com/office/drawing/2014/main" id="{19329A13-54E9-33BD-F8AE-829EB2D1A65A}"/>
              </a:ext>
            </a:extLst>
          </p:cNvPr>
          <p:cNvSpPr/>
          <p:nvPr/>
        </p:nvSpPr>
        <p:spPr>
          <a:xfrm>
            <a:off x="4751214" y="3566528"/>
            <a:ext cx="760000" cy="880400"/>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33" name="Google Shape;848;p38">
            <a:extLst>
              <a:ext uri="{FF2B5EF4-FFF2-40B4-BE49-F238E27FC236}">
                <a16:creationId xmlns:a16="http://schemas.microsoft.com/office/drawing/2014/main" id="{99922608-F827-E70A-3ED5-A7FFC84466EB}"/>
              </a:ext>
            </a:extLst>
          </p:cNvPr>
          <p:cNvSpPr txBox="1">
            <a:spLocks/>
          </p:cNvSpPr>
          <p:nvPr/>
        </p:nvSpPr>
        <p:spPr>
          <a:xfrm>
            <a:off x="5489773" y="3615741"/>
            <a:ext cx="30999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400"/>
              <a:buFont typeface="Alfa Slab One"/>
              <a:buNone/>
              <a:defRPr sz="2000" b="0" i="0" u="none" strike="noStrike" cap="none">
                <a:solidFill>
                  <a:schemeClr val="lt2"/>
                </a:solidFill>
                <a:highlight>
                  <a:schemeClr val="lt1"/>
                </a:highlight>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r>
              <a:rPr lang="en-US" sz="1800" b="1" dirty="0">
                <a:latin typeface="Times New Roman" panose="02020603050405020304" pitchFamily="18" charset="0"/>
                <a:cs typeface="Times New Roman" panose="02020603050405020304" pitchFamily="18" charset="0"/>
              </a:rPr>
              <a:t>HS </a:t>
            </a:r>
            <a:r>
              <a:rPr lang="en-US" sz="1800" b="1" dirty="0" err="1">
                <a:latin typeface="Times New Roman" panose="02020603050405020304" pitchFamily="18" charset="0"/>
                <a:cs typeface="Times New Roman" panose="02020603050405020304" pitchFamily="18" charset="0"/>
              </a:rPr>
              <a:t>nhận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biết</a:t>
            </a:r>
            <a:r>
              <a:rPr lang="en-US" sz="1800" b="1" dirty="0">
                <a:latin typeface="Times New Roman" panose="02020603050405020304" pitchFamily="18" charset="0"/>
                <a:cs typeface="Times New Roman" panose="02020603050405020304" pitchFamily="18" charset="0"/>
              </a:rPr>
              <a:t> &amp; </a:t>
            </a:r>
            <a:r>
              <a:rPr lang="en-US" sz="1800" b="1" dirty="0" err="1">
                <a:latin typeface="Times New Roman" panose="02020603050405020304" pitchFamily="18" charset="0"/>
                <a:cs typeface="Times New Roman" panose="02020603050405020304" pitchFamily="18" charset="0"/>
              </a:rPr>
              <a:t>phân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tích</a:t>
            </a:r>
            <a:endParaRPr lang="en-US" sz="1800" b="1" dirty="0">
              <a:latin typeface="Times New Roman" panose="02020603050405020304" pitchFamily="18" charset="0"/>
              <a:cs typeface="Times New Roman" panose="02020603050405020304" pitchFamily="18" charset="0"/>
            </a:endParaRPr>
          </a:p>
        </p:txBody>
      </p:sp>
      <p:sp>
        <p:nvSpPr>
          <p:cNvPr id="34" name="Google Shape;849;p38">
            <a:extLst>
              <a:ext uri="{FF2B5EF4-FFF2-40B4-BE49-F238E27FC236}">
                <a16:creationId xmlns:a16="http://schemas.microsoft.com/office/drawing/2014/main" id="{B8173296-5AC1-4022-B475-0DD89D6D5142}"/>
              </a:ext>
            </a:extLst>
          </p:cNvPr>
          <p:cNvSpPr txBox="1">
            <a:spLocks/>
          </p:cNvSpPr>
          <p:nvPr/>
        </p:nvSpPr>
        <p:spPr>
          <a:xfrm>
            <a:off x="4811114" y="3764328"/>
            <a:ext cx="6402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Alfa Slab One"/>
              <a:buNone/>
              <a:defRPr sz="2500" b="0" i="0" u="none" strike="noStrike" cap="none">
                <a:solidFill>
                  <a:schemeClr val="lt1"/>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 sz="2800" b="1" dirty="0">
                <a:solidFill>
                  <a:schemeClr val="bg2">
                    <a:lumMod val="50000"/>
                  </a:schemeClr>
                </a:solidFill>
                <a:latin typeface="Times New Roman" panose="02020603050405020304" pitchFamily="18" charset="0"/>
                <a:cs typeface="Times New Roman" panose="02020603050405020304" pitchFamily="18" charset="0"/>
              </a:rPr>
              <a:t>05</a:t>
            </a:r>
          </a:p>
        </p:txBody>
      </p:sp>
      <p:sp>
        <p:nvSpPr>
          <p:cNvPr id="35" name="Google Shape;850;p38">
            <a:extLst>
              <a:ext uri="{FF2B5EF4-FFF2-40B4-BE49-F238E27FC236}">
                <a16:creationId xmlns:a16="http://schemas.microsoft.com/office/drawing/2014/main" id="{2719DADC-6911-48B1-31A9-F245B9842A7F}"/>
              </a:ext>
            </a:extLst>
          </p:cNvPr>
          <p:cNvSpPr txBox="1">
            <a:spLocks/>
          </p:cNvSpPr>
          <p:nvPr/>
        </p:nvSpPr>
        <p:spPr>
          <a:xfrm>
            <a:off x="5489773" y="4021276"/>
            <a:ext cx="30999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1pPr>
            <a:lvl2pPr marL="914400" marR="0" lvl="1"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2pPr>
            <a:lvl3pPr marL="1371600" marR="0" lvl="2"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3pPr>
            <a:lvl4pPr marL="1828800" marR="0" lvl="3"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4pPr>
            <a:lvl5pPr marL="2286000" marR="0" lvl="4"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5pPr>
            <a:lvl6pPr marL="2743200" marR="0" lvl="5"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6pPr>
            <a:lvl7pPr marL="3200400" marR="0" lvl="6"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7pPr>
            <a:lvl8pPr marL="3657600" marR="0" lvl="7"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8pPr>
            <a:lvl9pPr marL="4114800" marR="0" lvl="8" indent="-317500" algn="l" rtl="0">
              <a:lnSpc>
                <a:spcPct val="100000"/>
              </a:lnSpc>
              <a:spcBef>
                <a:spcPts val="0"/>
              </a:spcBef>
              <a:spcAft>
                <a:spcPts val="0"/>
              </a:spcAft>
              <a:buClr>
                <a:schemeClr val="lt2"/>
              </a:buClr>
              <a:buSzPts val="1400"/>
              <a:buFont typeface="Literata"/>
              <a:buNone/>
              <a:defRPr sz="1400" b="0" i="0" u="none" strike="noStrike" cap="none">
                <a:solidFill>
                  <a:schemeClr val="lt2"/>
                </a:solidFill>
                <a:latin typeface="Literata"/>
                <a:ea typeface="Literata"/>
                <a:cs typeface="Literata"/>
                <a:sym typeface="Literata"/>
              </a:defRPr>
            </a:lvl9pPr>
          </a:lstStyle>
          <a:p>
            <a:pPr marL="0" indent="0" algn="just"/>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 thái độ và quan điểm của người viết</a:t>
            </a:r>
            <a:endParaRPr lang="vi-VN"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49"/>
                                        </p:tgtEl>
                                        <p:attrNameLst>
                                          <p:attrName>style.visibility</p:attrName>
                                        </p:attrNameLst>
                                      </p:cBhvr>
                                      <p:to>
                                        <p:strVal val="visible"/>
                                      </p:to>
                                    </p:set>
                                    <p:animEffect transition="in" filter="barn(inVertical)">
                                      <p:cBhvr>
                                        <p:cTn id="7" dur="500"/>
                                        <p:tgtEl>
                                          <p:spTgt spid="849"/>
                                        </p:tgtEl>
                                      </p:cBhvr>
                                    </p:animEffect>
                                  </p:childTnLst>
                                </p:cTn>
                              </p:par>
                              <p:par>
                                <p:cTn id="8" presetID="16" presetClass="entr" presetSubtype="21" fill="hold" nodeType="withEffect">
                                  <p:stCondLst>
                                    <p:cond delay="0"/>
                                  </p:stCondLst>
                                  <p:childTnLst>
                                    <p:set>
                                      <p:cBhvr>
                                        <p:cTn id="9" dur="1" fill="hold">
                                          <p:stCondLst>
                                            <p:cond delay="0"/>
                                          </p:stCondLst>
                                        </p:cTn>
                                        <p:tgtEl>
                                          <p:spTgt spid="795"/>
                                        </p:tgtEl>
                                        <p:attrNameLst>
                                          <p:attrName>style.visibility</p:attrName>
                                        </p:attrNameLst>
                                      </p:cBhvr>
                                      <p:to>
                                        <p:strVal val="visible"/>
                                      </p:to>
                                    </p:set>
                                    <p:animEffect transition="in" filter="barn(inVertical)">
                                      <p:cBhvr>
                                        <p:cTn id="10" dur="500"/>
                                        <p:tgtEl>
                                          <p:spTgt spid="7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48"/>
                                        </p:tgtEl>
                                        <p:attrNameLst>
                                          <p:attrName>style.visibility</p:attrName>
                                        </p:attrNameLst>
                                      </p:cBhvr>
                                      <p:to>
                                        <p:strVal val="visible"/>
                                      </p:to>
                                    </p:set>
                                    <p:animEffect transition="in" filter="barn(inVertical)">
                                      <p:cBhvr>
                                        <p:cTn id="13" dur="500"/>
                                        <p:tgtEl>
                                          <p:spTgt spid="84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50">
                                            <p:txEl>
                                              <p:pRg st="0" end="0"/>
                                            </p:txEl>
                                          </p:spTgt>
                                        </p:tgtEl>
                                        <p:attrNameLst>
                                          <p:attrName>style.visibility</p:attrName>
                                        </p:attrNameLst>
                                      </p:cBhvr>
                                      <p:to>
                                        <p:strVal val="visible"/>
                                      </p:to>
                                    </p:set>
                                    <p:animEffect transition="in" filter="barn(inVertical)">
                                      <p:cBhvr>
                                        <p:cTn id="16" dur="500"/>
                                        <p:tgtEl>
                                          <p:spTgt spid="85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par>
                                <p:cTn id="36" presetID="16" presetClass="entr" presetSubtype="21"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arn(inVertical)">
                                      <p:cBhvr>
                                        <p:cTn id="49" dur="500"/>
                                        <p:tgtEl>
                                          <p:spTgt spid="30"/>
                                        </p:tgtEl>
                                      </p:cBhvr>
                                    </p:animEffect>
                                  </p:childTnLst>
                                </p:cTn>
                              </p:par>
                              <p:par>
                                <p:cTn id="50" presetID="16" presetClass="entr" presetSubtype="21"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arn(inVertical)">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arn(inVertical)">
                                      <p:cBhvr>
                                        <p:cTn id="63" dur="500"/>
                                        <p:tgtEl>
                                          <p:spTgt spid="34"/>
                                        </p:tgtEl>
                                      </p:cBhvr>
                                    </p:animEffect>
                                  </p:childTnLst>
                                </p:cTn>
                              </p:par>
                              <p:par>
                                <p:cTn id="64" presetID="16" presetClass="entr" presetSubtype="21"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barn(inVertical)">
                                      <p:cBhvr>
                                        <p:cTn id="69" dur="500"/>
                                        <p:tgtEl>
                                          <p:spTgt spid="33"/>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arn(inVertical)">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 grpId="0"/>
      <p:bldP spid="849" grpId="0"/>
      <p:bldP spid="850" grpId="0" build="p"/>
      <p:bldP spid="21" grpId="0"/>
      <p:bldP spid="22" grpId="0"/>
      <p:bldP spid="23" grpId="0"/>
      <p:bldP spid="25" grpId="0"/>
      <p:bldP spid="26" grpId="0"/>
      <p:bldP spid="27" grpId="0"/>
      <p:bldP spid="29" grpId="0"/>
      <p:bldP spid="30" grpId="0"/>
      <p:bldP spid="31" grpId="0"/>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31A212A-DFC8-1D3A-750D-0B1AD231E05C}"/>
              </a:ext>
            </a:extLst>
          </p:cNvPr>
          <p:cNvSpPr/>
          <p:nvPr/>
        </p:nvSpPr>
        <p:spPr>
          <a:xfrm>
            <a:off x="-1107272" y="1630459"/>
            <a:ext cx="8588009" cy="3696073"/>
          </a:xfrm>
          <a:custGeom>
            <a:avLst/>
            <a:gdLst/>
            <a:ahLst/>
            <a:cxnLst/>
            <a:rect l="l" t="t" r="r" b="b"/>
            <a:pathLst>
              <a:path w="14657655" h="6794205">
                <a:moveTo>
                  <a:pt x="0" y="0"/>
                </a:moveTo>
                <a:lnTo>
                  <a:pt x="14657655" y="0"/>
                </a:lnTo>
                <a:lnTo>
                  <a:pt x="14657655" y="6794205"/>
                </a:lnTo>
                <a:lnTo>
                  <a:pt x="0" y="6794205"/>
                </a:lnTo>
                <a:lnTo>
                  <a:pt x="0" y="0"/>
                </a:lnTo>
                <a:close/>
              </a:path>
            </a:pathLst>
          </a:custGeom>
          <a:blipFill>
            <a:blip r:embed="rId2"/>
            <a:stretch>
              <a:fillRect t="-56784" r="-31128" b="-31810"/>
            </a:stretch>
          </a:blipFill>
        </p:spPr>
      </p:sp>
      <p:sp>
        <p:nvSpPr>
          <p:cNvPr id="6" name="Google Shape;662;p36">
            <a:extLst>
              <a:ext uri="{FF2B5EF4-FFF2-40B4-BE49-F238E27FC236}">
                <a16:creationId xmlns:a16="http://schemas.microsoft.com/office/drawing/2014/main" id="{BCFCD2AE-435D-77C2-952D-56FC1721416D}"/>
              </a:ext>
            </a:extLst>
          </p:cNvPr>
          <p:cNvSpPr txBox="1">
            <a:spLocks/>
          </p:cNvSpPr>
          <p:nvPr/>
        </p:nvSpPr>
        <p:spPr>
          <a:xfrm>
            <a:off x="2420008" y="789919"/>
            <a:ext cx="6329854" cy="218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2"/>
              </a:buClr>
              <a:buSzPts val="5200"/>
              <a:buFont typeface="Alfa Slab One"/>
              <a:buNone/>
              <a:defRPr sz="5300" b="0" i="0" u="none" strike="noStrike" cap="none">
                <a:solidFill>
                  <a:schemeClr val="lt2"/>
                </a:solidFill>
                <a:latin typeface="Alfa Slab One"/>
                <a:ea typeface="Alfa Slab One"/>
                <a:cs typeface="Alfa Slab One"/>
                <a:sym typeface="Alfa Slab One"/>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a:lnSpc>
                <a:spcPct val="150000"/>
              </a:lnSpc>
            </a:pPr>
            <a:r>
              <a:rPr lang="en-US" sz="4800" dirty="0">
                <a:solidFill>
                  <a:schemeClr val="bg2">
                    <a:lumMod val="50000"/>
                  </a:schemeClr>
                </a:solidFill>
                <a:highlight>
                  <a:schemeClr val="lt1"/>
                </a:highlight>
                <a:ea typeface="STXingkai" panose="02010800040101010101" pitchFamily="2" charset="-122"/>
              </a:rPr>
              <a:t>HÌNH THÀNH KIẾN THỨC MỚI</a:t>
            </a:r>
          </a:p>
        </p:txBody>
      </p:sp>
    </p:spTree>
    <p:extLst>
      <p:ext uri="{BB962C8B-B14F-4D97-AF65-F5344CB8AC3E}">
        <p14:creationId xmlns:p14="http://schemas.microsoft.com/office/powerpoint/2010/main" val="1892265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37"/>
          <p:cNvSpPr txBox="1">
            <a:spLocks noGrp="1"/>
          </p:cNvSpPr>
          <p:nvPr>
            <p:ph type="title"/>
          </p:nvPr>
        </p:nvSpPr>
        <p:spPr>
          <a:xfrm>
            <a:off x="475635" y="458649"/>
            <a:ext cx="2259683"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bg2">
                    <a:lumMod val="50000"/>
                  </a:schemeClr>
                </a:solidFill>
                <a:latin typeface="Times New Roman" panose="02020603050405020304" pitchFamily="18" charset="0"/>
                <a:cs typeface="Times New Roman" panose="02020603050405020304" pitchFamily="18" charset="0"/>
              </a:rPr>
              <a:t>NHIỆM VỤ</a:t>
            </a:r>
            <a:endParaRPr sz="2800" b="1" dirty="0">
              <a:solidFill>
                <a:schemeClr val="bg2">
                  <a:lumMod val="50000"/>
                </a:schemeClr>
              </a:solidFill>
              <a:latin typeface="Times New Roman" panose="02020603050405020304" pitchFamily="18" charset="0"/>
              <a:cs typeface="Times New Roman" panose="02020603050405020304" pitchFamily="18" charset="0"/>
            </a:endParaRPr>
          </a:p>
        </p:txBody>
      </p:sp>
      <p:grpSp>
        <p:nvGrpSpPr>
          <p:cNvPr id="777" name="Google Shape;777;p37"/>
          <p:cNvGrpSpPr/>
          <p:nvPr/>
        </p:nvGrpSpPr>
        <p:grpSpPr>
          <a:xfrm>
            <a:off x="7834616" y="3710483"/>
            <a:ext cx="1030615" cy="1294790"/>
            <a:chOff x="7834616" y="3710483"/>
            <a:chExt cx="1030615" cy="1294790"/>
          </a:xfrm>
        </p:grpSpPr>
        <p:grpSp>
          <p:nvGrpSpPr>
            <p:cNvPr id="778" name="Google Shape;778;p37"/>
            <p:cNvGrpSpPr/>
            <p:nvPr/>
          </p:nvGrpSpPr>
          <p:grpSpPr>
            <a:xfrm rot="7077721">
              <a:off x="7868102" y="4375009"/>
              <a:ext cx="650518" cy="466988"/>
              <a:chOff x="6287275" y="3211700"/>
              <a:chExt cx="543900" cy="390450"/>
            </a:xfrm>
          </p:grpSpPr>
          <p:sp>
            <p:nvSpPr>
              <p:cNvPr id="779" name="Google Shape;779;p37"/>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7"/>
            <p:cNvGrpSpPr/>
            <p:nvPr/>
          </p:nvGrpSpPr>
          <p:grpSpPr>
            <a:xfrm rot="7077721">
              <a:off x="8181227" y="3873759"/>
              <a:ext cx="650518" cy="466988"/>
              <a:chOff x="6287275" y="3211700"/>
              <a:chExt cx="543900" cy="390450"/>
            </a:xfrm>
          </p:grpSpPr>
          <p:sp>
            <p:nvSpPr>
              <p:cNvPr id="784" name="Google Shape;784;p37"/>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Rounded Corners 5">
            <a:extLst>
              <a:ext uri="{FF2B5EF4-FFF2-40B4-BE49-F238E27FC236}">
                <a16:creationId xmlns:a16="http://schemas.microsoft.com/office/drawing/2014/main" id="{A1A4F388-04AA-2E66-AD92-0BFDDCB23696}"/>
              </a:ext>
            </a:extLst>
          </p:cNvPr>
          <p:cNvSpPr/>
          <p:nvPr/>
        </p:nvSpPr>
        <p:spPr>
          <a:xfrm>
            <a:off x="602615" y="968056"/>
            <a:ext cx="3689131" cy="172632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50000"/>
              </a:lnSpc>
            </a:pP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Nhiệm</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vụ</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1.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Học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sinh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xác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định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bố</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cục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mạch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lạc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VB,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cách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trình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bày</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dữ</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liệu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thông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tin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người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viết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đánh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giá</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hiệu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quả</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chúng</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đánh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giá</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được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nhan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đề</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thông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tin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cơ</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bản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văn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bản</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endParaRPr lang="en-US" dirty="0">
              <a:effectLst/>
              <a:latin typeface="Noto Sans Symbols"/>
              <a:ea typeface="Noto Sans Symbols"/>
              <a:cs typeface="Noto Sans Symbols"/>
            </a:endParaRPr>
          </a:p>
        </p:txBody>
      </p:sp>
      <p:sp>
        <p:nvSpPr>
          <p:cNvPr id="7" name="Rectangle: Rounded Corners 6">
            <a:extLst>
              <a:ext uri="{FF2B5EF4-FFF2-40B4-BE49-F238E27FC236}">
                <a16:creationId xmlns:a16="http://schemas.microsoft.com/office/drawing/2014/main" id="{89235233-91F3-C4A4-6E94-A87DB862BB47}"/>
              </a:ext>
            </a:extLst>
          </p:cNvPr>
          <p:cNvSpPr/>
          <p:nvPr/>
        </p:nvSpPr>
        <p:spPr>
          <a:xfrm>
            <a:off x="4903257" y="973956"/>
            <a:ext cx="3689131" cy="172632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just">
              <a:lnSpc>
                <a:spcPct val="150000"/>
              </a:lnSpc>
              <a:spcBef>
                <a:spcPts val="0"/>
              </a:spcBef>
              <a:spcAft>
                <a:spcPts val="800"/>
              </a:spcAft>
            </a:pP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Nhiệm</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vụ</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2.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Học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sinh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phân</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tích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đánh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giá</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được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tác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dụng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các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yếu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tố</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hình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thức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(bao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gồm</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phương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tiện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giao</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tiếp</a:t>
            </a:r>
            <a:r>
              <a:rPr lang="en-US" dirty="0">
                <a:solidFill>
                  <a:srgbClr val="000000"/>
                </a:solidFill>
                <a:effectLst/>
                <a:latin typeface="Times New Roman" panose="02020603050405020304" pitchFamily="18" charset="0"/>
                <a:ea typeface="Times New Roman" panose="02020603050405020304" pitchFamily="18" charset="0"/>
                <a:cs typeface="Noto Sans Symbols"/>
              </a:rPr>
              <a:t> phi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ngôn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ngữ</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để</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làm</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tăng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hiệu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quả</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biểu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đạt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VB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thông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tin. </a:t>
            </a:r>
            <a:endParaRPr lang="en-US" dirty="0">
              <a:effectLst/>
              <a:latin typeface="Noto Sans Symbols"/>
              <a:ea typeface="Noto Sans Symbols"/>
              <a:cs typeface="Noto Sans Symbols"/>
            </a:endParaRPr>
          </a:p>
        </p:txBody>
      </p:sp>
      <p:sp>
        <p:nvSpPr>
          <p:cNvPr id="8" name="Rectangle: Rounded Corners 7">
            <a:extLst>
              <a:ext uri="{FF2B5EF4-FFF2-40B4-BE49-F238E27FC236}">
                <a16:creationId xmlns:a16="http://schemas.microsoft.com/office/drawing/2014/main" id="{C49F70BD-3117-54EF-AA16-9F4D8AB4E4BB}"/>
              </a:ext>
            </a:extLst>
          </p:cNvPr>
          <p:cNvSpPr/>
          <p:nvPr/>
        </p:nvSpPr>
        <p:spPr>
          <a:xfrm>
            <a:off x="4903258" y="2976267"/>
            <a:ext cx="3689131" cy="172632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just">
              <a:lnSpc>
                <a:spcPct val="150000"/>
              </a:lnSpc>
              <a:spcBef>
                <a:spcPts val="0"/>
              </a:spcBef>
              <a:spcAft>
                <a:spcPts val="800"/>
              </a:spcAft>
            </a:pP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Nhiệm</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vụ</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4.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Học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sinh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nhận</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biết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được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thái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độ</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quan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điểm</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người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viết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thể</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hiện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được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thái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độ</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đồng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ý hay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không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đồng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ý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với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nội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dung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VB hay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quan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điểm</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người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viết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giải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thích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lí</a:t>
            </a:r>
            <a:r>
              <a:rPr lang="en-US" dirty="0">
                <a:solidFill>
                  <a:srgbClr val="000000"/>
                </a:solidFill>
                <a:effectLst/>
                <a:latin typeface="Times New Roman" panose="02020603050405020304" pitchFamily="18" charset="0"/>
                <a:ea typeface="Times New Roman" panose="02020603050405020304" pitchFamily="18" charset="0"/>
                <a:cs typeface="Noto Sans Symbols"/>
              </a:rPr>
              <a:t> do</a:t>
            </a:r>
            <a:endParaRPr lang="en-US" dirty="0">
              <a:effectLst/>
              <a:latin typeface="Noto Sans Symbols"/>
              <a:ea typeface="Noto Sans Symbols"/>
              <a:cs typeface="Noto Sans Symbols"/>
            </a:endParaRPr>
          </a:p>
        </p:txBody>
      </p:sp>
      <p:sp>
        <p:nvSpPr>
          <p:cNvPr id="9" name="Rectangle: Rounded Corners 8">
            <a:extLst>
              <a:ext uri="{FF2B5EF4-FFF2-40B4-BE49-F238E27FC236}">
                <a16:creationId xmlns:a16="http://schemas.microsoft.com/office/drawing/2014/main" id="{D79E579E-CBB8-91F2-780E-A7358DF225EC}"/>
              </a:ext>
            </a:extLst>
          </p:cNvPr>
          <p:cNvSpPr/>
          <p:nvPr/>
        </p:nvSpPr>
        <p:spPr>
          <a:xfrm>
            <a:off x="602616" y="2958527"/>
            <a:ext cx="3689131" cy="172632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just">
              <a:lnSpc>
                <a:spcPct val="150000"/>
              </a:lnSpc>
              <a:spcBef>
                <a:spcPts val="0"/>
              </a:spcBef>
              <a:spcAft>
                <a:spcPts val="800"/>
              </a:spcAft>
            </a:pP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Nhiệm</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vụ</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3.</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Học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sinh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biết</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suy</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luận</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phân</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tích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mối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liên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hệ</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giữa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các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chi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tiết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vai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trò</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chúng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trong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việc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thể</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hiện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thông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tin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chính</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của</a:t>
            </a:r>
            <a:r>
              <a:rPr lang="en-US" dirty="0">
                <a:solidFill>
                  <a:srgbClr val="000000"/>
                </a:solidFill>
                <a:effectLst/>
                <a:latin typeface="Times New Roman" panose="02020603050405020304" pitchFamily="18" charset="0"/>
                <a:ea typeface="Times New Roman" panose="02020603050405020304" pitchFamily="18" charset="0"/>
                <a:cs typeface="Noto Sans Symbols"/>
              </a:rPr>
              <a:t> VB.</a:t>
            </a:r>
            <a:endParaRPr lang="en-US" dirty="0">
              <a:effectLst/>
              <a:latin typeface="Noto Sans Symbols"/>
              <a:ea typeface="Noto Sans Symbols"/>
              <a:cs typeface="Noto Sans Symbols"/>
            </a:endParaRPr>
          </a:p>
        </p:txBody>
      </p:sp>
      <p:sp>
        <p:nvSpPr>
          <p:cNvPr id="10" name="Oval 9">
            <a:extLst>
              <a:ext uri="{FF2B5EF4-FFF2-40B4-BE49-F238E27FC236}">
                <a16:creationId xmlns:a16="http://schemas.microsoft.com/office/drawing/2014/main" id="{F3A9996D-0EC7-99A4-7599-3F642FBF93F0}"/>
              </a:ext>
            </a:extLst>
          </p:cNvPr>
          <p:cNvSpPr/>
          <p:nvPr/>
        </p:nvSpPr>
        <p:spPr>
          <a:xfrm>
            <a:off x="3972910" y="2249326"/>
            <a:ext cx="1135118" cy="11035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lnSpc>
                <a:spcPct val="150000"/>
              </a:lnSpc>
            </a:pPr>
            <a:r>
              <a:rPr lang="en-US" b="1" dirty="0">
                <a:solidFill>
                  <a:schemeClr val="bg2">
                    <a:lumMod val="50000"/>
                  </a:schemeClr>
                </a:solidFill>
                <a:latin typeface="Times New Roman" panose="02020603050405020304" pitchFamily="18" charset="0"/>
                <a:cs typeface="Times New Roman" panose="02020603050405020304" pitchFamily="18" charset="0"/>
              </a:rPr>
              <a:t>THẢO LUẬN NHÓM</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37"/>
          <p:cNvSpPr txBox="1">
            <a:spLocks noGrp="1"/>
          </p:cNvSpPr>
          <p:nvPr>
            <p:ph type="title"/>
          </p:nvPr>
        </p:nvSpPr>
        <p:spPr>
          <a:xfrm>
            <a:off x="475635" y="458649"/>
            <a:ext cx="2259683"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bg2">
                    <a:lumMod val="50000"/>
                  </a:schemeClr>
                </a:solidFill>
                <a:latin typeface="Times New Roman" panose="02020603050405020304" pitchFamily="18" charset="0"/>
                <a:cs typeface="Times New Roman" panose="02020603050405020304" pitchFamily="18" charset="0"/>
              </a:rPr>
              <a:t>NHIỆM VỤ</a:t>
            </a:r>
            <a:endParaRPr sz="2800" b="1" dirty="0">
              <a:solidFill>
                <a:schemeClr val="bg2">
                  <a:lumMod val="50000"/>
                </a:schemeClr>
              </a:solidFill>
              <a:latin typeface="Times New Roman" panose="02020603050405020304" pitchFamily="18" charset="0"/>
              <a:cs typeface="Times New Roman" panose="02020603050405020304" pitchFamily="18" charset="0"/>
            </a:endParaRPr>
          </a:p>
        </p:txBody>
      </p:sp>
      <p:grpSp>
        <p:nvGrpSpPr>
          <p:cNvPr id="777" name="Google Shape;777;p37"/>
          <p:cNvGrpSpPr/>
          <p:nvPr/>
        </p:nvGrpSpPr>
        <p:grpSpPr>
          <a:xfrm>
            <a:off x="7834616" y="3710483"/>
            <a:ext cx="1030615" cy="1294790"/>
            <a:chOff x="7834616" y="3710483"/>
            <a:chExt cx="1030615" cy="1294790"/>
          </a:xfrm>
        </p:grpSpPr>
        <p:grpSp>
          <p:nvGrpSpPr>
            <p:cNvPr id="778" name="Google Shape;778;p37"/>
            <p:cNvGrpSpPr/>
            <p:nvPr/>
          </p:nvGrpSpPr>
          <p:grpSpPr>
            <a:xfrm rot="7077721">
              <a:off x="7868102" y="4375009"/>
              <a:ext cx="650518" cy="466988"/>
              <a:chOff x="6287275" y="3211700"/>
              <a:chExt cx="543900" cy="390450"/>
            </a:xfrm>
          </p:grpSpPr>
          <p:sp>
            <p:nvSpPr>
              <p:cNvPr id="779" name="Google Shape;779;p37"/>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7"/>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37"/>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37"/>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3" name="Google Shape;783;p37"/>
            <p:cNvGrpSpPr/>
            <p:nvPr/>
          </p:nvGrpSpPr>
          <p:grpSpPr>
            <a:xfrm rot="7077721">
              <a:off x="8181227" y="3873759"/>
              <a:ext cx="650518" cy="466988"/>
              <a:chOff x="6287275" y="3211700"/>
              <a:chExt cx="543900" cy="390450"/>
            </a:xfrm>
          </p:grpSpPr>
          <p:sp>
            <p:nvSpPr>
              <p:cNvPr id="784" name="Google Shape;784;p37"/>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37"/>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37"/>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37"/>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 name="Rectangle: Rounded Corners 5">
            <a:extLst>
              <a:ext uri="{FF2B5EF4-FFF2-40B4-BE49-F238E27FC236}">
                <a16:creationId xmlns:a16="http://schemas.microsoft.com/office/drawing/2014/main" id="{A1A4F388-04AA-2E66-AD92-0BFDDCB23696}"/>
              </a:ext>
            </a:extLst>
          </p:cNvPr>
          <p:cNvSpPr/>
          <p:nvPr/>
        </p:nvSpPr>
        <p:spPr>
          <a:xfrm>
            <a:off x="697506" y="1830697"/>
            <a:ext cx="2856577" cy="172632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600" b="1" dirty="0">
                <a:solidFill>
                  <a:srgbClr val="000000"/>
                </a:solidFill>
                <a:latin typeface="Times New Roman" panose="02020603050405020304" pitchFamily="18" charset="0"/>
                <a:ea typeface="Noto Sans Symbols"/>
                <a:cs typeface="Noto Sans Symbols"/>
              </a:rPr>
              <a:t>Hoàn </a:t>
            </a:r>
            <a:r>
              <a:rPr lang="en-US" sz="1600" b="1" dirty="0" err="1">
                <a:solidFill>
                  <a:srgbClr val="000000"/>
                </a:solidFill>
                <a:latin typeface="Times New Roman" panose="02020603050405020304" pitchFamily="18" charset="0"/>
                <a:ea typeface="Noto Sans Symbols"/>
                <a:cs typeface="Noto Sans Symbols"/>
              </a:rPr>
              <a:t>thành</a:t>
            </a:r>
            <a:r>
              <a:rPr lang="en-US" sz="1600" b="1" dirty="0">
                <a:solidFill>
                  <a:srgbClr val="000000"/>
                </a:solidFill>
                <a:latin typeface="Times New Roman" panose="02020603050405020304" pitchFamily="18" charset="0"/>
                <a:ea typeface="Noto Sans Symbols"/>
                <a:cs typeface="Noto Sans Symbols"/>
              </a:rPr>
              <a:t> </a:t>
            </a:r>
            <a:r>
              <a:rPr lang="en-US" sz="1600" b="1" dirty="0" err="1">
                <a:solidFill>
                  <a:srgbClr val="000000"/>
                </a:solidFill>
                <a:latin typeface="Times New Roman" panose="02020603050405020304" pitchFamily="18" charset="0"/>
                <a:ea typeface="Noto Sans Symbols"/>
                <a:cs typeface="Noto Sans Symbols"/>
              </a:rPr>
              <a:t>phiếu</a:t>
            </a:r>
            <a:r>
              <a:rPr lang="en-US" sz="1600" b="1" dirty="0">
                <a:solidFill>
                  <a:srgbClr val="000000"/>
                </a:solidFill>
                <a:latin typeface="Times New Roman" panose="02020603050405020304" pitchFamily="18" charset="0"/>
                <a:ea typeface="Noto Sans Symbols"/>
                <a:cs typeface="Noto Sans Symbols"/>
              </a:rPr>
              <a:t> </a:t>
            </a:r>
            <a:r>
              <a:rPr lang="en-US" sz="1600" b="1" dirty="0" err="1">
                <a:solidFill>
                  <a:srgbClr val="000000"/>
                </a:solidFill>
                <a:latin typeface="Times New Roman" panose="02020603050405020304" pitchFamily="18" charset="0"/>
                <a:ea typeface="Noto Sans Symbols"/>
                <a:cs typeface="Noto Sans Symbols"/>
              </a:rPr>
              <a:t>học</a:t>
            </a:r>
            <a:r>
              <a:rPr lang="en-US" sz="1600" b="1" dirty="0">
                <a:solidFill>
                  <a:srgbClr val="000000"/>
                </a:solidFill>
                <a:latin typeface="Times New Roman" panose="02020603050405020304" pitchFamily="18" charset="0"/>
                <a:ea typeface="Noto Sans Symbols"/>
                <a:cs typeface="Noto Sans Symbols"/>
              </a:rPr>
              <a:t> </a:t>
            </a:r>
            <a:r>
              <a:rPr lang="en-US" sz="1600" b="1" dirty="0" err="1">
                <a:solidFill>
                  <a:srgbClr val="000000"/>
                </a:solidFill>
                <a:latin typeface="Times New Roman" panose="02020603050405020304" pitchFamily="18" charset="0"/>
                <a:ea typeface="Noto Sans Symbols"/>
                <a:cs typeface="Noto Sans Symbols"/>
              </a:rPr>
              <a:t>tập</a:t>
            </a:r>
            <a:endParaRPr lang="en-US" sz="1600" b="1" dirty="0">
              <a:solidFill>
                <a:srgbClr val="000000"/>
              </a:solidFill>
              <a:latin typeface="Times New Roman" panose="02020603050405020304" pitchFamily="18" charset="0"/>
              <a:ea typeface="Noto Sans Symbols"/>
              <a:cs typeface="Noto Sans Symbols"/>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err="1">
                <a:ln>
                  <a:noFill/>
                </a:ln>
                <a:solidFill>
                  <a:srgbClr val="000000"/>
                </a:solidFill>
                <a:effectLst/>
                <a:uLnTx/>
                <a:uFillTx/>
                <a:latin typeface="Times New Roman" panose="02020603050405020304" pitchFamily="18" charset="0"/>
                <a:ea typeface="Noto Sans Symbols"/>
                <a:cs typeface="Noto Sans Symbols"/>
                <a:sym typeface="Arial"/>
              </a:rPr>
              <a:t>Thời</a:t>
            </a:r>
            <a:r>
              <a:rPr kumimoji="0" lang="en-US" sz="1600" b="1" i="0" u="none" strike="noStrike" kern="0" cap="none" spc="0" normalizeH="0" noProof="0" dirty="0">
                <a:ln>
                  <a:noFill/>
                </a:ln>
                <a:solidFill>
                  <a:srgbClr val="000000"/>
                </a:solidFill>
                <a:effectLst/>
                <a:uLnTx/>
                <a:uFillTx/>
                <a:latin typeface="Times New Roman" panose="02020603050405020304" pitchFamily="18" charset="0"/>
                <a:ea typeface="Noto Sans Symbols"/>
                <a:cs typeface="Noto Sans Symbols"/>
                <a:sym typeface="Arial"/>
              </a:rPr>
              <a:t> </a:t>
            </a:r>
            <a:r>
              <a:rPr kumimoji="0" lang="en-US" sz="1600" b="1" i="0" u="none" strike="noStrike" kern="0" cap="none" spc="0" normalizeH="0" noProof="0" dirty="0" err="1">
                <a:ln>
                  <a:noFill/>
                </a:ln>
                <a:solidFill>
                  <a:srgbClr val="000000"/>
                </a:solidFill>
                <a:effectLst/>
                <a:uLnTx/>
                <a:uFillTx/>
                <a:latin typeface="Times New Roman" panose="02020603050405020304" pitchFamily="18" charset="0"/>
                <a:ea typeface="Noto Sans Symbols"/>
                <a:cs typeface="Noto Sans Symbols"/>
                <a:sym typeface="Arial"/>
              </a:rPr>
              <a:t>gian</a:t>
            </a:r>
            <a:r>
              <a:rPr kumimoji="0" lang="en-US" sz="1600" b="1" i="0" u="none" strike="noStrike" kern="0" cap="none" spc="0" normalizeH="0" noProof="0" dirty="0">
                <a:ln>
                  <a:noFill/>
                </a:ln>
                <a:solidFill>
                  <a:srgbClr val="000000"/>
                </a:solidFill>
                <a:effectLst/>
                <a:uLnTx/>
                <a:uFillTx/>
                <a:latin typeface="Times New Roman" panose="02020603050405020304" pitchFamily="18" charset="0"/>
                <a:ea typeface="Noto Sans Symbols"/>
                <a:cs typeface="Noto Sans Symbols"/>
                <a:sym typeface="Arial"/>
              </a:rPr>
              <a:t>: 20ph</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600" b="1" baseline="0" dirty="0">
                <a:solidFill>
                  <a:srgbClr val="000000"/>
                </a:solidFill>
                <a:latin typeface="Times New Roman" panose="02020603050405020304" pitchFamily="18" charset="0"/>
                <a:ea typeface="Noto Sans Symbols"/>
                <a:cs typeface="Noto Sans Symbols"/>
              </a:rPr>
              <a:t>Chia</a:t>
            </a:r>
            <a:r>
              <a:rPr lang="en-US" sz="1600" b="1" dirty="0">
                <a:solidFill>
                  <a:srgbClr val="000000"/>
                </a:solidFill>
                <a:latin typeface="Times New Roman" panose="02020603050405020304" pitchFamily="18" charset="0"/>
                <a:ea typeface="Noto Sans Symbols"/>
                <a:cs typeface="Noto Sans Symbols"/>
              </a:rPr>
              <a:t> </a:t>
            </a:r>
            <a:r>
              <a:rPr lang="en-US" sz="1600" b="1" dirty="0" err="1">
                <a:solidFill>
                  <a:srgbClr val="000000"/>
                </a:solidFill>
                <a:latin typeface="Times New Roman" panose="02020603050405020304" pitchFamily="18" charset="0"/>
                <a:ea typeface="Noto Sans Symbols"/>
                <a:cs typeface="Noto Sans Symbols"/>
              </a:rPr>
              <a:t>sẻ</a:t>
            </a:r>
            <a:r>
              <a:rPr lang="en-US" sz="1600" b="1" dirty="0">
                <a:solidFill>
                  <a:srgbClr val="000000"/>
                </a:solidFill>
                <a:latin typeface="Times New Roman" panose="02020603050405020304" pitchFamily="18" charset="0"/>
                <a:ea typeface="Noto Sans Symbols"/>
                <a:cs typeface="Noto Sans Symbols"/>
              </a:rPr>
              <a:t> </a:t>
            </a:r>
            <a:r>
              <a:rPr lang="en-US" sz="1600" b="1" dirty="0" err="1">
                <a:solidFill>
                  <a:srgbClr val="000000"/>
                </a:solidFill>
                <a:latin typeface="Times New Roman" panose="02020603050405020304" pitchFamily="18" charset="0"/>
                <a:ea typeface="Noto Sans Symbols"/>
                <a:cs typeface="Noto Sans Symbols"/>
              </a:rPr>
              <a:t>và</a:t>
            </a:r>
            <a:r>
              <a:rPr lang="en-US" sz="1600" b="1" dirty="0">
                <a:solidFill>
                  <a:srgbClr val="000000"/>
                </a:solidFill>
                <a:latin typeface="Times New Roman" panose="02020603050405020304" pitchFamily="18" charset="0"/>
                <a:ea typeface="Noto Sans Symbols"/>
                <a:cs typeface="Noto Sans Symbols"/>
              </a:rPr>
              <a:t> </a:t>
            </a:r>
            <a:r>
              <a:rPr lang="en-US" sz="1600" b="1" dirty="0" err="1">
                <a:solidFill>
                  <a:srgbClr val="000000"/>
                </a:solidFill>
                <a:latin typeface="Times New Roman" panose="02020603050405020304" pitchFamily="18" charset="0"/>
                <a:ea typeface="Noto Sans Symbols"/>
                <a:cs typeface="Noto Sans Symbols"/>
              </a:rPr>
              <a:t>phản</a:t>
            </a:r>
            <a:r>
              <a:rPr lang="en-US" sz="1600" b="1" dirty="0">
                <a:solidFill>
                  <a:srgbClr val="000000"/>
                </a:solidFill>
                <a:latin typeface="Times New Roman" panose="02020603050405020304" pitchFamily="18" charset="0"/>
                <a:ea typeface="Noto Sans Symbols"/>
                <a:cs typeface="Noto Sans Symbols"/>
              </a:rPr>
              <a:t> </a:t>
            </a:r>
            <a:r>
              <a:rPr lang="en-US" sz="1600" b="1" dirty="0" err="1">
                <a:solidFill>
                  <a:srgbClr val="000000"/>
                </a:solidFill>
                <a:latin typeface="Times New Roman" panose="02020603050405020304" pitchFamily="18" charset="0"/>
                <a:ea typeface="Noto Sans Symbols"/>
                <a:cs typeface="Noto Sans Symbols"/>
              </a:rPr>
              <a:t>biện</a:t>
            </a:r>
            <a:r>
              <a:rPr lang="en-US" sz="1600" b="1" dirty="0">
                <a:solidFill>
                  <a:srgbClr val="000000"/>
                </a:solidFill>
                <a:latin typeface="Times New Roman" panose="02020603050405020304" pitchFamily="18" charset="0"/>
                <a:ea typeface="Noto Sans Symbols"/>
                <a:cs typeface="Noto Sans Symbols"/>
              </a:rPr>
              <a:t>: 5ph</a:t>
            </a:r>
            <a:endParaRPr kumimoji="0" lang="en-US" sz="1600" b="0" i="0" u="none" strike="noStrike" kern="0" cap="none" spc="0" normalizeH="0" baseline="0" noProof="0" dirty="0">
              <a:ln>
                <a:noFill/>
              </a:ln>
              <a:solidFill>
                <a:srgbClr val="F2E7D6"/>
              </a:solidFill>
              <a:effectLst/>
              <a:uLnTx/>
              <a:uFillTx/>
              <a:latin typeface="Noto Sans Symbols"/>
              <a:ea typeface="Noto Sans Symbols"/>
              <a:cs typeface="Noto Sans Symbols"/>
              <a:sym typeface="Arial"/>
            </a:endParaRPr>
          </a:p>
        </p:txBody>
      </p:sp>
      <p:pic>
        <p:nvPicPr>
          <p:cNvPr id="3" name="Picture 2">
            <a:extLst>
              <a:ext uri="{FF2B5EF4-FFF2-40B4-BE49-F238E27FC236}">
                <a16:creationId xmlns:a16="http://schemas.microsoft.com/office/drawing/2014/main" id="{80F808A3-DD08-9BD2-C727-1C490B98F5D1}"/>
              </a:ext>
            </a:extLst>
          </p:cNvPr>
          <p:cNvPicPr>
            <a:picLocks noChangeAspect="1"/>
          </p:cNvPicPr>
          <p:nvPr/>
        </p:nvPicPr>
        <p:blipFill>
          <a:blip r:embed="rId3"/>
          <a:stretch>
            <a:fillRect/>
          </a:stretch>
        </p:blipFill>
        <p:spPr>
          <a:xfrm>
            <a:off x="4177397" y="405252"/>
            <a:ext cx="1950537" cy="2762236"/>
          </a:xfrm>
          <a:prstGeom prst="rect">
            <a:avLst/>
          </a:prstGeom>
        </p:spPr>
      </p:pic>
      <p:pic>
        <p:nvPicPr>
          <p:cNvPr id="5" name="Picture 4">
            <a:extLst>
              <a:ext uri="{FF2B5EF4-FFF2-40B4-BE49-F238E27FC236}">
                <a16:creationId xmlns:a16="http://schemas.microsoft.com/office/drawing/2014/main" id="{CCF5FCAF-AF77-F156-2247-4DF4ED57340A}"/>
              </a:ext>
            </a:extLst>
          </p:cNvPr>
          <p:cNvPicPr>
            <a:picLocks noChangeAspect="1"/>
          </p:cNvPicPr>
          <p:nvPr/>
        </p:nvPicPr>
        <p:blipFill>
          <a:blip r:embed="rId4"/>
          <a:stretch>
            <a:fillRect/>
          </a:stretch>
        </p:blipFill>
        <p:spPr>
          <a:xfrm>
            <a:off x="4737773" y="994833"/>
            <a:ext cx="1950537" cy="2762236"/>
          </a:xfrm>
          <a:prstGeom prst="rect">
            <a:avLst/>
          </a:prstGeom>
        </p:spPr>
      </p:pic>
      <p:pic>
        <p:nvPicPr>
          <p:cNvPr id="12" name="Picture 11">
            <a:extLst>
              <a:ext uri="{FF2B5EF4-FFF2-40B4-BE49-F238E27FC236}">
                <a16:creationId xmlns:a16="http://schemas.microsoft.com/office/drawing/2014/main" id="{6E09147E-B215-6B51-A2D9-915A463E4066}"/>
              </a:ext>
            </a:extLst>
          </p:cNvPr>
          <p:cNvPicPr>
            <a:picLocks noChangeAspect="1"/>
          </p:cNvPicPr>
          <p:nvPr/>
        </p:nvPicPr>
        <p:blipFill>
          <a:blip r:embed="rId5"/>
          <a:stretch>
            <a:fillRect/>
          </a:stretch>
        </p:blipFill>
        <p:spPr>
          <a:xfrm>
            <a:off x="5513661" y="1653760"/>
            <a:ext cx="1950537" cy="2762236"/>
          </a:xfrm>
          <a:prstGeom prst="rect">
            <a:avLst/>
          </a:prstGeom>
        </p:spPr>
      </p:pic>
      <p:pic>
        <p:nvPicPr>
          <p:cNvPr id="14" name="Picture 13">
            <a:extLst>
              <a:ext uri="{FF2B5EF4-FFF2-40B4-BE49-F238E27FC236}">
                <a16:creationId xmlns:a16="http://schemas.microsoft.com/office/drawing/2014/main" id="{358C95D9-829E-3EBA-85D4-CEBB95845F5E}"/>
              </a:ext>
            </a:extLst>
          </p:cNvPr>
          <p:cNvPicPr>
            <a:picLocks noChangeAspect="1"/>
          </p:cNvPicPr>
          <p:nvPr/>
        </p:nvPicPr>
        <p:blipFill>
          <a:blip r:embed="rId6"/>
          <a:stretch>
            <a:fillRect/>
          </a:stretch>
        </p:blipFill>
        <p:spPr>
          <a:xfrm>
            <a:off x="6186030" y="2155010"/>
            <a:ext cx="1950537" cy="2762236"/>
          </a:xfrm>
          <a:prstGeom prst="rect">
            <a:avLst/>
          </a:prstGeom>
        </p:spPr>
      </p:pic>
    </p:spTree>
    <p:extLst>
      <p:ext uri="{BB962C8B-B14F-4D97-AF65-F5344CB8AC3E}">
        <p14:creationId xmlns:p14="http://schemas.microsoft.com/office/powerpoint/2010/main" val="1531061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58B1BAC-788A-AD7E-B0F6-37875BB5732C}"/>
              </a:ext>
            </a:extLst>
          </p:cNvPr>
          <p:cNvGraphicFramePr>
            <a:graphicFrameLocks noGrp="1"/>
          </p:cNvGraphicFramePr>
          <p:nvPr>
            <p:extLst>
              <p:ext uri="{D42A27DB-BD31-4B8C-83A1-F6EECF244321}">
                <p14:modId xmlns:p14="http://schemas.microsoft.com/office/powerpoint/2010/main" val="4161590075"/>
              </p:ext>
            </p:extLst>
          </p:nvPr>
        </p:nvGraphicFramePr>
        <p:xfrm>
          <a:off x="573656" y="376249"/>
          <a:ext cx="7996688" cy="4391002"/>
        </p:xfrm>
        <a:graphic>
          <a:graphicData uri="http://schemas.openxmlformats.org/drawingml/2006/table">
            <a:tbl>
              <a:tblPr firstRow="1" firstCol="1" bandRow="1">
                <a:tableStyleId>{7E9639D4-E3E2-4D34-9284-5A2195B3D0D7}</a:tableStyleId>
              </a:tblPr>
              <a:tblGrid>
                <a:gridCol w="1056624">
                  <a:extLst>
                    <a:ext uri="{9D8B030D-6E8A-4147-A177-3AD203B41FA5}">
                      <a16:colId xmlns:a16="http://schemas.microsoft.com/office/drawing/2014/main" val="3216575018"/>
                    </a:ext>
                  </a:extLst>
                </a:gridCol>
                <a:gridCol w="882085">
                  <a:extLst>
                    <a:ext uri="{9D8B030D-6E8A-4147-A177-3AD203B41FA5}">
                      <a16:colId xmlns:a16="http://schemas.microsoft.com/office/drawing/2014/main" val="775299059"/>
                    </a:ext>
                  </a:extLst>
                </a:gridCol>
                <a:gridCol w="826058">
                  <a:extLst>
                    <a:ext uri="{9D8B030D-6E8A-4147-A177-3AD203B41FA5}">
                      <a16:colId xmlns:a16="http://schemas.microsoft.com/office/drawing/2014/main" val="2672060614"/>
                    </a:ext>
                  </a:extLst>
                </a:gridCol>
                <a:gridCol w="992037">
                  <a:extLst>
                    <a:ext uri="{9D8B030D-6E8A-4147-A177-3AD203B41FA5}">
                      <a16:colId xmlns:a16="http://schemas.microsoft.com/office/drawing/2014/main" val="459324038"/>
                    </a:ext>
                  </a:extLst>
                </a:gridCol>
                <a:gridCol w="1351777">
                  <a:extLst>
                    <a:ext uri="{9D8B030D-6E8A-4147-A177-3AD203B41FA5}">
                      <a16:colId xmlns:a16="http://schemas.microsoft.com/office/drawing/2014/main" val="3714235749"/>
                    </a:ext>
                  </a:extLst>
                </a:gridCol>
                <a:gridCol w="1127065">
                  <a:extLst>
                    <a:ext uri="{9D8B030D-6E8A-4147-A177-3AD203B41FA5}">
                      <a16:colId xmlns:a16="http://schemas.microsoft.com/office/drawing/2014/main" val="2497775244"/>
                    </a:ext>
                  </a:extLst>
                </a:gridCol>
                <a:gridCol w="1127065">
                  <a:extLst>
                    <a:ext uri="{9D8B030D-6E8A-4147-A177-3AD203B41FA5}">
                      <a16:colId xmlns:a16="http://schemas.microsoft.com/office/drawing/2014/main" val="1759387818"/>
                    </a:ext>
                  </a:extLst>
                </a:gridCol>
                <a:gridCol w="633977">
                  <a:extLst>
                    <a:ext uri="{9D8B030D-6E8A-4147-A177-3AD203B41FA5}">
                      <a16:colId xmlns:a16="http://schemas.microsoft.com/office/drawing/2014/main" val="2914732559"/>
                    </a:ext>
                  </a:extLst>
                </a:gridCol>
              </a:tblGrid>
              <a:tr h="110441">
                <a:tc rowSpan="3">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Tiêu chí đánh giá</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Chuẩn đầu ra</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Trọng số</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Mô tả chất lượng</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Điểm</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07439949"/>
                  </a:ext>
                </a:extLst>
              </a:tr>
              <a:tr h="110441">
                <a:tc vMerge="1">
                  <a:txBody>
                    <a:bodyPr/>
                    <a:lstStyle/>
                    <a:p>
                      <a:endParaRPr lang="en-US"/>
                    </a:p>
                  </a:txBody>
                  <a:tcPr/>
                </a:tc>
                <a:tc vMerge="1">
                  <a:txBody>
                    <a:bodyPr/>
                    <a:lstStyle/>
                    <a:p>
                      <a:endParaRPr lang="en-US"/>
                    </a:p>
                  </a:txBody>
                  <a:tcPr/>
                </a:tc>
                <a:tc rowSpan="2">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100%</a:t>
                      </a:r>
                    </a:p>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(10 điểm)</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Cần cố gắng</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Đạt</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Làm tốt</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Xuất sắc</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090949756"/>
                  </a:ext>
                </a:extLst>
              </a:tr>
              <a:tr h="1200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 – 4.9)</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(5.0 – 6.9)</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(7.0 – 8.4)</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(8.5 – 10)</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74022521"/>
                  </a:ext>
                </a:extLst>
              </a:tr>
              <a:tr h="866409">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Hình thức báo cáo</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Sản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phẩm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hoàn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thiện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về</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mặt</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hình</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thức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Giấy</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A3/A0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hoặc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powerpoint</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hoặc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bản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word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hoặc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hình</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ảnh</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a:t>
                      </a:r>
                      <a:endParaRPr lang="en-US" sz="7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20%</a:t>
                      </a:r>
                    </a:p>
                    <a:p>
                      <a:pPr marL="0" marR="0" algn="ctr">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(2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điểm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a:t>
                      </a:r>
                      <a:endParaRPr lang="en-US" sz="7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 điểm)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Bài làm sơ sài</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Chữ viết cẩu thả/lỗi font chữ, sai lỗi chính tả</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điểm)</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Bài làm sạch đẹp, rõ ràng</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Không lỗi font/ chữ viết dễ nhìn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3. Mắc lỗi nhỏ về chính tả (Dưới 2 lỗi)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(1.5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điểm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1.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Bài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làm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sạch</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đẹp</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rõ</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ràng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2.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Không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lỗi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font/</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chữ</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đẹp</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dễ</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nhìn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3.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Không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mắc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lỗi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chính</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tả</a:t>
                      </a:r>
                      <a:endParaRPr lang="en-US" sz="7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điểm)</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Bài làm sạch đẹp, rõ ràng.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Không lỗi font/chữ đẹp, dễ nhìn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3. Không mắc lỗi chính tả</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4. Có sự sáng tạo trong hình thức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54428755"/>
                  </a:ext>
                </a:extLst>
              </a:tr>
              <a:tr h="1301386">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Nội dung báo cáo/Chất lượng sản phẩm</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Sản phẩm hoàn thiện về phần nội dung (Thực hiện đúng trọng tâm nhiệm vụ, trả lời đầy đủ các ý và câu hỏi phụ)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40%</a:t>
                      </a:r>
                    </a:p>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(4 điểm)</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 – 1.5 điểm)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Nội dung bài làm quá sơ sài, chỉ gạch vài ý đầu dòng, chưa có liên hệ, dẫn chứng, phản biện.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Chưa trả lơi đúng câu hỏi trọng tâm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3. Không trả lời đủ hết các câu hỏi gợi dẫn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(1.6 – 2.5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điểm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1.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Nội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dung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bài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làm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dừng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ở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mức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độ</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nhận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biết</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trả</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lời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theo</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dẫn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chứng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có</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sẵn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ở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tài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liệu</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2.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Trả</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lời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đúng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câu</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hỏi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trọng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tâm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3.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Không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trả</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lời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đủ</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các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câu</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hỏi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gợi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dẫn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Dưới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2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câu</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(2.6 – 3.0 điểm)</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Nội dung bài làm ở mức độ nhận biết, thông hiểu.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Trả lời đúng câu hỏi trọng tâm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3. Trả lời được toàn bộ câu hỏi gợi dẫn tới vấn đề</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4. Có thêm các phần dẫn chứng, liên hệ, phản biện.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(3.1 – 4.0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điểm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1.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Nội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dung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bài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làm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ở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mức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độ</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nhận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biết</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thông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hiểu</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2.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Trả</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lời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đúng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câu</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hỏi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trọng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tâm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3.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Trả</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lời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được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toàn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bộ</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câu</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hỏi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gợi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dẫn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tới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vấn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đề</a:t>
                      </a:r>
                      <a:endParaRPr lang="en-US" sz="700" dirty="0">
                        <a:solidFill>
                          <a:schemeClr val="bg2">
                            <a:lumMod val="50000"/>
                          </a:schemeClr>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4.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Có</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thêm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các</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phần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dẫn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chứng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liên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hệ</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phản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biện</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5.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Có</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sự</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sáng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tạo</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riêng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47946041"/>
                  </a:ext>
                </a:extLst>
              </a:tr>
              <a:tr h="485804">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Kĩ năng trình bày</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Trình bày tự tin, giọng điệu rõ ràng, hiểu vấn đề trình bày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10%</a:t>
                      </a:r>
                    </a:p>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điểm)</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 điểm)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Nói nhỏ, không tự tin và không giao tiếp người nghe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(0.1 – 0.5 điểm)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Nói nhỏ, tương đối tự tin, ít giao tiếp người nghe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(0.6 - &lt; 1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điểm</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Nói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vừa</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đủ</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tương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đối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tự</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tin,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thỉnh</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thoảng</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giao</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tiếp</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người</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r>
                        <a:rPr lang="en-US" sz="700" dirty="0" err="1">
                          <a:solidFill>
                            <a:schemeClr val="bg2">
                              <a:lumMod val="50000"/>
                            </a:schemeClr>
                          </a:solidFill>
                          <a:effectLst/>
                          <a:latin typeface="Times New Roman" panose="02020603050405020304" pitchFamily="18" charset="0"/>
                          <a:cs typeface="Times New Roman" panose="02020603050405020304" pitchFamily="18" charset="0"/>
                        </a:rPr>
                        <a:t>nghe</a:t>
                      </a: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điểm)</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Nói to, rõ ràng, tự tin và giao tiếp người nghe tốt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04162452"/>
                  </a:ext>
                </a:extLst>
              </a:tr>
              <a:tr h="470661">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Trả lời câu hỏi phản biện</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Hiểu vấn đề trình bày và linh hoạt xử lí các tình huống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10%</a:t>
                      </a:r>
                    </a:p>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điểm)</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 điểm)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Trả lời dưới 1/2 số câu hỏi đặt ra</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(0.1 – 0.5 điểm)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Trả lời trên 1/2 số câu hỏi đặt ra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(0.6 -  &lt; 1 điểm)</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Trả lời được 2/3 số câu hỏi đặt ra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điểm)</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Trả lời được toàn bộ số câu hỏi đặt ra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95384965"/>
                  </a:ext>
                </a:extLst>
              </a:tr>
              <a:tr h="795315">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Hiệu quả nhóm</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Đoàn kết, có sự đồng thuận, tất cả thành viên đều có nhiệm vụ riêng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10%</a:t>
                      </a:r>
                    </a:p>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điểm)</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 điểm)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Chỉ khoảng 40% thành viên tham gia hoạt động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(0.1 – 0.5 điểm)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Hoạt động gắn kết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Có sự đồng thuận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3. Khoảng 60% thành viên tham gia hoạt động</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(0.6 - &lt; 1 điểm)</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Hoạt động gắn kết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Có sự đồng thuận và nhiều ý tưởng khác biệt, sáng tạo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3. Khoảng 80% thành viên tham gia hoạt động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điểm)</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1. Hoạt động gắn kết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2. Có sự đồng thuận và nhiều ý tưởng khác biệt, sáng tạo </a:t>
                      </a:r>
                    </a:p>
                    <a:p>
                      <a:pPr marL="0" marR="0" algn="just">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3. Toàn bộ thành viên đều tham gia hoạt động</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27294168"/>
                  </a:ext>
                </a:extLst>
              </a:tr>
              <a:tr h="110441">
                <a:tc gridSpan="7">
                  <a:txBody>
                    <a:bodyPr/>
                    <a:lstStyle/>
                    <a:p>
                      <a:pPr marL="0" marR="0" algn="ctr">
                        <a:lnSpc>
                          <a:spcPct val="115000"/>
                        </a:lnSpc>
                        <a:spcBef>
                          <a:spcPts val="0"/>
                        </a:spcBef>
                        <a:spcAft>
                          <a:spcPts val="0"/>
                        </a:spcAft>
                      </a:pPr>
                      <a:r>
                        <a:rPr lang="en-US" sz="700">
                          <a:solidFill>
                            <a:schemeClr val="bg2">
                              <a:lumMod val="50000"/>
                            </a:schemeClr>
                          </a:solidFill>
                          <a:effectLst/>
                          <a:latin typeface="Times New Roman" panose="02020603050405020304" pitchFamily="18" charset="0"/>
                          <a:cs typeface="Times New Roman" panose="02020603050405020304" pitchFamily="18" charset="0"/>
                        </a:rPr>
                        <a:t>ĐIỂM TỔNG</a:t>
                      </a:r>
                      <a:endParaRPr lang="en-US" sz="70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700" dirty="0">
                          <a:solidFill>
                            <a:schemeClr val="bg2">
                              <a:lumMod val="50000"/>
                            </a:schemeClr>
                          </a:solidFill>
                          <a:effectLst/>
                          <a:latin typeface="Times New Roman" panose="02020603050405020304" pitchFamily="18" charset="0"/>
                          <a:cs typeface="Times New Roman" panose="02020603050405020304" pitchFamily="18" charset="0"/>
                        </a:rPr>
                        <a:t> </a:t>
                      </a:r>
                      <a:endParaRPr lang="en-US" sz="7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825" marR="19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81385089"/>
                  </a:ext>
                </a:extLst>
              </a:tr>
            </a:tbl>
          </a:graphicData>
        </a:graphic>
      </p:graphicFrame>
      <p:sp>
        <p:nvSpPr>
          <p:cNvPr id="5" name="Rectangle 1">
            <a:extLst>
              <a:ext uri="{FF2B5EF4-FFF2-40B4-BE49-F238E27FC236}">
                <a16:creationId xmlns:a16="http://schemas.microsoft.com/office/drawing/2014/main" id="{1C5E9B57-213F-3819-1197-A5FA0ED68F37}"/>
              </a:ext>
            </a:extLst>
          </p:cNvPr>
          <p:cNvSpPr>
            <a:spLocks noChangeArrowheads="1"/>
          </p:cNvSpPr>
          <p:nvPr/>
        </p:nvSpPr>
        <p:spPr bwMode="auto">
          <a:xfrm>
            <a:off x="3914775" y="957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7547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86FD04-860A-C17D-32F1-0041CEDAFEA7}"/>
              </a:ext>
            </a:extLst>
          </p:cNvPr>
          <p:cNvSpPr txBox="1"/>
          <p:nvPr/>
        </p:nvSpPr>
        <p:spPr>
          <a:xfrm>
            <a:off x="581402" y="349495"/>
            <a:ext cx="6992007" cy="1128514"/>
          </a:xfrm>
          <a:prstGeom prst="rect">
            <a:avLst/>
          </a:prstGeom>
          <a:noFill/>
        </p:spPr>
        <p:txBody>
          <a:bodyPr wrap="square" rtlCol="0">
            <a:spAutoFit/>
          </a:bodyPr>
          <a:lstStyle/>
          <a:p>
            <a:pPr marL="0" marR="0" algn="just">
              <a:spcBef>
                <a:spcPts val="0"/>
              </a:spcBef>
              <a:spcAft>
                <a:spcPts val="800"/>
              </a:spcAft>
            </a:pPr>
            <a:r>
              <a:rPr lang="en-US" sz="1800" b="1" dirty="0">
                <a:effectLst/>
                <a:latin typeface="Times New Roman" panose="02020603050405020304" pitchFamily="18" charset="0"/>
                <a:ea typeface="Times New Roman" panose="02020603050405020304" pitchFamily="18" charset="0"/>
              </a:rPr>
              <a:t>1. </a:t>
            </a:r>
            <a:r>
              <a:rPr lang="en-US" sz="1800" b="1" dirty="0" err="1">
                <a:effectLst/>
                <a:latin typeface="Times New Roman" panose="02020603050405020304" pitchFamily="18" charset="0"/>
                <a:ea typeface="Times New Roman" panose="02020603050405020304" pitchFamily="18" charset="0"/>
              </a:rPr>
              <a:t>Bố</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cục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nhan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thông</a:t>
            </a:r>
            <a:r>
              <a:rPr lang="en-US" sz="1800" b="1" dirty="0">
                <a:effectLst/>
                <a:latin typeface="Times New Roman" panose="02020603050405020304" pitchFamily="18" charset="0"/>
                <a:ea typeface="Times New Roman" panose="02020603050405020304" pitchFamily="18" charset="0"/>
              </a:rPr>
              <a:t> tin </a:t>
            </a:r>
            <a:r>
              <a:rPr lang="en-US" sz="1800" b="1" dirty="0" err="1">
                <a:effectLst/>
                <a:latin typeface="Times New Roman" panose="02020603050405020304" pitchFamily="18" charset="0"/>
                <a:ea typeface="Times New Roman" panose="02020603050405020304" pitchFamily="18" charset="0"/>
              </a:rPr>
              <a:t>cơ</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bản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cách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bày</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thông</a:t>
            </a:r>
            <a:r>
              <a:rPr lang="en-US" sz="1800" b="1" dirty="0">
                <a:effectLst/>
                <a:latin typeface="Times New Roman" panose="02020603050405020304" pitchFamily="18" charset="0"/>
                <a:ea typeface="Times New Roman" panose="02020603050405020304" pitchFamily="18" charset="0"/>
              </a:rPr>
              <a:t> tin </a:t>
            </a:r>
            <a:endParaRPr lang="en-US" sz="1800" dirty="0">
              <a:effectLst/>
              <a:latin typeface="Calibri" panose="020F0502020204030204" pitchFamily="34" charset="0"/>
              <a:ea typeface="Calibri" panose="020F0502020204030204" pitchFamily="34" charset="0"/>
            </a:endParaRPr>
          </a:p>
          <a:p>
            <a:pPr marL="0" marR="0" algn="just">
              <a:spcBef>
                <a:spcPts val="0"/>
              </a:spcBef>
              <a:spcAft>
                <a:spcPts val="800"/>
              </a:spcAft>
            </a:pPr>
            <a:r>
              <a:rPr lang="en-US" sz="1800" b="1" dirty="0">
                <a:effectLst/>
                <a:latin typeface="Times New Roman" panose="02020603050405020304" pitchFamily="18" charset="0"/>
                <a:ea typeface="Times New Roman" panose="02020603050405020304" pitchFamily="18" charset="0"/>
              </a:rPr>
              <a:t>a. </a:t>
            </a:r>
            <a:r>
              <a:rPr lang="en-US" sz="1800" b="1" dirty="0" err="1">
                <a:effectLst/>
                <a:latin typeface="Times New Roman" panose="02020603050405020304" pitchFamily="18" charset="0"/>
                <a:ea typeface="Times New Roman" panose="02020603050405020304" pitchFamily="18" charset="0"/>
              </a:rPr>
              <a:t>Bố</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cục</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endParaRPr lang="en-US" sz="1800" dirty="0"/>
          </a:p>
        </p:txBody>
      </p:sp>
      <p:sp>
        <p:nvSpPr>
          <p:cNvPr id="68" name="Freeform 4">
            <a:extLst>
              <a:ext uri="{FF2B5EF4-FFF2-40B4-BE49-F238E27FC236}">
                <a16:creationId xmlns:a16="http://schemas.microsoft.com/office/drawing/2014/main" id="{B18D2F90-CD75-4677-BBD9-461D7A1AFBC0}"/>
              </a:ext>
            </a:extLst>
          </p:cNvPr>
          <p:cNvSpPr/>
          <p:nvPr/>
        </p:nvSpPr>
        <p:spPr>
          <a:xfrm>
            <a:off x="6389173" y="2635304"/>
            <a:ext cx="2920365" cy="2443655"/>
          </a:xfrm>
          <a:custGeom>
            <a:avLst/>
            <a:gdLst/>
            <a:ahLst/>
            <a:cxnLst/>
            <a:rect l="l" t="t" r="r" b="b"/>
            <a:pathLst>
              <a:path w="4063365" h="4114800">
                <a:moveTo>
                  <a:pt x="0" y="0"/>
                </a:moveTo>
                <a:lnTo>
                  <a:pt x="4063365" y="0"/>
                </a:lnTo>
                <a:lnTo>
                  <a:pt x="406336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9" name="Google Shape;876;p39">
            <a:extLst>
              <a:ext uri="{FF2B5EF4-FFF2-40B4-BE49-F238E27FC236}">
                <a16:creationId xmlns:a16="http://schemas.microsoft.com/office/drawing/2014/main" id="{2075C5D4-3986-70D6-5C68-8C965A54F3B6}"/>
              </a:ext>
            </a:extLst>
          </p:cNvPr>
          <p:cNvSpPr/>
          <p:nvPr/>
        </p:nvSpPr>
        <p:spPr>
          <a:xfrm rot="10800000">
            <a:off x="865995" y="1101504"/>
            <a:ext cx="671142" cy="640586"/>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70" name="Google Shape;879;p39">
            <a:extLst>
              <a:ext uri="{FF2B5EF4-FFF2-40B4-BE49-F238E27FC236}">
                <a16:creationId xmlns:a16="http://schemas.microsoft.com/office/drawing/2014/main" id="{8C2D9F31-CDC8-5A02-5205-59783D4CD281}"/>
              </a:ext>
            </a:extLst>
          </p:cNvPr>
          <p:cNvSpPr txBox="1">
            <a:spLocks/>
          </p:cNvSpPr>
          <p:nvPr/>
        </p:nvSpPr>
        <p:spPr>
          <a:xfrm>
            <a:off x="934676" y="1185351"/>
            <a:ext cx="614682" cy="46818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b="1" dirty="0">
                <a:solidFill>
                  <a:schemeClr val="bg1"/>
                </a:solidFill>
                <a:latin typeface="Times New Roman" panose="02020603050405020304" pitchFamily="18" charset="0"/>
                <a:cs typeface="Times New Roman" panose="02020603050405020304" pitchFamily="18" charset="0"/>
              </a:rPr>
              <a:t>01</a:t>
            </a:r>
          </a:p>
        </p:txBody>
      </p:sp>
      <p:sp>
        <p:nvSpPr>
          <p:cNvPr id="71" name="Google Shape;876;p39">
            <a:extLst>
              <a:ext uri="{FF2B5EF4-FFF2-40B4-BE49-F238E27FC236}">
                <a16:creationId xmlns:a16="http://schemas.microsoft.com/office/drawing/2014/main" id="{38350CDF-FE26-F4F7-F104-3476AA935313}"/>
              </a:ext>
            </a:extLst>
          </p:cNvPr>
          <p:cNvSpPr/>
          <p:nvPr/>
        </p:nvSpPr>
        <p:spPr>
          <a:xfrm rot="10800000">
            <a:off x="878216" y="1950526"/>
            <a:ext cx="671142" cy="640586"/>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72" name="Google Shape;879;p39">
            <a:extLst>
              <a:ext uri="{FF2B5EF4-FFF2-40B4-BE49-F238E27FC236}">
                <a16:creationId xmlns:a16="http://schemas.microsoft.com/office/drawing/2014/main" id="{18DC561E-02AB-194E-08C1-2F9051E2EEFF}"/>
              </a:ext>
            </a:extLst>
          </p:cNvPr>
          <p:cNvSpPr txBox="1">
            <a:spLocks/>
          </p:cNvSpPr>
          <p:nvPr/>
        </p:nvSpPr>
        <p:spPr>
          <a:xfrm>
            <a:off x="946897" y="2034373"/>
            <a:ext cx="614682" cy="46818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b="1" dirty="0">
                <a:solidFill>
                  <a:schemeClr val="bg1"/>
                </a:solidFill>
                <a:latin typeface="Times New Roman" panose="02020603050405020304" pitchFamily="18" charset="0"/>
                <a:cs typeface="Times New Roman" panose="02020603050405020304" pitchFamily="18" charset="0"/>
              </a:rPr>
              <a:t>02</a:t>
            </a:r>
          </a:p>
        </p:txBody>
      </p:sp>
      <p:sp>
        <p:nvSpPr>
          <p:cNvPr id="73" name="Google Shape;876;p39">
            <a:extLst>
              <a:ext uri="{FF2B5EF4-FFF2-40B4-BE49-F238E27FC236}">
                <a16:creationId xmlns:a16="http://schemas.microsoft.com/office/drawing/2014/main" id="{9928977D-A276-834B-B8AE-0BB2993A4985}"/>
              </a:ext>
            </a:extLst>
          </p:cNvPr>
          <p:cNvSpPr/>
          <p:nvPr/>
        </p:nvSpPr>
        <p:spPr>
          <a:xfrm rot="10800000">
            <a:off x="893187" y="2799548"/>
            <a:ext cx="671142" cy="640586"/>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74" name="Google Shape;879;p39">
            <a:extLst>
              <a:ext uri="{FF2B5EF4-FFF2-40B4-BE49-F238E27FC236}">
                <a16:creationId xmlns:a16="http://schemas.microsoft.com/office/drawing/2014/main" id="{C0D5DEB3-4F75-C00D-7E78-49048491A8E2}"/>
              </a:ext>
            </a:extLst>
          </p:cNvPr>
          <p:cNvSpPr txBox="1">
            <a:spLocks/>
          </p:cNvSpPr>
          <p:nvPr/>
        </p:nvSpPr>
        <p:spPr>
          <a:xfrm>
            <a:off x="961868" y="2883395"/>
            <a:ext cx="614682" cy="46818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b="1" dirty="0">
                <a:solidFill>
                  <a:schemeClr val="bg1"/>
                </a:solidFill>
                <a:latin typeface="Times New Roman" panose="02020603050405020304" pitchFamily="18" charset="0"/>
                <a:cs typeface="Times New Roman" panose="02020603050405020304" pitchFamily="18" charset="0"/>
              </a:rPr>
              <a:t>03</a:t>
            </a:r>
          </a:p>
        </p:txBody>
      </p:sp>
      <p:sp>
        <p:nvSpPr>
          <p:cNvPr id="75" name="Google Shape;876;p39">
            <a:extLst>
              <a:ext uri="{FF2B5EF4-FFF2-40B4-BE49-F238E27FC236}">
                <a16:creationId xmlns:a16="http://schemas.microsoft.com/office/drawing/2014/main" id="{1C111B47-B279-C67C-CCE9-845C45F00E4E}"/>
              </a:ext>
            </a:extLst>
          </p:cNvPr>
          <p:cNvSpPr/>
          <p:nvPr/>
        </p:nvSpPr>
        <p:spPr>
          <a:xfrm rot="10800000">
            <a:off x="897525" y="3677713"/>
            <a:ext cx="671142" cy="640586"/>
          </a:xfrm>
          <a:custGeom>
            <a:avLst/>
            <a:gdLst/>
            <a:ahLst/>
            <a:cxnLst/>
            <a:rect l="l" t="t" r="r" b="b"/>
            <a:pathLst>
              <a:path w="30400" h="35216" extrusionOk="0">
                <a:moveTo>
                  <a:pt x="174" y="0"/>
                </a:moveTo>
                <a:lnTo>
                  <a:pt x="0" y="34693"/>
                </a:lnTo>
                <a:lnTo>
                  <a:pt x="17630" y="34506"/>
                </a:lnTo>
                <a:lnTo>
                  <a:pt x="30400" y="35216"/>
                </a:lnTo>
                <a:lnTo>
                  <a:pt x="29547" y="404"/>
                </a:lnTo>
                <a:lnTo>
                  <a:pt x="13521" y="1002"/>
                </a:lnTo>
                <a:close/>
              </a:path>
            </a:pathLst>
          </a:custGeom>
          <a:solidFill>
            <a:schemeClr val="dk2"/>
          </a:solidFill>
          <a:ln w="9525" cap="flat" cmpd="sng">
            <a:solidFill>
              <a:schemeClr val="dk2"/>
            </a:solidFill>
            <a:prstDash val="solid"/>
            <a:round/>
            <a:headEnd type="none" w="med" len="med"/>
            <a:tailEnd type="none" w="med" len="med"/>
          </a:ln>
        </p:spPr>
      </p:sp>
      <p:sp>
        <p:nvSpPr>
          <p:cNvPr id="76" name="Google Shape;879;p39">
            <a:extLst>
              <a:ext uri="{FF2B5EF4-FFF2-40B4-BE49-F238E27FC236}">
                <a16:creationId xmlns:a16="http://schemas.microsoft.com/office/drawing/2014/main" id="{8FC54EE9-3AF6-AA0E-6055-E9FC3F5D07C9}"/>
              </a:ext>
            </a:extLst>
          </p:cNvPr>
          <p:cNvSpPr txBox="1">
            <a:spLocks/>
          </p:cNvSpPr>
          <p:nvPr/>
        </p:nvSpPr>
        <p:spPr>
          <a:xfrm>
            <a:off x="966206" y="3761560"/>
            <a:ext cx="614682" cy="46818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b="1" dirty="0">
                <a:solidFill>
                  <a:schemeClr val="bg1"/>
                </a:solidFill>
                <a:latin typeface="Times New Roman" panose="02020603050405020304" pitchFamily="18" charset="0"/>
                <a:cs typeface="Times New Roman" panose="02020603050405020304" pitchFamily="18" charset="0"/>
              </a:rPr>
              <a:t>04</a:t>
            </a:r>
          </a:p>
        </p:txBody>
      </p:sp>
      <p:sp>
        <p:nvSpPr>
          <p:cNvPr id="78" name="TextBox 77">
            <a:extLst>
              <a:ext uri="{FF2B5EF4-FFF2-40B4-BE49-F238E27FC236}">
                <a16:creationId xmlns:a16="http://schemas.microsoft.com/office/drawing/2014/main" id="{7FE12DE5-A29A-428A-EA40-70F7BFE6ABFA}"/>
              </a:ext>
            </a:extLst>
          </p:cNvPr>
          <p:cNvSpPr txBox="1"/>
          <p:nvPr/>
        </p:nvSpPr>
        <p:spPr>
          <a:xfrm>
            <a:off x="1648886" y="1185351"/>
            <a:ext cx="4572000" cy="376578"/>
          </a:xfrm>
          <a:prstGeom prst="rect">
            <a:avLst/>
          </a:prstGeom>
          <a:noFill/>
        </p:spPr>
        <p:txBody>
          <a:bodyPr wrap="square">
            <a:spAutoFit/>
          </a:bodyPr>
          <a:lstStyle/>
          <a:p>
            <a:pPr algn="just">
              <a:lnSpc>
                <a:spcPct val="150000"/>
              </a:lnSpc>
            </a:pPr>
            <a:r>
              <a:rPr lang="en-US" dirty="0">
                <a:effectLst/>
                <a:latin typeface="Times New Roman" panose="02020603050405020304" pitchFamily="18" charset="0"/>
                <a:ea typeface="Times New Roman" panose="02020603050405020304" pitchFamily="18" charset="0"/>
              </a:rPr>
              <a:t>Sa-</a:t>
            </a:r>
            <a:r>
              <a:rPr lang="en-US" dirty="0" err="1">
                <a:effectLst/>
                <a:latin typeface="Times New Roman" panose="02020603050405020304" pitchFamily="18" charset="0"/>
                <a:ea typeface="Times New Roman" panose="02020603050405020304" pitchFamily="18" charset="0"/>
              </a:rPr>
              <a:t>pô</a:t>
            </a:r>
            <a:r>
              <a:rPr lang="en-US"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Tóm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tắt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nội</a:t>
            </a:r>
            <a:r>
              <a:rPr lang="en-US" b="1" dirty="0">
                <a:effectLst/>
                <a:latin typeface="Times New Roman" panose="02020603050405020304" pitchFamily="18" charset="0"/>
                <a:ea typeface="Times New Roman" panose="02020603050405020304" pitchFamily="18" charset="0"/>
              </a:rPr>
              <a:t> dung </a:t>
            </a:r>
            <a:r>
              <a:rPr lang="en-US" b="1" dirty="0" err="1">
                <a:effectLst/>
                <a:latin typeface="Times New Roman" panose="02020603050405020304" pitchFamily="18" charset="0"/>
                <a:ea typeface="Times New Roman" panose="02020603050405020304" pitchFamily="18" charset="0"/>
              </a:rPr>
              <a:t>chính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VB</a:t>
            </a:r>
            <a:endParaRPr lang="en-US" b="1" dirty="0"/>
          </a:p>
        </p:txBody>
      </p:sp>
      <p:sp>
        <p:nvSpPr>
          <p:cNvPr id="79" name="TextBox 78">
            <a:extLst>
              <a:ext uri="{FF2B5EF4-FFF2-40B4-BE49-F238E27FC236}">
                <a16:creationId xmlns:a16="http://schemas.microsoft.com/office/drawing/2014/main" id="{3C8ED22A-26CD-0D9C-B584-56E2C3371F91}"/>
              </a:ext>
            </a:extLst>
          </p:cNvPr>
          <p:cNvSpPr txBox="1"/>
          <p:nvPr/>
        </p:nvSpPr>
        <p:spPr>
          <a:xfrm>
            <a:off x="1661107" y="1891369"/>
            <a:ext cx="6467606" cy="699743"/>
          </a:xfrm>
          <a:prstGeom prst="rect">
            <a:avLst/>
          </a:prstGeom>
          <a:noFill/>
        </p:spPr>
        <p:txBody>
          <a:bodyPr wrap="square">
            <a:spAutoFit/>
          </a:bodyPr>
          <a:lstStyle/>
          <a:p>
            <a:pPr algn="just">
              <a:lnSpc>
                <a:spcPct val="150000"/>
              </a:lnSpc>
            </a:pPr>
            <a:r>
              <a:rPr lang="en-US" dirty="0">
                <a:effectLst/>
                <a:latin typeface="Times New Roman" panose="02020603050405020304" pitchFamily="18" charset="0"/>
                <a:ea typeface="Times New Roman" panose="02020603050405020304" pitchFamily="18" charset="0"/>
              </a:rPr>
              <a:t>“</a:t>
            </a:r>
            <a:r>
              <a:rPr lang="en-US" dirty="0" err="1">
                <a:effectLst/>
                <a:latin typeface="Times New Roman" panose="02020603050405020304" pitchFamily="18" charset="0"/>
                <a:ea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lẽ</a:t>
            </a:r>
            <a:r>
              <a:rPr lang="en-US" dirty="0">
                <a:effectLst/>
                <a:latin typeface="Times New Roman" panose="02020603050405020304" pitchFamily="18" charset="0"/>
                <a:ea typeface="Times New Roman" panose="02020603050405020304" pitchFamily="18" charset="0"/>
              </a:rPr>
              <a:t> ... </a:t>
            </a:r>
            <a:r>
              <a:rPr lang="en-US" dirty="0" err="1">
                <a:effectLst/>
                <a:latin typeface="Times New Roman" panose="02020603050405020304" pitchFamily="18" charset="0"/>
                <a:ea typeface="Times New Roman" panose="02020603050405020304" pitchFamily="18" charset="0"/>
              </a:rPr>
              <a:t>nuối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tiếc</a:t>
            </a:r>
            <a:r>
              <a:rPr lang="en-US"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Trình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bày</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giá</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trị</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lịch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sử</a:t>
            </a:r>
            <a:r>
              <a:rPr lang="en-US" b="1" dirty="0">
                <a:effectLst/>
                <a:latin typeface="Times New Roman" panose="02020603050405020304" pitchFamily="18" charset="0"/>
                <a:ea typeface="Times New Roman" panose="02020603050405020304" pitchFamily="18" charset="0"/>
              </a:rPr>
              <a:t>, khoa </a:t>
            </a:r>
            <a:r>
              <a:rPr lang="en-US" b="1" dirty="0" err="1">
                <a:effectLst/>
                <a:latin typeface="Times New Roman" panose="02020603050405020304" pitchFamily="18" charset="0"/>
                <a:ea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hệ</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thống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tàu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điện</a:t>
            </a:r>
            <a:r>
              <a:rPr lang="en-US" b="1" dirty="0">
                <a:effectLst/>
                <a:latin typeface="Times New Roman" panose="02020603050405020304" pitchFamily="18" charset="0"/>
                <a:ea typeface="Times New Roman" panose="02020603050405020304" pitchFamily="18" charset="0"/>
              </a:rPr>
              <a:t> Hà </a:t>
            </a:r>
            <a:r>
              <a:rPr lang="en-US" b="1" dirty="0" err="1">
                <a:effectLst/>
                <a:latin typeface="Times New Roman" panose="02020603050405020304" pitchFamily="18" charset="0"/>
                <a:ea typeface="Times New Roman" panose="02020603050405020304" pitchFamily="18" charset="0"/>
              </a:rPr>
              <a:t>Nội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được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vận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hành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từ</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thời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Pháp</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thuộc</a:t>
            </a:r>
            <a:r>
              <a:rPr lang="en-US" b="1" dirty="0">
                <a:effectLst/>
                <a:latin typeface="Times New Roman" panose="02020603050405020304" pitchFamily="18" charset="0"/>
                <a:ea typeface="Times New Roman" panose="02020603050405020304" pitchFamily="18" charset="0"/>
              </a:rPr>
              <a:t>.</a:t>
            </a:r>
            <a:endParaRPr lang="en-US" b="1" dirty="0"/>
          </a:p>
        </p:txBody>
      </p:sp>
      <p:sp>
        <p:nvSpPr>
          <p:cNvPr id="81" name="TextBox 80">
            <a:extLst>
              <a:ext uri="{FF2B5EF4-FFF2-40B4-BE49-F238E27FC236}">
                <a16:creationId xmlns:a16="http://schemas.microsoft.com/office/drawing/2014/main" id="{0A91AE60-924F-15AA-855A-682D054C9DC2}"/>
              </a:ext>
            </a:extLst>
          </p:cNvPr>
          <p:cNvSpPr txBox="1"/>
          <p:nvPr/>
        </p:nvSpPr>
        <p:spPr>
          <a:xfrm>
            <a:off x="1630260" y="2791062"/>
            <a:ext cx="5611245" cy="699743"/>
          </a:xfrm>
          <a:prstGeom prst="rect">
            <a:avLst/>
          </a:prstGeom>
          <a:noFill/>
        </p:spPr>
        <p:txBody>
          <a:bodyPr wrap="square">
            <a:spAutoFit/>
          </a:bodyPr>
          <a:lstStyle/>
          <a:p>
            <a:pPr algn="just">
              <a:lnSpc>
                <a:spcPct val="150000"/>
              </a:lnSpc>
            </a:pPr>
            <a:r>
              <a:rPr lang="en-US" dirty="0">
                <a:effectLst/>
                <a:latin typeface="Times New Roman" panose="02020603050405020304" pitchFamily="18" charset="0"/>
                <a:ea typeface="Times New Roman" panose="02020603050405020304" pitchFamily="18" charset="0"/>
              </a:rPr>
              <a:t>“Ở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nước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thế</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giới</a:t>
            </a:r>
            <a:r>
              <a:rPr lang="en-US" dirty="0">
                <a:effectLst/>
                <a:latin typeface="Times New Roman" panose="02020603050405020304" pitchFamily="18" charset="0"/>
                <a:ea typeface="Times New Roman" panose="02020603050405020304" pitchFamily="18" charset="0"/>
              </a:rPr>
              <a:t> ... </a:t>
            </a:r>
            <a:r>
              <a:rPr lang="en-US" dirty="0" err="1">
                <a:effectLst/>
                <a:latin typeface="Times New Roman" panose="02020603050405020304" pitchFamily="18" charset="0"/>
                <a:ea typeface="Times New Roman" panose="02020603050405020304" pitchFamily="18" charset="0"/>
              </a:rPr>
              <a:t>mang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tính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bền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vững</a:t>
            </a:r>
            <a:r>
              <a:rPr lang="en-US"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Nêu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lí</a:t>
            </a:r>
            <a:r>
              <a:rPr lang="en-US" b="1" dirty="0">
                <a:effectLst/>
                <a:latin typeface="Times New Roman" panose="02020603050405020304" pitchFamily="18" charset="0"/>
                <a:ea typeface="Times New Roman" panose="02020603050405020304" pitchFamily="18" charset="0"/>
              </a:rPr>
              <a:t> do </a:t>
            </a:r>
            <a:r>
              <a:rPr lang="en-US" b="1" dirty="0" err="1">
                <a:effectLst/>
                <a:latin typeface="Times New Roman" panose="02020603050405020304" pitchFamily="18" charset="0"/>
                <a:ea typeface="Times New Roman" panose="02020603050405020304" pitchFamily="18" charset="0"/>
              </a:rPr>
              <a:t>vì</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sao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nên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khôi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phục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lại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hệ</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thống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tàu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điện</a:t>
            </a:r>
            <a:r>
              <a:rPr lang="en-US" b="1" dirty="0">
                <a:effectLst/>
                <a:latin typeface="Times New Roman" panose="02020603050405020304" pitchFamily="18" charset="0"/>
                <a:ea typeface="Times New Roman" panose="02020603050405020304" pitchFamily="18" charset="0"/>
              </a:rPr>
              <a:t>.</a:t>
            </a:r>
            <a:endParaRPr lang="en-US" b="1" dirty="0"/>
          </a:p>
        </p:txBody>
      </p:sp>
      <p:sp>
        <p:nvSpPr>
          <p:cNvPr id="83" name="TextBox 82">
            <a:extLst>
              <a:ext uri="{FF2B5EF4-FFF2-40B4-BE49-F238E27FC236}">
                <a16:creationId xmlns:a16="http://schemas.microsoft.com/office/drawing/2014/main" id="{D349FD82-9C30-461E-BD68-ED0AD6082736}"/>
              </a:ext>
            </a:extLst>
          </p:cNvPr>
          <p:cNvSpPr txBox="1"/>
          <p:nvPr/>
        </p:nvSpPr>
        <p:spPr>
          <a:xfrm>
            <a:off x="1661107" y="3612896"/>
            <a:ext cx="4949778" cy="1022909"/>
          </a:xfrm>
          <a:prstGeom prst="rect">
            <a:avLst/>
          </a:prstGeom>
          <a:noFill/>
        </p:spPr>
        <p:txBody>
          <a:bodyPr wrap="square">
            <a:spAutoFit/>
          </a:bodyPr>
          <a:lstStyle/>
          <a:p>
            <a:pPr algn="just">
              <a:lnSpc>
                <a:spcPct val="150000"/>
              </a:lnSpc>
            </a:pPr>
            <a:r>
              <a:rPr lang="en-US" dirty="0" err="1">
                <a:effectLst/>
                <a:latin typeface="Times New Roman" panose="02020603050405020304" pitchFamily="18" charset="0"/>
                <a:ea typeface="Times New Roman" panose="02020603050405020304" pitchFamily="18" charset="0"/>
              </a:rPr>
              <a:t>Phần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còn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lại</a:t>
            </a:r>
            <a:r>
              <a:rPr lang="en-US"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Thể</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mong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muốn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có</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một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hệ</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thống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tàu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vừa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đại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vừa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truyền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thống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kết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nối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địa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điểm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trong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thành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phố</a:t>
            </a:r>
            <a:r>
              <a:rPr lang="en-US" b="1" dirty="0">
                <a:effectLst/>
                <a:latin typeface="Times New Roman" panose="02020603050405020304" pitchFamily="18" charset="0"/>
                <a:ea typeface="Times New Roman" panose="02020603050405020304" pitchFamily="18" charset="0"/>
              </a:rPr>
              <a:t>.</a:t>
            </a:r>
            <a:endParaRPr lang="en-US" b="1" dirty="0"/>
          </a:p>
        </p:txBody>
      </p:sp>
    </p:spTree>
    <p:extLst>
      <p:ext uri="{BB962C8B-B14F-4D97-AF65-F5344CB8AC3E}">
        <p14:creationId xmlns:p14="http://schemas.microsoft.com/office/powerpoint/2010/main" val="41435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par>
                                <p:cTn id="8" presetID="16" presetClass="entr" presetSubtype="21"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barn(inVertical)">
                                      <p:cBhvr>
                                        <p:cTn id="10" dur="500"/>
                                        <p:tgtEl>
                                          <p:spTgt spid="6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barn(inVertical)">
                                      <p:cBhvr>
                                        <p:cTn id="18" dur="500"/>
                                        <p:tgtEl>
                                          <p:spTgt spid="72"/>
                                        </p:tgtEl>
                                      </p:cBhvr>
                                    </p:animEffect>
                                  </p:childTnLst>
                                </p:cTn>
                              </p:par>
                              <p:par>
                                <p:cTn id="19" presetID="16" presetClass="entr" presetSubtype="21"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barn(inVertical)">
                                      <p:cBhvr>
                                        <p:cTn id="21" dur="500"/>
                                        <p:tgtEl>
                                          <p:spTgt spid="7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barn(inVertical)">
                                      <p:cBhvr>
                                        <p:cTn id="24" dur="50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barn(inVertical)">
                                      <p:cBhvr>
                                        <p:cTn id="29" dur="500"/>
                                        <p:tgtEl>
                                          <p:spTgt spid="74"/>
                                        </p:tgtEl>
                                      </p:cBhvr>
                                    </p:animEffect>
                                  </p:childTnLst>
                                </p:cTn>
                              </p:par>
                              <p:par>
                                <p:cTn id="30" presetID="16" presetClass="entr" presetSubtype="21" fill="hold"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barn(inVertical)">
                                      <p:cBhvr>
                                        <p:cTn id="32" dur="500"/>
                                        <p:tgtEl>
                                          <p:spTgt spid="7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barn(inVertical)">
                                      <p:cBhvr>
                                        <p:cTn id="35" dur="500"/>
                                        <p:tgtEl>
                                          <p:spTgt spid="8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barn(inVertical)">
                                      <p:cBhvr>
                                        <p:cTn id="40" dur="500"/>
                                        <p:tgtEl>
                                          <p:spTgt spid="76"/>
                                        </p:tgtEl>
                                      </p:cBhvr>
                                    </p:animEffect>
                                  </p:childTnLst>
                                </p:cTn>
                              </p:par>
                              <p:par>
                                <p:cTn id="41" presetID="16" presetClass="entr" presetSubtype="21"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barn(inVertical)">
                                      <p:cBhvr>
                                        <p:cTn id="43" dur="500"/>
                                        <p:tgtEl>
                                          <p:spTgt spid="7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barn(inVertical)">
                                      <p:cBhvr>
                                        <p:cTn id="4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4" grpId="0"/>
      <p:bldP spid="76" grpId="0"/>
      <p:bldP spid="78" grpId="0"/>
      <p:bldP spid="79" grpId="0"/>
      <p:bldP spid="81"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grpSp>
        <p:nvGrpSpPr>
          <p:cNvPr id="952" name="Google Shape;952;p40"/>
          <p:cNvGrpSpPr/>
          <p:nvPr/>
        </p:nvGrpSpPr>
        <p:grpSpPr>
          <a:xfrm rot="-2700000">
            <a:off x="1015745" y="346581"/>
            <a:ext cx="2828360" cy="3466934"/>
            <a:chOff x="-626925" y="3029338"/>
            <a:chExt cx="546450" cy="669825"/>
          </a:xfrm>
        </p:grpSpPr>
        <p:sp>
          <p:nvSpPr>
            <p:cNvPr id="953" name="Google Shape;953;p40"/>
            <p:cNvSpPr/>
            <p:nvPr/>
          </p:nvSpPr>
          <p:spPr>
            <a:xfrm>
              <a:off x="-421100" y="3310113"/>
              <a:ext cx="299500" cy="241625"/>
            </a:xfrm>
            <a:custGeom>
              <a:avLst/>
              <a:gdLst/>
              <a:ahLst/>
              <a:cxnLst/>
              <a:rect l="l" t="t" r="r" b="b"/>
              <a:pathLst>
                <a:path w="11980" h="9665" extrusionOk="0">
                  <a:moveTo>
                    <a:pt x="3385" y="1"/>
                  </a:moveTo>
                  <a:cubicBezTo>
                    <a:pt x="3198" y="1"/>
                    <a:pt x="3005" y="20"/>
                    <a:pt x="2809" y="60"/>
                  </a:cubicBezTo>
                  <a:cubicBezTo>
                    <a:pt x="1464" y="348"/>
                    <a:pt x="432" y="1476"/>
                    <a:pt x="264" y="2869"/>
                  </a:cubicBezTo>
                  <a:cubicBezTo>
                    <a:pt x="0" y="4717"/>
                    <a:pt x="1008" y="6445"/>
                    <a:pt x="1608" y="8173"/>
                  </a:cubicBezTo>
                  <a:cubicBezTo>
                    <a:pt x="1647" y="8270"/>
                    <a:pt x="1741" y="8312"/>
                    <a:pt x="1832" y="8312"/>
                  </a:cubicBezTo>
                  <a:cubicBezTo>
                    <a:pt x="1967" y="8312"/>
                    <a:pt x="2098" y="8220"/>
                    <a:pt x="2040" y="8077"/>
                  </a:cubicBezTo>
                  <a:cubicBezTo>
                    <a:pt x="1560" y="6637"/>
                    <a:pt x="768" y="5245"/>
                    <a:pt x="672" y="3733"/>
                  </a:cubicBezTo>
                  <a:cubicBezTo>
                    <a:pt x="576" y="2364"/>
                    <a:pt x="1224" y="804"/>
                    <a:pt x="2881" y="444"/>
                  </a:cubicBezTo>
                  <a:cubicBezTo>
                    <a:pt x="3067" y="403"/>
                    <a:pt x="3246" y="384"/>
                    <a:pt x="3419" y="384"/>
                  </a:cubicBezTo>
                  <a:cubicBezTo>
                    <a:pt x="4862" y="384"/>
                    <a:pt x="5796" y="1729"/>
                    <a:pt x="6289" y="2845"/>
                  </a:cubicBezTo>
                  <a:cubicBezTo>
                    <a:pt x="6841" y="4069"/>
                    <a:pt x="7345" y="5245"/>
                    <a:pt x="8161" y="6349"/>
                  </a:cubicBezTo>
                  <a:cubicBezTo>
                    <a:pt x="9073" y="7597"/>
                    <a:pt x="10201" y="8701"/>
                    <a:pt x="11497" y="9613"/>
                  </a:cubicBezTo>
                  <a:cubicBezTo>
                    <a:pt x="11544" y="9649"/>
                    <a:pt x="11595" y="9664"/>
                    <a:pt x="11644" y="9664"/>
                  </a:cubicBezTo>
                  <a:cubicBezTo>
                    <a:pt x="11823" y="9664"/>
                    <a:pt x="11979" y="9462"/>
                    <a:pt x="11809" y="9349"/>
                  </a:cubicBezTo>
                  <a:cubicBezTo>
                    <a:pt x="10489" y="8413"/>
                    <a:pt x="9361" y="7285"/>
                    <a:pt x="8425" y="5989"/>
                  </a:cubicBezTo>
                  <a:cubicBezTo>
                    <a:pt x="7969" y="5317"/>
                    <a:pt x="7561" y="4621"/>
                    <a:pt x="7225" y="3901"/>
                  </a:cubicBezTo>
                  <a:cubicBezTo>
                    <a:pt x="6937" y="3181"/>
                    <a:pt x="6601" y="2484"/>
                    <a:pt x="6241" y="1812"/>
                  </a:cubicBezTo>
                  <a:cubicBezTo>
                    <a:pt x="5656" y="852"/>
                    <a:pt x="4636" y="1"/>
                    <a:pt x="33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a:off x="-391100" y="3336738"/>
              <a:ext cx="227525" cy="299150"/>
            </a:xfrm>
            <a:custGeom>
              <a:avLst/>
              <a:gdLst/>
              <a:ahLst/>
              <a:cxnLst/>
              <a:rect l="l" t="t" r="r" b="b"/>
              <a:pathLst>
                <a:path w="9101" h="11966" extrusionOk="0">
                  <a:moveTo>
                    <a:pt x="1177" y="0"/>
                  </a:moveTo>
                  <a:cubicBezTo>
                    <a:pt x="1129" y="0"/>
                    <a:pt x="1078" y="16"/>
                    <a:pt x="1032" y="51"/>
                  </a:cubicBezTo>
                  <a:cubicBezTo>
                    <a:pt x="0" y="819"/>
                    <a:pt x="144" y="2260"/>
                    <a:pt x="312" y="3340"/>
                  </a:cubicBezTo>
                  <a:cubicBezTo>
                    <a:pt x="528" y="4732"/>
                    <a:pt x="1056" y="6052"/>
                    <a:pt x="1849" y="7228"/>
                  </a:cubicBezTo>
                  <a:cubicBezTo>
                    <a:pt x="3361" y="9532"/>
                    <a:pt x="5881" y="11212"/>
                    <a:pt x="8737" y="11957"/>
                  </a:cubicBezTo>
                  <a:cubicBezTo>
                    <a:pt x="8759" y="11962"/>
                    <a:pt x="8779" y="11965"/>
                    <a:pt x="8798" y="11965"/>
                  </a:cubicBezTo>
                  <a:cubicBezTo>
                    <a:pt x="9018" y="11965"/>
                    <a:pt x="9100" y="11615"/>
                    <a:pt x="8857" y="11549"/>
                  </a:cubicBezTo>
                  <a:cubicBezTo>
                    <a:pt x="6193" y="10876"/>
                    <a:pt x="3841" y="9340"/>
                    <a:pt x="2353" y="7252"/>
                  </a:cubicBezTo>
                  <a:cubicBezTo>
                    <a:pt x="1609" y="6196"/>
                    <a:pt x="1104" y="5020"/>
                    <a:pt x="840" y="3748"/>
                  </a:cubicBezTo>
                  <a:cubicBezTo>
                    <a:pt x="600" y="2716"/>
                    <a:pt x="312" y="1107"/>
                    <a:pt x="1344" y="339"/>
                  </a:cubicBezTo>
                  <a:cubicBezTo>
                    <a:pt x="1515" y="207"/>
                    <a:pt x="1357" y="0"/>
                    <a:pt x="11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a:off x="-352500" y="3325863"/>
              <a:ext cx="218950" cy="243100"/>
            </a:xfrm>
            <a:custGeom>
              <a:avLst/>
              <a:gdLst/>
              <a:ahLst/>
              <a:cxnLst/>
              <a:rect l="l" t="t" r="r" b="b"/>
              <a:pathLst>
                <a:path w="8758" h="9724" extrusionOk="0">
                  <a:moveTo>
                    <a:pt x="855" y="0"/>
                  </a:moveTo>
                  <a:cubicBezTo>
                    <a:pt x="651" y="0"/>
                    <a:pt x="442" y="40"/>
                    <a:pt x="233" y="126"/>
                  </a:cubicBezTo>
                  <a:cubicBezTo>
                    <a:pt x="1" y="232"/>
                    <a:pt x="139" y="503"/>
                    <a:pt x="355" y="503"/>
                  </a:cubicBezTo>
                  <a:cubicBezTo>
                    <a:pt x="385" y="503"/>
                    <a:pt x="416" y="498"/>
                    <a:pt x="449" y="486"/>
                  </a:cubicBezTo>
                  <a:cubicBezTo>
                    <a:pt x="585" y="429"/>
                    <a:pt x="724" y="403"/>
                    <a:pt x="860" y="403"/>
                  </a:cubicBezTo>
                  <a:cubicBezTo>
                    <a:pt x="1349" y="403"/>
                    <a:pt x="1813" y="730"/>
                    <a:pt x="2057" y="1086"/>
                  </a:cubicBezTo>
                  <a:cubicBezTo>
                    <a:pt x="2321" y="1542"/>
                    <a:pt x="2537" y="2047"/>
                    <a:pt x="2657" y="2575"/>
                  </a:cubicBezTo>
                  <a:cubicBezTo>
                    <a:pt x="2993" y="3535"/>
                    <a:pt x="3425" y="4447"/>
                    <a:pt x="3977" y="5311"/>
                  </a:cubicBezTo>
                  <a:cubicBezTo>
                    <a:pt x="5081" y="7063"/>
                    <a:pt x="6569" y="8551"/>
                    <a:pt x="8345" y="9679"/>
                  </a:cubicBezTo>
                  <a:cubicBezTo>
                    <a:pt x="8385" y="9710"/>
                    <a:pt x="8425" y="9723"/>
                    <a:pt x="8463" y="9723"/>
                  </a:cubicBezTo>
                  <a:cubicBezTo>
                    <a:pt x="8633" y="9723"/>
                    <a:pt x="8758" y="9461"/>
                    <a:pt x="8561" y="9343"/>
                  </a:cubicBezTo>
                  <a:cubicBezTo>
                    <a:pt x="6569" y="8071"/>
                    <a:pt x="4961" y="6319"/>
                    <a:pt x="3833" y="4231"/>
                  </a:cubicBezTo>
                  <a:cubicBezTo>
                    <a:pt x="3569" y="3727"/>
                    <a:pt x="3329" y="3199"/>
                    <a:pt x="3161" y="2671"/>
                  </a:cubicBezTo>
                  <a:cubicBezTo>
                    <a:pt x="2993" y="2167"/>
                    <a:pt x="2825" y="1662"/>
                    <a:pt x="2609" y="1158"/>
                  </a:cubicBezTo>
                  <a:cubicBezTo>
                    <a:pt x="2288" y="535"/>
                    <a:pt x="1609" y="0"/>
                    <a:pt x="85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a:off x="-367100" y="3348813"/>
              <a:ext cx="219825" cy="241525"/>
            </a:xfrm>
            <a:custGeom>
              <a:avLst/>
              <a:gdLst/>
              <a:ahLst/>
              <a:cxnLst/>
              <a:rect l="l" t="t" r="r" b="b"/>
              <a:pathLst>
                <a:path w="8793" h="9661" extrusionOk="0">
                  <a:moveTo>
                    <a:pt x="1117" y="1"/>
                  </a:moveTo>
                  <a:cubicBezTo>
                    <a:pt x="784" y="1"/>
                    <a:pt x="465" y="160"/>
                    <a:pt x="264" y="552"/>
                  </a:cubicBezTo>
                  <a:cubicBezTo>
                    <a:pt x="0" y="1081"/>
                    <a:pt x="96" y="1753"/>
                    <a:pt x="168" y="2281"/>
                  </a:cubicBezTo>
                  <a:cubicBezTo>
                    <a:pt x="312" y="3025"/>
                    <a:pt x="577" y="3745"/>
                    <a:pt x="985" y="4393"/>
                  </a:cubicBezTo>
                  <a:cubicBezTo>
                    <a:pt x="1022" y="4460"/>
                    <a:pt x="1084" y="4488"/>
                    <a:pt x="1149" y="4488"/>
                  </a:cubicBezTo>
                  <a:cubicBezTo>
                    <a:pt x="1294" y="4488"/>
                    <a:pt x="1451" y="4350"/>
                    <a:pt x="1369" y="4201"/>
                  </a:cubicBezTo>
                  <a:cubicBezTo>
                    <a:pt x="937" y="3481"/>
                    <a:pt x="649" y="2713"/>
                    <a:pt x="577" y="1873"/>
                  </a:cubicBezTo>
                  <a:cubicBezTo>
                    <a:pt x="536" y="1467"/>
                    <a:pt x="530" y="358"/>
                    <a:pt x="1138" y="358"/>
                  </a:cubicBezTo>
                  <a:cubicBezTo>
                    <a:pt x="1249" y="358"/>
                    <a:pt x="1381" y="395"/>
                    <a:pt x="1537" y="480"/>
                  </a:cubicBezTo>
                  <a:cubicBezTo>
                    <a:pt x="2161" y="864"/>
                    <a:pt x="2161" y="1873"/>
                    <a:pt x="2329" y="2449"/>
                  </a:cubicBezTo>
                  <a:cubicBezTo>
                    <a:pt x="2497" y="3049"/>
                    <a:pt x="2737" y="3601"/>
                    <a:pt x="3001" y="4153"/>
                  </a:cubicBezTo>
                  <a:cubicBezTo>
                    <a:pt x="4177" y="6481"/>
                    <a:pt x="6049" y="8401"/>
                    <a:pt x="8377" y="9625"/>
                  </a:cubicBezTo>
                  <a:cubicBezTo>
                    <a:pt x="8418" y="9650"/>
                    <a:pt x="8458" y="9661"/>
                    <a:pt x="8496" y="9661"/>
                  </a:cubicBezTo>
                  <a:cubicBezTo>
                    <a:pt x="8678" y="9661"/>
                    <a:pt x="8792" y="9409"/>
                    <a:pt x="8593" y="9289"/>
                  </a:cubicBezTo>
                  <a:cubicBezTo>
                    <a:pt x="6433" y="8137"/>
                    <a:pt x="4657" y="6361"/>
                    <a:pt x="3505" y="4177"/>
                  </a:cubicBezTo>
                  <a:cubicBezTo>
                    <a:pt x="3217" y="3649"/>
                    <a:pt x="3001" y="3097"/>
                    <a:pt x="2833" y="2521"/>
                  </a:cubicBezTo>
                  <a:cubicBezTo>
                    <a:pt x="2641" y="1969"/>
                    <a:pt x="2593" y="1369"/>
                    <a:pt x="2353" y="840"/>
                  </a:cubicBezTo>
                  <a:cubicBezTo>
                    <a:pt x="2151" y="364"/>
                    <a:pt x="1619" y="1"/>
                    <a:pt x="111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a:off x="-338525" y="3472663"/>
              <a:ext cx="177450" cy="138600"/>
            </a:xfrm>
            <a:custGeom>
              <a:avLst/>
              <a:gdLst/>
              <a:ahLst/>
              <a:cxnLst/>
              <a:rect l="l" t="t" r="r" b="b"/>
              <a:pathLst>
                <a:path w="7098" h="5544" extrusionOk="0">
                  <a:moveTo>
                    <a:pt x="292" y="1"/>
                  </a:moveTo>
                  <a:cubicBezTo>
                    <a:pt x="149" y="1"/>
                    <a:pt x="1" y="141"/>
                    <a:pt x="82" y="303"/>
                  </a:cubicBezTo>
                  <a:cubicBezTo>
                    <a:pt x="1378" y="2775"/>
                    <a:pt x="3850" y="4695"/>
                    <a:pt x="6778" y="5535"/>
                  </a:cubicBezTo>
                  <a:cubicBezTo>
                    <a:pt x="6795" y="5541"/>
                    <a:pt x="6811" y="5544"/>
                    <a:pt x="6826" y="5544"/>
                  </a:cubicBezTo>
                  <a:cubicBezTo>
                    <a:pt x="7011" y="5544"/>
                    <a:pt x="7098" y="5174"/>
                    <a:pt x="6898" y="5151"/>
                  </a:cubicBezTo>
                  <a:cubicBezTo>
                    <a:pt x="4066" y="4335"/>
                    <a:pt x="1714" y="2487"/>
                    <a:pt x="466" y="111"/>
                  </a:cubicBezTo>
                  <a:cubicBezTo>
                    <a:pt x="427" y="33"/>
                    <a:pt x="360" y="1"/>
                    <a:pt x="29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a:off x="-343400" y="3374463"/>
              <a:ext cx="128650" cy="190475"/>
            </a:xfrm>
            <a:custGeom>
              <a:avLst/>
              <a:gdLst/>
              <a:ahLst/>
              <a:cxnLst/>
              <a:rect l="l" t="t" r="r" b="b"/>
              <a:pathLst>
                <a:path w="5146" h="7619" extrusionOk="0">
                  <a:moveTo>
                    <a:pt x="223" y="0"/>
                  </a:moveTo>
                  <a:cubicBezTo>
                    <a:pt x="109" y="0"/>
                    <a:pt x="1" y="67"/>
                    <a:pt x="13" y="199"/>
                  </a:cubicBezTo>
                  <a:cubicBezTo>
                    <a:pt x="469" y="3199"/>
                    <a:pt x="2149" y="5863"/>
                    <a:pt x="4645" y="7567"/>
                  </a:cubicBezTo>
                  <a:cubicBezTo>
                    <a:pt x="4697" y="7603"/>
                    <a:pt x="4751" y="7618"/>
                    <a:pt x="4803" y="7618"/>
                  </a:cubicBezTo>
                  <a:cubicBezTo>
                    <a:pt x="4994" y="7618"/>
                    <a:pt x="5146" y="7416"/>
                    <a:pt x="4957" y="7303"/>
                  </a:cubicBezTo>
                  <a:cubicBezTo>
                    <a:pt x="2485" y="5575"/>
                    <a:pt x="829" y="2983"/>
                    <a:pt x="469" y="199"/>
                  </a:cubicBezTo>
                  <a:cubicBezTo>
                    <a:pt x="457" y="67"/>
                    <a:pt x="337" y="0"/>
                    <a:pt x="22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0"/>
            <p:cNvSpPr/>
            <p:nvPr/>
          </p:nvSpPr>
          <p:spPr>
            <a:xfrm>
              <a:off x="-368375" y="3524388"/>
              <a:ext cx="197400" cy="135050"/>
            </a:xfrm>
            <a:custGeom>
              <a:avLst/>
              <a:gdLst/>
              <a:ahLst/>
              <a:cxnLst/>
              <a:rect l="l" t="t" r="r" b="b"/>
              <a:pathLst>
                <a:path w="7896" h="5402" extrusionOk="0">
                  <a:moveTo>
                    <a:pt x="302" y="1"/>
                  </a:moveTo>
                  <a:cubicBezTo>
                    <a:pt x="151" y="1"/>
                    <a:pt x="0" y="149"/>
                    <a:pt x="99" y="298"/>
                  </a:cubicBezTo>
                  <a:cubicBezTo>
                    <a:pt x="1684" y="2818"/>
                    <a:pt x="4396" y="4667"/>
                    <a:pt x="7540" y="5387"/>
                  </a:cubicBezTo>
                  <a:cubicBezTo>
                    <a:pt x="7572" y="5397"/>
                    <a:pt x="7601" y="5402"/>
                    <a:pt x="7628" y="5402"/>
                  </a:cubicBezTo>
                  <a:cubicBezTo>
                    <a:pt x="7845" y="5402"/>
                    <a:pt x="7895" y="5091"/>
                    <a:pt x="7660" y="5027"/>
                  </a:cubicBezTo>
                  <a:cubicBezTo>
                    <a:pt x="4636" y="4307"/>
                    <a:pt x="2020" y="2530"/>
                    <a:pt x="483" y="106"/>
                  </a:cubicBezTo>
                  <a:cubicBezTo>
                    <a:pt x="439" y="31"/>
                    <a:pt x="370" y="1"/>
                    <a:pt x="30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0"/>
            <p:cNvSpPr/>
            <p:nvPr/>
          </p:nvSpPr>
          <p:spPr>
            <a:xfrm>
              <a:off x="-436400" y="3420663"/>
              <a:ext cx="250025" cy="258525"/>
            </a:xfrm>
            <a:custGeom>
              <a:avLst/>
              <a:gdLst/>
              <a:ahLst/>
              <a:cxnLst/>
              <a:rect l="l" t="t" r="r" b="b"/>
              <a:pathLst>
                <a:path w="10001" h="10341" extrusionOk="0">
                  <a:moveTo>
                    <a:pt x="213" y="1"/>
                  </a:moveTo>
                  <a:cubicBezTo>
                    <a:pt x="102" y="1"/>
                    <a:pt x="0" y="67"/>
                    <a:pt x="12" y="199"/>
                  </a:cubicBezTo>
                  <a:cubicBezTo>
                    <a:pt x="612" y="4999"/>
                    <a:pt x="4453" y="9032"/>
                    <a:pt x="9685" y="10328"/>
                  </a:cubicBezTo>
                  <a:cubicBezTo>
                    <a:pt x="9706" y="10337"/>
                    <a:pt x="9725" y="10341"/>
                    <a:pt x="9744" y="10341"/>
                  </a:cubicBezTo>
                  <a:cubicBezTo>
                    <a:pt x="9921" y="10341"/>
                    <a:pt x="10001" y="9965"/>
                    <a:pt x="9805" y="9944"/>
                  </a:cubicBezTo>
                  <a:cubicBezTo>
                    <a:pt x="4765" y="8720"/>
                    <a:pt x="1020" y="4831"/>
                    <a:pt x="468" y="199"/>
                  </a:cubicBezTo>
                  <a:cubicBezTo>
                    <a:pt x="444" y="67"/>
                    <a:pt x="324" y="1"/>
                    <a:pt x="21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a:off x="-443300" y="3289363"/>
              <a:ext cx="228875" cy="117200"/>
            </a:xfrm>
            <a:custGeom>
              <a:avLst/>
              <a:gdLst/>
              <a:ahLst/>
              <a:cxnLst/>
              <a:rect l="l" t="t" r="r" b="b"/>
              <a:pathLst>
                <a:path w="9155" h="4688" extrusionOk="0">
                  <a:moveTo>
                    <a:pt x="4466" y="1"/>
                  </a:moveTo>
                  <a:cubicBezTo>
                    <a:pt x="4426" y="1"/>
                    <a:pt x="4386" y="1"/>
                    <a:pt x="4345" y="2"/>
                  </a:cubicBezTo>
                  <a:cubicBezTo>
                    <a:pt x="1680" y="74"/>
                    <a:pt x="0" y="2306"/>
                    <a:pt x="408" y="4539"/>
                  </a:cubicBezTo>
                  <a:cubicBezTo>
                    <a:pt x="427" y="4644"/>
                    <a:pt x="504" y="4688"/>
                    <a:pt x="587" y="4688"/>
                  </a:cubicBezTo>
                  <a:cubicBezTo>
                    <a:pt x="713" y="4688"/>
                    <a:pt x="855" y="4587"/>
                    <a:pt x="840" y="4443"/>
                  </a:cubicBezTo>
                  <a:cubicBezTo>
                    <a:pt x="486" y="2414"/>
                    <a:pt x="2103" y="408"/>
                    <a:pt x="4483" y="408"/>
                  </a:cubicBezTo>
                  <a:cubicBezTo>
                    <a:pt x="4525" y="408"/>
                    <a:pt x="4567" y="409"/>
                    <a:pt x="4609" y="410"/>
                  </a:cubicBezTo>
                  <a:cubicBezTo>
                    <a:pt x="7009" y="482"/>
                    <a:pt x="7993" y="2666"/>
                    <a:pt x="8665" y="4395"/>
                  </a:cubicBezTo>
                  <a:cubicBezTo>
                    <a:pt x="8704" y="4491"/>
                    <a:pt x="8797" y="4534"/>
                    <a:pt x="8889" y="4534"/>
                  </a:cubicBezTo>
                  <a:cubicBezTo>
                    <a:pt x="9024" y="4534"/>
                    <a:pt x="9154" y="4442"/>
                    <a:pt x="9097" y="4299"/>
                  </a:cubicBezTo>
                  <a:cubicBezTo>
                    <a:pt x="8340" y="2336"/>
                    <a:pt x="7141" y="1"/>
                    <a:pt x="44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a:off x="-216700" y="3413863"/>
              <a:ext cx="102950" cy="110025"/>
            </a:xfrm>
            <a:custGeom>
              <a:avLst/>
              <a:gdLst/>
              <a:ahLst/>
              <a:cxnLst/>
              <a:rect l="l" t="t" r="r" b="b"/>
              <a:pathLst>
                <a:path w="4118" h="4401" extrusionOk="0">
                  <a:moveTo>
                    <a:pt x="291" y="0"/>
                  </a:moveTo>
                  <a:cubicBezTo>
                    <a:pt x="149" y="0"/>
                    <a:pt x="0" y="141"/>
                    <a:pt x="81" y="303"/>
                  </a:cubicBezTo>
                  <a:cubicBezTo>
                    <a:pt x="921" y="1935"/>
                    <a:pt x="2121" y="3327"/>
                    <a:pt x="3633" y="4359"/>
                  </a:cubicBezTo>
                  <a:cubicBezTo>
                    <a:pt x="3677" y="4388"/>
                    <a:pt x="3724" y="4401"/>
                    <a:pt x="3771" y="4401"/>
                  </a:cubicBezTo>
                  <a:cubicBezTo>
                    <a:pt x="3954" y="4401"/>
                    <a:pt x="4118" y="4205"/>
                    <a:pt x="3945" y="4071"/>
                  </a:cubicBezTo>
                  <a:cubicBezTo>
                    <a:pt x="2457" y="3063"/>
                    <a:pt x="1281" y="1695"/>
                    <a:pt x="465" y="111"/>
                  </a:cubicBezTo>
                  <a:cubicBezTo>
                    <a:pt x="426" y="33"/>
                    <a:pt x="359" y="0"/>
                    <a:pt x="29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a:off x="-487725" y="3349538"/>
              <a:ext cx="284025" cy="337250"/>
            </a:xfrm>
            <a:custGeom>
              <a:avLst/>
              <a:gdLst/>
              <a:ahLst/>
              <a:cxnLst/>
              <a:rect l="l" t="t" r="r" b="b"/>
              <a:pathLst>
                <a:path w="11361" h="13490" extrusionOk="0">
                  <a:moveTo>
                    <a:pt x="1342" y="0"/>
                  </a:moveTo>
                  <a:cubicBezTo>
                    <a:pt x="1254" y="0"/>
                    <a:pt x="1172" y="43"/>
                    <a:pt x="1153" y="139"/>
                  </a:cubicBezTo>
                  <a:cubicBezTo>
                    <a:pt x="1" y="4796"/>
                    <a:pt x="2353" y="9692"/>
                    <a:pt x="6986" y="12141"/>
                  </a:cubicBezTo>
                  <a:cubicBezTo>
                    <a:pt x="8234" y="12789"/>
                    <a:pt x="9578" y="13245"/>
                    <a:pt x="10970" y="13485"/>
                  </a:cubicBezTo>
                  <a:cubicBezTo>
                    <a:pt x="10988" y="13488"/>
                    <a:pt x="11005" y="13489"/>
                    <a:pt x="11022" y="13489"/>
                  </a:cubicBezTo>
                  <a:cubicBezTo>
                    <a:pt x="11271" y="13489"/>
                    <a:pt x="11360" y="13170"/>
                    <a:pt x="11090" y="13125"/>
                  </a:cubicBezTo>
                  <a:cubicBezTo>
                    <a:pt x="6122" y="12237"/>
                    <a:pt x="2233" y="8684"/>
                    <a:pt x="1441" y="4220"/>
                  </a:cubicBezTo>
                  <a:cubicBezTo>
                    <a:pt x="1201" y="2900"/>
                    <a:pt x="1249" y="1556"/>
                    <a:pt x="1585" y="235"/>
                  </a:cubicBezTo>
                  <a:cubicBezTo>
                    <a:pt x="1614" y="92"/>
                    <a:pt x="1472" y="0"/>
                    <a:pt x="1342"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a:off x="-451200" y="3266163"/>
              <a:ext cx="239825" cy="82675"/>
            </a:xfrm>
            <a:custGeom>
              <a:avLst/>
              <a:gdLst/>
              <a:ahLst/>
              <a:cxnLst/>
              <a:rect l="l" t="t" r="r" b="b"/>
              <a:pathLst>
                <a:path w="9593" h="3307" extrusionOk="0">
                  <a:moveTo>
                    <a:pt x="4689" y="1"/>
                  </a:moveTo>
                  <a:cubicBezTo>
                    <a:pt x="2796" y="1"/>
                    <a:pt x="971" y="1019"/>
                    <a:pt x="100" y="2514"/>
                  </a:cubicBezTo>
                  <a:cubicBezTo>
                    <a:pt x="1" y="2663"/>
                    <a:pt x="153" y="2801"/>
                    <a:pt x="304" y="2801"/>
                  </a:cubicBezTo>
                  <a:cubicBezTo>
                    <a:pt x="372" y="2801"/>
                    <a:pt x="440" y="2773"/>
                    <a:pt x="484" y="2706"/>
                  </a:cubicBezTo>
                  <a:cubicBezTo>
                    <a:pt x="1386" y="1263"/>
                    <a:pt x="2967" y="391"/>
                    <a:pt x="4669" y="391"/>
                  </a:cubicBezTo>
                  <a:cubicBezTo>
                    <a:pt x="4777" y="391"/>
                    <a:pt x="4887" y="395"/>
                    <a:pt x="4997" y="402"/>
                  </a:cubicBezTo>
                  <a:cubicBezTo>
                    <a:pt x="6821" y="522"/>
                    <a:pt x="8477" y="1650"/>
                    <a:pt x="9101" y="3186"/>
                  </a:cubicBezTo>
                  <a:cubicBezTo>
                    <a:pt x="9138" y="3270"/>
                    <a:pt x="9225" y="3307"/>
                    <a:pt x="9313" y="3307"/>
                  </a:cubicBezTo>
                  <a:cubicBezTo>
                    <a:pt x="9452" y="3307"/>
                    <a:pt x="9592" y="3214"/>
                    <a:pt x="9533" y="3066"/>
                  </a:cubicBezTo>
                  <a:cubicBezTo>
                    <a:pt x="8837" y="1410"/>
                    <a:pt x="7109" y="186"/>
                    <a:pt x="5117" y="18"/>
                  </a:cubicBezTo>
                  <a:cubicBezTo>
                    <a:pt x="4974" y="6"/>
                    <a:pt x="4831" y="1"/>
                    <a:pt x="468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a:off x="-214950" y="3357588"/>
              <a:ext cx="107075" cy="146250"/>
            </a:xfrm>
            <a:custGeom>
              <a:avLst/>
              <a:gdLst/>
              <a:ahLst/>
              <a:cxnLst/>
              <a:rect l="l" t="t" r="r" b="b"/>
              <a:pathLst>
                <a:path w="4283" h="5850" extrusionOk="0">
                  <a:moveTo>
                    <a:pt x="301" y="0"/>
                  </a:moveTo>
                  <a:cubicBezTo>
                    <a:pt x="157" y="0"/>
                    <a:pt x="0" y="149"/>
                    <a:pt x="83" y="297"/>
                  </a:cubicBezTo>
                  <a:cubicBezTo>
                    <a:pt x="1139" y="2242"/>
                    <a:pt x="2363" y="4066"/>
                    <a:pt x="3779" y="5770"/>
                  </a:cubicBezTo>
                  <a:cubicBezTo>
                    <a:pt x="3829" y="5826"/>
                    <a:pt x="3896" y="5850"/>
                    <a:pt x="3963" y="5850"/>
                  </a:cubicBezTo>
                  <a:cubicBezTo>
                    <a:pt x="4125" y="5850"/>
                    <a:pt x="4282" y="5714"/>
                    <a:pt x="4164" y="5578"/>
                  </a:cubicBezTo>
                  <a:cubicBezTo>
                    <a:pt x="2747" y="3874"/>
                    <a:pt x="1523" y="2050"/>
                    <a:pt x="467" y="105"/>
                  </a:cubicBezTo>
                  <a:cubicBezTo>
                    <a:pt x="430" y="31"/>
                    <a:pt x="367" y="0"/>
                    <a:pt x="301"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a:off x="-298100" y="3251263"/>
              <a:ext cx="148875" cy="146525"/>
            </a:xfrm>
            <a:custGeom>
              <a:avLst/>
              <a:gdLst/>
              <a:ahLst/>
              <a:cxnLst/>
              <a:rect l="l" t="t" r="r" b="b"/>
              <a:pathLst>
                <a:path w="5955" h="5861" extrusionOk="0">
                  <a:moveTo>
                    <a:pt x="275" y="0"/>
                  </a:moveTo>
                  <a:cubicBezTo>
                    <a:pt x="96" y="0"/>
                    <a:pt x="1" y="355"/>
                    <a:pt x="217" y="398"/>
                  </a:cubicBezTo>
                  <a:cubicBezTo>
                    <a:pt x="2977" y="1142"/>
                    <a:pt x="4321" y="3614"/>
                    <a:pt x="5473" y="5751"/>
                  </a:cubicBezTo>
                  <a:cubicBezTo>
                    <a:pt x="5520" y="5828"/>
                    <a:pt x="5592" y="5861"/>
                    <a:pt x="5663" y="5861"/>
                  </a:cubicBezTo>
                  <a:cubicBezTo>
                    <a:pt x="5811" y="5861"/>
                    <a:pt x="5955" y="5721"/>
                    <a:pt x="5857" y="5559"/>
                  </a:cubicBezTo>
                  <a:cubicBezTo>
                    <a:pt x="4657" y="3302"/>
                    <a:pt x="3217" y="806"/>
                    <a:pt x="337" y="14"/>
                  </a:cubicBezTo>
                  <a:cubicBezTo>
                    <a:pt x="315" y="4"/>
                    <a:pt x="295" y="0"/>
                    <a:pt x="2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a:off x="-151625" y="3411363"/>
              <a:ext cx="60575" cy="66650"/>
            </a:xfrm>
            <a:custGeom>
              <a:avLst/>
              <a:gdLst/>
              <a:ahLst/>
              <a:cxnLst/>
              <a:rect l="l" t="t" r="r" b="b"/>
              <a:pathLst>
                <a:path w="2423" h="2666" extrusionOk="0">
                  <a:moveTo>
                    <a:pt x="316" y="1"/>
                  </a:moveTo>
                  <a:cubicBezTo>
                    <a:pt x="155" y="1"/>
                    <a:pt x="0" y="148"/>
                    <a:pt x="118" y="283"/>
                  </a:cubicBezTo>
                  <a:cubicBezTo>
                    <a:pt x="718" y="1051"/>
                    <a:pt x="1318" y="1819"/>
                    <a:pt x="1919" y="2587"/>
                  </a:cubicBezTo>
                  <a:cubicBezTo>
                    <a:pt x="1967" y="2642"/>
                    <a:pt x="2034" y="2666"/>
                    <a:pt x="2100" y="2666"/>
                  </a:cubicBezTo>
                  <a:cubicBezTo>
                    <a:pt x="2263" y="2666"/>
                    <a:pt x="2422" y="2524"/>
                    <a:pt x="2303" y="2371"/>
                  </a:cubicBezTo>
                  <a:cubicBezTo>
                    <a:pt x="1703" y="1603"/>
                    <a:pt x="1102" y="859"/>
                    <a:pt x="502" y="91"/>
                  </a:cubicBezTo>
                  <a:cubicBezTo>
                    <a:pt x="453" y="27"/>
                    <a:pt x="384" y="1"/>
                    <a:pt x="31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a:off x="-500325" y="3244988"/>
              <a:ext cx="189225" cy="232700"/>
            </a:xfrm>
            <a:custGeom>
              <a:avLst/>
              <a:gdLst/>
              <a:ahLst/>
              <a:cxnLst/>
              <a:rect l="l" t="t" r="r" b="b"/>
              <a:pathLst>
                <a:path w="7569" h="9308" extrusionOk="0">
                  <a:moveTo>
                    <a:pt x="6239" y="1"/>
                  </a:moveTo>
                  <a:cubicBezTo>
                    <a:pt x="4373" y="1"/>
                    <a:pt x="2596" y="890"/>
                    <a:pt x="1465" y="2425"/>
                  </a:cubicBezTo>
                  <a:cubicBezTo>
                    <a:pt x="1" y="4441"/>
                    <a:pt x="1" y="6914"/>
                    <a:pt x="625" y="9170"/>
                  </a:cubicBezTo>
                  <a:cubicBezTo>
                    <a:pt x="653" y="9265"/>
                    <a:pt x="739" y="9307"/>
                    <a:pt x="827" y="9307"/>
                  </a:cubicBezTo>
                  <a:cubicBezTo>
                    <a:pt x="960" y="9307"/>
                    <a:pt x="1100" y="9209"/>
                    <a:pt x="1057" y="9050"/>
                  </a:cubicBezTo>
                  <a:cubicBezTo>
                    <a:pt x="481" y="6986"/>
                    <a:pt x="457" y="4729"/>
                    <a:pt x="1705" y="2833"/>
                  </a:cubicBezTo>
                  <a:cubicBezTo>
                    <a:pt x="2732" y="1293"/>
                    <a:pt x="4460" y="403"/>
                    <a:pt x="6276" y="403"/>
                  </a:cubicBezTo>
                  <a:cubicBezTo>
                    <a:pt x="6583" y="403"/>
                    <a:pt x="6893" y="429"/>
                    <a:pt x="7202" y="481"/>
                  </a:cubicBezTo>
                  <a:cubicBezTo>
                    <a:pt x="7217" y="484"/>
                    <a:pt x="7232" y="485"/>
                    <a:pt x="7247" y="485"/>
                  </a:cubicBezTo>
                  <a:cubicBezTo>
                    <a:pt x="7478" y="485"/>
                    <a:pt x="7569" y="142"/>
                    <a:pt x="7298" y="97"/>
                  </a:cubicBezTo>
                  <a:cubicBezTo>
                    <a:pt x="6944" y="32"/>
                    <a:pt x="6590" y="1"/>
                    <a:pt x="6239"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a:off x="-477750" y="3496538"/>
              <a:ext cx="125725" cy="147600"/>
            </a:xfrm>
            <a:custGeom>
              <a:avLst/>
              <a:gdLst/>
              <a:ahLst/>
              <a:cxnLst/>
              <a:rect l="l" t="t" r="r" b="b"/>
              <a:pathLst>
                <a:path w="5029" h="5904" extrusionOk="0">
                  <a:moveTo>
                    <a:pt x="266" y="1"/>
                  </a:moveTo>
                  <a:cubicBezTo>
                    <a:pt x="131" y="1"/>
                    <a:pt x="1" y="93"/>
                    <a:pt x="58" y="236"/>
                  </a:cubicBezTo>
                  <a:cubicBezTo>
                    <a:pt x="970" y="2516"/>
                    <a:pt x="2530" y="4460"/>
                    <a:pt x="4522" y="5853"/>
                  </a:cubicBezTo>
                  <a:cubicBezTo>
                    <a:pt x="4574" y="5889"/>
                    <a:pt x="4629" y="5904"/>
                    <a:pt x="4681" y="5904"/>
                  </a:cubicBezTo>
                  <a:cubicBezTo>
                    <a:pt x="4872" y="5904"/>
                    <a:pt x="5028" y="5702"/>
                    <a:pt x="4858" y="5589"/>
                  </a:cubicBezTo>
                  <a:cubicBezTo>
                    <a:pt x="2890" y="4244"/>
                    <a:pt x="1378" y="2348"/>
                    <a:pt x="490" y="140"/>
                  </a:cubicBezTo>
                  <a:cubicBezTo>
                    <a:pt x="451" y="43"/>
                    <a:pt x="358" y="1"/>
                    <a:pt x="266"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a:off x="-352275" y="3650363"/>
              <a:ext cx="107700" cy="48650"/>
            </a:xfrm>
            <a:custGeom>
              <a:avLst/>
              <a:gdLst/>
              <a:ahLst/>
              <a:cxnLst/>
              <a:rect l="l" t="t" r="r" b="b"/>
              <a:pathLst>
                <a:path w="4308" h="1946" extrusionOk="0">
                  <a:moveTo>
                    <a:pt x="297" y="1"/>
                  </a:moveTo>
                  <a:cubicBezTo>
                    <a:pt x="115" y="1"/>
                    <a:pt x="0" y="252"/>
                    <a:pt x="200" y="372"/>
                  </a:cubicBezTo>
                  <a:cubicBezTo>
                    <a:pt x="1376" y="1068"/>
                    <a:pt x="2648" y="1596"/>
                    <a:pt x="3992" y="1932"/>
                  </a:cubicBezTo>
                  <a:cubicBezTo>
                    <a:pt x="4012" y="1941"/>
                    <a:pt x="4032" y="1945"/>
                    <a:pt x="4051" y="1945"/>
                  </a:cubicBezTo>
                  <a:cubicBezTo>
                    <a:pt x="4228" y="1945"/>
                    <a:pt x="4307" y="1570"/>
                    <a:pt x="4112" y="1548"/>
                  </a:cubicBezTo>
                  <a:cubicBezTo>
                    <a:pt x="2816" y="1212"/>
                    <a:pt x="1568" y="708"/>
                    <a:pt x="416" y="36"/>
                  </a:cubicBezTo>
                  <a:cubicBezTo>
                    <a:pt x="375" y="11"/>
                    <a:pt x="334" y="1"/>
                    <a:pt x="29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a:off x="-516525" y="3421863"/>
              <a:ext cx="192150" cy="277300"/>
            </a:xfrm>
            <a:custGeom>
              <a:avLst/>
              <a:gdLst/>
              <a:ahLst/>
              <a:cxnLst/>
              <a:rect l="l" t="t" r="r" b="b"/>
              <a:pathLst>
                <a:path w="7686" h="11092" extrusionOk="0">
                  <a:moveTo>
                    <a:pt x="214" y="1"/>
                  </a:moveTo>
                  <a:cubicBezTo>
                    <a:pt x="103" y="1"/>
                    <a:pt x="1" y="67"/>
                    <a:pt x="25" y="199"/>
                  </a:cubicBezTo>
                  <a:cubicBezTo>
                    <a:pt x="577" y="4543"/>
                    <a:pt x="3241" y="8552"/>
                    <a:pt x="7274" y="11048"/>
                  </a:cubicBezTo>
                  <a:cubicBezTo>
                    <a:pt x="7313" y="11079"/>
                    <a:pt x="7353" y="11092"/>
                    <a:pt x="7391" y="11092"/>
                  </a:cubicBezTo>
                  <a:cubicBezTo>
                    <a:pt x="7561" y="11092"/>
                    <a:pt x="7686" y="10830"/>
                    <a:pt x="7490" y="10712"/>
                  </a:cubicBezTo>
                  <a:cubicBezTo>
                    <a:pt x="3601" y="8288"/>
                    <a:pt x="985" y="4399"/>
                    <a:pt x="457" y="199"/>
                  </a:cubicBezTo>
                  <a:cubicBezTo>
                    <a:pt x="445" y="67"/>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0"/>
            <p:cNvSpPr/>
            <p:nvPr/>
          </p:nvSpPr>
          <p:spPr>
            <a:xfrm>
              <a:off x="-531650" y="3464788"/>
              <a:ext cx="87075" cy="162450"/>
            </a:xfrm>
            <a:custGeom>
              <a:avLst/>
              <a:gdLst/>
              <a:ahLst/>
              <a:cxnLst/>
              <a:rect l="l" t="t" r="r" b="b"/>
              <a:pathLst>
                <a:path w="3483" h="6498" extrusionOk="0">
                  <a:moveTo>
                    <a:pt x="277" y="0"/>
                  </a:moveTo>
                  <a:cubicBezTo>
                    <a:pt x="147" y="0"/>
                    <a:pt x="1" y="99"/>
                    <a:pt x="30" y="258"/>
                  </a:cubicBezTo>
                  <a:cubicBezTo>
                    <a:pt x="510" y="2514"/>
                    <a:pt x="1518" y="4626"/>
                    <a:pt x="2982" y="6403"/>
                  </a:cubicBezTo>
                  <a:cubicBezTo>
                    <a:pt x="3034" y="6469"/>
                    <a:pt x="3107" y="6497"/>
                    <a:pt x="3178" y="6497"/>
                  </a:cubicBezTo>
                  <a:cubicBezTo>
                    <a:pt x="3335" y="6497"/>
                    <a:pt x="3482" y="6360"/>
                    <a:pt x="3366" y="6211"/>
                  </a:cubicBezTo>
                  <a:cubicBezTo>
                    <a:pt x="1926" y="4458"/>
                    <a:pt x="942" y="2370"/>
                    <a:pt x="462" y="138"/>
                  </a:cubicBezTo>
                  <a:cubicBezTo>
                    <a:pt x="443" y="43"/>
                    <a:pt x="363" y="0"/>
                    <a:pt x="27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p:nvPr/>
          </p:nvSpPr>
          <p:spPr>
            <a:xfrm>
              <a:off x="-446300" y="3633713"/>
              <a:ext cx="76225" cy="60900"/>
            </a:xfrm>
            <a:custGeom>
              <a:avLst/>
              <a:gdLst/>
              <a:ahLst/>
              <a:cxnLst/>
              <a:rect l="l" t="t" r="r" b="b"/>
              <a:pathLst>
                <a:path w="3049" h="2436" extrusionOk="0">
                  <a:moveTo>
                    <a:pt x="328" y="0"/>
                  </a:moveTo>
                  <a:cubicBezTo>
                    <a:pt x="151" y="0"/>
                    <a:pt x="0" y="193"/>
                    <a:pt x="168" y="342"/>
                  </a:cubicBezTo>
                  <a:lnTo>
                    <a:pt x="2568" y="2382"/>
                  </a:lnTo>
                  <a:cubicBezTo>
                    <a:pt x="2617" y="2419"/>
                    <a:pt x="2670" y="2435"/>
                    <a:pt x="2721" y="2435"/>
                  </a:cubicBezTo>
                  <a:cubicBezTo>
                    <a:pt x="2898" y="2435"/>
                    <a:pt x="3048" y="2243"/>
                    <a:pt x="2880" y="2094"/>
                  </a:cubicBezTo>
                  <a:lnTo>
                    <a:pt x="480" y="54"/>
                  </a:lnTo>
                  <a:cubicBezTo>
                    <a:pt x="432" y="16"/>
                    <a:pt x="379" y="0"/>
                    <a:pt x="32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a:off x="-523725" y="3235463"/>
              <a:ext cx="135975" cy="165875"/>
            </a:xfrm>
            <a:custGeom>
              <a:avLst/>
              <a:gdLst/>
              <a:ahLst/>
              <a:cxnLst/>
              <a:rect l="l" t="t" r="r" b="b"/>
              <a:pathLst>
                <a:path w="5439" h="6635" extrusionOk="0">
                  <a:moveTo>
                    <a:pt x="5155" y="1"/>
                  </a:moveTo>
                  <a:cubicBezTo>
                    <a:pt x="5127" y="1"/>
                    <a:pt x="5097" y="7"/>
                    <a:pt x="5065" y="22"/>
                  </a:cubicBezTo>
                  <a:cubicBezTo>
                    <a:pt x="1993" y="934"/>
                    <a:pt x="1" y="3574"/>
                    <a:pt x="241" y="6455"/>
                  </a:cubicBezTo>
                  <a:cubicBezTo>
                    <a:pt x="253" y="6575"/>
                    <a:pt x="367" y="6635"/>
                    <a:pt x="478" y="6635"/>
                  </a:cubicBezTo>
                  <a:cubicBezTo>
                    <a:pt x="589" y="6635"/>
                    <a:pt x="697" y="6575"/>
                    <a:pt x="697" y="6455"/>
                  </a:cubicBezTo>
                  <a:cubicBezTo>
                    <a:pt x="457" y="3742"/>
                    <a:pt x="2305" y="1270"/>
                    <a:pt x="5185" y="406"/>
                  </a:cubicBezTo>
                  <a:cubicBezTo>
                    <a:pt x="5439" y="343"/>
                    <a:pt x="5358" y="1"/>
                    <a:pt x="515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372075" y="3224463"/>
              <a:ext cx="201975" cy="88800"/>
            </a:xfrm>
            <a:custGeom>
              <a:avLst/>
              <a:gdLst/>
              <a:ahLst/>
              <a:cxnLst/>
              <a:rect l="l" t="t" r="r" b="b"/>
              <a:pathLst>
                <a:path w="8079" h="3552" extrusionOk="0">
                  <a:moveTo>
                    <a:pt x="1578" y="0"/>
                  </a:moveTo>
                  <a:cubicBezTo>
                    <a:pt x="1146" y="0"/>
                    <a:pt x="709" y="34"/>
                    <a:pt x="271" y="102"/>
                  </a:cubicBezTo>
                  <a:cubicBezTo>
                    <a:pt x="0" y="147"/>
                    <a:pt x="91" y="490"/>
                    <a:pt x="343" y="490"/>
                  </a:cubicBezTo>
                  <a:cubicBezTo>
                    <a:pt x="358" y="490"/>
                    <a:pt x="375" y="489"/>
                    <a:pt x="391" y="486"/>
                  </a:cubicBezTo>
                  <a:cubicBezTo>
                    <a:pt x="795" y="421"/>
                    <a:pt x="1200" y="390"/>
                    <a:pt x="1601" y="390"/>
                  </a:cubicBezTo>
                  <a:cubicBezTo>
                    <a:pt x="4034" y="390"/>
                    <a:pt x="6335" y="1546"/>
                    <a:pt x="7592" y="3462"/>
                  </a:cubicBezTo>
                  <a:cubicBezTo>
                    <a:pt x="7634" y="3526"/>
                    <a:pt x="7697" y="3552"/>
                    <a:pt x="7761" y="3552"/>
                  </a:cubicBezTo>
                  <a:cubicBezTo>
                    <a:pt x="7916" y="3552"/>
                    <a:pt x="8078" y="3399"/>
                    <a:pt x="7976" y="3246"/>
                  </a:cubicBezTo>
                  <a:cubicBezTo>
                    <a:pt x="6618" y="1208"/>
                    <a:pt x="4182" y="0"/>
                    <a:pt x="157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172175" y="3323638"/>
              <a:ext cx="82400" cy="122975"/>
            </a:xfrm>
            <a:custGeom>
              <a:avLst/>
              <a:gdLst/>
              <a:ahLst/>
              <a:cxnLst/>
              <a:rect l="l" t="t" r="r" b="b"/>
              <a:pathLst>
                <a:path w="3296" h="4919" extrusionOk="0">
                  <a:moveTo>
                    <a:pt x="304" y="1"/>
                  </a:moveTo>
                  <a:cubicBezTo>
                    <a:pt x="153" y="1"/>
                    <a:pt x="1" y="138"/>
                    <a:pt x="100" y="287"/>
                  </a:cubicBezTo>
                  <a:cubicBezTo>
                    <a:pt x="1012" y="1799"/>
                    <a:pt x="1900" y="3312"/>
                    <a:pt x="2813" y="4824"/>
                  </a:cubicBezTo>
                  <a:cubicBezTo>
                    <a:pt x="2857" y="4891"/>
                    <a:pt x="2925" y="4918"/>
                    <a:pt x="2993" y="4918"/>
                  </a:cubicBezTo>
                  <a:cubicBezTo>
                    <a:pt x="3144" y="4918"/>
                    <a:pt x="3296" y="4781"/>
                    <a:pt x="3197" y="4632"/>
                  </a:cubicBezTo>
                  <a:lnTo>
                    <a:pt x="484" y="95"/>
                  </a:lnTo>
                  <a:cubicBezTo>
                    <a:pt x="440" y="28"/>
                    <a:pt x="372" y="1"/>
                    <a:pt x="30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a:off x="-544725" y="3225163"/>
              <a:ext cx="113150" cy="216225"/>
            </a:xfrm>
            <a:custGeom>
              <a:avLst/>
              <a:gdLst/>
              <a:ahLst/>
              <a:cxnLst/>
              <a:rect l="l" t="t" r="r" b="b"/>
              <a:pathLst>
                <a:path w="4526" h="8649" extrusionOk="0">
                  <a:moveTo>
                    <a:pt x="4194" y="0"/>
                  </a:moveTo>
                  <a:cubicBezTo>
                    <a:pt x="4158" y="0"/>
                    <a:pt x="4120" y="8"/>
                    <a:pt x="4081" y="26"/>
                  </a:cubicBezTo>
                  <a:cubicBezTo>
                    <a:pt x="2665" y="794"/>
                    <a:pt x="1417" y="1826"/>
                    <a:pt x="769" y="3218"/>
                  </a:cubicBezTo>
                  <a:cubicBezTo>
                    <a:pt x="1" y="4874"/>
                    <a:pt x="121" y="6699"/>
                    <a:pt x="265" y="8451"/>
                  </a:cubicBezTo>
                  <a:cubicBezTo>
                    <a:pt x="277" y="8583"/>
                    <a:pt x="391" y="8649"/>
                    <a:pt x="499" y="8649"/>
                  </a:cubicBezTo>
                  <a:cubicBezTo>
                    <a:pt x="607" y="8649"/>
                    <a:pt x="709" y="8583"/>
                    <a:pt x="697" y="8451"/>
                  </a:cubicBezTo>
                  <a:cubicBezTo>
                    <a:pt x="577" y="6843"/>
                    <a:pt x="457" y="5162"/>
                    <a:pt x="1081" y="3578"/>
                  </a:cubicBezTo>
                  <a:cubicBezTo>
                    <a:pt x="1657" y="2162"/>
                    <a:pt x="2881" y="1130"/>
                    <a:pt x="4321" y="362"/>
                  </a:cubicBezTo>
                  <a:cubicBezTo>
                    <a:pt x="4526" y="260"/>
                    <a:pt x="4399" y="0"/>
                    <a:pt x="4194"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a:off x="-406800" y="3203888"/>
              <a:ext cx="326325" cy="204800"/>
            </a:xfrm>
            <a:custGeom>
              <a:avLst/>
              <a:gdLst/>
              <a:ahLst/>
              <a:cxnLst/>
              <a:rect l="l" t="t" r="r" b="b"/>
              <a:pathLst>
                <a:path w="13053" h="8192" extrusionOk="0">
                  <a:moveTo>
                    <a:pt x="3283" y="0"/>
                  </a:moveTo>
                  <a:cubicBezTo>
                    <a:pt x="2245" y="0"/>
                    <a:pt x="1198" y="154"/>
                    <a:pt x="196" y="445"/>
                  </a:cubicBezTo>
                  <a:cubicBezTo>
                    <a:pt x="1" y="467"/>
                    <a:pt x="81" y="842"/>
                    <a:pt x="258" y="842"/>
                  </a:cubicBezTo>
                  <a:cubicBezTo>
                    <a:pt x="276" y="842"/>
                    <a:pt x="296" y="838"/>
                    <a:pt x="316" y="829"/>
                  </a:cubicBezTo>
                  <a:cubicBezTo>
                    <a:pt x="1280" y="546"/>
                    <a:pt x="2296" y="396"/>
                    <a:pt x="3302" y="396"/>
                  </a:cubicBezTo>
                  <a:cubicBezTo>
                    <a:pt x="5203" y="396"/>
                    <a:pt x="7073" y="932"/>
                    <a:pt x="8501" y="2125"/>
                  </a:cubicBezTo>
                  <a:cubicBezTo>
                    <a:pt x="10469" y="3757"/>
                    <a:pt x="10973" y="6253"/>
                    <a:pt x="12534" y="8102"/>
                  </a:cubicBezTo>
                  <a:cubicBezTo>
                    <a:pt x="12590" y="8166"/>
                    <a:pt x="12664" y="8192"/>
                    <a:pt x="12735" y="8192"/>
                  </a:cubicBezTo>
                  <a:cubicBezTo>
                    <a:pt x="12903" y="8192"/>
                    <a:pt x="13053" y="8045"/>
                    <a:pt x="12918" y="7910"/>
                  </a:cubicBezTo>
                  <a:cubicBezTo>
                    <a:pt x="11237" y="5917"/>
                    <a:pt x="10757" y="3229"/>
                    <a:pt x="8501" y="1597"/>
                  </a:cubicBezTo>
                  <a:cubicBezTo>
                    <a:pt x="7003" y="500"/>
                    <a:pt x="5157" y="0"/>
                    <a:pt x="328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565725" y="3341088"/>
              <a:ext cx="61475" cy="241350"/>
            </a:xfrm>
            <a:custGeom>
              <a:avLst/>
              <a:gdLst/>
              <a:ahLst/>
              <a:cxnLst/>
              <a:rect l="l" t="t" r="r" b="b"/>
              <a:pathLst>
                <a:path w="2459" h="9654" extrusionOk="0">
                  <a:moveTo>
                    <a:pt x="543" y="0"/>
                  </a:moveTo>
                  <a:cubicBezTo>
                    <a:pt x="426" y="0"/>
                    <a:pt x="301" y="67"/>
                    <a:pt x="289" y="189"/>
                  </a:cubicBezTo>
                  <a:cubicBezTo>
                    <a:pt x="1" y="3382"/>
                    <a:pt x="577" y="6622"/>
                    <a:pt x="1969" y="9526"/>
                  </a:cubicBezTo>
                  <a:cubicBezTo>
                    <a:pt x="2007" y="9613"/>
                    <a:pt x="2100" y="9653"/>
                    <a:pt x="2191" y="9653"/>
                  </a:cubicBezTo>
                  <a:cubicBezTo>
                    <a:pt x="2327" y="9653"/>
                    <a:pt x="2458" y="9564"/>
                    <a:pt x="2401" y="9406"/>
                  </a:cubicBezTo>
                  <a:cubicBezTo>
                    <a:pt x="1033" y="6550"/>
                    <a:pt x="457" y="3358"/>
                    <a:pt x="745" y="189"/>
                  </a:cubicBezTo>
                  <a:cubicBezTo>
                    <a:pt x="756" y="61"/>
                    <a:pt x="654" y="0"/>
                    <a:pt x="54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508675" y="3590188"/>
              <a:ext cx="89950" cy="94475"/>
            </a:xfrm>
            <a:custGeom>
              <a:avLst/>
              <a:gdLst/>
              <a:ahLst/>
              <a:cxnLst/>
              <a:rect l="l" t="t" r="r" b="b"/>
              <a:pathLst>
                <a:path w="3598" h="3779" extrusionOk="0">
                  <a:moveTo>
                    <a:pt x="317" y="0"/>
                  </a:moveTo>
                  <a:cubicBezTo>
                    <a:pt x="156" y="0"/>
                    <a:pt x="1" y="147"/>
                    <a:pt x="119" y="282"/>
                  </a:cubicBezTo>
                  <a:cubicBezTo>
                    <a:pt x="1007" y="1507"/>
                    <a:pt x="2015" y="2659"/>
                    <a:pt x="3143" y="3715"/>
                  </a:cubicBezTo>
                  <a:cubicBezTo>
                    <a:pt x="3188" y="3759"/>
                    <a:pt x="3239" y="3778"/>
                    <a:pt x="3288" y="3778"/>
                  </a:cubicBezTo>
                  <a:cubicBezTo>
                    <a:pt x="3452" y="3778"/>
                    <a:pt x="3597" y="3574"/>
                    <a:pt x="3431" y="3427"/>
                  </a:cubicBezTo>
                  <a:cubicBezTo>
                    <a:pt x="2351" y="2395"/>
                    <a:pt x="1367" y="1291"/>
                    <a:pt x="503" y="90"/>
                  </a:cubicBezTo>
                  <a:cubicBezTo>
                    <a:pt x="453" y="26"/>
                    <a:pt x="384" y="0"/>
                    <a:pt x="31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577425" y="3465513"/>
              <a:ext cx="120400" cy="214025"/>
            </a:xfrm>
            <a:custGeom>
              <a:avLst/>
              <a:gdLst/>
              <a:ahLst/>
              <a:cxnLst/>
              <a:rect l="l" t="t" r="r" b="b"/>
              <a:pathLst>
                <a:path w="4816" h="8561" extrusionOk="0">
                  <a:moveTo>
                    <a:pt x="214" y="1"/>
                  </a:moveTo>
                  <a:cubicBezTo>
                    <a:pt x="103" y="1"/>
                    <a:pt x="1" y="61"/>
                    <a:pt x="13" y="181"/>
                  </a:cubicBezTo>
                  <a:cubicBezTo>
                    <a:pt x="397" y="3397"/>
                    <a:pt x="1933" y="6350"/>
                    <a:pt x="4333" y="8510"/>
                  </a:cubicBezTo>
                  <a:cubicBezTo>
                    <a:pt x="4379" y="8546"/>
                    <a:pt x="4429" y="8561"/>
                    <a:pt x="4478" y="8561"/>
                  </a:cubicBezTo>
                  <a:cubicBezTo>
                    <a:pt x="4658" y="8561"/>
                    <a:pt x="4815" y="8354"/>
                    <a:pt x="4645" y="8222"/>
                  </a:cubicBezTo>
                  <a:cubicBezTo>
                    <a:pt x="2317" y="6134"/>
                    <a:pt x="829" y="3277"/>
                    <a:pt x="469" y="181"/>
                  </a:cubicBezTo>
                  <a:cubicBezTo>
                    <a:pt x="445" y="61"/>
                    <a:pt x="325" y="1"/>
                    <a:pt x="21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552050" y="3186513"/>
              <a:ext cx="293150" cy="136350"/>
            </a:xfrm>
            <a:custGeom>
              <a:avLst/>
              <a:gdLst/>
              <a:ahLst/>
              <a:cxnLst/>
              <a:rect l="l" t="t" r="r" b="b"/>
              <a:pathLst>
                <a:path w="11726" h="5454" extrusionOk="0">
                  <a:moveTo>
                    <a:pt x="8668" y="0"/>
                  </a:moveTo>
                  <a:cubicBezTo>
                    <a:pt x="7092" y="0"/>
                    <a:pt x="5525" y="225"/>
                    <a:pt x="4062" y="828"/>
                  </a:cubicBezTo>
                  <a:cubicBezTo>
                    <a:pt x="2046" y="1644"/>
                    <a:pt x="414" y="3228"/>
                    <a:pt x="30" y="5196"/>
                  </a:cubicBezTo>
                  <a:cubicBezTo>
                    <a:pt x="1" y="5356"/>
                    <a:pt x="138" y="5454"/>
                    <a:pt x="267" y="5454"/>
                  </a:cubicBezTo>
                  <a:cubicBezTo>
                    <a:pt x="352" y="5454"/>
                    <a:pt x="433" y="5411"/>
                    <a:pt x="462" y="5316"/>
                  </a:cubicBezTo>
                  <a:cubicBezTo>
                    <a:pt x="846" y="3420"/>
                    <a:pt x="2358" y="1956"/>
                    <a:pt x="4302" y="1164"/>
                  </a:cubicBezTo>
                  <a:cubicBezTo>
                    <a:pt x="5680" y="588"/>
                    <a:pt x="7183" y="376"/>
                    <a:pt x="8695" y="376"/>
                  </a:cubicBezTo>
                  <a:cubicBezTo>
                    <a:pt x="9579" y="376"/>
                    <a:pt x="10467" y="449"/>
                    <a:pt x="11335" y="564"/>
                  </a:cubicBezTo>
                  <a:cubicBezTo>
                    <a:pt x="11352" y="567"/>
                    <a:pt x="11368" y="568"/>
                    <a:pt x="11384" y="568"/>
                  </a:cubicBezTo>
                  <a:cubicBezTo>
                    <a:pt x="11636" y="568"/>
                    <a:pt x="11726" y="226"/>
                    <a:pt x="11455" y="204"/>
                  </a:cubicBezTo>
                  <a:cubicBezTo>
                    <a:pt x="10536" y="79"/>
                    <a:pt x="9600" y="0"/>
                    <a:pt x="8668"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248525" y="3198163"/>
              <a:ext cx="161900" cy="156550"/>
            </a:xfrm>
            <a:custGeom>
              <a:avLst/>
              <a:gdLst/>
              <a:ahLst/>
              <a:cxnLst/>
              <a:rect l="l" t="t" r="r" b="b"/>
              <a:pathLst>
                <a:path w="6476" h="6262" extrusionOk="0">
                  <a:moveTo>
                    <a:pt x="337" y="0"/>
                  </a:moveTo>
                  <a:cubicBezTo>
                    <a:pt x="142" y="0"/>
                    <a:pt x="1" y="260"/>
                    <a:pt x="226" y="362"/>
                  </a:cubicBezTo>
                  <a:cubicBezTo>
                    <a:pt x="2914" y="1490"/>
                    <a:pt x="5050" y="3602"/>
                    <a:pt x="5987" y="6122"/>
                  </a:cubicBezTo>
                  <a:cubicBezTo>
                    <a:pt x="6025" y="6219"/>
                    <a:pt x="6119" y="6261"/>
                    <a:pt x="6210" y="6261"/>
                  </a:cubicBezTo>
                  <a:cubicBezTo>
                    <a:pt x="6345" y="6261"/>
                    <a:pt x="6476" y="6170"/>
                    <a:pt x="6419" y="6026"/>
                  </a:cubicBezTo>
                  <a:cubicBezTo>
                    <a:pt x="5435" y="3410"/>
                    <a:pt x="3274" y="1202"/>
                    <a:pt x="442" y="26"/>
                  </a:cubicBezTo>
                  <a:cubicBezTo>
                    <a:pt x="407" y="8"/>
                    <a:pt x="371" y="0"/>
                    <a:pt x="337"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584025" y="3217538"/>
              <a:ext cx="76550" cy="225650"/>
            </a:xfrm>
            <a:custGeom>
              <a:avLst/>
              <a:gdLst/>
              <a:ahLst/>
              <a:cxnLst/>
              <a:rect l="l" t="t" r="r" b="b"/>
              <a:pathLst>
                <a:path w="3062" h="9026" extrusionOk="0">
                  <a:moveTo>
                    <a:pt x="2769" y="0"/>
                  </a:moveTo>
                  <a:cubicBezTo>
                    <a:pt x="2720" y="0"/>
                    <a:pt x="2670" y="20"/>
                    <a:pt x="2629" y="67"/>
                  </a:cubicBezTo>
                  <a:cubicBezTo>
                    <a:pt x="157" y="2419"/>
                    <a:pt x="37" y="5779"/>
                    <a:pt x="13" y="8828"/>
                  </a:cubicBezTo>
                  <a:cubicBezTo>
                    <a:pt x="1" y="8960"/>
                    <a:pt x="109" y="9026"/>
                    <a:pt x="220" y="9026"/>
                  </a:cubicBezTo>
                  <a:cubicBezTo>
                    <a:pt x="331" y="9026"/>
                    <a:pt x="445" y="8960"/>
                    <a:pt x="445" y="8828"/>
                  </a:cubicBezTo>
                  <a:cubicBezTo>
                    <a:pt x="469" y="5899"/>
                    <a:pt x="541" y="2635"/>
                    <a:pt x="2917" y="331"/>
                  </a:cubicBezTo>
                  <a:cubicBezTo>
                    <a:pt x="3062" y="186"/>
                    <a:pt x="2920" y="0"/>
                    <a:pt x="27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499800" y="3165938"/>
              <a:ext cx="205300" cy="47550"/>
            </a:xfrm>
            <a:custGeom>
              <a:avLst/>
              <a:gdLst/>
              <a:ahLst/>
              <a:cxnLst/>
              <a:rect l="l" t="t" r="r" b="b"/>
              <a:pathLst>
                <a:path w="8212" h="1902" extrusionOk="0">
                  <a:moveTo>
                    <a:pt x="6383" y="1"/>
                  </a:moveTo>
                  <a:cubicBezTo>
                    <a:pt x="4236" y="1"/>
                    <a:pt x="2119" y="523"/>
                    <a:pt x="220" y="1531"/>
                  </a:cubicBezTo>
                  <a:cubicBezTo>
                    <a:pt x="1" y="1650"/>
                    <a:pt x="129" y="1902"/>
                    <a:pt x="316" y="1902"/>
                  </a:cubicBezTo>
                  <a:cubicBezTo>
                    <a:pt x="354" y="1902"/>
                    <a:pt x="395" y="1891"/>
                    <a:pt x="436" y="1867"/>
                  </a:cubicBezTo>
                  <a:cubicBezTo>
                    <a:pt x="2306" y="893"/>
                    <a:pt x="4381" y="393"/>
                    <a:pt x="6469" y="393"/>
                  </a:cubicBezTo>
                  <a:cubicBezTo>
                    <a:pt x="6954" y="393"/>
                    <a:pt x="7440" y="420"/>
                    <a:pt x="7925" y="475"/>
                  </a:cubicBezTo>
                  <a:cubicBezTo>
                    <a:pt x="7941" y="477"/>
                    <a:pt x="7956" y="479"/>
                    <a:pt x="7970" y="479"/>
                  </a:cubicBezTo>
                  <a:cubicBezTo>
                    <a:pt x="8212" y="479"/>
                    <a:pt x="8197" y="113"/>
                    <a:pt x="7925" y="91"/>
                  </a:cubicBezTo>
                  <a:cubicBezTo>
                    <a:pt x="7411" y="30"/>
                    <a:pt x="6896" y="1"/>
                    <a:pt x="6383"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282450" y="3169363"/>
              <a:ext cx="183675" cy="110250"/>
            </a:xfrm>
            <a:custGeom>
              <a:avLst/>
              <a:gdLst/>
              <a:ahLst/>
              <a:cxnLst/>
              <a:rect l="l" t="t" r="r" b="b"/>
              <a:pathLst>
                <a:path w="7347" h="4410" extrusionOk="0">
                  <a:moveTo>
                    <a:pt x="285" y="1"/>
                  </a:moveTo>
                  <a:cubicBezTo>
                    <a:pt x="0" y="1"/>
                    <a:pt x="31" y="386"/>
                    <a:pt x="311" y="410"/>
                  </a:cubicBezTo>
                  <a:cubicBezTo>
                    <a:pt x="3095" y="674"/>
                    <a:pt x="5111" y="2594"/>
                    <a:pt x="6888" y="4346"/>
                  </a:cubicBezTo>
                  <a:cubicBezTo>
                    <a:pt x="6932" y="4391"/>
                    <a:pt x="6983" y="4409"/>
                    <a:pt x="7033" y="4409"/>
                  </a:cubicBezTo>
                  <a:cubicBezTo>
                    <a:pt x="7197" y="4409"/>
                    <a:pt x="7347" y="4205"/>
                    <a:pt x="7200" y="4058"/>
                  </a:cubicBezTo>
                  <a:cubicBezTo>
                    <a:pt x="5327" y="2210"/>
                    <a:pt x="3239" y="290"/>
                    <a:pt x="311" y="2"/>
                  </a:cubicBezTo>
                  <a:cubicBezTo>
                    <a:pt x="302" y="1"/>
                    <a:pt x="293" y="1"/>
                    <a:pt x="28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246250" y="3154388"/>
              <a:ext cx="136075" cy="90425"/>
            </a:xfrm>
            <a:custGeom>
              <a:avLst/>
              <a:gdLst/>
              <a:ahLst/>
              <a:cxnLst/>
              <a:rect l="l" t="t" r="r" b="b"/>
              <a:pathLst>
                <a:path w="5443" h="3617" extrusionOk="0">
                  <a:moveTo>
                    <a:pt x="340" y="0"/>
                  </a:moveTo>
                  <a:cubicBezTo>
                    <a:pt x="131" y="0"/>
                    <a:pt x="1" y="278"/>
                    <a:pt x="207" y="361"/>
                  </a:cubicBezTo>
                  <a:cubicBezTo>
                    <a:pt x="2007" y="1081"/>
                    <a:pt x="3639" y="2161"/>
                    <a:pt x="4983" y="3553"/>
                  </a:cubicBezTo>
                  <a:cubicBezTo>
                    <a:pt x="5028" y="3598"/>
                    <a:pt x="5079" y="3616"/>
                    <a:pt x="5129" y="3616"/>
                  </a:cubicBezTo>
                  <a:cubicBezTo>
                    <a:pt x="5293" y="3616"/>
                    <a:pt x="5443" y="3412"/>
                    <a:pt x="5296" y="3265"/>
                  </a:cubicBezTo>
                  <a:cubicBezTo>
                    <a:pt x="3927" y="1873"/>
                    <a:pt x="2271" y="769"/>
                    <a:pt x="447" y="25"/>
                  </a:cubicBezTo>
                  <a:cubicBezTo>
                    <a:pt x="410" y="8"/>
                    <a:pt x="374" y="0"/>
                    <a:pt x="340"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592600" y="3521163"/>
              <a:ext cx="99450" cy="152100"/>
            </a:xfrm>
            <a:custGeom>
              <a:avLst/>
              <a:gdLst/>
              <a:ahLst/>
              <a:cxnLst/>
              <a:rect l="l" t="t" r="r" b="b"/>
              <a:pathLst>
                <a:path w="3978" h="6084" extrusionOk="0">
                  <a:moveTo>
                    <a:pt x="269" y="0"/>
                  </a:moveTo>
                  <a:cubicBezTo>
                    <a:pt x="137" y="0"/>
                    <a:pt x="1" y="92"/>
                    <a:pt x="44" y="235"/>
                  </a:cubicBezTo>
                  <a:cubicBezTo>
                    <a:pt x="740" y="2419"/>
                    <a:pt x="1916" y="4388"/>
                    <a:pt x="3524" y="6020"/>
                  </a:cubicBezTo>
                  <a:cubicBezTo>
                    <a:pt x="3568" y="6064"/>
                    <a:pt x="3620" y="6083"/>
                    <a:pt x="3669" y="6083"/>
                  </a:cubicBezTo>
                  <a:cubicBezTo>
                    <a:pt x="3832" y="6083"/>
                    <a:pt x="3978" y="5879"/>
                    <a:pt x="3812" y="5732"/>
                  </a:cubicBezTo>
                  <a:cubicBezTo>
                    <a:pt x="2276" y="4148"/>
                    <a:pt x="1148" y="2227"/>
                    <a:pt x="476" y="139"/>
                  </a:cubicBezTo>
                  <a:cubicBezTo>
                    <a:pt x="446" y="42"/>
                    <a:pt x="359" y="0"/>
                    <a:pt x="26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613125" y="3326163"/>
              <a:ext cx="28100" cy="174375"/>
            </a:xfrm>
            <a:custGeom>
              <a:avLst/>
              <a:gdLst/>
              <a:ahLst/>
              <a:cxnLst/>
              <a:rect l="l" t="t" r="r" b="b"/>
              <a:pathLst>
                <a:path w="1124" h="6975" extrusionOk="0">
                  <a:moveTo>
                    <a:pt x="850" y="1"/>
                  </a:moveTo>
                  <a:cubicBezTo>
                    <a:pt x="762" y="1"/>
                    <a:pt x="677" y="43"/>
                    <a:pt x="648" y="138"/>
                  </a:cubicBezTo>
                  <a:cubicBezTo>
                    <a:pt x="0" y="2323"/>
                    <a:pt x="0" y="4651"/>
                    <a:pt x="648" y="6835"/>
                  </a:cubicBezTo>
                  <a:cubicBezTo>
                    <a:pt x="678" y="6932"/>
                    <a:pt x="765" y="6974"/>
                    <a:pt x="855" y="6974"/>
                  </a:cubicBezTo>
                  <a:cubicBezTo>
                    <a:pt x="987" y="6974"/>
                    <a:pt x="1123" y="6882"/>
                    <a:pt x="1081" y="6739"/>
                  </a:cubicBezTo>
                  <a:cubicBezTo>
                    <a:pt x="456" y="4627"/>
                    <a:pt x="456" y="2371"/>
                    <a:pt x="1081" y="258"/>
                  </a:cubicBezTo>
                  <a:cubicBezTo>
                    <a:pt x="1124" y="99"/>
                    <a:pt x="984" y="1"/>
                    <a:pt x="850"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589250" y="3160163"/>
              <a:ext cx="153750" cy="143800"/>
            </a:xfrm>
            <a:custGeom>
              <a:avLst/>
              <a:gdLst/>
              <a:ahLst/>
              <a:cxnLst/>
              <a:rect l="l" t="t" r="r" b="b"/>
              <a:pathLst>
                <a:path w="6150" h="5752" extrusionOk="0">
                  <a:moveTo>
                    <a:pt x="5854" y="1"/>
                  </a:moveTo>
                  <a:cubicBezTo>
                    <a:pt x="5834" y="1"/>
                    <a:pt x="5813" y="3"/>
                    <a:pt x="5790" y="10"/>
                  </a:cubicBezTo>
                  <a:cubicBezTo>
                    <a:pt x="2790" y="610"/>
                    <a:pt x="462" y="2794"/>
                    <a:pt x="30" y="5506"/>
                  </a:cubicBezTo>
                  <a:cubicBezTo>
                    <a:pt x="1" y="5651"/>
                    <a:pt x="146" y="5752"/>
                    <a:pt x="276" y="5752"/>
                  </a:cubicBezTo>
                  <a:cubicBezTo>
                    <a:pt x="362" y="5752"/>
                    <a:pt x="442" y="5707"/>
                    <a:pt x="462" y="5602"/>
                  </a:cubicBezTo>
                  <a:cubicBezTo>
                    <a:pt x="870" y="3034"/>
                    <a:pt x="3030" y="946"/>
                    <a:pt x="5886" y="370"/>
                  </a:cubicBezTo>
                  <a:cubicBezTo>
                    <a:pt x="6150" y="326"/>
                    <a:pt x="6072" y="1"/>
                    <a:pt x="585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422475" y="3146938"/>
              <a:ext cx="162400" cy="15975"/>
            </a:xfrm>
            <a:custGeom>
              <a:avLst/>
              <a:gdLst/>
              <a:ahLst/>
              <a:cxnLst/>
              <a:rect l="l" t="t" r="r" b="b"/>
              <a:pathLst>
                <a:path w="6496" h="639" extrusionOk="0">
                  <a:moveTo>
                    <a:pt x="3427" y="1"/>
                  </a:moveTo>
                  <a:cubicBezTo>
                    <a:pt x="2371" y="1"/>
                    <a:pt x="1314" y="85"/>
                    <a:pt x="271" y="251"/>
                  </a:cubicBezTo>
                  <a:cubicBezTo>
                    <a:pt x="0" y="296"/>
                    <a:pt x="91" y="639"/>
                    <a:pt x="342" y="639"/>
                  </a:cubicBezTo>
                  <a:cubicBezTo>
                    <a:pt x="358" y="639"/>
                    <a:pt x="374" y="637"/>
                    <a:pt x="391" y="635"/>
                  </a:cubicBezTo>
                  <a:cubicBezTo>
                    <a:pt x="1401" y="481"/>
                    <a:pt x="2418" y="403"/>
                    <a:pt x="3434" y="403"/>
                  </a:cubicBezTo>
                  <a:cubicBezTo>
                    <a:pt x="4326" y="403"/>
                    <a:pt x="5217" y="463"/>
                    <a:pt x="6104" y="587"/>
                  </a:cubicBezTo>
                  <a:cubicBezTo>
                    <a:pt x="6121" y="589"/>
                    <a:pt x="6137" y="591"/>
                    <a:pt x="6153" y="591"/>
                  </a:cubicBezTo>
                  <a:cubicBezTo>
                    <a:pt x="6405" y="591"/>
                    <a:pt x="6495" y="248"/>
                    <a:pt x="6224" y="203"/>
                  </a:cubicBezTo>
                  <a:cubicBezTo>
                    <a:pt x="5299" y="67"/>
                    <a:pt x="4363" y="1"/>
                    <a:pt x="342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358700" y="3129063"/>
              <a:ext cx="220325" cy="64150"/>
            </a:xfrm>
            <a:custGeom>
              <a:avLst/>
              <a:gdLst/>
              <a:ahLst/>
              <a:cxnLst/>
              <a:rect l="l" t="t" r="r" b="b"/>
              <a:pathLst>
                <a:path w="8813" h="2566" extrusionOk="0">
                  <a:moveTo>
                    <a:pt x="863" y="0"/>
                  </a:moveTo>
                  <a:cubicBezTo>
                    <a:pt x="663" y="0"/>
                    <a:pt x="463" y="2"/>
                    <a:pt x="265" y="5"/>
                  </a:cubicBezTo>
                  <a:cubicBezTo>
                    <a:pt x="0" y="5"/>
                    <a:pt x="0" y="414"/>
                    <a:pt x="265" y="414"/>
                  </a:cubicBezTo>
                  <a:cubicBezTo>
                    <a:pt x="537" y="407"/>
                    <a:pt x="812" y="403"/>
                    <a:pt x="1088" y="403"/>
                  </a:cubicBezTo>
                  <a:cubicBezTo>
                    <a:pt x="3707" y="403"/>
                    <a:pt x="6440" y="765"/>
                    <a:pt x="8329" y="2502"/>
                  </a:cubicBezTo>
                  <a:cubicBezTo>
                    <a:pt x="8380" y="2547"/>
                    <a:pt x="8436" y="2565"/>
                    <a:pt x="8489" y="2565"/>
                  </a:cubicBezTo>
                  <a:cubicBezTo>
                    <a:pt x="8664" y="2565"/>
                    <a:pt x="8812" y="2366"/>
                    <a:pt x="8665" y="2238"/>
                  </a:cubicBezTo>
                  <a:cubicBezTo>
                    <a:pt x="6627" y="356"/>
                    <a:pt x="3668" y="0"/>
                    <a:pt x="863"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540975" y="3129713"/>
              <a:ext cx="172100" cy="55650"/>
            </a:xfrm>
            <a:custGeom>
              <a:avLst/>
              <a:gdLst/>
              <a:ahLst/>
              <a:cxnLst/>
              <a:rect l="l" t="t" r="r" b="b"/>
              <a:pathLst>
                <a:path w="6884" h="2226" extrusionOk="0">
                  <a:moveTo>
                    <a:pt x="6375" y="1"/>
                  </a:moveTo>
                  <a:cubicBezTo>
                    <a:pt x="4180" y="1"/>
                    <a:pt x="2039" y="624"/>
                    <a:pt x="211" y="1828"/>
                  </a:cubicBezTo>
                  <a:cubicBezTo>
                    <a:pt x="0" y="1943"/>
                    <a:pt x="126" y="2226"/>
                    <a:pt x="307" y="2226"/>
                  </a:cubicBezTo>
                  <a:cubicBezTo>
                    <a:pt x="353" y="2226"/>
                    <a:pt x="402" y="2207"/>
                    <a:pt x="451" y="2164"/>
                  </a:cubicBezTo>
                  <a:cubicBezTo>
                    <a:pt x="2210" y="1007"/>
                    <a:pt x="4281" y="385"/>
                    <a:pt x="6385" y="385"/>
                  </a:cubicBezTo>
                  <a:cubicBezTo>
                    <a:pt x="6463" y="385"/>
                    <a:pt x="6541" y="386"/>
                    <a:pt x="6619" y="388"/>
                  </a:cubicBezTo>
                  <a:cubicBezTo>
                    <a:pt x="6883" y="388"/>
                    <a:pt x="6883" y="3"/>
                    <a:pt x="6619" y="3"/>
                  </a:cubicBezTo>
                  <a:cubicBezTo>
                    <a:pt x="6538" y="2"/>
                    <a:pt x="6456" y="1"/>
                    <a:pt x="637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626925" y="3194138"/>
              <a:ext cx="73775" cy="189425"/>
            </a:xfrm>
            <a:custGeom>
              <a:avLst/>
              <a:gdLst/>
              <a:ahLst/>
              <a:cxnLst/>
              <a:rect l="l" t="t" r="r" b="b"/>
              <a:pathLst>
                <a:path w="2951" h="7577" extrusionOk="0">
                  <a:moveTo>
                    <a:pt x="2635" y="1"/>
                  </a:moveTo>
                  <a:cubicBezTo>
                    <a:pt x="2567" y="1"/>
                    <a:pt x="2498" y="27"/>
                    <a:pt x="2449" y="91"/>
                  </a:cubicBezTo>
                  <a:cubicBezTo>
                    <a:pt x="864" y="2179"/>
                    <a:pt x="0" y="4747"/>
                    <a:pt x="48" y="7388"/>
                  </a:cubicBezTo>
                  <a:cubicBezTo>
                    <a:pt x="48" y="7510"/>
                    <a:pt x="168" y="7577"/>
                    <a:pt x="285" y="7577"/>
                  </a:cubicBezTo>
                  <a:cubicBezTo>
                    <a:pt x="396" y="7577"/>
                    <a:pt x="504" y="7516"/>
                    <a:pt x="504" y="7388"/>
                  </a:cubicBezTo>
                  <a:cubicBezTo>
                    <a:pt x="456" y="4819"/>
                    <a:pt x="1272" y="2323"/>
                    <a:pt x="2833" y="283"/>
                  </a:cubicBezTo>
                  <a:cubicBezTo>
                    <a:pt x="2951" y="148"/>
                    <a:pt x="2796" y="1"/>
                    <a:pt x="2635"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594150" y="3117088"/>
              <a:ext cx="150450" cy="82125"/>
            </a:xfrm>
            <a:custGeom>
              <a:avLst/>
              <a:gdLst/>
              <a:ahLst/>
              <a:cxnLst/>
              <a:rect l="l" t="t" r="r" b="b"/>
              <a:pathLst>
                <a:path w="6018" h="3285" extrusionOk="0">
                  <a:moveTo>
                    <a:pt x="5675" y="0"/>
                  </a:moveTo>
                  <a:cubicBezTo>
                    <a:pt x="5659" y="0"/>
                    <a:pt x="5643" y="2"/>
                    <a:pt x="5626" y="4"/>
                  </a:cubicBezTo>
                  <a:cubicBezTo>
                    <a:pt x="3514" y="316"/>
                    <a:pt x="1546" y="1349"/>
                    <a:pt x="130" y="2933"/>
                  </a:cubicBezTo>
                  <a:cubicBezTo>
                    <a:pt x="1" y="3080"/>
                    <a:pt x="154" y="3284"/>
                    <a:pt x="309" y="3284"/>
                  </a:cubicBezTo>
                  <a:cubicBezTo>
                    <a:pt x="356" y="3284"/>
                    <a:pt x="402" y="3265"/>
                    <a:pt x="442" y="3221"/>
                  </a:cubicBezTo>
                  <a:cubicBezTo>
                    <a:pt x="1810" y="1685"/>
                    <a:pt x="3706" y="677"/>
                    <a:pt x="5746" y="388"/>
                  </a:cubicBezTo>
                  <a:cubicBezTo>
                    <a:pt x="6017" y="343"/>
                    <a:pt x="5927" y="0"/>
                    <a:pt x="567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428475" y="3106363"/>
              <a:ext cx="183275" cy="21400"/>
            </a:xfrm>
            <a:custGeom>
              <a:avLst/>
              <a:gdLst/>
              <a:ahLst/>
              <a:cxnLst/>
              <a:rect l="l" t="t" r="r" b="b"/>
              <a:pathLst>
                <a:path w="7331" h="856" extrusionOk="0">
                  <a:moveTo>
                    <a:pt x="3137" y="1"/>
                  </a:moveTo>
                  <a:cubicBezTo>
                    <a:pt x="2179" y="1"/>
                    <a:pt x="1221" y="81"/>
                    <a:pt x="271" y="241"/>
                  </a:cubicBezTo>
                  <a:cubicBezTo>
                    <a:pt x="0" y="287"/>
                    <a:pt x="91" y="630"/>
                    <a:pt x="342" y="630"/>
                  </a:cubicBezTo>
                  <a:cubicBezTo>
                    <a:pt x="358" y="630"/>
                    <a:pt x="374" y="628"/>
                    <a:pt x="391" y="625"/>
                  </a:cubicBezTo>
                  <a:cubicBezTo>
                    <a:pt x="1311" y="475"/>
                    <a:pt x="2240" y="400"/>
                    <a:pt x="3166" y="400"/>
                  </a:cubicBezTo>
                  <a:cubicBezTo>
                    <a:pt x="4463" y="400"/>
                    <a:pt x="5756" y="547"/>
                    <a:pt x="7016" y="841"/>
                  </a:cubicBezTo>
                  <a:cubicBezTo>
                    <a:pt x="7037" y="851"/>
                    <a:pt x="7058" y="855"/>
                    <a:pt x="7077" y="855"/>
                  </a:cubicBezTo>
                  <a:cubicBezTo>
                    <a:pt x="7253" y="855"/>
                    <a:pt x="7330" y="503"/>
                    <a:pt x="7136" y="481"/>
                  </a:cubicBezTo>
                  <a:cubicBezTo>
                    <a:pt x="5819" y="159"/>
                    <a:pt x="4478" y="1"/>
                    <a:pt x="3137"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232125" y="3122963"/>
              <a:ext cx="77775" cy="33300"/>
            </a:xfrm>
            <a:custGeom>
              <a:avLst/>
              <a:gdLst/>
              <a:ahLst/>
              <a:cxnLst/>
              <a:rect l="l" t="t" r="r" b="b"/>
              <a:pathLst>
                <a:path w="3111" h="1332" extrusionOk="0">
                  <a:moveTo>
                    <a:pt x="298" y="1"/>
                  </a:moveTo>
                  <a:cubicBezTo>
                    <a:pt x="80" y="1"/>
                    <a:pt x="0" y="328"/>
                    <a:pt x="242" y="393"/>
                  </a:cubicBezTo>
                  <a:cubicBezTo>
                    <a:pt x="1106" y="586"/>
                    <a:pt x="1922" y="898"/>
                    <a:pt x="2690" y="1306"/>
                  </a:cubicBezTo>
                  <a:cubicBezTo>
                    <a:pt x="2726" y="1323"/>
                    <a:pt x="2761" y="1331"/>
                    <a:pt x="2794" y="1331"/>
                  </a:cubicBezTo>
                  <a:cubicBezTo>
                    <a:pt x="2984" y="1331"/>
                    <a:pt x="3111" y="1072"/>
                    <a:pt x="2906" y="970"/>
                  </a:cubicBezTo>
                  <a:cubicBezTo>
                    <a:pt x="2114" y="538"/>
                    <a:pt x="1250" y="201"/>
                    <a:pt x="362" y="9"/>
                  </a:cubicBezTo>
                  <a:cubicBezTo>
                    <a:pt x="340" y="3"/>
                    <a:pt x="318" y="1"/>
                    <a:pt x="29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331700" y="3089063"/>
              <a:ext cx="161725" cy="39550"/>
            </a:xfrm>
            <a:custGeom>
              <a:avLst/>
              <a:gdLst/>
              <a:ahLst/>
              <a:cxnLst/>
              <a:rect l="l" t="t" r="r" b="b"/>
              <a:pathLst>
                <a:path w="6469" h="1582" extrusionOk="0">
                  <a:moveTo>
                    <a:pt x="972" y="1"/>
                  </a:moveTo>
                  <a:cubicBezTo>
                    <a:pt x="736" y="1"/>
                    <a:pt x="500" y="8"/>
                    <a:pt x="265" y="21"/>
                  </a:cubicBezTo>
                  <a:cubicBezTo>
                    <a:pt x="1" y="21"/>
                    <a:pt x="1" y="405"/>
                    <a:pt x="265" y="405"/>
                  </a:cubicBezTo>
                  <a:cubicBezTo>
                    <a:pt x="461" y="396"/>
                    <a:pt x="659" y="391"/>
                    <a:pt x="856" y="391"/>
                  </a:cubicBezTo>
                  <a:cubicBezTo>
                    <a:pt x="2629" y="391"/>
                    <a:pt x="4405" y="780"/>
                    <a:pt x="6025" y="1557"/>
                  </a:cubicBezTo>
                  <a:cubicBezTo>
                    <a:pt x="6059" y="1574"/>
                    <a:pt x="6092" y="1582"/>
                    <a:pt x="6124" y="1582"/>
                  </a:cubicBezTo>
                  <a:cubicBezTo>
                    <a:pt x="6322" y="1582"/>
                    <a:pt x="6468" y="1301"/>
                    <a:pt x="6241" y="1197"/>
                  </a:cubicBezTo>
                  <a:cubicBezTo>
                    <a:pt x="4604" y="411"/>
                    <a:pt x="2798" y="1"/>
                    <a:pt x="972"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570150" y="3086363"/>
              <a:ext cx="219875" cy="57900"/>
            </a:xfrm>
            <a:custGeom>
              <a:avLst/>
              <a:gdLst/>
              <a:ahLst/>
              <a:cxnLst/>
              <a:rect l="l" t="t" r="r" b="b"/>
              <a:pathLst>
                <a:path w="8795" h="2316" extrusionOk="0">
                  <a:moveTo>
                    <a:pt x="7989" y="0"/>
                  </a:moveTo>
                  <a:cubicBezTo>
                    <a:pt x="5290" y="0"/>
                    <a:pt x="2610" y="671"/>
                    <a:pt x="226" y="1954"/>
                  </a:cubicBezTo>
                  <a:cubicBezTo>
                    <a:pt x="1" y="2056"/>
                    <a:pt x="124" y="2315"/>
                    <a:pt x="329" y="2315"/>
                  </a:cubicBezTo>
                  <a:cubicBezTo>
                    <a:pt x="365" y="2315"/>
                    <a:pt x="403" y="2307"/>
                    <a:pt x="442" y="2290"/>
                  </a:cubicBezTo>
                  <a:cubicBezTo>
                    <a:pt x="2790" y="1036"/>
                    <a:pt x="5442" y="388"/>
                    <a:pt x="8109" y="388"/>
                  </a:cubicBezTo>
                  <a:cubicBezTo>
                    <a:pt x="8249" y="388"/>
                    <a:pt x="8390" y="390"/>
                    <a:pt x="8530" y="393"/>
                  </a:cubicBezTo>
                  <a:cubicBezTo>
                    <a:pt x="8795" y="393"/>
                    <a:pt x="8795" y="9"/>
                    <a:pt x="8530" y="9"/>
                  </a:cubicBezTo>
                  <a:cubicBezTo>
                    <a:pt x="8350" y="3"/>
                    <a:pt x="8169" y="0"/>
                    <a:pt x="798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531875" y="3067713"/>
              <a:ext cx="294625" cy="35600"/>
            </a:xfrm>
            <a:custGeom>
              <a:avLst/>
              <a:gdLst/>
              <a:ahLst/>
              <a:cxnLst/>
              <a:rect l="l" t="t" r="r" b="b"/>
              <a:pathLst>
                <a:path w="11785" h="1424" extrusionOk="0">
                  <a:moveTo>
                    <a:pt x="7585" y="0"/>
                  </a:moveTo>
                  <a:cubicBezTo>
                    <a:pt x="5115" y="0"/>
                    <a:pt x="2649" y="346"/>
                    <a:pt x="255" y="1019"/>
                  </a:cubicBezTo>
                  <a:cubicBezTo>
                    <a:pt x="0" y="1062"/>
                    <a:pt x="83" y="1423"/>
                    <a:pt x="289" y="1423"/>
                  </a:cubicBezTo>
                  <a:cubicBezTo>
                    <a:pt x="315" y="1423"/>
                    <a:pt x="344" y="1417"/>
                    <a:pt x="375" y="1403"/>
                  </a:cubicBezTo>
                  <a:cubicBezTo>
                    <a:pt x="2728" y="724"/>
                    <a:pt x="5165" y="388"/>
                    <a:pt x="7610" y="388"/>
                  </a:cubicBezTo>
                  <a:cubicBezTo>
                    <a:pt x="8880" y="388"/>
                    <a:pt x="10152" y="479"/>
                    <a:pt x="11416" y="659"/>
                  </a:cubicBezTo>
                  <a:cubicBezTo>
                    <a:pt x="11431" y="662"/>
                    <a:pt x="11446" y="663"/>
                    <a:pt x="11461" y="663"/>
                  </a:cubicBezTo>
                  <a:cubicBezTo>
                    <a:pt x="11693" y="663"/>
                    <a:pt x="11784" y="322"/>
                    <a:pt x="11536" y="299"/>
                  </a:cubicBezTo>
                  <a:cubicBezTo>
                    <a:pt x="10224" y="99"/>
                    <a:pt x="8904" y="0"/>
                    <a:pt x="7585"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483125" y="3048163"/>
              <a:ext cx="207825" cy="23550"/>
            </a:xfrm>
            <a:custGeom>
              <a:avLst/>
              <a:gdLst/>
              <a:ahLst/>
              <a:cxnLst/>
              <a:rect l="l" t="t" r="r" b="b"/>
              <a:pathLst>
                <a:path w="8313" h="942" extrusionOk="0">
                  <a:moveTo>
                    <a:pt x="5688" y="1"/>
                  </a:moveTo>
                  <a:cubicBezTo>
                    <a:pt x="3862" y="1"/>
                    <a:pt x="2037" y="182"/>
                    <a:pt x="249" y="553"/>
                  </a:cubicBezTo>
                  <a:cubicBezTo>
                    <a:pt x="0" y="598"/>
                    <a:pt x="92" y="941"/>
                    <a:pt x="324" y="941"/>
                  </a:cubicBezTo>
                  <a:cubicBezTo>
                    <a:pt x="339" y="941"/>
                    <a:pt x="354" y="940"/>
                    <a:pt x="369" y="937"/>
                  </a:cubicBezTo>
                  <a:cubicBezTo>
                    <a:pt x="2141" y="566"/>
                    <a:pt x="3936" y="385"/>
                    <a:pt x="5730" y="385"/>
                  </a:cubicBezTo>
                  <a:cubicBezTo>
                    <a:pt x="6488" y="385"/>
                    <a:pt x="7246" y="417"/>
                    <a:pt x="8002" y="481"/>
                  </a:cubicBezTo>
                  <a:cubicBezTo>
                    <a:pt x="8011" y="482"/>
                    <a:pt x="8019" y="482"/>
                    <a:pt x="8028" y="482"/>
                  </a:cubicBezTo>
                  <a:cubicBezTo>
                    <a:pt x="8312" y="482"/>
                    <a:pt x="8282" y="97"/>
                    <a:pt x="8002" y="97"/>
                  </a:cubicBezTo>
                  <a:cubicBezTo>
                    <a:pt x="7232" y="33"/>
                    <a:pt x="6460" y="1"/>
                    <a:pt x="5688"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445675" y="3032563"/>
              <a:ext cx="46800" cy="13950"/>
            </a:xfrm>
            <a:custGeom>
              <a:avLst/>
              <a:gdLst/>
              <a:ahLst/>
              <a:cxnLst/>
              <a:rect l="l" t="t" r="r" b="b"/>
              <a:pathLst>
                <a:path w="1872" h="558" extrusionOk="0">
                  <a:moveTo>
                    <a:pt x="1609" y="0"/>
                  </a:moveTo>
                  <a:cubicBezTo>
                    <a:pt x="1600" y="0"/>
                    <a:pt x="1592" y="0"/>
                    <a:pt x="1583" y="1"/>
                  </a:cubicBezTo>
                  <a:lnTo>
                    <a:pt x="287" y="169"/>
                  </a:lnTo>
                  <a:cubicBezTo>
                    <a:pt x="15" y="192"/>
                    <a:pt x="0" y="557"/>
                    <a:pt x="242" y="557"/>
                  </a:cubicBezTo>
                  <a:cubicBezTo>
                    <a:pt x="256" y="557"/>
                    <a:pt x="271" y="556"/>
                    <a:pt x="287" y="553"/>
                  </a:cubicBezTo>
                  <a:lnTo>
                    <a:pt x="1583" y="409"/>
                  </a:lnTo>
                  <a:cubicBezTo>
                    <a:pt x="1863" y="363"/>
                    <a:pt x="1871" y="0"/>
                    <a:pt x="1609" y="0"/>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387500" y="3029338"/>
              <a:ext cx="85825" cy="11075"/>
            </a:xfrm>
            <a:custGeom>
              <a:avLst/>
              <a:gdLst/>
              <a:ahLst/>
              <a:cxnLst/>
              <a:rect l="l" t="t" r="r" b="b"/>
              <a:pathLst>
                <a:path w="3433" h="443" extrusionOk="0">
                  <a:moveTo>
                    <a:pt x="1864" y="1"/>
                  </a:moveTo>
                  <a:cubicBezTo>
                    <a:pt x="1329" y="1"/>
                    <a:pt x="793" y="18"/>
                    <a:pt x="264" y="58"/>
                  </a:cubicBezTo>
                  <a:cubicBezTo>
                    <a:pt x="0" y="58"/>
                    <a:pt x="0" y="442"/>
                    <a:pt x="264" y="442"/>
                  </a:cubicBezTo>
                  <a:cubicBezTo>
                    <a:pt x="858" y="412"/>
                    <a:pt x="1460" y="392"/>
                    <a:pt x="2061" y="392"/>
                  </a:cubicBezTo>
                  <a:cubicBezTo>
                    <a:pt x="2432" y="392"/>
                    <a:pt x="2802" y="400"/>
                    <a:pt x="3169" y="418"/>
                  </a:cubicBezTo>
                  <a:cubicBezTo>
                    <a:pt x="3433" y="418"/>
                    <a:pt x="3433" y="34"/>
                    <a:pt x="3169" y="34"/>
                  </a:cubicBezTo>
                  <a:cubicBezTo>
                    <a:pt x="2737" y="12"/>
                    <a:pt x="2301" y="1"/>
                    <a:pt x="1864" y="1"/>
                  </a:cubicBezTo>
                  <a:close/>
                </a:path>
              </a:pathLst>
            </a:custGeom>
            <a:solidFill>
              <a:srgbClr val="F2E7D6">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40"/>
          <p:cNvSpPr txBox="1">
            <a:spLocks noGrp="1"/>
          </p:cNvSpPr>
          <p:nvPr>
            <p:ph type="subTitle" idx="1"/>
          </p:nvPr>
        </p:nvSpPr>
        <p:spPr>
          <a:xfrm>
            <a:off x="4009183" y="1894208"/>
            <a:ext cx="4432188" cy="1629000"/>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1500" dirty="0" err="1">
                <a:effectLst/>
                <a:latin typeface="Times New Roman" panose="02020603050405020304" pitchFamily="18" charset="0"/>
                <a:ea typeface="Times New Roman" panose="02020603050405020304" pitchFamily="18" charset="0"/>
              </a:rPr>
              <a:t>Cách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đặt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nhan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đề</a:t>
            </a:r>
            <a:r>
              <a:rPr lang="en-US" sz="1500" dirty="0">
                <a:effectLst/>
                <a:latin typeface="Times New Roman" panose="02020603050405020304" pitchFamily="18" charset="0"/>
                <a:ea typeface="Times New Roman" panose="02020603050405020304" pitchFamily="18" charset="0"/>
              </a:rPr>
              <a:t> “Cung </a:t>
            </a:r>
            <a:r>
              <a:rPr lang="en-US" sz="1500" dirty="0" err="1">
                <a:effectLst/>
                <a:latin typeface="Times New Roman" panose="02020603050405020304" pitchFamily="18" charset="0"/>
                <a:ea typeface="Times New Roman" panose="02020603050405020304" pitchFamily="18" charset="0"/>
              </a:rPr>
              <a:t>đường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kí</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ức</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hiện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tại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và</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tương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lai</a:t>
            </a:r>
            <a:r>
              <a:rPr lang="en-US" sz="1500"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có</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mối</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tương</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quan</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chặt</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chẽ</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với</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nội</a:t>
            </a:r>
            <a:r>
              <a:rPr lang="en-US" sz="1500" b="1" dirty="0">
                <a:effectLst/>
                <a:latin typeface="Times New Roman" panose="02020603050405020304" pitchFamily="18" charset="0"/>
                <a:ea typeface="Times New Roman" panose="02020603050405020304" pitchFamily="18" charset="0"/>
              </a:rPr>
              <a:t> dung VB</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vì</a:t>
            </a:r>
            <a:r>
              <a:rPr lang="en-US" sz="1500" dirty="0">
                <a:effectLst/>
                <a:latin typeface="Times New Roman" panose="02020603050405020304" pitchFamily="18" charset="0"/>
                <a:ea typeface="Times New Roman" panose="02020603050405020304" pitchFamily="18" charset="0"/>
              </a:rPr>
              <a:t> </a:t>
            </a:r>
            <a:r>
              <a:rPr lang="en-US" sz="1500" b="1" dirty="0">
                <a:effectLst/>
                <a:latin typeface="Times New Roman" panose="02020603050405020304" pitchFamily="18" charset="0"/>
                <a:ea typeface="Times New Roman" panose="02020603050405020304" pitchFamily="18" charset="0"/>
              </a:rPr>
              <a:t>VB </a:t>
            </a:r>
            <a:r>
              <a:rPr lang="en-US" sz="1500" b="1" dirty="0" err="1">
                <a:effectLst/>
                <a:latin typeface="Times New Roman" panose="02020603050405020304" pitchFamily="18" charset="0"/>
                <a:ea typeface="Times New Roman" panose="02020603050405020304" pitchFamily="18" charset="0"/>
              </a:rPr>
              <a:t>trình</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bày</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ba</a:t>
            </a:r>
            <a:r>
              <a:rPr lang="en-US" sz="1500" b="1" dirty="0">
                <a:effectLst/>
                <a:latin typeface="Times New Roman" panose="02020603050405020304" pitchFamily="18" charset="0"/>
                <a:ea typeface="Times New Roman" panose="02020603050405020304" pitchFamily="18" charset="0"/>
              </a:rPr>
              <a:t> </a:t>
            </a:r>
            <a:r>
              <a:rPr lang="en-US" sz="1500" b="1" dirty="0" err="1">
                <a:effectLst/>
                <a:latin typeface="Times New Roman" panose="02020603050405020304" pitchFamily="18" charset="0"/>
                <a:ea typeface="Times New Roman" panose="02020603050405020304" pitchFamily="18" charset="0"/>
              </a:rPr>
              <a:t>nội</a:t>
            </a:r>
            <a:r>
              <a:rPr lang="en-US" sz="1500" b="1" dirty="0">
                <a:effectLst/>
                <a:latin typeface="Times New Roman" panose="02020603050405020304" pitchFamily="18" charset="0"/>
                <a:ea typeface="Times New Roman" panose="02020603050405020304" pitchFamily="18" charset="0"/>
              </a:rPr>
              <a:t> dung </a:t>
            </a:r>
            <a:r>
              <a:rPr lang="en-US" sz="1500" b="1" dirty="0" err="1">
                <a:effectLst/>
                <a:latin typeface="Times New Roman" panose="02020603050405020304" pitchFamily="18" charset="0"/>
                <a:ea typeface="Times New Roman" panose="02020603050405020304" pitchFamily="18" charset="0"/>
              </a:rPr>
              <a:t>chính</a:t>
            </a:r>
            <a:r>
              <a:rPr lang="en-US" sz="1500" dirty="0">
                <a:effectLst/>
                <a:latin typeface="Times New Roman" panose="02020603050405020304" pitchFamily="18" charset="0"/>
                <a:ea typeface="Times New Roman" panose="02020603050405020304" pitchFamily="18" charset="0"/>
              </a:rPr>
              <a:t>: </a:t>
            </a:r>
          </a:p>
          <a:p>
            <a:pPr marL="342900" lvl="0" indent="-342900" algn="just" rtl="0">
              <a:lnSpc>
                <a:spcPct val="150000"/>
              </a:lnSpc>
              <a:spcBef>
                <a:spcPts val="0"/>
              </a:spcBef>
              <a:spcAft>
                <a:spcPts val="0"/>
              </a:spcAft>
              <a:buAutoNum type="arabicPeriod"/>
            </a:pPr>
            <a:r>
              <a:rPr lang="en-US" sz="1500" dirty="0" err="1">
                <a:effectLst/>
                <a:latin typeface="Times New Roman" panose="02020603050405020304" pitchFamily="18" charset="0"/>
                <a:ea typeface="Times New Roman" panose="02020603050405020304" pitchFamily="18" charset="0"/>
              </a:rPr>
              <a:t>Hình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ảnh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tàu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trong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quá</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khứ</a:t>
            </a:r>
            <a:r>
              <a:rPr lang="en-US" sz="1500" dirty="0">
                <a:effectLst/>
                <a:latin typeface="Times New Roman" panose="02020603050405020304" pitchFamily="18" charset="0"/>
                <a:ea typeface="Times New Roman" panose="02020603050405020304" pitchFamily="18" charset="0"/>
              </a:rPr>
              <a:t>; </a:t>
            </a:r>
          </a:p>
          <a:p>
            <a:pPr marL="342900" lvl="0" indent="-342900" algn="just" rtl="0">
              <a:lnSpc>
                <a:spcPct val="150000"/>
              </a:lnSpc>
              <a:spcBef>
                <a:spcPts val="0"/>
              </a:spcBef>
              <a:spcAft>
                <a:spcPts val="0"/>
              </a:spcAft>
              <a:buAutoNum type="arabicPeriod"/>
            </a:pPr>
            <a:r>
              <a:rPr lang="en-US" sz="1500" dirty="0" err="1">
                <a:effectLst/>
                <a:latin typeface="Times New Roman" panose="02020603050405020304" pitchFamily="18" charset="0"/>
                <a:ea typeface="Times New Roman" panose="02020603050405020304" pitchFamily="18" charset="0"/>
              </a:rPr>
              <a:t>Hiện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tại</a:t>
            </a:r>
            <a:r>
              <a:rPr lang="en-US" sz="1500" dirty="0">
                <a:effectLst/>
                <a:latin typeface="Times New Roman" panose="02020603050405020304" pitchFamily="18" charset="0"/>
                <a:ea typeface="Times New Roman" panose="02020603050405020304" pitchFamily="18" charset="0"/>
              </a:rPr>
              <a:t> – </a:t>
            </a:r>
            <a:r>
              <a:rPr lang="en-US" sz="1500" dirty="0" err="1">
                <a:effectLst/>
                <a:latin typeface="Times New Roman" panose="02020603050405020304" pitchFamily="18" charset="0"/>
                <a:ea typeface="Times New Roman" panose="02020603050405020304" pitchFamily="18" charset="0"/>
              </a:rPr>
              <a:t>thời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điểm</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người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viết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bài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này</a:t>
            </a:r>
            <a:r>
              <a:rPr lang="en-US" sz="1500" dirty="0">
                <a:effectLst/>
                <a:latin typeface="Times New Roman" panose="02020603050405020304" pitchFamily="18" charset="0"/>
                <a:ea typeface="Times New Roman" panose="02020603050405020304" pitchFamily="18" charset="0"/>
              </a:rPr>
              <a:t> – </a:t>
            </a:r>
            <a:r>
              <a:rPr lang="en-US" sz="1500" dirty="0" err="1">
                <a:effectLst/>
                <a:latin typeface="Times New Roman" panose="02020603050405020304" pitchFamily="18" charset="0"/>
                <a:ea typeface="Times New Roman" panose="02020603050405020304" pitchFamily="18" charset="0"/>
              </a:rPr>
              <a:t>hệ</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thống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tàu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đã</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bị</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gỡ</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bỏ</a:t>
            </a:r>
            <a:r>
              <a:rPr lang="en-US" sz="1500" dirty="0">
                <a:effectLst/>
                <a:latin typeface="Times New Roman" panose="02020603050405020304" pitchFamily="18" charset="0"/>
                <a:ea typeface="Times New Roman" panose="02020603050405020304" pitchFamily="18" charset="0"/>
              </a:rPr>
              <a:t>; </a:t>
            </a:r>
          </a:p>
          <a:p>
            <a:pPr marL="342900" lvl="0" indent="-342900" algn="just" rtl="0">
              <a:lnSpc>
                <a:spcPct val="150000"/>
              </a:lnSpc>
              <a:spcBef>
                <a:spcPts val="0"/>
              </a:spcBef>
              <a:spcAft>
                <a:spcPts val="0"/>
              </a:spcAft>
              <a:buAutoNum type="arabicPeriod"/>
            </a:pPr>
            <a:r>
              <a:rPr lang="en-US" sz="1500" dirty="0" err="1">
                <a:effectLst/>
                <a:latin typeface="Times New Roman" panose="02020603050405020304" pitchFamily="18" charset="0"/>
                <a:ea typeface="Times New Roman" panose="02020603050405020304" pitchFamily="18" charset="0"/>
              </a:rPr>
              <a:t>Đề</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xuất</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xây</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dựng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hệ</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thống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tàu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hiện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đại</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nhưng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vẫn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mang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hình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bóng</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của</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tàu</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điện</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lịch</a:t>
            </a:r>
            <a:r>
              <a:rPr lang="en-US" sz="1500" dirty="0">
                <a:effectLst/>
                <a:latin typeface="Times New Roman" panose="02020603050405020304" pitchFamily="18" charset="0"/>
                <a:ea typeface="Times New Roman" panose="02020603050405020304" pitchFamily="18" charset="0"/>
              </a:rPr>
              <a:t> </a:t>
            </a:r>
            <a:r>
              <a:rPr lang="en-US" sz="1500" dirty="0" err="1">
                <a:effectLst/>
                <a:latin typeface="Times New Roman" panose="02020603050405020304" pitchFamily="18" charset="0"/>
                <a:ea typeface="Times New Roman" panose="02020603050405020304" pitchFamily="18" charset="0"/>
              </a:rPr>
              <a:t>sử</a:t>
            </a:r>
            <a:r>
              <a:rPr lang="en-US" sz="1500" dirty="0">
                <a:effectLst/>
                <a:latin typeface="Times New Roman" panose="02020603050405020304" pitchFamily="18" charset="0"/>
                <a:ea typeface="Times New Roman" panose="02020603050405020304" pitchFamily="18" charset="0"/>
              </a:rPr>
              <a:t>.</a:t>
            </a:r>
            <a:endParaRPr sz="1500" dirty="0"/>
          </a:p>
        </p:txBody>
      </p:sp>
      <p:pic>
        <p:nvPicPr>
          <p:cNvPr id="1006" name="Google Shape;1006;p40"/>
          <p:cNvPicPr preferRelativeResize="0"/>
          <p:nvPr/>
        </p:nvPicPr>
        <p:blipFill rotWithShape="1">
          <a:blip r:embed="rId3"/>
          <a:srcRect l="21212" r="21212"/>
          <a:stretch/>
        </p:blipFill>
        <p:spPr>
          <a:xfrm>
            <a:off x="986936" y="1292738"/>
            <a:ext cx="2682900" cy="2915700"/>
          </a:xfrm>
          <a:prstGeom prst="snip2DiagRect">
            <a:avLst>
              <a:gd name="adj1" fmla="val 10924"/>
              <a:gd name="adj2" fmla="val 10790"/>
            </a:avLst>
          </a:prstGeom>
          <a:noFill/>
          <a:ln>
            <a:noFill/>
          </a:ln>
        </p:spPr>
      </p:pic>
      <p:grpSp>
        <p:nvGrpSpPr>
          <p:cNvPr id="1008" name="Google Shape;1008;p40"/>
          <p:cNvGrpSpPr/>
          <p:nvPr/>
        </p:nvGrpSpPr>
        <p:grpSpPr>
          <a:xfrm rot="3825315">
            <a:off x="7214364" y="2601225"/>
            <a:ext cx="1600682" cy="1898893"/>
            <a:chOff x="7069011" y="288527"/>
            <a:chExt cx="1600705" cy="1898921"/>
          </a:xfrm>
        </p:grpSpPr>
        <p:grpSp>
          <p:nvGrpSpPr>
            <p:cNvPr id="1009" name="Google Shape;1009;p40"/>
            <p:cNvGrpSpPr/>
            <p:nvPr/>
          </p:nvGrpSpPr>
          <p:grpSpPr>
            <a:xfrm rot="-5400000">
              <a:off x="7098612" y="258925"/>
              <a:ext cx="1241972" cy="1301175"/>
              <a:chOff x="649743" y="199799"/>
              <a:chExt cx="1100649" cy="1153115"/>
            </a:xfrm>
          </p:grpSpPr>
          <p:grpSp>
            <p:nvGrpSpPr>
              <p:cNvPr id="1010" name="Google Shape;1010;p40"/>
              <p:cNvGrpSpPr/>
              <p:nvPr/>
            </p:nvGrpSpPr>
            <p:grpSpPr>
              <a:xfrm rot="8300102">
                <a:off x="714386" y="799798"/>
                <a:ext cx="576485" cy="413842"/>
                <a:chOff x="6287275" y="3211700"/>
                <a:chExt cx="543900" cy="390450"/>
              </a:xfrm>
            </p:grpSpPr>
            <p:sp>
              <p:nvSpPr>
                <p:cNvPr id="1011" name="Google Shape;1011;p40"/>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40"/>
              <p:cNvGrpSpPr/>
              <p:nvPr/>
            </p:nvGrpSpPr>
            <p:grpSpPr>
              <a:xfrm rot="8300102">
                <a:off x="1109263" y="339073"/>
                <a:ext cx="576485" cy="413842"/>
                <a:chOff x="6287275" y="3211700"/>
                <a:chExt cx="543900" cy="390450"/>
              </a:xfrm>
            </p:grpSpPr>
            <p:sp>
              <p:nvSpPr>
                <p:cNvPr id="1016" name="Google Shape;1016;p40"/>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0"/>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0"/>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0"/>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0" name="Google Shape;1020;p40"/>
            <p:cNvGrpSpPr/>
            <p:nvPr/>
          </p:nvGrpSpPr>
          <p:grpSpPr>
            <a:xfrm rot="3784502">
              <a:off x="7988974" y="1558208"/>
              <a:ext cx="650532" cy="466998"/>
              <a:chOff x="6287275" y="3211700"/>
              <a:chExt cx="543900" cy="390450"/>
            </a:xfrm>
          </p:grpSpPr>
          <p:sp>
            <p:nvSpPr>
              <p:cNvPr id="1021" name="Google Shape;1021;p40"/>
              <p:cNvSpPr/>
              <p:nvPr/>
            </p:nvSpPr>
            <p:spPr>
              <a:xfrm>
                <a:off x="6727850" y="3284375"/>
                <a:ext cx="103325" cy="101250"/>
              </a:xfrm>
              <a:custGeom>
                <a:avLst/>
                <a:gdLst/>
                <a:ahLst/>
                <a:cxnLst/>
                <a:rect l="l" t="t" r="r" b="b"/>
                <a:pathLst>
                  <a:path w="4133" h="4050" extrusionOk="0">
                    <a:moveTo>
                      <a:pt x="1145" y="0"/>
                    </a:moveTo>
                    <a:cubicBezTo>
                      <a:pt x="1046" y="2440"/>
                      <a:pt x="0" y="3510"/>
                      <a:pt x="0" y="3510"/>
                    </a:cubicBezTo>
                    <a:cubicBezTo>
                      <a:pt x="0" y="3510"/>
                      <a:pt x="953" y="4049"/>
                      <a:pt x="1871" y="4049"/>
                    </a:cubicBezTo>
                    <a:cubicBezTo>
                      <a:pt x="2532" y="4049"/>
                      <a:pt x="3175" y="3771"/>
                      <a:pt x="3435" y="2813"/>
                    </a:cubicBezTo>
                    <a:cubicBezTo>
                      <a:pt x="4132" y="249"/>
                      <a:pt x="1145"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p:cNvSpPr/>
              <p:nvPr/>
            </p:nvSpPr>
            <p:spPr>
              <a:xfrm>
                <a:off x="6436950" y="3211700"/>
                <a:ext cx="273500" cy="148000"/>
              </a:xfrm>
              <a:custGeom>
                <a:avLst/>
                <a:gdLst/>
                <a:ahLst/>
                <a:cxnLst/>
                <a:rect l="l" t="t" r="r" b="b"/>
                <a:pathLst>
                  <a:path w="10940" h="5920" extrusionOk="0">
                    <a:moveTo>
                      <a:pt x="4387" y="0"/>
                    </a:moveTo>
                    <a:cubicBezTo>
                      <a:pt x="1336" y="0"/>
                      <a:pt x="0" y="2476"/>
                      <a:pt x="2203" y="4276"/>
                    </a:cubicBezTo>
                    <a:cubicBezTo>
                      <a:pt x="4094" y="5844"/>
                      <a:pt x="6907" y="5272"/>
                      <a:pt x="8450" y="5595"/>
                    </a:cubicBezTo>
                    <a:lnTo>
                      <a:pt x="9894" y="5919"/>
                    </a:lnTo>
                    <a:cubicBezTo>
                      <a:pt x="10442" y="3306"/>
                      <a:pt x="10940" y="2385"/>
                      <a:pt x="10940" y="2385"/>
                    </a:cubicBezTo>
                    <a:cubicBezTo>
                      <a:pt x="10940" y="2385"/>
                      <a:pt x="7430" y="219"/>
                      <a:pt x="4866" y="20"/>
                    </a:cubicBezTo>
                    <a:cubicBezTo>
                      <a:pt x="4702" y="7"/>
                      <a:pt x="4542" y="0"/>
                      <a:pt x="43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p:cNvSpPr/>
              <p:nvPr/>
            </p:nvSpPr>
            <p:spPr>
              <a:xfrm>
                <a:off x="6594675" y="3472075"/>
                <a:ext cx="84375" cy="97700"/>
              </a:xfrm>
              <a:custGeom>
                <a:avLst/>
                <a:gdLst/>
                <a:ahLst/>
                <a:cxnLst/>
                <a:rect l="l" t="t" r="r" b="b"/>
                <a:pathLst>
                  <a:path w="3375" h="3908" extrusionOk="0">
                    <a:moveTo>
                      <a:pt x="1352" y="0"/>
                    </a:moveTo>
                    <a:cubicBezTo>
                      <a:pt x="641" y="0"/>
                      <a:pt x="1" y="208"/>
                      <a:pt x="1" y="208"/>
                    </a:cubicBezTo>
                    <a:cubicBezTo>
                      <a:pt x="1" y="208"/>
                      <a:pt x="797" y="1478"/>
                      <a:pt x="449" y="3892"/>
                    </a:cubicBezTo>
                    <a:cubicBezTo>
                      <a:pt x="449" y="3892"/>
                      <a:pt x="576" y="3907"/>
                      <a:pt x="777" y="3907"/>
                    </a:cubicBezTo>
                    <a:cubicBezTo>
                      <a:pt x="1543" y="3907"/>
                      <a:pt x="3375" y="3688"/>
                      <a:pt x="3237" y="1577"/>
                    </a:cubicBezTo>
                    <a:cubicBezTo>
                      <a:pt x="3142" y="294"/>
                      <a:pt x="2197" y="0"/>
                      <a:pt x="1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6287275" y="3469975"/>
                <a:ext cx="271350" cy="132175"/>
              </a:xfrm>
              <a:custGeom>
                <a:avLst/>
                <a:gdLst/>
                <a:ahLst/>
                <a:cxnLst/>
                <a:rect l="l" t="t" r="r" b="b"/>
                <a:pathLst>
                  <a:path w="10854" h="5287" extrusionOk="0">
                    <a:moveTo>
                      <a:pt x="4941" y="0"/>
                    </a:moveTo>
                    <a:cubicBezTo>
                      <a:pt x="4153" y="0"/>
                      <a:pt x="3358" y="128"/>
                      <a:pt x="2614" y="516"/>
                    </a:cubicBezTo>
                    <a:cubicBezTo>
                      <a:pt x="1" y="1935"/>
                      <a:pt x="1021" y="4823"/>
                      <a:pt x="4431" y="5246"/>
                    </a:cubicBezTo>
                    <a:cubicBezTo>
                      <a:pt x="4669" y="5274"/>
                      <a:pt x="4919" y="5286"/>
                      <a:pt x="5176" y="5286"/>
                    </a:cubicBezTo>
                    <a:cubicBezTo>
                      <a:pt x="7664" y="5286"/>
                      <a:pt x="10853" y="4101"/>
                      <a:pt x="10853" y="4101"/>
                    </a:cubicBezTo>
                    <a:cubicBezTo>
                      <a:pt x="10853" y="4101"/>
                      <a:pt x="10529" y="3105"/>
                      <a:pt x="10505" y="442"/>
                    </a:cubicBezTo>
                    <a:lnTo>
                      <a:pt x="9011" y="467"/>
                    </a:lnTo>
                    <a:cubicBezTo>
                      <a:pt x="8994" y="467"/>
                      <a:pt x="8976" y="467"/>
                      <a:pt x="8959" y="467"/>
                    </a:cubicBezTo>
                    <a:cubicBezTo>
                      <a:pt x="7925" y="467"/>
                      <a:pt x="6447"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a:extLst>
              <a:ext uri="{FF2B5EF4-FFF2-40B4-BE49-F238E27FC236}">
                <a16:creationId xmlns:a16="http://schemas.microsoft.com/office/drawing/2014/main" id="{082A24DD-46F1-87C3-AD6F-7A223D4553A3}"/>
              </a:ext>
            </a:extLst>
          </p:cNvPr>
          <p:cNvSpPr txBox="1"/>
          <p:nvPr/>
        </p:nvSpPr>
        <p:spPr>
          <a:xfrm>
            <a:off x="614856" y="362607"/>
            <a:ext cx="6992007" cy="1128514"/>
          </a:xfrm>
          <a:prstGeom prst="rect">
            <a:avLst/>
          </a:prstGeom>
          <a:noFill/>
        </p:spPr>
        <p:txBody>
          <a:bodyPr wrap="square" rtlCol="0">
            <a:spAutoFit/>
          </a:bodyPr>
          <a:lstStyle/>
          <a:p>
            <a:pPr marL="0" marR="0" algn="just">
              <a:spcBef>
                <a:spcPts val="0"/>
              </a:spcBef>
              <a:spcAft>
                <a:spcPts val="800"/>
              </a:spcAft>
            </a:pPr>
            <a:r>
              <a:rPr lang="en-US" sz="1800" b="1" dirty="0">
                <a:effectLst/>
                <a:latin typeface="Times New Roman" panose="02020603050405020304" pitchFamily="18" charset="0"/>
                <a:ea typeface="Times New Roman" panose="02020603050405020304" pitchFamily="18" charset="0"/>
              </a:rPr>
              <a:t>1. </a:t>
            </a:r>
            <a:r>
              <a:rPr lang="en-US" sz="1800" b="1" dirty="0" err="1">
                <a:effectLst/>
                <a:latin typeface="Times New Roman" panose="02020603050405020304" pitchFamily="18" charset="0"/>
                <a:ea typeface="Times New Roman" panose="02020603050405020304" pitchFamily="18" charset="0"/>
              </a:rPr>
              <a:t>Bố</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cục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nhan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thông</a:t>
            </a:r>
            <a:r>
              <a:rPr lang="en-US" sz="1800" b="1" dirty="0">
                <a:effectLst/>
                <a:latin typeface="Times New Roman" panose="02020603050405020304" pitchFamily="18" charset="0"/>
                <a:ea typeface="Times New Roman" panose="02020603050405020304" pitchFamily="18" charset="0"/>
              </a:rPr>
              <a:t> tin </a:t>
            </a:r>
            <a:r>
              <a:rPr lang="en-US" sz="1800" b="1" dirty="0" err="1">
                <a:effectLst/>
                <a:latin typeface="Times New Roman" panose="02020603050405020304" pitchFamily="18" charset="0"/>
                <a:ea typeface="Times New Roman" panose="02020603050405020304" pitchFamily="18" charset="0"/>
              </a:rPr>
              <a:t>cơ</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bản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cách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bày</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thông</a:t>
            </a:r>
            <a:r>
              <a:rPr lang="en-US" sz="1800" b="1" dirty="0">
                <a:effectLst/>
                <a:latin typeface="Times New Roman" panose="02020603050405020304" pitchFamily="18" charset="0"/>
                <a:ea typeface="Times New Roman" panose="02020603050405020304" pitchFamily="18" charset="0"/>
              </a:rPr>
              <a:t> tin </a:t>
            </a:r>
            <a:endParaRPr lang="en-US" sz="1800" dirty="0">
              <a:effectLst/>
              <a:latin typeface="Calibri" panose="020F0502020204030204" pitchFamily="34" charset="0"/>
              <a:ea typeface="Calibri" panose="020F0502020204030204" pitchFamily="34" charset="0"/>
            </a:endParaRPr>
          </a:p>
          <a:p>
            <a:pPr marL="0" marR="0" algn="just">
              <a:spcBef>
                <a:spcPts val="0"/>
              </a:spcBef>
              <a:spcAft>
                <a:spcPts val="800"/>
              </a:spcAft>
            </a:pPr>
            <a:r>
              <a:rPr lang="en-US" sz="1800" b="1" dirty="0">
                <a:latin typeface="Times New Roman" panose="02020603050405020304" pitchFamily="18" charset="0"/>
                <a:ea typeface="Calibri" panose="020F0502020204030204" pitchFamily="34" charset="0"/>
              </a:rPr>
              <a:t>b. Nhan </a:t>
            </a:r>
            <a:r>
              <a:rPr lang="en-US" sz="1800" b="1" dirty="0" err="1">
                <a:latin typeface="Times New Roman" panose="02020603050405020304" pitchFamily="18" charset="0"/>
                <a:ea typeface="Calibri" panose="020F0502020204030204" pitchFamily="34" charset="0"/>
              </a:rPr>
              <a:t>đề</a:t>
            </a:r>
            <a:endParaRPr lang="en-US" sz="1800" dirty="0">
              <a:effectLst/>
              <a:latin typeface="Calibri" panose="020F0502020204030204" pitchFamily="34" charset="0"/>
              <a:ea typeface="Calibri" panose="020F0502020204030204" pitchFamily="34" charset="0"/>
            </a:endParaRPr>
          </a:p>
          <a:p>
            <a:endParaRPr lang="en-US" sz="1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4">
                                            <p:txEl>
                                              <p:pRg st="0" end="0"/>
                                            </p:txEl>
                                          </p:spTgt>
                                        </p:tgtEl>
                                        <p:attrNameLst>
                                          <p:attrName>style.visibility</p:attrName>
                                        </p:attrNameLst>
                                      </p:cBhvr>
                                      <p:to>
                                        <p:strVal val="visible"/>
                                      </p:to>
                                    </p:set>
                                    <p:animEffect transition="in" filter="fade">
                                      <p:cBhvr>
                                        <p:cTn id="7" dur="1000"/>
                                        <p:tgtEl>
                                          <p:spTgt spid="1004">
                                            <p:txEl>
                                              <p:pRg st="0" end="0"/>
                                            </p:txEl>
                                          </p:spTgt>
                                        </p:tgtEl>
                                      </p:cBhvr>
                                    </p:animEffect>
                                    <p:anim calcmode="lin" valueType="num">
                                      <p:cBhvr>
                                        <p:cTn id="8" dur="1000" fill="hold"/>
                                        <p:tgtEl>
                                          <p:spTgt spid="100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04">
                                            <p:txEl>
                                              <p:pRg st="1" end="1"/>
                                            </p:txEl>
                                          </p:spTgt>
                                        </p:tgtEl>
                                        <p:attrNameLst>
                                          <p:attrName>style.visibility</p:attrName>
                                        </p:attrNameLst>
                                      </p:cBhvr>
                                      <p:to>
                                        <p:strVal val="visible"/>
                                      </p:to>
                                    </p:set>
                                    <p:animEffect transition="in" filter="fade">
                                      <p:cBhvr>
                                        <p:cTn id="14" dur="1000"/>
                                        <p:tgtEl>
                                          <p:spTgt spid="1004">
                                            <p:txEl>
                                              <p:pRg st="1" end="1"/>
                                            </p:txEl>
                                          </p:spTgt>
                                        </p:tgtEl>
                                      </p:cBhvr>
                                    </p:animEffect>
                                    <p:anim calcmode="lin" valueType="num">
                                      <p:cBhvr>
                                        <p:cTn id="15" dur="1000" fill="hold"/>
                                        <p:tgtEl>
                                          <p:spTgt spid="100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04">
                                            <p:txEl>
                                              <p:pRg st="2" end="2"/>
                                            </p:txEl>
                                          </p:spTgt>
                                        </p:tgtEl>
                                        <p:attrNameLst>
                                          <p:attrName>style.visibility</p:attrName>
                                        </p:attrNameLst>
                                      </p:cBhvr>
                                      <p:to>
                                        <p:strVal val="visible"/>
                                      </p:to>
                                    </p:set>
                                    <p:animEffect transition="in" filter="fade">
                                      <p:cBhvr>
                                        <p:cTn id="21" dur="1000"/>
                                        <p:tgtEl>
                                          <p:spTgt spid="1004">
                                            <p:txEl>
                                              <p:pRg st="2" end="2"/>
                                            </p:txEl>
                                          </p:spTgt>
                                        </p:tgtEl>
                                      </p:cBhvr>
                                    </p:animEffect>
                                    <p:anim calcmode="lin" valueType="num">
                                      <p:cBhvr>
                                        <p:cTn id="22" dur="1000" fill="hold"/>
                                        <p:tgtEl>
                                          <p:spTgt spid="100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0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04">
                                            <p:txEl>
                                              <p:pRg st="3" end="3"/>
                                            </p:txEl>
                                          </p:spTgt>
                                        </p:tgtEl>
                                        <p:attrNameLst>
                                          <p:attrName>style.visibility</p:attrName>
                                        </p:attrNameLst>
                                      </p:cBhvr>
                                      <p:to>
                                        <p:strVal val="visible"/>
                                      </p:to>
                                    </p:set>
                                    <p:animEffect transition="in" filter="fade">
                                      <p:cBhvr>
                                        <p:cTn id="28" dur="1000"/>
                                        <p:tgtEl>
                                          <p:spTgt spid="1004">
                                            <p:txEl>
                                              <p:pRg st="3" end="3"/>
                                            </p:txEl>
                                          </p:spTgt>
                                        </p:tgtEl>
                                      </p:cBhvr>
                                    </p:animEffect>
                                    <p:anim calcmode="lin" valueType="num">
                                      <p:cBhvr>
                                        <p:cTn id="29" dur="1000" fill="hold"/>
                                        <p:tgtEl>
                                          <p:spTgt spid="100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0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 grpId="0" build="p"/>
    </p:bldLst>
  </p:timing>
</p:sld>
</file>

<file path=ppt/theme/theme1.xml><?xml version="1.0" encoding="utf-8"?>
<a:theme xmlns:a="http://schemas.openxmlformats.org/drawingml/2006/main" name="Police Officer Training Workshop by Slidesgo">
  <a:themeElements>
    <a:clrScheme name="Simple Light">
      <a:dk1>
        <a:srgbClr val="B0C5C0"/>
      </a:dk1>
      <a:lt1>
        <a:srgbClr val="F2E7D6"/>
      </a:lt1>
      <a:dk2>
        <a:srgbClr val="E0816E"/>
      </a:dk2>
      <a:lt2>
        <a:srgbClr val="333B3B"/>
      </a:lt2>
      <a:accent1>
        <a:srgbClr val="FFFFFF"/>
      </a:accent1>
      <a:accent2>
        <a:srgbClr val="FFFFFF"/>
      </a:accent2>
      <a:accent3>
        <a:srgbClr val="FFFFFF"/>
      </a:accent3>
      <a:accent4>
        <a:srgbClr val="FFFFFF"/>
      </a:accent4>
      <a:accent5>
        <a:srgbClr val="FFFFFF"/>
      </a:accent5>
      <a:accent6>
        <a:srgbClr val="FFFFFF"/>
      </a:accent6>
      <a:hlink>
        <a:srgbClr val="333B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lice Officer Training Workshop by Slidesgo">
  <a:themeElements>
    <a:clrScheme name="Simple Light">
      <a:dk1>
        <a:srgbClr val="B0C5C0"/>
      </a:dk1>
      <a:lt1>
        <a:srgbClr val="F2E7D6"/>
      </a:lt1>
      <a:dk2>
        <a:srgbClr val="E0816E"/>
      </a:dk2>
      <a:lt2>
        <a:srgbClr val="333B3B"/>
      </a:lt2>
      <a:accent1>
        <a:srgbClr val="FFFFFF"/>
      </a:accent1>
      <a:accent2>
        <a:srgbClr val="FFFFFF"/>
      </a:accent2>
      <a:accent3>
        <a:srgbClr val="FFFFFF"/>
      </a:accent3>
      <a:accent4>
        <a:srgbClr val="FFFFFF"/>
      </a:accent4>
      <a:accent5>
        <a:srgbClr val="FFFFFF"/>
      </a:accent5>
      <a:accent6>
        <a:srgbClr val="FFFFFF"/>
      </a:accent6>
      <a:hlink>
        <a:srgbClr val="333B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2075</Words>
  <Application>Microsoft Office PowerPoint</Application>
  <PresentationFormat>On-screen Show (16:9)</PresentationFormat>
  <Paragraphs>206</Paragraphs>
  <Slides>19</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Roboto Condensed Light</vt:lpstr>
      <vt:lpstr>Literata</vt:lpstr>
      <vt:lpstr>Times New Roman</vt:lpstr>
      <vt:lpstr>Alfa Slab One</vt:lpstr>
      <vt:lpstr>Arial</vt:lpstr>
      <vt:lpstr>Bebas Neue</vt:lpstr>
      <vt:lpstr>Noto Sans Symbols</vt:lpstr>
      <vt:lpstr>Calibri</vt:lpstr>
      <vt:lpstr>Police Officer Training Workshop by Slidesgo</vt:lpstr>
      <vt:lpstr>1_Police Officer Training Workshop by Slidesgo</vt:lpstr>
      <vt:lpstr>PowerPoint Presentation</vt:lpstr>
      <vt:lpstr>PowerPoint Presentation</vt:lpstr>
      <vt:lpstr>HS nhận biết</vt:lpstr>
      <vt:lpstr>PowerPoint Presentation</vt:lpstr>
      <vt:lpstr>NHIỆM VỤ</vt:lpstr>
      <vt:lpstr>NHIỆM VỤ</vt:lpstr>
      <vt:lpstr>PowerPoint Presentation</vt:lpstr>
      <vt:lpstr>PowerPoint Presentation</vt:lpstr>
      <vt:lpstr>PowerPoint Presentation</vt:lpstr>
      <vt:lpstr>PowerPoint Presentation</vt:lpstr>
      <vt:lpstr>Thông tin cơ bản</vt:lpstr>
      <vt:lpstr>Thông tin cơ bản</vt:lpstr>
      <vt:lpstr>PowerPoint Presentation</vt:lpstr>
      <vt:lpstr>PowerPoint Presentation</vt:lpstr>
      <vt:lpstr>PowerPoint Presentation</vt:lpstr>
      <vt:lpstr>NHIỆM VỤ</vt:lpstr>
      <vt:lpstr>PowerPoint Presentation</vt:lpstr>
      <vt:lpstr>PowerPoint Presentation</vt:lpstr>
      <vt:lpstr>? CÙNG CHIA SẺ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Nguyen Quynh Anh</cp:lastModifiedBy>
  <cp:revision>2</cp:revision>
  <dcterms:modified xsi:type="dcterms:W3CDTF">2023-06-27T09:48:46Z</dcterms:modified>
</cp:coreProperties>
</file>