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7" r:id="rId2"/>
    <p:sldId id="259" r:id="rId3"/>
    <p:sldId id="273" r:id="rId4"/>
    <p:sldId id="274" r:id="rId5"/>
    <p:sldId id="275" r:id="rId6"/>
    <p:sldId id="276" r:id="rId7"/>
    <p:sldId id="278" r:id="rId8"/>
    <p:sldId id="280" r:id="rId9"/>
    <p:sldId id="283" r:id="rId10"/>
    <p:sldId id="281" r:id="rId11"/>
    <p:sldId id="284" r:id="rId12"/>
    <p:sldId id="295" r:id="rId13"/>
    <p:sldId id="285" r:id="rId14"/>
    <p:sldId id="261" r:id="rId15"/>
    <p:sldId id="296" r:id="rId16"/>
    <p:sldId id="297" r:id="rId17"/>
    <p:sldId id="298" r:id="rId18"/>
    <p:sldId id="300" r:id="rId19"/>
    <p:sldId id="302" r:id="rId20"/>
    <p:sldId id="303" r:id="rId21"/>
    <p:sldId id="288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-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9479808"/>
        <c:axId val="129481344"/>
      </c:barChart>
      <c:catAx>
        <c:axId val="12947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9481344"/>
        <c:crossesAt val="0"/>
        <c:auto val="0"/>
        <c:lblAlgn val="ctr"/>
        <c:lblOffset val="100"/>
        <c:tickLblSkip val="1"/>
        <c:noMultiLvlLbl val="0"/>
      </c:catAx>
      <c:valAx>
        <c:axId val="1294813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7980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7255680"/>
        <c:axId val="81730560"/>
      </c:barChart>
      <c:catAx>
        <c:axId val="6725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81730560"/>
        <c:crossesAt val="0"/>
        <c:auto val="0"/>
        <c:lblAlgn val="ctr"/>
        <c:lblOffset val="100"/>
        <c:tickLblSkip val="1"/>
        <c:noMultiLvlLbl val="0"/>
      </c:catAx>
      <c:valAx>
        <c:axId val="817305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5568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90971136"/>
        <c:axId val="95805440"/>
      </c:barChart>
      <c:catAx>
        <c:axId val="9097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95805440"/>
        <c:crossesAt val="0"/>
        <c:auto val="0"/>
        <c:lblAlgn val="ctr"/>
        <c:lblOffset val="100"/>
        <c:tickLblSkip val="1"/>
        <c:noMultiLvlLbl val="0"/>
      </c:catAx>
      <c:valAx>
        <c:axId val="958054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97113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2819328"/>
        <c:axId val="83104512"/>
      </c:barChart>
      <c:catAx>
        <c:axId val="828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83104512"/>
        <c:crossesAt val="0"/>
        <c:auto val="0"/>
        <c:lblAlgn val="ctr"/>
        <c:lblOffset val="100"/>
        <c:tickLblSkip val="1"/>
        <c:noMultiLvlLbl val="0"/>
      </c:catAx>
      <c:valAx>
        <c:axId val="83104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193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2938496"/>
        <c:axId val="67167360"/>
      </c:barChart>
      <c:catAx>
        <c:axId val="6293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67167360"/>
        <c:crossesAt val="0"/>
        <c:auto val="0"/>
        <c:lblAlgn val="ctr"/>
        <c:lblOffset val="100"/>
        <c:tickLblSkip val="1"/>
        <c:noMultiLvlLbl val="0"/>
      </c:catAx>
      <c:valAx>
        <c:axId val="671673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3849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A0170-A798-4A3C-8DF8-03A15E35C28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3F0322-3059-40C8-BB62-8F5B64448D37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tài</a:t>
          </a:r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389EDD30-7D84-4A20-8514-4226FD9A14A5}" type="parTrans" cxnId="{BDEB6847-1C02-4174-9F17-67016E541D58}">
      <dgm:prSet/>
      <dgm:spPr/>
      <dgm:t>
        <a:bodyPr/>
        <a:lstStyle/>
        <a:p>
          <a:endParaRPr lang="en-US"/>
        </a:p>
      </dgm:t>
    </dgm:pt>
    <dgm:pt modelId="{332FCE4E-D741-41AD-9877-315C36AC3F2A}" type="sibTrans" cxnId="{BDEB6847-1C02-4174-9F17-67016E541D58}">
      <dgm:prSet/>
      <dgm:spPr/>
      <dgm:t>
        <a:bodyPr/>
        <a:lstStyle/>
        <a:p>
          <a:endParaRPr lang="en-US"/>
        </a:p>
      </dgm:t>
    </dgm:pt>
    <dgm:pt modelId="{3EC6201E-1C97-472E-B1B6-F997662E03FF}">
      <dgm:prSet phldrT="[Text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hôn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nhân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7F18EE8-C4C8-4239-9E0B-64EBD7417754}" type="parTrans" cxnId="{BD7E68CF-805C-40B0-964F-E4E98C0C8B4F}">
      <dgm:prSet/>
      <dgm:spPr/>
      <dgm:t>
        <a:bodyPr/>
        <a:lstStyle/>
        <a:p>
          <a:endParaRPr lang="en-US"/>
        </a:p>
      </dgm:t>
    </dgm:pt>
    <dgm:pt modelId="{9349CD62-8F27-4A60-842A-7B72193ADEA3}" type="sibTrans" cxnId="{BD7E68CF-805C-40B0-964F-E4E98C0C8B4F}">
      <dgm:prSet/>
      <dgm:spPr/>
      <dgm:t>
        <a:bodyPr/>
        <a:lstStyle/>
        <a:p>
          <a:endParaRPr lang="en-US"/>
        </a:p>
      </dgm:t>
    </dgm:pt>
    <dgm:pt modelId="{D99F1E15-EEED-41F3-888D-C15DDF6ABB4C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Cốt</a:t>
          </a:r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truyện</a:t>
          </a:r>
          <a:endParaRPr lang="en-US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3E6B95-A9B9-4224-9028-C2749BD2B67F}" type="parTrans" cxnId="{056AD31D-99EA-444D-93E2-A50FF7666693}">
      <dgm:prSet/>
      <dgm:spPr/>
      <dgm:t>
        <a:bodyPr/>
        <a:lstStyle/>
        <a:p>
          <a:endParaRPr lang="en-US"/>
        </a:p>
      </dgm:t>
    </dgm:pt>
    <dgm:pt modelId="{562C1BBF-A0DD-425C-A9E6-CA172077610E}" type="sibTrans" cxnId="{056AD31D-99EA-444D-93E2-A50FF7666693}">
      <dgm:prSet/>
      <dgm:spPr/>
      <dgm:t>
        <a:bodyPr/>
        <a:lstStyle/>
        <a:p>
          <a:endParaRPr lang="en-US"/>
        </a:p>
      </dgm:t>
    </dgm:pt>
    <dgm:pt modelId="{913B0B81-1963-46BF-ACEA-BE6151C4ABEA}">
      <dgm:prSet phldrT="[Text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</a:t>
          </a:r>
        </a:p>
      </dgm:t>
    </dgm:pt>
    <dgm:pt modelId="{4B0093DD-B45A-48CE-A4CD-F4762E91629C}" type="parTrans" cxnId="{891D216F-0F19-42BA-B6B4-CF0B14217059}">
      <dgm:prSet/>
      <dgm:spPr/>
      <dgm:t>
        <a:bodyPr/>
        <a:lstStyle/>
        <a:p>
          <a:endParaRPr lang="en-US"/>
        </a:p>
      </dgm:t>
    </dgm:pt>
    <dgm:pt modelId="{3346D665-45B4-45B4-B9EC-87BAB04CE5D2}" type="sibTrans" cxnId="{891D216F-0F19-42BA-B6B4-CF0B14217059}">
      <dgm:prSet/>
      <dgm:spPr/>
      <dgm:t>
        <a:bodyPr/>
        <a:lstStyle/>
        <a:p>
          <a:endParaRPr lang="en-US"/>
        </a:p>
      </dgm:t>
    </dgm:pt>
    <dgm:pt modelId="{809ED5C0-E8C5-4F76-BF02-C4AB1AFC798A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kể</a:t>
          </a:r>
          <a:endParaRPr lang="en-US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A97A90-C548-4F7F-8A0C-24411CF3E707}" type="parTrans" cxnId="{B5A98BFC-C0EF-46EF-8FAE-E37BD6E3AA32}">
      <dgm:prSet/>
      <dgm:spPr/>
      <dgm:t>
        <a:bodyPr/>
        <a:lstStyle/>
        <a:p>
          <a:endParaRPr lang="en-US"/>
        </a:p>
      </dgm:t>
    </dgm:pt>
    <dgm:pt modelId="{45488E7F-AD14-4E77-AF36-9FCE4D6F4823}" type="sibTrans" cxnId="{B5A98BFC-C0EF-46EF-8FAE-E37BD6E3AA32}">
      <dgm:prSet/>
      <dgm:spPr/>
      <dgm:t>
        <a:bodyPr/>
        <a:lstStyle/>
        <a:p>
          <a:endParaRPr lang="en-US"/>
        </a:p>
      </dgm:t>
    </dgm:pt>
    <dgm:pt modelId="{C81B35AB-47F8-490E-918C-49F0361A6C45}">
      <dgm:prSet phldrT="[Text]" custT="1"/>
      <dgm:spPr/>
      <dgm:t>
        <a:bodyPr/>
        <a:lstStyle/>
        <a:p>
          <a:r>
            <a:rPr lang="vi-VN" sz="2400" b="0" i="0" dirty="0">
              <a:latin typeface="+mn-lt"/>
            </a:rPr>
            <a:t>Ngôi kể: ngôi thứ nhất (người kể xưng </a:t>
          </a:r>
          <a:r>
            <a:rPr lang="en-US" sz="2400" dirty="0"/>
            <a:t>“</a:t>
          </a:r>
          <a:r>
            <a:rPr lang="en-US" sz="2400" dirty="0" err="1"/>
            <a:t>ta</a:t>
          </a:r>
          <a:r>
            <a:rPr lang="en-US" sz="2400" dirty="0"/>
            <a:t>”,</a:t>
          </a:r>
          <a:r>
            <a:rPr lang="en-US" sz="2400" dirty="0">
              <a:latin typeface="+mn-lt"/>
            </a:rPr>
            <a:t> </a:t>
          </a:r>
          <a:r>
            <a:rPr lang="en-US" sz="2400" dirty="0"/>
            <a:t>“</a:t>
          </a:r>
          <a:r>
            <a:rPr lang="en-US" sz="2400" dirty="0" err="1"/>
            <a:t>đôi</a:t>
          </a:r>
          <a:r>
            <a:rPr lang="en-US" sz="2400" dirty="0"/>
            <a:t> </a:t>
          </a:r>
          <a:r>
            <a:rPr lang="en-US" sz="2400" dirty="0" err="1"/>
            <a:t>ta</a:t>
          </a:r>
          <a:r>
            <a:rPr lang="en-US" sz="2400" dirty="0"/>
            <a:t>”, “</a:t>
          </a:r>
          <a:r>
            <a:rPr lang="en-US" sz="2400" dirty="0" err="1"/>
            <a:t>người</a:t>
          </a:r>
          <a:r>
            <a:rPr lang="en-US" sz="2400" dirty="0"/>
            <a:t> </a:t>
          </a:r>
          <a:r>
            <a:rPr lang="en-US" sz="2400" dirty="0" err="1"/>
            <a:t>anh</a:t>
          </a:r>
          <a:r>
            <a:rPr lang="en-US" sz="2400" dirty="0"/>
            <a:t> </a:t>
          </a:r>
          <a:r>
            <a:rPr lang="en-US" sz="2400" dirty="0" err="1"/>
            <a:t>yêu</a:t>
          </a:r>
          <a:r>
            <a:rPr lang="en-US" sz="2400" dirty="0"/>
            <a:t>”</a:t>
          </a:r>
          <a:r>
            <a:rPr lang="en-US" sz="2400" dirty="0">
              <a:latin typeface="+mn-lt"/>
            </a:rPr>
            <a:t>…</a:t>
          </a:r>
          <a:r>
            <a:rPr lang="vi-VN" sz="2400" b="0" i="0" dirty="0">
              <a:latin typeface="+mn-lt"/>
            </a:rPr>
            <a:t>).</a:t>
          </a:r>
          <a:endParaRPr lang="en-US" sz="2400" dirty="0">
            <a:latin typeface="+mn-lt"/>
            <a:cs typeface="Times New Roman" pitchFamily="18" charset="0"/>
          </a:endParaRPr>
        </a:p>
      </dgm:t>
    </dgm:pt>
    <dgm:pt modelId="{E7867A23-F042-411D-B860-15530F0A47E5}" type="parTrans" cxnId="{9DFB4D67-D0C9-4AA6-8645-017CC57B67A9}">
      <dgm:prSet/>
      <dgm:spPr/>
      <dgm:t>
        <a:bodyPr/>
        <a:lstStyle/>
        <a:p>
          <a:endParaRPr lang="en-US"/>
        </a:p>
      </dgm:t>
    </dgm:pt>
    <dgm:pt modelId="{B9B11D2B-3C16-46B7-BC4F-5645462D5426}" type="sibTrans" cxnId="{9DFB4D67-D0C9-4AA6-8645-017CC57B67A9}">
      <dgm:prSet/>
      <dgm:spPr/>
      <dgm:t>
        <a:bodyPr/>
        <a:lstStyle/>
        <a:p>
          <a:endParaRPr lang="en-US"/>
        </a:p>
      </dgm:t>
    </dgm:pt>
    <dgm:pt modelId="{A01EEF90-632C-4614-8156-DB482957B665}">
      <dgm:prSet phldrT="[Text]"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xoay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quanh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nhưng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gặp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trắc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cuối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cùng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vượt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mọi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thách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họ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tụ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.</a:t>
          </a:r>
        </a:p>
      </dgm:t>
    </dgm:pt>
    <dgm:pt modelId="{9824A433-E68E-4826-B1C6-74E7A526E825}" type="parTrans" cxnId="{DC4A753C-AABD-4D35-9C79-3F8342EE7964}">
      <dgm:prSet/>
      <dgm:spPr/>
      <dgm:t>
        <a:bodyPr/>
        <a:lstStyle/>
        <a:p>
          <a:endParaRPr lang="en-US"/>
        </a:p>
      </dgm:t>
    </dgm:pt>
    <dgm:pt modelId="{316136E3-B630-47E0-A0B3-4DE8AEE10314}" type="sibTrans" cxnId="{DC4A753C-AABD-4D35-9C79-3F8342EE7964}">
      <dgm:prSet/>
      <dgm:spPr/>
      <dgm:t>
        <a:bodyPr/>
        <a:lstStyle/>
        <a:p>
          <a:endParaRPr lang="en-US"/>
        </a:p>
      </dgm:t>
    </dgm:pt>
    <dgm:pt modelId="{48774BD7-4D48-4CA0-91AE-5B35AD636F3F}" type="pres">
      <dgm:prSet presAssocID="{234A0170-A798-4A3C-8DF8-03A15E35C287}" presName="linearFlow" presStyleCnt="0">
        <dgm:presLayoutVars>
          <dgm:dir/>
          <dgm:animLvl val="lvl"/>
          <dgm:resizeHandles val="exact"/>
        </dgm:presLayoutVars>
      </dgm:prSet>
      <dgm:spPr/>
    </dgm:pt>
    <dgm:pt modelId="{4F1AD619-ED08-4777-AE6F-ECEFB3A78A2E}" type="pres">
      <dgm:prSet presAssocID="{C63F0322-3059-40C8-BB62-8F5B64448D37}" presName="composite" presStyleCnt="0"/>
      <dgm:spPr/>
    </dgm:pt>
    <dgm:pt modelId="{E676260B-79CE-4D61-B062-8A7DFC9E3481}" type="pres">
      <dgm:prSet presAssocID="{C63F0322-3059-40C8-BB62-8F5B64448D3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177987-1C94-42FA-BAC8-79C78283149D}" type="pres">
      <dgm:prSet presAssocID="{C63F0322-3059-40C8-BB62-8F5B64448D37}" presName="descendantText" presStyleLbl="alignAcc1" presStyleIdx="0" presStyleCnt="3">
        <dgm:presLayoutVars>
          <dgm:bulletEnabled val="1"/>
        </dgm:presLayoutVars>
      </dgm:prSet>
      <dgm:spPr/>
    </dgm:pt>
    <dgm:pt modelId="{3851B045-2EF2-4C58-826C-4F2C48977ACC}" type="pres">
      <dgm:prSet presAssocID="{332FCE4E-D741-41AD-9877-315C36AC3F2A}" presName="sp" presStyleCnt="0"/>
      <dgm:spPr/>
    </dgm:pt>
    <dgm:pt modelId="{DF309544-911A-4415-B4BD-992B9F042547}" type="pres">
      <dgm:prSet presAssocID="{D99F1E15-EEED-41F3-888D-C15DDF6ABB4C}" presName="composite" presStyleCnt="0"/>
      <dgm:spPr/>
    </dgm:pt>
    <dgm:pt modelId="{A5579C51-3DEB-4E0F-ABD3-FD5BF2296013}" type="pres">
      <dgm:prSet presAssocID="{D99F1E15-EEED-41F3-888D-C15DDF6ABB4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1B5986B-39EC-4FD7-B6CF-BD636F7533CC}" type="pres">
      <dgm:prSet presAssocID="{D99F1E15-EEED-41F3-888D-C15DDF6ABB4C}" presName="descendantText" presStyleLbl="alignAcc1" presStyleIdx="1" presStyleCnt="3">
        <dgm:presLayoutVars>
          <dgm:bulletEnabled val="1"/>
        </dgm:presLayoutVars>
      </dgm:prSet>
      <dgm:spPr/>
    </dgm:pt>
    <dgm:pt modelId="{DD6EB60E-69E8-4FEF-802B-96C19DE940C9}" type="pres">
      <dgm:prSet presAssocID="{562C1BBF-A0DD-425C-A9E6-CA172077610E}" presName="sp" presStyleCnt="0"/>
      <dgm:spPr/>
    </dgm:pt>
    <dgm:pt modelId="{534E659F-54A5-4153-8551-38287AA9CD07}" type="pres">
      <dgm:prSet presAssocID="{809ED5C0-E8C5-4F76-BF02-C4AB1AFC798A}" presName="composite" presStyleCnt="0"/>
      <dgm:spPr/>
    </dgm:pt>
    <dgm:pt modelId="{ABE926F3-572C-4D18-B98E-EEFA699C3BC3}" type="pres">
      <dgm:prSet presAssocID="{809ED5C0-E8C5-4F76-BF02-C4AB1AFC798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E6B7900-A11C-406F-9AD4-D7A839C0CD95}" type="pres">
      <dgm:prSet presAssocID="{809ED5C0-E8C5-4F76-BF02-C4AB1AFC798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261DD13-D403-487C-B880-FD0A0C36C240}" type="presOf" srcId="{234A0170-A798-4A3C-8DF8-03A15E35C287}" destId="{48774BD7-4D48-4CA0-91AE-5B35AD636F3F}" srcOrd="0" destOrd="0" presId="urn:microsoft.com/office/officeart/2005/8/layout/chevron2"/>
    <dgm:cxn modelId="{2EC9D31C-655F-4F16-A837-B8471FDB48A0}" type="presOf" srcId="{A01EEF90-632C-4614-8156-DB482957B665}" destId="{01B5986B-39EC-4FD7-B6CF-BD636F7533CC}" srcOrd="0" destOrd="1" presId="urn:microsoft.com/office/officeart/2005/8/layout/chevron2"/>
    <dgm:cxn modelId="{056AD31D-99EA-444D-93E2-A50FF7666693}" srcId="{234A0170-A798-4A3C-8DF8-03A15E35C287}" destId="{D99F1E15-EEED-41F3-888D-C15DDF6ABB4C}" srcOrd="1" destOrd="0" parTransId="{E73E6B95-A9B9-4224-9028-C2749BD2B67F}" sibTransId="{562C1BBF-A0DD-425C-A9E6-CA172077610E}"/>
    <dgm:cxn modelId="{E4DA4F20-F1F1-4887-8810-C71629DC8D58}" type="presOf" srcId="{C63F0322-3059-40C8-BB62-8F5B64448D37}" destId="{E676260B-79CE-4D61-B062-8A7DFC9E3481}" srcOrd="0" destOrd="0" presId="urn:microsoft.com/office/officeart/2005/8/layout/chevron2"/>
    <dgm:cxn modelId="{95852331-C636-4186-A56D-08938728859D}" type="presOf" srcId="{D99F1E15-EEED-41F3-888D-C15DDF6ABB4C}" destId="{A5579C51-3DEB-4E0F-ABD3-FD5BF2296013}" srcOrd="0" destOrd="0" presId="urn:microsoft.com/office/officeart/2005/8/layout/chevron2"/>
    <dgm:cxn modelId="{DC4A753C-AABD-4D35-9C79-3F8342EE7964}" srcId="{D99F1E15-EEED-41F3-888D-C15DDF6ABB4C}" destId="{A01EEF90-632C-4614-8156-DB482957B665}" srcOrd="1" destOrd="0" parTransId="{9824A433-E68E-4826-B1C6-74E7A526E825}" sibTransId="{316136E3-B630-47E0-A0B3-4DE8AEE10314}"/>
    <dgm:cxn modelId="{BDEB6847-1C02-4174-9F17-67016E541D58}" srcId="{234A0170-A798-4A3C-8DF8-03A15E35C287}" destId="{C63F0322-3059-40C8-BB62-8F5B64448D37}" srcOrd="0" destOrd="0" parTransId="{389EDD30-7D84-4A20-8514-4226FD9A14A5}" sibTransId="{332FCE4E-D741-41AD-9877-315C36AC3F2A}"/>
    <dgm:cxn modelId="{9DFB4D67-D0C9-4AA6-8645-017CC57B67A9}" srcId="{809ED5C0-E8C5-4F76-BF02-C4AB1AFC798A}" destId="{C81B35AB-47F8-490E-918C-49F0361A6C45}" srcOrd="0" destOrd="0" parTransId="{E7867A23-F042-411D-B860-15530F0A47E5}" sibTransId="{B9B11D2B-3C16-46B7-BC4F-5645462D5426}"/>
    <dgm:cxn modelId="{891D216F-0F19-42BA-B6B4-CF0B14217059}" srcId="{D99F1E15-EEED-41F3-888D-C15DDF6ABB4C}" destId="{913B0B81-1963-46BF-ACEA-BE6151C4ABEA}" srcOrd="0" destOrd="0" parTransId="{4B0093DD-B45A-48CE-A4CD-F4762E91629C}" sibTransId="{3346D665-45B4-45B4-B9EC-87BAB04CE5D2}"/>
    <dgm:cxn modelId="{A4E6304F-8DF0-4F5D-9EDC-F41AFD293A79}" type="presOf" srcId="{C81B35AB-47F8-490E-918C-49F0361A6C45}" destId="{EE6B7900-A11C-406F-9AD4-D7A839C0CD95}" srcOrd="0" destOrd="0" presId="urn:microsoft.com/office/officeart/2005/8/layout/chevron2"/>
    <dgm:cxn modelId="{C1524E4F-07AC-484D-BFE5-883221CAE257}" type="presOf" srcId="{809ED5C0-E8C5-4F76-BF02-C4AB1AFC798A}" destId="{ABE926F3-572C-4D18-B98E-EEFA699C3BC3}" srcOrd="0" destOrd="0" presId="urn:microsoft.com/office/officeart/2005/8/layout/chevron2"/>
    <dgm:cxn modelId="{1698E771-9580-4CE0-B751-B89BC0948262}" type="presOf" srcId="{913B0B81-1963-46BF-ACEA-BE6151C4ABEA}" destId="{01B5986B-39EC-4FD7-B6CF-BD636F7533CC}" srcOrd="0" destOrd="0" presId="urn:microsoft.com/office/officeart/2005/8/layout/chevron2"/>
    <dgm:cxn modelId="{BD7E68CF-805C-40B0-964F-E4E98C0C8B4F}" srcId="{C63F0322-3059-40C8-BB62-8F5B64448D37}" destId="{3EC6201E-1C97-472E-B1B6-F997662E03FF}" srcOrd="0" destOrd="0" parTransId="{47F18EE8-C4C8-4239-9E0B-64EBD7417754}" sibTransId="{9349CD62-8F27-4A60-842A-7B72193ADEA3}"/>
    <dgm:cxn modelId="{F380E4E1-013E-4B2E-80FA-DD48F0906571}" type="presOf" srcId="{3EC6201E-1C97-472E-B1B6-F997662E03FF}" destId="{D8177987-1C94-42FA-BAC8-79C78283149D}" srcOrd="0" destOrd="0" presId="urn:microsoft.com/office/officeart/2005/8/layout/chevron2"/>
    <dgm:cxn modelId="{B5A98BFC-C0EF-46EF-8FAE-E37BD6E3AA32}" srcId="{234A0170-A798-4A3C-8DF8-03A15E35C287}" destId="{809ED5C0-E8C5-4F76-BF02-C4AB1AFC798A}" srcOrd="2" destOrd="0" parTransId="{58A97A90-C548-4F7F-8A0C-24411CF3E707}" sibTransId="{45488E7F-AD14-4E77-AF36-9FCE4D6F4823}"/>
    <dgm:cxn modelId="{8AE15EA1-DAED-468E-899C-2D612098F676}" type="presParOf" srcId="{48774BD7-4D48-4CA0-91AE-5B35AD636F3F}" destId="{4F1AD619-ED08-4777-AE6F-ECEFB3A78A2E}" srcOrd="0" destOrd="0" presId="urn:microsoft.com/office/officeart/2005/8/layout/chevron2"/>
    <dgm:cxn modelId="{DD9CCE5E-249B-4487-A72D-3E16BF33BF93}" type="presParOf" srcId="{4F1AD619-ED08-4777-AE6F-ECEFB3A78A2E}" destId="{E676260B-79CE-4D61-B062-8A7DFC9E3481}" srcOrd="0" destOrd="0" presId="urn:microsoft.com/office/officeart/2005/8/layout/chevron2"/>
    <dgm:cxn modelId="{6F658723-AD03-467C-9538-307A675AE6EF}" type="presParOf" srcId="{4F1AD619-ED08-4777-AE6F-ECEFB3A78A2E}" destId="{D8177987-1C94-42FA-BAC8-79C78283149D}" srcOrd="1" destOrd="0" presId="urn:microsoft.com/office/officeart/2005/8/layout/chevron2"/>
    <dgm:cxn modelId="{1CE4D3CB-AB76-4AAA-8F4D-BC0C6948CD8D}" type="presParOf" srcId="{48774BD7-4D48-4CA0-91AE-5B35AD636F3F}" destId="{3851B045-2EF2-4C58-826C-4F2C48977ACC}" srcOrd="1" destOrd="0" presId="urn:microsoft.com/office/officeart/2005/8/layout/chevron2"/>
    <dgm:cxn modelId="{2B149B76-4FB7-4CB3-8FD5-701230B17A66}" type="presParOf" srcId="{48774BD7-4D48-4CA0-91AE-5B35AD636F3F}" destId="{DF309544-911A-4415-B4BD-992B9F042547}" srcOrd="2" destOrd="0" presId="urn:microsoft.com/office/officeart/2005/8/layout/chevron2"/>
    <dgm:cxn modelId="{A432192C-7786-4E5A-8024-61E8DA8A4FD4}" type="presParOf" srcId="{DF309544-911A-4415-B4BD-992B9F042547}" destId="{A5579C51-3DEB-4E0F-ABD3-FD5BF2296013}" srcOrd="0" destOrd="0" presId="urn:microsoft.com/office/officeart/2005/8/layout/chevron2"/>
    <dgm:cxn modelId="{E9BF7EE9-2677-4D60-AD7B-CF55BB90C2C6}" type="presParOf" srcId="{DF309544-911A-4415-B4BD-992B9F042547}" destId="{01B5986B-39EC-4FD7-B6CF-BD636F7533CC}" srcOrd="1" destOrd="0" presId="urn:microsoft.com/office/officeart/2005/8/layout/chevron2"/>
    <dgm:cxn modelId="{3531B8DD-0A5B-40F9-8D76-25B6406AD6D9}" type="presParOf" srcId="{48774BD7-4D48-4CA0-91AE-5B35AD636F3F}" destId="{DD6EB60E-69E8-4FEF-802B-96C19DE940C9}" srcOrd="3" destOrd="0" presId="urn:microsoft.com/office/officeart/2005/8/layout/chevron2"/>
    <dgm:cxn modelId="{5E446213-F53C-440C-84BD-9A0768E45099}" type="presParOf" srcId="{48774BD7-4D48-4CA0-91AE-5B35AD636F3F}" destId="{534E659F-54A5-4153-8551-38287AA9CD07}" srcOrd="4" destOrd="0" presId="urn:microsoft.com/office/officeart/2005/8/layout/chevron2"/>
    <dgm:cxn modelId="{6C0AE444-59DB-44DD-BE10-D42900F04DA0}" type="presParOf" srcId="{534E659F-54A5-4153-8551-38287AA9CD07}" destId="{ABE926F3-572C-4D18-B98E-EEFA699C3BC3}" srcOrd="0" destOrd="0" presId="urn:microsoft.com/office/officeart/2005/8/layout/chevron2"/>
    <dgm:cxn modelId="{90E3FE06-695F-4A81-BE99-0D9563487FBD}" type="presParOf" srcId="{534E659F-54A5-4153-8551-38287AA9CD07}" destId="{EE6B7900-A11C-406F-9AD4-D7A839C0CD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3C9390-15B4-4304-B524-05A132D68CB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3678362-A4E0-413A-85FD-6AD034FAEA57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2200" b="0" i="0" dirty="0">
            <a:latin typeface="Times New Roman" pitchFamily="18" charset="0"/>
            <a:cs typeface="Times New Roman" pitchFamily="18" charset="0"/>
          </a:endParaRPr>
        </a:p>
        <a:p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trai</a:t>
          </a:r>
          <a:br>
            <a:rPr lang="en-US" sz="2400" b="1" i="1" dirty="0"/>
          </a:b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82EB92F7-81A6-47DF-9EF0-96ED3C156278}" type="parTrans" cxnId="{7E6BD4FA-3240-4DC3-B707-67F93CB9CA1C}">
      <dgm:prSet/>
      <dgm:spPr/>
      <dgm:t>
        <a:bodyPr/>
        <a:lstStyle/>
        <a:p>
          <a:endParaRPr lang="en-US"/>
        </a:p>
      </dgm:t>
    </dgm:pt>
    <dgm:pt modelId="{4462A848-FCC8-4B6B-BBD1-932CA2EC696D}" type="sibTrans" cxnId="{7E6BD4FA-3240-4DC3-B707-67F93CB9CA1C}">
      <dgm:prSet/>
      <dgm:spPr/>
      <dgm:t>
        <a:bodyPr/>
        <a:lstStyle/>
        <a:p>
          <a:endParaRPr lang="en-US"/>
        </a:p>
      </dgm:t>
    </dgm:pt>
    <dgm:pt modelId="{0B22F08E-6861-4374-A739-DE3E950B96A1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ngóng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US" sz="2200" b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chờ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đợi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b="0" dirty="0">
            <a:latin typeface="Times New Roman" pitchFamily="18" charset="0"/>
            <a:cs typeface="Times New Roman" pitchFamily="18" charset="0"/>
          </a:endParaRPr>
        </a:p>
      </dgm:t>
    </dgm:pt>
    <dgm:pt modelId="{2D969E17-2E9A-42E0-934E-D61A001D2EBC}" type="parTrans" cxnId="{EE186859-7D93-44C1-9EEE-97050B81222C}">
      <dgm:prSet/>
      <dgm:spPr/>
      <dgm:t>
        <a:bodyPr/>
        <a:lstStyle/>
        <a:p>
          <a:endParaRPr lang="en-US"/>
        </a:p>
      </dgm:t>
    </dgm:pt>
    <dgm:pt modelId="{592FEA3E-F8FD-453C-9FF0-1753518C9F30}" type="sibTrans" cxnId="{EE186859-7D93-44C1-9EEE-97050B81222C}">
      <dgm:prSet/>
      <dgm:spPr/>
      <dgm:t>
        <a:bodyPr/>
        <a:lstStyle/>
        <a:p>
          <a:endParaRPr lang="en-US"/>
        </a:p>
      </dgm:t>
    </dgm:pt>
    <dgm:pt modelId="{D366CA21-3512-49A5-A91E-A3745578E721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US" sz="2200" b="0" i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2C67E4BA-BD9C-40D3-B031-327E81DEED46}" type="parTrans" cxnId="{2441478B-2B24-43EE-B85D-D36F1374FC35}">
      <dgm:prSet/>
      <dgm:spPr/>
      <dgm:t>
        <a:bodyPr/>
        <a:lstStyle/>
        <a:p>
          <a:endParaRPr lang="en-US"/>
        </a:p>
      </dgm:t>
    </dgm:pt>
    <dgm:pt modelId="{2C42B5BE-A245-49E2-9E1E-9C1E0DE3A88C}" type="sibTrans" cxnId="{2441478B-2B24-43EE-B85D-D36F1374FC35}">
      <dgm:prSet/>
      <dgm:spPr/>
      <dgm:t>
        <a:bodyPr/>
        <a:lstStyle/>
        <a:p>
          <a:endParaRPr lang="en-US"/>
        </a:p>
      </dgm:t>
    </dgm:pt>
    <dgm:pt modelId="{AD7887CA-9FFD-4398-9D1E-A5331F0A13BA}" type="pres">
      <dgm:prSet presAssocID="{FA3C9390-15B4-4304-B524-05A132D68CB5}" presName="linearFlow" presStyleCnt="0">
        <dgm:presLayoutVars>
          <dgm:resizeHandles val="exact"/>
        </dgm:presLayoutVars>
      </dgm:prSet>
      <dgm:spPr/>
    </dgm:pt>
    <dgm:pt modelId="{65F0CE9A-F25A-4F26-9D15-25A2B11A2B7E}" type="pres">
      <dgm:prSet presAssocID="{53678362-A4E0-413A-85FD-6AD034FAEA57}" presName="node" presStyleLbl="node1" presStyleIdx="0" presStyleCnt="3">
        <dgm:presLayoutVars>
          <dgm:bulletEnabled val="1"/>
        </dgm:presLayoutVars>
      </dgm:prSet>
      <dgm:spPr/>
    </dgm:pt>
    <dgm:pt modelId="{E0072174-924B-462D-82F5-10562FB2EEC2}" type="pres">
      <dgm:prSet presAssocID="{4462A848-FCC8-4B6B-BBD1-932CA2EC696D}" presName="sibTrans" presStyleLbl="sibTrans2D1" presStyleIdx="0" presStyleCnt="2" custScaleX="133333"/>
      <dgm:spPr/>
    </dgm:pt>
    <dgm:pt modelId="{E7A7B6A9-55C2-479D-9B8D-80DD7E35BE5A}" type="pres">
      <dgm:prSet presAssocID="{4462A848-FCC8-4B6B-BBD1-932CA2EC696D}" presName="connectorText" presStyleLbl="sibTrans2D1" presStyleIdx="0" presStyleCnt="2"/>
      <dgm:spPr/>
    </dgm:pt>
    <dgm:pt modelId="{9148658E-B67D-4355-B995-DE85674C2649}" type="pres">
      <dgm:prSet presAssocID="{0B22F08E-6861-4374-A739-DE3E950B96A1}" presName="node" presStyleLbl="node1" presStyleIdx="1" presStyleCnt="3" custLinFactNeighborY="6576">
        <dgm:presLayoutVars>
          <dgm:bulletEnabled val="1"/>
        </dgm:presLayoutVars>
      </dgm:prSet>
      <dgm:spPr/>
    </dgm:pt>
    <dgm:pt modelId="{BA480224-539C-4220-81A8-214C84FE2A20}" type="pres">
      <dgm:prSet presAssocID="{592FEA3E-F8FD-453C-9FF0-1753518C9F30}" presName="sibTrans" presStyleLbl="sibTrans2D1" presStyleIdx="1" presStyleCnt="2" custScaleX="133892"/>
      <dgm:spPr/>
    </dgm:pt>
    <dgm:pt modelId="{52FD7EC5-D3D4-4FF7-BC1D-3C750DFAC6BE}" type="pres">
      <dgm:prSet presAssocID="{592FEA3E-F8FD-453C-9FF0-1753518C9F30}" presName="connectorText" presStyleLbl="sibTrans2D1" presStyleIdx="1" presStyleCnt="2"/>
      <dgm:spPr/>
    </dgm:pt>
    <dgm:pt modelId="{6F93F8AA-B3DE-4459-AB2B-637C7C19F563}" type="pres">
      <dgm:prSet presAssocID="{D366CA21-3512-49A5-A91E-A3745578E721}" presName="node" presStyleLbl="node1" presStyleIdx="2" presStyleCnt="3">
        <dgm:presLayoutVars>
          <dgm:bulletEnabled val="1"/>
        </dgm:presLayoutVars>
      </dgm:prSet>
      <dgm:spPr/>
    </dgm:pt>
  </dgm:ptLst>
  <dgm:cxnLst>
    <dgm:cxn modelId="{E54D6F64-6ABD-4FC8-88CE-CB42AE0C4FF4}" type="presOf" srcId="{592FEA3E-F8FD-453C-9FF0-1753518C9F30}" destId="{BA480224-539C-4220-81A8-214C84FE2A20}" srcOrd="0" destOrd="0" presId="urn:microsoft.com/office/officeart/2005/8/layout/process2"/>
    <dgm:cxn modelId="{99C9E046-4C32-4532-86CC-DA6E0E6CF39E}" type="presOf" srcId="{592FEA3E-F8FD-453C-9FF0-1753518C9F30}" destId="{52FD7EC5-D3D4-4FF7-BC1D-3C750DFAC6BE}" srcOrd="1" destOrd="0" presId="urn:microsoft.com/office/officeart/2005/8/layout/process2"/>
    <dgm:cxn modelId="{EEF1EF4B-0988-4DD1-8ECF-8684C8A440C1}" type="presOf" srcId="{53678362-A4E0-413A-85FD-6AD034FAEA57}" destId="{65F0CE9A-F25A-4F26-9D15-25A2B11A2B7E}" srcOrd="0" destOrd="0" presId="urn:microsoft.com/office/officeart/2005/8/layout/process2"/>
    <dgm:cxn modelId="{45C94D75-8696-48C3-B49B-EE8D21CC6E0E}" type="presOf" srcId="{D366CA21-3512-49A5-A91E-A3745578E721}" destId="{6F93F8AA-B3DE-4459-AB2B-637C7C19F563}" srcOrd="0" destOrd="0" presId="urn:microsoft.com/office/officeart/2005/8/layout/process2"/>
    <dgm:cxn modelId="{EE186859-7D93-44C1-9EEE-97050B81222C}" srcId="{FA3C9390-15B4-4304-B524-05A132D68CB5}" destId="{0B22F08E-6861-4374-A739-DE3E950B96A1}" srcOrd="1" destOrd="0" parTransId="{2D969E17-2E9A-42E0-934E-D61A001D2EBC}" sibTransId="{592FEA3E-F8FD-453C-9FF0-1753518C9F30}"/>
    <dgm:cxn modelId="{2441478B-2B24-43EE-B85D-D36F1374FC35}" srcId="{FA3C9390-15B4-4304-B524-05A132D68CB5}" destId="{D366CA21-3512-49A5-A91E-A3745578E721}" srcOrd="2" destOrd="0" parTransId="{2C67E4BA-BD9C-40D3-B031-327E81DEED46}" sibTransId="{2C42B5BE-A245-49E2-9E1E-9C1E0DE3A88C}"/>
    <dgm:cxn modelId="{D0F2DAA9-A491-4B56-BE5C-9A87C5D22042}" type="presOf" srcId="{FA3C9390-15B4-4304-B524-05A132D68CB5}" destId="{AD7887CA-9FFD-4398-9D1E-A5331F0A13BA}" srcOrd="0" destOrd="0" presId="urn:microsoft.com/office/officeart/2005/8/layout/process2"/>
    <dgm:cxn modelId="{44CDADE5-874A-4726-945B-81869BC58B4D}" type="presOf" srcId="{4462A848-FCC8-4B6B-BBD1-932CA2EC696D}" destId="{E0072174-924B-462D-82F5-10562FB2EEC2}" srcOrd="0" destOrd="0" presId="urn:microsoft.com/office/officeart/2005/8/layout/process2"/>
    <dgm:cxn modelId="{A21CAAEA-B191-45D1-9965-BB7440C16E9E}" type="presOf" srcId="{0B22F08E-6861-4374-A739-DE3E950B96A1}" destId="{9148658E-B67D-4355-B995-DE85674C2649}" srcOrd="0" destOrd="0" presId="urn:microsoft.com/office/officeart/2005/8/layout/process2"/>
    <dgm:cxn modelId="{99506BF1-6CFD-42C4-92DE-832DD4F0DF59}" type="presOf" srcId="{4462A848-FCC8-4B6B-BBD1-932CA2EC696D}" destId="{E7A7B6A9-55C2-479D-9B8D-80DD7E35BE5A}" srcOrd="1" destOrd="0" presId="urn:microsoft.com/office/officeart/2005/8/layout/process2"/>
    <dgm:cxn modelId="{7E6BD4FA-3240-4DC3-B707-67F93CB9CA1C}" srcId="{FA3C9390-15B4-4304-B524-05A132D68CB5}" destId="{53678362-A4E0-413A-85FD-6AD034FAEA57}" srcOrd="0" destOrd="0" parTransId="{82EB92F7-81A6-47DF-9EF0-96ED3C156278}" sibTransId="{4462A848-FCC8-4B6B-BBD1-932CA2EC696D}"/>
    <dgm:cxn modelId="{32140793-52F5-4D6D-98FE-8051F4104A0C}" type="presParOf" srcId="{AD7887CA-9FFD-4398-9D1E-A5331F0A13BA}" destId="{65F0CE9A-F25A-4F26-9D15-25A2B11A2B7E}" srcOrd="0" destOrd="0" presId="urn:microsoft.com/office/officeart/2005/8/layout/process2"/>
    <dgm:cxn modelId="{0A3EE9CF-3987-43B4-BF3E-BFCCEEF1FFB3}" type="presParOf" srcId="{AD7887CA-9FFD-4398-9D1E-A5331F0A13BA}" destId="{E0072174-924B-462D-82F5-10562FB2EEC2}" srcOrd="1" destOrd="0" presId="urn:microsoft.com/office/officeart/2005/8/layout/process2"/>
    <dgm:cxn modelId="{DE70AA2D-F00A-424B-9F6E-19215AB6789F}" type="presParOf" srcId="{E0072174-924B-462D-82F5-10562FB2EEC2}" destId="{E7A7B6A9-55C2-479D-9B8D-80DD7E35BE5A}" srcOrd="0" destOrd="0" presId="urn:microsoft.com/office/officeart/2005/8/layout/process2"/>
    <dgm:cxn modelId="{A38BF9A7-941A-4B65-B54D-EC7625EC1F94}" type="presParOf" srcId="{AD7887CA-9FFD-4398-9D1E-A5331F0A13BA}" destId="{9148658E-B67D-4355-B995-DE85674C2649}" srcOrd="2" destOrd="0" presId="urn:microsoft.com/office/officeart/2005/8/layout/process2"/>
    <dgm:cxn modelId="{FCD9B8A3-C381-42F4-AB0C-1E4EEFF1C357}" type="presParOf" srcId="{AD7887CA-9FFD-4398-9D1E-A5331F0A13BA}" destId="{BA480224-539C-4220-81A8-214C84FE2A20}" srcOrd="3" destOrd="0" presId="urn:microsoft.com/office/officeart/2005/8/layout/process2"/>
    <dgm:cxn modelId="{0D41C7E0-51E8-4005-BA0B-16CB740932DA}" type="presParOf" srcId="{BA480224-539C-4220-81A8-214C84FE2A20}" destId="{52FD7EC5-D3D4-4FF7-BC1D-3C750DFAC6BE}" srcOrd="0" destOrd="0" presId="urn:microsoft.com/office/officeart/2005/8/layout/process2"/>
    <dgm:cxn modelId="{20C30475-2E5F-4C41-987F-476A9573E1E0}" type="presParOf" srcId="{AD7887CA-9FFD-4398-9D1E-A5331F0A13BA}" destId="{6F93F8AA-B3DE-4459-AB2B-637C7C19F56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2916C-5700-4160-8F82-45C3C82FCA3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46BFA01-973B-4702-A03B-E25B387B4C3D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dirty="0" err="1">
              <a:latin typeface="Times New Roman" pitchFamily="18" charset="0"/>
              <a:cs typeface="Times New Roman" pitchFamily="18" charset="0"/>
            </a:rPr>
            <a:t>trai</a:t>
          </a:r>
          <a:endParaRPr lang="en-US" sz="2200" b="1" dirty="0">
            <a:latin typeface="Times New Roman" pitchFamily="18" charset="0"/>
            <a:cs typeface="Times New Roman" pitchFamily="18" charset="0"/>
          </a:endParaRPr>
        </a:p>
      </dgm:t>
    </dgm:pt>
    <dgm:pt modelId="{7AE125DD-A935-4FE8-8414-EAA1D41CB7E4}" type="parTrans" cxnId="{E8D9A701-A068-4AEC-B20F-02C24E28142E}">
      <dgm:prSet/>
      <dgm:spPr/>
      <dgm:t>
        <a:bodyPr/>
        <a:lstStyle/>
        <a:p>
          <a:endParaRPr lang="en-US"/>
        </a:p>
      </dgm:t>
    </dgm:pt>
    <dgm:pt modelId="{636C77BE-AEE4-4760-8B12-FA9D833E3F15}" type="sibTrans" cxnId="{E8D9A701-A068-4AEC-B20F-02C24E28142E}">
      <dgm:prSet/>
      <dgm:spPr/>
      <dgm:t>
        <a:bodyPr/>
        <a:lstStyle/>
        <a:p>
          <a:endParaRPr lang="en-US"/>
        </a:p>
      </dgm:t>
    </dgm:pt>
    <dgm:pt modelId="{8BE3E907-0D7F-4946-8089-8C26D76F043D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son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sắt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chung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  </a:t>
          </a:r>
        </a:p>
      </dgm:t>
    </dgm:pt>
    <dgm:pt modelId="{55CA6CCF-8AAE-4971-9FE7-EDE39A43B068}" type="parTrans" cxnId="{FBAE9D71-3EB4-4984-A87A-5530B6C61C4C}">
      <dgm:prSet/>
      <dgm:spPr/>
      <dgm:t>
        <a:bodyPr/>
        <a:lstStyle/>
        <a:p>
          <a:endParaRPr lang="en-US"/>
        </a:p>
      </dgm:t>
    </dgm:pt>
    <dgm:pt modelId="{59585900-AF07-45DF-A239-96A284DFB67E}" type="sibTrans" cxnId="{FBAE9D71-3EB4-4984-A87A-5530B6C61C4C}">
      <dgm:prSet/>
      <dgm:spPr/>
      <dgm:t>
        <a:bodyPr/>
        <a:lstStyle/>
        <a:p>
          <a:endParaRPr lang="en-US"/>
        </a:p>
      </dgm:t>
    </dgm:pt>
    <dgm:pt modelId="{04798320-392B-44B4-872A-28A5FA20CB4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thắm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dirty="0" err="1">
              <a:latin typeface="Times New Roman" pitchFamily="18" charset="0"/>
              <a:cs typeface="Times New Roman" pitchFamily="18" charset="0"/>
            </a:rPr>
            <a:t>thượng</a:t>
          </a:r>
          <a:r>
            <a:rPr lang="en-US" sz="2200" i="1" dirty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200" i="1" dirty="0">
              <a:latin typeface="Times New Roman" pitchFamily="18" charset="0"/>
              <a:cs typeface="Times New Roman" pitchFamily="18" charset="0"/>
            </a:rPr>
          </a:br>
          <a:endParaRPr lang="en-US" sz="2200" i="1" dirty="0">
            <a:latin typeface="Times New Roman" pitchFamily="18" charset="0"/>
            <a:cs typeface="Times New Roman" pitchFamily="18" charset="0"/>
          </a:endParaRPr>
        </a:p>
      </dgm:t>
    </dgm:pt>
    <dgm:pt modelId="{63EE3D85-FD59-4A04-A200-BA1A3AC2E04E}" type="parTrans" cxnId="{99F5FD2C-576C-4475-8708-6716AD74981D}">
      <dgm:prSet/>
      <dgm:spPr/>
      <dgm:t>
        <a:bodyPr/>
        <a:lstStyle/>
        <a:p>
          <a:endParaRPr lang="en-US"/>
        </a:p>
      </dgm:t>
    </dgm:pt>
    <dgm:pt modelId="{A21C96A7-7656-404E-9327-30B61A1733D7}" type="sibTrans" cxnId="{99F5FD2C-576C-4475-8708-6716AD74981D}">
      <dgm:prSet/>
      <dgm:spPr/>
      <dgm:t>
        <a:bodyPr/>
        <a:lstStyle/>
        <a:p>
          <a:endParaRPr lang="en-US"/>
        </a:p>
      </dgm:t>
    </dgm:pt>
    <dgm:pt modelId="{9F29616D-EAE6-40B0-90F8-19EE55C9755B}" type="pres">
      <dgm:prSet presAssocID="{EF92916C-5700-4160-8F82-45C3C82FCA35}" presName="linearFlow" presStyleCnt="0">
        <dgm:presLayoutVars>
          <dgm:resizeHandles val="exact"/>
        </dgm:presLayoutVars>
      </dgm:prSet>
      <dgm:spPr/>
    </dgm:pt>
    <dgm:pt modelId="{20ED1B2E-9C97-465C-AC7E-26002AFF7C19}" type="pres">
      <dgm:prSet presAssocID="{746BFA01-973B-4702-A03B-E25B387B4C3D}" presName="node" presStyleLbl="node1" presStyleIdx="0" presStyleCnt="3" custScaleX="118227">
        <dgm:presLayoutVars>
          <dgm:bulletEnabled val="1"/>
        </dgm:presLayoutVars>
      </dgm:prSet>
      <dgm:spPr/>
    </dgm:pt>
    <dgm:pt modelId="{B943E2A4-927C-4250-BB68-A58007F49D63}" type="pres">
      <dgm:prSet presAssocID="{636C77BE-AEE4-4760-8B12-FA9D833E3F15}" presName="sibTrans" presStyleLbl="sibTrans2D1" presStyleIdx="0" presStyleCnt="2" custScaleX="133298"/>
      <dgm:spPr/>
    </dgm:pt>
    <dgm:pt modelId="{AED8EEAA-0407-41D6-93D1-F7E2700F0ACC}" type="pres">
      <dgm:prSet presAssocID="{636C77BE-AEE4-4760-8B12-FA9D833E3F15}" presName="connectorText" presStyleLbl="sibTrans2D1" presStyleIdx="0" presStyleCnt="2"/>
      <dgm:spPr/>
    </dgm:pt>
    <dgm:pt modelId="{55A448A5-EB15-4AEB-BCC2-AD56146794FE}" type="pres">
      <dgm:prSet presAssocID="{8BE3E907-0D7F-4946-8089-8C26D76F043D}" presName="node" presStyleLbl="node1" presStyleIdx="1" presStyleCnt="3" custScaleX="114013" custLinFactNeighborX="2107" custLinFactNeighborY="3448">
        <dgm:presLayoutVars>
          <dgm:bulletEnabled val="1"/>
        </dgm:presLayoutVars>
      </dgm:prSet>
      <dgm:spPr/>
    </dgm:pt>
    <dgm:pt modelId="{6F77CEF8-7F8D-4B71-B925-63787C13408A}" type="pres">
      <dgm:prSet presAssocID="{59585900-AF07-45DF-A239-96A284DFB67E}" presName="sibTrans" presStyleLbl="sibTrans2D1" presStyleIdx="1" presStyleCnt="2" custScaleX="152029"/>
      <dgm:spPr/>
    </dgm:pt>
    <dgm:pt modelId="{4AA34AC8-6BE6-4105-8A64-526B90A5E4B7}" type="pres">
      <dgm:prSet presAssocID="{59585900-AF07-45DF-A239-96A284DFB67E}" presName="connectorText" presStyleLbl="sibTrans2D1" presStyleIdx="1" presStyleCnt="2"/>
      <dgm:spPr/>
    </dgm:pt>
    <dgm:pt modelId="{38163735-8EFB-46C8-A9F0-18E223411ED1}" type="pres">
      <dgm:prSet presAssocID="{04798320-392B-44B4-872A-28A5FA20CB4C}" presName="node" presStyleLbl="node1" presStyleIdx="2" presStyleCnt="3" custScaleX="114852">
        <dgm:presLayoutVars>
          <dgm:bulletEnabled val="1"/>
        </dgm:presLayoutVars>
      </dgm:prSet>
      <dgm:spPr/>
    </dgm:pt>
  </dgm:ptLst>
  <dgm:cxnLst>
    <dgm:cxn modelId="{E8D9A701-A068-4AEC-B20F-02C24E28142E}" srcId="{EF92916C-5700-4160-8F82-45C3C82FCA35}" destId="{746BFA01-973B-4702-A03B-E25B387B4C3D}" srcOrd="0" destOrd="0" parTransId="{7AE125DD-A935-4FE8-8414-EAA1D41CB7E4}" sibTransId="{636C77BE-AEE4-4760-8B12-FA9D833E3F15}"/>
    <dgm:cxn modelId="{99F5FD2C-576C-4475-8708-6716AD74981D}" srcId="{EF92916C-5700-4160-8F82-45C3C82FCA35}" destId="{04798320-392B-44B4-872A-28A5FA20CB4C}" srcOrd="2" destOrd="0" parTransId="{63EE3D85-FD59-4A04-A200-BA1A3AC2E04E}" sibTransId="{A21C96A7-7656-404E-9327-30B61A1733D7}"/>
    <dgm:cxn modelId="{D5457239-1B53-44CE-B85F-211425A5C3DA}" type="presOf" srcId="{EF92916C-5700-4160-8F82-45C3C82FCA35}" destId="{9F29616D-EAE6-40B0-90F8-19EE55C9755B}" srcOrd="0" destOrd="0" presId="urn:microsoft.com/office/officeart/2005/8/layout/process2"/>
    <dgm:cxn modelId="{6E7F353A-AB0B-47FD-9F28-EF243D031397}" type="presOf" srcId="{8BE3E907-0D7F-4946-8089-8C26D76F043D}" destId="{55A448A5-EB15-4AEB-BCC2-AD56146794FE}" srcOrd="0" destOrd="0" presId="urn:microsoft.com/office/officeart/2005/8/layout/process2"/>
    <dgm:cxn modelId="{C4F2155F-CD86-49C7-8612-A5EB69F97B6F}" type="presOf" srcId="{59585900-AF07-45DF-A239-96A284DFB67E}" destId="{4AA34AC8-6BE6-4105-8A64-526B90A5E4B7}" srcOrd="1" destOrd="0" presId="urn:microsoft.com/office/officeart/2005/8/layout/process2"/>
    <dgm:cxn modelId="{FBAE9D71-3EB4-4984-A87A-5530B6C61C4C}" srcId="{EF92916C-5700-4160-8F82-45C3C82FCA35}" destId="{8BE3E907-0D7F-4946-8089-8C26D76F043D}" srcOrd="1" destOrd="0" parTransId="{55CA6CCF-8AAE-4971-9FE7-EDE39A43B068}" sibTransId="{59585900-AF07-45DF-A239-96A284DFB67E}"/>
    <dgm:cxn modelId="{BD0BC978-BC18-4829-A61A-8DA5CFBC1DE5}" type="presOf" srcId="{636C77BE-AEE4-4760-8B12-FA9D833E3F15}" destId="{B943E2A4-927C-4250-BB68-A58007F49D63}" srcOrd="0" destOrd="0" presId="urn:microsoft.com/office/officeart/2005/8/layout/process2"/>
    <dgm:cxn modelId="{045EA4A0-C230-469D-B7EB-ABD52E1BE68F}" type="presOf" srcId="{04798320-392B-44B4-872A-28A5FA20CB4C}" destId="{38163735-8EFB-46C8-A9F0-18E223411ED1}" srcOrd="0" destOrd="0" presId="urn:microsoft.com/office/officeart/2005/8/layout/process2"/>
    <dgm:cxn modelId="{C6F0C7B6-54CA-445A-9970-BF3FB0E5B9CA}" type="presOf" srcId="{59585900-AF07-45DF-A239-96A284DFB67E}" destId="{6F77CEF8-7F8D-4B71-B925-63787C13408A}" srcOrd="0" destOrd="0" presId="urn:microsoft.com/office/officeart/2005/8/layout/process2"/>
    <dgm:cxn modelId="{052BD7C2-BCD4-40F5-A942-66F42766A005}" type="presOf" srcId="{746BFA01-973B-4702-A03B-E25B387B4C3D}" destId="{20ED1B2E-9C97-465C-AC7E-26002AFF7C19}" srcOrd="0" destOrd="0" presId="urn:microsoft.com/office/officeart/2005/8/layout/process2"/>
    <dgm:cxn modelId="{64BF61D6-8B08-4C6F-8387-7CF3D44420CD}" type="presOf" srcId="{636C77BE-AEE4-4760-8B12-FA9D833E3F15}" destId="{AED8EEAA-0407-41D6-93D1-F7E2700F0ACC}" srcOrd="1" destOrd="0" presId="urn:microsoft.com/office/officeart/2005/8/layout/process2"/>
    <dgm:cxn modelId="{3C86D633-475D-4868-ABAE-3E5D83442550}" type="presParOf" srcId="{9F29616D-EAE6-40B0-90F8-19EE55C9755B}" destId="{20ED1B2E-9C97-465C-AC7E-26002AFF7C19}" srcOrd="0" destOrd="0" presId="urn:microsoft.com/office/officeart/2005/8/layout/process2"/>
    <dgm:cxn modelId="{FBA569E4-057E-4471-8974-A2591F36518B}" type="presParOf" srcId="{9F29616D-EAE6-40B0-90F8-19EE55C9755B}" destId="{B943E2A4-927C-4250-BB68-A58007F49D63}" srcOrd="1" destOrd="0" presId="urn:microsoft.com/office/officeart/2005/8/layout/process2"/>
    <dgm:cxn modelId="{A9943BC1-0FCF-4786-8AA6-063EB5932B5E}" type="presParOf" srcId="{B943E2A4-927C-4250-BB68-A58007F49D63}" destId="{AED8EEAA-0407-41D6-93D1-F7E2700F0ACC}" srcOrd="0" destOrd="0" presId="urn:microsoft.com/office/officeart/2005/8/layout/process2"/>
    <dgm:cxn modelId="{BE373260-5DA3-43C0-84AB-B6DB23755B88}" type="presParOf" srcId="{9F29616D-EAE6-40B0-90F8-19EE55C9755B}" destId="{55A448A5-EB15-4AEB-BCC2-AD56146794FE}" srcOrd="2" destOrd="0" presId="urn:microsoft.com/office/officeart/2005/8/layout/process2"/>
    <dgm:cxn modelId="{8AD52716-1273-48D3-91FB-7D1237328382}" type="presParOf" srcId="{9F29616D-EAE6-40B0-90F8-19EE55C9755B}" destId="{6F77CEF8-7F8D-4B71-B925-63787C13408A}" srcOrd="3" destOrd="0" presId="urn:microsoft.com/office/officeart/2005/8/layout/process2"/>
    <dgm:cxn modelId="{0B64FB11-D294-4F0D-AF43-FFD1010E0C5C}" type="presParOf" srcId="{6F77CEF8-7F8D-4B71-B925-63787C13408A}" destId="{4AA34AC8-6BE6-4105-8A64-526B90A5E4B7}" srcOrd="0" destOrd="0" presId="urn:microsoft.com/office/officeart/2005/8/layout/process2"/>
    <dgm:cxn modelId="{D7E829E0-99E4-4245-AE28-7F699692B144}" type="presParOf" srcId="{9F29616D-EAE6-40B0-90F8-19EE55C9755B}" destId="{38163735-8EFB-46C8-A9F0-18E223411ED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E15E63-DA1B-44FD-8970-8E3568EF89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1BE4206-6815-4625-BE39-555C6078192B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US" sz="2400" dirty="0" err="1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đánh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đập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hạ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hắt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hủi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0E01C547-27D0-406E-908C-F1398C1306D1}" type="parTrans" cxnId="{F7B5B131-BB2A-48D9-BD87-B2688A923E9A}">
      <dgm:prSet/>
      <dgm:spPr/>
      <dgm:t>
        <a:bodyPr/>
        <a:lstStyle/>
        <a:p>
          <a:endParaRPr lang="en-US"/>
        </a:p>
      </dgm:t>
    </dgm:pt>
    <dgm:pt modelId="{6236BB1A-5225-4E89-AEBF-CCC4F535DD1D}" type="sibTrans" cxnId="{F7B5B131-BB2A-48D9-BD87-B2688A923E9A}">
      <dgm:prSet/>
      <dgm:spPr/>
      <dgm:t>
        <a:bodyPr/>
        <a:lstStyle/>
        <a:p>
          <a:endParaRPr lang="en-US"/>
        </a:p>
      </dgm:t>
    </dgm:pt>
    <dgm:pt modelId="{A4CA71ED-1493-4006-9134-B40E108AF2AC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US" sz="24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ấm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áp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DB12D6C1-8FEF-4D85-8BBB-B319A8E51DD4}" type="parTrans" cxnId="{BC38144E-E1E7-41F4-A550-600E7EAE162F}">
      <dgm:prSet/>
      <dgm:spPr/>
      <dgm:t>
        <a:bodyPr/>
        <a:lstStyle/>
        <a:p>
          <a:endParaRPr lang="en-US"/>
        </a:p>
      </dgm:t>
    </dgm:pt>
    <dgm:pt modelId="{1A8E2FE8-19C7-4333-8DE4-12436B9C0174}" type="sibTrans" cxnId="{BC38144E-E1E7-41F4-A550-600E7EAE162F}">
      <dgm:prSet/>
      <dgm:spPr/>
      <dgm:t>
        <a:bodyPr/>
        <a:lstStyle/>
        <a:p>
          <a:endParaRPr lang="en-US"/>
        </a:p>
      </dgm:t>
    </dgm:pt>
    <dgm:pt modelId="{B2389183-D5D0-43C4-BB2E-14D0A6F9030C}">
      <dgm:prSet phldrT="[Text]" custT="1"/>
      <dgm:spPr/>
      <dgm:t>
        <a:bodyPr/>
        <a:lstStyle/>
        <a:p>
          <a:pPr algn="l"/>
          <a:r>
            <a:rPr lang="en-US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xoa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Tấm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lòng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bao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dung,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bền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chặt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5A85A425-A08A-4190-B85F-86229570A5D3}" type="parTrans" cxnId="{08CD4B65-713A-40DA-9DB8-C95BE5A59137}">
      <dgm:prSet/>
      <dgm:spPr/>
      <dgm:t>
        <a:bodyPr/>
        <a:lstStyle/>
        <a:p>
          <a:endParaRPr lang="en-US"/>
        </a:p>
      </dgm:t>
    </dgm:pt>
    <dgm:pt modelId="{F848D267-FA38-4A61-ADB7-C05F751F8DF9}" type="sibTrans" cxnId="{08CD4B65-713A-40DA-9DB8-C95BE5A59137}">
      <dgm:prSet/>
      <dgm:spPr/>
      <dgm:t>
        <a:bodyPr/>
        <a:lstStyle/>
        <a:p>
          <a:endParaRPr lang="en-US"/>
        </a:p>
      </dgm:t>
    </dgm:pt>
    <dgm:pt modelId="{1F6302CE-6CED-4285-BD2E-D5C1BD4B4C97}" type="pres">
      <dgm:prSet presAssocID="{FEE15E63-DA1B-44FD-8970-8E3568EF897A}" presName="CompostProcess" presStyleCnt="0">
        <dgm:presLayoutVars>
          <dgm:dir/>
          <dgm:resizeHandles val="exact"/>
        </dgm:presLayoutVars>
      </dgm:prSet>
      <dgm:spPr/>
    </dgm:pt>
    <dgm:pt modelId="{8FB25BB1-D3DB-4C12-B272-74A60A2D0A06}" type="pres">
      <dgm:prSet presAssocID="{FEE15E63-DA1B-44FD-8970-8E3568EF897A}" presName="arrow" presStyleLbl="bgShp" presStyleIdx="0" presStyleCnt="1"/>
      <dgm:spPr/>
    </dgm:pt>
    <dgm:pt modelId="{98333C63-0C78-49AD-8B4D-49E4ED151199}" type="pres">
      <dgm:prSet presAssocID="{FEE15E63-DA1B-44FD-8970-8E3568EF897A}" presName="linearProcess" presStyleCnt="0"/>
      <dgm:spPr/>
    </dgm:pt>
    <dgm:pt modelId="{3AF64D62-CC32-4418-8472-C547B71059B2}" type="pres">
      <dgm:prSet presAssocID="{A1BE4206-6815-4625-BE39-555C6078192B}" presName="textNode" presStyleLbl="node1" presStyleIdx="0" presStyleCnt="3" custScaleY="218750">
        <dgm:presLayoutVars>
          <dgm:bulletEnabled val="1"/>
        </dgm:presLayoutVars>
      </dgm:prSet>
      <dgm:spPr/>
    </dgm:pt>
    <dgm:pt modelId="{43B5B8DF-1E86-4F50-83BC-EA0CFEE04ECF}" type="pres">
      <dgm:prSet presAssocID="{6236BB1A-5225-4E89-AEBF-CCC4F535DD1D}" presName="sibTrans" presStyleCnt="0"/>
      <dgm:spPr/>
    </dgm:pt>
    <dgm:pt modelId="{0824303B-EEF4-4F5E-83DC-308391C500D2}" type="pres">
      <dgm:prSet presAssocID="{A4CA71ED-1493-4006-9134-B40E108AF2AC}" presName="textNode" presStyleLbl="node1" presStyleIdx="1" presStyleCnt="3" custScaleY="206522">
        <dgm:presLayoutVars>
          <dgm:bulletEnabled val="1"/>
        </dgm:presLayoutVars>
      </dgm:prSet>
      <dgm:spPr/>
    </dgm:pt>
    <dgm:pt modelId="{767E91E3-3AE5-4F26-9B23-26A4A4F9C1BE}" type="pres">
      <dgm:prSet presAssocID="{1A8E2FE8-19C7-4333-8DE4-12436B9C0174}" presName="sibTrans" presStyleCnt="0"/>
      <dgm:spPr/>
    </dgm:pt>
    <dgm:pt modelId="{1A3BDB83-6D8D-4DFF-949B-F5BF284F6E32}" type="pres">
      <dgm:prSet presAssocID="{B2389183-D5D0-43C4-BB2E-14D0A6F9030C}" presName="textNode" presStyleLbl="node1" presStyleIdx="2" presStyleCnt="3" custScaleY="214844">
        <dgm:presLayoutVars>
          <dgm:bulletEnabled val="1"/>
        </dgm:presLayoutVars>
      </dgm:prSet>
      <dgm:spPr/>
    </dgm:pt>
  </dgm:ptLst>
  <dgm:cxnLst>
    <dgm:cxn modelId="{04B6151D-E627-4A11-A00C-93BE93AFD0D8}" type="presOf" srcId="{A4CA71ED-1493-4006-9134-B40E108AF2AC}" destId="{0824303B-EEF4-4F5E-83DC-308391C500D2}" srcOrd="0" destOrd="0" presId="urn:microsoft.com/office/officeart/2005/8/layout/hProcess9"/>
    <dgm:cxn modelId="{F7B5B131-BB2A-48D9-BD87-B2688A923E9A}" srcId="{FEE15E63-DA1B-44FD-8970-8E3568EF897A}" destId="{A1BE4206-6815-4625-BE39-555C6078192B}" srcOrd="0" destOrd="0" parTransId="{0E01C547-27D0-406E-908C-F1398C1306D1}" sibTransId="{6236BB1A-5225-4E89-AEBF-CCC4F535DD1D}"/>
    <dgm:cxn modelId="{08CD4B65-713A-40DA-9DB8-C95BE5A59137}" srcId="{FEE15E63-DA1B-44FD-8970-8E3568EF897A}" destId="{B2389183-D5D0-43C4-BB2E-14D0A6F9030C}" srcOrd="2" destOrd="0" parTransId="{5A85A425-A08A-4190-B85F-86229570A5D3}" sibTransId="{F848D267-FA38-4A61-ADB7-C05F751F8DF9}"/>
    <dgm:cxn modelId="{BC38144E-E1E7-41F4-A550-600E7EAE162F}" srcId="{FEE15E63-DA1B-44FD-8970-8E3568EF897A}" destId="{A4CA71ED-1493-4006-9134-B40E108AF2AC}" srcOrd="1" destOrd="0" parTransId="{DB12D6C1-8FEF-4D85-8BBB-B319A8E51DD4}" sibTransId="{1A8E2FE8-19C7-4333-8DE4-12436B9C0174}"/>
    <dgm:cxn modelId="{65CDF679-7DDF-4859-B20A-69670E540531}" type="presOf" srcId="{B2389183-D5D0-43C4-BB2E-14D0A6F9030C}" destId="{1A3BDB83-6D8D-4DFF-949B-F5BF284F6E32}" srcOrd="0" destOrd="0" presId="urn:microsoft.com/office/officeart/2005/8/layout/hProcess9"/>
    <dgm:cxn modelId="{9464FE8E-7F27-43B6-8ADE-5E91BDCB79EB}" type="presOf" srcId="{FEE15E63-DA1B-44FD-8970-8E3568EF897A}" destId="{1F6302CE-6CED-4285-BD2E-D5C1BD4B4C97}" srcOrd="0" destOrd="0" presId="urn:microsoft.com/office/officeart/2005/8/layout/hProcess9"/>
    <dgm:cxn modelId="{59766AE3-FC85-4469-8A91-C91AFE89B81E}" type="presOf" srcId="{A1BE4206-6815-4625-BE39-555C6078192B}" destId="{3AF64D62-CC32-4418-8472-C547B71059B2}" srcOrd="0" destOrd="0" presId="urn:microsoft.com/office/officeart/2005/8/layout/hProcess9"/>
    <dgm:cxn modelId="{1D9C8AAA-EC9C-42DB-9183-6ABB8AC261FA}" type="presParOf" srcId="{1F6302CE-6CED-4285-BD2E-D5C1BD4B4C97}" destId="{8FB25BB1-D3DB-4C12-B272-74A60A2D0A06}" srcOrd="0" destOrd="0" presId="urn:microsoft.com/office/officeart/2005/8/layout/hProcess9"/>
    <dgm:cxn modelId="{177ECDF2-D6C0-4CD0-9BF7-715776C413D5}" type="presParOf" srcId="{1F6302CE-6CED-4285-BD2E-D5C1BD4B4C97}" destId="{98333C63-0C78-49AD-8B4D-49E4ED151199}" srcOrd="1" destOrd="0" presId="urn:microsoft.com/office/officeart/2005/8/layout/hProcess9"/>
    <dgm:cxn modelId="{4253FA21-B757-47CC-B0D1-13EA69DC7964}" type="presParOf" srcId="{98333C63-0C78-49AD-8B4D-49E4ED151199}" destId="{3AF64D62-CC32-4418-8472-C547B71059B2}" srcOrd="0" destOrd="0" presId="urn:microsoft.com/office/officeart/2005/8/layout/hProcess9"/>
    <dgm:cxn modelId="{F37BEE66-670A-4E15-94D3-43152EE92071}" type="presParOf" srcId="{98333C63-0C78-49AD-8B4D-49E4ED151199}" destId="{43B5B8DF-1E86-4F50-83BC-EA0CFEE04ECF}" srcOrd="1" destOrd="0" presId="urn:microsoft.com/office/officeart/2005/8/layout/hProcess9"/>
    <dgm:cxn modelId="{E5D9F195-D453-4881-A207-D6AD0B6DA975}" type="presParOf" srcId="{98333C63-0C78-49AD-8B4D-49E4ED151199}" destId="{0824303B-EEF4-4F5E-83DC-308391C500D2}" srcOrd="2" destOrd="0" presId="urn:microsoft.com/office/officeart/2005/8/layout/hProcess9"/>
    <dgm:cxn modelId="{836D5C28-4C4E-4A73-92C2-6F851D6C62FA}" type="presParOf" srcId="{98333C63-0C78-49AD-8B4D-49E4ED151199}" destId="{767E91E3-3AE5-4F26-9B23-26A4A4F9C1BE}" srcOrd="3" destOrd="0" presId="urn:microsoft.com/office/officeart/2005/8/layout/hProcess9"/>
    <dgm:cxn modelId="{BD805143-970A-4CD0-8F1F-228D2C9F0749}" type="presParOf" srcId="{98333C63-0C78-49AD-8B4D-49E4ED151199}" destId="{1A3BDB83-6D8D-4DFF-949B-F5BF284F6E3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260B-79CE-4D61-B062-8A7DFC9E3481}">
      <dsp:nvSpPr>
        <dsp:cNvPr id="0" name=""/>
        <dsp:cNvSpPr/>
      </dsp:nvSpPr>
      <dsp:spPr>
        <a:xfrm rot="5400000">
          <a:off x="-293053" y="296470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tài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 rot="-5400000">
        <a:off x="1" y="687208"/>
        <a:ext cx="1367584" cy="586107"/>
      </dsp:txXfrm>
    </dsp:sp>
    <dsp:sp modelId="{D8177987-1C94-42FA-BAC8-79C78283149D}">
      <dsp:nvSpPr>
        <dsp:cNvPr id="0" name=""/>
        <dsp:cNvSpPr/>
      </dsp:nvSpPr>
      <dsp:spPr>
        <a:xfrm rot="5400000">
          <a:off x="4468442" y="-3097441"/>
          <a:ext cx="1269899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hôn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67585" y="65407"/>
        <a:ext cx="7409624" cy="1145917"/>
      </dsp:txXfrm>
    </dsp:sp>
    <dsp:sp modelId="{A5579C51-3DEB-4E0F-ABD3-FD5BF2296013}">
      <dsp:nvSpPr>
        <dsp:cNvPr id="0" name=""/>
        <dsp:cNvSpPr/>
      </dsp:nvSpPr>
      <dsp:spPr>
        <a:xfrm rot="5400000">
          <a:off x="-293053" y="2059407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Cốt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truyện</a:t>
          </a:r>
          <a:endParaRPr lang="en-US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450145"/>
        <a:ext cx="1367584" cy="586107"/>
      </dsp:txXfrm>
    </dsp:sp>
    <dsp:sp modelId="{01B5986B-39EC-4FD7-B6CF-BD636F7533CC}">
      <dsp:nvSpPr>
        <dsp:cNvPr id="0" name=""/>
        <dsp:cNvSpPr/>
      </dsp:nvSpPr>
      <dsp:spPr>
        <a:xfrm rot="5400000">
          <a:off x="4468108" y="-1334170"/>
          <a:ext cx="1270567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xoay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quanh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nhưng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gặp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trắc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cuối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cùng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vượt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mọi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thách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họ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tụ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.</a:t>
          </a:r>
        </a:p>
      </dsp:txBody>
      <dsp:txXfrm rot="-5400000">
        <a:off x="1367584" y="1828378"/>
        <a:ext cx="7409591" cy="1146519"/>
      </dsp:txXfrm>
    </dsp:sp>
    <dsp:sp modelId="{ABE926F3-572C-4D18-B98E-EEFA699C3BC3}">
      <dsp:nvSpPr>
        <dsp:cNvPr id="0" name=""/>
        <dsp:cNvSpPr/>
      </dsp:nvSpPr>
      <dsp:spPr>
        <a:xfrm rot="5400000">
          <a:off x="-293053" y="3822345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kể</a:t>
          </a:r>
          <a:endParaRPr lang="en-US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213083"/>
        <a:ext cx="1367584" cy="586107"/>
      </dsp:txXfrm>
    </dsp:sp>
    <dsp:sp modelId="{EE6B7900-A11C-406F-9AD4-D7A839C0CD95}">
      <dsp:nvSpPr>
        <dsp:cNvPr id="0" name=""/>
        <dsp:cNvSpPr/>
      </dsp:nvSpPr>
      <dsp:spPr>
        <a:xfrm rot="5400000">
          <a:off x="4468442" y="428433"/>
          <a:ext cx="1269899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400" b="0" i="0" kern="1200" dirty="0">
              <a:latin typeface="+mn-lt"/>
            </a:rPr>
            <a:t>Ngôi kể: ngôi thứ nhất (người kể xưng </a:t>
          </a:r>
          <a:r>
            <a:rPr lang="en-US" sz="2400" kern="1200" dirty="0"/>
            <a:t>“</a:t>
          </a:r>
          <a:r>
            <a:rPr lang="en-US" sz="2400" kern="1200" dirty="0" err="1"/>
            <a:t>ta</a:t>
          </a:r>
          <a:r>
            <a:rPr lang="en-US" sz="2400" kern="1200" dirty="0"/>
            <a:t>”,</a:t>
          </a:r>
          <a:r>
            <a:rPr lang="en-US" sz="2400" kern="1200" dirty="0">
              <a:latin typeface="+mn-lt"/>
            </a:rPr>
            <a:t> </a:t>
          </a:r>
          <a:r>
            <a:rPr lang="en-US" sz="2400" kern="1200" dirty="0"/>
            <a:t>“</a:t>
          </a:r>
          <a:r>
            <a:rPr lang="en-US" sz="2400" kern="1200" dirty="0" err="1"/>
            <a:t>đôi</a:t>
          </a:r>
          <a:r>
            <a:rPr lang="en-US" sz="2400" kern="1200" dirty="0"/>
            <a:t> </a:t>
          </a:r>
          <a:r>
            <a:rPr lang="en-US" sz="2400" kern="1200" dirty="0" err="1"/>
            <a:t>ta</a:t>
          </a:r>
          <a:r>
            <a:rPr lang="en-US" sz="2400" kern="1200" dirty="0"/>
            <a:t>”, “</a:t>
          </a:r>
          <a:r>
            <a:rPr lang="en-US" sz="2400" kern="1200" dirty="0" err="1"/>
            <a:t>người</a:t>
          </a:r>
          <a:r>
            <a:rPr lang="en-US" sz="2400" kern="1200" dirty="0"/>
            <a:t> </a:t>
          </a:r>
          <a:r>
            <a:rPr lang="en-US" sz="2400" kern="1200" dirty="0" err="1"/>
            <a:t>anh</a:t>
          </a:r>
          <a:r>
            <a:rPr lang="en-US" sz="2400" kern="1200" dirty="0"/>
            <a:t> </a:t>
          </a:r>
          <a:r>
            <a:rPr lang="en-US" sz="2400" kern="1200" dirty="0" err="1"/>
            <a:t>yêu</a:t>
          </a:r>
          <a:r>
            <a:rPr lang="en-US" sz="2400" kern="1200" dirty="0"/>
            <a:t>”</a:t>
          </a:r>
          <a:r>
            <a:rPr lang="en-US" sz="2400" kern="1200" dirty="0">
              <a:latin typeface="+mn-lt"/>
            </a:rPr>
            <a:t>…</a:t>
          </a:r>
          <a:r>
            <a:rPr lang="vi-VN" sz="2400" b="0" i="0" kern="1200" dirty="0">
              <a:latin typeface="+mn-lt"/>
            </a:rPr>
            <a:t>).</a:t>
          </a:r>
          <a:endParaRPr lang="en-US" sz="2400" kern="1200" dirty="0">
            <a:latin typeface="+mn-lt"/>
            <a:cs typeface="Times New Roman" pitchFamily="18" charset="0"/>
          </a:endParaRPr>
        </a:p>
      </dsp:txBody>
      <dsp:txXfrm rot="-5400000">
        <a:off x="1367585" y="3591282"/>
        <a:ext cx="7409624" cy="1145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0CE9A-F25A-4F26-9D15-25A2B11A2B7E}">
      <dsp:nvSpPr>
        <dsp:cNvPr id="0" name=""/>
        <dsp:cNvSpPr/>
      </dsp:nvSpPr>
      <dsp:spPr>
        <a:xfrm>
          <a:off x="0" y="2232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i="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trai</a:t>
          </a:r>
          <a:br>
            <a:rPr lang="en-US" sz="2400" b="1" i="1" kern="1200" dirty="0"/>
          </a:b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45" y="35677"/>
        <a:ext cx="3285910" cy="1074993"/>
      </dsp:txXfrm>
    </dsp:sp>
    <dsp:sp modelId="{E0072174-924B-462D-82F5-10562FB2EEC2}">
      <dsp:nvSpPr>
        <dsp:cNvPr id="0" name=""/>
        <dsp:cNvSpPr/>
      </dsp:nvSpPr>
      <dsp:spPr>
        <a:xfrm rot="5400000">
          <a:off x="1372157" y="1191435"/>
          <a:ext cx="608485" cy="5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522245" y="1144116"/>
        <a:ext cx="308309" cy="454331"/>
      </dsp:txXfrm>
    </dsp:sp>
    <dsp:sp modelId="{9148658E-B67D-4355-B995-DE85674C2649}">
      <dsp:nvSpPr>
        <dsp:cNvPr id="0" name=""/>
        <dsp:cNvSpPr/>
      </dsp:nvSpPr>
      <dsp:spPr>
        <a:xfrm>
          <a:off x="0" y="1752603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ngóng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US" sz="22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chờ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đợi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45" y="1786048"/>
        <a:ext cx="3285910" cy="1074993"/>
      </dsp:txXfrm>
    </dsp:sp>
    <dsp:sp modelId="{BA480224-539C-4220-81A8-214C84FE2A20}">
      <dsp:nvSpPr>
        <dsp:cNvPr id="0" name=""/>
        <dsp:cNvSpPr/>
      </dsp:nvSpPr>
      <dsp:spPr>
        <a:xfrm rot="5400000">
          <a:off x="1408584" y="2904261"/>
          <a:ext cx="535631" cy="5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-5400000">
        <a:off x="1522245" y="2893369"/>
        <a:ext cx="308309" cy="381477"/>
      </dsp:txXfrm>
    </dsp:sp>
    <dsp:sp modelId="{6F93F8AA-B3DE-4459-AB2B-637C7C19F563}">
      <dsp:nvSpPr>
        <dsp:cNvPr id="0" name=""/>
        <dsp:cNvSpPr/>
      </dsp:nvSpPr>
      <dsp:spPr>
        <a:xfrm>
          <a:off x="0" y="3427883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3445" y="3461328"/>
        <a:ext cx="3285910" cy="1074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D1B2E-9C97-465C-AC7E-26002AFF7C19}">
      <dsp:nvSpPr>
        <dsp:cNvPr id="0" name=""/>
        <dsp:cNvSpPr/>
      </dsp:nvSpPr>
      <dsp:spPr>
        <a:xfrm>
          <a:off x="533394" y="0"/>
          <a:ext cx="3429011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trai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5755" y="32361"/>
        <a:ext cx="3364289" cy="1040178"/>
      </dsp:txXfrm>
    </dsp:sp>
    <dsp:sp modelId="{B943E2A4-927C-4250-BB68-A58007F49D63}">
      <dsp:nvSpPr>
        <dsp:cNvPr id="0" name=""/>
        <dsp:cNvSpPr/>
      </dsp:nvSpPr>
      <dsp:spPr>
        <a:xfrm rot="5274737">
          <a:off x="1992592" y="1142046"/>
          <a:ext cx="571726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 rot="-5400000">
        <a:off x="2126577" y="1104835"/>
        <a:ext cx="298323" cy="422565"/>
      </dsp:txXfrm>
    </dsp:sp>
    <dsp:sp modelId="{55A448A5-EB15-4AEB-BCC2-AD56146794FE}">
      <dsp:nvSpPr>
        <dsp:cNvPr id="0" name=""/>
        <dsp:cNvSpPr/>
      </dsp:nvSpPr>
      <dsp:spPr>
        <a:xfrm>
          <a:off x="655615" y="1676398"/>
          <a:ext cx="3306790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son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sắt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chung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  </a:t>
          </a:r>
        </a:p>
      </dsp:txBody>
      <dsp:txXfrm>
        <a:off x="687976" y="1708759"/>
        <a:ext cx="3242068" cy="1040178"/>
      </dsp:txXfrm>
    </dsp:sp>
    <dsp:sp modelId="{6F77CEF8-7F8D-4B71-B925-63787C13408A}">
      <dsp:nvSpPr>
        <dsp:cNvPr id="0" name=""/>
        <dsp:cNvSpPr/>
      </dsp:nvSpPr>
      <dsp:spPr>
        <a:xfrm rot="5528173">
          <a:off x="1974146" y="2799396"/>
          <a:ext cx="608616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2132073" y="2743742"/>
        <a:ext cx="298323" cy="459455"/>
      </dsp:txXfrm>
    </dsp:sp>
    <dsp:sp modelId="{38163735-8EFB-46C8-A9F0-18E223411ED1}">
      <dsp:nvSpPr>
        <dsp:cNvPr id="0" name=""/>
        <dsp:cNvSpPr/>
      </dsp:nvSpPr>
      <dsp:spPr>
        <a:xfrm>
          <a:off x="582337" y="3314700"/>
          <a:ext cx="3331124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thắm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thượng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200" i="1" kern="1200" dirty="0">
              <a:latin typeface="Times New Roman" pitchFamily="18" charset="0"/>
              <a:cs typeface="Times New Roman" pitchFamily="18" charset="0"/>
            </a:rPr>
          </a:br>
          <a:endParaRPr lang="en-US" sz="22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4698" y="3347061"/>
        <a:ext cx="3266402" cy="1040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25BB1-D3DB-4C12-B272-74A60A2D0A06}">
      <dsp:nvSpPr>
        <dsp:cNvPr id="0" name=""/>
        <dsp:cNvSpPr/>
      </dsp:nvSpPr>
      <dsp:spPr>
        <a:xfrm>
          <a:off x="651509" y="0"/>
          <a:ext cx="7383780" cy="3048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64D62-CC32-4418-8472-C547B71059B2}">
      <dsp:nvSpPr>
        <dsp:cNvPr id="0" name=""/>
        <dsp:cNvSpPr/>
      </dsp:nvSpPr>
      <dsp:spPr>
        <a:xfrm>
          <a:off x="190439" y="190500"/>
          <a:ext cx="2547229" cy="2667000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đánh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đập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hạ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hắt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hủi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14784" y="314845"/>
        <a:ext cx="2298539" cy="2418310"/>
      </dsp:txXfrm>
    </dsp:sp>
    <dsp:sp modelId="{0824303B-EEF4-4F5E-83DC-308391C500D2}">
      <dsp:nvSpPr>
        <dsp:cNvPr id="0" name=""/>
        <dsp:cNvSpPr/>
      </dsp:nvSpPr>
      <dsp:spPr>
        <a:xfrm>
          <a:off x="3069785" y="265041"/>
          <a:ext cx="2547229" cy="2517916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ấm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áp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92700" y="387956"/>
        <a:ext cx="2301399" cy="2272086"/>
      </dsp:txXfrm>
    </dsp:sp>
    <dsp:sp modelId="{1A3BDB83-6D8D-4DFF-949B-F5BF284F6E32}">
      <dsp:nvSpPr>
        <dsp:cNvPr id="0" name=""/>
        <dsp:cNvSpPr/>
      </dsp:nvSpPr>
      <dsp:spPr>
        <a:xfrm>
          <a:off x="5949131" y="214310"/>
          <a:ext cx="2547229" cy="26193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xoa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Tấm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lòng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bao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dung,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bền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chặt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6073476" y="338655"/>
        <a:ext cx="2298539" cy="2370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49B0E-812C-4FDF-BA5D-2E8031D6AE0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7A9F-A244-49F0-9812-BF7025B9C1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AD68B-EE32-4313-9859-4432BCAD4F93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55B4D3-3A0E-4F3E-8E52-67C58D4B2E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9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143000" y="990601"/>
            <a:ext cx="10134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9.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33601" y="914401"/>
            <a:ext cx="1828801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1524001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28600"/>
            <a:ext cx="3591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0" y="2057401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hủi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urved Right Arrow 19"/>
          <p:cNvSpPr>
            <a:spLocks noChangeArrowheads="1"/>
          </p:cNvSpPr>
          <p:nvPr/>
        </p:nvSpPr>
        <p:spPr bwMode="auto">
          <a:xfrm>
            <a:off x="1752600" y="3200400"/>
            <a:ext cx="762000" cy="990600"/>
          </a:xfrm>
          <a:prstGeom prst="curvedRightArrow">
            <a:avLst>
              <a:gd name="adj1" fmla="val 20111"/>
              <a:gd name="adj2" fmla="val 50000"/>
              <a:gd name="adj3" fmla="val 25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90801" y="3581401"/>
            <a:ext cx="7086601" cy="18466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- Tai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5" grpId="0"/>
      <p:bldP spid="17" grpId="0"/>
      <p:bldP spid="19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667001" y="1752601"/>
            <a:ext cx="1828801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0" y="6858000"/>
            <a:ext cx="6629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gái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đập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hắt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hủi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:.</a:t>
            </a:r>
            <a:br>
              <a:rPr lang="en-US" sz="1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chăm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sóc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bù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tóc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búi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”.</a:t>
            </a:r>
            <a:b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Lay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áp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ơi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rũ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kẻo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bọ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phủi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kẻo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Khẳng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chặt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(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Chết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…song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Ủa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bán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trâu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lúa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gỗ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cứng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-&gt;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gái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xoa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dịu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bởi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tấm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lòng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bao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dung,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-&gt;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chặt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Qua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thấy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xây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bất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gỡ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Tai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Đoàn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914400"/>
            <a:ext cx="3591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ĐỌC VĂN BẢN -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VĨNH BIỆT CỬU TRÙNG ĐÀI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600" y="2551836"/>
            <a:ext cx="6629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 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",…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1577975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5906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90675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1631950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1631950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1603375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Rectangle 3"/>
          <p:cNvSpPr>
            <a:spLocks noChangeArrowheads="1"/>
          </p:cNvSpPr>
          <p:nvPr/>
        </p:nvSpPr>
        <p:spPr bwMode="auto">
          <a:xfrm>
            <a:off x="1631950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133600" y="0"/>
            <a:ext cx="7848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BẢNG KIỂM ĐÁNH GIÁ KĨ NĂNG NÓI </a:t>
            </a:r>
          </a:p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NHÓM 1,2,3,4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600201" y="1219200"/>
          <a:ext cx="8991601" cy="55626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Tiêu</a:t>
                      </a: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chí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67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>
                          <a:latin typeface="Times New Roman"/>
                          <a:ea typeface="Calibri"/>
                          <a:cs typeface="Times New Roman"/>
                        </a:rPr>
                        <a:t>Nội dung</a:t>
                      </a:r>
                      <a:endParaRPr lang="en-US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Trả lời đầy đủ các câu hỏi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Nội dung thuyết trình tốt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>
                          <a:latin typeface="Times New Roman"/>
                          <a:ea typeface="Calibri"/>
                          <a:cs typeface="Times New Roman"/>
                        </a:rPr>
                        <a:t>Hình thức</a:t>
                      </a:r>
                      <a:endParaRPr lang="en-US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Bố cục hợp lý, rõ ràng, dễ theo dõi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Chữ đúng chính tả, văn phạm, kích thước chữ dễ nhìn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Trình bày đẹp, hấp dẫn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713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i="1" dirty="0" err="1">
                          <a:latin typeface="Times New Roman"/>
                          <a:ea typeface="Calibri"/>
                          <a:cs typeface="Times New Roman"/>
                        </a:rPr>
                        <a:t>thuyết</a:t>
                      </a:r>
                      <a:r>
                        <a:rPr lang="en-US" sz="2000" b="1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i="1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Phong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thuyết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tin,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linh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hoạt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năng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cuốn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hút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5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Nắm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vững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thuyết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trung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sang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tỏ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vấn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đề</a:t>
                      </a: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606" name="Rectangle 25"/>
          <p:cNvSpPr>
            <a:spLocks noChangeArrowheads="1"/>
          </p:cNvSpPr>
          <p:nvPr/>
        </p:nvSpPr>
        <p:spPr bwMode="auto">
          <a:xfrm>
            <a:off x="1577975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Rectangle 23"/>
          <p:cNvSpPr>
            <a:spLocks noChangeArrowheads="1"/>
          </p:cNvSpPr>
          <p:nvPr/>
        </p:nvSpPr>
        <p:spPr bwMode="auto">
          <a:xfrm>
            <a:off x="15906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8" name="Rectangle 21"/>
          <p:cNvSpPr>
            <a:spLocks noChangeArrowheads="1"/>
          </p:cNvSpPr>
          <p:nvPr/>
        </p:nvSpPr>
        <p:spPr bwMode="auto">
          <a:xfrm>
            <a:off x="1590675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9" name="Rectangle 24"/>
          <p:cNvSpPr>
            <a:spLocks noChangeArrowheads="1"/>
          </p:cNvSpPr>
          <p:nvPr/>
        </p:nvSpPr>
        <p:spPr bwMode="auto">
          <a:xfrm>
            <a:off x="1631950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0" name="Rectangle 22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1" name="Rectangle 20"/>
          <p:cNvSpPr>
            <a:spLocks noChangeArrowheads="1"/>
          </p:cNvSpPr>
          <p:nvPr/>
        </p:nvSpPr>
        <p:spPr bwMode="auto">
          <a:xfrm>
            <a:off x="1631950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2" name="Rectangle 19"/>
          <p:cNvSpPr>
            <a:spLocks noChangeArrowheads="1"/>
          </p:cNvSpPr>
          <p:nvPr/>
        </p:nvSpPr>
        <p:spPr bwMode="auto">
          <a:xfrm>
            <a:off x="1603375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3" name="Rectangle 18"/>
          <p:cNvSpPr>
            <a:spLocks noChangeArrowheads="1"/>
          </p:cNvSpPr>
          <p:nvPr/>
        </p:nvSpPr>
        <p:spPr bwMode="auto">
          <a:xfrm>
            <a:off x="1631950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4" name="Rectangle 16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5" name="Rectangle 17"/>
          <p:cNvSpPr>
            <a:spLocks noChangeArrowheads="1"/>
          </p:cNvSpPr>
          <p:nvPr/>
        </p:nvSpPr>
        <p:spPr bwMode="auto">
          <a:xfrm>
            <a:off x="16033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6" name="Rectangle 15"/>
          <p:cNvSpPr>
            <a:spLocks noChangeArrowheads="1"/>
          </p:cNvSpPr>
          <p:nvPr/>
        </p:nvSpPr>
        <p:spPr bwMode="auto">
          <a:xfrm>
            <a:off x="1603375" y="6985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7" name="Rectangle 14"/>
          <p:cNvSpPr>
            <a:spLocks noChangeArrowheads="1"/>
          </p:cNvSpPr>
          <p:nvPr/>
        </p:nvSpPr>
        <p:spPr bwMode="auto">
          <a:xfrm>
            <a:off x="1631950" y="6985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8" name="Rectangle 13"/>
          <p:cNvSpPr>
            <a:spLocks noChangeArrowheads="1"/>
          </p:cNvSpPr>
          <p:nvPr/>
        </p:nvSpPr>
        <p:spPr bwMode="auto">
          <a:xfrm>
            <a:off x="1603375" y="177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9" name="Rectangle 12"/>
          <p:cNvSpPr>
            <a:spLocks noChangeArrowheads="1"/>
          </p:cNvSpPr>
          <p:nvPr/>
        </p:nvSpPr>
        <p:spPr bwMode="auto">
          <a:xfrm>
            <a:off x="1631950" y="177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0" name="Rectangle 2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915400" y="1828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9906000" y="1828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915400" y="22860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906000" y="22860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8915400" y="2819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9906000" y="2819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8915400" y="36576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9906000" y="36576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8915400" y="4343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906000" y="4343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8915400" y="5105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9906000" y="5105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915400" y="6019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9829800" y="6019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828800" y="228601"/>
            <a:ext cx="365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III. Tổng kết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7400" y="762001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312420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0" y="1219200"/>
            <a:ext cx="8763000" cy="22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dirty="0"/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71550" lvl="1" indent="-514350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438400" y="3581401"/>
            <a:ext cx="7772400" cy="31085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anchor="ctr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7" grpId="0"/>
      <p:bldP spid="10" grpId="0"/>
      <p:bldP spid="11" grpId="0"/>
      <p:bldP spid="634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1" y="685800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 TẬP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27" y="0"/>
            <a:ext cx="9144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1" t="2522" r="4267" b="4368"/>
          <a:stretch>
            <a:fillRect/>
          </a:stretch>
        </p:blipFill>
        <p:spPr>
          <a:xfrm>
            <a:off x="4401611" y="1076205"/>
            <a:ext cx="3337469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858265" y="1644465"/>
            <a:ext cx="249032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896520" y="1644465"/>
            <a:ext cx="2335363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89466" y="6986827"/>
            <a:ext cx="157068" cy="209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6A502-E87D-4A16-B9DC-EF4751AC4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84" y="309718"/>
            <a:ext cx="934889" cy="6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405602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06375"/>
            <a:ext cx="75438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86400" y="5105401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65846" y="511882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448877" y="4309583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 err="1">
                <a:solidFill>
                  <a:srgbClr val="FFFFFF"/>
                </a:solidFill>
              </a:rPr>
              <a:t>Bắt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</a:rPr>
              <a:t>đầu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21738" r="21801"/>
          <a:stretch/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115784480"/>
              </p:ext>
            </p:extLst>
          </p:nvPr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28600"/>
            <a:ext cx="74676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8592052" y="838200"/>
            <a:ext cx="125090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65846" y="511882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52534" y="4374885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64111" y="4343571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Ramayana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 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21738" r="21801"/>
          <a:stretch/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222685439"/>
              </p:ext>
            </p:extLst>
          </p:nvPr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828800" y="206375"/>
            <a:ext cx="73914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8592052" y="838200"/>
            <a:ext cx="125090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86400" y="5118822"/>
            <a:ext cx="350520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57400" y="5105401"/>
            <a:ext cx="342055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562600" y="4309583"/>
            <a:ext cx="342900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57400" y="4343401"/>
            <a:ext cx="357295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   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21738" r="21801"/>
          <a:stretch/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1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580247928"/>
              </p:ext>
            </p:extLst>
          </p:nvPr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28602"/>
            <a:ext cx="7543800" cy="1371599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54852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83388" y="505725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21738" r="21801"/>
          <a:stretch/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838201"/>
            <a:ext cx="2351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VĂN BẢN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1981201"/>
            <a:ext cx="9172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GothicH" pitchFamily="34" charset="0"/>
                <a:cs typeface="Times New Roman" pitchFamily="18" charset="0"/>
              </a:rPr>
              <a:t>LỜI TIỄN DẶN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5051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01980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GV: ĐINH DOANH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THPT: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403339462"/>
              </p:ext>
            </p:extLst>
          </p:nvPr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06375"/>
            <a:ext cx="73914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54852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83388" y="505725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21738" r="21801"/>
          <a:stretch/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67000" y="1752601"/>
            <a:ext cx="7010400" cy="30464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GV dặn dò HS: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+ Ôn tập bài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i="1">
                <a:latin typeface="Times New Roman" pitchFamily="18" charset="0"/>
                <a:cs typeface="Times New Roman" pitchFamily="18" charset="0"/>
              </a:rPr>
              <a:t>Vĩnh biệt Cửu Trùng Đài”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+ Soạn bài: </a:t>
            </a:r>
            <a:r>
              <a:rPr lang="vi-VN" sz="3200" i="1">
                <a:latin typeface="Times New Roman" pitchFamily="18" charset="0"/>
                <a:cs typeface="Times New Roman" pitchFamily="18" charset="0"/>
              </a:rPr>
              <a:t>“Sống hay không sống – Đó là vấn đề”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(Trích Hăm-lét) – Sếch-xpia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133600" y="457201"/>
            <a:ext cx="8001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54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 DỤNG 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nay.</a:t>
            </a:r>
          </a:p>
          <a:p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67000" y="1752601"/>
            <a:ext cx="7010400" cy="36625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HS: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Giáng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52600" y="152401"/>
            <a:ext cx="89154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 THÀNH KIẾN THỨC </a:t>
            </a:r>
          </a:p>
          <a:p>
            <a:endParaRPr lang="en-US" sz="4000" b="1">
              <a:latin typeface="Times New Roman" pitchFamily="18" charset="0"/>
              <a:cs typeface="Times New Roman" pitchFamily="18" charset="0"/>
            </a:endParaRPr>
          </a:p>
          <a:p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86200" y="1295401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TRI THỨC NGỮ VĂN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752600" y="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TRI THỨC NGỮ VĂN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76400" y="838201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(…)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1752600" y="1981200"/>
            <a:ext cx="3657600" cy="17526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1.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Khái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niệm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…</a:t>
            </a: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1905000" y="4267200"/>
            <a:ext cx="3657600" cy="16764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3.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Nhân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vật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trọng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…</a:t>
            </a: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6629400" y="1905000"/>
            <a:ext cx="3733800" cy="17526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2.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Cốt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…</a:t>
            </a: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6553200" y="4191000"/>
            <a:ext cx="3733800" cy="18288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4.Ngôn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ngữ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...</a:t>
            </a: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</a:endParaRPr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 animBg="1"/>
      <p:bldP spid="7173" grpId="0" animBg="1"/>
      <p:bldP spid="7175" grpId="0" animBg="1"/>
      <p:bldP spid="71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762001"/>
            <a:ext cx="365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I. Tìm hiểu chung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057401" y="1295401"/>
            <a:ext cx="286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i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5486400" y="1524000"/>
            <a:ext cx="495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1846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1524000" y="152401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ĐỌC VĂN BẢN - </a:t>
            </a:r>
            <a:r>
              <a:rPr lang="vi-VN" sz="2800" b="1" u="sng">
                <a:latin typeface="Times New Roman" pitchFamily="18" charset="0"/>
                <a:cs typeface="Times New Roman" pitchFamily="18" charset="0"/>
              </a:rPr>
              <a:t>VĨNH BIỆT CỬU TRÙNG ĐÀI </a:t>
            </a: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TSC\Downloads\bf-164174638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981200"/>
            <a:ext cx="2895600" cy="2667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Rectangle 9"/>
          <p:cNvSpPr/>
          <p:nvPr/>
        </p:nvSpPr>
        <p:spPr>
          <a:xfrm>
            <a:off x="2133600" y="4724400"/>
            <a:ext cx="230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2800" b="1" i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5334000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i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14350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762001"/>
            <a:ext cx="365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33600" y="1371600"/>
            <a:ext cx="82296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133600" y="2133600"/>
            <a:ext cx="8229600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? Qua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1524000" y="152401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ĐỌC VĂN BẢN -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VĨNH BIỆT CỬU TRÙNG ĐÀI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4350" grpId="0" animBg="1"/>
      <p:bldP spid="143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828800" y="5334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ĐỌC VĂN BẢN -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VĨNH BIỆT CỬU TRÙNG ĐÀI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676400" y="1219200"/>
          <a:ext cx="883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0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9801" y="609601"/>
            <a:ext cx="1828801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2286000" y="1981200"/>
          <a:ext cx="3352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6172200" y="2057400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ctangle 14"/>
          <p:cNvSpPr/>
          <p:nvPr/>
        </p:nvSpPr>
        <p:spPr>
          <a:xfrm>
            <a:off x="2133601" y="1219201"/>
            <a:ext cx="821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14347" grpId="0" animBg="1"/>
      <p:bldGraphic spid="13" grpId="0">
        <p:bldAsOne/>
      </p:bldGraphic>
      <p:bldGraphic spid="14" grpId="0">
        <p:bldAsOne/>
      </p:bldGraphic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9801" y="1600201"/>
            <a:ext cx="1828801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1" y="1905000"/>
            <a:ext cx="82135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</a:p>
          <a:p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hủi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0" y="6858000"/>
            <a:ext cx="6629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gái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đập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hắt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hủi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:.</a:t>
            </a:r>
            <a:br>
              <a:rPr lang="en-US" sz="1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chăm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sóc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bù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tóc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búi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gỡ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”.</a:t>
            </a:r>
            <a:b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Lay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áp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ơi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rũ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kẻo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bọ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Dậy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phủi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kẻo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Khẳng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chặt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(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Chết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…song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Ủa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bán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trâu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lúa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gỗ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cứng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-&gt;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gái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xoa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dịu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bởi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tấm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lòng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bao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dung,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-&gt;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bền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chặt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thay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Qua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thấy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xây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bất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trải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gỡ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Tai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Đoàn</a:t>
            </a: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1752600" y="3276600"/>
          <a:ext cx="8686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0" y="838200"/>
            <a:ext cx="3591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ĐỌC VĂN BẢN -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VĨNH BIỆT CỬU TRÙNG ĐÀI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5" grpId="0"/>
      <p:bldGraphic spid="16" grpId="0">
        <p:bldAsOne/>
      </p:bldGraphic>
      <p:bldP spid="17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322</TotalTime>
  <Words>2121</Words>
  <Application>Microsoft Office PowerPoint</Application>
  <PresentationFormat>Màn hình rộng</PresentationFormat>
  <Paragraphs>370</Paragraphs>
  <Slides>23</Slides>
  <Notes>6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.VnGothicH</vt:lpstr>
      <vt:lpstr>Arial</vt:lpstr>
      <vt:lpstr>Arial Black</vt:lpstr>
      <vt:lpstr>Calibri</vt:lpstr>
      <vt:lpstr>Constantia</vt:lpstr>
      <vt:lpstr>Times New Roman</vt:lpstr>
      <vt:lpstr>Wingdings 2</vt:lpstr>
      <vt:lpstr>Flow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TSC</dc:creator>
  <cp:lastModifiedBy>Nguyen Van</cp:lastModifiedBy>
  <cp:revision>78</cp:revision>
  <dcterms:created xsi:type="dcterms:W3CDTF">2023-08-09T14:56:17Z</dcterms:created>
  <dcterms:modified xsi:type="dcterms:W3CDTF">2023-08-11T01:10:06Z</dcterms:modified>
</cp:coreProperties>
</file>