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313" r:id="rId4"/>
    <p:sldId id="266" r:id="rId5"/>
    <p:sldId id="331" r:id="rId6"/>
    <p:sldId id="257" r:id="rId7"/>
    <p:sldId id="428" r:id="rId8"/>
    <p:sldId id="429" r:id="rId9"/>
    <p:sldId id="430" r:id="rId10"/>
    <p:sldId id="258" r:id="rId11"/>
    <p:sldId id="315" r:id="rId12"/>
    <p:sldId id="260" r:id="rId13"/>
    <p:sldId id="431" r:id="rId14"/>
    <p:sldId id="432" r:id="rId15"/>
    <p:sldId id="433" r:id="rId16"/>
    <p:sldId id="434" r:id="rId17"/>
    <p:sldId id="435" r:id="rId18"/>
    <p:sldId id="316" r:id="rId19"/>
    <p:sldId id="436" r:id="rId20"/>
    <p:sldId id="261" r:id="rId21"/>
    <p:sldId id="317" r:id="rId22"/>
    <p:sldId id="318" r:id="rId23"/>
    <p:sldId id="319" r:id="rId24"/>
    <p:sldId id="437" r:id="rId25"/>
    <p:sldId id="329" r:id="rId26"/>
    <p:sldId id="267" r:id="rId27"/>
    <p:sldId id="287" r:id="rId28"/>
  </p:sldIdLst>
  <p:sldSz cx="9144000" cy="5143500" type="screen16x9"/>
  <p:notesSz cx="6858000" cy="9144000"/>
  <p:embeddedFontLst>
    <p:embeddedFont>
      <p:font typeface="#9Slide03 AmpleSoft Bold" panose="020B0604020202020204" charset="0"/>
      <p:regular r:id="rId30"/>
    </p:embeddedFont>
    <p:embeddedFont>
      <p:font typeface="#9Slide03 Arima Madurai Black" panose="020B0604020202020204" charset="0"/>
      <p:regular r:id="rId31"/>
    </p:embeddedFont>
    <p:embeddedFont>
      <p:font typeface="#9Slide03 Roboto Black" panose="020B0604020202020204" charset="0"/>
      <p:regular r:id="rId32"/>
    </p:embeddedFont>
    <p:embeddedFont>
      <p:font typeface="#9Slide04 Noticia Text Bold" panose="020B0604020202020204" charset="0"/>
      <p:regular r:id="rId33"/>
    </p:embeddedFont>
    <p:embeddedFont>
      <p:font typeface="#9Slide04 Playfair Display Blac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Kalam" panose="020B0604020202020204" charset="0"/>
      <p:regular r:id="rId39"/>
    </p:embeddedFont>
    <p:embeddedFont>
      <p:font typeface="More Sugar Thin" panose="020B0604020202020204" charset="0"/>
      <p:regular r:id="rId40"/>
    </p:embeddedFont>
    <p:embeddedFont>
      <p:font typeface="Special Elite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924" y="-1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8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84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340c23162_0_4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2340c23162_0_4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29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82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1b06bd4b87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11b06bd4b87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11b06bd4b87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11b06bd4b87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1b06bd4b87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11b06bd4b87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340c23162_0_4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2340c23162_0_4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340c23162_0_4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2340c23162_0_4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89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33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66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448116">
            <a:off x="8295066" y="1542438"/>
            <a:ext cx="1748849" cy="10685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57075" y="-224700"/>
            <a:ext cx="1749050" cy="106865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7133060">
            <a:off x="-509593" y="2598405"/>
            <a:ext cx="1749256" cy="1068776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323959">
            <a:off x="8232091" y="4453206"/>
            <a:ext cx="1749115" cy="106869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8493134">
            <a:off x="7546111" y="-714458"/>
            <a:ext cx="1749329" cy="106882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220289" y="-1490778"/>
            <a:ext cx="7753988" cy="10833124"/>
            <a:chOff x="6260625" y="2712350"/>
            <a:chExt cx="1146175" cy="1601325"/>
          </a:xfrm>
        </p:grpSpPr>
        <p:sp>
          <p:nvSpPr>
            <p:cNvPr id="15" name="Google Shape;15;p2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867506" y="76192"/>
            <a:ext cx="8571314" cy="12073351"/>
            <a:chOff x="6949425" y="870600"/>
            <a:chExt cx="1155475" cy="1627575"/>
          </a:xfrm>
        </p:grpSpPr>
        <p:sp>
          <p:nvSpPr>
            <p:cNvPr id="19" name="Google Shape;19;p2"/>
            <p:cNvSpPr/>
            <p:nvPr/>
          </p:nvSpPr>
          <p:spPr>
            <a:xfrm>
              <a:off x="6949425" y="870600"/>
              <a:ext cx="1155475" cy="1627575"/>
            </a:xfrm>
            <a:custGeom>
              <a:avLst/>
              <a:gdLst/>
              <a:ahLst/>
              <a:cxnLst/>
              <a:rect l="l" t="t" r="r" b="b"/>
              <a:pathLst>
                <a:path w="46219" h="65103" extrusionOk="0">
                  <a:moveTo>
                    <a:pt x="39569" y="0"/>
                  </a:moveTo>
                  <a:cubicBezTo>
                    <a:pt x="39523" y="0"/>
                    <a:pt x="39477" y="2"/>
                    <a:pt x="39431" y="5"/>
                  </a:cubicBezTo>
                  <a:lnTo>
                    <a:pt x="1787" y="3042"/>
                  </a:lnTo>
                  <a:cubicBezTo>
                    <a:pt x="760" y="3131"/>
                    <a:pt x="1" y="4024"/>
                    <a:pt x="75" y="5051"/>
                  </a:cubicBezTo>
                  <a:lnTo>
                    <a:pt x="4779" y="63385"/>
                  </a:lnTo>
                  <a:cubicBezTo>
                    <a:pt x="4864" y="64366"/>
                    <a:pt x="5682" y="65102"/>
                    <a:pt x="6636" y="65102"/>
                  </a:cubicBezTo>
                  <a:cubicBezTo>
                    <a:pt x="6682" y="65102"/>
                    <a:pt x="6727" y="65101"/>
                    <a:pt x="6773" y="65097"/>
                  </a:cubicBezTo>
                  <a:lnTo>
                    <a:pt x="44432" y="62061"/>
                  </a:lnTo>
                  <a:cubicBezTo>
                    <a:pt x="45459" y="61971"/>
                    <a:pt x="46218" y="61078"/>
                    <a:pt x="46129" y="60051"/>
                  </a:cubicBezTo>
                  <a:lnTo>
                    <a:pt x="41440" y="1717"/>
                  </a:lnTo>
                  <a:cubicBezTo>
                    <a:pt x="41355" y="737"/>
                    <a:pt x="40537" y="0"/>
                    <a:pt x="39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36875" y="942175"/>
              <a:ext cx="139950" cy="1552150"/>
            </a:xfrm>
            <a:custGeom>
              <a:avLst/>
              <a:gdLst/>
              <a:ahLst/>
              <a:cxnLst/>
              <a:rect l="l" t="t" r="r" b="b"/>
              <a:pathLst>
                <a:path w="5598" h="62086" extrusionOk="0">
                  <a:moveTo>
                    <a:pt x="596" y="0"/>
                  </a:moveTo>
                  <a:lnTo>
                    <a:pt x="1" y="45"/>
                  </a:lnTo>
                  <a:lnTo>
                    <a:pt x="5002" y="62085"/>
                  </a:lnTo>
                  <a:lnTo>
                    <a:pt x="5597" y="62041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299200" y="4005325"/>
            <a:ext cx="5002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highlight>
                  <a:schemeClr val="dk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 rot="-283149">
            <a:off x="2858401" y="1314777"/>
            <a:ext cx="4011098" cy="19739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85812">
            <a:off x="-420416" y="4297387"/>
            <a:ext cx="1749157" cy="1068716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10662453">
            <a:off x="-364066" y="-671498"/>
            <a:ext cx="1749051" cy="106865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-1495489">
            <a:off x="8025882" y="3860351"/>
            <a:ext cx="1748931" cy="106857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-4605766">
            <a:off x="8252637" y="225878"/>
            <a:ext cx="1749175" cy="10687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 rot="-400738">
            <a:off x="-90026" y="47998"/>
            <a:ext cx="9470472" cy="13231388"/>
            <a:chOff x="6260625" y="2712350"/>
            <a:chExt cx="1146175" cy="1601325"/>
          </a:xfrm>
        </p:grpSpPr>
        <p:sp>
          <p:nvSpPr>
            <p:cNvPr id="29" name="Google Shape;29;p3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3"/>
          <p:cNvSpPr/>
          <p:nvPr/>
        </p:nvSpPr>
        <p:spPr>
          <a:xfrm rot="-9271741">
            <a:off x="2935736" y="-654848"/>
            <a:ext cx="1749238" cy="106876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1954942">
            <a:off x="20724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 rot="-138496">
            <a:off x="1658233" y="2113563"/>
            <a:ext cx="3113526" cy="985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 b="0">
                <a:solidFill>
                  <a:schemeClr val="accent6"/>
                </a:solidFill>
                <a:highlight>
                  <a:schemeClr val="dk1"/>
                </a:highlight>
                <a:latin typeface="Special Elite"/>
                <a:ea typeface="Special Elite"/>
                <a:cs typeface="Special Elite"/>
                <a:sym typeface="Special Elit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 rot="-138565">
            <a:off x="2594255" y="1333495"/>
            <a:ext cx="1168849" cy="7446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 rot="-138790">
            <a:off x="1840449" y="3261577"/>
            <a:ext cx="2831908" cy="744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/>
          <p:nvPr/>
        </p:nvSpPr>
        <p:spPr>
          <a:xfrm rot="3993595">
            <a:off x="-926219" y="4407333"/>
            <a:ext cx="1749095" cy="106867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/>
          <p:nvPr/>
        </p:nvSpPr>
        <p:spPr>
          <a:xfrm rot="-8824837">
            <a:off x="5007018" y="-564773"/>
            <a:ext cx="1749183" cy="106873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/>
          <p:nvPr/>
        </p:nvSpPr>
        <p:spPr>
          <a:xfrm rot="1372370">
            <a:off x="5873304" y="4762335"/>
            <a:ext cx="1749107" cy="106868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 rot="-456837">
            <a:off x="-379261" y="-107544"/>
            <a:ext cx="1749079" cy="1068668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 rot="-3497312">
            <a:off x="8329730" y="1872129"/>
            <a:ext cx="1749243" cy="1068768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4549000" y="1533475"/>
            <a:ext cx="3588900" cy="27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 rot="3806404" flipH="1">
            <a:off x="7812646" y="2440776"/>
            <a:ext cx="1748919" cy="106857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 rot="4855262">
            <a:off x="-490871" y="4276775"/>
            <a:ext cx="1749100" cy="106868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 rot="-596057">
            <a:off x="-627455" y="-73049"/>
            <a:ext cx="1748861" cy="106853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rot="-5400000">
            <a:off x="8443162" y="-73068"/>
            <a:ext cx="1748875" cy="1068543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8"/>
          <p:cNvGrpSpPr/>
          <p:nvPr/>
        </p:nvGrpSpPr>
        <p:grpSpPr>
          <a:xfrm rot="-111189">
            <a:off x="-86487" y="-8102482"/>
            <a:ext cx="9470525" cy="13231463"/>
            <a:chOff x="6260625" y="2712350"/>
            <a:chExt cx="1146175" cy="1601325"/>
          </a:xfrm>
        </p:grpSpPr>
        <p:sp>
          <p:nvSpPr>
            <p:cNvPr id="87" name="Google Shape;87;p8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8"/>
          <p:cNvSpPr/>
          <p:nvPr/>
        </p:nvSpPr>
        <p:spPr>
          <a:xfrm rot="-8867944">
            <a:off x="2674917" y="-661376"/>
            <a:ext cx="1749082" cy="106867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/>
          <p:nvPr/>
        </p:nvSpPr>
        <p:spPr>
          <a:xfrm rot="-1654944" flipH="1">
            <a:off x="4431334" y="4779561"/>
            <a:ext cx="1748960" cy="106859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 rot="4641923">
            <a:off x="8322844" y="-17701"/>
            <a:ext cx="390303" cy="957816"/>
          </a:xfrm>
          <a:custGeom>
            <a:avLst/>
            <a:gdLst/>
            <a:ahLst/>
            <a:cxnLst/>
            <a:rect l="l" t="t" r="r" b="b"/>
            <a:pathLst>
              <a:path w="3052" h="7490" extrusionOk="0">
                <a:moveTo>
                  <a:pt x="1671" y="0"/>
                </a:moveTo>
                <a:cubicBezTo>
                  <a:pt x="1319" y="0"/>
                  <a:pt x="984" y="133"/>
                  <a:pt x="730" y="359"/>
                </a:cubicBezTo>
                <a:cubicBezTo>
                  <a:pt x="670" y="418"/>
                  <a:pt x="626" y="463"/>
                  <a:pt x="581" y="522"/>
                </a:cubicBezTo>
                <a:lnTo>
                  <a:pt x="507" y="627"/>
                </a:lnTo>
                <a:lnTo>
                  <a:pt x="1028" y="761"/>
                </a:lnTo>
                <a:lnTo>
                  <a:pt x="1072" y="731"/>
                </a:lnTo>
                <a:cubicBezTo>
                  <a:pt x="1238" y="593"/>
                  <a:pt x="1442" y="506"/>
                  <a:pt x="1649" y="506"/>
                </a:cubicBezTo>
                <a:cubicBezTo>
                  <a:pt x="1665" y="506"/>
                  <a:pt x="1681" y="506"/>
                  <a:pt x="1697" y="508"/>
                </a:cubicBezTo>
                <a:cubicBezTo>
                  <a:pt x="1742" y="508"/>
                  <a:pt x="1802" y="522"/>
                  <a:pt x="1846" y="522"/>
                </a:cubicBezTo>
                <a:cubicBezTo>
                  <a:pt x="2025" y="567"/>
                  <a:pt x="2189" y="656"/>
                  <a:pt x="2308" y="790"/>
                </a:cubicBezTo>
                <a:cubicBezTo>
                  <a:pt x="2471" y="969"/>
                  <a:pt x="2546" y="1192"/>
                  <a:pt x="2546" y="1430"/>
                </a:cubicBezTo>
                <a:lnTo>
                  <a:pt x="2308" y="6149"/>
                </a:lnTo>
                <a:cubicBezTo>
                  <a:pt x="2279" y="6608"/>
                  <a:pt x="1891" y="6984"/>
                  <a:pt x="1436" y="6984"/>
                </a:cubicBezTo>
                <a:cubicBezTo>
                  <a:pt x="1419" y="6984"/>
                  <a:pt x="1402" y="6984"/>
                  <a:pt x="1385" y="6983"/>
                </a:cubicBezTo>
                <a:cubicBezTo>
                  <a:pt x="1325" y="6983"/>
                  <a:pt x="1281" y="6968"/>
                  <a:pt x="1236" y="6968"/>
                </a:cubicBezTo>
                <a:cubicBezTo>
                  <a:pt x="819" y="6878"/>
                  <a:pt x="522" y="6491"/>
                  <a:pt x="536" y="6060"/>
                </a:cubicBezTo>
                <a:lnTo>
                  <a:pt x="656" y="3767"/>
                </a:lnTo>
                <a:cubicBezTo>
                  <a:pt x="656" y="3633"/>
                  <a:pt x="581" y="3529"/>
                  <a:pt x="462" y="3499"/>
                </a:cubicBezTo>
                <a:lnTo>
                  <a:pt x="417" y="3499"/>
                </a:lnTo>
                <a:cubicBezTo>
                  <a:pt x="358" y="3499"/>
                  <a:pt x="283" y="3514"/>
                  <a:pt x="239" y="3559"/>
                </a:cubicBezTo>
                <a:cubicBezTo>
                  <a:pt x="194" y="3604"/>
                  <a:pt x="164" y="3678"/>
                  <a:pt x="149" y="3738"/>
                </a:cubicBezTo>
                <a:lnTo>
                  <a:pt x="45" y="6030"/>
                </a:lnTo>
                <a:cubicBezTo>
                  <a:pt x="1" y="6700"/>
                  <a:pt x="477" y="7310"/>
                  <a:pt x="1132" y="7459"/>
                </a:cubicBezTo>
                <a:cubicBezTo>
                  <a:pt x="1206" y="7474"/>
                  <a:pt x="1281" y="7474"/>
                  <a:pt x="1355" y="7489"/>
                </a:cubicBezTo>
                <a:cubicBezTo>
                  <a:pt x="1374" y="7489"/>
                  <a:pt x="1393" y="7490"/>
                  <a:pt x="1411" y="7490"/>
                </a:cubicBezTo>
                <a:cubicBezTo>
                  <a:pt x="1762" y="7490"/>
                  <a:pt x="2084" y="7358"/>
                  <a:pt x="2352" y="7131"/>
                </a:cubicBezTo>
                <a:cubicBezTo>
                  <a:pt x="2620" y="6878"/>
                  <a:pt x="2784" y="6536"/>
                  <a:pt x="2799" y="6164"/>
                </a:cubicBezTo>
                <a:lnTo>
                  <a:pt x="3037" y="1460"/>
                </a:lnTo>
                <a:cubicBezTo>
                  <a:pt x="3052" y="1088"/>
                  <a:pt x="2933" y="731"/>
                  <a:pt x="2680" y="463"/>
                </a:cubicBezTo>
                <a:cubicBezTo>
                  <a:pt x="2486" y="240"/>
                  <a:pt x="2233" y="91"/>
                  <a:pt x="1950" y="31"/>
                </a:cubicBezTo>
                <a:cubicBezTo>
                  <a:pt x="1876" y="16"/>
                  <a:pt x="1802" y="16"/>
                  <a:pt x="1727" y="1"/>
                </a:cubicBezTo>
                <a:cubicBezTo>
                  <a:pt x="1708" y="1"/>
                  <a:pt x="1690" y="0"/>
                  <a:pt x="1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/>
          <p:nvPr/>
        </p:nvSpPr>
        <p:spPr>
          <a:xfrm rot="4708122">
            <a:off x="-420349" y="4144939"/>
            <a:ext cx="1749022" cy="1068633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/>
          <p:nvPr/>
        </p:nvSpPr>
        <p:spPr>
          <a:xfrm rot="9194259">
            <a:off x="-821300" y="166653"/>
            <a:ext cx="1749085" cy="106867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7955007" y="4562601"/>
            <a:ext cx="1748875" cy="1068543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 rot="-3536633">
            <a:off x="8337458" y="2223975"/>
            <a:ext cx="1749127" cy="106869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9"/>
          <p:cNvGrpSpPr/>
          <p:nvPr/>
        </p:nvGrpSpPr>
        <p:grpSpPr>
          <a:xfrm rot="-378169">
            <a:off x="-87121" y="-1214070"/>
            <a:ext cx="9470435" cy="13231336"/>
            <a:chOff x="6260625" y="2712350"/>
            <a:chExt cx="1146175" cy="1601325"/>
          </a:xfrm>
        </p:grpSpPr>
        <p:sp>
          <p:nvSpPr>
            <p:cNvPr id="100" name="Google Shape;100;p9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9"/>
          <p:cNvSpPr/>
          <p:nvPr/>
        </p:nvSpPr>
        <p:spPr>
          <a:xfrm rot="-8843714">
            <a:off x="1265283" y="-668707"/>
            <a:ext cx="1749242" cy="106876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954942">
            <a:off x="58062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title"/>
          </p:nvPr>
        </p:nvSpPr>
        <p:spPr>
          <a:xfrm>
            <a:off x="1800450" y="1073925"/>
            <a:ext cx="5543100" cy="17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ubTitle" idx="1"/>
          </p:nvPr>
        </p:nvSpPr>
        <p:spPr>
          <a:xfrm>
            <a:off x="2622675" y="2884950"/>
            <a:ext cx="3898800" cy="1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 rot="-172941">
            <a:off x="4877929" y="2922714"/>
            <a:ext cx="2839793" cy="5319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rgbClr val="FFFFFF"/>
                </a:solidFill>
                <a:highlight>
                  <a:srgbClr val="000000"/>
                </a:highlight>
                <a:latin typeface="Special Elite"/>
                <a:ea typeface="Special Elite"/>
                <a:cs typeface="Special Elite"/>
                <a:sym typeface="Special Elit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subTitle" idx="1"/>
          </p:nvPr>
        </p:nvSpPr>
        <p:spPr>
          <a:xfrm rot="-173025">
            <a:off x="1226996" y="1436858"/>
            <a:ext cx="6434148" cy="13417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14"/>
          <p:cNvSpPr/>
          <p:nvPr/>
        </p:nvSpPr>
        <p:spPr>
          <a:xfrm rot="1559771">
            <a:off x="2319008" y="4678345"/>
            <a:ext cx="1749005" cy="106862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"/>
          <p:cNvSpPr/>
          <p:nvPr/>
        </p:nvSpPr>
        <p:spPr>
          <a:xfrm rot="-9001961">
            <a:off x="5946377" y="-539075"/>
            <a:ext cx="1749029" cy="106863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"/>
          <p:cNvSpPr/>
          <p:nvPr/>
        </p:nvSpPr>
        <p:spPr>
          <a:xfrm rot="7204178">
            <a:off x="-911750" y="1400816"/>
            <a:ext cx="1749217" cy="106875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/>
          <p:nvPr/>
        </p:nvSpPr>
        <p:spPr>
          <a:xfrm rot="-3564870">
            <a:off x="8338305" y="1213818"/>
            <a:ext cx="1749313" cy="106881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"/>
          <p:cNvSpPr/>
          <p:nvPr/>
        </p:nvSpPr>
        <p:spPr>
          <a:xfrm rot="-1100336">
            <a:off x="7966692" y="4543279"/>
            <a:ext cx="1749397" cy="106886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2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6"/>
          <p:cNvSpPr/>
          <p:nvPr/>
        </p:nvSpPr>
        <p:spPr>
          <a:xfrm rot="8996590">
            <a:off x="-1067434" y="-60085"/>
            <a:ext cx="1749194" cy="1068738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6"/>
          <p:cNvSpPr/>
          <p:nvPr/>
        </p:nvSpPr>
        <p:spPr>
          <a:xfrm rot="-1049239">
            <a:off x="7873446" y="4546128"/>
            <a:ext cx="1749080" cy="1068669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6"/>
          <p:cNvSpPr/>
          <p:nvPr/>
        </p:nvSpPr>
        <p:spPr>
          <a:xfrm rot="-3705843">
            <a:off x="8331951" y="1340731"/>
            <a:ext cx="1749037" cy="106864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36"/>
          <p:cNvGrpSpPr/>
          <p:nvPr/>
        </p:nvGrpSpPr>
        <p:grpSpPr>
          <a:xfrm rot="10273671">
            <a:off x="217120" y="-293383"/>
            <a:ext cx="9470444" cy="13231373"/>
            <a:chOff x="6260625" y="2712350"/>
            <a:chExt cx="1146175" cy="1601325"/>
          </a:xfrm>
        </p:grpSpPr>
        <p:sp>
          <p:nvSpPr>
            <p:cNvPr id="485" name="Google Shape;485;p36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36"/>
          <p:cNvSpPr/>
          <p:nvPr/>
        </p:nvSpPr>
        <p:spPr>
          <a:xfrm rot="-8803004">
            <a:off x="5686615" y="-728091"/>
            <a:ext cx="1749118" cy="106869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6"/>
          <p:cNvSpPr/>
          <p:nvPr/>
        </p:nvSpPr>
        <p:spPr>
          <a:xfrm rot="-1954942" flipH="1">
            <a:off x="31965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/>
          <p:nvPr/>
        </p:nvSpPr>
        <p:spPr>
          <a:xfrm rot="-8803004">
            <a:off x="4162615" y="-728091"/>
            <a:ext cx="1749118" cy="106869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7"/>
          <p:cNvSpPr/>
          <p:nvPr/>
        </p:nvSpPr>
        <p:spPr>
          <a:xfrm rot="5665293">
            <a:off x="-789192" y="4062093"/>
            <a:ext cx="1749184" cy="106873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7"/>
          <p:cNvSpPr/>
          <p:nvPr/>
        </p:nvSpPr>
        <p:spPr>
          <a:xfrm rot="-1049239">
            <a:off x="7873446" y="4165128"/>
            <a:ext cx="1749080" cy="1068669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7"/>
          <p:cNvSpPr/>
          <p:nvPr/>
        </p:nvSpPr>
        <p:spPr>
          <a:xfrm rot="-5400000">
            <a:off x="8255749" y="-107080"/>
            <a:ext cx="1749050" cy="106865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7"/>
          <p:cNvSpPr/>
          <p:nvPr/>
        </p:nvSpPr>
        <p:spPr>
          <a:xfrm rot="-1954942" flipH="1">
            <a:off x="44919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37"/>
          <p:cNvGrpSpPr/>
          <p:nvPr/>
        </p:nvGrpSpPr>
        <p:grpSpPr>
          <a:xfrm rot="-393538">
            <a:off x="-522989" y="-7879675"/>
            <a:ext cx="9470363" cy="13231254"/>
            <a:chOff x="6260625" y="2712350"/>
            <a:chExt cx="1146175" cy="1601325"/>
          </a:xfrm>
        </p:grpSpPr>
        <p:sp>
          <p:nvSpPr>
            <p:cNvPr id="497" name="Google Shape;497;p37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■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■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pecial Elite"/>
              <a:buChar char="■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9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41"/>
          <p:cNvGrpSpPr/>
          <p:nvPr/>
        </p:nvGrpSpPr>
        <p:grpSpPr>
          <a:xfrm rot="-760393">
            <a:off x="2510718" y="1319624"/>
            <a:ext cx="4821173" cy="3295457"/>
            <a:chOff x="8215662" y="1938448"/>
            <a:chExt cx="449175" cy="307025"/>
          </a:xfrm>
        </p:grpSpPr>
        <p:sp>
          <p:nvSpPr>
            <p:cNvPr id="511" name="Google Shape;511;p41"/>
            <p:cNvSpPr/>
            <p:nvPr/>
          </p:nvSpPr>
          <p:spPr>
            <a:xfrm>
              <a:off x="8215662" y="1938448"/>
              <a:ext cx="449175" cy="307025"/>
            </a:xfrm>
            <a:custGeom>
              <a:avLst/>
              <a:gdLst/>
              <a:ahLst/>
              <a:cxnLst/>
              <a:rect l="l" t="t" r="r" b="b"/>
              <a:pathLst>
                <a:path w="17967" h="12281" extrusionOk="0">
                  <a:moveTo>
                    <a:pt x="3111" y="0"/>
                  </a:moveTo>
                  <a:lnTo>
                    <a:pt x="938" y="1652"/>
                  </a:lnTo>
                  <a:lnTo>
                    <a:pt x="0" y="8246"/>
                  </a:lnTo>
                  <a:lnTo>
                    <a:pt x="1652" y="10434"/>
                  </a:lnTo>
                  <a:lnTo>
                    <a:pt x="14870" y="12280"/>
                  </a:lnTo>
                  <a:lnTo>
                    <a:pt x="17043" y="10643"/>
                  </a:lnTo>
                  <a:lnTo>
                    <a:pt x="17966" y="4034"/>
                  </a:lnTo>
                  <a:lnTo>
                    <a:pt x="16329" y="1861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8217582" y="1948888"/>
              <a:ext cx="435050" cy="288775"/>
            </a:xfrm>
            <a:custGeom>
              <a:avLst/>
              <a:gdLst/>
              <a:ahLst/>
              <a:cxnLst/>
              <a:rect l="l" t="t" r="r" b="b"/>
              <a:pathLst>
                <a:path w="17402" h="11551" fill="none" extrusionOk="0">
                  <a:moveTo>
                    <a:pt x="1445" y="9705"/>
                  </a:moveTo>
                  <a:lnTo>
                    <a:pt x="1" y="7800"/>
                  </a:lnTo>
                  <a:lnTo>
                    <a:pt x="894" y="1429"/>
                  </a:lnTo>
                  <a:lnTo>
                    <a:pt x="2799" y="0"/>
                  </a:lnTo>
                  <a:lnTo>
                    <a:pt x="15972" y="1846"/>
                  </a:lnTo>
                  <a:lnTo>
                    <a:pt x="17401" y="3751"/>
                  </a:lnTo>
                  <a:lnTo>
                    <a:pt x="16508" y="10122"/>
                  </a:lnTo>
                  <a:lnTo>
                    <a:pt x="14618" y="1155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4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8240714" y="1970711"/>
              <a:ext cx="389650" cy="247500"/>
            </a:xfrm>
            <a:custGeom>
              <a:avLst/>
              <a:gdLst/>
              <a:ahLst/>
              <a:cxnLst/>
              <a:rect l="l" t="t" r="r" b="b"/>
              <a:pathLst>
                <a:path w="15586" h="9900" extrusionOk="0">
                  <a:moveTo>
                    <a:pt x="2234" y="1"/>
                  </a:moveTo>
                  <a:lnTo>
                    <a:pt x="805" y="1088"/>
                  </a:lnTo>
                  <a:lnTo>
                    <a:pt x="1" y="6759"/>
                  </a:lnTo>
                  <a:lnTo>
                    <a:pt x="1088" y="8173"/>
                  </a:lnTo>
                  <a:lnTo>
                    <a:pt x="13368" y="9899"/>
                  </a:lnTo>
                  <a:lnTo>
                    <a:pt x="14796" y="8828"/>
                  </a:lnTo>
                  <a:lnTo>
                    <a:pt x="15585" y="3157"/>
                  </a:lnTo>
                  <a:lnTo>
                    <a:pt x="14514" y="1728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515" name="Google Shape;515;p41"/>
          <p:cNvSpPr txBox="1">
            <a:spLocks noGrp="1"/>
          </p:cNvSpPr>
          <p:nvPr>
            <p:ph type="ctrTitle"/>
          </p:nvPr>
        </p:nvSpPr>
        <p:spPr>
          <a:xfrm rot="-283149">
            <a:off x="2781108" y="2025810"/>
            <a:ext cx="4011098" cy="19870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>
                <a:latin typeface="#9Slide04 Noticia Text Bold" panose="02000803060000020004" pitchFamily="2" charset="0"/>
              </a:rPr>
              <a:t>Tiết</a:t>
            </a:r>
            <a:r>
              <a:rPr lang="en-US" sz="6600" dirty="0">
                <a:latin typeface="#9Slide04 Noticia Text Bold" panose="02000803060000020004" pitchFamily="2" charset="0"/>
              </a:rPr>
              <a:t> … </a:t>
            </a:r>
            <a:br>
              <a:rPr lang="en-US" sz="6600" dirty="0">
                <a:latin typeface="#9Slide04 Noticia Text Bold" panose="02000803060000020004" pitchFamily="2" charset="0"/>
              </a:rPr>
            </a:br>
            <a:r>
              <a:rPr lang="en-US" sz="6600" dirty="0">
                <a:latin typeface="#9Slide04 Noticia Text Bold" panose="02000803060000020004" pitchFamily="2" charset="0"/>
              </a:rPr>
              <a:t>ÔN TẬP</a:t>
            </a:r>
            <a:endParaRPr sz="6600" dirty="0">
              <a:latin typeface="#9Slide04 Noticia Text Bold" panose="02000803060000020004" pitchFamily="2" charset="0"/>
            </a:endParaRPr>
          </a:p>
        </p:txBody>
      </p:sp>
      <p:grpSp>
        <p:nvGrpSpPr>
          <p:cNvPr id="516" name="Google Shape;516;p41"/>
          <p:cNvGrpSpPr/>
          <p:nvPr/>
        </p:nvGrpSpPr>
        <p:grpSpPr>
          <a:xfrm rot="316242">
            <a:off x="6540591" y="2040042"/>
            <a:ext cx="1881417" cy="1895665"/>
            <a:chOff x="1479150" y="3312575"/>
            <a:chExt cx="760025" cy="765750"/>
          </a:xfrm>
        </p:grpSpPr>
        <p:sp>
          <p:nvSpPr>
            <p:cNvPr id="517" name="Google Shape;517;p41"/>
            <p:cNvSpPr/>
            <p:nvPr/>
          </p:nvSpPr>
          <p:spPr>
            <a:xfrm>
              <a:off x="1479150" y="3312575"/>
              <a:ext cx="760025" cy="765750"/>
            </a:xfrm>
            <a:custGeom>
              <a:avLst/>
              <a:gdLst/>
              <a:ahLst/>
              <a:cxnLst/>
              <a:rect l="l" t="t" r="r" b="b"/>
              <a:pathLst>
                <a:path w="30401" h="30630" extrusionOk="0">
                  <a:moveTo>
                    <a:pt x="15205" y="1"/>
                  </a:moveTo>
                  <a:cubicBezTo>
                    <a:pt x="11683" y="1"/>
                    <a:pt x="8257" y="1231"/>
                    <a:pt x="5543" y="3462"/>
                  </a:cubicBezTo>
                  <a:cubicBezTo>
                    <a:pt x="2021" y="6360"/>
                    <a:pt x="0" y="10638"/>
                    <a:pt x="0" y="15197"/>
                  </a:cubicBezTo>
                  <a:lnTo>
                    <a:pt x="0" y="29733"/>
                  </a:lnTo>
                  <a:cubicBezTo>
                    <a:pt x="0" y="30225"/>
                    <a:pt x="404" y="30629"/>
                    <a:pt x="896" y="30629"/>
                  </a:cubicBezTo>
                  <a:lnTo>
                    <a:pt x="29504" y="30629"/>
                  </a:lnTo>
                  <a:cubicBezTo>
                    <a:pt x="29996" y="30629"/>
                    <a:pt x="30400" y="30225"/>
                    <a:pt x="30400" y="29733"/>
                  </a:cubicBezTo>
                  <a:lnTo>
                    <a:pt x="30400" y="15197"/>
                  </a:lnTo>
                  <a:cubicBezTo>
                    <a:pt x="30400" y="12421"/>
                    <a:pt x="29645" y="9698"/>
                    <a:pt x="28213" y="7335"/>
                  </a:cubicBezTo>
                  <a:cubicBezTo>
                    <a:pt x="27572" y="6290"/>
                    <a:pt x="26817" y="5315"/>
                    <a:pt x="25947" y="4454"/>
                  </a:cubicBezTo>
                  <a:cubicBezTo>
                    <a:pt x="24410" y="2917"/>
                    <a:pt x="22521" y="1705"/>
                    <a:pt x="20501" y="950"/>
                  </a:cubicBezTo>
                  <a:cubicBezTo>
                    <a:pt x="18806" y="317"/>
                    <a:pt x="17023" y="1"/>
                    <a:pt x="15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1498900" y="3334975"/>
              <a:ext cx="715025" cy="720950"/>
            </a:xfrm>
            <a:custGeom>
              <a:avLst/>
              <a:gdLst/>
              <a:ahLst/>
              <a:cxnLst/>
              <a:rect l="l" t="t" r="r" b="b"/>
              <a:pathLst>
                <a:path w="28601" h="28838" extrusionOk="0">
                  <a:moveTo>
                    <a:pt x="14301" y="1"/>
                  </a:moveTo>
                  <a:cubicBezTo>
                    <a:pt x="10849" y="1"/>
                    <a:pt x="7687" y="1222"/>
                    <a:pt x="5218" y="3260"/>
                  </a:cubicBezTo>
                  <a:cubicBezTo>
                    <a:pt x="2030" y="5877"/>
                    <a:pt x="1" y="9856"/>
                    <a:pt x="1" y="14301"/>
                  </a:cubicBezTo>
                  <a:lnTo>
                    <a:pt x="1" y="28837"/>
                  </a:lnTo>
                  <a:lnTo>
                    <a:pt x="28600" y="28837"/>
                  </a:lnTo>
                  <a:lnTo>
                    <a:pt x="28600" y="14301"/>
                  </a:lnTo>
                  <a:cubicBezTo>
                    <a:pt x="28600" y="11595"/>
                    <a:pt x="27854" y="9066"/>
                    <a:pt x="26545" y="6905"/>
                  </a:cubicBezTo>
                  <a:cubicBezTo>
                    <a:pt x="25948" y="5912"/>
                    <a:pt x="25227" y="5008"/>
                    <a:pt x="24410" y="4191"/>
                  </a:cubicBezTo>
                  <a:cubicBezTo>
                    <a:pt x="22970" y="2750"/>
                    <a:pt x="21231" y="1617"/>
                    <a:pt x="19281" y="897"/>
                  </a:cubicBezTo>
                  <a:cubicBezTo>
                    <a:pt x="17735" y="317"/>
                    <a:pt x="16057" y="1"/>
                    <a:pt x="14301" y="1"/>
                  </a:cubicBezTo>
                  <a:close/>
                </a:path>
              </a:pathLst>
            </a:custGeom>
            <a:solidFill>
              <a:srgbClr val="B6D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1498900" y="3334975"/>
              <a:ext cx="715025" cy="720950"/>
            </a:xfrm>
            <a:custGeom>
              <a:avLst/>
              <a:gdLst/>
              <a:ahLst/>
              <a:cxnLst/>
              <a:rect l="l" t="t" r="r" b="b"/>
              <a:pathLst>
                <a:path w="28601" h="28838" extrusionOk="0">
                  <a:moveTo>
                    <a:pt x="14301" y="1"/>
                  </a:moveTo>
                  <a:cubicBezTo>
                    <a:pt x="10849" y="1"/>
                    <a:pt x="7687" y="1222"/>
                    <a:pt x="5218" y="3260"/>
                  </a:cubicBezTo>
                  <a:cubicBezTo>
                    <a:pt x="2030" y="5877"/>
                    <a:pt x="1" y="9856"/>
                    <a:pt x="1" y="14301"/>
                  </a:cubicBezTo>
                  <a:lnTo>
                    <a:pt x="1" y="28837"/>
                  </a:lnTo>
                  <a:lnTo>
                    <a:pt x="28600" y="28837"/>
                  </a:lnTo>
                  <a:lnTo>
                    <a:pt x="28600" y="14301"/>
                  </a:lnTo>
                  <a:cubicBezTo>
                    <a:pt x="28600" y="11595"/>
                    <a:pt x="27854" y="9066"/>
                    <a:pt x="26545" y="6905"/>
                  </a:cubicBezTo>
                  <a:cubicBezTo>
                    <a:pt x="25948" y="5912"/>
                    <a:pt x="25227" y="5008"/>
                    <a:pt x="24410" y="4191"/>
                  </a:cubicBezTo>
                  <a:cubicBezTo>
                    <a:pt x="22970" y="2750"/>
                    <a:pt x="21231" y="1617"/>
                    <a:pt x="19281" y="897"/>
                  </a:cubicBezTo>
                  <a:cubicBezTo>
                    <a:pt x="17735" y="317"/>
                    <a:pt x="16057" y="1"/>
                    <a:pt x="14301" y="1"/>
                  </a:cubicBezTo>
                  <a:close/>
                </a:path>
              </a:pathLst>
            </a:custGeom>
            <a:solidFill>
              <a:srgbClr val="03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1795125" y="3445000"/>
              <a:ext cx="139925" cy="139900"/>
            </a:xfrm>
            <a:custGeom>
              <a:avLst/>
              <a:gdLst/>
              <a:ahLst/>
              <a:cxnLst/>
              <a:rect l="l" t="t" r="r" b="b"/>
              <a:pathLst>
                <a:path w="5597" h="5596" extrusionOk="0">
                  <a:moveTo>
                    <a:pt x="2794" y="0"/>
                  </a:moveTo>
                  <a:cubicBezTo>
                    <a:pt x="1248" y="0"/>
                    <a:pt x="1" y="1248"/>
                    <a:pt x="1" y="2794"/>
                  </a:cubicBezTo>
                  <a:cubicBezTo>
                    <a:pt x="1" y="4340"/>
                    <a:pt x="1248" y="5596"/>
                    <a:pt x="2794" y="5596"/>
                  </a:cubicBezTo>
                  <a:cubicBezTo>
                    <a:pt x="4340" y="5596"/>
                    <a:pt x="5596" y="4340"/>
                    <a:pt x="5596" y="2794"/>
                  </a:cubicBezTo>
                  <a:cubicBezTo>
                    <a:pt x="5596" y="1248"/>
                    <a:pt x="4340" y="0"/>
                    <a:pt x="2794" y="0"/>
                  </a:cubicBezTo>
                  <a:close/>
                </a:path>
              </a:pathLst>
            </a:custGeom>
            <a:solidFill>
              <a:srgbClr val="FA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1812475" y="3357375"/>
              <a:ext cx="401450" cy="547900"/>
            </a:xfrm>
            <a:custGeom>
              <a:avLst/>
              <a:gdLst/>
              <a:ahLst/>
              <a:cxnLst/>
              <a:rect l="l" t="t" r="r" b="b"/>
              <a:pathLst>
                <a:path w="16058" h="21916" extrusionOk="0">
                  <a:moveTo>
                    <a:pt x="6738" y="1"/>
                  </a:moveTo>
                  <a:lnTo>
                    <a:pt x="6369" y="4331"/>
                  </a:lnTo>
                  <a:lnTo>
                    <a:pt x="6360" y="4331"/>
                  </a:lnTo>
                  <a:lnTo>
                    <a:pt x="6088" y="4437"/>
                  </a:lnTo>
                  <a:lnTo>
                    <a:pt x="4278" y="5104"/>
                  </a:lnTo>
                  <a:cubicBezTo>
                    <a:pt x="4217" y="5122"/>
                    <a:pt x="4164" y="5157"/>
                    <a:pt x="4120" y="5183"/>
                  </a:cubicBezTo>
                  <a:cubicBezTo>
                    <a:pt x="4094" y="5201"/>
                    <a:pt x="4068" y="5218"/>
                    <a:pt x="4050" y="5245"/>
                  </a:cubicBezTo>
                  <a:cubicBezTo>
                    <a:pt x="4033" y="5253"/>
                    <a:pt x="4024" y="5271"/>
                    <a:pt x="4006" y="5280"/>
                  </a:cubicBezTo>
                  <a:cubicBezTo>
                    <a:pt x="3980" y="5306"/>
                    <a:pt x="3953" y="5341"/>
                    <a:pt x="3936" y="5376"/>
                  </a:cubicBezTo>
                  <a:cubicBezTo>
                    <a:pt x="3918" y="5394"/>
                    <a:pt x="3901" y="5420"/>
                    <a:pt x="3892" y="5447"/>
                  </a:cubicBezTo>
                  <a:cubicBezTo>
                    <a:pt x="3883" y="5473"/>
                    <a:pt x="3866" y="5491"/>
                    <a:pt x="3857" y="5517"/>
                  </a:cubicBezTo>
                  <a:cubicBezTo>
                    <a:pt x="3857" y="5526"/>
                    <a:pt x="3857" y="5534"/>
                    <a:pt x="3848" y="5543"/>
                  </a:cubicBezTo>
                  <a:cubicBezTo>
                    <a:pt x="3839" y="5570"/>
                    <a:pt x="3839" y="5587"/>
                    <a:pt x="3830" y="5614"/>
                  </a:cubicBezTo>
                  <a:cubicBezTo>
                    <a:pt x="3830" y="5622"/>
                    <a:pt x="3830" y="5640"/>
                    <a:pt x="3822" y="5649"/>
                  </a:cubicBezTo>
                  <a:lnTo>
                    <a:pt x="3523" y="7397"/>
                  </a:lnTo>
                  <a:lnTo>
                    <a:pt x="3242" y="9022"/>
                  </a:lnTo>
                  <a:lnTo>
                    <a:pt x="3233" y="9022"/>
                  </a:lnTo>
                  <a:lnTo>
                    <a:pt x="2917" y="9136"/>
                  </a:lnTo>
                  <a:lnTo>
                    <a:pt x="1784" y="9540"/>
                  </a:lnTo>
                  <a:cubicBezTo>
                    <a:pt x="1556" y="9619"/>
                    <a:pt x="1380" y="9812"/>
                    <a:pt x="1327" y="10049"/>
                  </a:cubicBezTo>
                  <a:lnTo>
                    <a:pt x="914" y="11894"/>
                  </a:lnTo>
                  <a:lnTo>
                    <a:pt x="686" y="12886"/>
                  </a:lnTo>
                  <a:lnTo>
                    <a:pt x="589" y="13326"/>
                  </a:lnTo>
                  <a:lnTo>
                    <a:pt x="194" y="15082"/>
                  </a:lnTo>
                  <a:lnTo>
                    <a:pt x="124" y="17603"/>
                  </a:lnTo>
                  <a:lnTo>
                    <a:pt x="115" y="17919"/>
                  </a:lnTo>
                  <a:lnTo>
                    <a:pt x="97" y="18534"/>
                  </a:lnTo>
                  <a:lnTo>
                    <a:pt x="1" y="21916"/>
                  </a:lnTo>
                  <a:lnTo>
                    <a:pt x="16057" y="21573"/>
                  </a:lnTo>
                  <a:lnTo>
                    <a:pt x="16057" y="13405"/>
                  </a:lnTo>
                  <a:cubicBezTo>
                    <a:pt x="16057" y="13290"/>
                    <a:pt x="16057" y="13167"/>
                    <a:pt x="16057" y="13053"/>
                  </a:cubicBezTo>
                  <a:cubicBezTo>
                    <a:pt x="16057" y="12965"/>
                    <a:pt x="16048" y="12878"/>
                    <a:pt x="16048" y="12790"/>
                  </a:cubicBezTo>
                  <a:cubicBezTo>
                    <a:pt x="16040" y="12632"/>
                    <a:pt x="16031" y="12482"/>
                    <a:pt x="16022" y="12324"/>
                  </a:cubicBezTo>
                  <a:cubicBezTo>
                    <a:pt x="16013" y="12219"/>
                    <a:pt x="16005" y="12113"/>
                    <a:pt x="15996" y="12017"/>
                  </a:cubicBezTo>
                  <a:cubicBezTo>
                    <a:pt x="15987" y="11938"/>
                    <a:pt x="15978" y="11867"/>
                    <a:pt x="15969" y="11788"/>
                  </a:cubicBezTo>
                  <a:cubicBezTo>
                    <a:pt x="15961" y="11744"/>
                    <a:pt x="15961" y="11701"/>
                    <a:pt x="15952" y="11657"/>
                  </a:cubicBezTo>
                  <a:cubicBezTo>
                    <a:pt x="15952" y="11630"/>
                    <a:pt x="15943" y="11604"/>
                    <a:pt x="15943" y="11586"/>
                  </a:cubicBezTo>
                  <a:cubicBezTo>
                    <a:pt x="15934" y="11516"/>
                    <a:pt x="15925" y="11455"/>
                    <a:pt x="15917" y="11393"/>
                  </a:cubicBezTo>
                  <a:cubicBezTo>
                    <a:pt x="15908" y="11305"/>
                    <a:pt x="15899" y="11226"/>
                    <a:pt x="15882" y="11147"/>
                  </a:cubicBezTo>
                  <a:cubicBezTo>
                    <a:pt x="15882" y="11138"/>
                    <a:pt x="15882" y="11130"/>
                    <a:pt x="15873" y="11121"/>
                  </a:cubicBezTo>
                  <a:cubicBezTo>
                    <a:pt x="15864" y="11059"/>
                    <a:pt x="15855" y="10998"/>
                    <a:pt x="15846" y="10936"/>
                  </a:cubicBezTo>
                  <a:cubicBezTo>
                    <a:pt x="15846" y="10919"/>
                    <a:pt x="15838" y="10901"/>
                    <a:pt x="15838" y="10884"/>
                  </a:cubicBezTo>
                  <a:cubicBezTo>
                    <a:pt x="15829" y="10822"/>
                    <a:pt x="15820" y="10770"/>
                    <a:pt x="15802" y="10708"/>
                  </a:cubicBezTo>
                  <a:cubicBezTo>
                    <a:pt x="15794" y="10664"/>
                    <a:pt x="15785" y="10620"/>
                    <a:pt x="15776" y="10585"/>
                  </a:cubicBezTo>
                  <a:cubicBezTo>
                    <a:pt x="15759" y="10488"/>
                    <a:pt x="15741" y="10401"/>
                    <a:pt x="15723" y="10304"/>
                  </a:cubicBezTo>
                  <a:cubicBezTo>
                    <a:pt x="15697" y="10190"/>
                    <a:pt x="15671" y="10084"/>
                    <a:pt x="15644" y="9970"/>
                  </a:cubicBezTo>
                  <a:cubicBezTo>
                    <a:pt x="15609" y="9830"/>
                    <a:pt x="15574" y="9698"/>
                    <a:pt x="15539" y="9566"/>
                  </a:cubicBezTo>
                  <a:cubicBezTo>
                    <a:pt x="15504" y="9461"/>
                    <a:pt x="15477" y="9355"/>
                    <a:pt x="15451" y="9259"/>
                  </a:cubicBezTo>
                  <a:cubicBezTo>
                    <a:pt x="15416" y="9136"/>
                    <a:pt x="15372" y="9022"/>
                    <a:pt x="15337" y="8907"/>
                  </a:cubicBezTo>
                  <a:cubicBezTo>
                    <a:pt x="15311" y="8820"/>
                    <a:pt x="15275" y="8732"/>
                    <a:pt x="15249" y="8644"/>
                  </a:cubicBezTo>
                  <a:cubicBezTo>
                    <a:pt x="15232" y="8591"/>
                    <a:pt x="15205" y="8538"/>
                    <a:pt x="15188" y="8486"/>
                  </a:cubicBezTo>
                  <a:cubicBezTo>
                    <a:pt x="15021" y="8029"/>
                    <a:pt x="14836" y="7581"/>
                    <a:pt x="14625" y="7151"/>
                  </a:cubicBezTo>
                  <a:cubicBezTo>
                    <a:pt x="14582" y="7072"/>
                    <a:pt x="14538" y="6984"/>
                    <a:pt x="14494" y="6905"/>
                  </a:cubicBezTo>
                  <a:cubicBezTo>
                    <a:pt x="14450" y="6799"/>
                    <a:pt x="14397" y="6703"/>
                    <a:pt x="14344" y="6606"/>
                  </a:cubicBezTo>
                  <a:cubicBezTo>
                    <a:pt x="14292" y="6518"/>
                    <a:pt x="14248" y="6430"/>
                    <a:pt x="14195" y="6343"/>
                  </a:cubicBezTo>
                  <a:cubicBezTo>
                    <a:pt x="14134" y="6228"/>
                    <a:pt x="14063" y="6123"/>
                    <a:pt x="14002" y="6009"/>
                  </a:cubicBezTo>
                  <a:cubicBezTo>
                    <a:pt x="14002" y="6009"/>
                    <a:pt x="13993" y="6009"/>
                    <a:pt x="13993" y="6000"/>
                  </a:cubicBezTo>
                  <a:cubicBezTo>
                    <a:pt x="13932" y="5895"/>
                    <a:pt x="13861" y="5789"/>
                    <a:pt x="13800" y="5684"/>
                  </a:cubicBezTo>
                  <a:cubicBezTo>
                    <a:pt x="13642" y="5447"/>
                    <a:pt x="13484" y="5210"/>
                    <a:pt x="13308" y="4981"/>
                  </a:cubicBezTo>
                  <a:cubicBezTo>
                    <a:pt x="13264" y="4911"/>
                    <a:pt x="13211" y="4841"/>
                    <a:pt x="13159" y="4770"/>
                  </a:cubicBezTo>
                  <a:cubicBezTo>
                    <a:pt x="13141" y="4753"/>
                    <a:pt x="13124" y="4726"/>
                    <a:pt x="13106" y="4700"/>
                  </a:cubicBezTo>
                  <a:cubicBezTo>
                    <a:pt x="13053" y="4630"/>
                    <a:pt x="12992" y="4560"/>
                    <a:pt x="12939" y="4489"/>
                  </a:cubicBezTo>
                  <a:cubicBezTo>
                    <a:pt x="12816" y="4331"/>
                    <a:pt x="12684" y="4173"/>
                    <a:pt x="12544" y="4015"/>
                  </a:cubicBezTo>
                  <a:cubicBezTo>
                    <a:pt x="12535" y="4006"/>
                    <a:pt x="12526" y="3997"/>
                    <a:pt x="12517" y="3980"/>
                  </a:cubicBezTo>
                  <a:cubicBezTo>
                    <a:pt x="12474" y="3936"/>
                    <a:pt x="12430" y="3883"/>
                    <a:pt x="12386" y="3830"/>
                  </a:cubicBezTo>
                  <a:cubicBezTo>
                    <a:pt x="12342" y="3787"/>
                    <a:pt x="12307" y="3751"/>
                    <a:pt x="12271" y="3708"/>
                  </a:cubicBezTo>
                  <a:cubicBezTo>
                    <a:pt x="12228" y="3664"/>
                    <a:pt x="12184" y="3620"/>
                    <a:pt x="12140" y="3567"/>
                  </a:cubicBezTo>
                  <a:cubicBezTo>
                    <a:pt x="12052" y="3479"/>
                    <a:pt x="11964" y="3383"/>
                    <a:pt x="11867" y="3295"/>
                  </a:cubicBezTo>
                  <a:cubicBezTo>
                    <a:pt x="11384" y="2812"/>
                    <a:pt x="10866" y="2355"/>
                    <a:pt x="10313" y="1951"/>
                  </a:cubicBezTo>
                  <a:cubicBezTo>
                    <a:pt x="10155" y="1828"/>
                    <a:pt x="9988" y="1705"/>
                    <a:pt x="9821" y="1591"/>
                  </a:cubicBezTo>
                  <a:cubicBezTo>
                    <a:pt x="8863" y="941"/>
                    <a:pt x="7836" y="405"/>
                    <a:pt x="6738" y="1"/>
                  </a:cubicBez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1812475" y="3357375"/>
              <a:ext cx="401450" cy="547900"/>
            </a:xfrm>
            <a:custGeom>
              <a:avLst/>
              <a:gdLst/>
              <a:ahLst/>
              <a:cxnLst/>
              <a:rect l="l" t="t" r="r" b="b"/>
              <a:pathLst>
                <a:path w="16058" h="21916" extrusionOk="0">
                  <a:moveTo>
                    <a:pt x="6738" y="1"/>
                  </a:moveTo>
                  <a:lnTo>
                    <a:pt x="6369" y="4331"/>
                  </a:lnTo>
                  <a:lnTo>
                    <a:pt x="6360" y="4331"/>
                  </a:lnTo>
                  <a:lnTo>
                    <a:pt x="6088" y="4437"/>
                  </a:lnTo>
                  <a:lnTo>
                    <a:pt x="4278" y="5104"/>
                  </a:lnTo>
                  <a:cubicBezTo>
                    <a:pt x="4217" y="5122"/>
                    <a:pt x="4164" y="5157"/>
                    <a:pt x="4120" y="5183"/>
                  </a:cubicBezTo>
                  <a:cubicBezTo>
                    <a:pt x="4094" y="5201"/>
                    <a:pt x="4068" y="5218"/>
                    <a:pt x="4050" y="5245"/>
                  </a:cubicBezTo>
                  <a:cubicBezTo>
                    <a:pt x="4033" y="5253"/>
                    <a:pt x="4024" y="5271"/>
                    <a:pt x="4006" y="5280"/>
                  </a:cubicBezTo>
                  <a:cubicBezTo>
                    <a:pt x="3980" y="5306"/>
                    <a:pt x="3953" y="5341"/>
                    <a:pt x="3936" y="5376"/>
                  </a:cubicBezTo>
                  <a:cubicBezTo>
                    <a:pt x="3918" y="5394"/>
                    <a:pt x="3901" y="5420"/>
                    <a:pt x="3892" y="5447"/>
                  </a:cubicBezTo>
                  <a:cubicBezTo>
                    <a:pt x="3883" y="5473"/>
                    <a:pt x="3866" y="5491"/>
                    <a:pt x="3857" y="5517"/>
                  </a:cubicBezTo>
                  <a:cubicBezTo>
                    <a:pt x="3857" y="5526"/>
                    <a:pt x="3857" y="5534"/>
                    <a:pt x="3848" y="5543"/>
                  </a:cubicBezTo>
                  <a:cubicBezTo>
                    <a:pt x="3839" y="5570"/>
                    <a:pt x="3839" y="5587"/>
                    <a:pt x="3830" y="5614"/>
                  </a:cubicBezTo>
                  <a:cubicBezTo>
                    <a:pt x="3830" y="5622"/>
                    <a:pt x="3830" y="5640"/>
                    <a:pt x="3822" y="5649"/>
                  </a:cubicBezTo>
                  <a:lnTo>
                    <a:pt x="3523" y="7397"/>
                  </a:lnTo>
                  <a:lnTo>
                    <a:pt x="3242" y="9022"/>
                  </a:lnTo>
                  <a:lnTo>
                    <a:pt x="3233" y="9022"/>
                  </a:lnTo>
                  <a:lnTo>
                    <a:pt x="2917" y="9136"/>
                  </a:lnTo>
                  <a:lnTo>
                    <a:pt x="1784" y="9540"/>
                  </a:lnTo>
                  <a:cubicBezTo>
                    <a:pt x="1556" y="9619"/>
                    <a:pt x="1380" y="9812"/>
                    <a:pt x="1327" y="10049"/>
                  </a:cubicBezTo>
                  <a:lnTo>
                    <a:pt x="914" y="11894"/>
                  </a:lnTo>
                  <a:lnTo>
                    <a:pt x="686" y="12886"/>
                  </a:lnTo>
                  <a:lnTo>
                    <a:pt x="589" y="13326"/>
                  </a:lnTo>
                  <a:lnTo>
                    <a:pt x="194" y="15082"/>
                  </a:lnTo>
                  <a:lnTo>
                    <a:pt x="124" y="17603"/>
                  </a:lnTo>
                  <a:lnTo>
                    <a:pt x="115" y="17919"/>
                  </a:lnTo>
                  <a:lnTo>
                    <a:pt x="97" y="18534"/>
                  </a:lnTo>
                  <a:lnTo>
                    <a:pt x="1" y="21916"/>
                  </a:lnTo>
                  <a:lnTo>
                    <a:pt x="16057" y="21573"/>
                  </a:lnTo>
                  <a:lnTo>
                    <a:pt x="16057" y="13405"/>
                  </a:lnTo>
                  <a:cubicBezTo>
                    <a:pt x="16057" y="13290"/>
                    <a:pt x="16057" y="13167"/>
                    <a:pt x="16057" y="13053"/>
                  </a:cubicBezTo>
                  <a:cubicBezTo>
                    <a:pt x="16057" y="12965"/>
                    <a:pt x="16048" y="12878"/>
                    <a:pt x="16048" y="12790"/>
                  </a:cubicBezTo>
                  <a:cubicBezTo>
                    <a:pt x="16040" y="12632"/>
                    <a:pt x="16031" y="12482"/>
                    <a:pt x="16022" y="12324"/>
                  </a:cubicBezTo>
                  <a:cubicBezTo>
                    <a:pt x="16013" y="12219"/>
                    <a:pt x="16005" y="12113"/>
                    <a:pt x="15996" y="12017"/>
                  </a:cubicBezTo>
                  <a:cubicBezTo>
                    <a:pt x="15987" y="11938"/>
                    <a:pt x="15978" y="11867"/>
                    <a:pt x="15969" y="11788"/>
                  </a:cubicBezTo>
                  <a:cubicBezTo>
                    <a:pt x="15961" y="11744"/>
                    <a:pt x="15961" y="11701"/>
                    <a:pt x="15952" y="11657"/>
                  </a:cubicBezTo>
                  <a:cubicBezTo>
                    <a:pt x="15952" y="11630"/>
                    <a:pt x="15943" y="11604"/>
                    <a:pt x="15943" y="11586"/>
                  </a:cubicBezTo>
                  <a:cubicBezTo>
                    <a:pt x="15934" y="11516"/>
                    <a:pt x="15925" y="11455"/>
                    <a:pt x="15917" y="11393"/>
                  </a:cubicBezTo>
                  <a:cubicBezTo>
                    <a:pt x="15908" y="11305"/>
                    <a:pt x="15899" y="11226"/>
                    <a:pt x="15882" y="11147"/>
                  </a:cubicBezTo>
                  <a:cubicBezTo>
                    <a:pt x="15882" y="11138"/>
                    <a:pt x="15882" y="11130"/>
                    <a:pt x="15873" y="11121"/>
                  </a:cubicBezTo>
                  <a:cubicBezTo>
                    <a:pt x="15864" y="11059"/>
                    <a:pt x="15855" y="10998"/>
                    <a:pt x="15846" y="10936"/>
                  </a:cubicBezTo>
                  <a:cubicBezTo>
                    <a:pt x="15846" y="10919"/>
                    <a:pt x="15838" y="10901"/>
                    <a:pt x="15838" y="10884"/>
                  </a:cubicBezTo>
                  <a:cubicBezTo>
                    <a:pt x="15829" y="10822"/>
                    <a:pt x="15820" y="10770"/>
                    <a:pt x="15802" y="10708"/>
                  </a:cubicBezTo>
                  <a:cubicBezTo>
                    <a:pt x="15794" y="10664"/>
                    <a:pt x="15785" y="10620"/>
                    <a:pt x="15776" y="10585"/>
                  </a:cubicBezTo>
                  <a:cubicBezTo>
                    <a:pt x="15759" y="10488"/>
                    <a:pt x="15741" y="10401"/>
                    <a:pt x="15723" y="10304"/>
                  </a:cubicBezTo>
                  <a:cubicBezTo>
                    <a:pt x="15697" y="10190"/>
                    <a:pt x="15671" y="10084"/>
                    <a:pt x="15644" y="9970"/>
                  </a:cubicBezTo>
                  <a:cubicBezTo>
                    <a:pt x="15609" y="9830"/>
                    <a:pt x="15574" y="9698"/>
                    <a:pt x="15539" y="9566"/>
                  </a:cubicBezTo>
                  <a:cubicBezTo>
                    <a:pt x="15504" y="9461"/>
                    <a:pt x="15477" y="9355"/>
                    <a:pt x="15451" y="9259"/>
                  </a:cubicBezTo>
                  <a:cubicBezTo>
                    <a:pt x="15416" y="9136"/>
                    <a:pt x="15372" y="9022"/>
                    <a:pt x="15337" y="8907"/>
                  </a:cubicBezTo>
                  <a:cubicBezTo>
                    <a:pt x="15311" y="8820"/>
                    <a:pt x="15275" y="8732"/>
                    <a:pt x="15249" y="8644"/>
                  </a:cubicBezTo>
                  <a:cubicBezTo>
                    <a:pt x="15232" y="8591"/>
                    <a:pt x="15205" y="8538"/>
                    <a:pt x="15188" y="8486"/>
                  </a:cubicBezTo>
                  <a:cubicBezTo>
                    <a:pt x="15021" y="8029"/>
                    <a:pt x="14836" y="7581"/>
                    <a:pt x="14625" y="7151"/>
                  </a:cubicBezTo>
                  <a:cubicBezTo>
                    <a:pt x="14582" y="7072"/>
                    <a:pt x="14538" y="6984"/>
                    <a:pt x="14494" y="6905"/>
                  </a:cubicBezTo>
                  <a:cubicBezTo>
                    <a:pt x="14450" y="6799"/>
                    <a:pt x="14397" y="6703"/>
                    <a:pt x="14344" y="6606"/>
                  </a:cubicBezTo>
                  <a:cubicBezTo>
                    <a:pt x="14292" y="6518"/>
                    <a:pt x="14248" y="6430"/>
                    <a:pt x="14195" y="6343"/>
                  </a:cubicBezTo>
                  <a:cubicBezTo>
                    <a:pt x="14134" y="6228"/>
                    <a:pt x="14063" y="6123"/>
                    <a:pt x="14002" y="6009"/>
                  </a:cubicBezTo>
                  <a:cubicBezTo>
                    <a:pt x="14002" y="6009"/>
                    <a:pt x="13993" y="6009"/>
                    <a:pt x="13993" y="6000"/>
                  </a:cubicBezTo>
                  <a:cubicBezTo>
                    <a:pt x="13932" y="5895"/>
                    <a:pt x="13861" y="5789"/>
                    <a:pt x="13800" y="5684"/>
                  </a:cubicBezTo>
                  <a:cubicBezTo>
                    <a:pt x="13642" y="5447"/>
                    <a:pt x="13484" y="5210"/>
                    <a:pt x="13308" y="4981"/>
                  </a:cubicBezTo>
                  <a:cubicBezTo>
                    <a:pt x="13264" y="4911"/>
                    <a:pt x="13211" y="4841"/>
                    <a:pt x="13159" y="4770"/>
                  </a:cubicBezTo>
                  <a:cubicBezTo>
                    <a:pt x="13141" y="4753"/>
                    <a:pt x="13124" y="4726"/>
                    <a:pt x="13106" y="4700"/>
                  </a:cubicBezTo>
                  <a:cubicBezTo>
                    <a:pt x="13053" y="4630"/>
                    <a:pt x="12992" y="4560"/>
                    <a:pt x="12939" y="4489"/>
                  </a:cubicBezTo>
                  <a:cubicBezTo>
                    <a:pt x="12816" y="4331"/>
                    <a:pt x="12684" y="4173"/>
                    <a:pt x="12544" y="4015"/>
                  </a:cubicBezTo>
                  <a:cubicBezTo>
                    <a:pt x="12535" y="4006"/>
                    <a:pt x="12526" y="3997"/>
                    <a:pt x="12517" y="3980"/>
                  </a:cubicBezTo>
                  <a:cubicBezTo>
                    <a:pt x="12474" y="3936"/>
                    <a:pt x="12430" y="3883"/>
                    <a:pt x="12386" y="3830"/>
                  </a:cubicBezTo>
                  <a:cubicBezTo>
                    <a:pt x="12342" y="3787"/>
                    <a:pt x="12307" y="3751"/>
                    <a:pt x="12271" y="3708"/>
                  </a:cubicBezTo>
                  <a:cubicBezTo>
                    <a:pt x="12228" y="3664"/>
                    <a:pt x="12184" y="3620"/>
                    <a:pt x="12140" y="3567"/>
                  </a:cubicBezTo>
                  <a:cubicBezTo>
                    <a:pt x="12052" y="3479"/>
                    <a:pt x="11964" y="3383"/>
                    <a:pt x="11867" y="3295"/>
                  </a:cubicBezTo>
                  <a:cubicBezTo>
                    <a:pt x="11384" y="2812"/>
                    <a:pt x="10866" y="2355"/>
                    <a:pt x="10313" y="1951"/>
                  </a:cubicBezTo>
                  <a:cubicBezTo>
                    <a:pt x="10155" y="1828"/>
                    <a:pt x="9988" y="1705"/>
                    <a:pt x="9821" y="1591"/>
                  </a:cubicBezTo>
                  <a:cubicBezTo>
                    <a:pt x="8863" y="941"/>
                    <a:pt x="7836" y="405"/>
                    <a:pt x="6738" y="1"/>
                  </a:cubicBez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1908225" y="3357375"/>
              <a:ext cx="217850" cy="140350"/>
            </a:xfrm>
            <a:custGeom>
              <a:avLst/>
              <a:gdLst/>
              <a:ahLst/>
              <a:cxnLst/>
              <a:rect l="l" t="t" r="r" b="b"/>
              <a:pathLst>
                <a:path w="8714" h="5614" extrusionOk="0">
                  <a:moveTo>
                    <a:pt x="2908" y="1"/>
                  </a:moveTo>
                  <a:lnTo>
                    <a:pt x="2539" y="4331"/>
                  </a:lnTo>
                  <a:lnTo>
                    <a:pt x="2530" y="4331"/>
                  </a:lnTo>
                  <a:lnTo>
                    <a:pt x="2258" y="4437"/>
                  </a:lnTo>
                  <a:lnTo>
                    <a:pt x="448" y="5104"/>
                  </a:lnTo>
                  <a:cubicBezTo>
                    <a:pt x="220" y="5192"/>
                    <a:pt x="53" y="5376"/>
                    <a:pt x="0" y="5614"/>
                  </a:cubicBezTo>
                  <a:cubicBezTo>
                    <a:pt x="2258" y="5139"/>
                    <a:pt x="4524" y="4709"/>
                    <a:pt x="6799" y="4322"/>
                  </a:cubicBezTo>
                  <a:cubicBezTo>
                    <a:pt x="7431" y="4217"/>
                    <a:pt x="8073" y="4112"/>
                    <a:pt x="8714" y="4015"/>
                  </a:cubicBezTo>
                  <a:cubicBezTo>
                    <a:pt x="8503" y="3769"/>
                    <a:pt x="8275" y="3523"/>
                    <a:pt x="8037" y="3295"/>
                  </a:cubicBezTo>
                  <a:cubicBezTo>
                    <a:pt x="7554" y="2812"/>
                    <a:pt x="7036" y="2355"/>
                    <a:pt x="6483" y="1951"/>
                  </a:cubicBezTo>
                  <a:cubicBezTo>
                    <a:pt x="6325" y="1828"/>
                    <a:pt x="6158" y="1705"/>
                    <a:pt x="5991" y="1591"/>
                  </a:cubicBezTo>
                  <a:cubicBezTo>
                    <a:pt x="5033" y="941"/>
                    <a:pt x="4006" y="405"/>
                    <a:pt x="2908" y="1"/>
                  </a:cubicBezTo>
                  <a:close/>
                </a:path>
              </a:pathLst>
            </a:custGeom>
            <a:solidFill>
              <a:srgbClr val="FA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1835325" y="3507375"/>
              <a:ext cx="375075" cy="147350"/>
            </a:xfrm>
            <a:custGeom>
              <a:avLst/>
              <a:gdLst/>
              <a:ahLst/>
              <a:cxnLst/>
              <a:rect l="l" t="t" r="r" b="b"/>
              <a:pathLst>
                <a:path w="15003" h="5894" extrusionOk="0">
                  <a:moveTo>
                    <a:pt x="13079" y="0"/>
                  </a:moveTo>
                  <a:cubicBezTo>
                    <a:pt x="9768" y="413"/>
                    <a:pt x="6474" y="1036"/>
                    <a:pt x="3154" y="1353"/>
                  </a:cubicBezTo>
                  <a:cubicBezTo>
                    <a:pt x="2969" y="1370"/>
                    <a:pt x="2794" y="1379"/>
                    <a:pt x="2609" y="1397"/>
                  </a:cubicBezTo>
                  <a:lnTo>
                    <a:pt x="2328" y="3022"/>
                  </a:lnTo>
                  <a:lnTo>
                    <a:pt x="2319" y="3022"/>
                  </a:lnTo>
                  <a:lnTo>
                    <a:pt x="2003" y="3136"/>
                  </a:lnTo>
                  <a:lnTo>
                    <a:pt x="870" y="3540"/>
                  </a:lnTo>
                  <a:cubicBezTo>
                    <a:pt x="642" y="3619"/>
                    <a:pt x="466" y="3812"/>
                    <a:pt x="413" y="4049"/>
                  </a:cubicBezTo>
                  <a:lnTo>
                    <a:pt x="0" y="5894"/>
                  </a:lnTo>
                  <a:cubicBezTo>
                    <a:pt x="2047" y="5604"/>
                    <a:pt x="4137" y="5516"/>
                    <a:pt x="6210" y="5499"/>
                  </a:cubicBezTo>
                  <a:cubicBezTo>
                    <a:pt x="6614" y="5495"/>
                    <a:pt x="7017" y="5494"/>
                    <a:pt x="7421" y="5494"/>
                  </a:cubicBezTo>
                  <a:cubicBezTo>
                    <a:pt x="8439" y="5494"/>
                    <a:pt x="9457" y="5502"/>
                    <a:pt x="10475" y="5502"/>
                  </a:cubicBezTo>
                  <a:cubicBezTo>
                    <a:pt x="11986" y="5502"/>
                    <a:pt x="13495" y="5484"/>
                    <a:pt x="15003" y="5393"/>
                  </a:cubicBezTo>
                  <a:cubicBezTo>
                    <a:pt x="14730" y="3443"/>
                    <a:pt x="14063" y="1625"/>
                    <a:pt x="13088" y="9"/>
                  </a:cubicBezTo>
                  <a:cubicBezTo>
                    <a:pt x="13088" y="9"/>
                    <a:pt x="13079" y="9"/>
                    <a:pt x="13079" y="0"/>
                  </a:cubicBez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1815350" y="3647025"/>
              <a:ext cx="398575" cy="158350"/>
            </a:xfrm>
            <a:custGeom>
              <a:avLst/>
              <a:gdLst/>
              <a:ahLst/>
              <a:cxnLst/>
              <a:rect l="l" t="t" r="r" b="b"/>
              <a:pathLst>
                <a:path w="15943" h="6334" extrusionOk="0">
                  <a:moveTo>
                    <a:pt x="15828" y="0"/>
                  </a:moveTo>
                  <a:cubicBezTo>
                    <a:pt x="14625" y="106"/>
                    <a:pt x="13641" y="194"/>
                    <a:pt x="13413" y="211"/>
                  </a:cubicBezTo>
                  <a:cubicBezTo>
                    <a:pt x="9135" y="571"/>
                    <a:pt x="4857" y="940"/>
                    <a:pt x="571" y="1300"/>
                  </a:cubicBezTo>
                  <a:lnTo>
                    <a:pt x="474" y="1740"/>
                  </a:lnTo>
                  <a:lnTo>
                    <a:pt x="79" y="3496"/>
                  </a:lnTo>
                  <a:lnTo>
                    <a:pt x="9" y="6017"/>
                  </a:lnTo>
                  <a:lnTo>
                    <a:pt x="0" y="6333"/>
                  </a:lnTo>
                  <a:cubicBezTo>
                    <a:pt x="2776" y="5877"/>
                    <a:pt x="5551" y="5437"/>
                    <a:pt x="8353" y="5253"/>
                  </a:cubicBezTo>
                  <a:cubicBezTo>
                    <a:pt x="9960" y="5152"/>
                    <a:pt x="11574" y="5137"/>
                    <a:pt x="13188" y="5137"/>
                  </a:cubicBezTo>
                  <a:cubicBezTo>
                    <a:pt x="13881" y="5137"/>
                    <a:pt x="14574" y="5140"/>
                    <a:pt x="15267" y="5140"/>
                  </a:cubicBezTo>
                  <a:cubicBezTo>
                    <a:pt x="15492" y="5140"/>
                    <a:pt x="15717" y="5140"/>
                    <a:pt x="15942" y="5139"/>
                  </a:cubicBezTo>
                  <a:lnTo>
                    <a:pt x="15942" y="1819"/>
                  </a:lnTo>
                  <a:cubicBezTo>
                    <a:pt x="15942" y="1704"/>
                    <a:pt x="15942" y="1581"/>
                    <a:pt x="15942" y="1467"/>
                  </a:cubicBezTo>
                  <a:cubicBezTo>
                    <a:pt x="15942" y="1379"/>
                    <a:pt x="15933" y="1292"/>
                    <a:pt x="15933" y="1204"/>
                  </a:cubicBezTo>
                  <a:cubicBezTo>
                    <a:pt x="15925" y="1046"/>
                    <a:pt x="15916" y="896"/>
                    <a:pt x="15907" y="738"/>
                  </a:cubicBezTo>
                  <a:cubicBezTo>
                    <a:pt x="15898" y="633"/>
                    <a:pt x="15890" y="527"/>
                    <a:pt x="15881" y="431"/>
                  </a:cubicBezTo>
                  <a:cubicBezTo>
                    <a:pt x="15872" y="352"/>
                    <a:pt x="15863" y="281"/>
                    <a:pt x="15854" y="202"/>
                  </a:cubicBezTo>
                  <a:cubicBezTo>
                    <a:pt x="15846" y="158"/>
                    <a:pt x="15846" y="115"/>
                    <a:pt x="15837" y="71"/>
                  </a:cubicBezTo>
                  <a:cubicBezTo>
                    <a:pt x="15837" y="44"/>
                    <a:pt x="15828" y="18"/>
                    <a:pt x="15828" y="0"/>
                  </a:cubicBez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1812475" y="3806000"/>
              <a:ext cx="401450" cy="99275"/>
            </a:xfrm>
            <a:custGeom>
              <a:avLst/>
              <a:gdLst/>
              <a:ahLst/>
              <a:cxnLst/>
              <a:rect l="l" t="t" r="r" b="b"/>
              <a:pathLst>
                <a:path w="16058" h="3971" extrusionOk="0">
                  <a:moveTo>
                    <a:pt x="16057" y="1"/>
                  </a:moveTo>
                  <a:cubicBezTo>
                    <a:pt x="13633" y="36"/>
                    <a:pt x="11217" y="80"/>
                    <a:pt x="8793" y="115"/>
                  </a:cubicBezTo>
                  <a:cubicBezTo>
                    <a:pt x="6527" y="150"/>
                    <a:pt x="4261" y="194"/>
                    <a:pt x="2012" y="387"/>
                  </a:cubicBezTo>
                  <a:cubicBezTo>
                    <a:pt x="1371" y="440"/>
                    <a:pt x="730" y="510"/>
                    <a:pt x="97" y="589"/>
                  </a:cubicBezTo>
                  <a:lnTo>
                    <a:pt x="1" y="3971"/>
                  </a:lnTo>
                  <a:lnTo>
                    <a:pt x="16057" y="3628"/>
                  </a:lnTo>
                  <a:lnTo>
                    <a:pt x="160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1885400" y="3582900"/>
              <a:ext cx="11000" cy="140125"/>
            </a:xfrm>
            <a:custGeom>
              <a:avLst/>
              <a:gdLst/>
              <a:ahLst/>
              <a:cxnLst/>
              <a:rect l="l" t="t" r="r" b="b"/>
              <a:pathLst>
                <a:path w="440" h="5605" extrusionOk="0">
                  <a:moveTo>
                    <a:pt x="316" y="1"/>
                  </a:moveTo>
                  <a:lnTo>
                    <a:pt x="0" y="115"/>
                  </a:lnTo>
                  <a:lnTo>
                    <a:pt x="439" y="5605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1964650" y="3465650"/>
              <a:ext cx="6850" cy="198300"/>
            </a:xfrm>
            <a:custGeom>
              <a:avLst/>
              <a:gdLst/>
              <a:ahLst/>
              <a:cxnLst/>
              <a:rect l="l" t="t" r="r" b="b"/>
              <a:pathLst>
                <a:path w="274" h="7932" extrusionOk="0">
                  <a:moveTo>
                    <a:pt x="273" y="0"/>
                  </a:moveTo>
                  <a:lnTo>
                    <a:pt x="1" y="106"/>
                  </a:lnTo>
                  <a:lnTo>
                    <a:pt x="212" y="7932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2048100" y="3397125"/>
              <a:ext cx="27700" cy="353575"/>
            </a:xfrm>
            <a:custGeom>
              <a:avLst/>
              <a:gdLst/>
              <a:ahLst/>
              <a:cxnLst/>
              <a:rect l="l" t="t" r="r" b="b"/>
              <a:pathLst>
                <a:path w="1108" h="14143" extrusionOk="0">
                  <a:moveTo>
                    <a:pt x="396" y="1"/>
                  </a:moveTo>
                  <a:lnTo>
                    <a:pt x="457" y="6861"/>
                  </a:lnTo>
                  <a:lnTo>
                    <a:pt x="1" y="7388"/>
                  </a:lnTo>
                  <a:lnTo>
                    <a:pt x="115" y="14142"/>
                  </a:lnTo>
                  <a:lnTo>
                    <a:pt x="264" y="7625"/>
                  </a:lnTo>
                  <a:lnTo>
                    <a:pt x="1107" y="6896"/>
                  </a:lnTo>
                  <a:lnTo>
                    <a:pt x="888" y="361"/>
                  </a:lnTo>
                  <a:cubicBezTo>
                    <a:pt x="730" y="238"/>
                    <a:pt x="563" y="115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1498900" y="3416450"/>
              <a:ext cx="397925" cy="483575"/>
            </a:xfrm>
            <a:custGeom>
              <a:avLst/>
              <a:gdLst/>
              <a:ahLst/>
              <a:cxnLst/>
              <a:rect l="l" t="t" r="r" b="b"/>
              <a:pathLst>
                <a:path w="15917" h="19343" extrusionOk="0">
                  <a:moveTo>
                    <a:pt x="5218" y="1"/>
                  </a:moveTo>
                  <a:cubicBezTo>
                    <a:pt x="4709" y="413"/>
                    <a:pt x="4226" y="870"/>
                    <a:pt x="3778" y="1353"/>
                  </a:cubicBezTo>
                  <a:cubicBezTo>
                    <a:pt x="3752" y="1388"/>
                    <a:pt x="3725" y="1415"/>
                    <a:pt x="3699" y="1450"/>
                  </a:cubicBezTo>
                  <a:cubicBezTo>
                    <a:pt x="3330" y="1854"/>
                    <a:pt x="2987" y="2276"/>
                    <a:pt x="2671" y="2724"/>
                  </a:cubicBezTo>
                  <a:cubicBezTo>
                    <a:pt x="2548" y="2882"/>
                    <a:pt x="2434" y="3049"/>
                    <a:pt x="2329" y="3215"/>
                  </a:cubicBezTo>
                  <a:cubicBezTo>
                    <a:pt x="1196" y="4937"/>
                    <a:pt x="431" y="6922"/>
                    <a:pt x="133" y="9057"/>
                  </a:cubicBezTo>
                  <a:cubicBezTo>
                    <a:pt x="89" y="9381"/>
                    <a:pt x="54" y="9715"/>
                    <a:pt x="36" y="10049"/>
                  </a:cubicBezTo>
                  <a:cubicBezTo>
                    <a:pt x="10" y="10383"/>
                    <a:pt x="1" y="10708"/>
                    <a:pt x="1" y="11042"/>
                  </a:cubicBezTo>
                  <a:lnTo>
                    <a:pt x="1" y="17603"/>
                  </a:lnTo>
                  <a:lnTo>
                    <a:pt x="5508" y="18209"/>
                  </a:lnTo>
                  <a:lnTo>
                    <a:pt x="5587" y="18218"/>
                  </a:lnTo>
                  <a:lnTo>
                    <a:pt x="8539" y="18543"/>
                  </a:lnTo>
                  <a:lnTo>
                    <a:pt x="8618" y="18543"/>
                  </a:lnTo>
                  <a:lnTo>
                    <a:pt x="12052" y="18920"/>
                  </a:lnTo>
                  <a:lnTo>
                    <a:pt x="12131" y="18929"/>
                  </a:lnTo>
                  <a:lnTo>
                    <a:pt x="13001" y="19026"/>
                  </a:lnTo>
                  <a:lnTo>
                    <a:pt x="13080" y="19035"/>
                  </a:lnTo>
                  <a:lnTo>
                    <a:pt x="15293" y="19281"/>
                  </a:lnTo>
                  <a:lnTo>
                    <a:pt x="15363" y="19289"/>
                  </a:lnTo>
                  <a:lnTo>
                    <a:pt x="15917" y="19342"/>
                  </a:lnTo>
                  <a:lnTo>
                    <a:pt x="15846" y="18473"/>
                  </a:lnTo>
                  <a:cubicBezTo>
                    <a:pt x="15829" y="18191"/>
                    <a:pt x="15662" y="17954"/>
                    <a:pt x="15407" y="17849"/>
                  </a:cubicBezTo>
                  <a:cubicBezTo>
                    <a:pt x="15390" y="17840"/>
                    <a:pt x="15363" y="17831"/>
                    <a:pt x="15337" y="17823"/>
                  </a:cubicBezTo>
                  <a:lnTo>
                    <a:pt x="14274" y="17480"/>
                  </a:lnTo>
                  <a:lnTo>
                    <a:pt x="13791" y="17331"/>
                  </a:lnTo>
                  <a:lnTo>
                    <a:pt x="13730" y="17313"/>
                  </a:lnTo>
                  <a:lnTo>
                    <a:pt x="13870" y="14748"/>
                  </a:lnTo>
                  <a:lnTo>
                    <a:pt x="13940" y="13440"/>
                  </a:lnTo>
                  <a:lnTo>
                    <a:pt x="14055" y="11314"/>
                  </a:lnTo>
                  <a:cubicBezTo>
                    <a:pt x="14072" y="10980"/>
                    <a:pt x="13861" y="10681"/>
                    <a:pt x="13545" y="10576"/>
                  </a:cubicBezTo>
                  <a:lnTo>
                    <a:pt x="12034" y="10093"/>
                  </a:lnTo>
                  <a:lnTo>
                    <a:pt x="11920" y="10049"/>
                  </a:lnTo>
                  <a:lnTo>
                    <a:pt x="11147" y="9803"/>
                  </a:lnTo>
                  <a:lnTo>
                    <a:pt x="10629" y="9636"/>
                  </a:lnTo>
                  <a:lnTo>
                    <a:pt x="10761" y="6465"/>
                  </a:lnTo>
                  <a:lnTo>
                    <a:pt x="10822" y="5121"/>
                  </a:lnTo>
                  <a:lnTo>
                    <a:pt x="10857" y="4296"/>
                  </a:lnTo>
                  <a:cubicBezTo>
                    <a:pt x="10875" y="3962"/>
                    <a:pt x="10664" y="3663"/>
                    <a:pt x="10348" y="3558"/>
                  </a:cubicBezTo>
                  <a:lnTo>
                    <a:pt x="9610" y="3321"/>
                  </a:lnTo>
                  <a:lnTo>
                    <a:pt x="9153" y="3171"/>
                  </a:lnTo>
                  <a:lnTo>
                    <a:pt x="9153" y="2047"/>
                  </a:lnTo>
                  <a:cubicBezTo>
                    <a:pt x="9153" y="1749"/>
                    <a:pt x="8969" y="1476"/>
                    <a:pt x="8688" y="1362"/>
                  </a:cubicBezTo>
                  <a:lnTo>
                    <a:pt x="6817" y="624"/>
                  </a:lnTo>
                  <a:lnTo>
                    <a:pt x="6747" y="598"/>
                  </a:lnTo>
                  <a:lnTo>
                    <a:pt x="5218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1565675" y="3416450"/>
              <a:ext cx="205100" cy="128050"/>
            </a:xfrm>
            <a:custGeom>
              <a:avLst/>
              <a:gdLst/>
              <a:ahLst/>
              <a:cxnLst/>
              <a:rect l="l" t="t" r="r" b="b"/>
              <a:pathLst>
                <a:path w="8204" h="5122" extrusionOk="0">
                  <a:moveTo>
                    <a:pt x="2547" y="1"/>
                  </a:moveTo>
                  <a:cubicBezTo>
                    <a:pt x="2038" y="413"/>
                    <a:pt x="1555" y="870"/>
                    <a:pt x="1107" y="1353"/>
                  </a:cubicBezTo>
                  <a:cubicBezTo>
                    <a:pt x="1081" y="1388"/>
                    <a:pt x="1054" y="1415"/>
                    <a:pt x="1028" y="1450"/>
                  </a:cubicBezTo>
                  <a:cubicBezTo>
                    <a:pt x="659" y="1854"/>
                    <a:pt x="316" y="2276"/>
                    <a:pt x="0" y="2724"/>
                  </a:cubicBezTo>
                  <a:cubicBezTo>
                    <a:pt x="299" y="2803"/>
                    <a:pt x="597" y="2882"/>
                    <a:pt x="896" y="2961"/>
                  </a:cubicBezTo>
                  <a:cubicBezTo>
                    <a:pt x="922" y="2961"/>
                    <a:pt x="949" y="2969"/>
                    <a:pt x="966" y="2978"/>
                  </a:cubicBezTo>
                  <a:cubicBezTo>
                    <a:pt x="1968" y="3242"/>
                    <a:pt x="2951" y="3514"/>
                    <a:pt x="3944" y="3804"/>
                  </a:cubicBezTo>
                  <a:cubicBezTo>
                    <a:pt x="3962" y="3804"/>
                    <a:pt x="3988" y="3813"/>
                    <a:pt x="4014" y="3821"/>
                  </a:cubicBezTo>
                  <a:cubicBezTo>
                    <a:pt x="4831" y="4059"/>
                    <a:pt x="5639" y="4305"/>
                    <a:pt x="6447" y="4559"/>
                  </a:cubicBezTo>
                  <a:cubicBezTo>
                    <a:pt x="6544" y="4586"/>
                    <a:pt x="6632" y="4621"/>
                    <a:pt x="6728" y="4647"/>
                  </a:cubicBezTo>
                  <a:cubicBezTo>
                    <a:pt x="6737" y="4656"/>
                    <a:pt x="6755" y="4656"/>
                    <a:pt x="6772" y="4665"/>
                  </a:cubicBezTo>
                  <a:cubicBezTo>
                    <a:pt x="7238" y="4814"/>
                    <a:pt x="7695" y="4963"/>
                    <a:pt x="8151" y="5121"/>
                  </a:cubicBezTo>
                  <a:lnTo>
                    <a:pt x="8186" y="4296"/>
                  </a:lnTo>
                  <a:cubicBezTo>
                    <a:pt x="8204" y="3962"/>
                    <a:pt x="7993" y="3663"/>
                    <a:pt x="7677" y="3558"/>
                  </a:cubicBezTo>
                  <a:lnTo>
                    <a:pt x="6939" y="3321"/>
                  </a:lnTo>
                  <a:lnTo>
                    <a:pt x="6482" y="3171"/>
                  </a:lnTo>
                  <a:lnTo>
                    <a:pt x="6482" y="2047"/>
                  </a:lnTo>
                  <a:cubicBezTo>
                    <a:pt x="6482" y="1749"/>
                    <a:pt x="6298" y="1476"/>
                    <a:pt x="6017" y="1362"/>
                  </a:cubicBezTo>
                  <a:lnTo>
                    <a:pt x="4146" y="624"/>
                  </a:lnTo>
                  <a:lnTo>
                    <a:pt x="4076" y="598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1502200" y="3496825"/>
              <a:ext cx="348525" cy="255625"/>
            </a:xfrm>
            <a:custGeom>
              <a:avLst/>
              <a:gdLst/>
              <a:ahLst/>
              <a:cxnLst/>
              <a:rect l="l" t="t" r="r" b="b"/>
              <a:pathLst>
                <a:path w="13941" h="10225" extrusionOk="0">
                  <a:moveTo>
                    <a:pt x="2197" y="0"/>
                  </a:moveTo>
                  <a:cubicBezTo>
                    <a:pt x="1064" y="1722"/>
                    <a:pt x="299" y="3707"/>
                    <a:pt x="1" y="5842"/>
                  </a:cubicBezTo>
                  <a:cubicBezTo>
                    <a:pt x="967" y="5912"/>
                    <a:pt x="1933" y="6035"/>
                    <a:pt x="2882" y="6228"/>
                  </a:cubicBezTo>
                  <a:cubicBezTo>
                    <a:pt x="2908" y="6237"/>
                    <a:pt x="2926" y="6237"/>
                    <a:pt x="2952" y="6246"/>
                  </a:cubicBezTo>
                  <a:cubicBezTo>
                    <a:pt x="2996" y="6254"/>
                    <a:pt x="3040" y="6263"/>
                    <a:pt x="3084" y="6272"/>
                  </a:cubicBezTo>
                  <a:cubicBezTo>
                    <a:pt x="4094" y="6482"/>
                    <a:pt x="5104" y="6765"/>
                    <a:pt x="6137" y="6765"/>
                  </a:cubicBezTo>
                  <a:cubicBezTo>
                    <a:pt x="6182" y="6765"/>
                    <a:pt x="6227" y="6765"/>
                    <a:pt x="6272" y="6764"/>
                  </a:cubicBezTo>
                  <a:cubicBezTo>
                    <a:pt x="6386" y="6764"/>
                    <a:pt x="6518" y="6764"/>
                    <a:pt x="6588" y="6860"/>
                  </a:cubicBezTo>
                  <a:cubicBezTo>
                    <a:pt x="6632" y="6904"/>
                    <a:pt x="6641" y="6966"/>
                    <a:pt x="6650" y="7019"/>
                  </a:cubicBezTo>
                  <a:cubicBezTo>
                    <a:pt x="6773" y="7633"/>
                    <a:pt x="6896" y="8239"/>
                    <a:pt x="7010" y="8854"/>
                  </a:cubicBezTo>
                  <a:cubicBezTo>
                    <a:pt x="7063" y="8863"/>
                    <a:pt x="7107" y="8872"/>
                    <a:pt x="7151" y="8881"/>
                  </a:cubicBezTo>
                  <a:cubicBezTo>
                    <a:pt x="7177" y="8881"/>
                    <a:pt x="7203" y="8889"/>
                    <a:pt x="7230" y="8889"/>
                  </a:cubicBezTo>
                  <a:cubicBezTo>
                    <a:pt x="8284" y="9109"/>
                    <a:pt x="9346" y="9320"/>
                    <a:pt x="10409" y="9539"/>
                  </a:cubicBezTo>
                  <a:cubicBezTo>
                    <a:pt x="10479" y="9548"/>
                    <a:pt x="10550" y="9566"/>
                    <a:pt x="10620" y="9575"/>
                  </a:cubicBezTo>
                  <a:cubicBezTo>
                    <a:pt x="10954" y="9645"/>
                    <a:pt x="11288" y="9715"/>
                    <a:pt x="11621" y="9777"/>
                  </a:cubicBezTo>
                  <a:cubicBezTo>
                    <a:pt x="11648" y="9785"/>
                    <a:pt x="11674" y="9794"/>
                    <a:pt x="11700" y="9794"/>
                  </a:cubicBezTo>
                  <a:cubicBezTo>
                    <a:pt x="11779" y="9812"/>
                    <a:pt x="11859" y="9829"/>
                    <a:pt x="11946" y="9847"/>
                  </a:cubicBezTo>
                  <a:cubicBezTo>
                    <a:pt x="11973" y="9847"/>
                    <a:pt x="11990" y="9856"/>
                    <a:pt x="12017" y="9856"/>
                  </a:cubicBezTo>
                  <a:cubicBezTo>
                    <a:pt x="12614" y="9979"/>
                    <a:pt x="13211" y="10102"/>
                    <a:pt x="13808" y="10225"/>
                  </a:cubicBezTo>
                  <a:lnTo>
                    <a:pt x="13923" y="8099"/>
                  </a:lnTo>
                  <a:cubicBezTo>
                    <a:pt x="13940" y="7765"/>
                    <a:pt x="13729" y="7466"/>
                    <a:pt x="13413" y="7361"/>
                  </a:cubicBezTo>
                  <a:lnTo>
                    <a:pt x="11902" y="6878"/>
                  </a:lnTo>
                  <a:lnTo>
                    <a:pt x="11788" y="6834"/>
                  </a:lnTo>
                  <a:lnTo>
                    <a:pt x="11015" y="6588"/>
                  </a:lnTo>
                  <a:lnTo>
                    <a:pt x="10497" y="6421"/>
                  </a:lnTo>
                  <a:lnTo>
                    <a:pt x="10629" y="3250"/>
                  </a:lnTo>
                  <a:cubicBezTo>
                    <a:pt x="10313" y="3119"/>
                    <a:pt x="9988" y="2996"/>
                    <a:pt x="9671" y="2864"/>
                  </a:cubicBezTo>
                  <a:cubicBezTo>
                    <a:pt x="9496" y="2802"/>
                    <a:pt x="9329" y="2732"/>
                    <a:pt x="9162" y="2662"/>
                  </a:cubicBezTo>
                  <a:cubicBezTo>
                    <a:pt x="9092" y="2635"/>
                    <a:pt x="9030" y="2609"/>
                    <a:pt x="8960" y="2583"/>
                  </a:cubicBezTo>
                  <a:cubicBezTo>
                    <a:pt x="8143" y="2258"/>
                    <a:pt x="7326" y="1942"/>
                    <a:pt x="6509" y="1617"/>
                  </a:cubicBezTo>
                  <a:cubicBezTo>
                    <a:pt x="6492" y="1608"/>
                    <a:pt x="6465" y="1599"/>
                    <a:pt x="6439" y="1590"/>
                  </a:cubicBezTo>
                  <a:cubicBezTo>
                    <a:pt x="6044" y="1432"/>
                    <a:pt x="5657" y="1283"/>
                    <a:pt x="5262" y="1125"/>
                  </a:cubicBezTo>
                  <a:cubicBezTo>
                    <a:pt x="4682" y="896"/>
                    <a:pt x="4067" y="694"/>
                    <a:pt x="3444" y="484"/>
                  </a:cubicBezTo>
                  <a:cubicBezTo>
                    <a:pt x="3426" y="475"/>
                    <a:pt x="3400" y="466"/>
                    <a:pt x="3374" y="457"/>
                  </a:cubicBezTo>
                  <a:cubicBezTo>
                    <a:pt x="2978" y="317"/>
                    <a:pt x="2583" y="167"/>
                    <a:pt x="2197" y="0"/>
                  </a:cubicBez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1498900" y="3667675"/>
              <a:ext cx="397925" cy="232350"/>
            </a:xfrm>
            <a:custGeom>
              <a:avLst/>
              <a:gdLst/>
              <a:ahLst/>
              <a:cxnLst/>
              <a:rect l="l" t="t" r="r" b="b"/>
              <a:pathLst>
                <a:path w="15917" h="9294" extrusionOk="0">
                  <a:moveTo>
                    <a:pt x="36" y="0"/>
                  </a:moveTo>
                  <a:cubicBezTo>
                    <a:pt x="10" y="334"/>
                    <a:pt x="1" y="659"/>
                    <a:pt x="1" y="993"/>
                  </a:cubicBezTo>
                  <a:lnTo>
                    <a:pt x="1" y="7554"/>
                  </a:lnTo>
                  <a:lnTo>
                    <a:pt x="5508" y="8160"/>
                  </a:lnTo>
                  <a:lnTo>
                    <a:pt x="5587" y="8169"/>
                  </a:lnTo>
                  <a:lnTo>
                    <a:pt x="8539" y="8494"/>
                  </a:lnTo>
                  <a:lnTo>
                    <a:pt x="8618" y="8494"/>
                  </a:lnTo>
                  <a:lnTo>
                    <a:pt x="12052" y="8871"/>
                  </a:lnTo>
                  <a:lnTo>
                    <a:pt x="12131" y="8880"/>
                  </a:lnTo>
                  <a:lnTo>
                    <a:pt x="13001" y="8977"/>
                  </a:lnTo>
                  <a:lnTo>
                    <a:pt x="13080" y="8986"/>
                  </a:lnTo>
                  <a:lnTo>
                    <a:pt x="15293" y="9232"/>
                  </a:lnTo>
                  <a:lnTo>
                    <a:pt x="15363" y="9240"/>
                  </a:lnTo>
                  <a:lnTo>
                    <a:pt x="15917" y="9293"/>
                  </a:lnTo>
                  <a:lnTo>
                    <a:pt x="15846" y="8424"/>
                  </a:lnTo>
                  <a:cubicBezTo>
                    <a:pt x="15829" y="8142"/>
                    <a:pt x="15662" y="7905"/>
                    <a:pt x="15407" y="7800"/>
                  </a:cubicBezTo>
                  <a:cubicBezTo>
                    <a:pt x="15390" y="7791"/>
                    <a:pt x="15363" y="7782"/>
                    <a:pt x="15337" y="7774"/>
                  </a:cubicBezTo>
                  <a:lnTo>
                    <a:pt x="14274" y="7431"/>
                  </a:lnTo>
                  <a:lnTo>
                    <a:pt x="13791" y="7282"/>
                  </a:lnTo>
                  <a:lnTo>
                    <a:pt x="13730" y="7264"/>
                  </a:lnTo>
                  <a:lnTo>
                    <a:pt x="13870" y="4699"/>
                  </a:lnTo>
                  <a:cubicBezTo>
                    <a:pt x="13317" y="4568"/>
                    <a:pt x="12763" y="4436"/>
                    <a:pt x="12210" y="4304"/>
                  </a:cubicBezTo>
                  <a:cubicBezTo>
                    <a:pt x="12184" y="4295"/>
                    <a:pt x="12157" y="4286"/>
                    <a:pt x="12131" y="4286"/>
                  </a:cubicBezTo>
                  <a:cubicBezTo>
                    <a:pt x="12008" y="4251"/>
                    <a:pt x="11885" y="4225"/>
                    <a:pt x="11762" y="4190"/>
                  </a:cubicBezTo>
                  <a:cubicBezTo>
                    <a:pt x="11736" y="4190"/>
                    <a:pt x="11709" y="4181"/>
                    <a:pt x="11692" y="4172"/>
                  </a:cubicBezTo>
                  <a:cubicBezTo>
                    <a:pt x="11323" y="4084"/>
                    <a:pt x="10954" y="3997"/>
                    <a:pt x="10594" y="3909"/>
                  </a:cubicBezTo>
                  <a:cubicBezTo>
                    <a:pt x="10568" y="3900"/>
                    <a:pt x="10532" y="3900"/>
                    <a:pt x="10506" y="3891"/>
                  </a:cubicBezTo>
                  <a:cubicBezTo>
                    <a:pt x="9461" y="3636"/>
                    <a:pt x="8407" y="3382"/>
                    <a:pt x="7362" y="3127"/>
                  </a:cubicBezTo>
                  <a:cubicBezTo>
                    <a:pt x="7335" y="3127"/>
                    <a:pt x="7309" y="3118"/>
                    <a:pt x="7283" y="3109"/>
                  </a:cubicBezTo>
                  <a:cubicBezTo>
                    <a:pt x="7037" y="3048"/>
                    <a:pt x="6782" y="2986"/>
                    <a:pt x="6536" y="2934"/>
                  </a:cubicBezTo>
                  <a:cubicBezTo>
                    <a:pt x="6264" y="2863"/>
                    <a:pt x="5974" y="2784"/>
                    <a:pt x="5824" y="2556"/>
                  </a:cubicBezTo>
                  <a:cubicBezTo>
                    <a:pt x="5719" y="2398"/>
                    <a:pt x="5701" y="2205"/>
                    <a:pt x="5640" y="2038"/>
                  </a:cubicBezTo>
                  <a:cubicBezTo>
                    <a:pt x="5429" y="1502"/>
                    <a:pt x="4832" y="1274"/>
                    <a:pt x="4279" y="1107"/>
                  </a:cubicBezTo>
                  <a:cubicBezTo>
                    <a:pt x="4270" y="1107"/>
                    <a:pt x="4261" y="1098"/>
                    <a:pt x="4252" y="1098"/>
                  </a:cubicBezTo>
                  <a:cubicBezTo>
                    <a:pt x="4235" y="1089"/>
                    <a:pt x="4217" y="1089"/>
                    <a:pt x="4199" y="1080"/>
                  </a:cubicBezTo>
                  <a:cubicBezTo>
                    <a:pt x="2820" y="676"/>
                    <a:pt x="1433" y="316"/>
                    <a:pt x="36" y="0"/>
                  </a:cubicBezTo>
                  <a:close/>
                </a:path>
              </a:pathLst>
            </a:custGeom>
            <a:solidFill>
              <a:srgbClr val="FA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1724875" y="3495725"/>
              <a:ext cx="14300" cy="118600"/>
            </a:xfrm>
            <a:custGeom>
              <a:avLst/>
              <a:gdLst/>
              <a:ahLst/>
              <a:cxnLst/>
              <a:rect l="l" t="t" r="r" b="b"/>
              <a:pathLst>
                <a:path w="572" h="4744" extrusionOk="0">
                  <a:moveTo>
                    <a:pt x="114" y="0"/>
                  </a:moveTo>
                  <a:lnTo>
                    <a:pt x="79" y="1388"/>
                  </a:lnTo>
                  <a:lnTo>
                    <a:pt x="53" y="2627"/>
                  </a:lnTo>
                  <a:lnTo>
                    <a:pt x="0" y="4744"/>
                  </a:lnTo>
                  <a:lnTo>
                    <a:pt x="255" y="2706"/>
                  </a:lnTo>
                  <a:lnTo>
                    <a:pt x="404" y="1494"/>
                  </a:lnTo>
                  <a:lnTo>
                    <a:pt x="571" y="15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1761100" y="3657350"/>
              <a:ext cx="16500" cy="127600"/>
            </a:xfrm>
            <a:custGeom>
              <a:avLst/>
              <a:gdLst/>
              <a:ahLst/>
              <a:cxnLst/>
              <a:rect l="l" t="t" r="r" b="b"/>
              <a:pathLst>
                <a:path w="660" h="5104" extrusionOk="0">
                  <a:moveTo>
                    <a:pt x="141" y="0"/>
                  </a:moveTo>
                  <a:lnTo>
                    <a:pt x="53" y="3118"/>
                  </a:lnTo>
                  <a:lnTo>
                    <a:pt x="18" y="4304"/>
                  </a:lnTo>
                  <a:lnTo>
                    <a:pt x="1" y="5103"/>
                  </a:lnTo>
                  <a:lnTo>
                    <a:pt x="106" y="4322"/>
                  </a:lnTo>
                  <a:lnTo>
                    <a:pt x="264" y="3154"/>
                  </a:lnTo>
                  <a:lnTo>
                    <a:pt x="659" y="167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1842125" y="3849700"/>
              <a:ext cx="13650" cy="36475"/>
            </a:xfrm>
            <a:custGeom>
              <a:avLst/>
              <a:gdLst/>
              <a:ahLst/>
              <a:cxnLst/>
              <a:rect l="l" t="t" r="r" b="b"/>
              <a:pathLst>
                <a:path w="546" h="1459" extrusionOk="0">
                  <a:moveTo>
                    <a:pt x="62" y="1"/>
                  </a:moveTo>
                  <a:lnTo>
                    <a:pt x="1" y="1459"/>
                  </a:lnTo>
                  <a:lnTo>
                    <a:pt x="545" y="150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1659200" y="3431375"/>
              <a:ext cx="55150" cy="448650"/>
            </a:xfrm>
            <a:custGeom>
              <a:avLst/>
              <a:gdLst/>
              <a:ahLst/>
              <a:cxnLst/>
              <a:rect l="l" t="t" r="r" b="b"/>
              <a:pathLst>
                <a:path w="2206" h="17946" extrusionOk="0">
                  <a:moveTo>
                    <a:pt x="335" y="1"/>
                  </a:moveTo>
                  <a:lnTo>
                    <a:pt x="203" y="3207"/>
                  </a:lnTo>
                  <a:lnTo>
                    <a:pt x="159" y="4208"/>
                  </a:lnTo>
                  <a:lnTo>
                    <a:pt x="10" y="7669"/>
                  </a:lnTo>
                  <a:cubicBezTo>
                    <a:pt x="1" y="7897"/>
                    <a:pt x="19" y="8126"/>
                    <a:pt x="177" y="8266"/>
                  </a:cubicBezTo>
                  <a:cubicBezTo>
                    <a:pt x="238" y="8319"/>
                    <a:pt x="308" y="8345"/>
                    <a:pt x="370" y="8372"/>
                  </a:cubicBezTo>
                  <a:cubicBezTo>
                    <a:pt x="414" y="8389"/>
                    <a:pt x="449" y="8398"/>
                    <a:pt x="493" y="8424"/>
                  </a:cubicBezTo>
                  <a:cubicBezTo>
                    <a:pt x="827" y="8600"/>
                    <a:pt x="871" y="9074"/>
                    <a:pt x="871" y="9461"/>
                  </a:cubicBezTo>
                  <a:lnTo>
                    <a:pt x="871" y="11499"/>
                  </a:lnTo>
                  <a:lnTo>
                    <a:pt x="871" y="12561"/>
                  </a:lnTo>
                  <a:lnTo>
                    <a:pt x="879" y="13273"/>
                  </a:lnTo>
                  <a:cubicBezTo>
                    <a:pt x="879" y="13484"/>
                    <a:pt x="888" y="13703"/>
                    <a:pt x="1037" y="13844"/>
                  </a:cubicBezTo>
                  <a:cubicBezTo>
                    <a:pt x="1134" y="13940"/>
                    <a:pt x="1257" y="13976"/>
                    <a:pt x="1389" y="14011"/>
                  </a:cubicBezTo>
                  <a:cubicBezTo>
                    <a:pt x="1450" y="14028"/>
                    <a:pt x="1512" y="14046"/>
                    <a:pt x="1564" y="14063"/>
                  </a:cubicBezTo>
                  <a:cubicBezTo>
                    <a:pt x="2074" y="14283"/>
                    <a:pt x="2135" y="14977"/>
                    <a:pt x="2135" y="15478"/>
                  </a:cubicBezTo>
                  <a:lnTo>
                    <a:pt x="2127" y="17946"/>
                  </a:lnTo>
                  <a:lnTo>
                    <a:pt x="2206" y="17946"/>
                  </a:lnTo>
                  <a:lnTo>
                    <a:pt x="2206" y="15478"/>
                  </a:lnTo>
                  <a:cubicBezTo>
                    <a:pt x="2206" y="14951"/>
                    <a:pt x="2144" y="14230"/>
                    <a:pt x="1600" y="14002"/>
                  </a:cubicBezTo>
                  <a:cubicBezTo>
                    <a:pt x="1538" y="13976"/>
                    <a:pt x="1468" y="13958"/>
                    <a:pt x="1406" y="13940"/>
                  </a:cubicBezTo>
                  <a:cubicBezTo>
                    <a:pt x="1283" y="13905"/>
                    <a:pt x="1169" y="13870"/>
                    <a:pt x="1090" y="13791"/>
                  </a:cubicBezTo>
                  <a:cubicBezTo>
                    <a:pt x="958" y="13668"/>
                    <a:pt x="950" y="13466"/>
                    <a:pt x="950" y="13273"/>
                  </a:cubicBezTo>
                  <a:lnTo>
                    <a:pt x="950" y="12579"/>
                  </a:lnTo>
                  <a:lnTo>
                    <a:pt x="950" y="11507"/>
                  </a:lnTo>
                  <a:lnTo>
                    <a:pt x="941" y="9461"/>
                  </a:lnTo>
                  <a:cubicBezTo>
                    <a:pt x="941" y="9048"/>
                    <a:pt x="897" y="8556"/>
                    <a:pt x="519" y="8354"/>
                  </a:cubicBezTo>
                  <a:cubicBezTo>
                    <a:pt x="484" y="8337"/>
                    <a:pt x="440" y="8319"/>
                    <a:pt x="405" y="8301"/>
                  </a:cubicBezTo>
                  <a:cubicBezTo>
                    <a:pt x="335" y="8275"/>
                    <a:pt x="273" y="8249"/>
                    <a:pt x="221" y="8205"/>
                  </a:cubicBezTo>
                  <a:cubicBezTo>
                    <a:pt x="80" y="8091"/>
                    <a:pt x="80" y="7871"/>
                    <a:pt x="89" y="7669"/>
                  </a:cubicBezTo>
                  <a:lnTo>
                    <a:pt x="229" y="4235"/>
                  </a:lnTo>
                  <a:lnTo>
                    <a:pt x="273" y="3224"/>
                  </a:lnTo>
                  <a:lnTo>
                    <a:pt x="405" y="36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1572700" y="3450275"/>
              <a:ext cx="65900" cy="421625"/>
            </a:xfrm>
            <a:custGeom>
              <a:avLst/>
              <a:gdLst/>
              <a:ahLst/>
              <a:cxnLst/>
              <a:rect l="l" t="t" r="r" b="b"/>
              <a:pathLst>
                <a:path w="2636" h="16865" extrusionOk="0">
                  <a:moveTo>
                    <a:pt x="826" y="0"/>
                  </a:moveTo>
                  <a:cubicBezTo>
                    <a:pt x="800" y="35"/>
                    <a:pt x="773" y="62"/>
                    <a:pt x="747" y="97"/>
                  </a:cubicBezTo>
                  <a:lnTo>
                    <a:pt x="615" y="1608"/>
                  </a:lnTo>
                  <a:lnTo>
                    <a:pt x="554" y="2319"/>
                  </a:lnTo>
                  <a:lnTo>
                    <a:pt x="62" y="8090"/>
                  </a:lnTo>
                  <a:lnTo>
                    <a:pt x="27" y="8529"/>
                  </a:lnTo>
                  <a:cubicBezTo>
                    <a:pt x="0" y="8758"/>
                    <a:pt x="0" y="9012"/>
                    <a:pt x="158" y="9179"/>
                  </a:cubicBezTo>
                  <a:cubicBezTo>
                    <a:pt x="281" y="9302"/>
                    <a:pt x="457" y="9328"/>
                    <a:pt x="633" y="9355"/>
                  </a:cubicBezTo>
                  <a:cubicBezTo>
                    <a:pt x="756" y="9372"/>
                    <a:pt x="879" y="9390"/>
                    <a:pt x="984" y="9443"/>
                  </a:cubicBezTo>
                  <a:cubicBezTo>
                    <a:pt x="1116" y="9522"/>
                    <a:pt x="1195" y="9636"/>
                    <a:pt x="1247" y="9776"/>
                  </a:cubicBezTo>
                  <a:cubicBezTo>
                    <a:pt x="1318" y="10005"/>
                    <a:pt x="1309" y="10286"/>
                    <a:pt x="1283" y="10514"/>
                  </a:cubicBezTo>
                  <a:cubicBezTo>
                    <a:pt x="1195" y="11410"/>
                    <a:pt x="1142" y="12332"/>
                    <a:pt x="1133" y="13237"/>
                  </a:cubicBezTo>
                  <a:cubicBezTo>
                    <a:pt x="1125" y="13439"/>
                    <a:pt x="1133" y="13650"/>
                    <a:pt x="1256" y="13808"/>
                  </a:cubicBezTo>
                  <a:cubicBezTo>
                    <a:pt x="1397" y="13975"/>
                    <a:pt x="1616" y="14028"/>
                    <a:pt x="1836" y="14072"/>
                  </a:cubicBezTo>
                  <a:cubicBezTo>
                    <a:pt x="2064" y="14124"/>
                    <a:pt x="2275" y="14168"/>
                    <a:pt x="2381" y="14344"/>
                  </a:cubicBezTo>
                  <a:cubicBezTo>
                    <a:pt x="2442" y="14449"/>
                    <a:pt x="2442" y="14572"/>
                    <a:pt x="2451" y="14686"/>
                  </a:cubicBezTo>
                  <a:lnTo>
                    <a:pt x="2556" y="16856"/>
                  </a:lnTo>
                  <a:lnTo>
                    <a:pt x="2635" y="16865"/>
                  </a:lnTo>
                  <a:lnTo>
                    <a:pt x="2530" y="14686"/>
                  </a:lnTo>
                  <a:cubicBezTo>
                    <a:pt x="2521" y="14563"/>
                    <a:pt x="2512" y="14423"/>
                    <a:pt x="2442" y="14309"/>
                  </a:cubicBezTo>
                  <a:cubicBezTo>
                    <a:pt x="2328" y="14098"/>
                    <a:pt x="2082" y="14045"/>
                    <a:pt x="1854" y="14001"/>
                  </a:cubicBezTo>
                  <a:cubicBezTo>
                    <a:pt x="1652" y="13957"/>
                    <a:pt x="1432" y="13913"/>
                    <a:pt x="1318" y="13755"/>
                  </a:cubicBezTo>
                  <a:cubicBezTo>
                    <a:pt x="1212" y="13624"/>
                    <a:pt x="1204" y="13430"/>
                    <a:pt x="1204" y="13237"/>
                  </a:cubicBezTo>
                  <a:cubicBezTo>
                    <a:pt x="1212" y="12332"/>
                    <a:pt x="1265" y="11419"/>
                    <a:pt x="1353" y="10523"/>
                  </a:cubicBezTo>
                  <a:cubicBezTo>
                    <a:pt x="1379" y="10303"/>
                    <a:pt x="1388" y="10031"/>
                    <a:pt x="1327" y="9803"/>
                  </a:cubicBezTo>
                  <a:cubicBezTo>
                    <a:pt x="1283" y="9627"/>
                    <a:pt x="1186" y="9469"/>
                    <a:pt x="1019" y="9381"/>
                  </a:cubicBezTo>
                  <a:cubicBezTo>
                    <a:pt x="905" y="9320"/>
                    <a:pt x="773" y="9302"/>
                    <a:pt x="641" y="9285"/>
                  </a:cubicBezTo>
                  <a:cubicBezTo>
                    <a:pt x="475" y="9258"/>
                    <a:pt x="316" y="9232"/>
                    <a:pt x="211" y="9126"/>
                  </a:cubicBezTo>
                  <a:cubicBezTo>
                    <a:pt x="70" y="8986"/>
                    <a:pt x="79" y="8749"/>
                    <a:pt x="97" y="8538"/>
                  </a:cubicBezTo>
                  <a:lnTo>
                    <a:pt x="132" y="8108"/>
                  </a:lnTo>
                  <a:lnTo>
                    <a:pt x="624" y="2346"/>
                  </a:lnTo>
                  <a:lnTo>
                    <a:pt x="685" y="1625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1786800" y="3667675"/>
              <a:ext cx="39100" cy="224650"/>
            </a:xfrm>
            <a:custGeom>
              <a:avLst/>
              <a:gdLst/>
              <a:ahLst/>
              <a:cxnLst/>
              <a:rect l="l" t="t" r="r" b="b"/>
              <a:pathLst>
                <a:path w="1564" h="8986" extrusionOk="0">
                  <a:moveTo>
                    <a:pt x="404" y="0"/>
                  </a:moveTo>
                  <a:lnTo>
                    <a:pt x="237" y="2943"/>
                  </a:lnTo>
                  <a:lnTo>
                    <a:pt x="176" y="4172"/>
                  </a:lnTo>
                  <a:lnTo>
                    <a:pt x="27" y="6755"/>
                  </a:lnTo>
                  <a:cubicBezTo>
                    <a:pt x="18" y="6992"/>
                    <a:pt x="0" y="7326"/>
                    <a:pt x="167" y="7580"/>
                  </a:cubicBezTo>
                  <a:cubicBezTo>
                    <a:pt x="202" y="7642"/>
                    <a:pt x="255" y="7694"/>
                    <a:pt x="308" y="7747"/>
                  </a:cubicBezTo>
                  <a:cubicBezTo>
                    <a:pt x="360" y="7809"/>
                    <a:pt x="422" y="7870"/>
                    <a:pt x="457" y="7949"/>
                  </a:cubicBezTo>
                  <a:cubicBezTo>
                    <a:pt x="545" y="8099"/>
                    <a:pt x="536" y="8283"/>
                    <a:pt x="536" y="8441"/>
                  </a:cubicBezTo>
                  <a:lnTo>
                    <a:pt x="536" y="8871"/>
                  </a:lnTo>
                  <a:lnTo>
                    <a:pt x="615" y="8880"/>
                  </a:lnTo>
                  <a:lnTo>
                    <a:pt x="615" y="8441"/>
                  </a:lnTo>
                  <a:cubicBezTo>
                    <a:pt x="615" y="8283"/>
                    <a:pt x="615" y="8072"/>
                    <a:pt x="527" y="7905"/>
                  </a:cubicBezTo>
                  <a:cubicBezTo>
                    <a:pt x="483" y="7826"/>
                    <a:pt x="422" y="7765"/>
                    <a:pt x="360" y="7694"/>
                  </a:cubicBezTo>
                  <a:cubicBezTo>
                    <a:pt x="308" y="7642"/>
                    <a:pt x="264" y="7589"/>
                    <a:pt x="229" y="7536"/>
                  </a:cubicBezTo>
                  <a:cubicBezTo>
                    <a:pt x="88" y="7326"/>
                    <a:pt x="88" y="7053"/>
                    <a:pt x="106" y="6755"/>
                  </a:cubicBezTo>
                  <a:lnTo>
                    <a:pt x="246" y="4190"/>
                  </a:lnTo>
                  <a:lnTo>
                    <a:pt x="316" y="2960"/>
                  </a:lnTo>
                  <a:lnTo>
                    <a:pt x="448" y="501"/>
                  </a:lnTo>
                  <a:cubicBezTo>
                    <a:pt x="466" y="1230"/>
                    <a:pt x="501" y="1968"/>
                    <a:pt x="545" y="2679"/>
                  </a:cubicBezTo>
                  <a:cubicBezTo>
                    <a:pt x="545" y="2784"/>
                    <a:pt x="554" y="2899"/>
                    <a:pt x="562" y="3013"/>
                  </a:cubicBezTo>
                  <a:cubicBezTo>
                    <a:pt x="580" y="3434"/>
                    <a:pt x="606" y="3856"/>
                    <a:pt x="615" y="4286"/>
                  </a:cubicBezTo>
                  <a:cubicBezTo>
                    <a:pt x="650" y="4989"/>
                    <a:pt x="659" y="5701"/>
                    <a:pt x="624" y="6412"/>
                  </a:cubicBezTo>
                  <a:cubicBezTo>
                    <a:pt x="624" y="6509"/>
                    <a:pt x="615" y="6640"/>
                    <a:pt x="685" y="6746"/>
                  </a:cubicBezTo>
                  <a:cubicBezTo>
                    <a:pt x="756" y="6869"/>
                    <a:pt x="896" y="6913"/>
                    <a:pt x="1028" y="6948"/>
                  </a:cubicBezTo>
                  <a:cubicBezTo>
                    <a:pt x="1116" y="6974"/>
                    <a:pt x="1212" y="7001"/>
                    <a:pt x="1283" y="7053"/>
                  </a:cubicBezTo>
                  <a:cubicBezTo>
                    <a:pt x="1441" y="7185"/>
                    <a:pt x="1458" y="7413"/>
                    <a:pt x="1458" y="7624"/>
                  </a:cubicBezTo>
                  <a:lnTo>
                    <a:pt x="1485" y="8977"/>
                  </a:lnTo>
                  <a:lnTo>
                    <a:pt x="1564" y="8986"/>
                  </a:lnTo>
                  <a:lnTo>
                    <a:pt x="1537" y="7624"/>
                  </a:lnTo>
                  <a:cubicBezTo>
                    <a:pt x="1529" y="7396"/>
                    <a:pt x="1511" y="7141"/>
                    <a:pt x="1327" y="7001"/>
                  </a:cubicBezTo>
                  <a:cubicBezTo>
                    <a:pt x="1247" y="6939"/>
                    <a:pt x="1142" y="6904"/>
                    <a:pt x="1045" y="6878"/>
                  </a:cubicBezTo>
                  <a:cubicBezTo>
                    <a:pt x="922" y="6842"/>
                    <a:pt x="808" y="6807"/>
                    <a:pt x="747" y="6711"/>
                  </a:cubicBezTo>
                  <a:cubicBezTo>
                    <a:pt x="694" y="6632"/>
                    <a:pt x="694" y="6526"/>
                    <a:pt x="703" y="6412"/>
                  </a:cubicBezTo>
                  <a:cubicBezTo>
                    <a:pt x="729" y="5709"/>
                    <a:pt x="720" y="4998"/>
                    <a:pt x="694" y="4304"/>
                  </a:cubicBezTo>
                  <a:cubicBezTo>
                    <a:pt x="677" y="3874"/>
                    <a:pt x="659" y="3443"/>
                    <a:pt x="633" y="3022"/>
                  </a:cubicBezTo>
                  <a:cubicBezTo>
                    <a:pt x="633" y="2907"/>
                    <a:pt x="624" y="2793"/>
                    <a:pt x="615" y="2679"/>
                  </a:cubicBezTo>
                  <a:cubicBezTo>
                    <a:pt x="571" y="1809"/>
                    <a:pt x="518" y="931"/>
                    <a:pt x="518" y="44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1881225" y="3862000"/>
              <a:ext cx="2875" cy="36700"/>
            </a:xfrm>
            <a:custGeom>
              <a:avLst/>
              <a:gdLst/>
              <a:ahLst/>
              <a:cxnLst/>
              <a:rect l="l" t="t" r="r" b="b"/>
              <a:pathLst>
                <a:path w="115" h="1468" extrusionOk="0">
                  <a:moveTo>
                    <a:pt x="44" y="1"/>
                  </a:moveTo>
                  <a:cubicBezTo>
                    <a:pt x="35" y="484"/>
                    <a:pt x="26" y="967"/>
                    <a:pt x="0" y="1459"/>
                  </a:cubicBezTo>
                  <a:lnTo>
                    <a:pt x="70" y="1467"/>
                  </a:lnTo>
                  <a:cubicBezTo>
                    <a:pt x="97" y="984"/>
                    <a:pt x="114" y="501"/>
                    <a:pt x="114" y="27"/>
                  </a:cubicBezTo>
                  <a:cubicBezTo>
                    <a:pt x="97" y="18"/>
                    <a:pt x="70" y="9"/>
                    <a:pt x="44" y="1"/>
                  </a:cubicBez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1498900" y="3811050"/>
              <a:ext cx="715025" cy="244875"/>
            </a:xfrm>
            <a:custGeom>
              <a:avLst/>
              <a:gdLst/>
              <a:ahLst/>
              <a:cxnLst/>
              <a:rect l="l" t="t" r="r" b="b"/>
              <a:pathLst>
                <a:path w="28601" h="9795" extrusionOk="0">
                  <a:moveTo>
                    <a:pt x="1" y="1"/>
                  </a:moveTo>
                  <a:lnTo>
                    <a:pt x="1" y="9794"/>
                  </a:lnTo>
                  <a:lnTo>
                    <a:pt x="28600" y="9794"/>
                  </a:lnTo>
                  <a:lnTo>
                    <a:pt x="28600" y="2258"/>
                  </a:lnTo>
                  <a:cubicBezTo>
                    <a:pt x="26245" y="2944"/>
                    <a:pt x="23797" y="3173"/>
                    <a:pt x="21325" y="3173"/>
                  </a:cubicBezTo>
                  <a:cubicBezTo>
                    <a:pt x="18985" y="3173"/>
                    <a:pt x="16624" y="2968"/>
                    <a:pt x="14301" y="2750"/>
                  </a:cubicBezTo>
                  <a:cubicBezTo>
                    <a:pt x="11999" y="2530"/>
                    <a:pt x="9689" y="2311"/>
                    <a:pt x="7414" y="1942"/>
                  </a:cubicBezTo>
                  <a:cubicBezTo>
                    <a:pt x="7265" y="1924"/>
                    <a:pt x="7116" y="1898"/>
                    <a:pt x="6966" y="1872"/>
                  </a:cubicBezTo>
                  <a:cubicBezTo>
                    <a:pt x="6958" y="1872"/>
                    <a:pt x="6949" y="1872"/>
                    <a:pt x="6931" y="1863"/>
                  </a:cubicBezTo>
                  <a:lnTo>
                    <a:pt x="6905" y="1863"/>
                  </a:lnTo>
                  <a:cubicBezTo>
                    <a:pt x="6606" y="1810"/>
                    <a:pt x="6316" y="1757"/>
                    <a:pt x="6026" y="1705"/>
                  </a:cubicBezTo>
                  <a:lnTo>
                    <a:pt x="6018" y="1705"/>
                  </a:lnTo>
                  <a:cubicBezTo>
                    <a:pt x="4533" y="1424"/>
                    <a:pt x="3066" y="1072"/>
                    <a:pt x="1626" y="607"/>
                  </a:cubicBezTo>
                  <a:cubicBezTo>
                    <a:pt x="1073" y="431"/>
                    <a:pt x="528" y="238"/>
                    <a:pt x="1" y="1"/>
                  </a:cubicBezTo>
                  <a:close/>
                </a:path>
              </a:pathLst>
            </a:custGeom>
            <a:solidFill>
              <a:srgbClr val="FA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1778450" y="3901725"/>
              <a:ext cx="133750" cy="30125"/>
            </a:xfrm>
            <a:custGeom>
              <a:avLst/>
              <a:gdLst/>
              <a:ahLst/>
              <a:cxnLst/>
              <a:rect l="l" t="t" r="r" b="b"/>
              <a:pathLst>
                <a:path w="5350" h="1205" extrusionOk="0">
                  <a:moveTo>
                    <a:pt x="3528" y="1"/>
                  </a:moveTo>
                  <a:cubicBezTo>
                    <a:pt x="2872" y="1"/>
                    <a:pt x="2220" y="346"/>
                    <a:pt x="1863" y="897"/>
                  </a:cubicBezTo>
                  <a:cubicBezTo>
                    <a:pt x="1665" y="626"/>
                    <a:pt x="1326" y="465"/>
                    <a:pt x="990" y="465"/>
                  </a:cubicBezTo>
                  <a:cubicBezTo>
                    <a:pt x="923" y="465"/>
                    <a:pt x="856" y="471"/>
                    <a:pt x="791" y="484"/>
                  </a:cubicBezTo>
                  <a:cubicBezTo>
                    <a:pt x="422" y="563"/>
                    <a:pt x="115" y="845"/>
                    <a:pt x="0" y="1205"/>
                  </a:cubicBezTo>
                  <a:lnTo>
                    <a:pt x="5350" y="1205"/>
                  </a:lnTo>
                  <a:cubicBezTo>
                    <a:pt x="5077" y="581"/>
                    <a:pt x="4462" y="107"/>
                    <a:pt x="3786" y="19"/>
                  </a:cubicBezTo>
                  <a:cubicBezTo>
                    <a:pt x="3700" y="7"/>
                    <a:pt x="3614" y="1"/>
                    <a:pt x="35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1847175" y="3807950"/>
              <a:ext cx="168225" cy="85375"/>
            </a:xfrm>
            <a:custGeom>
              <a:avLst/>
              <a:gdLst/>
              <a:ahLst/>
              <a:cxnLst/>
              <a:rect l="l" t="t" r="r" b="b"/>
              <a:pathLst>
                <a:path w="6729" h="3415" extrusionOk="0">
                  <a:moveTo>
                    <a:pt x="3551" y="1"/>
                  </a:moveTo>
                  <a:cubicBezTo>
                    <a:pt x="2819" y="1"/>
                    <a:pt x="2060" y="173"/>
                    <a:pt x="1432" y="494"/>
                  </a:cubicBezTo>
                  <a:cubicBezTo>
                    <a:pt x="958" y="740"/>
                    <a:pt x="554" y="1073"/>
                    <a:pt x="308" y="1477"/>
                  </a:cubicBezTo>
                  <a:cubicBezTo>
                    <a:pt x="1" y="1987"/>
                    <a:pt x="9" y="2610"/>
                    <a:pt x="457" y="2988"/>
                  </a:cubicBezTo>
                  <a:cubicBezTo>
                    <a:pt x="721" y="3225"/>
                    <a:pt x="1090" y="3340"/>
                    <a:pt x="1494" y="3392"/>
                  </a:cubicBezTo>
                  <a:cubicBezTo>
                    <a:pt x="1643" y="3408"/>
                    <a:pt x="1797" y="3415"/>
                    <a:pt x="1952" y="3415"/>
                  </a:cubicBezTo>
                  <a:cubicBezTo>
                    <a:pt x="2225" y="3415"/>
                    <a:pt x="2501" y="3394"/>
                    <a:pt x="2759" y="3366"/>
                  </a:cubicBezTo>
                  <a:cubicBezTo>
                    <a:pt x="3338" y="3296"/>
                    <a:pt x="3918" y="3173"/>
                    <a:pt x="4507" y="3120"/>
                  </a:cubicBezTo>
                  <a:cubicBezTo>
                    <a:pt x="4867" y="3076"/>
                    <a:pt x="5244" y="3067"/>
                    <a:pt x="5587" y="2944"/>
                  </a:cubicBezTo>
                  <a:cubicBezTo>
                    <a:pt x="5657" y="2918"/>
                    <a:pt x="5719" y="2892"/>
                    <a:pt x="5771" y="2865"/>
                  </a:cubicBezTo>
                  <a:cubicBezTo>
                    <a:pt x="6729" y="2382"/>
                    <a:pt x="6219" y="1126"/>
                    <a:pt x="5640" y="643"/>
                  </a:cubicBezTo>
                  <a:cubicBezTo>
                    <a:pt x="5109" y="204"/>
                    <a:pt x="4346" y="1"/>
                    <a:pt x="3551" y="1"/>
                  </a:cubicBezTo>
                  <a:close/>
                </a:path>
              </a:pathLst>
            </a:custGeom>
            <a:solidFill>
              <a:srgbClr val="648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1884500" y="3878200"/>
              <a:ext cx="106975" cy="15125"/>
            </a:xfrm>
            <a:custGeom>
              <a:avLst/>
              <a:gdLst/>
              <a:ahLst/>
              <a:cxnLst/>
              <a:rect l="l" t="t" r="r" b="b"/>
              <a:pathLst>
                <a:path w="4279" h="605" extrusionOk="0">
                  <a:moveTo>
                    <a:pt x="3643" y="1"/>
                  </a:moveTo>
                  <a:cubicBezTo>
                    <a:pt x="2424" y="1"/>
                    <a:pt x="1221" y="447"/>
                    <a:pt x="1" y="582"/>
                  </a:cubicBezTo>
                  <a:cubicBezTo>
                    <a:pt x="150" y="598"/>
                    <a:pt x="304" y="605"/>
                    <a:pt x="459" y="605"/>
                  </a:cubicBezTo>
                  <a:cubicBezTo>
                    <a:pt x="732" y="605"/>
                    <a:pt x="1008" y="584"/>
                    <a:pt x="1266" y="556"/>
                  </a:cubicBezTo>
                  <a:cubicBezTo>
                    <a:pt x="1845" y="486"/>
                    <a:pt x="2425" y="363"/>
                    <a:pt x="3014" y="310"/>
                  </a:cubicBezTo>
                  <a:cubicBezTo>
                    <a:pt x="3374" y="266"/>
                    <a:pt x="3751" y="257"/>
                    <a:pt x="4094" y="134"/>
                  </a:cubicBezTo>
                  <a:cubicBezTo>
                    <a:pt x="4164" y="108"/>
                    <a:pt x="4226" y="82"/>
                    <a:pt x="4278" y="55"/>
                  </a:cubicBezTo>
                  <a:cubicBezTo>
                    <a:pt x="4120" y="20"/>
                    <a:pt x="3945" y="3"/>
                    <a:pt x="3778" y="3"/>
                  </a:cubicBezTo>
                  <a:cubicBezTo>
                    <a:pt x="3733" y="1"/>
                    <a:pt x="3688" y="1"/>
                    <a:pt x="3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1925350" y="3807975"/>
              <a:ext cx="20675" cy="146050"/>
            </a:xfrm>
            <a:custGeom>
              <a:avLst/>
              <a:gdLst/>
              <a:ahLst/>
              <a:cxnLst/>
              <a:rect l="l" t="t" r="r" b="b"/>
              <a:pathLst>
                <a:path w="827" h="5842" extrusionOk="0">
                  <a:moveTo>
                    <a:pt x="27" y="1"/>
                  </a:moveTo>
                  <a:cubicBezTo>
                    <a:pt x="9" y="1"/>
                    <a:pt x="1" y="18"/>
                    <a:pt x="9" y="27"/>
                  </a:cubicBezTo>
                  <a:lnTo>
                    <a:pt x="774" y="5815"/>
                  </a:lnTo>
                  <a:cubicBezTo>
                    <a:pt x="774" y="5833"/>
                    <a:pt x="782" y="5842"/>
                    <a:pt x="800" y="5842"/>
                  </a:cubicBezTo>
                  <a:cubicBezTo>
                    <a:pt x="817" y="5833"/>
                    <a:pt x="826" y="5824"/>
                    <a:pt x="826" y="5807"/>
                  </a:cubicBezTo>
                  <a:lnTo>
                    <a:pt x="53" y="18"/>
                  </a:lnTo>
                  <a:cubicBezTo>
                    <a:pt x="53" y="10"/>
                    <a:pt x="45" y="1"/>
                    <a:pt x="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1892425" y="3815275"/>
              <a:ext cx="39325" cy="28975"/>
            </a:xfrm>
            <a:custGeom>
              <a:avLst/>
              <a:gdLst/>
              <a:ahLst/>
              <a:cxnLst/>
              <a:rect l="l" t="t" r="r" b="b"/>
              <a:pathLst>
                <a:path w="1573" h="1159" extrusionOk="0">
                  <a:moveTo>
                    <a:pt x="26" y="1"/>
                  </a:moveTo>
                  <a:cubicBezTo>
                    <a:pt x="20" y="1"/>
                    <a:pt x="13" y="3"/>
                    <a:pt x="9" y="7"/>
                  </a:cubicBezTo>
                  <a:cubicBezTo>
                    <a:pt x="0" y="25"/>
                    <a:pt x="9" y="34"/>
                    <a:pt x="18" y="43"/>
                  </a:cubicBezTo>
                  <a:lnTo>
                    <a:pt x="1528" y="1149"/>
                  </a:lnTo>
                  <a:cubicBezTo>
                    <a:pt x="1528" y="1158"/>
                    <a:pt x="1537" y="1158"/>
                    <a:pt x="1537" y="1158"/>
                  </a:cubicBezTo>
                  <a:cubicBezTo>
                    <a:pt x="1546" y="1158"/>
                    <a:pt x="1555" y="1158"/>
                    <a:pt x="1564" y="1149"/>
                  </a:cubicBezTo>
                  <a:cubicBezTo>
                    <a:pt x="1572" y="1132"/>
                    <a:pt x="1564" y="1123"/>
                    <a:pt x="1555" y="1114"/>
                  </a:cubicBezTo>
                  <a:lnTo>
                    <a:pt x="44" y="7"/>
                  </a:lnTo>
                  <a:cubicBezTo>
                    <a:pt x="40" y="3"/>
                    <a:pt x="33" y="1"/>
                    <a:pt x="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1932375" y="3815300"/>
              <a:ext cx="42400" cy="40350"/>
            </a:xfrm>
            <a:custGeom>
              <a:avLst/>
              <a:gdLst/>
              <a:ahLst/>
              <a:cxnLst/>
              <a:rect l="l" t="t" r="r" b="b"/>
              <a:pathLst>
                <a:path w="1696" h="1614" extrusionOk="0">
                  <a:moveTo>
                    <a:pt x="1666" y="1"/>
                  </a:moveTo>
                  <a:cubicBezTo>
                    <a:pt x="1661" y="1"/>
                    <a:pt x="1656" y="3"/>
                    <a:pt x="1652" y="6"/>
                  </a:cubicBezTo>
                  <a:lnTo>
                    <a:pt x="9" y="1570"/>
                  </a:lnTo>
                  <a:cubicBezTo>
                    <a:pt x="1" y="1579"/>
                    <a:pt x="1" y="1596"/>
                    <a:pt x="9" y="1605"/>
                  </a:cubicBezTo>
                  <a:cubicBezTo>
                    <a:pt x="9" y="1614"/>
                    <a:pt x="18" y="1614"/>
                    <a:pt x="27" y="1614"/>
                  </a:cubicBezTo>
                  <a:cubicBezTo>
                    <a:pt x="36" y="1614"/>
                    <a:pt x="36" y="1614"/>
                    <a:pt x="45" y="1605"/>
                  </a:cubicBezTo>
                  <a:lnTo>
                    <a:pt x="1687" y="50"/>
                  </a:lnTo>
                  <a:cubicBezTo>
                    <a:pt x="1696" y="33"/>
                    <a:pt x="1696" y="24"/>
                    <a:pt x="1687" y="15"/>
                  </a:cubicBezTo>
                  <a:cubicBezTo>
                    <a:pt x="1682" y="5"/>
                    <a:pt x="1674" y="1"/>
                    <a:pt x="16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1946650" y="3809075"/>
              <a:ext cx="7725" cy="32750"/>
            </a:xfrm>
            <a:custGeom>
              <a:avLst/>
              <a:gdLst/>
              <a:ahLst/>
              <a:cxnLst/>
              <a:rect l="l" t="t" r="r" b="b"/>
              <a:pathLst>
                <a:path w="309" h="1310" extrusionOk="0">
                  <a:moveTo>
                    <a:pt x="282" y="1"/>
                  </a:moveTo>
                  <a:cubicBezTo>
                    <a:pt x="273" y="1"/>
                    <a:pt x="255" y="9"/>
                    <a:pt x="255" y="27"/>
                  </a:cubicBezTo>
                  <a:lnTo>
                    <a:pt x="1" y="1274"/>
                  </a:lnTo>
                  <a:cubicBezTo>
                    <a:pt x="1" y="1292"/>
                    <a:pt x="9" y="1301"/>
                    <a:pt x="27" y="1309"/>
                  </a:cubicBezTo>
                  <a:cubicBezTo>
                    <a:pt x="36" y="1309"/>
                    <a:pt x="53" y="1301"/>
                    <a:pt x="53" y="1283"/>
                  </a:cubicBezTo>
                  <a:lnTo>
                    <a:pt x="299" y="36"/>
                  </a:lnTo>
                  <a:cubicBezTo>
                    <a:pt x="308" y="18"/>
                    <a:pt x="299" y="9"/>
                    <a:pt x="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1860575" y="3836450"/>
              <a:ext cx="73800" cy="30625"/>
            </a:xfrm>
            <a:custGeom>
              <a:avLst/>
              <a:gdLst/>
              <a:ahLst/>
              <a:cxnLst/>
              <a:rect l="l" t="t" r="r" b="b"/>
              <a:pathLst>
                <a:path w="2952" h="1225" extrusionOk="0">
                  <a:moveTo>
                    <a:pt x="32" y="0"/>
                  </a:moveTo>
                  <a:cubicBezTo>
                    <a:pt x="22" y="0"/>
                    <a:pt x="16" y="8"/>
                    <a:pt x="9" y="21"/>
                  </a:cubicBezTo>
                  <a:cubicBezTo>
                    <a:pt x="0" y="30"/>
                    <a:pt x="9" y="48"/>
                    <a:pt x="27" y="48"/>
                  </a:cubicBezTo>
                  <a:lnTo>
                    <a:pt x="2908" y="1216"/>
                  </a:lnTo>
                  <a:cubicBezTo>
                    <a:pt x="2917" y="1225"/>
                    <a:pt x="2917" y="1225"/>
                    <a:pt x="2917" y="1225"/>
                  </a:cubicBezTo>
                  <a:cubicBezTo>
                    <a:pt x="2934" y="1225"/>
                    <a:pt x="2943" y="1216"/>
                    <a:pt x="2943" y="1207"/>
                  </a:cubicBezTo>
                  <a:cubicBezTo>
                    <a:pt x="2952" y="1189"/>
                    <a:pt x="2943" y="1181"/>
                    <a:pt x="2925" y="1172"/>
                  </a:cubicBezTo>
                  <a:lnTo>
                    <a:pt x="44" y="4"/>
                  </a:lnTo>
                  <a:cubicBezTo>
                    <a:pt x="40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1"/>
            <p:cNvSpPr/>
            <p:nvPr/>
          </p:nvSpPr>
          <p:spPr>
            <a:xfrm>
              <a:off x="1934800" y="3841500"/>
              <a:ext cx="66550" cy="36125"/>
            </a:xfrm>
            <a:custGeom>
              <a:avLst/>
              <a:gdLst/>
              <a:ahLst/>
              <a:cxnLst/>
              <a:rect l="l" t="t" r="r" b="b"/>
              <a:pathLst>
                <a:path w="2662" h="1445" extrusionOk="0">
                  <a:moveTo>
                    <a:pt x="2631" y="0"/>
                  </a:moveTo>
                  <a:cubicBezTo>
                    <a:pt x="2627" y="0"/>
                    <a:pt x="2623" y="1"/>
                    <a:pt x="2618" y="4"/>
                  </a:cubicBezTo>
                  <a:lnTo>
                    <a:pt x="18" y="1391"/>
                  </a:lnTo>
                  <a:cubicBezTo>
                    <a:pt x="0" y="1400"/>
                    <a:pt x="0" y="1418"/>
                    <a:pt x="9" y="1427"/>
                  </a:cubicBezTo>
                  <a:cubicBezTo>
                    <a:pt x="9" y="1435"/>
                    <a:pt x="18" y="1444"/>
                    <a:pt x="27" y="1444"/>
                  </a:cubicBezTo>
                  <a:cubicBezTo>
                    <a:pt x="35" y="1444"/>
                    <a:pt x="35" y="1444"/>
                    <a:pt x="35" y="1435"/>
                  </a:cubicBezTo>
                  <a:lnTo>
                    <a:pt x="2644" y="48"/>
                  </a:lnTo>
                  <a:cubicBezTo>
                    <a:pt x="2653" y="39"/>
                    <a:pt x="2662" y="30"/>
                    <a:pt x="2653" y="12"/>
                  </a:cubicBezTo>
                  <a:cubicBezTo>
                    <a:pt x="2647" y="6"/>
                    <a:pt x="2641" y="0"/>
                    <a:pt x="26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1"/>
            <p:cNvSpPr/>
            <p:nvPr/>
          </p:nvSpPr>
          <p:spPr>
            <a:xfrm>
              <a:off x="1849375" y="3867925"/>
              <a:ext cx="88075" cy="19800"/>
            </a:xfrm>
            <a:custGeom>
              <a:avLst/>
              <a:gdLst/>
              <a:ahLst/>
              <a:cxnLst/>
              <a:rect l="l" t="t" r="r" b="b"/>
              <a:pathLst>
                <a:path w="3523" h="792" extrusionOk="0">
                  <a:moveTo>
                    <a:pt x="27" y="1"/>
                  </a:moveTo>
                  <a:cubicBezTo>
                    <a:pt x="18" y="1"/>
                    <a:pt x="1" y="9"/>
                    <a:pt x="1" y="27"/>
                  </a:cubicBezTo>
                  <a:cubicBezTo>
                    <a:pt x="1" y="36"/>
                    <a:pt x="9" y="53"/>
                    <a:pt x="18" y="53"/>
                  </a:cubicBezTo>
                  <a:lnTo>
                    <a:pt x="3496" y="782"/>
                  </a:lnTo>
                  <a:cubicBezTo>
                    <a:pt x="3496" y="791"/>
                    <a:pt x="3496" y="791"/>
                    <a:pt x="3496" y="791"/>
                  </a:cubicBezTo>
                  <a:cubicBezTo>
                    <a:pt x="3505" y="791"/>
                    <a:pt x="3523" y="782"/>
                    <a:pt x="3523" y="765"/>
                  </a:cubicBezTo>
                  <a:cubicBezTo>
                    <a:pt x="3523" y="756"/>
                    <a:pt x="3514" y="738"/>
                    <a:pt x="3505" y="73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1850025" y="3851675"/>
              <a:ext cx="48775" cy="3975"/>
            </a:xfrm>
            <a:custGeom>
              <a:avLst/>
              <a:gdLst/>
              <a:ahLst/>
              <a:cxnLst/>
              <a:rect l="l" t="t" r="r" b="b"/>
              <a:pathLst>
                <a:path w="1951" h="159" extrusionOk="0">
                  <a:moveTo>
                    <a:pt x="1924" y="1"/>
                  </a:moveTo>
                  <a:lnTo>
                    <a:pt x="27" y="115"/>
                  </a:lnTo>
                  <a:cubicBezTo>
                    <a:pt x="18" y="115"/>
                    <a:pt x="1" y="124"/>
                    <a:pt x="1" y="141"/>
                  </a:cubicBezTo>
                  <a:cubicBezTo>
                    <a:pt x="10" y="150"/>
                    <a:pt x="18" y="159"/>
                    <a:pt x="27" y="159"/>
                  </a:cubicBezTo>
                  <a:lnTo>
                    <a:pt x="1924" y="53"/>
                  </a:lnTo>
                  <a:cubicBezTo>
                    <a:pt x="1942" y="53"/>
                    <a:pt x="1951" y="36"/>
                    <a:pt x="1951" y="27"/>
                  </a:cubicBezTo>
                  <a:cubicBezTo>
                    <a:pt x="1951" y="9"/>
                    <a:pt x="1933" y="1"/>
                    <a:pt x="1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1879900" y="3820725"/>
              <a:ext cx="7700" cy="27250"/>
            </a:xfrm>
            <a:custGeom>
              <a:avLst/>
              <a:gdLst/>
              <a:ahLst/>
              <a:cxnLst/>
              <a:rect l="l" t="t" r="r" b="b"/>
              <a:pathLst>
                <a:path w="308" h="1090" extrusionOk="0">
                  <a:moveTo>
                    <a:pt x="18" y="0"/>
                  </a:moveTo>
                  <a:cubicBezTo>
                    <a:pt x="9" y="9"/>
                    <a:pt x="0" y="18"/>
                    <a:pt x="0" y="35"/>
                  </a:cubicBezTo>
                  <a:lnTo>
                    <a:pt x="264" y="1063"/>
                  </a:lnTo>
                  <a:cubicBezTo>
                    <a:pt x="264" y="1081"/>
                    <a:pt x="273" y="1089"/>
                    <a:pt x="281" y="1089"/>
                  </a:cubicBezTo>
                  <a:cubicBezTo>
                    <a:pt x="290" y="1089"/>
                    <a:pt x="290" y="1081"/>
                    <a:pt x="290" y="1081"/>
                  </a:cubicBezTo>
                  <a:cubicBezTo>
                    <a:pt x="308" y="1081"/>
                    <a:pt x="308" y="1072"/>
                    <a:pt x="308" y="1054"/>
                  </a:cubicBezTo>
                  <a:lnTo>
                    <a:pt x="53" y="18"/>
                  </a:lnTo>
                  <a:cubicBezTo>
                    <a:pt x="53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1964000" y="3820625"/>
              <a:ext cx="21550" cy="41175"/>
            </a:xfrm>
            <a:custGeom>
              <a:avLst/>
              <a:gdLst/>
              <a:ahLst/>
              <a:cxnLst/>
              <a:rect l="l" t="t" r="r" b="b"/>
              <a:pathLst>
                <a:path w="862" h="1647" extrusionOk="0">
                  <a:moveTo>
                    <a:pt x="834" y="1"/>
                  </a:moveTo>
                  <a:cubicBezTo>
                    <a:pt x="826" y="1"/>
                    <a:pt x="817" y="7"/>
                    <a:pt x="817" y="13"/>
                  </a:cubicBezTo>
                  <a:lnTo>
                    <a:pt x="9" y="1603"/>
                  </a:lnTo>
                  <a:cubicBezTo>
                    <a:pt x="1" y="1620"/>
                    <a:pt x="9" y="1638"/>
                    <a:pt x="18" y="1638"/>
                  </a:cubicBezTo>
                  <a:cubicBezTo>
                    <a:pt x="27" y="1638"/>
                    <a:pt x="27" y="1647"/>
                    <a:pt x="36" y="1647"/>
                  </a:cubicBezTo>
                  <a:cubicBezTo>
                    <a:pt x="44" y="1647"/>
                    <a:pt x="53" y="1638"/>
                    <a:pt x="53" y="1629"/>
                  </a:cubicBezTo>
                  <a:lnTo>
                    <a:pt x="861" y="39"/>
                  </a:lnTo>
                  <a:cubicBezTo>
                    <a:pt x="861" y="31"/>
                    <a:pt x="861" y="13"/>
                    <a:pt x="844" y="4"/>
                  </a:cubicBezTo>
                  <a:cubicBezTo>
                    <a:pt x="841" y="2"/>
                    <a:pt x="838" y="1"/>
                    <a:pt x="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1953250" y="3866975"/>
              <a:ext cx="38875" cy="13275"/>
            </a:xfrm>
            <a:custGeom>
              <a:avLst/>
              <a:gdLst/>
              <a:ahLst/>
              <a:cxnLst/>
              <a:rect l="l" t="t" r="r" b="b"/>
              <a:pathLst>
                <a:path w="1555" h="531" extrusionOk="0">
                  <a:moveTo>
                    <a:pt x="23" y="0"/>
                  </a:moveTo>
                  <a:cubicBezTo>
                    <a:pt x="13" y="0"/>
                    <a:pt x="7" y="8"/>
                    <a:pt x="0" y="21"/>
                  </a:cubicBezTo>
                  <a:cubicBezTo>
                    <a:pt x="0" y="30"/>
                    <a:pt x="0" y="47"/>
                    <a:pt x="18" y="47"/>
                  </a:cubicBezTo>
                  <a:lnTo>
                    <a:pt x="1520" y="531"/>
                  </a:lnTo>
                  <a:lnTo>
                    <a:pt x="1528" y="531"/>
                  </a:lnTo>
                  <a:cubicBezTo>
                    <a:pt x="1537" y="531"/>
                    <a:pt x="1546" y="522"/>
                    <a:pt x="1555" y="513"/>
                  </a:cubicBezTo>
                  <a:cubicBezTo>
                    <a:pt x="1555" y="504"/>
                    <a:pt x="1546" y="487"/>
                    <a:pt x="1537" y="478"/>
                  </a:cubicBezTo>
                  <a:lnTo>
                    <a:pt x="35" y="4"/>
                  </a:lnTo>
                  <a:cubicBezTo>
                    <a:pt x="31" y="1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1980475" y="3851675"/>
              <a:ext cx="24825" cy="9025"/>
            </a:xfrm>
            <a:custGeom>
              <a:avLst/>
              <a:gdLst/>
              <a:ahLst/>
              <a:cxnLst/>
              <a:rect l="l" t="t" r="r" b="b"/>
              <a:pathLst>
                <a:path w="993" h="361" extrusionOk="0">
                  <a:moveTo>
                    <a:pt x="35" y="1"/>
                  </a:moveTo>
                  <a:cubicBezTo>
                    <a:pt x="18" y="1"/>
                    <a:pt x="9" y="9"/>
                    <a:pt x="0" y="18"/>
                  </a:cubicBezTo>
                  <a:cubicBezTo>
                    <a:pt x="0" y="36"/>
                    <a:pt x="0" y="45"/>
                    <a:pt x="18" y="53"/>
                  </a:cubicBezTo>
                  <a:lnTo>
                    <a:pt x="958" y="361"/>
                  </a:lnTo>
                  <a:lnTo>
                    <a:pt x="966" y="361"/>
                  </a:lnTo>
                  <a:cubicBezTo>
                    <a:pt x="975" y="361"/>
                    <a:pt x="984" y="352"/>
                    <a:pt x="984" y="343"/>
                  </a:cubicBezTo>
                  <a:cubicBezTo>
                    <a:pt x="993" y="326"/>
                    <a:pt x="984" y="317"/>
                    <a:pt x="966" y="308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1"/>
            <p:cNvSpPr/>
            <p:nvPr/>
          </p:nvSpPr>
          <p:spPr>
            <a:xfrm>
              <a:off x="1863875" y="3876275"/>
              <a:ext cx="25700" cy="11650"/>
            </a:xfrm>
            <a:custGeom>
              <a:avLst/>
              <a:gdLst/>
              <a:ahLst/>
              <a:cxnLst/>
              <a:rect l="l" t="t" r="r" b="b"/>
              <a:pathLst>
                <a:path w="1028" h="466" extrusionOk="0">
                  <a:moveTo>
                    <a:pt x="993" y="0"/>
                  </a:moveTo>
                  <a:lnTo>
                    <a:pt x="18" y="413"/>
                  </a:lnTo>
                  <a:cubicBezTo>
                    <a:pt x="0" y="422"/>
                    <a:pt x="0" y="440"/>
                    <a:pt x="0" y="448"/>
                  </a:cubicBezTo>
                  <a:cubicBezTo>
                    <a:pt x="9" y="457"/>
                    <a:pt x="18" y="466"/>
                    <a:pt x="27" y="466"/>
                  </a:cubicBezTo>
                  <a:lnTo>
                    <a:pt x="35" y="466"/>
                  </a:lnTo>
                  <a:lnTo>
                    <a:pt x="1010" y="44"/>
                  </a:lnTo>
                  <a:cubicBezTo>
                    <a:pt x="1028" y="44"/>
                    <a:pt x="1028" y="27"/>
                    <a:pt x="1028" y="18"/>
                  </a:cubicBezTo>
                  <a:cubicBezTo>
                    <a:pt x="1019" y="0"/>
                    <a:pt x="100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1819725" y="3507575"/>
              <a:ext cx="394200" cy="548350"/>
            </a:xfrm>
            <a:custGeom>
              <a:avLst/>
              <a:gdLst/>
              <a:ahLst/>
              <a:cxnLst/>
              <a:rect l="l" t="t" r="r" b="b"/>
              <a:pathLst>
                <a:path w="15768" h="21934" extrusionOk="0">
                  <a:moveTo>
                    <a:pt x="13712" y="1"/>
                  </a:moveTo>
                  <a:cubicBezTo>
                    <a:pt x="13501" y="537"/>
                    <a:pt x="13264" y="1064"/>
                    <a:pt x="13036" y="1582"/>
                  </a:cubicBezTo>
                  <a:cubicBezTo>
                    <a:pt x="12359" y="3084"/>
                    <a:pt x="11692" y="4586"/>
                    <a:pt x="11015" y="6088"/>
                  </a:cubicBezTo>
                  <a:lnTo>
                    <a:pt x="10602" y="7010"/>
                  </a:lnTo>
                  <a:cubicBezTo>
                    <a:pt x="10488" y="7274"/>
                    <a:pt x="10365" y="7546"/>
                    <a:pt x="10251" y="7809"/>
                  </a:cubicBezTo>
                  <a:cubicBezTo>
                    <a:pt x="10181" y="7976"/>
                    <a:pt x="10102" y="8134"/>
                    <a:pt x="10032" y="8301"/>
                  </a:cubicBezTo>
                  <a:cubicBezTo>
                    <a:pt x="10023" y="8319"/>
                    <a:pt x="10014" y="8345"/>
                    <a:pt x="9996" y="8363"/>
                  </a:cubicBezTo>
                  <a:lnTo>
                    <a:pt x="8723" y="8688"/>
                  </a:lnTo>
                  <a:cubicBezTo>
                    <a:pt x="8407" y="8758"/>
                    <a:pt x="8161" y="8995"/>
                    <a:pt x="8064" y="9303"/>
                  </a:cubicBezTo>
                  <a:lnTo>
                    <a:pt x="6755" y="13413"/>
                  </a:lnTo>
                  <a:lnTo>
                    <a:pt x="6509" y="14195"/>
                  </a:lnTo>
                  <a:lnTo>
                    <a:pt x="5868" y="16233"/>
                  </a:lnTo>
                  <a:lnTo>
                    <a:pt x="5701" y="16742"/>
                  </a:lnTo>
                  <a:lnTo>
                    <a:pt x="5649" y="16760"/>
                  </a:lnTo>
                  <a:lnTo>
                    <a:pt x="2768" y="17542"/>
                  </a:lnTo>
                  <a:lnTo>
                    <a:pt x="2065" y="17726"/>
                  </a:lnTo>
                  <a:cubicBezTo>
                    <a:pt x="1784" y="17805"/>
                    <a:pt x="1555" y="18007"/>
                    <a:pt x="1450" y="18279"/>
                  </a:cubicBezTo>
                  <a:lnTo>
                    <a:pt x="1195" y="18912"/>
                  </a:lnTo>
                  <a:lnTo>
                    <a:pt x="1" y="21933"/>
                  </a:lnTo>
                  <a:lnTo>
                    <a:pt x="15767" y="21933"/>
                  </a:lnTo>
                  <a:lnTo>
                    <a:pt x="15767" y="7397"/>
                  </a:lnTo>
                  <a:cubicBezTo>
                    <a:pt x="15767" y="5578"/>
                    <a:pt x="15433" y="3848"/>
                    <a:pt x="14810" y="2249"/>
                  </a:cubicBezTo>
                  <a:cubicBezTo>
                    <a:pt x="14810" y="2232"/>
                    <a:pt x="14801" y="2214"/>
                    <a:pt x="14792" y="2197"/>
                  </a:cubicBezTo>
                  <a:cubicBezTo>
                    <a:pt x="14494" y="1424"/>
                    <a:pt x="14133" y="695"/>
                    <a:pt x="13712" y="1"/>
                  </a:cubicBez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1819725" y="3980350"/>
              <a:ext cx="394200" cy="75575"/>
            </a:xfrm>
            <a:custGeom>
              <a:avLst/>
              <a:gdLst/>
              <a:ahLst/>
              <a:cxnLst/>
              <a:rect l="l" t="t" r="r" b="b"/>
              <a:pathLst>
                <a:path w="15768" h="3023" extrusionOk="0">
                  <a:moveTo>
                    <a:pt x="1195" y="1"/>
                  </a:moveTo>
                  <a:lnTo>
                    <a:pt x="1" y="3022"/>
                  </a:lnTo>
                  <a:lnTo>
                    <a:pt x="15767" y="3022"/>
                  </a:lnTo>
                  <a:lnTo>
                    <a:pt x="15767" y="2065"/>
                  </a:lnTo>
                  <a:cubicBezTo>
                    <a:pt x="12456" y="1441"/>
                    <a:pt x="9127" y="949"/>
                    <a:pt x="5772" y="598"/>
                  </a:cubicBezTo>
                  <a:cubicBezTo>
                    <a:pt x="4243" y="440"/>
                    <a:pt x="2706" y="300"/>
                    <a:pt x="1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2095325" y="3507575"/>
              <a:ext cx="118600" cy="207325"/>
            </a:xfrm>
            <a:custGeom>
              <a:avLst/>
              <a:gdLst/>
              <a:ahLst/>
              <a:cxnLst/>
              <a:rect l="l" t="t" r="r" b="b"/>
              <a:pathLst>
                <a:path w="4744" h="8293" extrusionOk="0">
                  <a:moveTo>
                    <a:pt x="2688" y="1"/>
                  </a:moveTo>
                  <a:cubicBezTo>
                    <a:pt x="2486" y="537"/>
                    <a:pt x="2249" y="1064"/>
                    <a:pt x="2012" y="1591"/>
                  </a:cubicBezTo>
                  <a:cubicBezTo>
                    <a:pt x="1335" y="3084"/>
                    <a:pt x="668" y="4586"/>
                    <a:pt x="0" y="6088"/>
                  </a:cubicBezTo>
                  <a:cubicBezTo>
                    <a:pt x="1599" y="6799"/>
                    <a:pt x="3189" y="7528"/>
                    <a:pt x="4743" y="8293"/>
                  </a:cubicBezTo>
                  <a:lnTo>
                    <a:pt x="4743" y="7405"/>
                  </a:lnTo>
                  <a:cubicBezTo>
                    <a:pt x="4743" y="5587"/>
                    <a:pt x="4409" y="3848"/>
                    <a:pt x="3795" y="2249"/>
                  </a:cubicBezTo>
                  <a:cubicBezTo>
                    <a:pt x="3786" y="2232"/>
                    <a:pt x="3777" y="2214"/>
                    <a:pt x="3768" y="2197"/>
                  </a:cubicBezTo>
                  <a:cubicBezTo>
                    <a:pt x="3470" y="1433"/>
                    <a:pt x="3109" y="695"/>
                    <a:pt x="2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1"/>
            <p:cNvSpPr/>
            <p:nvPr/>
          </p:nvSpPr>
          <p:spPr>
            <a:xfrm>
              <a:off x="1988600" y="3682825"/>
              <a:ext cx="225325" cy="198750"/>
            </a:xfrm>
            <a:custGeom>
              <a:avLst/>
              <a:gdLst/>
              <a:ahLst/>
              <a:cxnLst/>
              <a:rect l="l" t="t" r="r" b="b"/>
              <a:pathLst>
                <a:path w="9013" h="7950" extrusionOk="0">
                  <a:moveTo>
                    <a:pt x="3856" y="0"/>
                  </a:moveTo>
                  <a:cubicBezTo>
                    <a:pt x="3733" y="264"/>
                    <a:pt x="3610" y="536"/>
                    <a:pt x="3496" y="799"/>
                  </a:cubicBezTo>
                  <a:cubicBezTo>
                    <a:pt x="3426" y="966"/>
                    <a:pt x="3347" y="1124"/>
                    <a:pt x="3277" y="1291"/>
                  </a:cubicBezTo>
                  <a:cubicBezTo>
                    <a:pt x="3268" y="1309"/>
                    <a:pt x="3259" y="1335"/>
                    <a:pt x="3250" y="1353"/>
                  </a:cubicBezTo>
                  <a:lnTo>
                    <a:pt x="1968" y="1678"/>
                  </a:lnTo>
                  <a:cubicBezTo>
                    <a:pt x="1652" y="1748"/>
                    <a:pt x="1406" y="1985"/>
                    <a:pt x="1309" y="2293"/>
                  </a:cubicBezTo>
                  <a:lnTo>
                    <a:pt x="0" y="6403"/>
                  </a:lnTo>
                  <a:cubicBezTo>
                    <a:pt x="2864" y="7185"/>
                    <a:pt x="6017" y="7387"/>
                    <a:pt x="9012" y="7949"/>
                  </a:cubicBezTo>
                  <a:lnTo>
                    <a:pt x="9012" y="2495"/>
                  </a:lnTo>
                  <a:cubicBezTo>
                    <a:pt x="7378" y="1599"/>
                    <a:pt x="5622" y="799"/>
                    <a:pt x="38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1"/>
            <p:cNvSpPr/>
            <p:nvPr/>
          </p:nvSpPr>
          <p:spPr>
            <a:xfrm>
              <a:off x="1888900" y="3862450"/>
              <a:ext cx="325025" cy="127825"/>
            </a:xfrm>
            <a:custGeom>
              <a:avLst/>
              <a:gdLst/>
              <a:ahLst/>
              <a:cxnLst/>
              <a:rect l="l" t="t" r="r" b="b"/>
              <a:pathLst>
                <a:path w="13001" h="5113" extrusionOk="0">
                  <a:moveTo>
                    <a:pt x="3742" y="0"/>
                  </a:moveTo>
                  <a:lnTo>
                    <a:pt x="3092" y="2029"/>
                  </a:lnTo>
                  <a:lnTo>
                    <a:pt x="2934" y="2547"/>
                  </a:lnTo>
                  <a:lnTo>
                    <a:pt x="2882" y="2556"/>
                  </a:lnTo>
                  <a:lnTo>
                    <a:pt x="1" y="3338"/>
                  </a:lnTo>
                  <a:cubicBezTo>
                    <a:pt x="2644" y="3663"/>
                    <a:pt x="5297" y="3997"/>
                    <a:pt x="7941" y="4339"/>
                  </a:cubicBezTo>
                  <a:cubicBezTo>
                    <a:pt x="9636" y="4559"/>
                    <a:pt x="11331" y="4778"/>
                    <a:pt x="13000" y="5112"/>
                  </a:cubicBezTo>
                  <a:lnTo>
                    <a:pt x="13000" y="2582"/>
                  </a:lnTo>
                  <a:cubicBezTo>
                    <a:pt x="9900" y="1774"/>
                    <a:pt x="6808" y="914"/>
                    <a:pt x="3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1"/>
            <p:cNvSpPr/>
            <p:nvPr/>
          </p:nvSpPr>
          <p:spPr>
            <a:xfrm>
              <a:off x="1960925" y="3913375"/>
              <a:ext cx="187325" cy="31875"/>
            </a:xfrm>
            <a:custGeom>
              <a:avLst/>
              <a:gdLst/>
              <a:ahLst/>
              <a:cxnLst/>
              <a:rect l="l" t="t" r="r" b="b"/>
              <a:pathLst>
                <a:path w="7493" h="1275" extrusionOk="0">
                  <a:moveTo>
                    <a:pt x="220" y="1"/>
                  </a:moveTo>
                  <a:lnTo>
                    <a:pt x="53" y="510"/>
                  </a:lnTo>
                  <a:lnTo>
                    <a:pt x="1" y="528"/>
                  </a:lnTo>
                  <a:lnTo>
                    <a:pt x="7493" y="1274"/>
                  </a:lnTo>
                  <a:lnTo>
                    <a:pt x="7493" y="127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1"/>
            <p:cNvSpPr/>
            <p:nvPr/>
          </p:nvSpPr>
          <p:spPr>
            <a:xfrm>
              <a:off x="2070500" y="3702800"/>
              <a:ext cx="126300" cy="23950"/>
            </a:xfrm>
            <a:custGeom>
              <a:avLst/>
              <a:gdLst/>
              <a:ahLst/>
              <a:cxnLst/>
              <a:rect l="l" t="t" r="r" b="b"/>
              <a:pathLst>
                <a:path w="5052" h="958" extrusionOk="0">
                  <a:moveTo>
                    <a:pt x="220" y="0"/>
                  </a:moveTo>
                  <a:cubicBezTo>
                    <a:pt x="150" y="167"/>
                    <a:pt x="71" y="325"/>
                    <a:pt x="1" y="492"/>
                  </a:cubicBezTo>
                  <a:lnTo>
                    <a:pt x="5051" y="958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1"/>
            <p:cNvSpPr/>
            <p:nvPr/>
          </p:nvSpPr>
          <p:spPr>
            <a:xfrm>
              <a:off x="1995175" y="3562475"/>
              <a:ext cx="194800" cy="493450"/>
            </a:xfrm>
            <a:custGeom>
              <a:avLst/>
              <a:gdLst/>
              <a:ahLst/>
              <a:cxnLst/>
              <a:rect l="l" t="t" r="r" b="b"/>
              <a:pathLst>
                <a:path w="7792" h="19738" extrusionOk="0">
                  <a:moveTo>
                    <a:pt x="7774" y="1"/>
                  </a:moveTo>
                  <a:cubicBezTo>
                    <a:pt x="7563" y="818"/>
                    <a:pt x="7335" y="1634"/>
                    <a:pt x="7098" y="2451"/>
                  </a:cubicBezTo>
                  <a:cubicBezTo>
                    <a:pt x="6738" y="3707"/>
                    <a:pt x="6343" y="4955"/>
                    <a:pt x="5921" y="6193"/>
                  </a:cubicBezTo>
                  <a:lnTo>
                    <a:pt x="4963" y="6114"/>
                  </a:lnTo>
                  <a:cubicBezTo>
                    <a:pt x="4937" y="6114"/>
                    <a:pt x="4911" y="6132"/>
                    <a:pt x="4902" y="6158"/>
                  </a:cubicBezTo>
                  <a:cubicBezTo>
                    <a:pt x="4507" y="7379"/>
                    <a:pt x="4155" y="8609"/>
                    <a:pt x="3848" y="9856"/>
                  </a:cubicBezTo>
                  <a:cubicBezTo>
                    <a:pt x="3549" y="11086"/>
                    <a:pt x="3295" y="12324"/>
                    <a:pt x="3084" y="13571"/>
                  </a:cubicBezTo>
                  <a:lnTo>
                    <a:pt x="1433" y="13773"/>
                  </a:lnTo>
                  <a:cubicBezTo>
                    <a:pt x="1406" y="13773"/>
                    <a:pt x="1380" y="13791"/>
                    <a:pt x="1380" y="13817"/>
                  </a:cubicBezTo>
                  <a:cubicBezTo>
                    <a:pt x="1011" y="15038"/>
                    <a:pt x="695" y="16268"/>
                    <a:pt x="422" y="17506"/>
                  </a:cubicBezTo>
                  <a:cubicBezTo>
                    <a:pt x="291" y="18130"/>
                    <a:pt x="168" y="18754"/>
                    <a:pt x="62" y="19377"/>
                  </a:cubicBezTo>
                  <a:cubicBezTo>
                    <a:pt x="36" y="19491"/>
                    <a:pt x="18" y="19614"/>
                    <a:pt x="1" y="19737"/>
                  </a:cubicBezTo>
                  <a:lnTo>
                    <a:pt x="36" y="19737"/>
                  </a:lnTo>
                  <a:cubicBezTo>
                    <a:pt x="53" y="19614"/>
                    <a:pt x="80" y="19500"/>
                    <a:pt x="106" y="19386"/>
                  </a:cubicBezTo>
                  <a:cubicBezTo>
                    <a:pt x="229" y="18762"/>
                    <a:pt x="361" y="18139"/>
                    <a:pt x="501" y="17524"/>
                  </a:cubicBezTo>
                  <a:cubicBezTo>
                    <a:pt x="791" y="16303"/>
                    <a:pt x="1116" y="15091"/>
                    <a:pt x="1485" y="13896"/>
                  </a:cubicBezTo>
                  <a:lnTo>
                    <a:pt x="3154" y="13694"/>
                  </a:lnTo>
                  <a:cubicBezTo>
                    <a:pt x="3180" y="13694"/>
                    <a:pt x="3207" y="13668"/>
                    <a:pt x="3207" y="13642"/>
                  </a:cubicBezTo>
                  <a:cubicBezTo>
                    <a:pt x="3426" y="12386"/>
                    <a:pt x="3690" y="11130"/>
                    <a:pt x="3997" y="9891"/>
                  </a:cubicBezTo>
                  <a:cubicBezTo>
                    <a:pt x="4287" y="8670"/>
                    <a:pt x="4630" y="7449"/>
                    <a:pt x="5007" y="6246"/>
                  </a:cubicBezTo>
                  <a:lnTo>
                    <a:pt x="5956" y="6325"/>
                  </a:lnTo>
                  <a:cubicBezTo>
                    <a:pt x="5991" y="6325"/>
                    <a:pt x="6018" y="6307"/>
                    <a:pt x="6026" y="6281"/>
                  </a:cubicBezTo>
                  <a:cubicBezTo>
                    <a:pt x="6448" y="5025"/>
                    <a:pt x="6834" y="3751"/>
                    <a:pt x="7186" y="2469"/>
                  </a:cubicBezTo>
                  <a:cubicBezTo>
                    <a:pt x="7405" y="1670"/>
                    <a:pt x="7607" y="862"/>
                    <a:pt x="7792" y="53"/>
                  </a:cubicBezTo>
                  <a:cubicBezTo>
                    <a:pt x="7792" y="36"/>
                    <a:pt x="7783" y="18"/>
                    <a:pt x="7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1"/>
            <p:cNvSpPr/>
            <p:nvPr/>
          </p:nvSpPr>
          <p:spPr>
            <a:xfrm>
              <a:off x="2096425" y="3732450"/>
              <a:ext cx="117500" cy="323475"/>
            </a:xfrm>
            <a:custGeom>
              <a:avLst/>
              <a:gdLst/>
              <a:ahLst/>
              <a:cxnLst/>
              <a:rect l="l" t="t" r="r" b="b"/>
              <a:pathLst>
                <a:path w="4700" h="12939" extrusionOk="0">
                  <a:moveTo>
                    <a:pt x="4699" y="0"/>
                  </a:moveTo>
                  <a:cubicBezTo>
                    <a:pt x="4392" y="1010"/>
                    <a:pt x="4102" y="2029"/>
                    <a:pt x="3856" y="3057"/>
                  </a:cubicBezTo>
                  <a:cubicBezTo>
                    <a:pt x="3557" y="4287"/>
                    <a:pt x="3303" y="5525"/>
                    <a:pt x="3092" y="6772"/>
                  </a:cubicBezTo>
                  <a:lnTo>
                    <a:pt x="1432" y="6974"/>
                  </a:lnTo>
                  <a:cubicBezTo>
                    <a:pt x="1405" y="6974"/>
                    <a:pt x="1388" y="6992"/>
                    <a:pt x="1379" y="7018"/>
                  </a:cubicBezTo>
                  <a:cubicBezTo>
                    <a:pt x="1019" y="8239"/>
                    <a:pt x="703" y="9469"/>
                    <a:pt x="430" y="10707"/>
                  </a:cubicBezTo>
                  <a:cubicBezTo>
                    <a:pt x="290" y="11331"/>
                    <a:pt x="176" y="11955"/>
                    <a:pt x="61" y="12578"/>
                  </a:cubicBezTo>
                  <a:cubicBezTo>
                    <a:pt x="44" y="12692"/>
                    <a:pt x="18" y="12815"/>
                    <a:pt x="0" y="12938"/>
                  </a:cubicBezTo>
                  <a:lnTo>
                    <a:pt x="35" y="12938"/>
                  </a:lnTo>
                  <a:cubicBezTo>
                    <a:pt x="61" y="12815"/>
                    <a:pt x="79" y="12701"/>
                    <a:pt x="105" y="12587"/>
                  </a:cubicBezTo>
                  <a:cubicBezTo>
                    <a:pt x="228" y="11963"/>
                    <a:pt x="369" y="11340"/>
                    <a:pt x="509" y="10725"/>
                  </a:cubicBezTo>
                  <a:cubicBezTo>
                    <a:pt x="791" y="9504"/>
                    <a:pt x="1116" y="8292"/>
                    <a:pt x="1484" y="7097"/>
                  </a:cubicBezTo>
                  <a:lnTo>
                    <a:pt x="3153" y="6895"/>
                  </a:lnTo>
                  <a:cubicBezTo>
                    <a:pt x="3180" y="6895"/>
                    <a:pt x="3206" y="6869"/>
                    <a:pt x="3215" y="6843"/>
                  </a:cubicBezTo>
                  <a:cubicBezTo>
                    <a:pt x="3434" y="5587"/>
                    <a:pt x="3689" y="4331"/>
                    <a:pt x="3997" y="3092"/>
                  </a:cubicBezTo>
                  <a:cubicBezTo>
                    <a:pt x="4207" y="2214"/>
                    <a:pt x="4444" y="1335"/>
                    <a:pt x="4699" y="466"/>
                  </a:cubicBezTo>
                  <a:lnTo>
                    <a:pt x="46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1542600" y="3853250"/>
              <a:ext cx="225325" cy="124575"/>
            </a:xfrm>
            <a:custGeom>
              <a:avLst/>
              <a:gdLst/>
              <a:ahLst/>
              <a:cxnLst/>
              <a:rect l="l" t="t" r="r" b="b"/>
              <a:pathLst>
                <a:path w="9013" h="4983" extrusionOk="0">
                  <a:moveTo>
                    <a:pt x="3843" y="0"/>
                  </a:moveTo>
                  <a:cubicBezTo>
                    <a:pt x="3458" y="0"/>
                    <a:pt x="3078" y="34"/>
                    <a:pt x="2715" y="105"/>
                  </a:cubicBezTo>
                  <a:cubicBezTo>
                    <a:pt x="1986" y="236"/>
                    <a:pt x="1327" y="526"/>
                    <a:pt x="835" y="965"/>
                  </a:cubicBezTo>
                  <a:cubicBezTo>
                    <a:pt x="229" y="1510"/>
                    <a:pt x="1" y="2344"/>
                    <a:pt x="431" y="3030"/>
                  </a:cubicBezTo>
                  <a:cubicBezTo>
                    <a:pt x="695" y="3442"/>
                    <a:pt x="1143" y="3750"/>
                    <a:pt x="1661" y="3969"/>
                  </a:cubicBezTo>
                  <a:cubicBezTo>
                    <a:pt x="2197" y="4189"/>
                    <a:pt x="2794" y="4338"/>
                    <a:pt x="3347" y="4426"/>
                  </a:cubicBezTo>
                  <a:cubicBezTo>
                    <a:pt x="4147" y="4567"/>
                    <a:pt x="4964" y="4637"/>
                    <a:pt x="5763" y="4786"/>
                  </a:cubicBezTo>
                  <a:cubicBezTo>
                    <a:pt x="6219" y="4866"/>
                    <a:pt x="6676" y="4983"/>
                    <a:pt x="7139" y="4983"/>
                  </a:cubicBezTo>
                  <a:cubicBezTo>
                    <a:pt x="7184" y="4983"/>
                    <a:pt x="7229" y="4982"/>
                    <a:pt x="7274" y="4979"/>
                  </a:cubicBezTo>
                  <a:cubicBezTo>
                    <a:pt x="7370" y="4979"/>
                    <a:pt x="7458" y="4971"/>
                    <a:pt x="7546" y="4953"/>
                  </a:cubicBezTo>
                  <a:cubicBezTo>
                    <a:pt x="9013" y="4681"/>
                    <a:pt x="8820" y="2819"/>
                    <a:pt x="8240" y="1949"/>
                  </a:cubicBezTo>
                  <a:cubicBezTo>
                    <a:pt x="7413" y="698"/>
                    <a:pt x="5580" y="0"/>
                    <a:pt x="3843" y="0"/>
                  </a:cubicBezTo>
                  <a:close/>
                </a:path>
              </a:pathLst>
            </a:custGeom>
            <a:solidFill>
              <a:srgbClr val="03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1584100" y="3952475"/>
              <a:ext cx="147150" cy="25350"/>
            </a:xfrm>
            <a:custGeom>
              <a:avLst/>
              <a:gdLst/>
              <a:ahLst/>
              <a:cxnLst/>
              <a:rect l="l" t="t" r="r" b="b"/>
              <a:pathLst>
                <a:path w="5886" h="1014" extrusionOk="0">
                  <a:moveTo>
                    <a:pt x="1" y="0"/>
                  </a:moveTo>
                  <a:lnTo>
                    <a:pt x="1" y="0"/>
                  </a:lnTo>
                  <a:cubicBezTo>
                    <a:pt x="537" y="220"/>
                    <a:pt x="1134" y="369"/>
                    <a:pt x="1687" y="457"/>
                  </a:cubicBezTo>
                  <a:cubicBezTo>
                    <a:pt x="2487" y="598"/>
                    <a:pt x="3304" y="668"/>
                    <a:pt x="4103" y="817"/>
                  </a:cubicBezTo>
                  <a:cubicBezTo>
                    <a:pt x="4559" y="897"/>
                    <a:pt x="5016" y="1014"/>
                    <a:pt x="5479" y="1014"/>
                  </a:cubicBezTo>
                  <a:cubicBezTo>
                    <a:pt x="5524" y="1014"/>
                    <a:pt x="5569" y="1013"/>
                    <a:pt x="5614" y="1010"/>
                  </a:cubicBezTo>
                  <a:cubicBezTo>
                    <a:pt x="5710" y="1010"/>
                    <a:pt x="5798" y="1002"/>
                    <a:pt x="5886" y="984"/>
                  </a:cubicBezTo>
                  <a:cubicBezTo>
                    <a:pt x="5693" y="870"/>
                    <a:pt x="5464" y="782"/>
                    <a:pt x="5236" y="712"/>
                  </a:cubicBezTo>
                  <a:cubicBezTo>
                    <a:pt x="3576" y="176"/>
                    <a:pt x="1731" y="31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1640325" y="3856300"/>
              <a:ext cx="32975" cy="199625"/>
            </a:xfrm>
            <a:custGeom>
              <a:avLst/>
              <a:gdLst/>
              <a:ahLst/>
              <a:cxnLst/>
              <a:rect l="l" t="t" r="r" b="b"/>
              <a:pathLst>
                <a:path w="1319" h="7985" extrusionOk="0">
                  <a:moveTo>
                    <a:pt x="1283" y="0"/>
                  </a:moveTo>
                  <a:cubicBezTo>
                    <a:pt x="1274" y="0"/>
                    <a:pt x="1257" y="0"/>
                    <a:pt x="1257" y="9"/>
                  </a:cubicBezTo>
                  <a:cubicBezTo>
                    <a:pt x="1248" y="18"/>
                    <a:pt x="1248" y="18"/>
                    <a:pt x="1248" y="26"/>
                  </a:cubicBezTo>
                  <a:lnTo>
                    <a:pt x="1248" y="53"/>
                  </a:lnTo>
                  <a:lnTo>
                    <a:pt x="958" y="1871"/>
                  </a:lnTo>
                  <a:lnTo>
                    <a:pt x="940" y="1959"/>
                  </a:lnTo>
                  <a:lnTo>
                    <a:pt x="756" y="3153"/>
                  </a:lnTo>
                  <a:lnTo>
                    <a:pt x="747" y="3241"/>
                  </a:lnTo>
                  <a:lnTo>
                    <a:pt x="607" y="4137"/>
                  </a:lnTo>
                  <a:lnTo>
                    <a:pt x="580" y="4304"/>
                  </a:lnTo>
                  <a:lnTo>
                    <a:pt x="563" y="4374"/>
                  </a:lnTo>
                  <a:lnTo>
                    <a:pt x="554" y="4471"/>
                  </a:lnTo>
                  <a:lnTo>
                    <a:pt x="1" y="7984"/>
                  </a:lnTo>
                  <a:lnTo>
                    <a:pt x="71" y="7984"/>
                  </a:lnTo>
                  <a:lnTo>
                    <a:pt x="615" y="4480"/>
                  </a:lnTo>
                  <a:lnTo>
                    <a:pt x="633" y="4392"/>
                  </a:lnTo>
                  <a:lnTo>
                    <a:pt x="642" y="4339"/>
                  </a:lnTo>
                  <a:lnTo>
                    <a:pt x="668" y="4146"/>
                  </a:lnTo>
                  <a:lnTo>
                    <a:pt x="721" y="3839"/>
                  </a:lnTo>
                  <a:lnTo>
                    <a:pt x="730" y="3768"/>
                  </a:lnTo>
                  <a:lnTo>
                    <a:pt x="905" y="2635"/>
                  </a:lnTo>
                  <a:lnTo>
                    <a:pt x="923" y="2565"/>
                  </a:lnTo>
                  <a:lnTo>
                    <a:pt x="1011" y="1994"/>
                  </a:lnTo>
                  <a:lnTo>
                    <a:pt x="1019" y="1941"/>
                  </a:lnTo>
                  <a:lnTo>
                    <a:pt x="1309" y="62"/>
                  </a:lnTo>
                  <a:lnTo>
                    <a:pt x="1318" y="35"/>
                  </a:lnTo>
                  <a:cubicBezTo>
                    <a:pt x="1318" y="35"/>
                    <a:pt x="1318" y="26"/>
                    <a:pt x="1318" y="26"/>
                  </a:cubicBezTo>
                  <a:cubicBezTo>
                    <a:pt x="1309" y="9"/>
                    <a:pt x="1301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1624725" y="3852975"/>
              <a:ext cx="41325" cy="53400"/>
            </a:xfrm>
            <a:custGeom>
              <a:avLst/>
              <a:gdLst/>
              <a:ahLst/>
              <a:cxnLst/>
              <a:rect l="l" t="t" r="r" b="b"/>
              <a:pathLst>
                <a:path w="1653" h="2136" extrusionOk="0">
                  <a:moveTo>
                    <a:pt x="45" y="0"/>
                  </a:moveTo>
                  <a:cubicBezTo>
                    <a:pt x="38" y="0"/>
                    <a:pt x="31" y="3"/>
                    <a:pt x="27" y="10"/>
                  </a:cubicBezTo>
                  <a:cubicBezTo>
                    <a:pt x="10" y="19"/>
                    <a:pt x="1" y="45"/>
                    <a:pt x="18" y="54"/>
                  </a:cubicBezTo>
                  <a:lnTo>
                    <a:pt x="1582" y="2118"/>
                  </a:lnTo>
                  <a:cubicBezTo>
                    <a:pt x="1591" y="2127"/>
                    <a:pt x="1600" y="2136"/>
                    <a:pt x="1608" y="2136"/>
                  </a:cubicBezTo>
                  <a:cubicBezTo>
                    <a:pt x="1617" y="2136"/>
                    <a:pt x="1626" y="2127"/>
                    <a:pt x="1635" y="2127"/>
                  </a:cubicBezTo>
                  <a:cubicBezTo>
                    <a:pt x="1652" y="2118"/>
                    <a:pt x="1652" y="2092"/>
                    <a:pt x="1643" y="2074"/>
                  </a:cubicBezTo>
                  <a:lnTo>
                    <a:pt x="71" y="10"/>
                  </a:lnTo>
                  <a:cubicBezTo>
                    <a:pt x="66" y="5"/>
                    <a:pt x="55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1662275" y="3884925"/>
              <a:ext cx="71850" cy="37275"/>
            </a:xfrm>
            <a:custGeom>
              <a:avLst/>
              <a:gdLst/>
              <a:ahLst/>
              <a:cxnLst/>
              <a:rect l="l" t="t" r="r" b="b"/>
              <a:pathLst>
                <a:path w="2874" h="1491" extrusionOk="0">
                  <a:moveTo>
                    <a:pt x="2838" y="0"/>
                  </a:moveTo>
                  <a:cubicBezTo>
                    <a:pt x="2831" y="0"/>
                    <a:pt x="2824" y="2"/>
                    <a:pt x="2820" y="6"/>
                  </a:cubicBezTo>
                  <a:lnTo>
                    <a:pt x="27" y="1429"/>
                  </a:lnTo>
                  <a:cubicBezTo>
                    <a:pt x="10" y="1438"/>
                    <a:pt x="1" y="1455"/>
                    <a:pt x="10" y="1473"/>
                  </a:cubicBezTo>
                  <a:cubicBezTo>
                    <a:pt x="18" y="1481"/>
                    <a:pt x="27" y="1490"/>
                    <a:pt x="45" y="1490"/>
                  </a:cubicBezTo>
                  <a:lnTo>
                    <a:pt x="54" y="1490"/>
                  </a:lnTo>
                  <a:lnTo>
                    <a:pt x="2847" y="67"/>
                  </a:lnTo>
                  <a:cubicBezTo>
                    <a:pt x="2864" y="58"/>
                    <a:pt x="2873" y="32"/>
                    <a:pt x="2864" y="15"/>
                  </a:cubicBezTo>
                  <a:cubicBezTo>
                    <a:pt x="2859" y="4"/>
                    <a:pt x="2848" y="0"/>
                    <a:pt x="2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1686875" y="3868500"/>
              <a:ext cx="22425" cy="40950"/>
            </a:xfrm>
            <a:custGeom>
              <a:avLst/>
              <a:gdLst/>
              <a:ahLst/>
              <a:cxnLst/>
              <a:rect l="l" t="t" r="r" b="b"/>
              <a:pathLst>
                <a:path w="897" h="1638" extrusionOk="0">
                  <a:moveTo>
                    <a:pt x="864" y="1"/>
                  </a:moveTo>
                  <a:cubicBezTo>
                    <a:pt x="849" y="1"/>
                    <a:pt x="833" y="9"/>
                    <a:pt x="826" y="22"/>
                  </a:cubicBezTo>
                  <a:lnTo>
                    <a:pt x="9" y="1585"/>
                  </a:lnTo>
                  <a:cubicBezTo>
                    <a:pt x="1" y="1603"/>
                    <a:pt x="1" y="1629"/>
                    <a:pt x="18" y="1638"/>
                  </a:cubicBezTo>
                  <a:lnTo>
                    <a:pt x="36" y="1638"/>
                  </a:lnTo>
                  <a:cubicBezTo>
                    <a:pt x="53" y="1638"/>
                    <a:pt x="62" y="1629"/>
                    <a:pt x="71" y="1620"/>
                  </a:cubicBezTo>
                  <a:lnTo>
                    <a:pt x="888" y="57"/>
                  </a:lnTo>
                  <a:cubicBezTo>
                    <a:pt x="897" y="39"/>
                    <a:pt x="897" y="13"/>
                    <a:pt x="879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1574225" y="3868675"/>
              <a:ext cx="86325" cy="68900"/>
            </a:xfrm>
            <a:custGeom>
              <a:avLst/>
              <a:gdLst/>
              <a:ahLst/>
              <a:cxnLst/>
              <a:rect l="l" t="t" r="r" b="b"/>
              <a:pathLst>
                <a:path w="3453" h="2756" extrusionOk="0">
                  <a:moveTo>
                    <a:pt x="40" y="0"/>
                  </a:moveTo>
                  <a:cubicBezTo>
                    <a:pt x="30" y="0"/>
                    <a:pt x="20" y="4"/>
                    <a:pt x="9" y="15"/>
                  </a:cubicBezTo>
                  <a:cubicBezTo>
                    <a:pt x="1" y="32"/>
                    <a:pt x="1" y="50"/>
                    <a:pt x="18" y="59"/>
                  </a:cubicBezTo>
                  <a:lnTo>
                    <a:pt x="3391" y="2746"/>
                  </a:lnTo>
                  <a:cubicBezTo>
                    <a:pt x="3400" y="2755"/>
                    <a:pt x="3409" y="2755"/>
                    <a:pt x="3418" y="2755"/>
                  </a:cubicBezTo>
                  <a:cubicBezTo>
                    <a:pt x="3426" y="2755"/>
                    <a:pt x="3435" y="2746"/>
                    <a:pt x="3444" y="2738"/>
                  </a:cubicBezTo>
                  <a:cubicBezTo>
                    <a:pt x="3453" y="2729"/>
                    <a:pt x="3453" y="2702"/>
                    <a:pt x="3435" y="2694"/>
                  </a:cubicBezTo>
                  <a:lnTo>
                    <a:pt x="62" y="6"/>
                  </a:lnTo>
                  <a:cubicBezTo>
                    <a:pt x="55" y="2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1"/>
            <p:cNvSpPr/>
            <p:nvPr/>
          </p:nvSpPr>
          <p:spPr>
            <a:xfrm>
              <a:off x="1657025" y="3930025"/>
              <a:ext cx="101900" cy="22250"/>
            </a:xfrm>
            <a:custGeom>
              <a:avLst/>
              <a:gdLst/>
              <a:ahLst/>
              <a:cxnLst/>
              <a:rect l="l" t="t" r="r" b="b"/>
              <a:pathLst>
                <a:path w="4076" h="890" extrusionOk="0">
                  <a:moveTo>
                    <a:pt x="4041" y="0"/>
                  </a:moveTo>
                  <a:cubicBezTo>
                    <a:pt x="4038" y="0"/>
                    <a:pt x="4035" y="1"/>
                    <a:pt x="4032" y="2"/>
                  </a:cubicBezTo>
                  <a:lnTo>
                    <a:pt x="35" y="819"/>
                  </a:lnTo>
                  <a:cubicBezTo>
                    <a:pt x="9" y="828"/>
                    <a:pt x="0" y="846"/>
                    <a:pt x="0" y="863"/>
                  </a:cubicBezTo>
                  <a:cubicBezTo>
                    <a:pt x="9" y="881"/>
                    <a:pt x="18" y="890"/>
                    <a:pt x="35" y="890"/>
                  </a:cubicBezTo>
                  <a:lnTo>
                    <a:pt x="44" y="890"/>
                  </a:lnTo>
                  <a:lnTo>
                    <a:pt x="4049" y="73"/>
                  </a:lnTo>
                  <a:cubicBezTo>
                    <a:pt x="4067" y="64"/>
                    <a:pt x="4076" y="46"/>
                    <a:pt x="4076" y="29"/>
                  </a:cubicBezTo>
                  <a:cubicBezTo>
                    <a:pt x="4069" y="14"/>
                    <a:pt x="4055" y="0"/>
                    <a:pt x="4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1"/>
            <p:cNvSpPr/>
            <p:nvPr/>
          </p:nvSpPr>
          <p:spPr>
            <a:xfrm>
              <a:off x="1546775" y="3906050"/>
              <a:ext cx="110050" cy="60275"/>
            </a:xfrm>
            <a:custGeom>
              <a:avLst/>
              <a:gdLst/>
              <a:ahLst/>
              <a:cxnLst/>
              <a:rect l="l" t="t" r="r" b="b"/>
              <a:pathLst>
                <a:path w="4402" h="2411" extrusionOk="0">
                  <a:moveTo>
                    <a:pt x="40" y="1"/>
                  </a:moveTo>
                  <a:cubicBezTo>
                    <a:pt x="27" y="1"/>
                    <a:pt x="16" y="9"/>
                    <a:pt x="10" y="22"/>
                  </a:cubicBezTo>
                  <a:cubicBezTo>
                    <a:pt x="1" y="30"/>
                    <a:pt x="1" y="57"/>
                    <a:pt x="18" y="66"/>
                  </a:cubicBezTo>
                  <a:lnTo>
                    <a:pt x="4340" y="2402"/>
                  </a:lnTo>
                  <a:cubicBezTo>
                    <a:pt x="4349" y="2402"/>
                    <a:pt x="4357" y="2411"/>
                    <a:pt x="4357" y="2411"/>
                  </a:cubicBezTo>
                  <a:cubicBezTo>
                    <a:pt x="4375" y="2411"/>
                    <a:pt x="4384" y="2402"/>
                    <a:pt x="4393" y="2384"/>
                  </a:cubicBezTo>
                  <a:cubicBezTo>
                    <a:pt x="4401" y="2376"/>
                    <a:pt x="4393" y="2349"/>
                    <a:pt x="4375" y="2340"/>
                  </a:cubicBezTo>
                  <a:lnTo>
                    <a:pt x="53" y="4"/>
                  </a:lnTo>
                  <a:cubicBezTo>
                    <a:pt x="49" y="2"/>
                    <a:pt x="44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1553150" y="3888350"/>
              <a:ext cx="65900" cy="16725"/>
            </a:xfrm>
            <a:custGeom>
              <a:avLst/>
              <a:gdLst/>
              <a:ahLst/>
              <a:cxnLst/>
              <a:rect l="l" t="t" r="r" b="b"/>
              <a:pathLst>
                <a:path w="2636" h="669" extrusionOk="0">
                  <a:moveTo>
                    <a:pt x="44" y="1"/>
                  </a:moveTo>
                  <a:cubicBezTo>
                    <a:pt x="27" y="1"/>
                    <a:pt x="9" y="9"/>
                    <a:pt x="0" y="27"/>
                  </a:cubicBezTo>
                  <a:cubicBezTo>
                    <a:pt x="0" y="44"/>
                    <a:pt x="9" y="62"/>
                    <a:pt x="27" y="71"/>
                  </a:cubicBezTo>
                  <a:lnTo>
                    <a:pt x="2583" y="668"/>
                  </a:lnTo>
                  <a:lnTo>
                    <a:pt x="2592" y="668"/>
                  </a:lnTo>
                  <a:cubicBezTo>
                    <a:pt x="2609" y="668"/>
                    <a:pt x="2627" y="651"/>
                    <a:pt x="2627" y="642"/>
                  </a:cubicBezTo>
                  <a:cubicBezTo>
                    <a:pt x="2636" y="615"/>
                    <a:pt x="2618" y="598"/>
                    <a:pt x="2600" y="598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1604325" y="3855350"/>
              <a:ext cx="3525" cy="38525"/>
            </a:xfrm>
            <a:custGeom>
              <a:avLst/>
              <a:gdLst/>
              <a:ahLst/>
              <a:cxnLst/>
              <a:rect l="l" t="t" r="r" b="b"/>
              <a:pathLst>
                <a:path w="141" h="1541" extrusionOk="0">
                  <a:moveTo>
                    <a:pt x="96" y="1"/>
                  </a:moveTo>
                  <a:cubicBezTo>
                    <a:pt x="82" y="1"/>
                    <a:pt x="70" y="16"/>
                    <a:pt x="70" y="38"/>
                  </a:cubicBezTo>
                  <a:lnTo>
                    <a:pt x="0" y="1505"/>
                  </a:lnTo>
                  <a:cubicBezTo>
                    <a:pt x="0" y="1523"/>
                    <a:pt x="18" y="1540"/>
                    <a:pt x="35" y="1540"/>
                  </a:cubicBezTo>
                  <a:cubicBezTo>
                    <a:pt x="53" y="1540"/>
                    <a:pt x="70" y="1523"/>
                    <a:pt x="70" y="1505"/>
                  </a:cubicBezTo>
                  <a:lnTo>
                    <a:pt x="141" y="38"/>
                  </a:lnTo>
                  <a:cubicBezTo>
                    <a:pt x="141" y="21"/>
                    <a:pt x="123" y="3"/>
                    <a:pt x="105" y="3"/>
                  </a:cubicBezTo>
                  <a:cubicBezTo>
                    <a:pt x="102" y="1"/>
                    <a:pt x="99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1"/>
            <p:cNvSpPr/>
            <p:nvPr/>
          </p:nvSpPr>
          <p:spPr>
            <a:xfrm>
              <a:off x="1702250" y="3896150"/>
              <a:ext cx="44175" cy="46675"/>
            </a:xfrm>
            <a:custGeom>
              <a:avLst/>
              <a:gdLst/>
              <a:ahLst/>
              <a:cxnLst/>
              <a:rect l="l" t="t" r="r" b="b"/>
              <a:pathLst>
                <a:path w="1767" h="1867" extrusionOk="0">
                  <a:moveTo>
                    <a:pt x="1726" y="0"/>
                  </a:moveTo>
                  <a:cubicBezTo>
                    <a:pt x="1718" y="0"/>
                    <a:pt x="1709" y="5"/>
                    <a:pt x="1705" y="14"/>
                  </a:cubicBezTo>
                  <a:lnTo>
                    <a:pt x="9" y="1805"/>
                  </a:lnTo>
                  <a:cubicBezTo>
                    <a:pt x="1" y="1823"/>
                    <a:pt x="1" y="1841"/>
                    <a:pt x="9" y="1858"/>
                  </a:cubicBezTo>
                  <a:cubicBezTo>
                    <a:pt x="18" y="1867"/>
                    <a:pt x="27" y="1867"/>
                    <a:pt x="36" y="1867"/>
                  </a:cubicBezTo>
                  <a:cubicBezTo>
                    <a:pt x="44" y="1867"/>
                    <a:pt x="53" y="1867"/>
                    <a:pt x="62" y="1858"/>
                  </a:cubicBezTo>
                  <a:lnTo>
                    <a:pt x="1748" y="57"/>
                  </a:lnTo>
                  <a:cubicBezTo>
                    <a:pt x="1766" y="49"/>
                    <a:pt x="1766" y="22"/>
                    <a:pt x="1748" y="14"/>
                  </a:cubicBezTo>
                  <a:cubicBezTo>
                    <a:pt x="1744" y="5"/>
                    <a:pt x="1735" y="0"/>
                    <a:pt x="17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1"/>
            <p:cNvSpPr/>
            <p:nvPr/>
          </p:nvSpPr>
          <p:spPr>
            <a:xfrm>
              <a:off x="1685125" y="3945525"/>
              <a:ext cx="47025" cy="32450"/>
            </a:xfrm>
            <a:custGeom>
              <a:avLst/>
              <a:gdLst/>
              <a:ahLst/>
              <a:cxnLst/>
              <a:rect l="l" t="t" r="r" b="b"/>
              <a:pathLst>
                <a:path w="1881" h="1298" extrusionOk="0">
                  <a:moveTo>
                    <a:pt x="36" y="0"/>
                  </a:moveTo>
                  <a:cubicBezTo>
                    <a:pt x="26" y="0"/>
                    <a:pt x="14" y="5"/>
                    <a:pt x="9" y="15"/>
                  </a:cubicBezTo>
                  <a:cubicBezTo>
                    <a:pt x="0" y="32"/>
                    <a:pt x="0" y="50"/>
                    <a:pt x="18" y="59"/>
                  </a:cubicBezTo>
                  <a:lnTo>
                    <a:pt x="1827" y="1288"/>
                  </a:lnTo>
                  <a:cubicBezTo>
                    <a:pt x="1827" y="1297"/>
                    <a:pt x="1836" y="1297"/>
                    <a:pt x="1845" y="1297"/>
                  </a:cubicBezTo>
                  <a:cubicBezTo>
                    <a:pt x="1854" y="1297"/>
                    <a:pt x="1863" y="1288"/>
                    <a:pt x="1871" y="1280"/>
                  </a:cubicBezTo>
                  <a:cubicBezTo>
                    <a:pt x="1880" y="1262"/>
                    <a:pt x="1880" y="1245"/>
                    <a:pt x="1863" y="1236"/>
                  </a:cubicBezTo>
                  <a:lnTo>
                    <a:pt x="53" y="6"/>
                  </a:lnTo>
                  <a:cubicBezTo>
                    <a:pt x="49" y="2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1727275" y="3935900"/>
              <a:ext cx="30125" cy="21200"/>
            </a:xfrm>
            <a:custGeom>
              <a:avLst/>
              <a:gdLst/>
              <a:ahLst/>
              <a:cxnLst/>
              <a:rect l="l" t="t" r="r" b="b"/>
              <a:pathLst>
                <a:path w="1205" h="848" extrusionOk="0">
                  <a:moveTo>
                    <a:pt x="38" y="1"/>
                  </a:moveTo>
                  <a:cubicBezTo>
                    <a:pt x="26" y="1"/>
                    <a:pt x="16" y="7"/>
                    <a:pt x="10" y="13"/>
                  </a:cubicBezTo>
                  <a:cubicBezTo>
                    <a:pt x="1" y="31"/>
                    <a:pt x="1" y="57"/>
                    <a:pt x="18" y="66"/>
                  </a:cubicBezTo>
                  <a:lnTo>
                    <a:pt x="1143" y="839"/>
                  </a:lnTo>
                  <a:cubicBezTo>
                    <a:pt x="1151" y="839"/>
                    <a:pt x="1151" y="848"/>
                    <a:pt x="1160" y="848"/>
                  </a:cubicBezTo>
                  <a:cubicBezTo>
                    <a:pt x="1169" y="848"/>
                    <a:pt x="1187" y="839"/>
                    <a:pt x="1187" y="830"/>
                  </a:cubicBezTo>
                  <a:cubicBezTo>
                    <a:pt x="1204" y="813"/>
                    <a:pt x="1195" y="795"/>
                    <a:pt x="1178" y="778"/>
                  </a:cubicBezTo>
                  <a:lnTo>
                    <a:pt x="54" y="5"/>
                  </a:lnTo>
                  <a:cubicBezTo>
                    <a:pt x="48" y="2"/>
                    <a:pt x="43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1558650" y="3932275"/>
              <a:ext cx="38450" cy="5950"/>
            </a:xfrm>
            <a:custGeom>
              <a:avLst/>
              <a:gdLst/>
              <a:ahLst/>
              <a:cxnLst/>
              <a:rect l="l" t="t" r="r" b="b"/>
              <a:pathLst>
                <a:path w="1538" h="238" extrusionOk="0">
                  <a:moveTo>
                    <a:pt x="1493" y="0"/>
                  </a:moveTo>
                  <a:lnTo>
                    <a:pt x="35" y="167"/>
                  </a:lnTo>
                  <a:cubicBezTo>
                    <a:pt x="18" y="167"/>
                    <a:pt x="0" y="185"/>
                    <a:pt x="9" y="202"/>
                  </a:cubicBezTo>
                  <a:cubicBezTo>
                    <a:pt x="9" y="220"/>
                    <a:pt x="26" y="237"/>
                    <a:pt x="44" y="237"/>
                  </a:cubicBezTo>
                  <a:lnTo>
                    <a:pt x="1502" y="71"/>
                  </a:lnTo>
                  <a:cubicBezTo>
                    <a:pt x="1520" y="71"/>
                    <a:pt x="1537" y="53"/>
                    <a:pt x="1537" y="35"/>
                  </a:cubicBezTo>
                  <a:cubicBezTo>
                    <a:pt x="1528" y="9"/>
                    <a:pt x="1511" y="0"/>
                    <a:pt x="1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1870675" y="3957550"/>
              <a:ext cx="283300" cy="98375"/>
            </a:xfrm>
            <a:custGeom>
              <a:avLst/>
              <a:gdLst/>
              <a:ahLst/>
              <a:cxnLst/>
              <a:rect l="l" t="t" r="r" b="b"/>
              <a:pathLst>
                <a:path w="11332" h="3935" extrusionOk="0">
                  <a:moveTo>
                    <a:pt x="5448" y="0"/>
                  </a:moveTo>
                  <a:cubicBezTo>
                    <a:pt x="5144" y="0"/>
                    <a:pt x="4841" y="17"/>
                    <a:pt x="4542" y="61"/>
                  </a:cubicBezTo>
                  <a:lnTo>
                    <a:pt x="4454" y="3047"/>
                  </a:lnTo>
                  <a:lnTo>
                    <a:pt x="4296" y="96"/>
                  </a:lnTo>
                  <a:cubicBezTo>
                    <a:pt x="3883" y="157"/>
                    <a:pt x="3470" y="272"/>
                    <a:pt x="3075" y="421"/>
                  </a:cubicBezTo>
                  <a:lnTo>
                    <a:pt x="3918" y="2889"/>
                  </a:lnTo>
                  <a:lnTo>
                    <a:pt x="2794" y="535"/>
                  </a:lnTo>
                  <a:cubicBezTo>
                    <a:pt x="2609" y="623"/>
                    <a:pt x="2434" y="711"/>
                    <a:pt x="2258" y="816"/>
                  </a:cubicBezTo>
                  <a:cubicBezTo>
                    <a:pt x="1836" y="1071"/>
                    <a:pt x="1450" y="1387"/>
                    <a:pt x="1116" y="1756"/>
                  </a:cubicBezTo>
                  <a:lnTo>
                    <a:pt x="3224" y="3337"/>
                  </a:lnTo>
                  <a:lnTo>
                    <a:pt x="905" y="1993"/>
                  </a:lnTo>
                  <a:cubicBezTo>
                    <a:pt x="457" y="2555"/>
                    <a:pt x="132" y="3223"/>
                    <a:pt x="1" y="3934"/>
                  </a:cubicBezTo>
                  <a:lnTo>
                    <a:pt x="11331" y="3934"/>
                  </a:lnTo>
                  <a:cubicBezTo>
                    <a:pt x="11226" y="3513"/>
                    <a:pt x="11050" y="3109"/>
                    <a:pt x="10831" y="2740"/>
                  </a:cubicBezTo>
                  <a:lnTo>
                    <a:pt x="9302" y="3460"/>
                  </a:lnTo>
                  <a:lnTo>
                    <a:pt x="10514" y="2274"/>
                  </a:lnTo>
                  <a:cubicBezTo>
                    <a:pt x="10233" y="1914"/>
                    <a:pt x="9908" y="1580"/>
                    <a:pt x="9548" y="1308"/>
                  </a:cubicBezTo>
                  <a:cubicBezTo>
                    <a:pt x="9443" y="1229"/>
                    <a:pt x="9337" y="1150"/>
                    <a:pt x="9223" y="1080"/>
                  </a:cubicBezTo>
                  <a:lnTo>
                    <a:pt x="8029" y="3363"/>
                  </a:lnTo>
                  <a:lnTo>
                    <a:pt x="8810" y="825"/>
                  </a:lnTo>
                  <a:cubicBezTo>
                    <a:pt x="8406" y="605"/>
                    <a:pt x="7985" y="439"/>
                    <a:pt x="7546" y="307"/>
                  </a:cubicBezTo>
                  <a:lnTo>
                    <a:pt x="7133" y="2968"/>
                  </a:lnTo>
                  <a:lnTo>
                    <a:pt x="7159" y="201"/>
                  </a:lnTo>
                  <a:cubicBezTo>
                    <a:pt x="6869" y="131"/>
                    <a:pt x="6579" y="78"/>
                    <a:pt x="6290" y="52"/>
                  </a:cubicBezTo>
                  <a:cubicBezTo>
                    <a:pt x="6254" y="43"/>
                    <a:pt x="6219" y="43"/>
                    <a:pt x="6184" y="43"/>
                  </a:cubicBezTo>
                  <a:lnTo>
                    <a:pt x="5490" y="2898"/>
                  </a:lnTo>
                  <a:lnTo>
                    <a:pt x="5824" y="8"/>
                  </a:lnTo>
                  <a:cubicBezTo>
                    <a:pt x="5699" y="3"/>
                    <a:pt x="5574" y="0"/>
                    <a:pt x="5448" y="0"/>
                  </a:cubicBezTo>
                  <a:close/>
                </a:path>
              </a:pathLst>
            </a:custGeom>
            <a:solidFill>
              <a:srgbClr val="AED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1498900" y="3969600"/>
              <a:ext cx="260025" cy="86325"/>
            </a:xfrm>
            <a:custGeom>
              <a:avLst/>
              <a:gdLst/>
              <a:ahLst/>
              <a:cxnLst/>
              <a:rect l="l" t="t" r="r" b="b"/>
              <a:pathLst>
                <a:path w="10401" h="3453" extrusionOk="0">
                  <a:moveTo>
                    <a:pt x="1" y="0"/>
                  </a:moveTo>
                  <a:lnTo>
                    <a:pt x="1" y="3452"/>
                  </a:lnTo>
                  <a:lnTo>
                    <a:pt x="10401" y="3452"/>
                  </a:lnTo>
                  <a:cubicBezTo>
                    <a:pt x="9997" y="2855"/>
                    <a:pt x="9364" y="2416"/>
                    <a:pt x="8653" y="2267"/>
                  </a:cubicBezTo>
                  <a:cubicBezTo>
                    <a:pt x="8473" y="2229"/>
                    <a:pt x="8289" y="2211"/>
                    <a:pt x="8106" y="2211"/>
                  </a:cubicBezTo>
                  <a:cubicBezTo>
                    <a:pt x="7431" y="2211"/>
                    <a:pt x="6757" y="2459"/>
                    <a:pt x="6246" y="2908"/>
                  </a:cubicBezTo>
                  <a:cubicBezTo>
                    <a:pt x="5921" y="2196"/>
                    <a:pt x="5324" y="1608"/>
                    <a:pt x="4586" y="1362"/>
                  </a:cubicBezTo>
                  <a:cubicBezTo>
                    <a:pt x="4342" y="1278"/>
                    <a:pt x="4082" y="1236"/>
                    <a:pt x="3824" y="1236"/>
                  </a:cubicBezTo>
                  <a:cubicBezTo>
                    <a:pt x="3300" y="1236"/>
                    <a:pt x="2778" y="1407"/>
                    <a:pt x="2390" y="1748"/>
                  </a:cubicBezTo>
                  <a:cubicBezTo>
                    <a:pt x="2048" y="1037"/>
                    <a:pt x="1485" y="405"/>
                    <a:pt x="739" y="132"/>
                  </a:cubicBezTo>
                  <a:cubicBezTo>
                    <a:pt x="502" y="44"/>
                    <a:pt x="256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1833125" y="4025650"/>
              <a:ext cx="133750" cy="30275"/>
            </a:xfrm>
            <a:custGeom>
              <a:avLst/>
              <a:gdLst/>
              <a:ahLst/>
              <a:cxnLst/>
              <a:rect l="l" t="t" r="r" b="b"/>
              <a:pathLst>
                <a:path w="5350" h="1211" extrusionOk="0">
                  <a:moveTo>
                    <a:pt x="3541" y="0"/>
                  </a:moveTo>
                  <a:cubicBezTo>
                    <a:pt x="2881" y="0"/>
                    <a:pt x="2222" y="340"/>
                    <a:pt x="1863" y="903"/>
                  </a:cubicBezTo>
                  <a:cubicBezTo>
                    <a:pt x="1665" y="624"/>
                    <a:pt x="1326" y="462"/>
                    <a:pt x="989" y="462"/>
                  </a:cubicBezTo>
                  <a:cubicBezTo>
                    <a:pt x="923" y="462"/>
                    <a:pt x="856" y="468"/>
                    <a:pt x="791" y="481"/>
                  </a:cubicBezTo>
                  <a:cubicBezTo>
                    <a:pt x="422" y="560"/>
                    <a:pt x="106" y="850"/>
                    <a:pt x="1" y="1210"/>
                  </a:cubicBezTo>
                  <a:lnTo>
                    <a:pt x="5350" y="1210"/>
                  </a:lnTo>
                  <a:cubicBezTo>
                    <a:pt x="5077" y="578"/>
                    <a:pt x="4463" y="112"/>
                    <a:pt x="3786" y="16"/>
                  </a:cubicBezTo>
                  <a:cubicBezTo>
                    <a:pt x="3705" y="5"/>
                    <a:pt x="3623" y="0"/>
                    <a:pt x="35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1504175" y="3810400"/>
              <a:ext cx="110050" cy="36700"/>
            </a:xfrm>
            <a:custGeom>
              <a:avLst/>
              <a:gdLst/>
              <a:ahLst/>
              <a:cxnLst/>
              <a:rect l="l" t="t" r="r" b="b"/>
              <a:pathLst>
                <a:path w="4402" h="1468" extrusionOk="0">
                  <a:moveTo>
                    <a:pt x="777" y="0"/>
                  </a:moveTo>
                  <a:cubicBezTo>
                    <a:pt x="460" y="0"/>
                    <a:pt x="164" y="174"/>
                    <a:pt x="1" y="440"/>
                  </a:cubicBezTo>
                  <a:lnTo>
                    <a:pt x="4401" y="1467"/>
                  </a:lnTo>
                  <a:cubicBezTo>
                    <a:pt x="4296" y="905"/>
                    <a:pt x="3883" y="396"/>
                    <a:pt x="3347" y="194"/>
                  </a:cubicBezTo>
                  <a:cubicBezTo>
                    <a:pt x="3162" y="122"/>
                    <a:pt x="2964" y="87"/>
                    <a:pt x="2767" y="87"/>
                  </a:cubicBezTo>
                  <a:cubicBezTo>
                    <a:pt x="2337" y="87"/>
                    <a:pt x="1906" y="250"/>
                    <a:pt x="1599" y="545"/>
                  </a:cubicBezTo>
                  <a:cubicBezTo>
                    <a:pt x="1468" y="229"/>
                    <a:pt x="1134" y="9"/>
                    <a:pt x="800" y="0"/>
                  </a:cubicBezTo>
                  <a:cubicBezTo>
                    <a:pt x="792" y="0"/>
                    <a:pt x="784" y="0"/>
                    <a:pt x="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1693675" y="3401950"/>
              <a:ext cx="37575" cy="38900"/>
            </a:xfrm>
            <a:custGeom>
              <a:avLst/>
              <a:gdLst/>
              <a:ahLst/>
              <a:cxnLst/>
              <a:rect l="l" t="t" r="r" b="b"/>
              <a:pathLst>
                <a:path w="1503" h="1556" extrusionOk="0">
                  <a:moveTo>
                    <a:pt x="835" y="1"/>
                  </a:moveTo>
                  <a:lnTo>
                    <a:pt x="159" y="379"/>
                  </a:lnTo>
                  <a:lnTo>
                    <a:pt x="133" y="326"/>
                  </a:lnTo>
                  <a:lnTo>
                    <a:pt x="1" y="396"/>
                  </a:lnTo>
                  <a:lnTo>
                    <a:pt x="106" y="581"/>
                  </a:lnTo>
                  <a:lnTo>
                    <a:pt x="748" y="212"/>
                  </a:lnTo>
                  <a:lnTo>
                    <a:pt x="563" y="1433"/>
                  </a:lnTo>
                  <a:lnTo>
                    <a:pt x="633" y="1556"/>
                  </a:lnTo>
                  <a:lnTo>
                    <a:pt x="1503" y="1064"/>
                  </a:lnTo>
                  <a:lnTo>
                    <a:pt x="1283" y="686"/>
                  </a:lnTo>
                  <a:lnTo>
                    <a:pt x="1160" y="756"/>
                  </a:lnTo>
                  <a:lnTo>
                    <a:pt x="1310" y="1011"/>
                  </a:lnTo>
                  <a:lnTo>
                    <a:pt x="721" y="1345"/>
                  </a:lnTo>
                  <a:lnTo>
                    <a:pt x="906" y="124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1720025" y="3394500"/>
              <a:ext cx="23325" cy="33175"/>
            </a:xfrm>
            <a:custGeom>
              <a:avLst/>
              <a:gdLst/>
              <a:ahLst/>
              <a:cxnLst/>
              <a:rect l="l" t="t" r="r" b="b"/>
              <a:pathLst>
                <a:path w="933" h="1327" extrusionOk="0">
                  <a:moveTo>
                    <a:pt x="396" y="0"/>
                  </a:moveTo>
                  <a:lnTo>
                    <a:pt x="1" y="194"/>
                  </a:lnTo>
                  <a:lnTo>
                    <a:pt x="62" y="316"/>
                  </a:lnTo>
                  <a:lnTo>
                    <a:pt x="185" y="255"/>
                  </a:lnTo>
                  <a:lnTo>
                    <a:pt x="607" y="1133"/>
                  </a:lnTo>
                  <a:lnTo>
                    <a:pt x="484" y="1195"/>
                  </a:lnTo>
                  <a:lnTo>
                    <a:pt x="546" y="1327"/>
                  </a:lnTo>
                  <a:lnTo>
                    <a:pt x="932" y="1133"/>
                  </a:lnTo>
                  <a:lnTo>
                    <a:pt x="871" y="1010"/>
                  </a:lnTo>
                  <a:lnTo>
                    <a:pt x="739" y="1072"/>
                  </a:lnTo>
                  <a:lnTo>
                    <a:pt x="326" y="194"/>
                  </a:lnTo>
                  <a:lnTo>
                    <a:pt x="449" y="13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1738925" y="3385050"/>
              <a:ext cx="32300" cy="32150"/>
            </a:xfrm>
            <a:custGeom>
              <a:avLst/>
              <a:gdLst/>
              <a:ahLst/>
              <a:cxnLst/>
              <a:rect l="l" t="t" r="r" b="b"/>
              <a:pathLst>
                <a:path w="1292" h="1286" extrusionOk="0">
                  <a:moveTo>
                    <a:pt x="613" y="147"/>
                  </a:moveTo>
                  <a:cubicBezTo>
                    <a:pt x="628" y="147"/>
                    <a:pt x="644" y="148"/>
                    <a:pt x="659" y="150"/>
                  </a:cubicBezTo>
                  <a:cubicBezTo>
                    <a:pt x="729" y="150"/>
                    <a:pt x="791" y="167"/>
                    <a:pt x="852" y="194"/>
                  </a:cubicBezTo>
                  <a:cubicBezTo>
                    <a:pt x="905" y="220"/>
                    <a:pt x="958" y="255"/>
                    <a:pt x="1002" y="299"/>
                  </a:cubicBezTo>
                  <a:cubicBezTo>
                    <a:pt x="1046" y="352"/>
                    <a:pt x="1081" y="405"/>
                    <a:pt x="1107" y="475"/>
                  </a:cubicBezTo>
                  <a:cubicBezTo>
                    <a:pt x="1133" y="536"/>
                    <a:pt x="1142" y="598"/>
                    <a:pt x="1142" y="668"/>
                  </a:cubicBezTo>
                  <a:cubicBezTo>
                    <a:pt x="1133" y="730"/>
                    <a:pt x="1125" y="791"/>
                    <a:pt x="1098" y="853"/>
                  </a:cubicBezTo>
                  <a:cubicBezTo>
                    <a:pt x="1072" y="905"/>
                    <a:pt x="1037" y="958"/>
                    <a:pt x="984" y="1011"/>
                  </a:cubicBezTo>
                  <a:cubicBezTo>
                    <a:pt x="940" y="1055"/>
                    <a:pt x="888" y="1090"/>
                    <a:pt x="817" y="1107"/>
                  </a:cubicBezTo>
                  <a:cubicBezTo>
                    <a:pt x="756" y="1134"/>
                    <a:pt x="694" y="1142"/>
                    <a:pt x="624" y="1142"/>
                  </a:cubicBezTo>
                  <a:cubicBezTo>
                    <a:pt x="563" y="1134"/>
                    <a:pt x="501" y="1125"/>
                    <a:pt x="440" y="1099"/>
                  </a:cubicBezTo>
                  <a:cubicBezTo>
                    <a:pt x="387" y="1072"/>
                    <a:pt x="334" y="1037"/>
                    <a:pt x="290" y="984"/>
                  </a:cubicBezTo>
                  <a:cubicBezTo>
                    <a:pt x="246" y="940"/>
                    <a:pt x="211" y="879"/>
                    <a:pt x="185" y="817"/>
                  </a:cubicBezTo>
                  <a:cubicBezTo>
                    <a:pt x="158" y="756"/>
                    <a:pt x="150" y="686"/>
                    <a:pt x="150" y="624"/>
                  </a:cubicBezTo>
                  <a:cubicBezTo>
                    <a:pt x="158" y="554"/>
                    <a:pt x="167" y="492"/>
                    <a:pt x="194" y="440"/>
                  </a:cubicBezTo>
                  <a:cubicBezTo>
                    <a:pt x="220" y="378"/>
                    <a:pt x="255" y="326"/>
                    <a:pt x="308" y="282"/>
                  </a:cubicBezTo>
                  <a:cubicBezTo>
                    <a:pt x="352" y="238"/>
                    <a:pt x="404" y="203"/>
                    <a:pt x="466" y="176"/>
                  </a:cubicBezTo>
                  <a:cubicBezTo>
                    <a:pt x="519" y="156"/>
                    <a:pt x="566" y="147"/>
                    <a:pt x="613" y="147"/>
                  </a:cubicBezTo>
                  <a:close/>
                  <a:moveTo>
                    <a:pt x="668" y="1"/>
                  </a:moveTo>
                  <a:cubicBezTo>
                    <a:pt x="580" y="1"/>
                    <a:pt x="501" y="9"/>
                    <a:pt x="413" y="44"/>
                  </a:cubicBezTo>
                  <a:cubicBezTo>
                    <a:pt x="334" y="71"/>
                    <a:pt x="264" y="115"/>
                    <a:pt x="202" y="176"/>
                  </a:cubicBezTo>
                  <a:cubicBezTo>
                    <a:pt x="141" y="238"/>
                    <a:pt x="97" y="308"/>
                    <a:pt x="62" y="378"/>
                  </a:cubicBezTo>
                  <a:cubicBezTo>
                    <a:pt x="27" y="457"/>
                    <a:pt x="9" y="536"/>
                    <a:pt x="0" y="624"/>
                  </a:cubicBezTo>
                  <a:cubicBezTo>
                    <a:pt x="0" y="703"/>
                    <a:pt x="18" y="791"/>
                    <a:pt x="44" y="870"/>
                  </a:cubicBezTo>
                  <a:cubicBezTo>
                    <a:pt x="79" y="949"/>
                    <a:pt x="123" y="1028"/>
                    <a:pt x="176" y="1090"/>
                  </a:cubicBezTo>
                  <a:cubicBezTo>
                    <a:pt x="238" y="1142"/>
                    <a:pt x="308" y="1195"/>
                    <a:pt x="378" y="1230"/>
                  </a:cubicBezTo>
                  <a:cubicBezTo>
                    <a:pt x="457" y="1265"/>
                    <a:pt x="536" y="1283"/>
                    <a:pt x="615" y="1283"/>
                  </a:cubicBezTo>
                  <a:cubicBezTo>
                    <a:pt x="631" y="1285"/>
                    <a:pt x="646" y="1285"/>
                    <a:pt x="661" y="1285"/>
                  </a:cubicBezTo>
                  <a:cubicBezTo>
                    <a:pt x="731" y="1285"/>
                    <a:pt x="798" y="1270"/>
                    <a:pt x="870" y="1248"/>
                  </a:cubicBezTo>
                  <a:cubicBezTo>
                    <a:pt x="949" y="1213"/>
                    <a:pt x="1019" y="1169"/>
                    <a:pt x="1081" y="1107"/>
                  </a:cubicBezTo>
                  <a:cubicBezTo>
                    <a:pt x="1142" y="1055"/>
                    <a:pt x="1195" y="984"/>
                    <a:pt x="1230" y="905"/>
                  </a:cubicBezTo>
                  <a:cubicBezTo>
                    <a:pt x="1265" y="835"/>
                    <a:pt x="1283" y="756"/>
                    <a:pt x="1283" y="668"/>
                  </a:cubicBezTo>
                  <a:cubicBezTo>
                    <a:pt x="1292" y="589"/>
                    <a:pt x="1274" y="501"/>
                    <a:pt x="1248" y="422"/>
                  </a:cubicBezTo>
                  <a:cubicBezTo>
                    <a:pt x="1213" y="334"/>
                    <a:pt x="1169" y="264"/>
                    <a:pt x="1107" y="203"/>
                  </a:cubicBezTo>
                  <a:cubicBezTo>
                    <a:pt x="1054" y="141"/>
                    <a:pt x="984" y="97"/>
                    <a:pt x="905" y="62"/>
                  </a:cubicBezTo>
                  <a:cubicBezTo>
                    <a:pt x="835" y="27"/>
                    <a:pt x="756" y="9"/>
                    <a:pt x="668" y="1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1770325" y="3370775"/>
              <a:ext cx="38000" cy="38675"/>
            </a:xfrm>
            <a:custGeom>
              <a:avLst/>
              <a:gdLst/>
              <a:ahLst/>
              <a:cxnLst/>
              <a:rect l="l" t="t" r="r" b="b"/>
              <a:pathLst>
                <a:path w="1520" h="1547" extrusionOk="0">
                  <a:moveTo>
                    <a:pt x="1371" y="1"/>
                  </a:moveTo>
                  <a:lnTo>
                    <a:pt x="949" y="106"/>
                  </a:lnTo>
                  <a:lnTo>
                    <a:pt x="984" y="238"/>
                  </a:lnTo>
                  <a:lnTo>
                    <a:pt x="1107" y="211"/>
                  </a:lnTo>
                  <a:lnTo>
                    <a:pt x="1292" y="976"/>
                  </a:lnTo>
                  <a:lnTo>
                    <a:pt x="1309" y="1028"/>
                  </a:lnTo>
                  <a:lnTo>
                    <a:pt x="1265" y="993"/>
                  </a:lnTo>
                  <a:lnTo>
                    <a:pt x="211" y="273"/>
                  </a:lnTo>
                  <a:lnTo>
                    <a:pt x="0" y="326"/>
                  </a:lnTo>
                  <a:lnTo>
                    <a:pt x="36" y="466"/>
                  </a:lnTo>
                  <a:lnTo>
                    <a:pt x="185" y="431"/>
                  </a:lnTo>
                  <a:lnTo>
                    <a:pt x="413" y="1371"/>
                  </a:lnTo>
                  <a:lnTo>
                    <a:pt x="264" y="1406"/>
                  </a:lnTo>
                  <a:lnTo>
                    <a:pt x="290" y="1547"/>
                  </a:lnTo>
                  <a:lnTo>
                    <a:pt x="712" y="1450"/>
                  </a:lnTo>
                  <a:lnTo>
                    <a:pt x="686" y="1309"/>
                  </a:lnTo>
                  <a:lnTo>
                    <a:pt x="554" y="1336"/>
                  </a:lnTo>
                  <a:lnTo>
                    <a:pt x="378" y="589"/>
                  </a:lnTo>
                  <a:lnTo>
                    <a:pt x="361" y="536"/>
                  </a:lnTo>
                  <a:lnTo>
                    <a:pt x="404" y="580"/>
                  </a:lnTo>
                  <a:lnTo>
                    <a:pt x="1520" y="1318"/>
                  </a:lnTo>
                  <a:lnTo>
                    <a:pt x="1256" y="176"/>
                  </a:lnTo>
                  <a:lnTo>
                    <a:pt x="1406" y="141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1825450" y="3366175"/>
              <a:ext cx="35375" cy="32950"/>
            </a:xfrm>
            <a:custGeom>
              <a:avLst/>
              <a:gdLst/>
              <a:ahLst/>
              <a:cxnLst/>
              <a:rect l="l" t="t" r="r" b="b"/>
              <a:pathLst>
                <a:path w="1415" h="1318" extrusionOk="0">
                  <a:moveTo>
                    <a:pt x="1405" y="0"/>
                  </a:moveTo>
                  <a:lnTo>
                    <a:pt x="975" y="18"/>
                  </a:lnTo>
                  <a:lnTo>
                    <a:pt x="984" y="158"/>
                  </a:lnTo>
                  <a:lnTo>
                    <a:pt x="1116" y="158"/>
                  </a:lnTo>
                  <a:lnTo>
                    <a:pt x="1151" y="940"/>
                  </a:lnTo>
                  <a:lnTo>
                    <a:pt x="1160" y="993"/>
                  </a:lnTo>
                  <a:lnTo>
                    <a:pt x="1124" y="949"/>
                  </a:lnTo>
                  <a:lnTo>
                    <a:pt x="211" y="53"/>
                  </a:lnTo>
                  <a:lnTo>
                    <a:pt x="0" y="62"/>
                  </a:lnTo>
                  <a:lnTo>
                    <a:pt x="9" y="202"/>
                  </a:lnTo>
                  <a:lnTo>
                    <a:pt x="167" y="202"/>
                  </a:lnTo>
                  <a:lnTo>
                    <a:pt x="211" y="1168"/>
                  </a:lnTo>
                  <a:lnTo>
                    <a:pt x="53" y="1177"/>
                  </a:lnTo>
                  <a:lnTo>
                    <a:pt x="62" y="1318"/>
                  </a:lnTo>
                  <a:lnTo>
                    <a:pt x="492" y="1300"/>
                  </a:lnTo>
                  <a:lnTo>
                    <a:pt x="492" y="1160"/>
                  </a:lnTo>
                  <a:lnTo>
                    <a:pt x="360" y="1160"/>
                  </a:lnTo>
                  <a:lnTo>
                    <a:pt x="325" y="395"/>
                  </a:lnTo>
                  <a:lnTo>
                    <a:pt x="316" y="343"/>
                  </a:lnTo>
                  <a:lnTo>
                    <a:pt x="351" y="387"/>
                  </a:lnTo>
                  <a:lnTo>
                    <a:pt x="1318" y="1318"/>
                  </a:lnTo>
                  <a:lnTo>
                    <a:pt x="1318" y="1318"/>
                  </a:lnTo>
                  <a:lnTo>
                    <a:pt x="1256" y="150"/>
                  </a:lnTo>
                  <a:lnTo>
                    <a:pt x="1414" y="141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1864525" y="3365950"/>
              <a:ext cx="32300" cy="33850"/>
            </a:xfrm>
            <a:custGeom>
              <a:avLst/>
              <a:gdLst/>
              <a:ahLst/>
              <a:cxnLst/>
              <a:rect l="l" t="t" r="r" b="b"/>
              <a:pathLst>
                <a:path w="1292" h="1354" extrusionOk="0">
                  <a:moveTo>
                    <a:pt x="712" y="325"/>
                  </a:moveTo>
                  <a:lnTo>
                    <a:pt x="721" y="387"/>
                  </a:lnTo>
                  <a:lnTo>
                    <a:pt x="826" y="686"/>
                  </a:lnTo>
                  <a:lnTo>
                    <a:pt x="826" y="686"/>
                  </a:lnTo>
                  <a:lnTo>
                    <a:pt x="554" y="659"/>
                  </a:lnTo>
                  <a:cubicBezTo>
                    <a:pt x="571" y="624"/>
                    <a:pt x="589" y="580"/>
                    <a:pt x="615" y="527"/>
                  </a:cubicBezTo>
                  <a:cubicBezTo>
                    <a:pt x="642" y="483"/>
                    <a:pt x="659" y="431"/>
                    <a:pt x="686" y="387"/>
                  </a:cubicBezTo>
                  <a:cubicBezTo>
                    <a:pt x="686" y="387"/>
                    <a:pt x="694" y="378"/>
                    <a:pt x="694" y="369"/>
                  </a:cubicBezTo>
                  <a:cubicBezTo>
                    <a:pt x="703" y="361"/>
                    <a:pt x="703" y="352"/>
                    <a:pt x="712" y="325"/>
                  </a:cubicBezTo>
                  <a:close/>
                  <a:moveTo>
                    <a:pt x="738" y="0"/>
                  </a:moveTo>
                  <a:cubicBezTo>
                    <a:pt x="642" y="194"/>
                    <a:pt x="545" y="378"/>
                    <a:pt x="449" y="563"/>
                  </a:cubicBezTo>
                  <a:cubicBezTo>
                    <a:pt x="352" y="756"/>
                    <a:pt x="255" y="940"/>
                    <a:pt x="159" y="1133"/>
                  </a:cubicBezTo>
                  <a:lnTo>
                    <a:pt x="9" y="1116"/>
                  </a:lnTo>
                  <a:lnTo>
                    <a:pt x="1" y="1265"/>
                  </a:lnTo>
                  <a:lnTo>
                    <a:pt x="396" y="1292"/>
                  </a:lnTo>
                  <a:lnTo>
                    <a:pt x="405" y="1151"/>
                  </a:lnTo>
                  <a:lnTo>
                    <a:pt x="299" y="1142"/>
                  </a:lnTo>
                  <a:cubicBezTo>
                    <a:pt x="343" y="1063"/>
                    <a:pt x="369" y="1011"/>
                    <a:pt x="396" y="967"/>
                  </a:cubicBezTo>
                  <a:cubicBezTo>
                    <a:pt x="413" y="931"/>
                    <a:pt x="440" y="879"/>
                    <a:pt x="484" y="800"/>
                  </a:cubicBezTo>
                  <a:lnTo>
                    <a:pt x="870" y="826"/>
                  </a:lnTo>
                  <a:cubicBezTo>
                    <a:pt x="896" y="888"/>
                    <a:pt x="914" y="949"/>
                    <a:pt x="932" y="1011"/>
                  </a:cubicBezTo>
                  <a:cubicBezTo>
                    <a:pt x="958" y="1072"/>
                    <a:pt x="976" y="1133"/>
                    <a:pt x="993" y="1195"/>
                  </a:cubicBezTo>
                  <a:lnTo>
                    <a:pt x="896" y="1186"/>
                  </a:lnTo>
                  <a:lnTo>
                    <a:pt x="888" y="1327"/>
                  </a:lnTo>
                  <a:lnTo>
                    <a:pt x="1283" y="1353"/>
                  </a:lnTo>
                  <a:lnTo>
                    <a:pt x="1292" y="1213"/>
                  </a:lnTo>
                  <a:lnTo>
                    <a:pt x="1142" y="1204"/>
                  </a:lnTo>
                  <a:cubicBezTo>
                    <a:pt x="1081" y="1002"/>
                    <a:pt x="1011" y="800"/>
                    <a:pt x="940" y="606"/>
                  </a:cubicBezTo>
                  <a:cubicBezTo>
                    <a:pt x="870" y="404"/>
                    <a:pt x="809" y="202"/>
                    <a:pt x="738" y="0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1903400" y="3369450"/>
              <a:ext cx="25700" cy="34075"/>
            </a:xfrm>
            <a:custGeom>
              <a:avLst/>
              <a:gdLst/>
              <a:ahLst/>
              <a:cxnLst/>
              <a:rect l="l" t="t" r="r" b="b"/>
              <a:pathLst>
                <a:path w="1028" h="1363" extrusionOk="0">
                  <a:moveTo>
                    <a:pt x="53" y="1"/>
                  </a:moveTo>
                  <a:lnTo>
                    <a:pt x="0" y="273"/>
                  </a:lnTo>
                  <a:lnTo>
                    <a:pt x="141" y="300"/>
                  </a:lnTo>
                  <a:lnTo>
                    <a:pt x="167" y="168"/>
                  </a:lnTo>
                  <a:lnTo>
                    <a:pt x="439" y="221"/>
                  </a:lnTo>
                  <a:lnTo>
                    <a:pt x="264" y="1178"/>
                  </a:lnTo>
                  <a:lnTo>
                    <a:pt x="106" y="1152"/>
                  </a:lnTo>
                  <a:lnTo>
                    <a:pt x="79" y="1283"/>
                  </a:lnTo>
                  <a:lnTo>
                    <a:pt x="510" y="1362"/>
                  </a:lnTo>
                  <a:lnTo>
                    <a:pt x="536" y="1231"/>
                  </a:lnTo>
                  <a:lnTo>
                    <a:pt x="404" y="1204"/>
                  </a:lnTo>
                  <a:lnTo>
                    <a:pt x="589" y="247"/>
                  </a:lnTo>
                  <a:lnTo>
                    <a:pt x="861" y="300"/>
                  </a:lnTo>
                  <a:lnTo>
                    <a:pt x="835" y="431"/>
                  </a:lnTo>
                  <a:lnTo>
                    <a:pt x="975" y="458"/>
                  </a:lnTo>
                  <a:lnTo>
                    <a:pt x="1028" y="185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1925800" y="3375400"/>
              <a:ext cx="18450" cy="33175"/>
            </a:xfrm>
            <a:custGeom>
              <a:avLst/>
              <a:gdLst/>
              <a:ahLst/>
              <a:cxnLst/>
              <a:rect l="l" t="t" r="r" b="b"/>
              <a:pathLst>
                <a:path w="738" h="1327" extrusionOk="0">
                  <a:moveTo>
                    <a:pt x="316" y="0"/>
                  </a:moveTo>
                  <a:lnTo>
                    <a:pt x="281" y="141"/>
                  </a:lnTo>
                  <a:lnTo>
                    <a:pt x="422" y="176"/>
                  </a:lnTo>
                  <a:lnTo>
                    <a:pt x="167" y="1116"/>
                  </a:lnTo>
                  <a:lnTo>
                    <a:pt x="35" y="1080"/>
                  </a:lnTo>
                  <a:lnTo>
                    <a:pt x="0" y="1212"/>
                  </a:lnTo>
                  <a:lnTo>
                    <a:pt x="413" y="1326"/>
                  </a:lnTo>
                  <a:lnTo>
                    <a:pt x="448" y="1186"/>
                  </a:lnTo>
                  <a:lnTo>
                    <a:pt x="316" y="1151"/>
                  </a:lnTo>
                  <a:lnTo>
                    <a:pt x="562" y="211"/>
                  </a:lnTo>
                  <a:lnTo>
                    <a:pt x="703" y="246"/>
                  </a:lnTo>
                  <a:lnTo>
                    <a:pt x="738" y="11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1942925" y="3383450"/>
              <a:ext cx="32300" cy="32150"/>
            </a:xfrm>
            <a:custGeom>
              <a:avLst/>
              <a:gdLst/>
              <a:ahLst/>
              <a:cxnLst/>
              <a:rect l="l" t="t" r="r" b="b"/>
              <a:pathLst>
                <a:path w="1292" h="1286" extrusionOk="0">
                  <a:moveTo>
                    <a:pt x="624" y="144"/>
                  </a:moveTo>
                  <a:cubicBezTo>
                    <a:pt x="685" y="144"/>
                    <a:pt x="756" y="152"/>
                    <a:pt x="817" y="170"/>
                  </a:cubicBezTo>
                  <a:cubicBezTo>
                    <a:pt x="879" y="196"/>
                    <a:pt x="940" y="231"/>
                    <a:pt x="984" y="275"/>
                  </a:cubicBezTo>
                  <a:cubicBezTo>
                    <a:pt x="1028" y="319"/>
                    <a:pt x="1072" y="372"/>
                    <a:pt x="1098" y="433"/>
                  </a:cubicBezTo>
                  <a:cubicBezTo>
                    <a:pt x="1125" y="486"/>
                    <a:pt x="1133" y="548"/>
                    <a:pt x="1142" y="618"/>
                  </a:cubicBezTo>
                  <a:cubicBezTo>
                    <a:pt x="1142" y="679"/>
                    <a:pt x="1133" y="741"/>
                    <a:pt x="1116" y="811"/>
                  </a:cubicBezTo>
                  <a:cubicBezTo>
                    <a:pt x="1089" y="873"/>
                    <a:pt x="1054" y="934"/>
                    <a:pt x="1010" y="978"/>
                  </a:cubicBezTo>
                  <a:cubicBezTo>
                    <a:pt x="966" y="1031"/>
                    <a:pt x="914" y="1066"/>
                    <a:pt x="861" y="1092"/>
                  </a:cubicBezTo>
                  <a:cubicBezTo>
                    <a:pt x="800" y="1119"/>
                    <a:pt x="738" y="1136"/>
                    <a:pt x="677" y="1145"/>
                  </a:cubicBezTo>
                  <a:cubicBezTo>
                    <a:pt x="606" y="1145"/>
                    <a:pt x="545" y="1136"/>
                    <a:pt x="483" y="1110"/>
                  </a:cubicBezTo>
                  <a:cubicBezTo>
                    <a:pt x="413" y="1092"/>
                    <a:pt x="360" y="1057"/>
                    <a:pt x="317" y="1013"/>
                  </a:cubicBezTo>
                  <a:cubicBezTo>
                    <a:pt x="264" y="969"/>
                    <a:pt x="229" y="917"/>
                    <a:pt x="202" y="855"/>
                  </a:cubicBezTo>
                  <a:cubicBezTo>
                    <a:pt x="176" y="802"/>
                    <a:pt x="158" y="741"/>
                    <a:pt x="158" y="671"/>
                  </a:cubicBezTo>
                  <a:cubicBezTo>
                    <a:pt x="150" y="609"/>
                    <a:pt x="158" y="539"/>
                    <a:pt x="185" y="477"/>
                  </a:cubicBezTo>
                  <a:cubicBezTo>
                    <a:pt x="211" y="416"/>
                    <a:pt x="237" y="354"/>
                    <a:pt x="290" y="311"/>
                  </a:cubicBezTo>
                  <a:cubicBezTo>
                    <a:pt x="334" y="258"/>
                    <a:pt x="378" y="223"/>
                    <a:pt x="439" y="196"/>
                  </a:cubicBezTo>
                  <a:cubicBezTo>
                    <a:pt x="501" y="170"/>
                    <a:pt x="554" y="152"/>
                    <a:pt x="624" y="144"/>
                  </a:cubicBezTo>
                  <a:close/>
                  <a:moveTo>
                    <a:pt x="658" y="1"/>
                  </a:moveTo>
                  <a:cubicBezTo>
                    <a:pt x="643" y="1"/>
                    <a:pt x="629" y="2"/>
                    <a:pt x="615" y="3"/>
                  </a:cubicBezTo>
                  <a:cubicBezTo>
                    <a:pt x="527" y="3"/>
                    <a:pt x="448" y="29"/>
                    <a:pt x="378" y="65"/>
                  </a:cubicBezTo>
                  <a:cubicBezTo>
                    <a:pt x="299" y="100"/>
                    <a:pt x="229" y="144"/>
                    <a:pt x="176" y="214"/>
                  </a:cubicBezTo>
                  <a:cubicBezTo>
                    <a:pt x="114" y="275"/>
                    <a:pt x="71" y="346"/>
                    <a:pt x="44" y="425"/>
                  </a:cubicBezTo>
                  <a:cubicBezTo>
                    <a:pt x="18" y="513"/>
                    <a:pt x="0" y="592"/>
                    <a:pt x="9" y="679"/>
                  </a:cubicBezTo>
                  <a:cubicBezTo>
                    <a:pt x="9" y="767"/>
                    <a:pt x="35" y="846"/>
                    <a:pt x="71" y="917"/>
                  </a:cubicBezTo>
                  <a:cubicBezTo>
                    <a:pt x="106" y="987"/>
                    <a:pt x="150" y="1057"/>
                    <a:pt x="211" y="1119"/>
                  </a:cubicBezTo>
                  <a:cubicBezTo>
                    <a:pt x="273" y="1171"/>
                    <a:pt x="343" y="1215"/>
                    <a:pt x="431" y="1242"/>
                  </a:cubicBezTo>
                  <a:cubicBezTo>
                    <a:pt x="510" y="1277"/>
                    <a:pt x="598" y="1285"/>
                    <a:pt x="677" y="1285"/>
                  </a:cubicBezTo>
                  <a:cubicBezTo>
                    <a:pt x="764" y="1277"/>
                    <a:pt x="844" y="1259"/>
                    <a:pt x="923" y="1224"/>
                  </a:cubicBezTo>
                  <a:cubicBezTo>
                    <a:pt x="993" y="1189"/>
                    <a:pt x="1063" y="1136"/>
                    <a:pt x="1116" y="1075"/>
                  </a:cubicBezTo>
                  <a:cubicBezTo>
                    <a:pt x="1177" y="1013"/>
                    <a:pt x="1221" y="943"/>
                    <a:pt x="1256" y="864"/>
                  </a:cubicBezTo>
                  <a:cubicBezTo>
                    <a:pt x="1283" y="776"/>
                    <a:pt x="1291" y="697"/>
                    <a:pt x="1291" y="609"/>
                  </a:cubicBezTo>
                  <a:cubicBezTo>
                    <a:pt x="1283" y="521"/>
                    <a:pt x="1265" y="442"/>
                    <a:pt x="1230" y="372"/>
                  </a:cubicBezTo>
                  <a:cubicBezTo>
                    <a:pt x="1195" y="293"/>
                    <a:pt x="1142" y="231"/>
                    <a:pt x="1081" y="170"/>
                  </a:cubicBezTo>
                  <a:cubicBezTo>
                    <a:pt x="1019" y="108"/>
                    <a:pt x="949" y="65"/>
                    <a:pt x="861" y="38"/>
                  </a:cubicBezTo>
                  <a:cubicBezTo>
                    <a:pt x="796" y="17"/>
                    <a:pt x="725" y="1"/>
                    <a:pt x="658" y="1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1971025" y="3392525"/>
              <a:ext cx="45700" cy="43500"/>
            </a:xfrm>
            <a:custGeom>
              <a:avLst/>
              <a:gdLst/>
              <a:ahLst/>
              <a:cxnLst/>
              <a:rect l="l" t="t" r="r" b="b"/>
              <a:pathLst>
                <a:path w="1828" h="1740" extrusionOk="0">
                  <a:moveTo>
                    <a:pt x="572" y="0"/>
                  </a:moveTo>
                  <a:lnTo>
                    <a:pt x="510" y="132"/>
                  </a:lnTo>
                  <a:lnTo>
                    <a:pt x="651" y="202"/>
                  </a:lnTo>
                  <a:lnTo>
                    <a:pt x="203" y="1063"/>
                  </a:lnTo>
                  <a:lnTo>
                    <a:pt x="71" y="993"/>
                  </a:lnTo>
                  <a:lnTo>
                    <a:pt x="1" y="1116"/>
                  </a:lnTo>
                  <a:lnTo>
                    <a:pt x="387" y="1318"/>
                  </a:lnTo>
                  <a:lnTo>
                    <a:pt x="449" y="1195"/>
                  </a:lnTo>
                  <a:lnTo>
                    <a:pt x="334" y="1133"/>
                  </a:lnTo>
                  <a:lnTo>
                    <a:pt x="686" y="448"/>
                  </a:lnTo>
                  <a:lnTo>
                    <a:pt x="712" y="395"/>
                  </a:lnTo>
                  <a:lnTo>
                    <a:pt x="721" y="457"/>
                  </a:lnTo>
                  <a:lnTo>
                    <a:pt x="1090" y="1739"/>
                  </a:lnTo>
                  <a:lnTo>
                    <a:pt x="1626" y="694"/>
                  </a:lnTo>
                  <a:lnTo>
                    <a:pt x="1766" y="773"/>
                  </a:lnTo>
                  <a:lnTo>
                    <a:pt x="1828" y="641"/>
                  </a:lnTo>
                  <a:lnTo>
                    <a:pt x="1441" y="448"/>
                  </a:lnTo>
                  <a:lnTo>
                    <a:pt x="1380" y="571"/>
                  </a:lnTo>
                  <a:lnTo>
                    <a:pt x="1494" y="633"/>
                  </a:lnTo>
                  <a:lnTo>
                    <a:pt x="1134" y="1327"/>
                  </a:lnTo>
                  <a:lnTo>
                    <a:pt x="1107" y="1379"/>
                  </a:lnTo>
                  <a:lnTo>
                    <a:pt x="1099" y="1327"/>
                  </a:lnTo>
                  <a:lnTo>
                    <a:pt x="756" y="97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2004175" y="3419750"/>
              <a:ext cx="31875" cy="36250"/>
            </a:xfrm>
            <a:custGeom>
              <a:avLst/>
              <a:gdLst/>
              <a:ahLst/>
              <a:cxnLst/>
              <a:rect l="l" t="t" r="r" b="b"/>
              <a:pathLst>
                <a:path w="1275" h="1450" extrusionOk="0">
                  <a:moveTo>
                    <a:pt x="1090" y="273"/>
                  </a:moveTo>
                  <a:lnTo>
                    <a:pt x="1073" y="334"/>
                  </a:lnTo>
                  <a:lnTo>
                    <a:pt x="1011" y="633"/>
                  </a:lnTo>
                  <a:lnTo>
                    <a:pt x="783" y="483"/>
                  </a:lnTo>
                  <a:cubicBezTo>
                    <a:pt x="818" y="457"/>
                    <a:pt x="862" y="431"/>
                    <a:pt x="906" y="396"/>
                  </a:cubicBezTo>
                  <a:cubicBezTo>
                    <a:pt x="950" y="369"/>
                    <a:pt x="993" y="334"/>
                    <a:pt x="1037" y="308"/>
                  </a:cubicBezTo>
                  <a:cubicBezTo>
                    <a:pt x="1046" y="308"/>
                    <a:pt x="1046" y="308"/>
                    <a:pt x="1055" y="299"/>
                  </a:cubicBezTo>
                  <a:cubicBezTo>
                    <a:pt x="1064" y="290"/>
                    <a:pt x="1073" y="281"/>
                    <a:pt x="1090" y="273"/>
                  </a:cubicBezTo>
                  <a:close/>
                  <a:moveTo>
                    <a:pt x="1275" y="0"/>
                  </a:moveTo>
                  <a:lnTo>
                    <a:pt x="1275" y="0"/>
                  </a:lnTo>
                  <a:cubicBezTo>
                    <a:pt x="1099" y="115"/>
                    <a:pt x="914" y="229"/>
                    <a:pt x="739" y="343"/>
                  </a:cubicBezTo>
                  <a:cubicBezTo>
                    <a:pt x="563" y="457"/>
                    <a:pt x="387" y="571"/>
                    <a:pt x="203" y="685"/>
                  </a:cubicBezTo>
                  <a:lnTo>
                    <a:pt x="80" y="606"/>
                  </a:lnTo>
                  <a:lnTo>
                    <a:pt x="1" y="721"/>
                  </a:lnTo>
                  <a:lnTo>
                    <a:pt x="335" y="949"/>
                  </a:lnTo>
                  <a:lnTo>
                    <a:pt x="414" y="826"/>
                  </a:lnTo>
                  <a:lnTo>
                    <a:pt x="326" y="773"/>
                  </a:lnTo>
                  <a:cubicBezTo>
                    <a:pt x="396" y="721"/>
                    <a:pt x="458" y="685"/>
                    <a:pt x="493" y="668"/>
                  </a:cubicBezTo>
                  <a:cubicBezTo>
                    <a:pt x="528" y="642"/>
                    <a:pt x="581" y="606"/>
                    <a:pt x="651" y="563"/>
                  </a:cubicBezTo>
                  <a:lnTo>
                    <a:pt x="976" y="782"/>
                  </a:lnTo>
                  <a:cubicBezTo>
                    <a:pt x="967" y="852"/>
                    <a:pt x="950" y="914"/>
                    <a:pt x="941" y="975"/>
                  </a:cubicBezTo>
                  <a:cubicBezTo>
                    <a:pt x="923" y="1037"/>
                    <a:pt x="914" y="1098"/>
                    <a:pt x="897" y="1160"/>
                  </a:cubicBezTo>
                  <a:lnTo>
                    <a:pt x="818" y="1107"/>
                  </a:lnTo>
                  <a:lnTo>
                    <a:pt x="739" y="1221"/>
                  </a:lnTo>
                  <a:lnTo>
                    <a:pt x="1064" y="1450"/>
                  </a:lnTo>
                  <a:lnTo>
                    <a:pt x="1143" y="1327"/>
                  </a:lnTo>
                  <a:lnTo>
                    <a:pt x="1020" y="1248"/>
                  </a:lnTo>
                  <a:cubicBezTo>
                    <a:pt x="1064" y="1037"/>
                    <a:pt x="1108" y="826"/>
                    <a:pt x="1152" y="624"/>
                  </a:cubicBezTo>
                  <a:cubicBezTo>
                    <a:pt x="1187" y="422"/>
                    <a:pt x="1231" y="211"/>
                    <a:pt x="1275" y="0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2032500" y="3433575"/>
              <a:ext cx="27925" cy="38450"/>
            </a:xfrm>
            <a:custGeom>
              <a:avLst/>
              <a:gdLst/>
              <a:ahLst/>
              <a:cxnLst/>
              <a:rect l="l" t="t" r="r" b="b"/>
              <a:pathLst>
                <a:path w="1117" h="1538" extrusionOk="0">
                  <a:moveTo>
                    <a:pt x="818" y="1"/>
                  </a:moveTo>
                  <a:lnTo>
                    <a:pt x="721" y="115"/>
                  </a:lnTo>
                  <a:lnTo>
                    <a:pt x="800" y="176"/>
                  </a:lnTo>
                  <a:lnTo>
                    <a:pt x="168" y="914"/>
                  </a:lnTo>
                  <a:lnTo>
                    <a:pt x="89" y="853"/>
                  </a:lnTo>
                  <a:lnTo>
                    <a:pt x="1" y="958"/>
                  </a:lnTo>
                  <a:lnTo>
                    <a:pt x="686" y="1538"/>
                  </a:lnTo>
                  <a:lnTo>
                    <a:pt x="862" y="1336"/>
                  </a:lnTo>
                  <a:lnTo>
                    <a:pt x="756" y="1239"/>
                  </a:lnTo>
                  <a:lnTo>
                    <a:pt x="669" y="1345"/>
                  </a:lnTo>
                  <a:lnTo>
                    <a:pt x="282" y="1011"/>
                  </a:lnTo>
                  <a:lnTo>
                    <a:pt x="914" y="273"/>
                  </a:lnTo>
                  <a:lnTo>
                    <a:pt x="1029" y="370"/>
                  </a:lnTo>
                  <a:lnTo>
                    <a:pt x="1117" y="264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2060850" y="3462125"/>
              <a:ext cx="32950" cy="29025"/>
            </a:xfrm>
            <a:custGeom>
              <a:avLst/>
              <a:gdLst/>
              <a:ahLst/>
              <a:cxnLst/>
              <a:rect l="l" t="t" r="r" b="b"/>
              <a:pathLst>
                <a:path w="1318" h="1161" extrusionOk="0">
                  <a:moveTo>
                    <a:pt x="975" y="264"/>
                  </a:moveTo>
                  <a:lnTo>
                    <a:pt x="1080" y="378"/>
                  </a:lnTo>
                  <a:cubicBezTo>
                    <a:pt x="1107" y="405"/>
                    <a:pt x="1124" y="440"/>
                    <a:pt x="1142" y="466"/>
                  </a:cubicBezTo>
                  <a:cubicBezTo>
                    <a:pt x="1159" y="501"/>
                    <a:pt x="1168" y="528"/>
                    <a:pt x="1168" y="563"/>
                  </a:cubicBezTo>
                  <a:cubicBezTo>
                    <a:pt x="1168" y="589"/>
                    <a:pt x="1168" y="615"/>
                    <a:pt x="1159" y="642"/>
                  </a:cubicBezTo>
                  <a:cubicBezTo>
                    <a:pt x="1151" y="668"/>
                    <a:pt x="1133" y="695"/>
                    <a:pt x="1116" y="712"/>
                  </a:cubicBezTo>
                  <a:cubicBezTo>
                    <a:pt x="1098" y="730"/>
                    <a:pt x="1080" y="738"/>
                    <a:pt x="1054" y="747"/>
                  </a:cubicBezTo>
                  <a:cubicBezTo>
                    <a:pt x="1028" y="765"/>
                    <a:pt x="1001" y="765"/>
                    <a:pt x="975" y="765"/>
                  </a:cubicBezTo>
                  <a:cubicBezTo>
                    <a:pt x="940" y="765"/>
                    <a:pt x="914" y="756"/>
                    <a:pt x="878" y="738"/>
                  </a:cubicBezTo>
                  <a:cubicBezTo>
                    <a:pt x="843" y="721"/>
                    <a:pt x="817" y="695"/>
                    <a:pt x="782" y="651"/>
                  </a:cubicBezTo>
                  <a:lnTo>
                    <a:pt x="676" y="536"/>
                  </a:lnTo>
                  <a:lnTo>
                    <a:pt x="975" y="264"/>
                  </a:lnTo>
                  <a:close/>
                  <a:moveTo>
                    <a:pt x="931" y="1"/>
                  </a:moveTo>
                  <a:lnTo>
                    <a:pt x="826" y="97"/>
                  </a:lnTo>
                  <a:lnTo>
                    <a:pt x="878" y="150"/>
                  </a:lnTo>
                  <a:lnTo>
                    <a:pt x="158" y="809"/>
                  </a:lnTo>
                  <a:lnTo>
                    <a:pt x="105" y="747"/>
                  </a:lnTo>
                  <a:lnTo>
                    <a:pt x="0" y="844"/>
                  </a:lnTo>
                  <a:lnTo>
                    <a:pt x="290" y="1160"/>
                  </a:lnTo>
                  <a:lnTo>
                    <a:pt x="395" y="1063"/>
                  </a:lnTo>
                  <a:lnTo>
                    <a:pt x="255" y="914"/>
                  </a:lnTo>
                  <a:lnTo>
                    <a:pt x="571" y="633"/>
                  </a:lnTo>
                  <a:lnTo>
                    <a:pt x="694" y="782"/>
                  </a:lnTo>
                  <a:cubicBezTo>
                    <a:pt x="782" y="870"/>
                    <a:pt x="870" y="914"/>
                    <a:pt x="957" y="923"/>
                  </a:cubicBezTo>
                  <a:cubicBezTo>
                    <a:pt x="966" y="924"/>
                    <a:pt x="975" y="924"/>
                    <a:pt x="984" y="924"/>
                  </a:cubicBezTo>
                  <a:cubicBezTo>
                    <a:pt x="1063" y="924"/>
                    <a:pt x="1141" y="889"/>
                    <a:pt x="1212" y="817"/>
                  </a:cubicBezTo>
                  <a:cubicBezTo>
                    <a:pt x="1256" y="782"/>
                    <a:pt x="1291" y="738"/>
                    <a:pt x="1300" y="686"/>
                  </a:cubicBezTo>
                  <a:cubicBezTo>
                    <a:pt x="1309" y="633"/>
                    <a:pt x="1318" y="589"/>
                    <a:pt x="1309" y="536"/>
                  </a:cubicBezTo>
                  <a:cubicBezTo>
                    <a:pt x="1300" y="484"/>
                    <a:pt x="1282" y="440"/>
                    <a:pt x="1256" y="387"/>
                  </a:cubicBezTo>
                  <a:cubicBezTo>
                    <a:pt x="1239" y="343"/>
                    <a:pt x="1212" y="308"/>
                    <a:pt x="1186" y="282"/>
                  </a:cubicBezTo>
                  <a:lnTo>
                    <a:pt x="931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2076000" y="3493300"/>
              <a:ext cx="36025" cy="32325"/>
            </a:xfrm>
            <a:custGeom>
              <a:avLst/>
              <a:gdLst/>
              <a:ahLst/>
              <a:cxnLst/>
              <a:rect l="l" t="t" r="r" b="b"/>
              <a:pathLst>
                <a:path w="1441" h="1293" extrusionOk="0">
                  <a:moveTo>
                    <a:pt x="1168" y="194"/>
                  </a:moveTo>
                  <a:lnTo>
                    <a:pt x="1133" y="238"/>
                  </a:lnTo>
                  <a:lnTo>
                    <a:pt x="975" y="510"/>
                  </a:lnTo>
                  <a:lnTo>
                    <a:pt x="817" y="291"/>
                  </a:lnTo>
                  <a:cubicBezTo>
                    <a:pt x="861" y="273"/>
                    <a:pt x="905" y="264"/>
                    <a:pt x="958" y="247"/>
                  </a:cubicBezTo>
                  <a:cubicBezTo>
                    <a:pt x="1010" y="238"/>
                    <a:pt x="1063" y="220"/>
                    <a:pt x="1116" y="212"/>
                  </a:cubicBezTo>
                  <a:lnTo>
                    <a:pt x="1133" y="212"/>
                  </a:lnTo>
                  <a:cubicBezTo>
                    <a:pt x="1142" y="203"/>
                    <a:pt x="1151" y="203"/>
                    <a:pt x="1168" y="194"/>
                  </a:cubicBezTo>
                  <a:close/>
                  <a:moveTo>
                    <a:pt x="1441" y="1"/>
                  </a:moveTo>
                  <a:cubicBezTo>
                    <a:pt x="1230" y="54"/>
                    <a:pt x="1028" y="97"/>
                    <a:pt x="817" y="141"/>
                  </a:cubicBezTo>
                  <a:cubicBezTo>
                    <a:pt x="615" y="194"/>
                    <a:pt x="413" y="238"/>
                    <a:pt x="202" y="291"/>
                  </a:cubicBezTo>
                  <a:lnTo>
                    <a:pt x="114" y="177"/>
                  </a:lnTo>
                  <a:lnTo>
                    <a:pt x="0" y="256"/>
                  </a:lnTo>
                  <a:lnTo>
                    <a:pt x="237" y="581"/>
                  </a:lnTo>
                  <a:lnTo>
                    <a:pt x="351" y="493"/>
                  </a:lnTo>
                  <a:lnTo>
                    <a:pt x="290" y="414"/>
                  </a:lnTo>
                  <a:cubicBezTo>
                    <a:pt x="369" y="387"/>
                    <a:pt x="439" y="379"/>
                    <a:pt x="474" y="370"/>
                  </a:cubicBezTo>
                  <a:cubicBezTo>
                    <a:pt x="518" y="361"/>
                    <a:pt x="580" y="343"/>
                    <a:pt x="668" y="326"/>
                  </a:cubicBezTo>
                  <a:lnTo>
                    <a:pt x="896" y="642"/>
                  </a:lnTo>
                  <a:cubicBezTo>
                    <a:pt x="861" y="695"/>
                    <a:pt x="835" y="747"/>
                    <a:pt x="799" y="809"/>
                  </a:cubicBezTo>
                  <a:cubicBezTo>
                    <a:pt x="764" y="862"/>
                    <a:pt x="729" y="914"/>
                    <a:pt x="703" y="967"/>
                  </a:cubicBezTo>
                  <a:lnTo>
                    <a:pt x="641" y="888"/>
                  </a:lnTo>
                  <a:lnTo>
                    <a:pt x="527" y="976"/>
                  </a:lnTo>
                  <a:lnTo>
                    <a:pt x="764" y="1292"/>
                  </a:lnTo>
                  <a:lnTo>
                    <a:pt x="878" y="1213"/>
                  </a:lnTo>
                  <a:lnTo>
                    <a:pt x="791" y="1090"/>
                  </a:lnTo>
                  <a:cubicBezTo>
                    <a:pt x="896" y="906"/>
                    <a:pt x="1010" y="730"/>
                    <a:pt x="1116" y="545"/>
                  </a:cubicBezTo>
                  <a:cubicBezTo>
                    <a:pt x="1221" y="361"/>
                    <a:pt x="1326" y="185"/>
                    <a:pt x="1441" y="1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2096200" y="3511975"/>
              <a:ext cx="33625" cy="35375"/>
            </a:xfrm>
            <a:custGeom>
              <a:avLst/>
              <a:gdLst/>
              <a:ahLst/>
              <a:cxnLst/>
              <a:rect l="l" t="t" r="r" b="b"/>
              <a:pathLst>
                <a:path w="1345" h="1415" extrusionOk="0">
                  <a:moveTo>
                    <a:pt x="1072" y="273"/>
                  </a:moveTo>
                  <a:lnTo>
                    <a:pt x="1151" y="405"/>
                  </a:lnTo>
                  <a:cubicBezTo>
                    <a:pt x="1168" y="440"/>
                    <a:pt x="1186" y="475"/>
                    <a:pt x="1195" y="501"/>
                  </a:cubicBezTo>
                  <a:cubicBezTo>
                    <a:pt x="1204" y="536"/>
                    <a:pt x="1204" y="571"/>
                    <a:pt x="1195" y="598"/>
                  </a:cubicBezTo>
                  <a:cubicBezTo>
                    <a:pt x="1195" y="633"/>
                    <a:pt x="1186" y="659"/>
                    <a:pt x="1168" y="677"/>
                  </a:cubicBezTo>
                  <a:cubicBezTo>
                    <a:pt x="1160" y="703"/>
                    <a:pt x="1142" y="721"/>
                    <a:pt x="1116" y="738"/>
                  </a:cubicBezTo>
                  <a:cubicBezTo>
                    <a:pt x="1098" y="747"/>
                    <a:pt x="1072" y="756"/>
                    <a:pt x="1045" y="765"/>
                  </a:cubicBezTo>
                  <a:cubicBezTo>
                    <a:pt x="1019" y="765"/>
                    <a:pt x="993" y="765"/>
                    <a:pt x="966" y="756"/>
                  </a:cubicBezTo>
                  <a:cubicBezTo>
                    <a:pt x="940" y="747"/>
                    <a:pt x="914" y="738"/>
                    <a:pt x="879" y="712"/>
                  </a:cubicBezTo>
                  <a:cubicBezTo>
                    <a:pt x="852" y="694"/>
                    <a:pt x="826" y="659"/>
                    <a:pt x="800" y="607"/>
                  </a:cubicBezTo>
                  <a:lnTo>
                    <a:pt x="720" y="475"/>
                  </a:lnTo>
                  <a:lnTo>
                    <a:pt x="1072" y="273"/>
                  </a:lnTo>
                  <a:close/>
                  <a:moveTo>
                    <a:pt x="1081" y="0"/>
                  </a:moveTo>
                  <a:lnTo>
                    <a:pt x="958" y="71"/>
                  </a:lnTo>
                  <a:lnTo>
                    <a:pt x="1002" y="141"/>
                  </a:lnTo>
                  <a:lnTo>
                    <a:pt x="158" y="633"/>
                  </a:lnTo>
                  <a:lnTo>
                    <a:pt x="123" y="563"/>
                  </a:lnTo>
                  <a:lnTo>
                    <a:pt x="0" y="633"/>
                  </a:lnTo>
                  <a:lnTo>
                    <a:pt x="211" y="1002"/>
                  </a:lnTo>
                  <a:lnTo>
                    <a:pt x="334" y="932"/>
                  </a:lnTo>
                  <a:lnTo>
                    <a:pt x="237" y="756"/>
                  </a:lnTo>
                  <a:lnTo>
                    <a:pt x="598" y="545"/>
                  </a:lnTo>
                  <a:lnTo>
                    <a:pt x="633" y="615"/>
                  </a:lnTo>
                  <a:cubicBezTo>
                    <a:pt x="641" y="624"/>
                    <a:pt x="650" y="642"/>
                    <a:pt x="650" y="642"/>
                  </a:cubicBezTo>
                  <a:cubicBezTo>
                    <a:pt x="659" y="650"/>
                    <a:pt x="668" y="668"/>
                    <a:pt x="677" y="677"/>
                  </a:cubicBezTo>
                  <a:lnTo>
                    <a:pt x="325" y="1186"/>
                  </a:lnTo>
                  <a:lnTo>
                    <a:pt x="457" y="1415"/>
                  </a:lnTo>
                  <a:lnTo>
                    <a:pt x="571" y="1344"/>
                  </a:lnTo>
                  <a:lnTo>
                    <a:pt x="492" y="1195"/>
                  </a:lnTo>
                  <a:lnTo>
                    <a:pt x="764" y="809"/>
                  </a:lnTo>
                  <a:cubicBezTo>
                    <a:pt x="817" y="870"/>
                    <a:pt x="887" y="914"/>
                    <a:pt x="966" y="923"/>
                  </a:cubicBezTo>
                  <a:cubicBezTo>
                    <a:pt x="975" y="924"/>
                    <a:pt x="985" y="924"/>
                    <a:pt x="994" y="924"/>
                  </a:cubicBezTo>
                  <a:cubicBezTo>
                    <a:pt x="1057" y="924"/>
                    <a:pt x="1125" y="900"/>
                    <a:pt x="1186" y="861"/>
                  </a:cubicBezTo>
                  <a:cubicBezTo>
                    <a:pt x="1239" y="835"/>
                    <a:pt x="1283" y="791"/>
                    <a:pt x="1300" y="747"/>
                  </a:cubicBezTo>
                  <a:cubicBezTo>
                    <a:pt x="1327" y="703"/>
                    <a:pt x="1335" y="650"/>
                    <a:pt x="1344" y="607"/>
                  </a:cubicBezTo>
                  <a:cubicBezTo>
                    <a:pt x="1344" y="554"/>
                    <a:pt x="1335" y="501"/>
                    <a:pt x="1327" y="448"/>
                  </a:cubicBezTo>
                  <a:cubicBezTo>
                    <a:pt x="1309" y="405"/>
                    <a:pt x="1291" y="361"/>
                    <a:pt x="1274" y="325"/>
                  </a:cubicBezTo>
                  <a:lnTo>
                    <a:pt x="1081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2108700" y="3536350"/>
              <a:ext cx="39350" cy="38225"/>
            </a:xfrm>
            <a:custGeom>
              <a:avLst/>
              <a:gdLst/>
              <a:ahLst/>
              <a:cxnLst/>
              <a:rect l="l" t="t" r="r" b="b"/>
              <a:pathLst>
                <a:path w="1574" h="1529" extrusionOk="0">
                  <a:moveTo>
                    <a:pt x="1143" y="0"/>
                  </a:moveTo>
                  <a:lnTo>
                    <a:pt x="1011" y="62"/>
                  </a:lnTo>
                  <a:lnTo>
                    <a:pt x="1072" y="185"/>
                  </a:lnTo>
                  <a:lnTo>
                    <a:pt x="185" y="589"/>
                  </a:lnTo>
                  <a:lnTo>
                    <a:pt x="133" y="466"/>
                  </a:lnTo>
                  <a:lnTo>
                    <a:pt x="1" y="519"/>
                  </a:lnTo>
                  <a:lnTo>
                    <a:pt x="177" y="914"/>
                  </a:lnTo>
                  <a:lnTo>
                    <a:pt x="308" y="861"/>
                  </a:lnTo>
                  <a:lnTo>
                    <a:pt x="247" y="721"/>
                  </a:lnTo>
                  <a:lnTo>
                    <a:pt x="616" y="554"/>
                  </a:lnTo>
                  <a:lnTo>
                    <a:pt x="756" y="615"/>
                  </a:lnTo>
                  <a:cubicBezTo>
                    <a:pt x="704" y="712"/>
                    <a:pt x="660" y="809"/>
                    <a:pt x="607" y="905"/>
                  </a:cubicBezTo>
                  <a:cubicBezTo>
                    <a:pt x="563" y="1002"/>
                    <a:pt x="510" y="1090"/>
                    <a:pt x="458" y="1195"/>
                  </a:cubicBezTo>
                  <a:lnTo>
                    <a:pt x="422" y="1107"/>
                  </a:lnTo>
                  <a:lnTo>
                    <a:pt x="291" y="1169"/>
                  </a:lnTo>
                  <a:lnTo>
                    <a:pt x="458" y="1529"/>
                  </a:lnTo>
                  <a:lnTo>
                    <a:pt x="589" y="1467"/>
                  </a:lnTo>
                  <a:lnTo>
                    <a:pt x="537" y="1353"/>
                  </a:lnTo>
                  <a:cubicBezTo>
                    <a:pt x="589" y="1239"/>
                    <a:pt x="651" y="1125"/>
                    <a:pt x="712" y="1011"/>
                  </a:cubicBezTo>
                  <a:cubicBezTo>
                    <a:pt x="765" y="896"/>
                    <a:pt x="827" y="782"/>
                    <a:pt x="888" y="668"/>
                  </a:cubicBezTo>
                  <a:lnTo>
                    <a:pt x="1380" y="861"/>
                  </a:lnTo>
                  <a:lnTo>
                    <a:pt x="1441" y="1002"/>
                  </a:lnTo>
                  <a:lnTo>
                    <a:pt x="1573" y="940"/>
                  </a:lnTo>
                  <a:lnTo>
                    <a:pt x="1406" y="580"/>
                  </a:lnTo>
                  <a:lnTo>
                    <a:pt x="1275" y="633"/>
                  </a:lnTo>
                  <a:lnTo>
                    <a:pt x="1301" y="694"/>
                  </a:lnTo>
                  <a:lnTo>
                    <a:pt x="809" y="501"/>
                  </a:lnTo>
                  <a:lnTo>
                    <a:pt x="756" y="484"/>
                  </a:lnTo>
                  <a:cubicBezTo>
                    <a:pt x="765" y="484"/>
                    <a:pt x="774" y="484"/>
                    <a:pt x="791" y="475"/>
                  </a:cubicBezTo>
                  <a:cubicBezTo>
                    <a:pt x="800" y="475"/>
                    <a:pt x="809" y="466"/>
                    <a:pt x="818" y="466"/>
                  </a:cubicBezTo>
                  <a:lnTo>
                    <a:pt x="1134" y="325"/>
                  </a:lnTo>
                  <a:lnTo>
                    <a:pt x="1178" y="422"/>
                  </a:lnTo>
                  <a:lnTo>
                    <a:pt x="1310" y="36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41"/>
          <p:cNvGrpSpPr/>
          <p:nvPr/>
        </p:nvGrpSpPr>
        <p:grpSpPr>
          <a:xfrm>
            <a:off x="1823991" y="1359806"/>
            <a:ext cx="1422751" cy="1049964"/>
            <a:chOff x="6409858" y="765723"/>
            <a:chExt cx="1553730" cy="1146624"/>
          </a:xfrm>
        </p:grpSpPr>
        <p:grpSp>
          <p:nvGrpSpPr>
            <p:cNvPr id="603" name="Google Shape;603;p41"/>
            <p:cNvGrpSpPr/>
            <p:nvPr/>
          </p:nvGrpSpPr>
          <p:grpSpPr>
            <a:xfrm>
              <a:off x="6409858" y="765723"/>
              <a:ext cx="1553730" cy="1146624"/>
              <a:chOff x="5464250" y="1319600"/>
              <a:chExt cx="114875" cy="84775"/>
            </a:xfrm>
          </p:grpSpPr>
          <p:sp>
            <p:nvSpPr>
              <p:cNvPr id="604" name="Google Shape;604;p41"/>
              <p:cNvSpPr/>
              <p:nvPr/>
            </p:nvSpPr>
            <p:spPr>
              <a:xfrm>
                <a:off x="5464250" y="1319600"/>
                <a:ext cx="114875" cy="84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391" extrusionOk="0">
                    <a:moveTo>
                      <a:pt x="2741" y="0"/>
                    </a:moveTo>
                    <a:cubicBezTo>
                      <a:pt x="2715" y="0"/>
                      <a:pt x="2688" y="9"/>
                      <a:pt x="2671" y="18"/>
                    </a:cubicBezTo>
                    <a:cubicBezTo>
                      <a:pt x="2565" y="88"/>
                      <a:pt x="2504" y="202"/>
                      <a:pt x="2460" y="316"/>
                    </a:cubicBezTo>
                    <a:cubicBezTo>
                      <a:pt x="2319" y="650"/>
                      <a:pt x="2249" y="1019"/>
                      <a:pt x="2205" y="1379"/>
                    </a:cubicBezTo>
                    <a:cubicBezTo>
                      <a:pt x="2012" y="984"/>
                      <a:pt x="1722" y="650"/>
                      <a:pt x="1362" y="404"/>
                    </a:cubicBezTo>
                    <a:cubicBezTo>
                      <a:pt x="1204" y="299"/>
                      <a:pt x="1028" y="202"/>
                      <a:pt x="835" y="202"/>
                    </a:cubicBezTo>
                    <a:cubicBezTo>
                      <a:pt x="782" y="202"/>
                      <a:pt x="729" y="211"/>
                      <a:pt x="694" y="255"/>
                    </a:cubicBezTo>
                    <a:cubicBezTo>
                      <a:pt x="642" y="316"/>
                      <a:pt x="677" y="404"/>
                      <a:pt x="721" y="474"/>
                    </a:cubicBezTo>
                    <a:cubicBezTo>
                      <a:pt x="817" y="624"/>
                      <a:pt x="958" y="738"/>
                      <a:pt x="1098" y="843"/>
                    </a:cubicBezTo>
                    <a:cubicBezTo>
                      <a:pt x="1362" y="1028"/>
                      <a:pt x="1634" y="1195"/>
                      <a:pt x="1924" y="1326"/>
                    </a:cubicBezTo>
                    <a:cubicBezTo>
                      <a:pt x="1625" y="1230"/>
                      <a:pt x="1353" y="1160"/>
                      <a:pt x="1037" y="1142"/>
                    </a:cubicBezTo>
                    <a:cubicBezTo>
                      <a:pt x="982" y="1137"/>
                      <a:pt x="927" y="1135"/>
                      <a:pt x="872" y="1135"/>
                    </a:cubicBezTo>
                    <a:cubicBezTo>
                      <a:pt x="616" y="1135"/>
                      <a:pt x="356" y="1188"/>
                      <a:pt x="132" y="1318"/>
                    </a:cubicBezTo>
                    <a:cubicBezTo>
                      <a:pt x="62" y="1344"/>
                      <a:pt x="0" y="1406"/>
                      <a:pt x="0" y="1476"/>
                    </a:cubicBezTo>
                    <a:cubicBezTo>
                      <a:pt x="0" y="1555"/>
                      <a:pt x="79" y="1599"/>
                      <a:pt x="159" y="1625"/>
                    </a:cubicBezTo>
                    <a:cubicBezTo>
                      <a:pt x="282" y="1660"/>
                      <a:pt x="413" y="1669"/>
                      <a:pt x="536" y="1669"/>
                    </a:cubicBezTo>
                    <a:cubicBezTo>
                      <a:pt x="975" y="1660"/>
                      <a:pt x="1406" y="1608"/>
                      <a:pt x="1836" y="1546"/>
                    </a:cubicBezTo>
                    <a:lnTo>
                      <a:pt x="1836" y="1546"/>
                    </a:lnTo>
                    <a:cubicBezTo>
                      <a:pt x="1459" y="1739"/>
                      <a:pt x="1151" y="2012"/>
                      <a:pt x="896" y="2345"/>
                    </a:cubicBezTo>
                    <a:cubicBezTo>
                      <a:pt x="844" y="2416"/>
                      <a:pt x="800" y="2486"/>
                      <a:pt x="791" y="2565"/>
                    </a:cubicBezTo>
                    <a:cubicBezTo>
                      <a:pt x="782" y="2644"/>
                      <a:pt x="826" y="2741"/>
                      <a:pt x="905" y="2758"/>
                    </a:cubicBezTo>
                    <a:cubicBezTo>
                      <a:pt x="912" y="2759"/>
                      <a:pt x="919" y="2760"/>
                      <a:pt x="926" y="2760"/>
                    </a:cubicBezTo>
                    <a:cubicBezTo>
                      <a:pt x="972" y="2760"/>
                      <a:pt x="1016" y="2737"/>
                      <a:pt x="1054" y="2714"/>
                    </a:cubicBezTo>
                    <a:cubicBezTo>
                      <a:pt x="1511" y="2486"/>
                      <a:pt x="1863" y="2082"/>
                      <a:pt x="2196" y="1695"/>
                    </a:cubicBezTo>
                    <a:lnTo>
                      <a:pt x="2196" y="1695"/>
                    </a:lnTo>
                    <a:cubicBezTo>
                      <a:pt x="2012" y="2091"/>
                      <a:pt x="1915" y="2539"/>
                      <a:pt x="1906" y="2987"/>
                    </a:cubicBezTo>
                    <a:cubicBezTo>
                      <a:pt x="1898" y="3118"/>
                      <a:pt x="1915" y="3285"/>
                      <a:pt x="2021" y="3364"/>
                    </a:cubicBezTo>
                    <a:cubicBezTo>
                      <a:pt x="2047" y="3382"/>
                      <a:pt x="2073" y="3391"/>
                      <a:pt x="2100" y="3391"/>
                    </a:cubicBezTo>
                    <a:cubicBezTo>
                      <a:pt x="2161" y="3391"/>
                      <a:pt x="2205" y="3329"/>
                      <a:pt x="2231" y="3268"/>
                    </a:cubicBezTo>
                    <a:cubicBezTo>
                      <a:pt x="2460" y="2785"/>
                      <a:pt x="2539" y="2249"/>
                      <a:pt x="2592" y="1722"/>
                    </a:cubicBezTo>
                    <a:cubicBezTo>
                      <a:pt x="2644" y="2178"/>
                      <a:pt x="2820" y="2600"/>
                      <a:pt x="3057" y="2995"/>
                    </a:cubicBezTo>
                    <a:cubicBezTo>
                      <a:pt x="3127" y="3101"/>
                      <a:pt x="3206" y="3215"/>
                      <a:pt x="3338" y="3250"/>
                    </a:cubicBezTo>
                    <a:cubicBezTo>
                      <a:pt x="3356" y="3250"/>
                      <a:pt x="3373" y="3254"/>
                      <a:pt x="3391" y="3254"/>
                    </a:cubicBezTo>
                    <a:cubicBezTo>
                      <a:pt x="3400" y="3254"/>
                      <a:pt x="3408" y="3253"/>
                      <a:pt x="3417" y="3250"/>
                    </a:cubicBezTo>
                    <a:cubicBezTo>
                      <a:pt x="3444" y="3241"/>
                      <a:pt x="3470" y="3215"/>
                      <a:pt x="3488" y="3189"/>
                    </a:cubicBezTo>
                    <a:cubicBezTo>
                      <a:pt x="3575" y="3048"/>
                      <a:pt x="3523" y="2864"/>
                      <a:pt x="3461" y="2714"/>
                    </a:cubicBezTo>
                    <a:cubicBezTo>
                      <a:pt x="3329" y="2375"/>
                      <a:pt x="3173" y="2044"/>
                      <a:pt x="2943" y="1765"/>
                    </a:cubicBezTo>
                    <a:lnTo>
                      <a:pt x="2943" y="1765"/>
                    </a:lnTo>
                    <a:cubicBezTo>
                      <a:pt x="3120" y="1970"/>
                      <a:pt x="3789" y="2717"/>
                      <a:pt x="4146" y="2717"/>
                    </a:cubicBezTo>
                    <a:cubicBezTo>
                      <a:pt x="4211" y="2717"/>
                      <a:pt x="4265" y="2692"/>
                      <a:pt x="4304" y="2635"/>
                    </a:cubicBezTo>
                    <a:cubicBezTo>
                      <a:pt x="4594" y="2222"/>
                      <a:pt x="3277" y="1713"/>
                      <a:pt x="3277" y="1713"/>
                    </a:cubicBezTo>
                    <a:cubicBezTo>
                      <a:pt x="3584" y="1660"/>
                      <a:pt x="3883" y="1581"/>
                      <a:pt x="4181" y="1476"/>
                    </a:cubicBezTo>
                    <a:cubicBezTo>
                      <a:pt x="4287" y="1441"/>
                      <a:pt x="4401" y="1397"/>
                      <a:pt x="4471" y="1309"/>
                    </a:cubicBezTo>
                    <a:cubicBezTo>
                      <a:pt x="4498" y="1274"/>
                      <a:pt x="4524" y="1230"/>
                      <a:pt x="4515" y="1186"/>
                    </a:cubicBezTo>
                    <a:cubicBezTo>
                      <a:pt x="4515" y="1133"/>
                      <a:pt x="4471" y="1089"/>
                      <a:pt x="4427" y="1063"/>
                    </a:cubicBezTo>
                    <a:cubicBezTo>
                      <a:pt x="4375" y="1037"/>
                      <a:pt x="4322" y="1037"/>
                      <a:pt x="4269" y="1037"/>
                    </a:cubicBezTo>
                    <a:cubicBezTo>
                      <a:pt x="4261" y="1036"/>
                      <a:pt x="4253" y="1036"/>
                      <a:pt x="4245" y="1036"/>
                    </a:cubicBezTo>
                    <a:cubicBezTo>
                      <a:pt x="3779" y="1036"/>
                      <a:pt x="3323" y="1287"/>
                      <a:pt x="2952" y="1555"/>
                    </a:cubicBezTo>
                    <a:cubicBezTo>
                      <a:pt x="3215" y="1239"/>
                      <a:pt x="3452" y="896"/>
                      <a:pt x="3646" y="527"/>
                    </a:cubicBezTo>
                    <a:cubicBezTo>
                      <a:pt x="3672" y="474"/>
                      <a:pt x="3707" y="413"/>
                      <a:pt x="3707" y="352"/>
                    </a:cubicBezTo>
                    <a:cubicBezTo>
                      <a:pt x="3716" y="290"/>
                      <a:pt x="3690" y="220"/>
                      <a:pt x="3637" y="193"/>
                    </a:cubicBezTo>
                    <a:cubicBezTo>
                      <a:pt x="3613" y="179"/>
                      <a:pt x="3583" y="172"/>
                      <a:pt x="3553" y="172"/>
                    </a:cubicBezTo>
                    <a:cubicBezTo>
                      <a:pt x="3528" y="172"/>
                      <a:pt x="3502" y="177"/>
                      <a:pt x="3479" y="185"/>
                    </a:cubicBezTo>
                    <a:cubicBezTo>
                      <a:pt x="3215" y="246"/>
                      <a:pt x="3004" y="457"/>
                      <a:pt x="2864" y="694"/>
                    </a:cubicBezTo>
                    <a:cubicBezTo>
                      <a:pt x="2715" y="922"/>
                      <a:pt x="2618" y="1186"/>
                      <a:pt x="2486" y="1414"/>
                    </a:cubicBezTo>
                    <a:cubicBezTo>
                      <a:pt x="2574" y="1195"/>
                      <a:pt x="2653" y="966"/>
                      <a:pt x="2715" y="729"/>
                    </a:cubicBezTo>
                    <a:cubicBezTo>
                      <a:pt x="2776" y="527"/>
                      <a:pt x="2820" y="316"/>
                      <a:pt x="2802" y="106"/>
                    </a:cubicBezTo>
                    <a:cubicBezTo>
                      <a:pt x="2802" y="62"/>
                      <a:pt x="2785" y="18"/>
                      <a:pt x="27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1"/>
              <p:cNvSpPr/>
              <p:nvPr/>
            </p:nvSpPr>
            <p:spPr>
              <a:xfrm>
                <a:off x="5509275" y="1352250"/>
                <a:ext cx="29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430" extrusionOk="0">
                    <a:moveTo>
                      <a:pt x="297" y="0"/>
                    </a:moveTo>
                    <a:cubicBezTo>
                      <a:pt x="244" y="0"/>
                      <a:pt x="191" y="4"/>
                      <a:pt x="141" y="12"/>
                    </a:cubicBezTo>
                    <a:cubicBezTo>
                      <a:pt x="79" y="20"/>
                      <a:pt x="18" y="38"/>
                      <a:pt x="9" y="100"/>
                    </a:cubicBezTo>
                    <a:cubicBezTo>
                      <a:pt x="0" y="161"/>
                      <a:pt x="62" y="196"/>
                      <a:pt x="114" y="223"/>
                    </a:cubicBezTo>
                    <a:cubicBezTo>
                      <a:pt x="214" y="266"/>
                      <a:pt x="725" y="429"/>
                      <a:pt x="1004" y="429"/>
                    </a:cubicBezTo>
                    <a:cubicBezTo>
                      <a:pt x="1118" y="429"/>
                      <a:pt x="1194" y="402"/>
                      <a:pt x="1186" y="328"/>
                    </a:cubicBezTo>
                    <a:cubicBezTo>
                      <a:pt x="1177" y="187"/>
                      <a:pt x="966" y="126"/>
                      <a:pt x="852" y="91"/>
                    </a:cubicBezTo>
                    <a:cubicBezTo>
                      <a:pt x="681" y="43"/>
                      <a:pt x="484" y="0"/>
                      <a:pt x="2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6" name="Google Shape;606;p41"/>
            <p:cNvGrpSpPr/>
            <p:nvPr/>
          </p:nvGrpSpPr>
          <p:grpSpPr>
            <a:xfrm>
              <a:off x="6409858" y="765723"/>
              <a:ext cx="1553730" cy="1146624"/>
              <a:chOff x="5464250" y="1319600"/>
              <a:chExt cx="114875" cy="84775"/>
            </a:xfrm>
          </p:grpSpPr>
          <p:sp>
            <p:nvSpPr>
              <p:cNvPr id="607" name="Google Shape;607;p41"/>
              <p:cNvSpPr/>
              <p:nvPr/>
            </p:nvSpPr>
            <p:spPr>
              <a:xfrm>
                <a:off x="5464250" y="1319600"/>
                <a:ext cx="114875" cy="84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391" extrusionOk="0">
                    <a:moveTo>
                      <a:pt x="2741" y="0"/>
                    </a:moveTo>
                    <a:cubicBezTo>
                      <a:pt x="2715" y="0"/>
                      <a:pt x="2688" y="9"/>
                      <a:pt x="2671" y="18"/>
                    </a:cubicBezTo>
                    <a:cubicBezTo>
                      <a:pt x="2565" y="88"/>
                      <a:pt x="2504" y="202"/>
                      <a:pt x="2460" y="316"/>
                    </a:cubicBezTo>
                    <a:cubicBezTo>
                      <a:pt x="2319" y="650"/>
                      <a:pt x="2249" y="1019"/>
                      <a:pt x="2205" y="1379"/>
                    </a:cubicBezTo>
                    <a:cubicBezTo>
                      <a:pt x="2012" y="984"/>
                      <a:pt x="1722" y="650"/>
                      <a:pt x="1362" y="404"/>
                    </a:cubicBezTo>
                    <a:cubicBezTo>
                      <a:pt x="1204" y="299"/>
                      <a:pt x="1028" y="202"/>
                      <a:pt x="835" y="202"/>
                    </a:cubicBezTo>
                    <a:cubicBezTo>
                      <a:pt x="782" y="202"/>
                      <a:pt x="729" y="211"/>
                      <a:pt x="694" y="255"/>
                    </a:cubicBezTo>
                    <a:cubicBezTo>
                      <a:pt x="642" y="316"/>
                      <a:pt x="677" y="404"/>
                      <a:pt x="721" y="474"/>
                    </a:cubicBezTo>
                    <a:cubicBezTo>
                      <a:pt x="817" y="624"/>
                      <a:pt x="958" y="738"/>
                      <a:pt x="1098" y="843"/>
                    </a:cubicBezTo>
                    <a:cubicBezTo>
                      <a:pt x="1362" y="1028"/>
                      <a:pt x="1634" y="1195"/>
                      <a:pt x="1924" y="1326"/>
                    </a:cubicBezTo>
                    <a:cubicBezTo>
                      <a:pt x="1625" y="1230"/>
                      <a:pt x="1353" y="1160"/>
                      <a:pt x="1037" y="1142"/>
                    </a:cubicBezTo>
                    <a:cubicBezTo>
                      <a:pt x="982" y="1137"/>
                      <a:pt x="927" y="1135"/>
                      <a:pt x="872" y="1135"/>
                    </a:cubicBezTo>
                    <a:cubicBezTo>
                      <a:pt x="616" y="1135"/>
                      <a:pt x="356" y="1188"/>
                      <a:pt x="132" y="1318"/>
                    </a:cubicBezTo>
                    <a:cubicBezTo>
                      <a:pt x="62" y="1344"/>
                      <a:pt x="0" y="1406"/>
                      <a:pt x="0" y="1476"/>
                    </a:cubicBezTo>
                    <a:cubicBezTo>
                      <a:pt x="0" y="1555"/>
                      <a:pt x="79" y="1599"/>
                      <a:pt x="159" y="1625"/>
                    </a:cubicBezTo>
                    <a:cubicBezTo>
                      <a:pt x="282" y="1660"/>
                      <a:pt x="413" y="1669"/>
                      <a:pt x="536" y="1669"/>
                    </a:cubicBezTo>
                    <a:cubicBezTo>
                      <a:pt x="975" y="1660"/>
                      <a:pt x="1406" y="1608"/>
                      <a:pt x="1836" y="1546"/>
                    </a:cubicBezTo>
                    <a:lnTo>
                      <a:pt x="1836" y="1546"/>
                    </a:lnTo>
                    <a:cubicBezTo>
                      <a:pt x="1459" y="1739"/>
                      <a:pt x="1151" y="2012"/>
                      <a:pt x="896" y="2345"/>
                    </a:cubicBezTo>
                    <a:cubicBezTo>
                      <a:pt x="844" y="2416"/>
                      <a:pt x="800" y="2486"/>
                      <a:pt x="791" y="2565"/>
                    </a:cubicBezTo>
                    <a:cubicBezTo>
                      <a:pt x="782" y="2644"/>
                      <a:pt x="826" y="2741"/>
                      <a:pt x="905" y="2758"/>
                    </a:cubicBezTo>
                    <a:cubicBezTo>
                      <a:pt x="912" y="2759"/>
                      <a:pt x="919" y="2760"/>
                      <a:pt x="926" y="2760"/>
                    </a:cubicBezTo>
                    <a:cubicBezTo>
                      <a:pt x="972" y="2760"/>
                      <a:pt x="1016" y="2737"/>
                      <a:pt x="1054" y="2714"/>
                    </a:cubicBezTo>
                    <a:cubicBezTo>
                      <a:pt x="1511" y="2486"/>
                      <a:pt x="1863" y="2082"/>
                      <a:pt x="2196" y="1695"/>
                    </a:cubicBezTo>
                    <a:lnTo>
                      <a:pt x="2196" y="1695"/>
                    </a:lnTo>
                    <a:cubicBezTo>
                      <a:pt x="2012" y="2091"/>
                      <a:pt x="1915" y="2539"/>
                      <a:pt x="1906" y="2987"/>
                    </a:cubicBezTo>
                    <a:cubicBezTo>
                      <a:pt x="1898" y="3118"/>
                      <a:pt x="1915" y="3285"/>
                      <a:pt x="2021" y="3364"/>
                    </a:cubicBezTo>
                    <a:cubicBezTo>
                      <a:pt x="2047" y="3382"/>
                      <a:pt x="2073" y="3391"/>
                      <a:pt x="2100" y="3391"/>
                    </a:cubicBezTo>
                    <a:cubicBezTo>
                      <a:pt x="2161" y="3391"/>
                      <a:pt x="2205" y="3329"/>
                      <a:pt x="2231" y="3268"/>
                    </a:cubicBezTo>
                    <a:cubicBezTo>
                      <a:pt x="2460" y="2785"/>
                      <a:pt x="2539" y="2249"/>
                      <a:pt x="2592" y="1722"/>
                    </a:cubicBezTo>
                    <a:cubicBezTo>
                      <a:pt x="2644" y="2178"/>
                      <a:pt x="2820" y="2600"/>
                      <a:pt x="3057" y="2995"/>
                    </a:cubicBezTo>
                    <a:cubicBezTo>
                      <a:pt x="3127" y="3101"/>
                      <a:pt x="3206" y="3215"/>
                      <a:pt x="3338" y="3250"/>
                    </a:cubicBezTo>
                    <a:cubicBezTo>
                      <a:pt x="3356" y="3250"/>
                      <a:pt x="3373" y="3254"/>
                      <a:pt x="3391" y="3254"/>
                    </a:cubicBezTo>
                    <a:cubicBezTo>
                      <a:pt x="3400" y="3254"/>
                      <a:pt x="3408" y="3253"/>
                      <a:pt x="3417" y="3250"/>
                    </a:cubicBezTo>
                    <a:cubicBezTo>
                      <a:pt x="3444" y="3241"/>
                      <a:pt x="3470" y="3215"/>
                      <a:pt x="3488" y="3189"/>
                    </a:cubicBezTo>
                    <a:cubicBezTo>
                      <a:pt x="3575" y="3048"/>
                      <a:pt x="3523" y="2864"/>
                      <a:pt x="3461" y="2714"/>
                    </a:cubicBezTo>
                    <a:cubicBezTo>
                      <a:pt x="3329" y="2375"/>
                      <a:pt x="3173" y="2044"/>
                      <a:pt x="2943" y="1765"/>
                    </a:cubicBezTo>
                    <a:lnTo>
                      <a:pt x="2943" y="1765"/>
                    </a:lnTo>
                    <a:cubicBezTo>
                      <a:pt x="3120" y="1970"/>
                      <a:pt x="3789" y="2717"/>
                      <a:pt x="4146" y="2717"/>
                    </a:cubicBezTo>
                    <a:cubicBezTo>
                      <a:pt x="4211" y="2717"/>
                      <a:pt x="4265" y="2692"/>
                      <a:pt x="4304" y="2635"/>
                    </a:cubicBezTo>
                    <a:cubicBezTo>
                      <a:pt x="4594" y="2222"/>
                      <a:pt x="3277" y="1713"/>
                      <a:pt x="3277" y="1713"/>
                    </a:cubicBezTo>
                    <a:cubicBezTo>
                      <a:pt x="3584" y="1660"/>
                      <a:pt x="3883" y="1581"/>
                      <a:pt x="4181" y="1476"/>
                    </a:cubicBezTo>
                    <a:cubicBezTo>
                      <a:pt x="4287" y="1441"/>
                      <a:pt x="4401" y="1397"/>
                      <a:pt x="4471" y="1309"/>
                    </a:cubicBezTo>
                    <a:cubicBezTo>
                      <a:pt x="4498" y="1274"/>
                      <a:pt x="4524" y="1230"/>
                      <a:pt x="4515" y="1186"/>
                    </a:cubicBezTo>
                    <a:cubicBezTo>
                      <a:pt x="4515" y="1133"/>
                      <a:pt x="4471" y="1089"/>
                      <a:pt x="4427" y="1063"/>
                    </a:cubicBezTo>
                    <a:cubicBezTo>
                      <a:pt x="4375" y="1037"/>
                      <a:pt x="4322" y="1037"/>
                      <a:pt x="4269" y="1037"/>
                    </a:cubicBezTo>
                    <a:cubicBezTo>
                      <a:pt x="4261" y="1036"/>
                      <a:pt x="4253" y="1036"/>
                      <a:pt x="4245" y="1036"/>
                    </a:cubicBezTo>
                    <a:cubicBezTo>
                      <a:pt x="3779" y="1036"/>
                      <a:pt x="3323" y="1287"/>
                      <a:pt x="2952" y="1555"/>
                    </a:cubicBezTo>
                    <a:cubicBezTo>
                      <a:pt x="3215" y="1239"/>
                      <a:pt x="3452" y="896"/>
                      <a:pt x="3646" y="527"/>
                    </a:cubicBezTo>
                    <a:cubicBezTo>
                      <a:pt x="3672" y="474"/>
                      <a:pt x="3707" y="413"/>
                      <a:pt x="3707" y="352"/>
                    </a:cubicBezTo>
                    <a:cubicBezTo>
                      <a:pt x="3716" y="290"/>
                      <a:pt x="3690" y="220"/>
                      <a:pt x="3637" y="193"/>
                    </a:cubicBezTo>
                    <a:cubicBezTo>
                      <a:pt x="3613" y="179"/>
                      <a:pt x="3583" y="172"/>
                      <a:pt x="3553" y="172"/>
                    </a:cubicBezTo>
                    <a:cubicBezTo>
                      <a:pt x="3528" y="172"/>
                      <a:pt x="3502" y="177"/>
                      <a:pt x="3479" y="185"/>
                    </a:cubicBezTo>
                    <a:cubicBezTo>
                      <a:pt x="3215" y="246"/>
                      <a:pt x="3004" y="457"/>
                      <a:pt x="2864" y="694"/>
                    </a:cubicBezTo>
                    <a:cubicBezTo>
                      <a:pt x="2715" y="922"/>
                      <a:pt x="2618" y="1186"/>
                      <a:pt x="2486" y="1414"/>
                    </a:cubicBezTo>
                    <a:cubicBezTo>
                      <a:pt x="2574" y="1195"/>
                      <a:pt x="2653" y="966"/>
                      <a:pt x="2715" y="729"/>
                    </a:cubicBezTo>
                    <a:cubicBezTo>
                      <a:pt x="2776" y="527"/>
                      <a:pt x="2820" y="316"/>
                      <a:pt x="2802" y="106"/>
                    </a:cubicBezTo>
                    <a:cubicBezTo>
                      <a:pt x="2802" y="62"/>
                      <a:pt x="2785" y="18"/>
                      <a:pt x="2741" y="0"/>
                    </a:cubicBezTo>
                    <a:close/>
                  </a:path>
                </a:pathLst>
              </a:custGeom>
              <a:solidFill>
                <a:srgbClr val="662C26">
                  <a:alpha val="31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1"/>
              <p:cNvSpPr/>
              <p:nvPr/>
            </p:nvSpPr>
            <p:spPr>
              <a:xfrm>
                <a:off x="5509275" y="1352250"/>
                <a:ext cx="29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430" extrusionOk="0">
                    <a:moveTo>
                      <a:pt x="297" y="0"/>
                    </a:moveTo>
                    <a:cubicBezTo>
                      <a:pt x="244" y="0"/>
                      <a:pt x="191" y="4"/>
                      <a:pt x="141" y="12"/>
                    </a:cubicBezTo>
                    <a:cubicBezTo>
                      <a:pt x="79" y="20"/>
                      <a:pt x="18" y="38"/>
                      <a:pt x="9" y="100"/>
                    </a:cubicBezTo>
                    <a:cubicBezTo>
                      <a:pt x="0" y="161"/>
                      <a:pt x="62" y="196"/>
                      <a:pt x="114" y="223"/>
                    </a:cubicBezTo>
                    <a:cubicBezTo>
                      <a:pt x="214" y="266"/>
                      <a:pt x="725" y="429"/>
                      <a:pt x="1004" y="429"/>
                    </a:cubicBezTo>
                    <a:cubicBezTo>
                      <a:pt x="1118" y="429"/>
                      <a:pt x="1194" y="402"/>
                      <a:pt x="1186" y="328"/>
                    </a:cubicBezTo>
                    <a:cubicBezTo>
                      <a:pt x="1177" y="187"/>
                      <a:pt x="966" y="126"/>
                      <a:pt x="852" y="91"/>
                    </a:cubicBezTo>
                    <a:cubicBezTo>
                      <a:pt x="681" y="43"/>
                      <a:pt x="484" y="0"/>
                      <a:pt x="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 rot="21414656">
            <a:off x="1185246" y="297459"/>
            <a:ext cx="7948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– HÀNH TRANG VÀO TƯƠNG LAI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EEDA5E5-E10D-2D73-6F0E-C323C812B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712409"/>
            <a:ext cx="7037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 – la – la Diu –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phdai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en-SG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7" y="447096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8214" y="4433320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79" y="3783571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972382" y="3790715"/>
            <a:ext cx="31676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15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765544" y="4409781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bg1"/>
              </a:buClr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Quyền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đòi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mình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461925" y="1133237"/>
            <a:ext cx="5986987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bg1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HÌNH THÀNH KIẾN THỨC</a:t>
            </a:r>
            <a:endParaRPr sz="7200" dirty="0">
              <a:solidFill>
                <a:schemeClr val="bg1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45"/>
          <p:cNvGrpSpPr/>
          <p:nvPr/>
        </p:nvGrpSpPr>
        <p:grpSpPr>
          <a:xfrm>
            <a:off x="996359" y="265415"/>
            <a:ext cx="4442410" cy="4190705"/>
            <a:chOff x="5855313" y="1674165"/>
            <a:chExt cx="623033" cy="601309"/>
          </a:xfrm>
        </p:grpSpPr>
        <p:sp>
          <p:nvSpPr>
            <p:cNvPr id="680" name="Google Shape;680;p45"/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0" y="2945598"/>
            <a:ext cx="4778048" cy="2197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3004" y="821940"/>
            <a:ext cx="207781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#9Slide04 Playfair Display Blac" pitchFamily="2" charset="0"/>
              </a:rPr>
              <a:t>THẢO</a:t>
            </a:r>
            <a:r>
              <a:rPr lang="en-US" sz="4400" dirty="0">
                <a:solidFill>
                  <a:schemeClr val="bg1"/>
                </a:solidFill>
                <a:latin typeface="#9Slide04 Playfair Display Blac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chemeClr val="bg1"/>
                </a:solidFill>
                <a:latin typeface="#9Slide04 Playfair Display Blac" pitchFamily="2" charset="0"/>
              </a:rPr>
              <a:t>LUẬN</a:t>
            </a:r>
            <a:r>
              <a:rPr lang="en-US" sz="4400" dirty="0">
                <a:solidFill>
                  <a:schemeClr val="bg1"/>
                </a:solidFill>
                <a:latin typeface="#9Slide04 Playfair Display Blac" pitchFamily="2" charset="0"/>
              </a:rPr>
              <a:t>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#9Slide04 Playfair Display Blac" pitchFamily="2" charset="0"/>
              </a:rPr>
              <a:t>NHÓM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1183253" y="1215032"/>
            <a:ext cx="4068622" cy="2713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HS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thảo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SGK 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10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phút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45"/>
          <p:cNvGrpSpPr/>
          <p:nvPr/>
        </p:nvGrpSpPr>
        <p:grpSpPr>
          <a:xfrm>
            <a:off x="602673" y="99162"/>
            <a:ext cx="4525024" cy="3173974"/>
            <a:chOff x="5855313" y="1674165"/>
            <a:chExt cx="623033" cy="601309"/>
          </a:xfrm>
        </p:grpSpPr>
        <p:sp>
          <p:nvSpPr>
            <p:cNvPr id="680" name="Google Shape;680;p45"/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36161" y="264670"/>
            <a:ext cx="485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4 Playfair Display Blac" pitchFamily="2" charset="0"/>
              </a:rPr>
              <a:t>THẢO LUẬN NHÓM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904009" y="949480"/>
            <a:ext cx="4004966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Sgk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/55) Theo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sức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hấp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thuyết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phục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nhan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grpSp>
        <p:nvGrpSpPr>
          <p:cNvPr id="2" name="Google Shape;679;p45">
            <a:extLst>
              <a:ext uri="{FF2B5EF4-FFF2-40B4-BE49-F238E27FC236}">
                <a16:creationId xmlns:a16="http://schemas.microsoft.com/office/drawing/2014/main" id="{786E7617-8AEF-5187-7487-4D69744A0AF4}"/>
              </a:ext>
            </a:extLst>
          </p:cNvPr>
          <p:cNvGrpSpPr/>
          <p:nvPr/>
        </p:nvGrpSpPr>
        <p:grpSpPr>
          <a:xfrm>
            <a:off x="4765715" y="-511753"/>
            <a:ext cx="4525024" cy="3173974"/>
            <a:chOff x="5855313" y="1674165"/>
            <a:chExt cx="623033" cy="601309"/>
          </a:xfrm>
        </p:grpSpPr>
        <p:sp>
          <p:nvSpPr>
            <p:cNvPr id="3" name="Google Shape;680;p45">
              <a:extLst>
                <a:ext uri="{FF2B5EF4-FFF2-40B4-BE49-F238E27FC236}">
                  <a16:creationId xmlns:a16="http://schemas.microsoft.com/office/drawing/2014/main" id="{FC0A363B-45C0-9D3B-37C2-53256935E170}"/>
                </a:ext>
              </a:extLst>
            </p:cNvPr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81;p45">
              <a:extLst>
                <a:ext uri="{FF2B5EF4-FFF2-40B4-BE49-F238E27FC236}">
                  <a16:creationId xmlns:a16="http://schemas.microsoft.com/office/drawing/2014/main" id="{6D87BBD6-C8E6-1424-C49E-67D6638A353A}"/>
                </a:ext>
              </a:extLst>
            </p:cNvPr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679;p45">
            <a:extLst>
              <a:ext uri="{FF2B5EF4-FFF2-40B4-BE49-F238E27FC236}">
                <a16:creationId xmlns:a16="http://schemas.microsoft.com/office/drawing/2014/main" id="{A9568F68-930D-7285-E88B-740B4F7A3454}"/>
              </a:ext>
            </a:extLst>
          </p:cNvPr>
          <p:cNvGrpSpPr/>
          <p:nvPr/>
        </p:nvGrpSpPr>
        <p:grpSpPr>
          <a:xfrm>
            <a:off x="383951" y="3026187"/>
            <a:ext cx="4525024" cy="2872712"/>
            <a:chOff x="5850118" y="1709293"/>
            <a:chExt cx="623033" cy="544235"/>
          </a:xfrm>
        </p:grpSpPr>
        <p:sp>
          <p:nvSpPr>
            <p:cNvPr id="6" name="Google Shape;680;p45">
              <a:extLst>
                <a:ext uri="{FF2B5EF4-FFF2-40B4-BE49-F238E27FC236}">
                  <a16:creationId xmlns:a16="http://schemas.microsoft.com/office/drawing/2014/main" id="{B4935A53-17CB-A2C0-B751-F3190E1D583A}"/>
                </a:ext>
              </a:extLst>
            </p:cNvPr>
            <p:cNvSpPr/>
            <p:nvPr/>
          </p:nvSpPr>
          <p:spPr>
            <a:xfrm>
              <a:off x="5850118" y="1764528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81;p45">
              <a:extLst>
                <a:ext uri="{FF2B5EF4-FFF2-40B4-BE49-F238E27FC236}">
                  <a16:creationId xmlns:a16="http://schemas.microsoft.com/office/drawing/2014/main" id="{695937EC-220A-7CEF-8A78-3BBACF56E49E}"/>
                </a:ext>
              </a:extLst>
            </p:cNvPr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9;p45">
            <a:extLst>
              <a:ext uri="{FF2B5EF4-FFF2-40B4-BE49-F238E27FC236}">
                <a16:creationId xmlns:a16="http://schemas.microsoft.com/office/drawing/2014/main" id="{D9B493B3-D6DC-D458-D516-57E8EA70B8C3}"/>
              </a:ext>
            </a:extLst>
          </p:cNvPr>
          <p:cNvGrpSpPr/>
          <p:nvPr/>
        </p:nvGrpSpPr>
        <p:grpSpPr>
          <a:xfrm>
            <a:off x="4772073" y="1797485"/>
            <a:ext cx="4525024" cy="4153164"/>
            <a:chOff x="5855313" y="1674165"/>
            <a:chExt cx="623033" cy="601309"/>
          </a:xfrm>
        </p:grpSpPr>
        <p:sp>
          <p:nvSpPr>
            <p:cNvPr id="10" name="Google Shape;680;p45">
              <a:extLst>
                <a:ext uri="{FF2B5EF4-FFF2-40B4-BE49-F238E27FC236}">
                  <a16:creationId xmlns:a16="http://schemas.microsoft.com/office/drawing/2014/main" id="{476145BD-78AC-7376-2C46-E2396BEAC75A}"/>
                </a:ext>
              </a:extLst>
            </p:cNvPr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1;p45">
              <a:extLst>
                <a:ext uri="{FF2B5EF4-FFF2-40B4-BE49-F238E27FC236}">
                  <a16:creationId xmlns:a16="http://schemas.microsoft.com/office/drawing/2014/main" id="{C81DDD73-0BD0-A4DE-95F1-5E4ED28F7ADC}"/>
                </a:ext>
              </a:extLst>
            </p:cNvPr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037C035-8079-6D4B-25B4-4AD6AEB396AE}"/>
              </a:ext>
            </a:extLst>
          </p:cNvPr>
          <p:cNvSpPr txBox="1"/>
          <p:nvPr/>
        </p:nvSpPr>
        <p:spPr>
          <a:xfrm>
            <a:off x="4984437" y="269702"/>
            <a:ext cx="4004966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Sgk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/55)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Yếu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tố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thuyết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miêu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tả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như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nào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đối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846348-DFF8-00E1-07BB-962A3383E8D5}"/>
              </a:ext>
            </a:extLst>
          </p:cNvPr>
          <p:cNvSpPr txBox="1"/>
          <p:nvPr/>
        </p:nvSpPr>
        <p:spPr>
          <a:xfrm>
            <a:off x="538250" y="3481767"/>
            <a:ext cx="4160649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Sgk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/55)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lưu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chiều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nghe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B60758-62D3-BFDF-B845-322E248F5447}"/>
              </a:ext>
            </a:extLst>
          </p:cNvPr>
          <p:cNvSpPr txBox="1"/>
          <p:nvPr/>
        </p:nvSpPr>
        <p:spPr>
          <a:xfrm>
            <a:off x="4754387" y="2930411"/>
            <a:ext cx="4241373" cy="263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6 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Sgk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/55)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Giải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thích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nghĩa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đậm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ít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năm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hợp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chứa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Đối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bắt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càng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thì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niềm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vinh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dự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lòng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kiêu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hãnh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càng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(Lê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Lưu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Oanh,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tượng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phục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giới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Ông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già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biển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”)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54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2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 err="1"/>
              <a:t>Câu</a:t>
            </a:r>
            <a:r>
              <a:rPr lang="en-US" sz="2800" dirty="0"/>
              <a:t> 3/ SGK </a:t>
            </a:r>
            <a:r>
              <a:rPr lang="en-US" sz="2800" dirty="0" err="1"/>
              <a:t>trang</a:t>
            </a:r>
            <a:r>
              <a:rPr lang="en-US" sz="2800" dirty="0"/>
              <a:t> 55: </a:t>
            </a:r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thuyết</a:t>
            </a:r>
            <a:r>
              <a:rPr lang="en-US" sz="2800" dirty="0"/>
              <a:t> </a:t>
            </a:r>
            <a:r>
              <a:rPr lang="en-US" sz="2800" dirty="0" err="1"/>
              <a:t>minh</a:t>
            </a:r>
            <a:r>
              <a:rPr lang="en-US" sz="2800" dirty="0"/>
              <a:t>,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, </a:t>
            </a:r>
            <a:r>
              <a:rPr lang="en-US" sz="2800" dirty="0" err="1"/>
              <a:t>miêu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nghị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39137" y="1548993"/>
            <a:ext cx="8530790" cy="27944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B4CCB3-312A-A3BB-246A-C8FC54A0C3C7}"/>
              </a:ext>
            </a:extLst>
          </p:cNvPr>
          <p:cNvSpPr/>
          <p:nvPr/>
        </p:nvSpPr>
        <p:spPr>
          <a:xfrm>
            <a:off x="2462645" y="1693718"/>
            <a:ext cx="3917373" cy="4794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4BA1C-C43F-14F0-E053-A0D5DAE5097F}"/>
              </a:ext>
            </a:extLst>
          </p:cNvPr>
          <p:cNvSpPr txBox="1"/>
          <p:nvPr/>
        </p:nvSpPr>
        <p:spPr>
          <a:xfrm>
            <a:off x="862445" y="2419244"/>
            <a:ext cx="74408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3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41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657296" y="3679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000" dirty="0" err="1"/>
              <a:t>Câu</a:t>
            </a:r>
            <a:r>
              <a:rPr lang="en-US" sz="3000" dirty="0"/>
              <a:t> 3/ SGK </a:t>
            </a:r>
            <a:r>
              <a:rPr lang="en-US" sz="3000" dirty="0" err="1"/>
              <a:t>trang</a:t>
            </a:r>
            <a:r>
              <a:rPr lang="en-US" sz="3000" dirty="0"/>
              <a:t> 55: </a:t>
            </a:r>
            <a:r>
              <a:rPr lang="en-US" sz="3000" dirty="0" err="1"/>
              <a:t>Yếu</a:t>
            </a:r>
            <a:r>
              <a:rPr lang="en-US" sz="3000" dirty="0"/>
              <a:t> </a:t>
            </a:r>
            <a:r>
              <a:rPr lang="en-US" sz="3000" dirty="0" err="1"/>
              <a:t>tố</a:t>
            </a:r>
            <a:r>
              <a:rPr lang="en-US" sz="3000" dirty="0"/>
              <a:t> </a:t>
            </a:r>
            <a:r>
              <a:rPr lang="en-US" sz="3000" dirty="0" err="1"/>
              <a:t>thuyết</a:t>
            </a:r>
            <a:r>
              <a:rPr lang="en-US" sz="3000" dirty="0"/>
              <a:t> </a:t>
            </a:r>
            <a:r>
              <a:rPr lang="en-US" sz="3000" dirty="0" err="1"/>
              <a:t>minh</a:t>
            </a:r>
            <a:r>
              <a:rPr lang="en-US" sz="3000" dirty="0"/>
              <a:t>, </a:t>
            </a:r>
            <a:r>
              <a:rPr lang="en-US" sz="3000" dirty="0" err="1"/>
              <a:t>tự</a:t>
            </a:r>
            <a:r>
              <a:rPr lang="en-US" sz="3000" dirty="0"/>
              <a:t> </a:t>
            </a:r>
            <a:r>
              <a:rPr lang="en-US" sz="3000" dirty="0" err="1"/>
              <a:t>sự</a:t>
            </a:r>
            <a:r>
              <a:rPr lang="en-US" sz="3000" dirty="0"/>
              <a:t>, </a:t>
            </a:r>
            <a:r>
              <a:rPr lang="en-US" sz="3000" dirty="0" err="1"/>
              <a:t>miêu</a:t>
            </a:r>
            <a:r>
              <a:rPr lang="en-US" sz="3000" dirty="0"/>
              <a:t> </a:t>
            </a:r>
            <a:r>
              <a:rPr lang="en-US" sz="3000" dirty="0" err="1"/>
              <a:t>tả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tác</a:t>
            </a:r>
            <a:r>
              <a:rPr lang="en-US" sz="3000" dirty="0"/>
              <a:t> </a:t>
            </a:r>
            <a:r>
              <a:rPr lang="en-US" sz="3000" dirty="0" err="1"/>
              <a:t>dụng</a:t>
            </a:r>
            <a:r>
              <a:rPr lang="en-US" sz="3000" dirty="0"/>
              <a:t> </a:t>
            </a:r>
            <a:r>
              <a:rPr lang="en-US" sz="3000" dirty="0" err="1"/>
              <a:t>như</a:t>
            </a:r>
            <a:r>
              <a:rPr lang="en-US" sz="3000" dirty="0"/>
              <a:t> </a:t>
            </a:r>
            <a:r>
              <a:rPr lang="en-US" sz="3000" dirty="0" err="1"/>
              <a:t>thế</a:t>
            </a:r>
            <a:r>
              <a:rPr lang="en-US" sz="3000" dirty="0"/>
              <a:t> </a:t>
            </a:r>
            <a:r>
              <a:rPr lang="en-US" sz="3000" dirty="0" err="1"/>
              <a:t>nào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với</a:t>
            </a:r>
            <a:r>
              <a:rPr lang="en-US" sz="3000" dirty="0"/>
              <a:t> </a:t>
            </a:r>
            <a:r>
              <a:rPr lang="en-US" sz="3000" dirty="0" err="1"/>
              <a:t>văn</a:t>
            </a:r>
            <a:r>
              <a:rPr lang="en-US" sz="3000" dirty="0"/>
              <a:t> </a:t>
            </a:r>
            <a:r>
              <a:rPr lang="en-US" sz="3000" dirty="0" err="1"/>
              <a:t>bản</a:t>
            </a:r>
            <a:r>
              <a:rPr lang="en-US" sz="3000" dirty="0"/>
              <a:t> </a:t>
            </a:r>
            <a:r>
              <a:rPr lang="en-US" sz="3000" dirty="0" err="1"/>
              <a:t>nghị</a:t>
            </a:r>
            <a:r>
              <a:rPr lang="en-US" sz="3000" dirty="0"/>
              <a:t> </a:t>
            </a:r>
            <a:r>
              <a:rPr lang="en-US" sz="3000" dirty="0" err="1"/>
              <a:t>luận</a:t>
            </a:r>
            <a:r>
              <a:rPr lang="en-US" sz="3000" dirty="0"/>
              <a:t>? 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610" y="1821964"/>
            <a:ext cx="517629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Dự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18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3545" y="2495893"/>
            <a:ext cx="7255828" cy="181588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thuyết</a:t>
            </a:r>
            <a:r>
              <a:rPr lang="en-US" sz="2800" dirty="0"/>
              <a:t> </a:t>
            </a:r>
            <a:r>
              <a:rPr lang="en-US" sz="2800" dirty="0" err="1"/>
              <a:t>minh</a:t>
            </a:r>
            <a:r>
              <a:rPr lang="en-US" sz="2800" dirty="0"/>
              <a:t>,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, </a:t>
            </a:r>
            <a:r>
              <a:rPr lang="en-US" sz="2800" dirty="0" err="1"/>
              <a:t>miêu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nghị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trở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hấp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, </a:t>
            </a: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,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, tin </a:t>
            </a:r>
            <a:r>
              <a:rPr lang="en-US" sz="2800" dirty="0" err="1"/>
              <a:t>cậy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thuyết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,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80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642505" y="464617"/>
            <a:ext cx="8247567" cy="1101048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/>
              <a:t>Câu</a:t>
            </a:r>
            <a:r>
              <a:rPr lang="en-US" sz="2000" dirty="0"/>
              <a:t> 5/ SGK </a:t>
            </a:r>
            <a:r>
              <a:rPr lang="en-US" sz="2000" dirty="0" err="1"/>
              <a:t>trang</a:t>
            </a:r>
            <a:r>
              <a:rPr lang="en-US" sz="2000" dirty="0"/>
              <a:t> 55: Khi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bày</a:t>
            </a:r>
            <a:r>
              <a:rPr lang="en-US" sz="2000" dirty="0"/>
              <a:t> ý </a:t>
            </a:r>
            <a:r>
              <a:rPr lang="en-US" sz="2000" dirty="0" err="1"/>
              <a:t>kiến</a:t>
            </a:r>
            <a:r>
              <a:rPr lang="en-US" sz="2000" dirty="0"/>
              <a:t>,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hội</a:t>
            </a:r>
            <a:r>
              <a:rPr lang="en-US" sz="2000" dirty="0"/>
              <a:t>,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ý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ý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trái</a:t>
            </a:r>
            <a:r>
              <a:rPr lang="en-US" sz="2000" dirty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nghe</a:t>
            </a:r>
            <a:r>
              <a:rPr lang="en-US" sz="2000" dirty="0"/>
              <a:t>?</a:t>
            </a: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0973" y="1949605"/>
            <a:ext cx="8230633" cy="30002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911" y="2272203"/>
            <a:ext cx="77623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Khi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bày</a:t>
            </a:r>
            <a:r>
              <a:rPr lang="en-US" sz="2400" dirty="0"/>
              <a:t> ý </a:t>
            </a:r>
            <a:r>
              <a:rPr lang="en-US" sz="2400" dirty="0" err="1"/>
              <a:t>kiến</a:t>
            </a:r>
            <a:r>
              <a:rPr lang="en-US" sz="2400" dirty="0"/>
              <a:t>,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,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hồi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ý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ta </a:t>
            </a:r>
            <a:r>
              <a:rPr lang="en-US" sz="2400" dirty="0" err="1"/>
              <a:t>cần</a:t>
            </a:r>
            <a:r>
              <a:rPr lang="en-US" sz="2400" dirty="0"/>
              <a:t>: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đích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ý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hậu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ý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lẽ</a:t>
            </a:r>
            <a:r>
              <a:rPr lang="en-US" sz="2400" dirty="0"/>
              <a:t>,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chứng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đắn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thuyết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64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650973" y="412283"/>
            <a:ext cx="8247567" cy="1674227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/>
              <a:t>Câu</a:t>
            </a:r>
            <a:r>
              <a:rPr lang="en-US" sz="2000" dirty="0"/>
              <a:t> 6 </a:t>
            </a:r>
            <a:r>
              <a:rPr lang="en-US" sz="2000" dirty="0" err="1"/>
              <a:t>Sgk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55: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in </a:t>
            </a:r>
            <a:r>
              <a:rPr lang="en-US" sz="2000" dirty="0" err="1"/>
              <a:t>đậm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.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chứa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. </a:t>
            </a:r>
            <a:r>
              <a:rPr lang="en-US" sz="2000" i="1" dirty="0" err="1"/>
              <a:t>Đối</a:t>
            </a:r>
            <a:r>
              <a:rPr lang="en-US" sz="2000" i="1" dirty="0"/>
              <a:t> </a:t>
            </a:r>
            <a:r>
              <a:rPr lang="en-US" sz="2000" i="1" dirty="0" err="1"/>
              <a:t>với</a:t>
            </a:r>
            <a:r>
              <a:rPr lang="en-US" sz="2000" i="1" dirty="0"/>
              <a:t> </a:t>
            </a:r>
            <a:r>
              <a:rPr lang="en-US" sz="2000" i="1" dirty="0" err="1"/>
              <a:t>ngư</a:t>
            </a:r>
            <a:r>
              <a:rPr lang="en-US" sz="2000" i="1" dirty="0"/>
              <a:t> </a:t>
            </a:r>
            <a:r>
              <a:rPr lang="en-US" sz="2000" i="1" dirty="0" err="1"/>
              <a:t>dân</a:t>
            </a:r>
            <a:r>
              <a:rPr lang="en-US" sz="2000" i="1" dirty="0"/>
              <a:t>, </a:t>
            </a:r>
            <a:r>
              <a:rPr lang="en-US" sz="2000" i="1" dirty="0" err="1"/>
              <a:t>bắt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cá</a:t>
            </a:r>
            <a:r>
              <a:rPr lang="en-US" sz="2000" i="1" dirty="0"/>
              <a:t>, </a:t>
            </a:r>
            <a:r>
              <a:rPr lang="en-US" sz="2000" i="1" dirty="0" err="1"/>
              <a:t>mà</a:t>
            </a:r>
            <a:r>
              <a:rPr lang="en-US" sz="2000" i="1" dirty="0"/>
              <a:t> </a:t>
            </a:r>
            <a:r>
              <a:rPr lang="en-US" sz="2000" i="1" dirty="0" err="1"/>
              <a:t>cá</a:t>
            </a:r>
            <a:r>
              <a:rPr lang="en-US" sz="2000" i="1" dirty="0"/>
              <a:t> </a:t>
            </a:r>
            <a:r>
              <a:rPr lang="en-US" sz="2000" i="1" dirty="0" err="1"/>
              <a:t>càng</a:t>
            </a:r>
            <a:r>
              <a:rPr lang="en-US" sz="2000" i="1" dirty="0"/>
              <a:t> to </a:t>
            </a:r>
            <a:r>
              <a:rPr lang="en-US" sz="2000" i="1" dirty="0" err="1"/>
              <a:t>thì</a:t>
            </a:r>
            <a:r>
              <a:rPr lang="en-US" sz="2000" i="1" dirty="0"/>
              <a:t> </a:t>
            </a:r>
            <a:r>
              <a:rPr lang="en-US" sz="2000" b="1" i="1" dirty="0" err="1"/>
              <a:t>niềm</a:t>
            </a:r>
            <a:r>
              <a:rPr lang="en-US" sz="2000" i="1" dirty="0"/>
              <a:t> </a:t>
            </a:r>
            <a:r>
              <a:rPr lang="en-US" sz="2000" i="1" dirty="0" err="1"/>
              <a:t>vinh</a:t>
            </a:r>
            <a:r>
              <a:rPr lang="en-US" sz="2000" i="1" dirty="0"/>
              <a:t> </a:t>
            </a:r>
            <a:r>
              <a:rPr lang="en-US" sz="2000" i="1" dirty="0" err="1"/>
              <a:t>dự</a:t>
            </a:r>
            <a:r>
              <a:rPr lang="en-US" sz="2000" i="1" dirty="0"/>
              <a:t>, </a:t>
            </a:r>
            <a:r>
              <a:rPr lang="en-US" sz="2000" i="1" dirty="0" err="1"/>
              <a:t>lòng</a:t>
            </a:r>
            <a:r>
              <a:rPr lang="en-US" sz="2000" i="1" dirty="0"/>
              <a:t> </a:t>
            </a:r>
            <a:r>
              <a:rPr lang="en-US" sz="2000" i="1" dirty="0" err="1"/>
              <a:t>kiêu</a:t>
            </a:r>
            <a:r>
              <a:rPr lang="en-US" sz="2000" i="1" dirty="0"/>
              <a:t> </a:t>
            </a:r>
            <a:r>
              <a:rPr lang="en-US" sz="2000" i="1" dirty="0" err="1"/>
              <a:t>hãnh</a:t>
            </a:r>
            <a:r>
              <a:rPr lang="en-US" sz="2000" i="1" dirty="0"/>
              <a:t> </a:t>
            </a:r>
            <a:r>
              <a:rPr lang="en-US" sz="2000" i="1" dirty="0" err="1"/>
              <a:t>càng</a:t>
            </a:r>
            <a:r>
              <a:rPr lang="en-US" sz="2000" i="1" dirty="0"/>
              <a:t> </a:t>
            </a:r>
            <a:r>
              <a:rPr lang="en-US" sz="2000" i="1" dirty="0" err="1"/>
              <a:t>lớn</a:t>
            </a:r>
            <a:r>
              <a:rPr lang="en-US" sz="2000" dirty="0"/>
              <a:t>. (Lê </a:t>
            </a:r>
            <a:r>
              <a:rPr lang="en-US" sz="2000" dirty="0" err="1"/>
              <a:t>Lưu</a:t>
            </a:r>
            <a:r>
              <a:rPr lang="en-US" sz="2000" dirty="0"/>
              <a:t> Oanh,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con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chinh</a:t>
            </a:r>
            <a:r>
              <a:rPr lang="en-US" sz="2000" dirty="0"/>
              <a:t> </a:t>
            </a:r>
            <a:r>
              <a:rPr lang="en-US" sz="2000" dirty="0" err="1"/>
              <a:t>phục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giới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“</a:t>
            </a:r>
            <a:r>
              <a:rPr lang="en-US" sz="2000" i="1" dirty="0" err="1"/>
              <a:t>Ông</a:t>
            </a:r>
            <a:r>
              <a:rPr lang="en-US" sz="2000" i="1" dirty="0"/>
              <a:t> </a:t>
            </a:r>
            <a:r>
              <a:rPr lang="en-US" sz="2000" i="1" dirty="0" err="1"/>
              <a:t>già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biển</a:t>
            </a:r>
            <a:r>
              <a:rPr lang="en-US" sz="2000" i="1" dirty="0"/>
              <a:t> </a:t>
            </a:r>
            <a:r>
              <a:rPr lang="en-US" sz="2000" i="1" dirty="0" err="1"/>
              <a:t>cả</a:t>
            </a:r>
            <a:r>
              <a:rPr lang="en-US" sz="2000" dirty="0"/>
              <a:t>”)</a:t>
            </a: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6605" y="2129399"/>
            <a:ext cx="8530790" cy="30141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B4CCB3-312A-A3BB-246A-C8FC54A0C3C7}"/>
              </a:ext>
            </a:extLst>
          </p:cNvPr>
          <p:cNvSpPr/>
          <p:nvPr/>
        </p:nvSpPr>
        <p:spPr>
          <a:xfrm>
            <a:off x="2535382" y="2413113"/>
            <a:ext cx="3917373" cy="4794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48BDF-73C5-61CC-D3C4-EB25ABC9592A}"/>
              </a:ext>
            </a:extLst>
          </p:cNvPr>
          <p:cNvSpPr txBox="1"/>
          <p:nvPr/>
        </p:nvSpPr>
        <p:spPr>
          <a:xfrm>
            <a:off x="921539" y="3037244"/>
            <a:ext cx="7474315" cy="1594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en-US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LUYỆN</a:t>
            </a:r>
            <a:r>
              <a:rPr lang="en-US" sz="88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TẬP</a:t>
            </a:r>
            <a:endParaRPr sz="88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45"/>
          <p:cNvGrpSpPr/>
          <p:nvPr/>
        </p:nvGrpSpPr>
        <p:grpSpPr>
          <a:xfrm>
            <a:off x="263184" y="881630"/>
            <a:ext cx="4525024" cy="3939752"/>
            <a:chOff x="5855313" y="1674165"/>
            <a:chExt cx="623033" cy="601309"/>
          </a:xfrm>
        </p:grpSpPr>
        <p:sp>
          <p:nvSpPr>
            <p:cNvPr id="680" name="Google Shape;680;p45"/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7003" y="473131"/>
            <a:ext cx="676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4 Playfair Display Blac" pitchFamily="2" charset="0"/>
              </a:rPr>
              <a:t>THẢO LUẬN NHÓM THEO CẶP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353199" y="2229937"/>
            <a:ext cx="4004966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1, 2: Theo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tương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nay?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grpSp>
        <p:nvGrpSpPr>
          <p:cNvPr id="9" name="Google Shape;679;p45">
            <a:extLst>
              <a:ext uri="{FF2B5EF4-FFF2-40B4-BE49-F238E27FC236}">
                <a16:creationId xmlns:a16="http://schemas.microsoft.com/office/drawing/2014/main" id="{D9B493B3-D6DC-D458-D516-57E8EA70B8C3}"/>
              </a:ext>
            </a:extLst>
          </p:cNvPr>
          <p:cNvGrpSpPr/>
          <p:nvPr/>
        </p:nvGrpSpPr>
        <p:grpSpPr>
          <a:xfrm>
            <a:off x="4646382" y="849445"/>
            <a:ext cx="4525024" cy="4153164"/>
            <a:chOff x="5855313" y="1674165"/>
            <a:chExt cx="623033" cy="601309"/>
          </a:xfrm>
        </p:grpSpPr>
        <p:sp>
          <p:nvSpPr>
            <p:cNvPr id="10" name="Google Shape;680;p45">
              <a:extLst>
                <a:ext uri="{FF2B5EF4-FFF2-40B4-BE49-F238E27FC236}">
                  <a16:creationId xmlns:a16="http://schemas.microsoft.com/office/drawing/2014/main" id="{476145BD-78AC-7376-2C46-E2396BEAC75A}"/>
                </a:ext>
              </a:extLst>
            </p:cNvPr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1;p45">
              <a:extLst>
                <a:ext uri="{FF2B5EF4-FFF2-40B4-BE49-F238E27FC236}">
                  <a16:creationId xmlns:a16="http://schemas.microsoft.com/office/drawing/2014/main" id="{C81DDD73-0BD0-A4DE-95F1-5E4ED28F7ADC}"/>
                </a:ext>
              </a:extLst>
            </p:cNvPr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CB60758-62D3-BFDF-B845-322E248F5447}"/>
              </a:ext>
            </a:extLst>
          </p:cNvPr>
          <p:cNvSpPr txBox="1"/>
          <p:nvPr/>
        </p:nvSpPr>
        <p:spPr>
          <a:xfrm>
            <a:off x="4788208" y="1999105"/>
            <a:ext cx="3841424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3, 4: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ấn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tượng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xã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76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4"/>
          <p:cNvSpPr/>
          <p:nvPr/>
        </p:nvSpPr>
        <p:spPr>
          <a:xfrm rot="-134914">
            <a:off x="1423320" y="236377"/>
            <a:ext cx="4235278" cy="10330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9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4"/>
          <p:cNvSpPr/>
          <p:nvPr/>
        </p:nvSpPr>
        <p:spPr>
          <a:xfrm rot="2663860" flipH="1">
            <a:off x="4974145" y="-187807"/>
            <a:ext cx="1015395" cy="682996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4"/>
          <p:cNvSpPr/>
          <p:nvPr/>
        </p:nvSpPr>
        <p:spPr>
          <a:xfrm rot="-8012153" flipH="1">
            <a:off x="984305" y="1028665"/>
            <a:ext cx="1038487" cy="646855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 rot="21383281">
            <a:off x="1422430" y="429724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MỤC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TIÊU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BÀI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HỌC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#9Slide03 Roboto Black" panose="02000000000000000000" pitchFamily="2" charset="0"/>
              <a:ea typeface="#9Slide03 Roboto Black" panose="02000000000000000000" pitchFamily="2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844689" y="1491485"/>
            <a:ext cx="2520702" cy="648231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oogle Shape;905;p47"/>
          <p:cNvGrpSpPr/>
          <p:nvPr/>
        </p:nvGrpSpPr>
        <p:grpSpPr>
          <a:xfrm rot="-284668">
            <a:off x="2093284" y="1363581"/>
            <a:ext cx="917687" cy="1325960"/>
            <a:chOff x="2545977" y="765737"/>
            <a:chExt cx="1317340" cy="1882063"/>
          </a:xfrm>
        </p:grpSpPr>
        <p:grpSp>
          <p:nvGrpSpPr>
            <p:cNvPr id="42" name="Google Shape;906;p47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49" name="Google Shape;907;p47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08;p47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09;p47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10;p47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11;p47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912;p47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44" name="Google Shape;913;p47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14;p47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15;p47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16;p47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17;p47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2249786" y="153189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4236" y="1609539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</a:rPr>
              <a:t>VỀ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</a:rPr>
              <a:t>KIẾN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</a:rPr>
              <a:t>THỨC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3548" y="2346510"/>
            <a:ext cx="69057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nhắc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qua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dạng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nhắc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lí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lẽ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bằng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chứng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trò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yếu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tố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thuyết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hoặc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miêu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tả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xác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lưu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đánh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giá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bình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xã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hội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" grpId="0" animBg="1"/>
      <p:bldP spid="642" grpId="0" animBg="1"/>
      <p:bldP spid="643" grpId="0" animBg="1"/>
      <p:bldP spid="6" grpId="0"/>
      <p:bldP spid="8" grpId="0" animBg="1"/>
      <p:bldP spid="7" grpId="0"/>
      <p:bldP spid="9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650973" y="485995"/>
            <a:ext cx="8247567" cy="916778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Theo </a:t>
            </a:r>
            <a:r>
              <a:rPr lang="en-US" sz="2000" dirty="0" err="1"/>
              <a:t>bạn</a:t>
            </a:r>
            <a:r>
              <a:rPr lang="en-US" sz="2000" dirty="0"/>
              <a:t>,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lai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ý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trẻ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nay?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C0270F-140E-952F-7A60-B4BC787011DB}"/>
              </a:ext>
            </a:extLst>
          </p:cNvPr>
          <p:cNvSpPr/>
          <p:nvPr/>
        </p:nvSpPr>
        <p:spPr>
          <a:xfrm>
            <a:off x="748145" y="2150917"/>
            <a:ext cx="8150395" cy="27120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nay: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thụt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ADDCD72C-5A4F-44F6-DDF0-2A1C28814218}"/>
              </a:ext>
            </a:extLst>
          </p:cNvPr>
          <p:cNvSpPr/>
          <p:nvPr/>
        </p:nvSpPr>
        <p:spPr>
          <a:xfrm>
            <a:off x="1350818" y="1576440"/>
            <a:ext cx="3633164" cy="602672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Dự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448216" y="454837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,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thân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nghị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A79F26-222B-363C-8E7F-F294B4F3CF5B}"/>
              </a:ext>
            </a:extLst>
          </p:cNvPr>
          <p:cNvSpPr/>
          <p:nvPr/>
        </p:nvSpPr>
        <p:spPr>
          <a:xfrm>
            <a:off x="561109" y="2254827"/>
            <a:ext cx="8021782" cy="17458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634038" y="546530"/>
            <a:ext cx="8247567" cy="638034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Bảng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kiểm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đánh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giá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về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cách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viết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mở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bài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+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kết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bài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về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một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hiện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tượng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xã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hội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566D1FB-8656-036B-3AB2-87C294BFC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346541"/>
              </p:ext>
            </p:extLst>
          </p:nvPr>
        </p:nvGraphicFramePr>
        <p:xfrm>
          <a:off x="775421" y="1449614"/>
          <a:ext cx="7403178" cy="3162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2050">
                  <a:extLst>
                    <a:ext uri="{9D8B030D-6E8A-4147-A177-3AD203B41FA5}">
                      <a16:colId xmlns:a16="http://schemas.microsoft.com/office/drawing/2014/main" val="2378816461"/>
                    </a:ext>
                  </a:extLst>
                </a:gridCol>
                <a:gridCol w="2862050">
                  <a:extLst>
                    <a:ext uri="{9D8B030D-6E8A-4147-A177-3AD203B41FA5}">
                      <a16:colId xmlns:a16="http://schemas.microsoft.com/office/drawing/2014/main" val="3356470331"/>
                    </a:ext>
                  </a:extLst>
                </a:gridCol>
                <a:gridCol w="864184">
                  <a:extLst>
                    <a:ext uri="{9D8B030D-6E8A-4147-A177-3AD203B41FA5}">
                      <a16:colId xmlns:a16="http://schemas.microsoft.com/office/drawing/2014/main" val="561976572"/>
                    </a:ext>
                  </a:extLst>
                </a:gridCol>
                <a:gridCol w="814894">
                  <a:extLst>
                    <a:ext uri="{9D8B030D-6E8A-4147-A177-3AD203B41FA5}">
                      <a16:colId xmlns:a16="http://schemas.microsoft.com/office/drawing/2014/main" val="912084124"/>
                    </a:ext>
                  </a:extLst>
                </a:gridCol>
              </a:tblGrid>
              <a:tr h="580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Nội dung kiểm tra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Đạt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Chưa đạt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085760"/>
                  </a:ext>
                </a:extLst>
              </a:tr>
              <a:tr h="2800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Mở bài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Nêu vấn đề xã hội cần nghị luận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253921"/>
                  </a:ext>
                </a:extLst>
              </a:tr>
              <a:tr h="280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Nêu tính cấp thiết của vấn đề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2711142"/>
                  </a:ext>
                </a:extLst>
              </a:tr>
              <a:tr h="58062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Kết bài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Khẳng định lại vấn đề, ý kiến đã trình bày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07474"/>
                  </a:ext>
                </a:extLst>
              </a:tr>
              <a:tr h="280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Nêu ý nghĩa thực tiễn của vấn đề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699170"/>
                  </a:ext>
                </a:extLst>
              </a:tr>
              <a:tr h="2800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Kĩ năng trình báy, diễn đạt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Diễn đạt rõ ràng, gãy gọn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319241"/>
                  </a:ext>
                </a:extLst>
              </a:tr>
              <a:tr h="881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</a:rPr>
                        <a:t>Sử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dụng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từ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ngữ</a:t>
                      </a:r>
                      <a:r>
                        <a:rPr lang="en-US" sz="1400" kern="0" dirty="0">
                          <a:effectLst/>
                        </a:rPr>
                        <a:t>, </a:t>
                      </a:r>
                      <a:r>
                        <a:rPr lang="en-US" sz="1400" kern="0" dirty="0" err="1">
                          <a:effectLst/>
                        </a:rPr>
                        <a:t>câu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văn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tạo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sự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gắn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kết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trong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mở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bài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en-US" sz="1400" kern="0" dirty="0" err="1">
                          <a:effectLst/>
                        </a:rPr>
                        <a:t>kết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bài</a:t>
                      </a:r>
                      <a:r>
                        <a:rPr lang="en-US" sz="1400" kern="0" dirty="0">
                          <a:effectLst/>
                        </a:rPr>
                        <a:t>, </a:t>
                      </a:r>
                      <a:r>
                        <a:rPr lang="en-US" sz="1400" kern="0" dirty="0" err="1">
                          <a:effectLst/>
                        </a:rPr>
                        <a:t>thu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hút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được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người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r>
                        <a:rPr lang="en-US" sz="1400" kern="0" dirty="0" err="1">
                          <a:effectLst/>
                        </a:rPr>
                        <a:t>nghe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506349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634039" y="405245"/>
            <a:ext cx="8247567" cy="558624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810" y="440649"/>
            <a:ext cx="7706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Mở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bài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(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nghị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luận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về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ý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chí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con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người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):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F796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683" y="1201119"/>
            <a:ext cx="8230633" cy="36771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A6B7C-8E4F-D7AB-5879-298A4D2733A5}"/>
              </a:ext>
            </a:extLst>
          </p:cNvPr>
          <p:cNvSpPr txBox="1"/>
          <p:nvPr/>
        </p:nvSpPr>
        <p:spPr>
          <a:xfrm>
            <a:off x="955964" y="1835623"/>
            <a:ext cx="7200900" cy="237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Hê-ra-clét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Mtao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Mxây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/>
          <p:cNvSpPr/>
          <p:nvPr/>
        </p:nvSpPr>
        <p:spPr>
          <a:xfrm>
            <a:off x="634039" y="405245"/>
            <a:ext cx="8247567" cy="558624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810" y="440649"/>
            <a:ext cx="7706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800" b="1" dirty="0" err="1">
                <a:solidFill>
                  <a:srgbClr val="EF7963">
                    <a:lumMod val="50000"/>
                  </a:srgb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EF7963">
                    <a:lumMod val="50000"/>
                  </a:srgb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F7963">
                    <a:lumMod val="50000"/>
                  </a:srgb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(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nghị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luận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về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ý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chí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vượt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qua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phận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):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F796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683" y="1201119"/>
            <a:ext cx="8230633" cy="36771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A6B7C-8E4F-D7AB-5879-298A4D2733A5}"/>
              </a:ext>
            </a:extLst>
          </p:cNvPr>
          <p:cNvSpPr txBox="1"/>
          <p:nvPr/>
        </p:nvSpPr>
        <p:spPr>
          <a:xfrm>
            <a:off x="955964" y="1835623"/>
            <a:ext cx="7200900" cy="2603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".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theo.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thua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kern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2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927017" y="1117016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VẬN</a:t>
            </a:r>
            <a:r>
              <a:rPr lang="en-US" sz="96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DỤNG</a:t>
            </a:r>
            <a:endParaRPr sz="96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52"/>
          <p:cNvSpPr/>
          <p:nvPr/>
        </p:nvSpPr>
        <p:spPr>
          <a:xfrm rot="-195270">
            <a:off x="920281" y="776889"/>
            <a:ext cx="7176174" cy="304801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52"/>
          <p:cNvSpPr/>
          <p:nvPr/>
        </p:nvSpPr>
        <p:spPr>
          <a:xfrm rot="3130092" flipH="1">
            <a:off x="7034435" y="500492"/>
            <a:ext cx="1475661" cy="983541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52"/>
          <p:cNvSpPr/>
          <p:nvPr/>
        </p:nvSpPr>
        <p:spPr>
          <a:xfrm rot="-7404620" flipH="1">
            <a:off x="568288" y="3166751"/>
            <a:ext cx="1475781" cy="983545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5" name="Google Shape;1055;p52"/>
          <p:cNvGrpSpPr/>
          <p:nvPr/>
        </p:nvGrpSpPr>
        <p:grpSpPr>
          <a:xfrm rot="311810">
            <a:off x="7821876" y="3066651"/>
            <a:ext cx="1132959" cy="1618640"/>
            <a:chOff x="2545977" y="765737"/>
            <a:chExt cx="1317340" cy="1882063"/>
          </a:xfrm>
        </p:grpSpPr>
        <p:grpSp>
          <p:nvGrpSpPr>
            <p:cNvPr id="1056" name="Google Shape;1056;p52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1057" name="Google Shape;1057;p52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2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2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2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52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52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1063" name="Google Shape;1063;p52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52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52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52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52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8" name="Google Shape;1068;p52"/>
          <p:cNvGrpSpPr/>
          <p:nvPr/>
        </p:nvGrpSpPr>
        <p:grpSpPr>
          <a:xfrm rot="271040">
            <a:off x="35142" y="519082"/>
            <a:ext cx="1346965" cy="1305796"/>
            <a:chOff x="6638195" y="3138529"/>
            <a:chExt cx="1765191" cy="1711239"/>
          </a:xfrm>
        </p:grpSpPr>
        <p:grpSp>
          <p:nvGrpSpPr>
            <p:cNvPr id="1069" name="Google Shape;1069;p52"/>
            <p:cNvGrpSpPr/>
            <p:nvPr/>
          </p:nvGrpSpPr>
          <p:grpSpPr>
            <a:xfrm>
              <a:off x="6638195" y="3138529"/>
              <a:ext cx="1765191" cy="1711239"/>
              <a:chOff x="6561995" y="3062329"/>
              <a:chExt cx="1765191" cy="1711239"/>
            </a:xfrm>
          </p:grpSpPr>
          <p:grpSp>
            <p:nvGrpSpPr>
              <p:cNvPr id="1070" name="Google Shape;1070;p52"/>
              <p:cNvGrpSpPr/>
              <p:nvPr/>
            </p:nvGrpSpPr>
            <p:grpSpPr>
              <a:xfrm>
                <a:off x="7180010" y="3062329"/>
                <a:ext cx="1147176" cy="846597"/>
                <a:chOff x="5464250" y="1319600"/>
                <a:chExt cx="114875" cy="84775"/>
              </a:xfrm>
            </p:grpSpPr>
            <p:sp>
              <p:nvSpPr>
                <p:cNvPr id="1071" name="Google Shape;1071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3" name="Google Shape;1073;p52"/>
              <p:cNvGrpSpPr/>
              <p:nvPr/>
            </p:nvGrpSpPr>
            <p:grpSpPr>
              <a:xfrm rot="530619" flipH="1">
                <a:off x="6610683" y="3734468"/>
                <a:ext cx="958819" cy="707609"/>
                <a:chOff x="5464250" y="1319600"/>
                <a:chExt cx="114875" cy="84775"/>
              </a:xfrm>
            </p:grpSpPr>
            <p:sp>
              <p:nvSpPr>
                <p:cNvPr id="1074" name="Google Shape;1074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6" name="Google Shape;1076;p52"/>
              <p:cNvGrpSpPr/>
              <p:nvPr/>
            </p:nvGrpSpPr>
            <p:grpSpPr>
              <a:xfrm>
                <a:off x="7389607" y="4223870"/>
                <a:ext cx="744872" cy="549698"/>
                <a:chOff x="5464250" y="1319600"/>
                <a:chExt cx="114875" cy="84775"/>
              </a:xfrm>
            </p:grpSpPr>
            <p:sp>
              <p:nvSpPr>
                <p:cNvPr id="1077" name="Google Shape;1077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79" name="Google Shape;1079;p52"/>
            <p:cNvGrpSpPr/>
            <p:nvPr/>
          </p:nvGrpSpPr>
          <p:grpSpPr>
            <a:xfrm>
              <a:off x="6638195" y="3138529"/>
              <a:ext cx="1765191" cy="1711239"/>
              <a:chOff x="6561995" y="3062329"/>
              <a:chExt cx="1765191" cy="1711239"/>
            </a:xfrm>
          </p:grpSpPr>
          <p:grpSp>
            <p:nvGrpSpPr>
              <p:cNvPr id="1080" name="Google Shape;1080;p52"/>
              <p:cNvGrpSpPr/>
              <p:nvPr/>
            </p:nvGrpSpPr>
            <p:grpSpPr>
              <a:xfrm>
                <a:off x="7180010" y="3062329"/>
                <a:ext cx="1147176" cy="846597"/>
                <a:chOff x="5464250" y="1319600"/>
                <a:chExt cx="114875" cy="84775"/>
              </a:xfrm>
            </p:grpSpPr>
            <p:sp>
              <p:nvSpPr>
                <p:cNvPr id="1081" name="Google Shape;1081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3" name="Google Shape;1083;p52"/>
              <p:cNvGrpSpPr/>
              <p:nvPr/>
            </p:nvGrpSpPr>
            <p:grpSpPr>
              <a:xfrm rot="530619" flipH="1">
                <a:off x="6610683" y="3734468"/>
                <a:ext cx="958819" cy="707609"/>
                <a:chOff x="5464250" y="1319600"/>
                <a:chExt cx="114875" cy="84775"/>
              </a:xfrm>
            </p:grpSpPr>
            <p:sp>
              <p:nvSpPr>
                <p:cNvPr id="1084" name="Google Shape;1084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6" name="Google Shape;1086;p52"/>
              <p:cNvGrpSpPr/>
              <p:nvPr/>
            </p:nvGrpSpPr>
            <p:grpSpPr>
              <a:xfrm>
                <a:off x="7389607" y="4223870"/>
                <a:ext cx="744872" cy="549698"/>
                <a:chOff x="5464250" y="1319600"/>
                <a:chExt cx="114875" cy="84775"/>
              </a:xfrm>
            </p:grpSpPr>
            <p:sp>
              <p:nvSpPr>
                <p:cNvPr id="1087" name="Google Shape;1087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 rot="21395700">
            <a:off x="1462214" y="897529"/>
            <a:ext cx="59841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tóm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tắt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lẽ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chứng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mục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đích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4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4361" y="-1281078"/>
            <a:ext cx="9852722" cy="9852722"/>
          </a:xfrm>
          <a:custGeom>
            <a:avLst/>
            <a:gdLst/>
            <a:ahLst/>
            <a:cxnLst/>
            <a:rect l="l" t="t" r="r" b="b"/>
            <a:pathLst>
              <a:path w="19705443" h="19705443">
                <a:moveTo>
                  <a:pt x="0" y="0"/>
                </a:moveTo>
                <a:lnTo>
                  <a:pt x="19705442" y="0"/>
                </a:lnTo>
                <a:lnTo>
                  <a:pt x="19705442" y="19705442"/>
                </a:lnTo>
                <a:lnTo>
                  <a:pt x="0" y="197054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8643688" flipH="1">
            <a:off x="-1281868" y="877120"/>
            <a:ext cx="9860426" cy="7726988"/>
          </a:xfrm>
          <a:custGeom>
            <a:avLst/>
            <a:gdLst/>
            <a:ahLst/>
            <a:cxnLst/>
            <a:rect l="l" t="t" r="r" b="b"/>
            <a:pathLst>
              <a:path w="19720851" h="15453976">
                <a:moveTo>
                  <a:pt x="19720851" y="0"/>
                </a:moveTo>
                <a:lnTo>
                  <a:pt x="0" y="0"/>
                </a:lnTo>
                <a:lnTo>
                  <a:pt x="0" y="15453976"/>
                </a:lnTo>
                <a:lnTo>
                  <a:pt x="19720851" y="15453976"/>
                </a:lnTo>
                <a:lnTo>
                  <a:pt x="19720851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641639" y="-142875"/>
            <a:ext cx="1543050" cy="6816437"/>
            <a:chOff x="0" y="0"/>
            <a:chExt cx="812800" cy="35905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3590551"/>
            </a:xfrm>
            <a:custGeom>
              <a:avLst/>
              <a:gdLst/>
              <a:ahLst/>
              <a:cxnLst/>
              <a:rect l="l" t="t" r="r" b="b"/>
              <a:pathLst>
                <a:path w="812800" h="3590551">
                  <a:moveTo>
                    <a:pt x="0" y="0"/>
                  </a:moveTo>
                  <a:lnTo>
                    <a:pt x="812800" y="0"/>
                  </a:lnTo>
                  <a:lnTo>
                    <a:pt x="812800" y="3590551"/>
                  </a:lnTo>
                  <a:lnTo>
                    <a:pt x="0" y="3590551"/>
                  </a:lnTo>
                  <a:close/>
                </a:path>
              </a:pathLst>
            </a:custGeom>
            <a:solidFill>
              <a:srgbClr val="7B6C52"/>
            </a:solidFill>
            <a:ln w="104775">
              <a:solidFill>
                <a:srgbClr val="4B412E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942109" y="-142875"/>
            <a:ext cx="1543050" cy="6673562"/>
            <a:chOff x="0" y="0"/>
            <a:chExt cx="812800" cy="35152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3515292"/>
            </a:xfrm>
            <a:custGeom>
              <a:avLst/>
              <a:gdLst/>
              <a:ahLst/>
              <a:cxnLst/>
              <a:rect l="l" t="t" r="r" b="b"/>
              <a:pathLst>
                <a:path w="812800" h="3515292">
                  <a:moveTo>
                    <a:pt x="0" y="0"/>
                  </a:moveTo>
                  <a:lnTo>
                    <a:pt x="812800" y="0"/>
                  </a:lnTo>
                  <a:lnTo>
                    <a:pt x="812800" y="3515292"/>
                  </a:lnTo>
                  <a:lnTo>
                    <a:pt x="0" y="3515292"/>
                  </a:lnTo>
                  <a:close/>
                </a:path>
              </a:pathLst>
            </a:custGeom>
            <a:solidFill>
              <a:srgbClr val="7B6C52"/>
            </a:solidFill>
            <a:ln w="38100">
              <a:solidFill>
                <a:srgbClr val="4B412E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0" name="Freeform 10"/>
          <p:cNvSpPr/>
          <p:nvPr/>
        </p:nvSpPr>
        <p:spPr>
          <a:xfrm rot="-2353279">
            <a:off x="3243301" y="1176195"/>
            <a:ext cx="702629" cy="446169"/>
          </a:xfrm>
          <a:custGeom>
            <a:avLst/>
            <a:gdLst/>
            <a:ahLst/>
            <a:cxnLst/>
            <a:rect l="l" t="t" r="r" b="b"/>
            <a:pathLst>
              <a:path w="1405257" h="892338">
                <a:moveTo>
                  <a:pt x="0" y="0"/>
                </a:moveTo>
                <a:lnTo>
                  <a:pt x="1405256" y="0"/>
                </a:lnTo>
                <a:lnTo>
                  <a:pt x="1405256" y="892338"/>
                </a:lnTo>
                <a:lnTo>
                  <a:pt x="0" y="8923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189120" y="628831"/>
            <a:ext cx="7647709" cy="3693730"/>
            <a:chOff x="0" y="0"/>
            <a:chExt cx="4028423" cy="19456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28423" cy="1945668"/>
            </a:xfrm>
            <a:custGeom>
              <a:avLst/>
              <a:gdLst/>
              <a:ahLst/>
              <a:cxnLst/>
              <a:rect l="l" t="t" r="r" b="b"/>
              <a:pathLst>
                <a:path w="4028423" h="1945668">
                  <a:moveTo>
                    <a:pt x="0" y="0"/>
                  </a:moveTo>
                  <a:lnTo>
                    <a:pt x="4028423" y="0"/>
                  </a:lnTo>
                  <a:lnTo>
                    <a:pt x="4028423" y="1945668"/>
                  </a:lnTo>
                  <a:lnTo>
                    <a:pt x="0" y="1945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00941" y="2030500"/>
            <a:ext cx="8135415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0"/>
              </a:lnSpc>
            </a:pPr>
            <a:r>
              <a:rPr lang="en-US" sz="6672">
                <a:solidFill>
                  <a:srgbClr val="494949"/>
                </a:solidFill>
                <a:latin typeface="More Sugar Thin"/>
              </a:rPr>
              <a:t>THANK YOU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317567" y="1006693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317567" y="1399279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317567" y="2968913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317567" y="1794771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317567" y="3366582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317567" y="3762074"/>
            <a:ext cx="7390815" cy="1190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702776">
            <a:off x="7218373" y="1433633"/>
            <a:ext cx="600454" cy="694883"/>
          </a:xfrm>
          <a:custGeom>
            <a:avLst/>
            <a:gdLst/>
            <a:ahLst/>
            <a:cxnLst/>
            <a:rect l="l" t="t" r="r" b="b"/>
            <a:pathLst>
              <a:path w="1200907" h="1389766">
                <a:moveTo>
                  <a:pt x="0" y="0"/>
                </a:moveTo>
                <a:lnTo>
                  <a:pt x="1200907" y="0"/>
                </a:lnTo>
                <a:lnTo>
                  <a:pt x="1200907" y="1389766"/>
                </a:lnTo>
                <a:lnTo>
                  <a:pt x="0" y="13897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3181388" y="2709794"/>
            <a:ext cx="3285506" cy="555549"/>
          </a:xfrm>
          <a:custGeom>
            <a:avLst/>
            <a:gdLst/>
            <a:ahLst/>
            <a:cxnLst/>
            <a:rect l="l" t="t" r="r" b="b"/>
            <a:pathLst>
              <a:path w="6571011" h="1111098">
                <a:moveTo>
                  <a:pt x="0" y="0"/>
                </a:moveTo>
                <a:lnTo>
                  <a:pt x="6571011" y="0"/>
                </a:lnTo>
                <a:lnTo>
                  <a:pt x="6571011" y="1111098"/>
                </a:lnTo>
                <a:lnTo>
                  <a:pt x="0" y="11110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880583">
            <a:off x="2060917" y="724948"/>
            <a:ext cx="417163" cy="575396"/>
          </a:xfrm>
          <a:custGeom>
            <a:avLst/>
            <a:gdLst/>
            <a:ahLst/>
            <a:cxnLst/>
            <a:rect l="l" t="t" r="r" b="b"/>
            <a:pathLst>
              <a:path w="834325" h="1150792">
                <a:moveTo>
                  <a:pt x="0" y="0"/>
                </a:moveTo>
                <a:lnTo>
                  <a:pt x="834324" y="0"/>
                </a:lnTo>
                <a:lnTo>
                  <a:pt x="834324" y="1150792"/>
                </a:lnTo>
                <a:lnTo>
                  <a:pt x="0" y="11507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9112959">
            <a:off x="4193588" y="1554025"/>
            <a:ext cx="950120" cy="843620"/>
          </a:xfrm>
          <a:custGeom>
            <a:avLst/>
            <a:gdLst/>
            <a:ahLst/>
            <a:cxnLst/>
            <a:rect l="l" t="t" r="r" b="b"/>
            <a:pathLst>
              <a:path w="1900240" h="1687240">
                <a:moveTo>
                  <a:pt x="0" y="0"/>
                </a:moveTo>
                <a:lnTo>
                  <a:pt x="1900240" y="0"/>
                </a:lnTo>
                <a:lnTo>
                  <a:pt x="1900240" y="1687240"/>
                </a:lnTo>
                <a:lnTo>
                  <a:pt x="0" y="16872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48134" t="-1132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1651961">
            <a:off x="7556307" y="3189473"/>
            <a:ext cx="2146687" cy="2266176"/>
          </a:xfrm>
          <a:custGeom>
            <a:avLst/>
            <a:gdLst/>
            <a:ahLst/>
            <a:cxnLst/>
            <a:rect l="l" t="t" r="r" b="b"/>
            <a:pathLst>
              <a:path w="4293373" h="4532351">
                <a:moveTo>
                  <a:pt x="0" y="0"/>
                </a:moveTo>
                <a:lnTo>
                  <a:pt x="4293372" y="0"/>
                </a:lnTo>
                <a:lnTo>
                  <a:pt x="4293372" y="4532351"/>
                </a:lnTo>
                <a:lnTo>
                  <a:pt x="0" y="45323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4"/>
          <p:cNvSpPr/>
          <p:nvPr/>
        </p:nvSpPr>
        <p:spPr>
          <a:xfrm rot="-134914">
            <a:off x="1423320" y="236377"/>
            <a:ext cx="4235278" cy="10330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9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2" name="Google Shape;642;p44"/>
          <p:cNvSpPr/>
          <p:nvPr/>
        </p:nvSpPr>
        <p:spPr>
          <a:xfrm rot="2663860" flipH="1">
            <a:off x="4974145" y="-187807"/>
            <a:ext cx="1015395" cy="682996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3" name="Google Shape;643;p44"/>
          <p:cNvSpPr/>
          <p:nvPr/>
        </p:nvSpPr>
        <p:spPr>
          <a:xfrm rot="-8012153" flipH="1">
            <a:off x="984305" y="1028665"/>
            <a:ext cx="1038487" cy="646855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 rot="21383281">
            <a:off x="1422430" y="429724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 panose="020B0604020202020204"/>
                <a:sym typeface="Arial" panose="020B0604020202020204"/>
              </a:rPr>
              <a:t>MỤC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 panose="020B0604020202020204"/>
                <a:sym typeface="Arial" panose="020B0604020202020204"/>
              </a:rPr>
              <a:t>TIÊU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 panose="020B0604020202020204"/>
                <a:sym typeface="Arial" panose="020B0604020202020204"/>
              </a:rPr>
              <a:t>HỌC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648E71">
                  <a:lumMod val="50000"/>
                </a:srgbClr>
              </a:solidFill>
              <a:effectLst/>
              <a:uLnTx/>
              <a:uFillTx/>
              <a:latin typeface="#9Slide03 Roboto Black" panose="02000000000000000000" pitchFamily="2" charset="0"/>
              <a:ea typeface="#9Slide03 Roboto Black" panose="02000000000000000000" pitchFamily="2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638059" y="1606721"/>
            <a:ext cx="2520702" cy="68914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430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41" name="Google Shape;905;p47"/>
          <p:cNvGrpSpPr/>
          <p:nvPr/>
        </p:nvGrpSpPr>
        <p:grpSpPr>
          <a:xfrm rot="-284668">
            <a:off x="2004862" y="1475093"/>
            <a:ext cx="917687" cy="1325960"/>
            <a:chOff x="2545977" y="765737"/>
            <a:chExt cx="1317340" cy="1882063"/>
          </a:xfrm>
        </p:grpSpPr>
        <p:grpSp>
          <p:nvGrpSpPr>
            <p:cNvPr id="42" name="Google Shape;906;p47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49" name="Google Shape;907;p47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" name="Google Shape;908;p47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909;p47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910;p47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911;p47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3" name="Google Shape;912;p47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44" name="Google Shape;913;p47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" name="Google Shape;914;p47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" name="Google Shape;915;p47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" name="Google Shape;916;p47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" name="Google Shape;917;p47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2133760" y="157878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5960" y="1749483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NĂNG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LỰC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EF7963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07436" y="2353910"/>
            <a:ext cx="58674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"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Học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sinh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vận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dụng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năng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lực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ngôn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ngữ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để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mở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rộng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liên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hệ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luyện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kĩ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năng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nghe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nói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viết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các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tác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phẩm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chủ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đề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"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Học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sinh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vận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dung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kĩ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năng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nghe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để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trao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đổi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phản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biện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 panose="020B0604020202020204"/>
              </a:rPr>
              <a:t> 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2782136" y="3710230"/>
            <a:ext cx="2520702" cy="68914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430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40" name="Google Shape;905;p47"/>
          <p:cNvGrpSpPr/>
          <p:nvPr/>
        </p:nvGrpSpPr>
        <p:grpSpPr>
          <a:xfrm rot="-284668">
            <a:off x="2148939" y="3578602"/>
            <a:ext cx="917687" cy="1325960"/>
            <a:chOff x="2545977" y="765737"/>
            <a:chExt cx="1317340" cy="1882063"/>
          </a:xfrm>
        </p:grpSpPr>
        <p:grpSp>
          <p:nvGrpSpPr>
            <p:cNvPr id="54" name="Google Shape;906;p47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62" name="Google Shape;907;p47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908;p47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909;p47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910;p47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911;p47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5" name="Google Shape;912;p47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56" name="Google Shape;913;p47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914;p47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915;p47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916;p47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1" name="Google Shape;917;p47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2278336" y="372576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03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070037" y="3852992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PHẨM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CHẤT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EF7963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25498" y="4407859"/>
            <a:ext cx="511268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Ý </a:t>
            </a:r>
            <a:r>
              <a:rPr lang="en-US" sz="1800" dirty="0" err="1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thức</a:t>
            </a: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tự</a:t>
            </a: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giác</a:t>
            </a: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tích</a:t>
            </a: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cực</a:t>
            </a: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trong</a:t>
            </a: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học</a:t>
            </a: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tập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  <p:bldP spid="58" grpId="0"/>
      <p:bldP spid="39" grpId="0" animBg="1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KHỞI</a:t>
            </a:r>
            <a:r>
              <a:rPr lang="en-US" sz="115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115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ĐỘNG</a:t>
            </a:r>
            <a:endParaRPr sz="115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áº¿t quáº£ hÃ¬nh áº£nh cho ai lÃ  triá»u phÃº">
            <a:extLst>
              <a:ext uri="{FF2B5EF4-FFF2-40B4-BE49-F238E27FC236}">
                <a16:creationId xmlns:a16="http://schemas.microsoft.com/office/drawing/2014/main" id="{3B4CCF45-C13A-476C-A101-6969F7CD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1293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6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59873" y="2764260"/>
            <a:ext cx="725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382543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70781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79" y="3902089"/>
            <a:ext cx="348781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lang="en-US" sz="195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195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 &amp; B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endParaRPr lang="en-US" sz="195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B.Được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đất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hòa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đẳng</a:t>
            </a:r>
            <a:r>
              <a:rPr lang="en-US" sz="16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70781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748146" y="3897872"/>
            <a:ext cx="379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Đòi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quyền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gái</a:t>
            </a:r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bg1"/>
              </a:buClr>
              <a:defRPr/>
            </a:pPr>
            <a:r>
              <a:rPr lang="en-US" sz="195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9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&amp; B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195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2C275C2-FE37-4E82-8DED-DC22D2C59DD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0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11CBA91-76EF-4614-92F0-1A35EC3155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16985A-C0C7-46F2-9699-FB04119BEAAB}"/>
              </a:ext>
            </a:extLst>
          </p:cNvPr>
          <p:cNvCxnSpPr/>
          <p:nvPr/>
        </p:nvCxnSpPr>
        <p:spPr>
          <a:xfrm>
            <a:off x="0" y="460137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7538BC-4D1A-41B0-A149-F37A907E06C7}"/>
              </a:ext>
            </a:extLst>
          </p:cNvPr>
          <p:cNvCxnSpPr/>
          <p:nvPr/>
        </p:nvCxnSpPr>
        <p:spPr>
          <a:xfrm>
            <a:off x="29922" y="3768641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12629A-1E19-49C2-B3B9-2B639B4AA4CB}"/>
              </a:ext>
            </a:extLst>
          </p:cNvPr>
          <p:cNvCxnSpPr/>
          <p:nvPr/>
        </p:nvCxnSpPr>
        <p:spPr>
          <a:xfrm>
            <a:off x="0" y="2967327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BF0C008-2F0D-4640-A7CC-2BAF98D08907}"/>
              </a:ext>
            </a:extLst>
          </p:cNvPr>
          <p:cNvSpPr/>
          <p:nvPr/>
        </p:nvSpPr>
        <p:spPr>
          <a:xfrm flipH="1">
            <a:off x="604749" y="2500265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D37F35-D888-4FC1-84EF-73086478E493}"/>
              </a:ext>
            </a:extLst>
          </p:cNvPr>
          <p:cNvSpPr txBox="1"/>
          <p:nvPr/>
        </p:nvSpPr>
        <p:spPr>
          <a:xfrm>
            <a:off x="1549294" y="2502542"/>
            <a:ext cx="5985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SG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bang d">
            <a:extLst>
              <a:ext uri="{FF2B5EF4-FFF2-40B4-BE49-F238E27FC236}">
                <a16:creationId xmlns:a16="http://schemas.microsoft.com/office/drawing/2014/main" id="{30E0C24F-45FB-47C0-9A92-010CA61FC3A6}"/>
              </a:ext>
            </a:extLst>
          </p:cNvPr>
          <p:cNvSpPr/>
          <p:nvPr/>
        </p:nvSpPr>
        <p:spPr>
          <a:xfrm flipH="1">
            <a:off x="5037785" y="4376013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bang b">
            <a:extLst>
              <a:ext uri="{FF2B5EF4-FFF2-40B4-BE49-F238E27FC236}">
                <a16:creationId xmlns:a16="http://schemas.microsoft.com/office/drawing/2014/main" id="{A418CD38-C561-4439-B629-36073756FFF3}"/>
              </a:ext>
            </a:extLst>
          </p:cNvPr>
          <p:cNvSpPr/>
          <p:nvPr/>
        </p:nvSpPr>
        <p:spPr>
          <a:xfrm flipH="1">
            <a:off x="4826679" y="3571564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cau hoi d">
            <a:extLst>
              <a:ext uri="{FF2B5EF4-FFF2-40B4-BE49-F238E27FC236}">
                <a16:creationId xmlns:a16="http://schemas.microsoft.com/office/drawing/2014/main" id="{819756A3-F2CC-4E03-9864-24F70F0B69CD}"/>
              </a:ext>
            </a:extLst>
          </p:cNvPr>
          <p:cNvSpPr txBox="1"/>
          <p:nvPr/>
        </p:nvSpPr>
        <p:spPr>
          <a:xfrm>
            <a:off x="5037785" y="4429902"/>
            <a:ext cx="32767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A, B &amp; C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endParaRPr lang="en-US" sz="1500" kern="1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cau hoi b">
            <a:extLst>
              <a:ext uri="{FF2B5EF4-FFF2-40B4-BE49-F238E27FC236}">
                <a16:creationId xmlns:a16="http://schemas.microsoft.com/office/drawing/2014/main" id="{513DE453-BB64-4641-BEAF-546A3C2DE899}"/>
              </a:ext>
            </a:extLst>
          </p:cNvPr>
          <p:cNvSpPr txBox="1"/>
          <p:nvPr/>
        </p:nvSpPr>
        <p:spPr>
          <a:xfrm>
            <a:off x="5037785" y="3524839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kêu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sức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giới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bang a">
            <a:extLst>
              <a:ext uri="{FF2B5EF4-FFF2-40B4-BE49-F238E27FC236}">
                <a16:creationId xmlns:a16="http://schemas.microsoft.com/office/drawing/2014/main" id="{11D783C3-2B24-4E78-9453-F5CE77563822}"/>
              </a:ext>
            </a:extLst>
          </p:cNvPr>
          <p:cNvSpPr/>
          <p:nvPr/>
        </p:nvSpPr>
        <p:spPr>
          <a:xfrm flipH="1">
            <a:off x="582135" y="357390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bang c">
            <a:extLst>
              <a:ext uri="{FF2B5EF4-FFF2-40B4-BE49-F238E27FC236}">
                <a16:creationId xmlns:a16="http://schemas.microsoft.com/office/drawing/2014/main" id="{DE7192D4-B953-47D9-BCB7-9D656F52614D}"/>
              </a:ext>
            </a:extLst>
          </p:cNvPr>
          <p:cNvSpPr/>
          <p:nvPr/>
        </p:nvSpPr>
        <p:spPr>
          <a:xfrm flipH="1">
            <a:off x="691494" y="4269987"/>
            <a:ext cx="3937330" cy="74606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cau hoi a">
            <a:extLst>
              <a:ext uri="{FF2B5EF4-FFF2-40B4-BE49-F238E27FC236}">
                <a16:creationId xmlns:a16="http://schemas.microsoft.com/office/drawing/2014/main" id="{512E0B1F-8D67-4098-8427-550D2766AC6A}"/>
              </a:ext>
            </a:extLst>
          </p:cNvPr>
          <p:cNvSpPr txBox="1"/>
          <p:nvPr/>
        </p:nvSpPr>
        <p:spPr>
          <a:xfrm>
            <a:off x="889350" y="3521257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Tầm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tương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lai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tốt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đẹp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cau hoi c">
            <a:extLst>
              <a:ext uri="{FF2B5EF4-FFF2-40B4-BE49-F238E27FC236}">
                <a16:creationId xmlns:a16="http://schemas.microsoft.com/office/drawing/2014/main" id="{27A2627B-8918-497C-8B8F-E517574DB1A4}"/>
              </a:ext>
            </a:extLst>
          </p:cNvPr>
          <p:cNvSpPr txBox="1"/>
          <p:nvPr/>
        </p:nvSpPr>
        <p:spPr>
          <a:xfrm>
            <a:off x="889349" y="4241459"/>
            <a:ext cx="34878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Nhắc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nhở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trách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hỗ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trợ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dục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truyền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hứng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sz="1500" kern="1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SG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Question">
            <a:hlinkClick r:id="" action="ppaction://media"/>
            <a:extLst>
              <a:ext uri="{FF2B5EF4-FFF2-40B4-BE49-F238E27FC236}">
                <a16:creationId xmlns:a16="http://schemas.microsoft.com/office/drawing/2014/main" id="{D140ACD1-5C65-4A67-9D0B-BA29AC9022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51" name="Final Answer">
            <a:hlinkClick r:id="" action="ppaction://media"/>
            <a:extLst>
              <a:ext uri="{FF2B5EF4-FFF2-40B4-BE49-F238E27FC236}">
                <a16:creationId xmlns:a16="http://schemas.microsoft.com/office/drawing/2014/main" id="{F219B25A-D8F1-41B5-AA63-4824226EF0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52" name="Win">
            <a:hlinkClick r:id="" action="ppaction://media"/>
            <a:extLst>
              <a:ext uri="{FF2B5EF4-FFF2-40B4-BE49-F238E27FC236}">
                <a16:creationId xmlns:a16="http://schemas.microsoft.com/office/drawing/2014/main" id="{6917D1FA-34E5-4CF7-8545-7CB3C0C7F7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53" name="Lose">
            <a:hlinkClick r:id="" action="ppaction://media"/>
            <a:extLst>
              <a:ext uri="{FF2B5EF4-FFF2-40B4-BE49-F238E27FC236}">
                <a16:creationId xmlns:a16="http://schemas.microsoft.com/office/drawing/2014/main" id="{4DFF536B-EEDA-48BB-A3BE-409410D6164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02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73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5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02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7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590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02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590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2021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9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590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36" grpId="0"/>
      <p:bldP spid="37" grpId="0" animBg="1"/>
      <p:bldP spid="37" grpId="1" animBg="1"/>
      <p:bldP spid="37" grpId="2" animBg="1"/>
      <p:bldP spid="37" grpId="3" animBg="1"/>
      <p:bldP spid="37" grpId="4" animBg="1"/>
      <p:bldP spid="42" grpId="0" animBg="1"/>
      <p:bldP spid="42" grpId="1" animBg="1"/>
      <p:bldP spid="43" grpId="0"/>
      <p:bldP spid="43" grpId="1"/>
      <p:bldP spid="43" grpId="2"/>
      <p:bldP spid="43" grpId="3"/>
      <p:bldP spid="43" grpId="4"/>
      <p:bldP spid="43" grpId="5"/>
      <p:bldP spid="44" grpId="0"/>
      <p:bldP spid="44" grpId="1"/>
      <p:bldP spid="44" grpId="2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8" grpId="2"/>
      <p:bldP spid="49" grpId="0"/>
      <p:bldP spid="49" grpId="1"/>
      <p:bldP spid="4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800932" y="2712409"/>
            <a:ext cx="7599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XXI”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743782" y="3790716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00932" y="4438162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&amp; B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826679" y="3797860"/>
            <a:ext cx="3487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Gây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ấn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tượng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nghe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&amp; B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29922" y="3790716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2813523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04748" y="2354922"/>
            <a:ext cx="8154143" cy="81885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802279" y="2583401"/>
            <a:ext cx="75992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323819"/>
            <a:ext cx="3937330" cy="82868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04747" y="3349754"/>
            <a:ext cx="37724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00932" y="4438162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393348"/>
            <a:ext cx="3937330" cy="79127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600477" y="3434733"/>
            <a:ext cx="35495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minh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suy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duy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 &amp; C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US Great Outdoors Month by Slidesgo">
  <a:themeElements>
    <a:clrScheme name="Simple Light">
      <a:dk1>
        <a:srgbClr val="000000"/>
      </a:dk1>
      <a:lt1>
        <a:srgbClr val="04303A"/>
      </a:lt1>
      <a:dk2>
        <a:srgbClr val="648E71"/>
      </a:dk2>
      <a:lt2>
        <a:srgbClr val="AED080"/>
      </a:lt2>
      <a:accent1>
        <a:srgbClr val="F6EFD3"/>
      </a:accent1>
      <a:accent2>
        <a:srgbClr val="FABC6E"/>
      </a:accent2>
      <a:accent3>
        <a:srgbClr val="EF7963"/>
      </a:accent3>
      <a:accent4>
        <a:srgbClr val="662C26"/>
      </a:accent4>
      <a:accent5>
        <a:srgbClr val="B6DFE7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1815</Words>
  <Application>Microsoft Office PowerPoint</Application>
  <PresentationFormat>On-screen Show (16:9)</PresentationFormat>
  <Paragraphs>115</Paragraphs>
  <Slides>27</Slides>
  <Notes>20</Notes>
  <HiddenSlides>0</HiddenSlides>
  <MMClips>20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Calibri</vt:lpstr>
      <vt:lpstr>More Sugar Thin</vt:lpstr>
      <vt:lpstr>#9Slide04 Playfair Display Blac</vt:lpstr>
      <vt:lpstr>Anaheim</vt:lpstr>
      <vt:lpstr>Special Elite</vt:lpstr>
      <vt:lpstr>#9Slide03 Arima Madurai Black</vt:lpstr>
      <vt:lpstr>#9Slide03 AmpleSoft Bold</vt:lpstr>
      <vt:lpstr>#9Slide04 Noticia Text Bold</vt:lpstr>
      <vt:lpstr>Kalam</vt:lpstr>
      <vt:lpstr>Arial</vt:lpstr>
      <vt:lpstr>#9Slide03 Roboto Black</vt:lpstr>
      <vt:lpstr>Wingdings</vt:lpstr>
      <vt:lpstr>Times New Roman</vt:lpstr>
      <vt:lpstr>US Great Outdoors Month by Slidesgo</vt:lpstr>
      <vt:lpstr>Tiết …  ÔN TẬP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10  ÔN TẬP</dc:title>
  <dc:creator>YEN NHI</dc:creator>
  <cp:lastModifiedBy>ThuNgoc</cp:lastModifiedBy>
  <cp:revision>13</cp:revision>
  <dcterms:created xsi:type="dcterms:W3CDTF">2022-09-21T01:31:04Z</dcterms:created>
  <dcterms:modified xsi:type="dcterms:W3CDTF">2023-08-10T12:48:35Z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1033-4.4.1.7616</vt:lpwstr>
  </property>
</Properties>
</file>