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9" r:id="rId4"/>
    <p:sldMasterId id="2147483692" r:id="rId5"/>
    <p:sldMasterId id="2147483705" r:id="rId6"/>
  </p:sldMasterIdLst>
  <p:notesMasterIdLst>
    <p:notesMasterId r:id="rId35"/>
  </p:notesMasterIdLst>
  <p:sldIdLst>
    <p:sldId id="256" r:id="rId7"/>
    <p:sldId id="259" r:id="rId8"/>
    <p:sldId id="348" r:id="rId9"/>
    <p:sldId id="351" r:id="rId10"/>
    <p:sldId id="358" r:id="rId11"/>
    <p:sldId id="349" r:id="rId12"/>
    <p:sldId id="286" r:id="rId13"/>
    <p:sldId id="360" r:id="rId14"/>
    <p:sldId id="362" r:id="rId15"/>
    <p:sldId id="361" r:id="rId16"/>
    <p:sldId id="364" r:id="rId17"/>
    <p:sldId id="368" r:id="rId18"/>
    <p:sldId id="287" r:id="rId19"/>
    <p:sldId id="370" r:id="rId20"/>
    <p:sldId id="369" r:id="rId21"/>
    <p:sldId id="374" r:id="rId22"/>
    <p:sldId id="375" r:id="rId23"/>
    <p:sldId id="376" r:id="rId24"/>
    <p:sldId id="377" r:id="rId25"/>
    <p:sldId id="380" r:id="rId26"/>
    <p:sldId id="383" r:id="rId27"/>
    <p:sldId id="382" r:id="rId28"/>
    <p:sldId id="354" r:id="rId29"/>
    <p:sldId id="384" r:id="rId30"/>
    <p:sldId id="385" r:id="rId31"/>
    <p:sldId id="386" r:id="rId32"/>
    <p:sldId id="7132" r:id="rId33"/>
    <p:sldId id="7115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A4B7"/>
    <a:srgbClr val="5DA2B1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6" autoAdjust="0"/>
    <p:restoredTop sz="94660"/>
  </p:normalViewPr>
  <p:slideViewPr>
    <p:cSldViewPr snapToGrid="0">
      <p:cViewPr varScale="1">
        <p:scale>
          <a:sx n="88" d="100"/>
          <a:sy n="88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338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892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705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134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059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251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00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102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49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471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79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628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471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40B81-4713-4A4F-BB39-CC1B9B916C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52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02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997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719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69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393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72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53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986276"/>
      </p:ext>
    </p:extLst>
  </p:cSld>
  <p:clrMapOvr>
    <a:masterClrMapping/>
  </p:clrMapOvr>
  <p:transition spd="slow" advClick="0" advTm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94F18B-4E08-4051-A38F-D249E055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80820645"/>
      </p:ext>
    </p:extLst>
  </p:cSld>
  <p:clrMapOvr>
    <a:masterClrMapping/>
  </p:clrMapOvr>
  <p:transition spd="slow" advClick="0" advTm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/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7F493308-CE77-4764-92F7-91BA9DCA90C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801E2A16-122B-480B-B065-93933D13E32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0991137"/>
      </p:ext>
    </p:extLst>
  </p:cSld>
  <p:clrMapOvr>
    <a:masterClrMapping/>
  </p:clrMapOvr>
  <p:transition spd="slow" advClick="0" advTm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499E1DC4-A3D9-462B-92FE-9902040D43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324E1B-9595-4D1D-9871-F312FAA5EAD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9804177"/>
      </p:ext>
    </p:extLst>
  </p:cSld>
  <p:clrMapOvr>
    <a:masterClrMapping/>
  </p:clrMapOvr>
  <p:transition spd="slow" advClick="0" advTm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Header 01 (16: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ELLA Business Template">
            <a:extLst>
              <a:ext uri="{FF2B5EF4-FFF2-40B4-BE49-F238E27FC236}">
                <a16:creationId xmlns:a16="http://schemas.microsoft.com/office/drawing/2014/main" id="{08D44C1C-C27B-4324-BF51-009A02B49F3E}"/>
              </a:ext>
            </a:extLst>
          </p:cNvPr>
          <p:cNvSpPr txBox="1"/>
          <p:nvPr userDrawn="1"/>
        </p:nvSpPr>
        <p:spPr>
          <a:xfrm>
            <a:off x="634735" y="208988"/>
            <a:ext cx="5145104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00000"/>
              </a:lnSpc>
              <a:defRPr sz="18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sz="900" dirty="0"/>
              <a:t>CELLA </a:t>
            </a:r>
            <a:r>
              <a:rPr sz="9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Business Template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9358D3B3-1FBD-40ED-ABE3-F424D2932553}"/>
              </a:ext>
            </a:extLst>
          </p:cNvPr>
          <p:cNvSpPr/>
          <p:nvPr userDrawn="1"/>
        </p:nvSpPr>
        <p:spPr>
          <a:xfrm>
            <a:off x="-1" y="6292057"/>
            <a:ext cx="12226414" cy="0"/>
          </a:xfrm>
          <a:prstGeom prst="line">
            <a:avLst/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www.websitename.com">
            <a:extLst>
              <a:ext uri="{FF2B5EF4-FFF2-40B4-BE49-F238E27FC236}">
                <a16:creationId xmlns:a16="http://schemas.microsoft.com/office/drawing/2014/main" id="{72BF519D-B8A1-4AB2-B087-A7B7F7FDDB13}"/>
              </a:ext>
            </a:extLst>
          </p:cNvPr>
          <p:cNvSpPr txBox="1"/>
          <p:nvPr userDrawn="1"/>
        </p:nvSpPr>
        <p:spPr>
          <a:xfrm>
            <a:off x="9978105" y="6500416"/>
            <a:ext cx="12118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lnSpc>
                <a:spcPct val="150000"/>
              </a:lnSpc>
              <a:defRPr sz="1800" b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100000"/>
              </a:lnSpc>
            </a:pPr>
            <a:r>
              <a:rPr sz="900" dirty="0"/>
              <a:t>www.websitename.com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D93257D-03E6-4F5B-9D9B-A712DBAFC240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6095999" y="3429000"/>
            <a:ext cx="2413000" cy="2286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3208069-7374-45BB-95F0-4D1846A0FEEB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8510026" y="1143000"/>
            <a:ext cx="2413000" cy="2286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D3C9384-B8A5-43B6-9151-E0B3F7605D87}"/>
              </a:ext>
            </a:extLst>
          </p:cNvPr>
          <p:cNvSpPr>
            <a:spLocks noGrp="1"/>
          </p:cNvSpPr>
          <p:nvPr>
            <p:ph type="pic" sz="quarter" idx="129" hasCustomPrompt="1"/>
          </p:nvPr>
        </p:nvSpPr>
        <p:spPr>
          <a:xfrm>
            <a:off x="6096000" y="1143000"/>
            <a:ext cx="2413000" cy="2286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7C8087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D328988-B3A4-47A9-BD6E-4DBAF7F49FAB}"/>
              </a:ext>
            </a:extLst>
          </p:cNvPr>
          <p:cNvSpPr>
            <a:spLocks noGrp="1"/>
          </p:cNvSpPr>
          <p:nvPr>
            <p:ph type="pic" sz="quarter" idx="137" hasCustomPrompt="1"/>
          </p:nvPr>
        </p:nvSpPr>
        <p:spPr>
          <a:xfrm>
            <a:off x="8510026" y="3429000"/>
            <a:ext cx="2413000" cy="2286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7C8087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613080631"/>
      </p:ext>
    </p:extLst>
  </p:cSld>
  <p:clrMapOvr>
    <a:masterClrMapping/>
  </p:clrMapOvr>
  <p:transition spd="slow" advClick="0" advTm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Header 01 (16: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ELLA Business Template">
            <a:extLst>
              <a:ext uri="{FF2B5EF4-FFF2-40B4-BE49-F238E27FC236}">
                <a16:creationId xmlns:a16="http://schemas.microsoft.com/office/drawing/2014/main" id="{08D44C1C-C27B-4324-BF51-009A02B49F3E}"/>
              </a:ext>
            </a:extLst>
          </p:cNvPr>
          <p:cNvSpPr txBox="1"/>
          <p:nvPr userDrawn="1"/>
        </p:nvSpPr>
        <p:spPr>
          <a:xfrm>
            <a:off x="634735" y="208988"/>
            <a:ext cx="5145104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00000"/>
              </a:lnSpc>
              <a:defRPr sz="18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sz="900" dirty="0"/>
              <a:t>CELLA </a:t>
            </a:r>
            <a:r>
              <a:rPr sz="9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Business Template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9358D3B3-1FBD-40ED-ABE3-F424D2932553}"/>
              </a:ext>
            </a:extLst>
          </p:cNvPr>
          <p:cNvSpPr/>
          <p:nvPr userDrawn="1"/>
        </p:nvSpPr>
        <p:spPr>
          <a:xfrm>
            <a:off x="-1" y="6292057"/>
            <a:ext cx="12226414" cy="0"/>
          </a:xfrm>
          <a:prstGeom prst="line">
            <a:avLst/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www.websitename.com">
            <a:extLst>
              <a:ext uri="{FF2B5EF4-FFF2-40B4-BE49-F238E27FC236}">
                <a16:creationId xmlns:a16="http://schemas.microsoft.com/office/drawing/2014/main" id="{72BF519D-B8A1-4AB2-B087-A7B7F7FDDB13}"/>
              </a:ext>
            </a:extLst>
          </p:cNvPr>
          <p:cNvSpPr txBox="1"/>
          <p:nvPr userDrawn="1"/>
        </p:nvSpPr>
        <p:spPr>
          <a:xfrm>
            <a:off x="9978105" y="6500416"/>
            <a:ext cx="12118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lnSpc>
                <a:spcPct val="150000"/>
              </a:lnSpc>
              <a:defRPr sz="1800" b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100000"/>
              </a:lnSpc>
            </a:pPr>
            <a:r>
              <a:rPr sz="900" dirty="0"/>
              <a:t>www.websitename.com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8E06780-D9D3-4105-A737-32974D01D568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1268975" y="1144521"/>
            <a:ext cx="4826993" cy="4568958"/>
          </a:xfrm>
          <a:custGeom>
            <a:avLst/>
            <a:gdLst>
              <a:gd name="connsiteX0" fmla="*/ 0 w 9653985"/>
              <a:gd name="connsiteY0" fmla="*/ 0 h 9137916"/>
              <a:gd name="connsiteX1" fmla="*/ 9653985 w 9653985"/>
              <a:gd name="connsiteY1" fmla="*/ 0 h 9137916"/>
              <a:gd name="connsiteX2" fmla="*/ 9653985 w 9653985"/>
              <a:gd name="connsiteY2" fmla="*/ 9137916 h 9137916"/>
              <a:gd name="connsiteX3" fmla="*/ 0 w 9653985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3985" h="9137916">
                <a:moveTo>
                  <a:pt x="0" y="0"/>
                </a:moveTo>
                <a:lnTo>
                  <a:pt x="9653985" y="0"/>
                </a:lnTo>
                <a:lnTo>
                  <a:pt x="9653985" y="9137916"/>
                </a:lnTo>
                <a:lnTo>
                  <a:pt x="0" y="913791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99916889"/>
      </p:ext>
    </p:extLst>
  </p:cSld>
  <p:clrMapOvr>
    <a:masterClrMapping/>
  </p:clrMapOvr>
  <p:transition spd="slow" advClick="0" advTm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66023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48193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403124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374390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934080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45022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883925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712126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270262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110238"/>
      </p:ext>
    </p:extLst>
  </p:cSld>
  <p:clrMapOvr>
    <a:masterClrMapping/>
  </p:clrMapOvr>
  <p:transition spd="slow" advClick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295004"/>
      </p:ext>
    </p:extLst>
  </p:cSld>
  <p:clrMapOvr>
    <a:masterClrMapping/>
  </p:clrMapOvr>
  <p:transition spd="slow" advClick="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6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97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82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15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82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32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43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75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41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71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2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724054"/>
      </p:ext>
    </p:extLst>
  </p:cSld>
  <p:clrMapOvr>
    <a:masterClrMapping/>
  </p:clrMapOvr>
  <p:transition spd="slow" advClick="0" advTm="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621088"/>
      </p:ext>
    </p:extLst>
  </p:cSld>
  <p:clrMapOvr>
    <a:masterClrMapping/>
  </p:clrMapOvr>
  <p:transition spd="slow" advClick="0" advTm="0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656716"/>
      </p:ext>
    </p:extLst>
  </p:cSld>
  <p:clrMapOvr>
    <a:masterClrMapping/>
  </p:clrMapOvr>
  <p:transition spd="slow" advClick="0" advTm="0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421215"/>
      </p:ext>
    </p:extLst>
  </p:cSld>
  <p:clrMapOvr>
    <a:masterClrMapping/>
  </p:clrMapOvr>
  <p:transition spd="slow" advClick="0" advTm="0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464997"/>
      </p:ext>
    </p:extLst>
  </p:cSld>
  <p:clrMapOvr>
    <a:masterClrMapping/>
  </p:clrMapOvr>
  <p:transition spd="slow" advClick="0" advTm="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131847"/>
      </p:ext>
    </p:extLst>
  </p:cSld>
  <p:clrMapOvr>
    <a:masterClrMapping/>
  </p:clrMapOvr>
  <p:transition spd="slow" advClick="0" advTm="0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556232"/>
      </p:ext>
    </p:extLst>
  </p:cSld>
  <p:clrMapOvr>
    <a:masterClrMapping/>
  </p:clrMapOvr>
  <p:transition spd="slow" advClick="0" advTm="0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61770"/>
      </p:ext>
    </p:extLst>
  </p:cSld>
  <p:clrMapOvr>
    <a:masterClrMapping/>
  </p:clrMapOvr>
  <p:transition spd="slow" advClick="0" advTm="0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395469"/>
      </p:ext>
    </p:extLst>
  </p:cSld>
  <p:clrMapOvr>
    <a:masterClrMapping/>
  </p:clrMapOvr>
  <p:transition spd="slow" advClick="0" advTm="0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312961"/>
      </p:ext>
    </p:extLst>
  </p:cSld>
  <p:clrMapOvr>
    <a:masterClrMapping/>
  </p:clrMapOvr>
  <p:transition spd="slow" advClick="0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931331"/>
      </p:ext>
    </p:extLst>
  </p:cSld>
  <p:clrMapOvr>
    <a:masterClrMapping/>
  </p:clrMapOvr>
  <p:transition spd="slow" advClick="0" advTm="0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31810"/>
      </p:ext>
    </p:extLst>
  </p:cSld>
  <p:clrMapOvr>
    <a:masterClrMapping/>
  </p:clrMapOvr>
  <p:transition spd="slow" advClick="0" advTm="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C717E-93B2-47F9-9C35-7FC41BB9BF90}" type="datetime1">
              <a:rPr lang="zh-CN" altLang="en-US"/>
              <a:pPr>
                <a:defRPr/>
              </a:pPr>
              <a:t>2023/8/10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5B8FF-A159-4928-B333-16EC65337BF6}" type="slidenum">
              <a:rPr lang="zh-CN" altLang="en-US"/>
              <a:pPr>
                <a:defRPr/>
              </a:pPr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19609"/>
      </p:ext>
    </p:extLst>
  </p:cSld>
  <p:clrMapOvr>
    <a:masterClrMapping/>
  </p:clrMapOvr>
  <p:transition spd="slow" advClick="0" advTm="0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22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83680"/>
            <a:ext cx="12192000" cy="274320"/>
            <a:chOff x="49212" y="6583680"/>
            <a:chExt cx="12142788" cy="274320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9212" y="6653349"/>
              <a:ext cx="12142788" cy="2046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49212" y="6583680"/>
              <a:ext cx="12142788" cy="70077"/>
            </a:xfrm>
            <a:custGeom>
              <a:avLst/>
              <a:gdLst>
                <a:gd name="T0" fmla="*/ 0 w 39688"/>
                <a:gd name="T1" fmla="*/ 361 h 361"/>
                <a:gd name="T2" fmla="*/ 39688 w 39688"/>
                <a:gd name="T3" fmla="*/ 361 h 361"/>
                <a:gd name="T4" fmla="*/ 39688 w 39688"/>
                <a:gd name="T5" fmla="*/ 4 h 361"/>
                <a:gd name="T6" fmla="*/ 32844 w 39688"/>
                <a:gd name="T7" fmla="*/ 4 h 361"/>
                <a:gd name="T8" fmla="*/ 32586 w 39688"/>
                <a:gd name="T9" fmla="*/ 0 h 361"/>
                <a:gd name="T10" fmla="*/ 25658 w 39688"/>
                <a:gd name="T11" fmla="*/ 0 h 361"/>
                <a:gd name="T12" fmla="*/ 25601 w 39688"/>
                <a:gd name="T13" fmla="*/ 0 h 361"/>
                <a:gd name="T14" fmla="*/ 0 w 39688"/>
                <a:gd name="T15" fmla="*/ 4 h 361"/>
                <a:gd name="T16" fmla="*/ 0 w 39688"/>
                <a:gd name="T1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61">
                  <a:moveTo>
                    <a:pt x="0" y="361"/>
                  </a:moveTo>
                  <a:lnTo>
                    <a:pt x="39688" y="361"/>
                  </a:lnTo>
                  <a:lnTo>
                    <a:pt x="39688" y="4"/>
                  </a:lnTo>
                  <a:lnTo>
                    <a:pt x="32844" y="4"/>
                  </a:lnTo>
                  <a:lnTo>
                    <a:pt x="32586" y="0"/>
                  </a:lnTo>
                  <a:lnTo>
                    <a:pt x="25658" y="0"/>
                  </a:lnTo>
                  <a:lnTo>
                    <a:pt x="25601" y="0"/>
                  </a:lnTo>
                  <a:lnTo>
                    <a:pt x="0" y="4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11112" y="12699"/>
            <a:ext cx="12180888" cy="788410"/>
            <a:chOff x="11112" y="12698"/>
            <a:chExt cx="12180888" cy="149939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112" y="12698"/>
              <a:ext cx="12180887" cy="1449863"/>
            </a:xfrm>
            <a:custGeom>
              <a:avLst/>
              <a:gdLst>
                <a:gd name="T0" fmla="*/ 0 w 39688"/>
                <a:gd name="T1" fmla="*/ 2557 h 3877"/>
                <a:gd name="T2" fmla="*/ 1868 w 39688"/>
                <a:gd name="T3" fmla="*/ 3316 h 3877"/>
                <a:gd name="T4" fmla="*/ 4304 w 39688"/>
                <a:gd name="T5" fmla="*/ 3574 h 3877"/>
                <a:gd name="T6" fmla="*/ 30939 w 39688"/>
                <a:gd name="T7" fmla="*/ 3574 h 3877"/>
                <a:gd name="T8" fmla="*/ 38001 w 39688"/>
                <a:gd name="T9" fmla="*/ 2616 h 3877"/>
                <a:gd name="T10" fmla="*/ 39688 w 39688"/>
                <a:gd name="T11" fmla="*/ 1611 h 3877"/>
                <a:gd name="T12" fmla="*/ 39688 w 39688"/>
                <a:gd name="T13" fmla="*/ 0 h 3877"/>
                <a:gd name="T14" fmla="*/ 0 w 39688"/>
                <a:gd name="T15" fmla="*/ 0 h 3877"/>
                <a:gd name="T16" fmla="*/ 0 w 39688"/>
                <a:gd name="T17" fmla="*/ 255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877">
                  <a:moveTo>
                    <a:pt x="0" y="2557"/>
                  </a:moveTo>
                  <a:cubicBezTo>
                    <a:pt x="711" y="2842"/>
                    <a:pt x="767" y="3027"/>
                    <a:pt x="1868" y="3316"/>
                  </a:cubicBezTo>
                  <a:cubicBezTo>
                    <a:pt x="2678" y="3528"/>
                    <a:pt x="3430" y="3574"/>
                    <a:pt x="4304" y="3574"/>
                  </a:cubicBezTo>
                  <a:lnTo>
                    <a:pt x="30939" y="3574"/>
                  </a:lnTo>
                  <a:cubicBezTo>
                    <a:pt x="33799" y="3574"/>
                    <a:pt x="35580" y="3877"/>
                    <a:pt x="38001" y="2616"/>
                  </a:cubicBezTo>
                  <a:cubicBezTo>
                    <a:pt x="38551" y="2330"/>
                    <a:pt x="39322" y="1783"/>
                    <a:pt x="39688" y="1611"/>
                  </a:cubicBezTo>
                  <a:lnTo>
                    <a:pt x="39688" y="0"/>
                  </a:lnTo>
                  <a:lnTo>
                    <a:pt x="0" y="0"/>
                  </a:lnTo>
                  <a:lnTo>
                    <a:pt x="0" y="255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1112" y="617748"/>
              <a:ext cx="12180888" cy="894348"/>
            </a:xfrm>
            <a:custGeom>
              <a:avLst/>
              <a:gdLst>
                <a:gd name="T0" fmla="*/ 0 w 39688"/>
                <a:gd name="T1" fmla="*/ 946 h 2444"/>
                <a:gd name="T2" fmla="*/ 0 w 39688"/>
                <a:gd name="T3" fmla="*/ 1122 h 2444"/>
                <a:gd name="T4" fmla="*/ 1869 w 39688"/>
                <a:gd name="T5" fmla="*/ 1882 h 2444"/>
                <a:gd name="T6" fmla="*/ 4304 w 39688"/>
                <a:gd name="T7" fmla="*/ 2138 h 2444"/>
                <a:gd name="T8" fmla="*/ 30939 w 39688"/>
                <a:gd name="T9" fmla="*/ 2138 h 2444"/>
                <a:gd name="T10" fmla="*/ 38000 w 39688"/>
                <a:gd name="T11" fmla="*/ 1181 h 2444"/>
                <a:gd name="T12" fmla="*/ 38844 w 39688"/>
                <a:gd name="T13" fmla="*/ 685 h 2444"/>
                <a:gd name="T14" fmla="*/ 39688 w 39688"/>
                <a:gd name="T15" fmla="*/ 176 h 2444"/>
                <a:gd name="T16" fmla="*/ 39688 w 39688"/>
                <a:gd name="T17" fmla="*/ 0 h 2444"/>
                <a:gd name="T18" fmla="*/ 38001 w 39688"/>
                <a:gd name="T19" fmla="*/ 1005 h 2444"/>
                <a:gd name="T20" fmla="*/ 30939 w 39688"/>
                <a:gd name="T21" fmla="*/ 1963 h 2444"/>
                <a:gd name="T22" fmla="*/ 4304 w 39688"/>
                <a:gd name="T23" fmla="*/ 1963 h 2444"/>
                <a:gd name="T24" fmla="*/ 1868 w 39688"/>
                <a:gd name="T25" fmla="*/ 1705 h 2444"/>
                <a:gd name="T26" fmla="*/ 0 w 39688"/>
                <a:gd name="T27" fmla="*/ 946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88" h="2444">
                  <a:moveTo>
                    <a:pt x="0" y="946"/>
                  </a:moveTo>
                  <a:lnTo>
                    <a:pt x="0" y="1122"/>
                  </a:lnTo>
                  <a:cubicBezTo>
                    <a:pt x="640" y="1373"/>
                    <a:pt x="845" y="1626"/>
                    <a:pt x="1869" y="1882"/>
                  </a:cubicBezTo>
                  <a:cubicBezTo>
                    <a:pt x="2673" y="2084"/>
                    <a:pt x="3434" y="2138"/>
                    <a:pt x="4304" y="2138"/>
                  </a:cubicBezTo>
                  <a:lnTo>
                    <a:pt x="30939" y="2138"/>
                  </a:lnTo>
                  <a:cubicBezTo>
                    <a:pt x="33844" y="2138"/>
                    <a:pt x="35560" y="2444"/>
                    <a:pt x="38000" y="1181"/>
                  </a:cubicBezTo>
                  <a:cubicBezTo>
                    <a:pt x="38288" y="1032"/>
                    <a:pt x="38582" y="850"/>
                    <a:pt x="38844" y="685"/>
                  </a:cubicBezTo>
                  <a:cubicBezTo>
                    <a:pt x="39090" y="529"/>
                    <a:pt x="39424" y="296"/>
                    <a:pt x="39688" y="176"/>
                  </a:cubicBezTo>
                  <a:lnTo>
                    <a:pt x="39688" y="0"/>
                  </a:lnTo>
                  <a:cubicBezTo>
                    <a:pt x="39322" y="172"/>
                    <a:pt x="38551" y="719"/>
                    <a:pt x="38001" y="1005"/>
                  </a:cubicBezTo>
                  <a:cubicBezTo>
                    <a:pt x="35580" y="2266"/>
                    <a:pt x="33799" y="1963"/>
                    <a:pt x="30939" y="1963"/>
                  </a:cubicBezTo>
                  <a:lnTo>
                    <a:pt x="4304" y="1963"/>
                  </a:lnTo>
                  <a:cubicBezTo>
                    <a:pt x="3430" y="1963"/>
                    <a:pt x="2678" y="1917"/>
                    <a:pt x="1868" y="1705"/>
                  </a:cubicBezTo>
                  <a:cubicBezTo>
                    <a:pt x="767" y="1416"/>
                    <a:pt x="711" y="1231"/>
                    <a:pt x="0" y="9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4896207" y="83472"/>
            <a:ext cx="2399586" cy="551868"/>
            <a:chOff x="3442893" y="126602"/>
            <a:chExt cx="2399586" cy="551868"/>
          </a:xfrm>
        </p:grpSpPr>
        <p:sp>
          <p:nvSpPr>
            <p:cNvPr id="11" name="open-book_338382"/>
            <p:cNvSpPr>
              <a:spLocks noChangeAspect="1"/>
            </p:cNvSpPr>
            <p:nvPr userDrawn="1"/>
          </p:nvSpPr>
          <p:spPr bwMode="auto">
            <a:xfrm>
              <a:off x="3442893" y="160155"/>
              <a:ext cx="499346" cy="467452"/>
            </a:xfrm>
            <a:custGeom>
              <a:avLst/>
              <a:gdLst>
                <a:gd name="T0" fmla="*/ 5973 w 6827"/>
                <a:gd name="T1" fmla="*/ 711 h 6400"/>
                <a:gd name="T2" fmla="*/ 5851 w 6827"/>
                <a:gd name="T3" fmla="*/ 65 h 6400"/>
                <a:gd name="T4" fmla="*/ 3413 w 6827"/>
                <a:gd name="T5" fmla="*/ 849 h 6400"/>
                <a:gd name="T6" fmla="*/ 976 w 6827"/>
                <a:gd name="T7" fmla="*/ 65 h 6400"/>
                <a:gd name="T8" fmla="*/ 853 w 6827"/>
                <a:gd name="T9" fmla="*/ 718 h 6400"/>
                <a:gd name="T10" fmla="*/ 84 w 6827"/>
                <a:gd name="T11" fmla="*/ 793 h 6400"/>
                <a:gd name="T12" fmla="*/ 0 w 6827"/>
                <a:gd name="T13" fmla="*/ 6116 h 6400"/>
                <a:gd name="T14" fmla="*/ 6542 w 6827"/>
                <a:gd name="T15" fmla="*/ 6400 h 6400"/>
                <a:gd name="T16" fmla="*/ 6827 w 6827"/>
                <a:gd name="T17" fmla="*/ 996 h 6400"/>
                <a:gd name="T18" fmla="*/ 569 w 6827"/>
                <a:gd name="T19" fmla="*/ 5831 h 6400"/>
                <a:gd name="T20" fmla="*/ 853 w 6827"/>
                <a:gd name="T21" fmla="*/ 1287 h 6400"/>
                <a:gd name="T22" fmla="*/ 867 w 6827"/>
                <a:gd name="T23" fmla="*/ 5348 h 6400"/>
                <a:gd name="T24" fmla="*/ 904 w 6827"/>
                <a:gd name="T25" fmla="*/ 5424 h 6400"/>
                <a:gd name="T26" fmla="*/ 1275 w 6827"/>
                <a:gd name="T27" fmla="*/ 5618 h 6400"/>
                <a:gd name="T28" fmla="*/ 569 w 6827"/>
                <a:gd name="T29" fmla="*/ 5831 h 6400"/>
                <a:gd name="T30" fmla="*/ 2560 w 6827"/>
                <a:gd name="T31" fmla="*/ 4693 h 6400"/>
                <a:gd name="T32" fmla="*/ 1864 w 6827"/>
                <a:gd name="T33" fmla="*/ 4379 h 6400"/>
                <a:gd name="T34" fmla="*/ 2118 w 6827"/>
                <a:gd name="T35" fmla="*/ 3870 h 6400"/>
                <a:gd name="T36" fmla="*/ 2815 w 6827"/>
                <a:gd name="T37" fmla="*/ 4536 h 6400"/>
                <a:gd name="T38" fmla="*/ 2560 w 6827"/>
                <a:gd name="T39" fmla="*/ 3556 h 6400"/>
                <a:gd name="T40" fmla="*/ 1864 w 6827"/>
                <a:gd name="T41" fmla="*/ 3241 h 6400"/>
                <a:gd name="T42" fmla="*/ 2118 w 6827"/>
                <a:gd name="T43" fmla="*/ 2732 h 6400"/>
                <a:gd name="T44" fmla="*/ 2815 w 6827"/>
                <a:gd name="T45" fmla="*/ 3398 h 6400"/>
                <a:gd name="T46" fmla="*/ 2560 w 6827"/>
                <a:gd name="T47" fmla="*/ 2418 h 6400"/>
                <a:gd name="T48" fmla="*/ 1864 w 6827"/>
                <a:gd name="T49" fmla="*/ 2103 h 6400"/>
                <a:gd name="T50" fmla="*/ 2118 w 6827"/>
                <a:gd name="T51" fmla="*/ 1594 h 6400"/>
                <a:gd name="T52" fmla="*/ 2815 w 6827"/>
                <a:gd name="T53" fmla="*/ 2260 h 6400"/>
                <a:gd name="T54" fmla="*/ 4708 w 6827"/>
                <a:gd name="T55" fmla="*/ 1594 h 6400"/>
                <a:gd name="T56" fmla="*/ 4963 w 6827"/>
                <a:gd name="T57" fmla="*/ 2103 h 6400"/>
                <a:gd name="T58" fmla="*/ 4267 w 6827"/>
                <a:gd name="T59" fmla="*/ 2418 h 6400"/>
                <a:gd name="T60" fmla="*/ 4140 w 6827"/>
                <a:gd name="T61" fmla="*/ 1879 h 6400"/>
                <a:gd name="T62" fmla="*/ 4708 w 6827"/>
                <a:gd name="T63" fmla="*/ 2732 h 6400"/>
                <a:gd name="T64" fmla="*/ 4963 w 6827"/>
                <a:gd name="T65" fmla="*/ 3241 h 6400"/>
                <a:gd name="T66" fmla="*/ 4267 w 6827"/>
                <a:gd name="T67" fmla="*/ 3556 h 6400"/>
                <a:gd name="T68" fmla="*/ 4140 w 6827"/>
                <a:gd name="T69" fmla="*/ 3017 h 6400"/>
                <a:gd name="T70" fmla="*/ 4267 w 6827"/>
                <a:gd name="T71" fmla="*/ 4693 h 6400"/>
                <a:gd name="T72" fmla="*/ 4140 w 6827"/>
                <a:gd name="T73" fmla="*/ 4154 h 6400"/>
                <a:gd name="T74" fmla="*/ 5090 w 6827"/>
                <a:gd name="T75" fmla="*/ 3997 h 6400"/>
                <a:gd name="T76" fmla="*/ 4394 w 6827"/>
                <a:gd name="T77" fmla="*/ 4663 h 6400"/>
                <a:gd name="T78" fmla="*/ 4983 w 6827"/>
                <a:gd name="T79" fmla="*/ 5831 h 6400"/>
                <a:gd name="T80" fmla="*/ 5789 w 6827"/>
                <a:gd name="T81" fmla="*/ 5529 h 6400"/>
                <a:gd name="T82" fmla="*/ 5936 w 6827"/>
                <a:gd name="T83" fmla="*/ 5396 h 6400"/>
                <a:gd name="T84" fmla="*/ 5973 w 6827"/>
                <a:gd name="T85" fmla="*/ 5262 h 6400"/>
                <a:gd name="T86" fmla="*/ 6258 w 6827"/>
                <a:gd name="T87" fmla="*/ 128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27" h="6400">
                  <a:moveTo>
                    <a:pt x="6542" y="711"/>
                  </a:moveTo>
                  <a:lnTo>
                    <a:pt x="5973" y="711"/>
                  </a:lnTo>
                  <a:lnTo>
                    <a:pt x="5973" y="299"/>
                  </a:lnTo>
                  <a:cubicBezTo>
                    <a:pt x="5973" y="206"/>
                    <a:pt x="5928" y="119"/>
                    <a:pt x="5851" y="65"/>
                  </a:cubicBezTo>
                  <a:cubicBezTo>
                    <a:pt x="5774" y="12"/>
                    <a:pt x="5676" y="0"/>
                    <a:pt x="5589" y="33"/>
                  </a:cubicBezTo>
                  <a:lnTo>
                    <a:pt x="3413" y="849"/>
                  </a:lnTo>
                  <a:lnTo>
                    <a:pt x="1238" y="33"/>
                  </a:lnTo>
                  <a:cubicBezTo>
                    <a:pt x="1150" y="0"/>
                    <a:pt x="1053" y="12"/>
                    <a:pt x="976" y="65"/>
                  </a:cubicBezTo>
                  <a:cubicBezTo>
                    <a:pt x="899" y="119"/>
                    <a:pt x="853" y="206"/>
                    <a:pt x="853" y="299"/>
                  </a:cubicBezTo>
                  <a:lnTo>
                    <a:pt x="853" y="718"/>
                  </a:lnTo>
                  <a:lnTo>
                    <a:pt x="288" y="711"/>
                  </a:lnTo>
                  <a:cubicBezTo>
                    <a:pt x="217" y="710"/>
                    <a:pt x="139" y="740"/>
                    <a:pt x="84" y="793"/>
                  </a:cubicBezTo>
                  <a:cubicBezTo>
                    <a:pt x="30" y="847"/>
                    <a:pt x="0" y="920"/>
                    <a:pt x="0" y="996"/>
                  </a:cubicBezTo>
                  <a:lnTo>
                    <a:pt x="0" y="6116"/>
                  </a:lnTo>
                  <a:cubicBezTo>
                    <a:pt x="0" y="6273"/>
                    <a:pt x="127" y="6400"/>
                    <a:pt x="284" y="6400"/>
                  </a:cubicBezTo>
                  <a:lnTo>
                    <a:pt x="6542" y="6400"/>
                  </a:lnTo>
                  <a:cubicBezTo>
                    <a:pt x="6699" y="6400"/>
                    <a:pt x="6827" y="6273"/>
                    <a:pt x="6827" y="6116"/>
                  </a:cubicBezTo>
                  <a:lnTo>
                    <a:pt x="6827" y="996"/>
                  </a:lnTo>
                  <a:cubicBezTo>
                    <a:pt x="6827" y="839"/>
                    <a:pt x="6699" y="711"/>
                    <a:pt x="6542" y="711"/>
                  </a:cubicBezTo>
                  <a:close/>
                  <a:moveTo>
                    <a:pt x="569" y="5831"/>
                  </a:moveTo>
                  <a:lnTo>
                    <a:pt x="569" y="1283"/>
                  </a:lnTo>
                  <a:lnTo>
                    <a:pt x="853" y="1287"/>
                  </a:lnTo>
                  <a:lnTo>
                    <a:pt x="853" y="5262"/>
                  </a:lnTo>
                  <a:cubicBezTo>
                    <a:pt x="853" y="5292"/>
                    <a:pt x="858" y="5321"/>
                    <a:pt x="867" y="5348"/>
                  </a:cubicBezTo>
                  <a:cubicBezTo>
                    <a:pt x="872" y="5365"/>
                    <a:pt x="882" y="5380"/>
                    <a:pt x="890" y="5396"/>
                  </a:cubicBezTo>
                  <a:cubicBezTo>
                    <a:pt x="895" y="5405"/>
                    <a:pt x="898" y="5416"/>
                    <a:pt x="904" y="5424"/>
                  </a:cubicBezTo>
                  <a:cubicBezTo>
                    <a:pt x="936" y="5471"/>
                    <a:pt x="982" y="5508"/>
                    <a:pt x="1038" y="5529"/>
                  </a:cubicBezTo>
                  <a:lnTo>
                    <a:pt x="1275" y="5618"/>
                  </a:lnTo>
                  <a:lnTo>
                    <a:pt x="1844" y="5831"/>
                  </a:lnTo>
                  <a:lnTo>
                    <a:pt x="569" y="5831"/>
                  </a:lnTo>
                  <a:close/>
                  <a:moveTo>
                    <a:pt x="2815" y="4536"/>
                  </a:moveTo>
                  <a:cubicBezTo>
                    <a:pt x="2765" y="4636"/>
                    <a:pt x="2664" y="4693"/>
                    <a:pt x="2560" y="4693"/>
                  </a:cubicBezTo>
                  <a:cubicBezTo>
                    <a:pt x="2517" y="4693"/>
                    <a:pt x="2474" y="4684"/>
                    <a:pt x="2433" y="4663"/>
                  </a:cubicBezTo>
                  <a:lnTo>
                    <a:pt x="1864" y="4379"/>
                  </a:lnTo>
                  <a:cubicBezTo>
                    <a:pt x="1723" y="4308"/>
                    <a:pt x="1666" y="4138"/>
                    <a:pt x="1737" y="3997"/>
                  </a:cubicBezTo>
                  <a:cubicBezTo>
                    <a:pt x="1807" y="3857"/>
                    <a:pt x="1977" y="3800"/>
                    <a:pt x="2118" y="3870"/>
                  </a:cubicBezTo>
                  <a:lnTo>
                    <a:pt x="2687" y="4154"/>
                  </a:lnTo>
                  <a:cubicBezTo>
                    <a:pt x="2828" y="4225"/>
                    <a:pt x="2885" y="4396"/>
                    <a:pt x="2815" y="4536"/>
                  </a:cubicBezTo>
                  <a:close/>
                  <a:moveTo>
                    <a:pt x="2815" y="3398"/>
                  </a:moveTo>
                  <a:cubicBezTo>
                    <a:pt x="2765" y="3498"/>
                    <a:pt x="2664" y="3556"/>
                    <a:pt x="2560" y="3556"/>
                  </a:cubicBezTo>
                  <a:cubicBezTo>
                    <a:pt x="2517" y="3556"/>
                    <a:pt x="2474" y="3546"/>
                    <a:pt x="2433" y="3526"/>
                  </a:cubicBezTo>
                  <a:lnTo>
                    <a:pt x="1864" y="3241"/>
                  </a:lnTo>
                  <a:cubicBezTo>
                    <a:pt x="1723" y="3171"/>
                    <a:pt x="1666" y="3000"/>
                    <a:pt x="1737" y="2860"/>
                  </a:cubicBezTo>
                  <a:cubicBezTo>
                    <a:pt x="1807" y="2719"/>
                    <a:pt x="1977" y="2662"/>
                    <a:pt x="2118" y="2732"/>
                  </a:cubicBezTo>
                  <a:lnTo>
                    <a:pt x="2687" y="3017"/>
                  </a:lnTo>
                  <a:cubicBezTo>
                    <a:pt x="2828" y="3087"/>
                    <a:pt x="2885" y="3258"/>
                    <a:pt x="2815" y="3398"/>
                  </a:cubicBezTo>
                  <a:close/>
                  <a:moveTo>
                    <a:pt x="2815" y="2260"/>
                  </a:moveTo>
                  <a:cubicBezTo>
                    <a:pt x="2765" y="2360"/>
                    <a:pt x="2664" y="2418"/>
                    <a:pt x="2560" y="2418"/>
                  </a:cubicBezTo>
                  <a:cubicBezTo>
                    <a:pt x="2517" y="2418"/>
                    <a:pt x="2474" y="2408"/>
                    <a:pt x="2433" y="2388"/>
                  </a:cubicBezTo>
                  <a:lnTo>
                    <a:pt x="1864" y="2103"/>
                  </a:lnTo>
                  <a:cubicBezTo>
                    <a:pt x="1723" y="2033"/>
                    <a:pt x="1666" y="1862"/>
                    <a:pt x="1737" y="1722"/>
                  </a:cubicBezTo>
                  <a:cubicBezTo>
                    <a:pt x="1807" y="1582"/>
                    <a:pt x="1977" y="1524"/>
                    <a:pt x="2118" y="1594"/>
                  </a:cubicBezTo>
                  <a:lnTo>
                    <a:pt x="2687" y="1879"/>
                  </a:lnTo>
                  <a:cubicBezTo>
                    <a:pt x="2828" y="1949"/>
                    <a:pt x="2885" y="2120"/>
                    <a:pt x="2815" y="2260"/>
                  </a:cubicBezTo>
                  <a:close/>
                  <a:moveTo>
                    <a:pt x="4140" y="1879"/>
                  </a:moveTo>
                  <a:lnTo>
                    <a:pt x="4708" y="1594"/>
                  </a:lnTo>
                  <a:cubicBezTo>
                    <a:pt x="4849" y="1524"/>
                    <a:pt x="5020" y="1582"/>
                    <a:pt x="5090" y="1722"/>
                  </a:cubicBezTo>
                  <a:cubicBezTo>
                    <a:pt x="5160" y="1862"/>
                    <a:pt x="5103" y="2033"/>
                    <a:pt x="4963" y="2103"/>
                  </a:cubicBezTo>
                  <a:lnTo>
                    <a:pt x="4394" y="2388"/>
                  </a:lnTo>
                  <a:cubicBezTo>
                    <a:pt x="4353" y="2408"/>
                    <a:pt x="4310" y="2418"/>
                    <a:pt x="4267" y="2418"/>
                  </a:cubicBezTo>
                  <a:cubicBezTo>
                    <a:pt x="4163" y="2418"/>
                    <a:pt x="4062" y="2360"/>
                    <a:pt x="4012" y="2260"/>
                  </a:cubicBezTo>
                  <a:cubicBezTo>
                    <a:pt x="3942" y="2120"/>
                    <a:pt x="3999" y="1949"/>
                    <a:pt x="4140" y="1879"/>
                  </a:cubicBezTo>
                  <a:close/>
                  <a:moveTo>
                    <a:pt x="4140" y="3017"/>
                  </a:moveTo>
                  <a:lnTo>
                    <a:pt x="4708" y="2732"/>
                  </a:lnTo>
                  <a:cubicBezTo>
                    <a:pt x="4849" y="2662"/>
                    <a:pt x="5020" y="2719"/>
                    <a:pt x="5090" y="2860"/>
                  </a:cubicBezTo>
                  <a:cubicBezTo>
                    <a:pt x="5160" y="3000"/>
                    <a:pt x="5103" y="3171"/>
                    <a:pt x="4963" y="3241"/>
                  </a:cubicBezTo>
                  <a:lnTo>
                    <a:pt x="4394" y="3526"/>
                  </a:lnTo>
                  <a:cubicBezTo>
                    <a:pt x="4353" y="3546"/>
                    <a:pt x="4310" y="3556"/>
                    <a:pt x="4267" y="3556"/>
                  </a:cubicBezTo>
                  <a:cubicBezTo>
                    <a:pt x="4163" y="3556"/>
                    <a:pt x="4062" y="3498"/>
                    <a:pt x="4012" y="3398"/>
                  </a:cubicBezTo>
                  <a:cubicBezTo>
                    <a:pt x="3942" y="3258"/>
                    <a:pt x="3999" y="3087"/>
                    <a:pt x="4140" y="3017"/>
                  </a:cubicBezTo>
                  <a:close/>
                  <a:moveTo>
                    <a:pt x="4394" y="4663"/>
                  </a:moveTo>
                  <a:cubicBezTo>
                    <a:pt x="4353" y="4684"/>
                    <a:pt x="4310" y="4693"/>
                    <a:pt x="4267" y="4693"/>
                  </a:cubicBezTo>
                  <a:cubicBezTo>
                    <a:pt x="4163" y="4693"/>
                    <a:pt x="4062" y="4636"/>
                    <a:pt x="4012" y="4536"/>
                  </a:cubicBezTo>
                  <a:cubicBezTo>
                    <a:pt x="3942" y="4396"/>
                    <a:pt x="3999" y="4225"/>
                    <a:pt x="4140" y="4154"/>
                  </a:cubicBezTo>
                  <a:lnTo>
                    <a:pt x="4708" y="3870"/>
                  </a:lnTo>
                  <a:cubicBezTo>
                    <a:pt x="4849" y="3800"/>
                    <a:pt x="5020" y="3857"/>
                    <a:pt x="5090" y="3997"/>
                  </a:cubicBezTo>
                  <a:cubicBezTo>
                    <a:pt x="5160" y="4138"/>
                    <a:pt x="5103" y="4308"/>
                    <a:pt x="4963" y="4379"/>
                  </a:cubicBezTo>
                  <a:lnTo>
                    <a:pt x="4394" y="4663"/>
                  </a:lnTo>
                  <a:close/>
                  <a:moveTo>
                    <a:pt x="6258" y="5831"/>
                  </a:moveTo>
                  <a:lnTo>
                    <a:pt x="4983" y="5831"/>
                  </a:lnTo>
                  <a:lnTo>
                    <a:pt x="5634" y="5587"/>
                  </a:lnTo>
                  <a:lnTo>
                    <a:pt x="5789" y="5529"/>
                  </a:lnTo>
                  <a:cubicBezTo>
                    <a:pt x="5844" y="5508"/>
                    <a:pt x="5891" y="5471"/>
                    <a:pt x="5923" y="5424"/>
                  </a:cubicBezTo>
                  <a:cubicBezTo>
                    <a:pt x="5929" y="5416"/>
                    <a:pt x="5932" y="5405"/>
                    <a:pt x="5936" y="5396"/>
                  </a:cubicBezTo>
                  <a:cubicBezTo>
                    <a:pt x="5945" y="5380"/>
                    <a:pt x="5955" y="5365"/>
                    <a:pt x="5960" y="5348"/>
                  </a:cubicBezTo>
                  <a:cubicBezTo>
                    <a:pt x="5969" y="5321"/>
                    <a:pt x="5973" y="5292"/>
                    <a:pt x="5973" y="5262"/>
                  </a:cubicBezTo>
                  <a:lnTo>
                    <a:pt x="5973" y="1280"/>
                  </a:lnTo>
                  <a:lnTo>
                    <a:pt x="6258" y="1280"/>
                  </a:lnTo>
                  <a:lnTo>
                    <a:pt x="6258" y="5831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</p:sp>
        <p:grpSp>
          <p:nvGrpSpPr>
            <p:cNvPr id="12" name="组合 11"/>
            <p:cNvGrpSpPr/>
            <p:nvPr userDrawn="1"/>
          </p:nvGrpSpPr>
          <p:grpSpPr>
            <a:xfrm>
              <a:off x="3949460" y="126602"/>
              <a:ext cx="1893019" cy="551868"/>
              <a:chOff x="990451" y="87348"/>
              <a:chExt cx="1893019" cy="551868"/>
            </a:xfrm>
          </p:grpSpPr>
          <p:sp>
            <p:nvSpPr>
              <p:cNvPr id="13" name="TextBox 19"/>
              <p:cNvSpPr txBox="1"/>
              <p:nvPr/>
            </p:nvSpPr>
            <p:spPr>
              <a:xfrm>
                <a:off x="1004894" y="87348"/>
                <a:ext cx="16466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5"/>
                <a:r>
                  <a:rPr lang="zh-CN" altLang="en-US" sz="1600" b="1" spc="300">
                    <a:solidFill>
                      <a:schemeClr val="bg1"/>
                    </a:solidFill>
                    <a:latin typeface="微软雅黑"/>
                    <a:ea typeface="微软雅黑"/>
                  </a:rPr>
                  <a:t>点击添加标题</a:t>
                </a: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90451" y="346828"/>
                <a:ext cx="1893019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300" b="1">
                    <a:solidFill>
                      <a:schemeClr val="bg1"/>
                    </a:solidFill>
                  </a:rPr>
                  <a:t>CLICK TO ADD TITLE</a:t>
                </a:r>
                <a:endParaRPr lang="zh-CN" altLang="en-US" sz="1300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9846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3F934A8-1867-4FD5-98F1-41BBA534F9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08F07DB-1BCB-4788-8B96-CA7A00304B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F3183C1-ABC9-4BCD-BE5C-92622458FD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8B91A-1C83-4DBB-BB8E-3E1A01563B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8433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©Templateswise.com Curved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reeform 6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Curved Arrows</a:t>
            </a:r>
            <a:endParaRPr lang="en-US" noProof="0" dirty="0"/>
          </a:p>
        </p:txBody>
      </p:sp>
      <p:sp>
        <p:nvSpPr>
          <p:cNvPr id="4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4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>
            <a:off x="603252" y="548680"/>
            <a:ext cx="3926417" cy="2762251"/>
          </a:xfrm>
          <a:custGeom>
            <a:avLst/>
            <a:gdLst>
              <a:gd name="T0" fmla="*/ 3150 w 3711"/>
              <a:gd name="T1" fmla="*/ 2479 h 2610"/>
              <a:gd name="T2" fmla="*/ 2901 w 3711"/>
              <a:gd name="T3" fmla="*/ 2464 h 2610"/>
              <a:gd name="T4" fmla="*/ 2714 w 3711"/>
              <a:gd name="T5" fmla="*/ 2445 h 2610"/>
              <a:gd name="T6" fmla="*/ 2589 w 3711"/>
              <a:gd name="T7" fmla="*/ 2426 h 2610"/>
              <a:gd name="T8" fmla="*/ 2400 w 3711"/>
              <a:gd name="T9" fmla="*/ 2389 h 2610"/>
              <a:gd name="T10" fmla="*/ 2212 w 3711"/>
              <a:gd name="T11" fmla="*/ 2344 h 2610"/>
              <a:gd name="T12" fmla="*/ 2088 w 3711"/>
              <a:gd name="T13" fmla="*/ 2308 h 2610"/>
              <a:gd name="T14" fmla="*/ 1902 w 3711"/>
              <a:gd name="T15" fmla="*/ 2248 h 2610"/>
              <a:gd name="T16" fmla="*/ 1718 w 3711"/>
              <a:gd name="T17" fmla="*/ 2179 h 2610"/>
              <a:gd name="T18" fmla="*/ 1597 w 3711"/>
              <a:gd name="T19" fmla="*/ 2126 h 2610"/>
              <a:gd name="T20" fmla="*/ 1420 w 3711"/>
              <a:gd name="T21" fmla="*/ 2039 h 2610"/>
              <a:gd name="T22" fmla="*/ 1244 w 3711"/>
              <a:gd name="T23" fmla="*/ 1938 h 2610"/>
              <a:gd name="T24" fmla="*/ 1132 w 3711"/>
              <a:gd name="T25" fmla="*/ 1865 h 2610"/>
              <a:gd name="T26" fmla="*/ 967 w 3711"/>
              <a:gd name="T27" fmla="*/ 1743 h 2610"/>
              <a:gd name="T28" fmla="*/ 809 w 3711"/>
              <a:gd name="T29" fmla="*/ 1608 h 2610"/>
              <a:gd name="T30" fmla="*/ 709 w 3711"/>
              <a:gd name="T31" fmla="*/ 1510 h 2610"/>
              <a:gd name="T32" fmla="*/ 567 w 3711"/>
              <a:gd name="T33" fmla="*/ 1351 h 2610"/>
              <a:gd name="T34" fmla="*/ 437 w 3711"/>
              <a:gd name="T35" fmla="*/ 1179 h 2610"/>
              <a:gd name="T36" fmla="*/ 357 w 3711"/>
              <a:gd name="T37" fmla="*/ 1057 h 2610"/>
              <a:gd name="T38" fmla="*/ 250 w 3711"/>
              <a:gd name="T39" fmla="*/ 863 h 2610"/>
              <a:gd name="T40" fmla="*/ 159 w 3711"/>
              <a:gd name="T41" fmla="*/ 660 h 2610"/>
              <a:gd name="T42" fmla="*/ 107 w 3711"/>
              <a:gd name="T43" fmla="*/ 519 h 2610"/>
              <a:gd name="T44" fmla="*/ 46 w 3711"/>
              <a:gd name="T45" fmla="*/ 300 h 2610"/>
              <a:gd name="T46" fmla="*/ 18 w 3711"/>
              <a:gd name="T47" fmla="*/ 151 h 2610"/>
              <a:gd name="T48" fmla="*/ 6 w 3711"/>
              <a:gd name="T49" fmla="*/ 76 h 2610"/>
              <a:gd name="T50" fmla="*/ 0 w 3711"/>
              <a:gd name="T51" fmla="*/ 0 h 2610"/>
              <a:gd name="T52" fmla="*/ 14 w 3711"/>
              <a:gd name="T53" fmla="*/ 74 h 2610"/>
              <a:gd name="T54" fmla="*/ 31 w 3711"/>
              <a:gd name="T55" fmla="*/ 147 h 2610"/>
              <a:gd name="T56" fmla="*/ 74 w 3711"/>
              <a:gd name="T57" fmla="*/ 289 h 2610"/>
              <a:gd name="T58" fmla="*/ 126 w 3711"/>
              <a:gd name="T59" fmla="*/ 424 h 2610"/>
              <a:gd name="T60" fmla="*/ 185 w 3711"/>
              <a:gd name="T61" fmla="*/ 556 h 2610"/>
              <a:gd name="T62" fmla="*/ 286 w 3711"/>
              <a:gd name="T63" fmla="*/ 741 h 2610"/>
              <a:gd name="T64" fmla="*/ 401 w 3711"/>
              <a:gd name="T65" fmla="*/ 914 h 2610"/>
              <a:gd name="T66" fmla="*/ 484 w 3711"/>
              <a:gd name="T67" fmla="*/ 1020 h 2610"/>
              <a:gd name="T68" fmla="*/ 618 w 3711"/>
              <a:gd name="T69" fmla="*/ 1168 h 2610"/>
              <a:gd name="T70" fmla="*/ 761 w 3711"/>
              <a:gd name="T71" fmla="*/ 1300 h 2610"/>
              <a:gd name="T72" fmla="*/ 861 w 3711"/>
              <a:gd name="T73" fmla="*/ 1380 h 2610"/>
              <a:gd name="T74" fmla="*/ 1015 w 3711"/>
              <a:gd name="T75" fmla="*/ 1487 h 2610"/>
              <a:gd name="T76" fmla="*/ 1176 w 3711"/>
              <a:gd name="T77" fmla="*/ 1580 h 2610"/>
              <a:gd name="T78" fmla="*/ 1286 w 3711"/>
              <a:gd name="T79" fmla="*/ 1635 h 2610"/>
              <a:gd name="T80" fmla="*/ 1454 w 3711"/>
              <a:gd name="T81" fmla="*/ 1707 h 2610"/>
              <a:gd name="T82" fmla="*/ 1625 w 3711"/>
              <a:gd name="T83" fmla="*/ 1768 h 2610"/>
              <a:gd name="T84" fmla="*/ 1740 w 3711"/>
              <a:gd name="T85" fmla="*/ 1801 h 2610"/>
              <a:gd name="T86" fmla="*/ 1914 w 3711"/>
              <a:gd name="T87" fmla="*/ 1844 h 2610"/>
              <a:gd name="T88" fmla="*/ 2090 w 3711"/>
              <a:gd name="T89" fmla="*/ 1876 h 2610"/>
              <a:gd name="T90" fmla="*/ 2207 w 3711"/>
              <a:gd name="T91" fmla="*/ 1894 h 2610"/>
              <a:gd name="T92" fmla="*/ 2385 w 3711"/>
              <a:gd name="T93" fmla="*/ 1912 h 2610"/>
              <a:gd name="T94" fmla="*/ 2563 w 3711"/>
              <a:gd name="T95" fmla="*/ 1922 h 2610"/>
              <a:gd name="T96" fmla="*/ 2682 w 3711"/>
              <a:gd name="T97" fmla="*/ 1926 h 2610"/>
              <a:gd name="T98" fmla="*/ 2975 w 3711"/>
              <a:gd name="T99" fmla="*/ 1923 h 2610"/>
              <a:gd name="T100" fmla="*/ 3150 w 3711"/>
              <a:gd name="T101" fmla="*/ 1914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11" h="2610">
                <a:moveTo>
                  <a:pt x="3711" y="2197"/>
                </a:moveTo>
                <a:lnTo>
                  <a:pt x="3150" y="2610"/>
                </a:lnTo>
                <a:lnTo>
                  <a:pt x="3150" y="2479"/>
                </a:lnTo>
                <a:lnTo>
                  <a:pt x="3150" y="2479"/>
                </a:lnTo>
                <a:lnTo>
                  <a:pt x="3025" y="2471"/>
                </a:lnTo>
                <a:lnTo>
                  <a:pt x="2901" y="2464"/>
                </a:lnTo>
                <a:lnTo>
                  <a:pt x="2839" y="2459"/>
                </a:lnTo>
                <a:lnTo>
                  <a:pt x="2777" y="2453"/>
                </a:lnTo>
                <a:lnTo>
                  <a:pt x="2714" y="2445"/>
                </a:lnTo>
                <a:lnTo>
                  <a:pt x="2652" y="2436"/>
                </a:lnTo>
                <a:lnTo>
                  <a:pt x="2652" y="2436"/>
                </a:lnTo>
                <a:lnTo>
                  <a:pt x="2589" y="2426"/>
                </a:lnTo>
                <a:lnTo>
                  <a:pt x="2525" y="2414"/>
                </a:lnTo>
                <a:lnTo>
                  <a:pt x="2463" y="2402"/>
                </a:lnTo>
                <a:lnTo>
                  <a:pt x="2400" y="2389"/>
                </a:lnTo>
                <a:lnTo>
                  <a:pt x="2336" y="2375"/>
                </a:lnTo>
                <a:lnTo>
                  <a:pt x="2274" y="2360"/>
                </a:lnTo>
                <a:lnTo>
                  <a:pt x="2212" y="2344"/>
                </a:lnTo>
                <a:lnTo>
                  <a:pt x="2150" y="2327"/>
                </a:lnTo>
                <a:lnTo>
                  <a:pt x="2150" y="2327"/>
                </a:lnTo>
                <a:lnTo>
                  <a:pt x="2088" y="2308"/>
                </a:lnTo>
                <a:lnTo>
                  <a:pt x="2025" y="2290"/>
                </a:lnTo>
                <a:lnTo>
                  <a:pt x="1963" y="2270"/>
                </a:lnTo>
                <a:lnTo>
                  <a:pt x="1902" y="2248"/>
                </a:lnTo>
                <a:lnTo>
                  <a:pt x="1840" y="2227"/>
                </a:lnTo>
                <a:lnTo>
                  <a:pt x="1779" y="2203"/>
                </a:lnTo>
                <a:lnTo>
                  <a:pt x="1718" y="2179"/>
                </a:lnTo>
                <a:lnTo>
                  <a:pt x="1658" y="2153"/>
                </a:lnTo>
                <a:lnTo>
                  <a:pt x="1658" y="2153"/>
                </a:lnTo>
                <a:lnTo>
                  <a:pt x="1597" y="2126"/>
                </a:lnTo>
                <a:lnTo>
                  <a:pt x="1537" y="2099"/>
                </a:lnTo>
                <a:lnTo>
                  <a:pt x="1478" y="2069"/>
                </a:lnTo>
                <a:lnTo>
                  <a:pt x="1420" y="2039"/>
                </a:lnTo>
                <a:lnTo>
                  <a:pt x="1361" y="2006"/>
                </a:lnTo>
                <a:lnTo>
                  <a:pt x="1302" y="1973"/>
                </a:lnTo>
                <a:lnTo>
                  <a:pt x="1244" y="1938"/>
                </a:lnTo>
                <a:lnTo>
                  <a:pt x="1188" y="1902"/>
                </a:lnTo>
                <a:lnTo>
                  <a:pt x="1188" y="1902"/>
                </a:lnTo>
                <a:lnTo>
                  <a:pt x="1132" y="1865"/>
                </a:lnTo>
                <a:lnTo>
                  <a:pt x="1076" y="1826"/>
                </a:lnTo>
                <a:lnTo>
                  <a:pt x="1021" y="1785"/>
                </a:lnTo>
                <a:lnTo>
                  <a:pt x="967" y="1743"/>
                </a:lnTo>
                <a:lnTo>
                  <a:pt x="913" y="1699"/>
                </a:lnTo>
                <a:lnTo>
                  <a:pt x="861" y="1654"/>
                </a:lnTo>
                <a:lnTo>
                  <a:pt x="809" y="1608"/>
                </a:lnTo>
                <a:lnTo>
                  <a:pt x="758" y="1559"/>
                </a:lnTo>
                <a:lnTo>
                  <a:pt x="758" y="1559"/>
                </a:lnTo>
                <a:lnTo>
                  <a:pt x="709" y="1510"/>
                </a:lnTo>
                <a:lnTo>
                  <a:pt x="660" y="1458"/>
                </a:lnTo>
                <a:lnTo>
                  <a:pt x="613" y="1405"/>
                </a:lnTo>
                <a:lnTo>
                  <a:pt x="567" y="1351"/>
                </a:lnTo>
                <a:lnTo>
                  <a:pt x="522" y="1296"/>
                </a:lnTo>
                <a:lnTo>
                  <a:pt x="478" y="1238"/>
                </a:lnTo>
                <a:lnTo>
                  <a:pt x="437" y="1179"/>
                </a:lnTo>
                <a:lnTo>
                  <a:pt x="397" y="1118"/>
                </a:lnTo>
                <a:lnTo>
                  <a:pt x="397" y="1118"/>
                </a:lnTo>
                <a:lnTo>
                  <a:pt x="357" y="1057"/>
                </a:lnTo>
                <a:lnTo>
                  <a:pt x="320" y="994"/>
                </a:lnTo>
                <a:lnTo>
                  <a:pt x="285" y="929"/>
                </a:lnTo>
                <a:lnTo>
                  <a:pt x="250" y="863"/>
                </a:lnTo>
                <a:lnTo>
                  <a:pt x="218" y="797"/>
                </a:lnTo>
                <a:lnTo>
                  <a:pt x="188" y="729"/>
                </a:lnTo>
                <a:lnTo>
                  <a:pt x="159" y="660"/>
                </a:lnTo>
                <a:lnTo>
                  <a:pt x="133" y="589"/>
                </a:lnTo>
                <a:lnTo>
                  <a:pt x="133" y="589"/>
                </a:lnTo>
                <a:lnTo>
                  <a:pt x="107" y="519"/>
                </a:lnTo>
                <a:lnTo>
                  <a:pt x="85" y="446"/>
                </a:lnTo>
                <a:lnTo>
                  <a:pt x="65" y="374"/>
                </a:lnTo>
                <a:lnTo>
                  <a:pt x="46" y="300"/>
                </a:lnTo>
                <a:lnTo>
                  <a:pt x="46" y="300"/>
                </a:lnTo>
                <a:lnTo>
                  <a:pt x="30" y="226"/>
                </a:lnTo>
                <a:lnTo>
                  <a:pt x="18" y="151"/>
                </a:lnTo>
                <a:lnTo>
                  <a:pt x="18" y="151"/>
                </a:lnTo>
                <a:lnTo>
                  <a:pt x="12" y="113"/>
                </a:lnTo>
                <a:lnTo>
                  <a:pt x="6" y="76"/>
                </a:lnTo>
                <a:lnTo>
                  <a:pt x="6" y="76"/>
                </a:lnTo>
                <a:lnTo>
                  <a:pt x="3" y="38"/>
                </a:lnTo>
                <a:lnTo>
                  <a:pt x="0" y="0"/>
                </a:lnTo>
                <a:lnTo>
                  <a:pt x="0" y="0"/>
                </a:lnTo>
                <a:lnTo>
                  <a:pt x="6" y="37"/>
                </a:lnTo>
                <a:lnTo>
                  <a:pt x="14" y="74"/>
                </a:lnTo>
                <a:lnTo>
                  <a:pt x="14" y="74"/>
                </a:lnTo>
                <a:lnTo>
                  <a:pt x="22" y="111"/>
                </a:lnTo>
                <a:lnTo>
                  <a:pt x="31" y="147"/>
                </a:lnTo>
                <a:lnTo>
                  <a:pt x="31" y="147"/>
                </a:lnTo>
                <a:lnTo>
                  <a:pt x="52" y="218"/>
                </a:lnTo>
                <a:lnTo>
                  <a:pt x="74" y="289"/>
                </a:lnTo>
                <a:lnTo>
                  <a:pt x="74" y="289"/>
                </a:lnTo>
                <a:lnTo>
                  <a:pt x="99" y="358"/>
                </a:lnTo>
                <a:lnTo>
                  <a:pt x="126" y="424"/>
                </a:lnTo>
                <a:lnTo>
                  <a:pt x="155" y="491"/>
                </a:lnTo>
                <a:lnTo>
                  <a:pt x="185" y="556"/>
                </a:lnTo>
                <a:lnTo>
                  <a:pt x="185" y="556"/>
                </a:lnTo>
                <a:lnTo>
                  <a:pt x="217" y="619"/>
                </a:lnTo>
                <a:lnTo>
                  <a:pt x="251" y="681"/>
                </a:lnTo>
                <a:lnTo>
                  <a:pt x="286" y="741"/>
                </a:lnTo>
                <a:lnTo>
                  <a:pt x="323" y="800"/>
                </a:lnTo>
                <a:lnTo>
                  <a:pt x="361" y="858"/>
                </a:lnTo>
                <a:lnTo>
                  <a:pt x="401" y="914"/>
                </a:lnTo>
                <a:lnTo>
                  <a:pt x="441" y="968"/>
                </a:lnTo>
                <a:lnTo>
                  <a:pt x="484" y="1020"/>
                </a:lnTo>
                <a:lnTo>
                  <a:pt x="484" y="1020"/>
                </a:lnTo>
                <a:lnTo>
                  <a:pt x="528" y="1071"/>
                </a:lnTo>
                <a:lnTo>
                  <a:pt x="572" y="1120"/>
                </a:lnTo>
                <a:lnTo>
                  <a:pt x="618" y="1168"/>
                </a:lnTo>
                <a:lnTo>
                  <a:pt x="665" y="1214"/>
                </a:lnTo>
                <a:lnTo>
                  <a:pt x="712" y="1258"/>
                </a:lnTo>
                <a:lnTo>
                  <a:pt x="761" y="1300"/>
                </a:lnTo>
                <a:lnTo>
                  <a:pt x="810" y="1340"/>
                </a:lnTo>
                <a:lnTo>
                  <a:pt x="861" y="1380"/>
                </a:lnTo>
                <a:lnTo>
                  <a:pt x="861" y="1380"/>
                </a:lnTo>
                <a:lnTo>
                  <a:pt x="911" y="1417"/>
                </a:lnTo>
                <a:lnTo>
                  <a:pt x="963" y="1452"/>
                </a:lnTo>
                <a:lnTo>
                  <a:pt x="1015" y="1487"/>
                </a:lnTo>
                <a:lnTo>
                  <a:pt x="1068" y="1520"/>
                </a:lnTo>
                <a:lnTo>
                  <a:pt x="1122" y="1551"/>
                </a:lnTo>
                <a:lnTo>
                  <a:pt x="1176" y="1580"/>
                </a:lnTo>
                <a:lnTo>
                  <a:pt x="1231" y="1609"/>
                </a:lnTo>
                <a:lnTo>
                  <a:pt x="1286" y="1635"/>
                </a:lnTo>
                <a:lnTo>
                  <a:pt x="1286" y="1635"/>
                </a:lnTo>
                <a:lnTo>
                  <a:pt x="1341" y="1661"/>
                </a:lnTo>
                <a:lnTo>
                  <a:pt x="1398" y="1685"/>
                </a:lnTo>
                <a:lnTo>
                  <a:pt x="1454" y="1707"/>
                </a:lnTo>
                <a:lnTo>
                  <a:pt x="1511" y="1729"/>
                </a:lnTo>
                <a:lnTo>
                  <a:pt x="1567" y="1748"/>
                </a:lnTo>
                <a:lnTo>
                  <a:pt x="1625" y="1768"/>
                </a:lnTo>
                <a:lnTo>
                  <a:pt x="1682" y="1785"/>
                </a:lnTo>
                <a:lnTo>
                  <a:pt x="1740" y="1801"/>
                </a:lnTo>
                <a:lnTo>
                  <a:pt x="1740" y="1801"/>
                </a:lnTo>
                <a:lnTo>
                  <a:pt x="1797" y="1816"/>
                </a:lnTo>
                <a:lnTo>
                  <a:pt x="1856" y="1831"/>
                </a:lnTo>
                <a:lnTo>
                  <a:pt x="1914" y="1844"/>
                </a:lnTo>
                <a:lnTo>
                  <a:pt x="1972" y="1856"/>
                </a:lnTo>
                <a:lnTo>
                  <a:pt x="2031" y="1867"/>
                </a:lnTo>
                <a:lnTo>
                  <a:pt x="2090" y="1876"/>
                </a:lnTo>
                <a:lnTo>
                  <a:pt x="2149" y="1885"/>
                </a:lnTo>
                <a:lnTo>
                  <a:pt x="2207" y="1894"/>
                </a:lnTo>
                <a:lnTo>
                  <a:pt x="2207" y="1894"/>
                </a:lnTo>
                <a:lnTo>
                  <a:pt x="2267" y="1900"/>
                </a:lnTo>
                <a:lnTo>
                  <a:pt x="2326" y="1906"/>
                </a:lnTo>
                <a:lnTo>
                  <a:pt x="2385" y="1912"/>
                </a:lnTo>
                <a:lnTo>
                  <a:pt x="2445" y="1917"/>
                </a:lnTo>
                <a:lnTo>
                  <a:pt x="2504" y="1920"/>
                </a:lnTo>
                <a:lnTo>
                  <a:pt x="2563" y="1922"/>
                </a:lnTo>
                <a:lnTo>
                  <a:pt x="2623" y="1925"/>
                </a:lnTo>
                <a:lnTo>
                  <a:pt x="2682" y="1926"/>
                </a:lnTo>
                <a:lnTo>
                  <a:pt x="2682" y="1926"/>
                </a:lnTo>
                <a:lnTo>
                  <a:pt x="2800" y="1927"/>
                </a:lnTo>
                <a:lnTo>
                  <a:pt x="2916" y="1925"/>
                </a:lnTo>
                <a:lnTo>
                  <a:pt x="2975" y="1923"/>
                </a:lnTo>
                <a:lnTo>
                  <a:pt x="3032" y="1921"/>
                </a:lnTo>
                <a:lnTo>
                  <a:pt x="3091" y="1918"/>
                </a:lnTo>
                <a:lnTo>
                  <a:pt x="3150" y="1914"/>
                </a:lnTo>
                <a:lnTo>
                  <a:pt x="3150" y="1783"/>
                </a:lnTo>
                <a:lnTo>
                  <a:pt x="3711" y="2197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auto">
          <a:xfrm>
            <a:off x="603252" y="1293747"/>
            <a:ext cx="4550833" cy="3198284"/>
          </a:xfrm>
          <a:custGeom>
            <a:avLst/>
            <a:gdLst>
              <a:gd name="T0" fmla="*/ 3649 w 4300"/>
              <a:gd name="T1" fmla="*/ 2873 h 3024"/>
              <a:gd name="T2" fmla="*/ 3361 w 4300"/>
              <a:gd name="T3" fmla="*/ 2854 h 3024"/>
              <a:gd name="T4" fmla="*/ 3144 w 4300"/>
              <a:gd name="T5" fmla="*/ 2834 h 3024"/>
              <a:gd name="T6" fmla="*/ 2999 w 4300"/>
              <a:gd name="T7" fmla="*/ 2811 h 3024"/>
              <a:gd name="T8" fmla="*/ 2780 w 4300"/>
              <a:gd name="T9" fmla="*/ 2768 h 3024"/>
              <a:gd name="T10" fmla="*/ 2562 w 4300"/>
              <a:gd name="T11" fmla="*/ 2715 h 3024"/>
              <a:gd name="T12" fmla="*/ 2418 w 4300"/>
              <a:gd name="T13" fmla="*/ 2675 h 3024"/>
              <a:gd name="T14" fmla="*/ 2203 w 4300"/>
              <a:gd name="T15" fmla="*/ 2606 h 3024"/>
              <a:gd name="T16" fmla="*/ 1991 w 4300"/>
              <a:gd name="T17" fmla="*/ 2525 h 3024"/>
              <a:gd name="T18" fmla="*/ 1850 w 4300"/>
              <a:gd name="T19" fmla="*/ 2464 h 3024"/>
              <a:gd name="T20" fmla="*/ 1644 w 4300"/>
              <a:gd name="T21" fmla="*/ 2361 h 3024"/>
              <a:gd name="T22" fmla="*/ 1443 w 4300"/>
              <a:gd name="T23" fmla="*/ 2246 h 3024"/>
              <a:gd name="T24" fmla="*/ 1311 w 4300"/>
              <a:gd name="T25" fmla="*/ 2161 h 3024"/>
              <a:gd name="T26" fmla="*/ 1120 w 4300"/>
              <a:gd name="T27" fmla="*/ 2019 h 3024"/>
              <a:gd name="T28" fmla="*/ 937 w 4300"/>
              <a:gd name="T29" fmla="*/ 1862 h 3024"/>
              <a:gd name="T30" fmla="*/ 822 w 4300"/>
              <a:gd name="T31" fmla="*/ 1749 h 3024"/>
              <a:gd name="T32" fmla="*/ 657 w 4300"/>
              <a:gd name="T33" fmla="*/ 1565 h 3024"/>
              <a:gd name="T34" fmla="*/ 506 w 4300"/>
              <a:gd name="T35" fmla="*/ 1366 h 3024"/>
              <a:gd name="T36" fmla="*/ 414 w 4300"/>
              <a:gd name="T37" fmla="*/ 1225 h 3024"/>
              <a:gd name="T38" fmla="*/ 289 w 4300"/>
              <a:gd name="T39" fmla="*/ 1001 h 3024"/>
              <a:gd name="T40" fmla="*/ 185 w 4300"/>
              <a:gd name="T41" fmla="*/ 764 h 3024"/>
              <a:gd name="T42" fmla="*/ 125 w 4300"/>
              <a:gd name="T43" fmla="*/ 601 h 3024"/>
              <a:gd name="T44" fmla="*/ 54 w 4300"/>
              <a:gd name="T45" fmla="*/ 348 h 3024"/>
              <a:gd name="T46" fmla="*/ 36 w 4300"/>
              <a:gd name="T47" fmla="*/ 262 h 3024"/>
              <a:gd name="T48" fmla="*/ 20 w 4300"/>
              <a:gd name="T49" fmla="*/ 176 h 3024"/>
              <a:gd name="T50" fmla="*/ 7 w 4300"/>
              <a:gd name="T51" fmla="*/ 89 h 3024"/>
              <a:gd name="T52" fmla="*/ 0 w 4300"/>
              <a:gd name="T53" fmla="*/ 0 h 3024"/>
              <a:gd name="T54" fmla="*/ 16 w 4300"/>
              <a:gd name="T55" fmla="*/ 87 h 3024"/>
              <a:gd name="T56" fmla="*/ 36 w 4300"/>
              <a:gd name="T57" fmla="*/ 171 h 3024"/>
              <a:gd name="T58" fmla="*/ 73 w 4300"/>
              <a:gd name="T59" fmla="*/ 294 h 3024"/>
              <a:gd name="T60" fmla="*/ 115 w 4300"/>
              <a:gd name="T61" fmla="*/ 414 h 3024"/>
              <a:gd name="T62" fmla="*/ 215 w 4300"/>
              <a:gd name="T63" fmla="*/ 645 h 3024"/>
              <a:gd name="T64" fmla="*/ 291 w 4300"/>
              <a:gd name="T65" fmla="*/ 790 h 3024"/>
              <a:gd name="T66" fmla="*/ 418 w 4300"/>
              <a:gd name="T67" fmla="*/ 995 h 3024"/>
              <a:gd name="T68" fmla="*/ 561 w 4300"/>
              <a:gd name="T69" fmla="*/ 1183 h 3024"/>
              <a:gd name="T70" fmla="*/ 663 w 4300"/>
              <a:gd name="T71" fmla="*/ 1298 h 3024"/>
              <a:gd name="T72" fmla="*/ 825 w 4300"/>
              <a:gd name="T73" fmla="*/ 1457 h 3024"/>
              <a:gd name="T74" fmla="*/ 997 w 4300"/>
              <a:gd name="T75" fmla="*/ 1599 h 3024"/>
              <a:gd name="T76" fmla="*/ 1115 w 4300"/>
              <a:gd name="T77" fmla="*/ 1684 h 3024"/>
              <a:gd name="T78" fmla="*/ 1300 w 4300"/>
              <a:gd name="T79" fmla="*/ 1797 h 3024"/>
              <a:gd name="T80" fmla="*/ 1490 w 4300"/>
              <a:gd name="T81" fmla="*/ 1895 h 3024"/>
              <a:gd name="T82" fmla="*/ 1619 w 4300"/>
              <a:gd name="T83" fmla="*/ 1952 h 3024"/>
              <a:gd name="T84" fmla="*/ 1816 w 4300"/>
              <a:gd name="T85" fmla="*/ 2026 h 3024"/>
              <a:gd name="T86" fmla="*/ 2015 w 4300"/>
              <a:gd name="T87" fmla="*/ 2087 h 3024"/>
              <a:gd name="T88" fmla="*/ 2150 w 4300"/>
              <a:gd name="T89" fmla="*/ 2122 h 3024"/>
              <a:gd name="T90" fmla="*/ 2354 w 4300"/>
              <a:gd name="T91" fmla="*/ 2163 h 3024"/>
              <a:gd name="T92" fmla="*/ 2558 w 4300"/>
              <a:gd name="T93" fmla="*/ 2194 h 3024"/>
              <a:gd name="T94" fmla="*/ 2695 w 4300"/>
              <a:gd name="T95" fmla="*/ 2209 h 3024"/>
              <a:gd name="T96" fmla="*/ 2901 w 4300"/>
              <a:gd name="T97" fmla="*/ 2224 h 3024"/>
              <a:gd name="T98" fmla="*/ 3108 w 4300"/>
              <a:gd name="T99" fmla="*/ 2231 h 3024"/>
              <a:gd name="T100" fmla="*/ 3311 w 4300"/>
              <a:gd name="T101" fmla="*/ 2232 h 3024"/>
              <a:gd name="T102" fmla="*/ 3514 w 4300"/>
              <a:gd name="T103" fmla="*/ 2225 h 3024"/>
              <a:gd name="T104" fmla="*/ 3649 w 4300"/>
              <a:gd name="T105" fmla="*/ 2065 h 3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300" h="3024">
                <a:moveTo>
                  <a:pt x="4300" y="2545"/>
                </a:moveTo>
                <a:lnTo>
                  <a:pt x="3649" y="3024"/>
                </a:lnTo>
                <a:lnTo>
                  <a:pt x="3649" y="2873"/>
                </a:lnTo>
                <a:lnTo>
                  <a:pt x="3649" y="2873"/>
                </a:lnTo>
                <a:lnTo>
                  <a:pt x="3505" y="2864"/>
                </a:lnTo>
                <a:lnTo>
                  <a:pt x="3361" y="2854"/>
                </a:lnTo>
                <a:lnTo>
                  <a:pt x="3288" y="2849"/>
                </a:lnTo>
                <a:lnTo>
                  <a:pt x="3217" y="2843"/>
                </a:lnTo>
                <a:lnTo>
                  <a:pt x="3144" y="2834"/>
                </a:lnTo>
                <a:lnTo>
                  <a:pt x="3073" y="2823"/>
                </a:lnTo>
                <a:lnTo>
                  <a:pt x="3073" y="2823"/>
                </a:lnTo>
                <a:lnTo>
                  <a:pt x="2999" y="2811"/>
                </a:lnTo>
                <a:lnTo>
                  <a:pt x="2926" y="2798"/>
                </a:lnTo>
                <a:lnTo>
                  <a:pt x="2854" y="2783"/>
                </a:lnTo>
                <a:lnTo>
                  <a:pt x="2780" y="2768"/>
                </a:lnTo>
                <a:lnTo>
                  <a:pt x="2707" y="2752"/>
                </a:lnTo>
                <a:lnTo>
                  <a:pt x="2635" y="2735"/>
                </a:lnTo>
                <a:lnTo>
                  <a:pt x="2562" y="2715"/>
                </a:lnTo>
                <a:lnTo>
                  <a:pt x="2491" y="2695"/>
                </a:lnTo>
                <a:lnTo>
                  <a:pt x="2491" y="2695"/>
                </a:lnTo>
                <a:lnTo>
                  <a:pt x="2418" y="2675"/>
                </a:lnTo>
                <a:lnTo>
                  <a:pt x="2347" y="2653"/>
                </a:lnTo>
                <a:lnTo>
                  <a:pt x="2274" y="2630"/>
                </a:lnTo>
                <a:lnTo>
                  <a:pt x="2203" y="2606"/>
                </a:lnTo>
                <a:lnTo>
                  <a:pt x="2133" y="2580"/>
                </a:lnTo>
                <a:lnTo>
                  <a:pt x="2061" y="2553"/>
                </a:lnTo>
                <a:lnTo>
                  <a:pt x="1991" y="2525"/>
                </a:lnTo>
                <a:lnTo>
                  <a:pt x="1921" y="2495"/>
                </a:lnTo>
                <a:lnTo>
                  <a:pt x="1921" y="2495"/>
                </a:lnTo>
                <a:lnTo>
                  <a:pt x="1850" y="2464"/>
                </a:lnTo>
                <a:lnTo>
                  <a:pt x="1781" y="2432"/>
                </a:lnTo>
                <a:lnTo>
                  <a:pt x="1712" y="2397"/>
                </a:lnTo>
                <a:lnTo>
                  <a:pt x="1644" y="2361"/>
                </a:lnTo>
                <a:lnTo>
                  <a:pt x="1576" y="2324"/>
                </a:lnTo>
                <a:lnTo>
                  <a:pt x="1509" y="2286"/>
                </a:lnTo>
                <a:lnTo>
                  <a:pt x="1443" y="2246"/>
                </a:lnTo>
                <a:lnTo>
                  <a:pt x="1376" y="2203"/>
                </a:lnTo>
                <a:lnTo>
                  <a:pt x="1376" y="2203"/>
                </a:lnTo>
                <a:lnTo>
                  <a:pt x="1311" y="2161"/>
                </a:lnTo>
                <a:lnTo>
                  <a:pt x="1247" y="2115"/>
                </a:lnTo>
                <a:lnTo>
                  <a:pt x="1182" y="2069"/>
                </a:lnTo>
                <a:lnTo>
                  <a:pt x="1120" y="2019"/>
                </a:lnTo>
                <a:lnTo>
                  <a:pt x="1058" y="1970"/>
                </a:lnTo>
                <a:lnTo>
                  <a:pt x="997" y="1917"/>
                </a:lnTo>
                <a:lnTo>
                  <a:pt x="937" y="1862"/>
                </a:lnTo>
                <a:lnTo>
                  <a:pt x="879" y="1807"/>
                </a:lnTo>
                <a:lnTo>
                  <a:pt x="879" y="1807"/>
                </a:lnTo>
                <a:lnTo>
                  <a:pt x="822" y="1749"/>
                </a:lnTo>
                <a:lnTo>
                  <a:pt x="765" y="1690"/>
                </a:lnTo>
                <a:lnTo>
                  <a:pt x="710" y="1629"/>
                </a:lnTo>
                <a:lnTo>
                  <a:pt x="657" y="1565"/>
                </a:lnTo>
                <a:lnTo>
                  <a:pt x="605" y="1501"/>
                </a:lnTo>
                <a:lnTo>
                  <a:pt x="554" y="1434"/>
                </a:lnTo>
                <a:lnTo>
                  <a:pt x="506" y="1366"/>
                </a:lnTo>
                <a:lnTo>
                  <a:pt x="459" y="1297"/>
                </a:lnTo>
                <a:lnTo>
                  <a:pt x="459" y="1297"/>
                </a:lnTo>
                <a:lnTo>
                  <a:pt x="414" y="1225"/>
                </a:lnTo>
                <a:lnTo>
                  <a:pt x="371" y="1152"/>
                </a:lnTo>
                <a:lnTo>
                  <a:pt x="330" y="1077"/>
                </a:lnTo>
                <a:lnTo>
                  <a:pt x="289" y="1001"/>
                </a:lnTo>
                <a:lnTo>
                  <a:pt x="253" y="923"/>
                </a:lnTo>
                <a:lnTo>
                  <a:pt x="217" y="845"/>
                </a:lnTo>
                <a:lnTo>
                  <a:pt x="185" y="764"/>
                </a:lnTo>
                <a:lnTo>
                  <a:pt x="153" y="684"/>
                </a:lnTo>
                <a:lnTo>
                  <a:pt x="153" y="684"/>
                </a:lnTo>
                <a:lnTo>
                  <a:pt x="125" y="601"/>
                </a:lnTo>
                <a:lnTo>
                  <a:pt x="98" y="518"/>
                </a:lnTo>
                <a:lnTo>
                  <a:pt x="75" y="434"/>
                </a:lnTo>
                <a:lnTo>
                  <a:pt x="54" y="348"/>
                </a:lnTo>
                <a:lnTo>
                  <a:pt x="54" y="348"/>
                </a:lnTo>
                <a:lnTo>
                  <a:pt x="44" y="306"/>
                </a:lnTo>
                <a:lnTo>
                  <a:pt x="36" y="262"/>
                </a:lnTo>
                <a:lnTo>
                  <a:pt x="27" y="219"/>
                </a:lnTo>
                <a:lnTo>
                  <a:pt x="20" y="176"/>
                </a:lnTo>
                <a:lnTo>
                  <a:pt x="20" y="176"/>
                </a:lnTo>
                <a:lnTo>
                  <a:pt x="13" y="132"/>
                </a:lnTo>
                <a:lnTo>
                  <a:pt x="7" y="89"/>
                </a:lnTo>
                <a:lnTo>
                  <a:pt x="7" y="89"/>
                </a:lnTo>
                <a:lnTo>
                  <a:pt x="3" y="44"/>
                </a:lnTo>
                <a:lnTo>
                  <a:pt x="0" y="0"/>
                </a:lnTo>
                <a:lnTo>
                  <a:pt x="0" y="0"/>
                </a:lnTo>
                <a:lnTo>
                  <a:pt x="7" y="44"/>
                </a:lnTo>
                <a:lnTo>
                  <a:pt x="16" y="87"/>
                </a:lnTo>
                <a:lnTo>
                  <a:pt x="16" y="87"/>
                </a:lnTo>
                <a:lnTo>
                  <a:pt x="26" y="128"/>
                </a:lnTo>
                <a:lnTo>
                  <a:pt x="36" y="171"/>
                </a:lnTo>
                <a:lnTo>
                  <a:pt x="36" y="171"/>
                </a:lnTo>
                <a:lnTo>
                  <a:pt x="47" y="212"/>
                </a:lnTo>
                <a:lnTo>
                  <a:pt x="60" y="253"/>
                </a:lnTo>
                <a:lnTo>
                  <a:pt x="73" y="294"/>
                </a:lnTo>
                <a:lnTo>
                  <a:pt x="87" y="335"/>
                </a:lnTo>
                <a:lnTo>
                  <a:pt x="87" y="335"/>
                </a:lnTo>
                <a:lnTo>
                  <a:pt x="115" y="414"/>
                </a:lnTo>
                <a:lnTo>
                  <a:pt x="145" y="492"/>
                </a:lnTo>
                <a:lnTo>
                  <a:pt x="179" y="570"/>
                </a:lnTo>
                <a:lnTo>
                  <a:pt x="215" y="645"/>
                </a:lnTo>
                <a:lnTo>
                  <a:pt x="215" y="645"/>
                </a:lnTo>
                <a:lnTo>
                  <a:pt x="251" y="718"/>
                </a:lnTo>
                <a:lnTo>
                  <a:pt x="291" y="790"/>
                </a:lnTo>
                <a:lnTo>
                  <a:pt x="332" y="860"/>
                </a:lnTo>
                <a:lnTo>
                  <a:pt x="375" y="928"/>
                </a:lnTo>
                <a:lnTo>
                  <a:pt x="418" y="995"/>
                </a:lnTo>
                <a:lnTo>
                  <a:pt x="464" y="1059"/>
                </a:lnTo>
                <a:lnTo>
                  <a:pt x="512" y="1122"/>
                </a:lnTo>
                <a:lnTo>
                  <a:pt x="561" y="1183"/>
                </a:lnTo>
                <a:lnTo>
                  <a:pt x="561" y="1183"/>
                </a:lnTo>
                <a:lnTo>
                  <a:pt x="611" y="1241"/>
                </a:lnTo>
                <a:lnTo>
                  <a:pt x="663" y="1298"/>
                </a:lnTo>
                <a:lnTo>
                  <a:pt x="716" y="1353"/>
                </a:lnTo>
                <a:lnTo>
                  <a:pt x="770" y="1406"/>
                </a:lnTo>
                <a:lnTo>
                  <a:pt x="825" y="1457"/>
                </a:lnTo>
                <a:lnTo>
                  <a:pt x="882" y="1506"/>
                </a:lnTo>
                <a:lnTo>
                  <a:pt x="939" y="1554"/>
                </a:lnTo>
                <a:lnTo>
                  <a:pt x="997" y="1599"/>
                </a:lnTo>
                <a:lnTo>
                  <a:pt x="997" y="1599"/>
                </a:lnTo>
                <a:lnTo>
                  <a:pt x="1055" y="1642"/>
                </a:lnTo>
                <a:lnTo>
                  <a:pt x="1115" y="1684"/>
                </a:lnTo>
                <a:lnTo>
                  <a:pt x="1176" y="1723"/>
                </a:lnTo>
                <a:lnTo>
                  <a:pt x="1237" y="1761"/>
                </a:lnTo>
                <a:lnTo>
                  <a:pt x="1300" y="1797"/>
                </a:lnTo>
                <a:lnTo>
                  <a:pt x="1363" y="1831"/>
                </a:lnTo>
                <a:lnTo>
                  <a:pt x="1426" y="1865"/>
                </a:lnTo>
                <a:lnTo>
                  <a:pt x="1490" y="1895"/>
                </a:lnTo>
                <a:lnTo>
                  <a:pt x="1490" y="1895"/>
                </a:lnTo>
                <a:lnTo>
                  <a:pt x="1554" y="1925"/>
                </a:lnTo>
                <a:lnTo>
                  <a:pt x="1619" y="1952"/>
                </a:lnTo>
                <a:lnTo>
                  <a:pt x="1684" y="1979"/>
                </a:lnTo>
                <a:lnTo>
                  <a:pt x="1750" y="2003"/>
                </a:lnTo>
                <a:lnTo>
                  <a:pt x="1816" y="2026"/>
                </a:lnTo>
                <a:lnTo>
                  <a:pt x="1883" y="2048"/>
                </a:lnTo>
                <a:lnTo>
                  <a:pt x="1948" y="2069"/>
                </a:lnTo>
                <a:lnTo>
                  <a:pt x="2015" y="2087"/>
                </a:lnTo>
                <a:lnTo>
                  <a:pt x="2015" y="2087"/>
                </a:lnTo>
                <a:lnTo>
                  <a:pt x="2083" y="2106"/>
                </a:lnTo>
                <a:lnTo>
                  <a:pt x="2150" y="2122"/>
                </a:lnTo>
                <a:lnTo>
                  <a:pt x="2218" y="2137"/>
                </a:lnTo>
                <a:lnTo>
                  <a:pt x="2286" y="2150"/>
                </a:lnTo>
                <a:lnTo>
                  <a:pt x="2354" y="2163"/>
                </a:lnTo>
                <a:lnTo>
                  <a:pt x="2422" y="2175"/>
                </a:lnTo>
                <a:lnTo>
                  <a:pt x="2490" y="2185"/>
                </a:lnTo>
                <a:lnTo>
                  <a:pt x="2558" y="2194"/>
                </a:lnTo>
                <a:lnTo>
                  <a:pt x="2558" y="2194"/>
                </a:lnTo>
                <a:lnTo>
                  <a:pt x="2627" y="2202"/>
                </a:lnTo>
                <a:lnTo>
                  <a:pt x="2695" y="2209"/>
                </a:lnTo>
                <a:lnTo>
                  <a:pt x="2764" y="2215"/>
                </a:lnTo>
                <a:lnTo>
                  <a:pt x="2832" y="2221"/>
                </a:lnTo>
                <a:lnTo>
                  <a:pt x="2901" y="2224"/>
                </a:lnTo>
                <a:lnTo>
                  <a:pt x="2970" y="2228"/>
                </a:lnTo>
                <a:lnTo>
                  <a:pt x="3039" y="2230"/>
                </a:lnTo>
                <a:lnTo>
                  <a:pt x="3108" y="2231"/>
                </a:lnTo>
                <a:lnTo>
                  <a:pt x="3108" y="2231"/>
                </a:lnTo>
                <a:lnTo>
                  <a:pt x="3243" y="2232"/>
                </a:lnTo>
                <a:lnTo>
                  <a:pt x="3311" y="2232"/>
                </a:lnTo>
                <a:lnTo>
                  <a:pt x="3378" y="2230"/>
                </a:lnTo>
                <a:lnTo>
                  <a:pt x="3446" y="2229"/>
                </a:lnTo>
                <a:lnTo>
                  <a:pt x="3514" y="2225"/>
                </a:lnTo>
                <a:lnTo>
                  <a:pt x="3582" y="2222"/>
                </a:lnTo>
                <a:lnTo>
                  <a:pt x="3649" y="2217"/>
                </a:lnTo>
                <a:lnTo>
                  <a:pt x="3649" y="2065"/>
                </a:lnTo>
                <a:lnTo>
                  <a:pt x="4300" y="2545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auto">
          <a:xfrm>
            <a:off x="603251" y="2023998"/>
            <a:ext cx="5226051" cy="3674533"/>
          </a:xfrm>
          <a:custGeom>
            <a:avLst/>
            <a:gdLst>
              <a:gd name="T0" fmla="*/ 4191 w 4938"/>
              <a:gd name="T1" fmla="*/ 3297 h 3471"/>
              <a:gd name="T2" fmla="*/ 3859 w 4938"/>
              <a:gd name="T3" fmla="*/ 3276 h 3471"/>
              <a:gd name="T4" fmla="*/ 3612 w 4938"/>
              <a:gd name="T5" fmla="*/ 3253 h 3471"/>
              <a:gd name="T6" fmla="*/ 3445 w 4938"/>
              <a:gd name="T7" fmla="*/ 3227 h 3471"/>
              <a:gd name="T8" fmla="*/ 3194 w 4938"/>
              <a:gd name="T9" fmla="*/ 3177 h 3471"/>
              <a:gd name="T10" fmla="*/ 2944 w 4938"/>
              <a:gd name="T11" fmla="*/ 3117 h 3471"/>
              <a:gd name="T12" fmla="*/ 2778 w 4938"/>
              <a:gd name="T13" fmla="*/ 3070 h 3471"/>
              <a:gd name="T14" fmla="*/ 2530 w 4938"/>
              <a:gd name="T15" fmla="*/ 2991 h 3471"/>
              <a:gd name="T16" fmla="*/ 2286 w 4938"/>
              <a:gd name="T17" fmla="*/ 2897 h 3471"/>
              <a:gd name="T18" fmla="*/ 2126 w 4938"/>
              <a:gd name="T19" fmla="*/ 2828 h 3471"/>
              <a:gd name="T20" fmla="*/ 1888 w 4938"/>
              <a:gd name="T21" fmla="*/ 2711 h 3471"/>
              <a:gd name="T22" fmla="*/ 1657 w 4938"/>
              <a:gd name="T23" fmla="*/ 2577 h 3471"/>
              <a:gd name="T24" fmla="*/ 1506 w 4938"/>
              <a:gd name="T25" fmla="*/ 2479 h 3471"/>
              <a:gd name="T26" fmla="*/ 1286 w 4938"/>
              <a:gd name="T27" fmla="*/ 2318 h 3471"/>
              <a:gd name="T28" fmla="*/ 1076 w 4938"/>
              <a:gd name="T29" fmla="*/ 2137 h 3471"/>
              <a:gd name="T30" fmla="*/ 944 w 4938"/>
              <a:gd name="T31" fmla="*/ 2007 h 3471"/>
              <a:gd name="T32" fmla="*/ 755 w 4938"/>
              <a:gd name="T33" fmla="*/ 1796 h 3471"/>
              <a:gd name="T34" fmla="*/ 581 w 4938"/>
              <a:gd name="T35" fmla="*/ 1567 h 3471"/>
              <a:gd name="T36" fmla="*/ 501 w 4938"/>
              <a:gd name="T37" fmla="*/ 1446 h 3471"/>
              <a:gd name="T38" fmla="*/ 425 w 4938"/>
              <a:gd name="T39" fmla="*/ 1321 h 3471"/>
              <a:gd name="T40" fmla="*/ 355 w 4938"/>
              <a:gd name="T41" fmla="*/ 1192 h 3471"/>
              <a:gd name="T42" fmla="*/ 291 w 4938"/>
              <a:gd name="T43" fmla="*/ 1058 h 3471"/>
              <a:gd name="T44" fmla="*/ 231 w 4938"/>
              <a:gd name="T45" fmla="*/ 923 h 3471"/>
              <a:gd name="T46" fmla="*/ 176 w 4938"/>
              <a:gd name="T47" fmla="*/ 783 h 3471"/>
              <a:gd name="T48" fmla="*/ 143 w 4938"/>
              <a:gd name="T49" fmla="*/ 689 h 3471"/>
              <a:gd name="T50" fmla="*/ 99 w 4938"/>
              <a:gd name="T51" fmla="*/ 545 h 3471"/>
              <a:gd name="T52" fmla="*/ 61 w 4938"/>
              <a:gd name="T53" fmla="*/ 398 h 3471"/>
              <a:gd name="T54" fmla="*/ 41 w 4938"/>
              <a:gd name="T55" fmla="*/ 299 h 3471"/>
              <a:gd name="T56" fmla="*/ 23 w 4938"/>
              <a:gd name="T57" fmla="*/ 200 h 3471"/>
              <a:gd name="T58" fmla="*/ 8 w 4938"/>
              <a:gd name="T59" fmla="*/ 100 h 3471"/>
              <a:gd name="T60" fmla="*/ 0 w 4938"/>
              <a:gd name="T61" fmla="*/ 0 h 3471"/>
              <a:gd name="T62" fmla="*/ 19 w 4938"/>
              <a:gd name="T63" fmla="*/ 98 h 3471"/>
              <a:gd name="T64" fmla="*/ 42 w 4938"/>
              <a:gd name="T65" fmla="*/ 194 h 3471"/>
              <a:gd name="T66" fmla="*/ 83 w 4938"/>
              <a:gd name="T67" fmla="*/ 336 h 3471"/>
              <a:gd name="T68" fmla="*/ 115 w 4938"/>
              <a:gd name="T69" fmla="*/ 428 h 3471"/>
              <a:gd name="T70" fmla="*/ 167 w 4938"/>
              <a:gd name="T71" fmla="*/ 564 h 3471"/>
              <a:gd name="T72" fmla="*/ 226 w 4938"/>
              <a:gd name="T73" fmla="*/ 696 h 3471"/>
              <a:gd name="T74" fmla="*/ 268 w 4938"/>
              <a:gd name="T75" fmla="*/ 781 h 3471"/>
              <a:gd name="T76" fmla="*/ 334 w 4938"/>
              <a:gd name="T77" fmla="*/ 905 h 3471"/>
              <a:gd name="T78" fmla="*/ 405 w 4938"/>
              <a:gd name="T79" fmla="*/ 1025 h 3471"/>
              <a:gd name="T80" fmla="*/ 534 w 4938"/>
              <a:gd name="T81" fmla="*/ 1214 h 3471"/>
              <a:gd name="T82" fmla="*/ 644 w 4938"/>
              <a:gd name="T83" fmla="*/ 1356 h 3471"/>
              <a:gd name="T84" fmla="*/ 822 w 4938"/>
              <a:gd name="T85" fmla="*/ 1552 h 3471"/>
              <a:gd name="T86" fmla="*/ 1013 w 4938"/>
              <a:gd name="T87" fmla="*/ 1728 h 3471"/>
              <a:gd name="T88" fmla="*/ 1145 w 4938"/>
              <a:gd name="T89" fmla="*/ 1834 h 3471"/>
              <a:gd name="T90" fmla="*/ 1352 w 4938"/>
              <a:gd name="T91" fmla="*/ 1977 h 3471"/>
              <a:gd name="T92" fmla="*/ 1565 w 4938"/>
              <a:gd name="T93" fmla="*/ 2101 h 3471"/>
              <a:gd name="T94" fmla="*/ 1711 w 4938"/>
              <a:gd name="T95" fmla="*/ 2175 h 3471"/>
              <a:gd name="T96" fmla="*/ 1934 w 4938"/>
              <a:gd name="T97" fmla="*/ 2271 h 3471"/>
              <a:gd name="T98" fmla="*/ 2161 w 4938"/>
              <a:gd name="T99" fmla="*/ 2350 h 3471"/>
              <a:gd name="T100" fmla="*/ 2315 w 4938"/>
              <a:gd name="T101" fmla="*/ 2396 h 3471"/>
              <a:gd name="T102" fmla="*/ 2547 w 4938"/>
              <a:gd name="T103" fmla="*/ 2452 h 3471"/>
              <a:gd name="T104" fmla="*/ 2781 w 4938"/>
              <a:gd name="T105" fmla="*/ 2495 h 3471"/>
              <a:gd name="T106" fmla="*/ 2938 w 4938"/>
              <a:gd name="T107" fmla="*/ 2518 h 3471"/>
              <a:gd name="T108" fmla="*/ 3174 w 4938"/>
              <a:gd name="T109" fmla="*/ 2543 h 3471"/>
              <a:gd name="T110" fmla="*/ 3411 w 4938"/>
              <a:gd name="T111" fmla="*/ 2556 h 3471"/>
              <a:gd name="T112" fmla="*/ 3569 w 4938"/>
              <a:gd name="T113" fmla="*/ 2561 h 3471"/>
              <a:gd name="T114" fmla="*/ 3880 w 4938"/>
              <a:gd name="T115" fmla="*/ 2560 h 3471"/>
              <a:gd name="T116" fmla="*/ 4113 w 4938"/>
              <a:gd name="T117" fmla="*/ 2551 h 3471"/>
              <a:gd name="T118" fmla="*/ 4938 w 4938"/>
              <a:gd name="T119" fmla="*/ 2920 h 3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38" h="3471">
                <a:moveTo>
                  <a:pt x="4938" y="2920"/>
                </a:moveTo>
                <a:lnTo>
                  <a:pt x="4191" y="3471"/>
                </a:lnTo>
                <a:lnTo>
                  <a:pt x="4191" y="3297"/>
                </a:lnTo>
                <a:lnTo>
                  <a:pt x="4191" y="3297"/>
                </a:lnTo>
                <a:lnTo>
                  <a:pt x="4025" y="3287"/>
                </a:lnTo>
                <a:lnTo>
                  <a:pt x="3859" y="3276"/>
                </a:lnTo>
                <a:lnTo>
                  <a:pt x="3776" y="3271"/>
                </a:lnTo>
                <a:lnTo>
                  <a:pt x="3694" y="3263"/>
                </a:lnTo>
                <a:lnTo>
                  <a:pt x="3612" y="3253"/>
                </a:lnTo>
                <a:lnTo>
                  <a:pt x="3529" y="3241"/>
                </a:lnTo>
                <a:lnTo>
                  <a:pt x="3529" y="3241"/>
                </a:lnTo>
                <a:lnTo>
                  <a:pt x="3445" y="3227"/>
                </a:lnTo>
                <a:lnTo>
                  <a:pt x="3361" y="3211"/>
                </a:lnTo>
                <a:lnTo>
                  <a:pt x="3277" y="3195"/>
                </a:lnTo>
                <a:lnTo>
                  <a:pt x="3194" y="3177"/>
                </a:lnTo>
                <a:lnTo>
                  <a:pt x="3109" y="3158"/>
                </a:lnTo>
                <a:lnTo>
                  <a:pt x="3027" y="3138"/>
                </a:lnTo>
                <a:lnTo>
                  <a:pt x="2944" y="3117"/>
                </a:lnTo>
                <a:lnTo>
                  <a:pt x="2860" y="3094"/>
                </a:lnTo>
                <a:lnTo>
                  <a:pt x="2860" y="3094"/>
                </a:lnTo>
                <a:lnTo>
                  <a:pt x="2778" y="3070"/>
                </a:lnTo>
                <a:lnTo>
                  <a:pt x="2695" y="3045"/>
                </a:lnTo>
                <a:lnTo>
                  <a:pt x="2613" y="3018"/>
                </a:lnTo>
                <a:lnTo>
                  <a:pt x="2530" y="2991"/>
                </a:lnTo>
                <a:lnTo>
                  <a:pt x="2448" y="2961"/>
                </a:lnTo>
                <a:lnTo>
                  <a:pt x="2368" y="2931"/>
                </a:lnTo>
                <a:lnTo>
                  <a:pt x="2286" y="2897"/>
                </a:lnTo>
                <a:lnTo>
                  <a:pt x="2205" y="2864"/>
                </a:lnTo>
                <a:lnTo>
                  <a:pt x="2205" y="2864"/>
                </a:lnTo>
                <a:lnTo>
                  <a:pt x="2126" y="2828"/>
                </a:lnTo>
                <a:lnTo>
                  <a:pt x="2046" y="2790"/>
                </a:lnTo>
                <a:lnTo>
                  <a:pt x="1967" y="2751"/>
                </a:lnTo>
                <a:lnTo>
                  <a:pt x="1888" y="2711"/>
                </a:lnTo>
                <a:lnTo>
                  <a:pt x="1810" y="2668"/>
                </a:lnTo>
                <a:lnTo>
                  <a:pt x="1733" y="2624"/>
                </a:lnTo>
                <a:lnTo>
                  <a:pt x="1657" y="2577"/>
                </a:lnTo>
                <a:lnTo>
                  <a:pt x="1581" y="2530"/>
                </a:lnTo>
                <a:lnTo>
                  <a:pt x="1581" y="2530"/>
                </a:lnTo>
                <a:lnTo>
                  <a:pt x="1506" y="2479"/>
                </a:lnTo>
                <a:lnTo>
                  <a:pt x="1431" y="2427"/>
                </a:lnTo>
                <a:lnTo>
                  <a:pt x="1358" y="2373"/>
                </a:lnTo>
                <a:lnTo>
                  <a:pt x="1286" y="2318"/>
                </a:lnTo>
                <a:lnTo>
                  <a:pt x="1216" y="2259"/>
                </a:lnTo>
                <a:lnTo>
                  <a:pt x="1145" y="2199"/>
                </a:lnTo>
                <a:lnTo>
                  <a:pt x="1076" y="2137"/>
                </a:lnTo>
                <a:lnTo>
                  <a:pt x="1009" y="2074"/>
                </a:lnTo>
                <a:lnTo>
                  <a:pt x="1009" y="2074"/>
                </a:lnTo>
                <a:lnTo>
                  <a:pt x="944" y="2007"/>
                </a:lnTo>
                <a:lnTo>
                  <a:pt x="879" y="1939"/>
                </a:lnTo>
                <a:lnTo>
                  <a:pt x="816" y="1868"/>
                </a:lnTo>
                <a:lnTo>
                  <a:pt x="755" y="1796"/>
                </a:lnTo>
                <a:lnTo>
                  <a:pt x="695" y="1722"/>
                </a:lnTo>
                <a:lnTo>
                  <a:pt x="637" y="1645"/>
                </a:lnTo>
                <a:lnTo>
                  <a:pt x="581" y="1567"/>
                </a:lnTo>
                <a:lnTo>
                  <a:pt x="528" y="1487"/>
                </a:lnTo>
                <a:lnTo>
                  <a:pt x="528" y="1487"/>
                </a:lnTo>
                <a:lnTo>
                  <a:pt x="501" y="1446"/>
                </a:lnTo>
                <a:lnTo>
                  <a:pt x="476" y="1405"/>
                </a:lnTo>
                <a:lnTo>
                  <a:pt x="451" y="1363"/>
                </a:lnTo>
                <a:lnTo>
                  <a:pt x="425" y="1321"/>
                </a:lnTo>
                <a:lnTo>
                  <a:pt x="402" y="1279"/>
                </a:lnTo>
                <a:lnTo>
                  <a:pt x="378" y="1235"/>
                </a:lnTo>
                <a:lnTo>
                  <a:pt x="355" y="1192"/>
                </a:lnTo>
                <a:lnTo>
                  <a:pt x="333" y="1148"/>
                </a:lnTo>
                <a:lnTo>
                  <a:pt x="311" y="1103"/>
                </a:lnTo>
                <a:lnTo>
                  <a:pt x="291" y="1058"/>
                </a:lnTo>
                <a:lnTo>
                  <a:pt x="270" y="1014"/>
                </a:lnTo>
                <a:lnTo>
                  <a:pt x="249" y="969"/>
                </a:lnTo>
                <a:lnTo>
                  <a:pt x="231" y="923"/>
                </a:lnTo>
                <a:lnTo>
                  <a:pt x="212" y="876"/>
                </a:lnTo>
                <a:lnTo>
                  <a:pt x="194" y="830"/>
                </a:lnTo>
                <a:lnTo>
                  <a:pt x="176" y="783"/>
                </a:lnTo>
                <a:lnTo>
                  <a:pt x="176" y="783"/>
                </a:lnTo>
                <a:lnTo>
                  <a:pt x="159" y="736"/>
                </a:lnTo>
                <a:lnTo>
                  <a:pt x="143" y="689"/>
                </a:lnTo>
                <a:lnTo>
                  <a:pt x="128" y="641"/>
                </a:lnTo>
                <a:lnTo>
                  <a:pt x="113" y="593"/>
                </a:lnTo>
                <a:lnTo>
                  <a:pt x="99" y="545"/>
                </a:lnTo>
                <a:lnTo>
                  <a:pt x="87" y="496"/>
                </a:lnTo>
                <a:lnTo>
                  <a:pt x="74" y="448"/>
                </a:lnTo>
                <a:lnTo>
                  <a:pt x="61" y="398"/>
                </a:lnTo>
                <a:lnTo>
                  <a:pt x="61" y="398"/>
                </a:lnTo>
                <a:lnTo>
                  <a:pt x="51" y="349"/>
                </a:lnTo>
                <a:lnTo>
                  <a:pt x="41" y="299"/>
                </a:lnTo>
                <a:lnTo>
                  <a:pt x="31" y="250"/>
                </a:lnTo>
                <a:lnTo>
                  <a:pt x="23" y="200"/>
                </a:lnTo>
                <a:lnTo>
                  <a:pt x="23" y="200"/>
                </a:lnTo>
                <a:lnTo>
                  <a:pt x="15" y="151"/>
                </a:lnTo>
                <a:lnTo>
                  <a:pt x="8" y="100"/>
                </a:lnTo>
                <a:lnTo>
                  <a:pt x="8" y="100"/>
                </a:lnTo>
                <a:lnTo>
                  <a:pt x="4" y="49"/>
                </a:lnTo>
                <a:lnTo>
                  <a:pt x="0" y="0"/>
                </a:lnTo>
                <a:lnTo>
                  <a:pt x="0" y="0"/>
                </a:lnTo>
                <a:lnTo>
                  <a:pt x="8" y="49"/>
                </a:lnTo>
                <a:lnTo>
                  <a:pt x="19" y="98"/>
                </a:lnTo>
                <a:lnTo>
                  <a:pt x="19" y="98"/>
                </a:lnTo>
                <a:lnTo>
                  <a:pt x="30" y="146"/>
                </a:lnTo>
                <a:lnTo>
                  <a:pt x="42" y="194"/>
                </a:lnTo>
                <a:lnTo>
                  <a:pt x="42" y="194"/>
                </a:lnTo>
                <a:lnTo>
                  <a:pt x="56" y="242"/>
                </a:lnTo>
                <a:lnTo>
                  <a:pt x="69" y="289"/>
                </a:lnTo>
                <a:lnTo>
                  <a:pt x="83" y="336"/>
                </a:lnTo>
                <a:lnTo>
                  <a:pt x="99" y="382"/>
                </a:lnTo>
                <a:lnTo>
                  <a:pt x="99" y="382"/>
                </a:lnTo>
                <a:lnTo>
                  <a:pt x="115" y="428"/>
                </a:lnTo>
                <a:lnTo>
                  <a:pt x="132" y="474"/>
                </a:lnTo>
                <a:lnTo>
                  <a:pt x="150" y="519"/>
                </a:lnTo>
                <a:lnTo>
                  <a:pt x="167" y="564"/>
                </a:lnTo>
                <a:lnTo>
                  <a:pt x="187" y="608"/>
                </a:lnTo>
                <a:lnTo>
                  <a:pt x="205" y="652"/>
                </a:lnTo>
                <a:lnTo>
                  <a:pt x="226" y="696"/>
                </a:lnTo>
                <a:lnTo>
                  <a:pt x="246" y="738"/>
                </a:lnTo>
                <a:lnTo>
                  <a:pt x="246" y="738"/>
                </a:lnTo>
                <a:lnTo>
                  <a:pt x="268" y="781"/>
                </a:lnTo>
                <a:lnTo>
                  <a:pt x="289" y="822"/>
                </a:lnTo>
                <a:lnTo>
                  <a:pt x="311" y="864"/>
                </a:lnTo>
                <a:lnTo>
                  <a:pt x="334" y="905"/>
                </a:lnTo>
                <a:lnTo>
                  <a:pt x="357" y="946"/>
                </a:lnTo>
                <a:lnTo>
                  <a:pt x="380" y="986"/>
                </a:lnTo>
                <a:lnTo>
                  <a:pt x="405" y="1025"/>
                </a:lnTo>
                <a:lnTo>
                  <a:pt x="430" y="1064"/>
                </a:lnTo>
                <a:lnTo>
                  <a:pt x="481" y="1140"/>
                </a:lnTo>
                <a:lnTo>
                  <a:pt x="534" y="1214"/>
                </a:lnTo>
                <a:lnTo>
                  <a:pt x="588" y="1287"/>
                </a:lnTo>
                <a:lnTo>
                  <a:pt x="644" y="1356"/>
                </a:lnTo>
                <a:lnTo>
                  <a:pt x="644" y="1356"/>
                </a:lnTo>
                <a:lnTo>
                  <a:pt x="702" y="1424"/>
                </a:lnTo>
                <a:lnTo>
                  <a:pt x="762" y="1489"/>
                </a:lnTo>
                <a:lnTo>
                  <a:pt x="822" y="1552"/>
                </a:lnTo>
                <a:lnTo>
                  <a:pt x="884" y="1613"/>
                </a:lnTo>
                <a:lnTo>
                  <a:pt x="947" y="1671"/>
                </a:lnTo>
                <a:lnTo>
                  <a:pt x="1013" y="1728"/>
                </a:lnTo>
                <a:lnTo>
                  <a:pt x="1079" y="1782"/>
                </a:lnTo>
                <a:lnTo>
                  <a:pt x="1145" y="1834"/>
                </a:lnTo>
                <a:lnTo>
                  <a:pt x="1145" y="1834"/>
                </a:lnTo>
                <a:lnTo>
                  <a:pt x="1213" y="1883"/>
                </a:lnTo>
                <a:lnTo>
                  <a:pt x="1281" y="1932"/>
                </a:lnTo>
                <a:lnTo>
                  <a:pt x="1352" y="1977"/>
                </a:lnTo>
                <a:lnTo>
                  <a:pt x="1422" y="2021"/>
                </a:lnTo>
                <a:lnTo>
                  <a:pt x="1493" y="2062"/>
                </a:lnTo>
                <a:lnTo>
                  <a:pt x="1565" y="2101"/>
                </a:lnTo>
                <a:lnTo>
                  <a:pt x="1638" y="2139"/>
                </a:lnTo>
                <a:lnTo>
                  <a:pt x="1711" y="2175"/>
                </a:lnTo>
                <a:lnTo>
                  <a:pt x="1711" y="2175"/>
                </a:lnTo>
                <a:lnTo>
                  <a:pt x="1785" y="2208"/>
                </a:lnTo>
                <a:lnTo>
                  <a:pt x="1860" y="2241"/>
                </a:lnTo>
                <a:lnTo>
                  <a:pt x="1934" y="2271"/>
                </a:lnTo>
                <a:lnTo>
                  <a:pt x="2009" y="2299"/>
                </a:lnTo>
                <a:lnTo>
                  <a:pt x="2085" y="2326"/>
                </a:lnTo>
                <a:lnTo>
                  <a:pt x="2161" y="2350"/>
                </a:lnTo>
                <a:lnTo>
                  <a:pt x="2237" y="2374"/>
                </a:lnTo>
                <a:lnTo>
                  <a:pt x="2315" y="2396"/>
                </a:lnTo>
                <a:lnTo>
                  <a:pt x="2315" y="2396"/>
                </a:lnTo>
                <a:lnTo>
                  <a:pt x="2392" y="2416"/>
                </a:lnTo>
                <a:lnTo>
                  <a:pt x="2469" y="2434"/>
                </a:lnTo>
                <a:lnTo>
                  <a:pt x="2547" y="2452"/>
                </a:lnTo>
                <a:lnTo>
                  <a:pt x="2624" y="2468"/>
                </a:lnTo>
                <a:lnTo>
                  <a:pt x="2703" y="2483"/>
                </a:lnTo>
                <a:lnTo>
                  <a:pt x="2781" y="2495"/>
                </a:lnTo>
                <a:lnTo>
                  <a:pt x="2860" y="2508"/>
                </a:lnTo>
                <a:lnTo>
                  <a:pt x="2938" y="2518"/>
                </a:lnTo>
                <a:lnTo>
                  <a:pt x="2938" y="2518"/>
                </a:lnTo>
                <a:lnTo>
                  <a:pt x="3016" y="2528"/>
                </a:lnTo>
                <a:lnTo>
                  <a:pt x="3096" y="2536"/>
                </a:lnTo>
                <a:lnTo>
                  <a:pt x="3174" y="2543"/>
                </a:lnTo>
                <a:lnTo>
                  <a:pt x="3252" y="2548"/>
                </a:lnTo>
                <a:lnTo>
                  <a:pt x="3332" y="2553"/>
                </a:lnTo>
                <a:lnTo>
                  <a:pt x="3411" y="2556"/>
                </a:lnTo>
                <a:lnTo>
                  <a:pt x="3490" y="2560"/>
                </a:lnTo>
                <a:lnTo>
                  <a:pt x="3569" y="2561"/>
                </a:lnTo>
                <a:lnTo>
                  <a:pt x="3569" y="2561"/>
                </a:lnTo>
                <a:lnTo>
                  <a:pt x="3725" y="2562"/>
                </a:lnTo>
                <a:lnTo>
                  <a:pt x="3802" y="2561"/>
                </a:lnTo>
                <a:lnTo>
                  <a:pt x="3880" y="2560"/>
                </a:lnTo>
                <a:lnTo>
                  <a:pt x="3957" y="2558"/>
                </a:lnTo>
                <a:lnTo>
                  <a:pt x="4036" y="2554"/>
                </a:lnTo>
                <a:lnTo>
                  <a:pt x="4113" y="2551"/>
                </a:lnTo>
                <a:lnTo>
                  <a:pt x="4191" y="2545"/>
                </a:lnTo>
                <a:lnTo>
                  <a:pt x="4191" y="2371"/>
                </a:lnTo>
                <a:lnTo>
                  <a:pt x="4938" y="2920"/>
                </a:lnTo>
                <a:close/>
              </a:path>
            </a:pathLst>
          </a:custGeom>
          <a:solidFill>
            <a:srgbClr val="4BC3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86" name="Group 85"/>
          <p:cNvGrpSpPr/>
          <p:nvPr userDrawn="1"/>
        </p:nvGrpSpPr>
        <p:grpSpPr>
          <a:xfrm>
            <a:off x="4910668" y="2377481"/>
            <a:ext cx="465667" cy="787401"/>
            <a:chOff x="3683001" y="1849438"/>
            <a:chExt cx="349250" cy="590551"/>
          </a:xfrm>
        </p:grpSpPr>
        <p:sp>
          <p:nvSpPr>
            <p:cNvPr id="66" name="Freeform 36"/>
            <p:cNvSpPr>
              <a:spLocks noEditPoints="1"/>
            </p:cNvSpPr>
            <p:nvPr userDrawn="1"/>
          </p:nvSpPr>
          <p:spPr bwMode="auto">
            <a:xfrm>
              <a:off x="3683001" y="1849438"/>
              <a:ext cx="349250" cy="460375"/>
            </a:xfrm>
            <a:custGeom>
              <a:avLst/>
              <a:gdLst>
                <a:gd name="T0" fmla="*/ 311 w 440"/>
                <a:gd name="T1" fmla="*/ 567 h 580"/>
                <a:gd name="T2" fmla="*/ 301 w 440"/>
                <a:gd name="T3" fmla="*/ 579 h 580"/>
                <a:gd name="T4" fmla="*/ 146 w 440"/>
                <a:gd name="T5" fmla="*/ 580 h 580"/>
                <a:gd name="T6" fmla="*/ 139 w 440"/>
                <a:gd name="T7" fmla="*/ 579 h 580"/>
                <a:gd name="T8" fmla="*/ 129 w 440"/>
                <a:gd name="T9" fmla="*/ 567 h 580"/>
                <a:gd name="T10" fmla="*/ 128 w 440"/>
                <a:gd name="T11" fmla="*/ 521 h 580"/>
                <a:gd name="T12" fmla="*/ 123 w 440"/>
                <a:gd name="T13" fmla="*/ 488 h 580"/>
                <a:gd name="T14" fmla="*/ 98 w 440"/>
                <a:gd name="T15" fmla="*/ 436 h 580"/>
                <a:gd name="T16" fmla="*/ 65 w 440"/>
                <a:gd name="T17" fmla="*/ 383 h 580"/>
                <a:gd name="T18" fmla="*/ 31 w 440"/>
                <a:gd name="T19" fmla="*/ 334 h 580"/>
                <a:gd name="T20" fmla="*/ 21 w 440"/>
                <a:gd name="T21" fmla="*/ 313 h 580"/>
                <a:gd name="T22" fmla="*/ 5 w 440"/>
                <a:gd name="T23" fmla="*/ 268 h 580"/>
                <a:gd name="T24" fmla="*/ 0 w 440"/>
                <a:gd name="T25" fmla="*/ 221 h 580"/>
                <a:gd name="T26" fmla="*/ 10 w 440"/>
                <a:gd name="T27" fmla="*/ 155 h 580"/>
                <a:gd name="T28" fmla="*/ 38 w 440"/>
                <a:gd name="T29" fmla="*/ 98 h 580"/>
                <a:gd name="T30" fmla="*/ 81 w 440"/>
                <a:gd name="T31" fmla="*/ 50 h 580"/>
                <a:gd name="T32" fmla="*/ 135 w 440"/>
                <a:gd name="T33" fmla="*/ 17 h 580"/>
                <a:gd name="T34" fmla="*/ 198 w 440"/>
                <a:gd name="T35" fmla="*/ 1 h 580"/>
                <a:gd name="T36" fmla="*/ 243 w 440"/>
                <a:gd name="T37" fmla="*/ 1 h 580"/>
                <a:gd name="T38" fmla="*/ 305 w 440"/>
                <a:gd name="T39" fmla="*/ 17 h 580"/>
                <a:gd name="T40" fmla="*/ 361 w 440"/>
                <a:gd name="T41" fmla="*/ 50 h 580"/>
                <a:gd name="T42" fmla="*/ 403 w 440"/>
                <a:gd name="T43" fmla="*/ 98 h 580"/>
                <a:gd name="T44" fmla="*/ 431 w 440"/>
                <a:gd name="T45" fmla="*/ 155 h 580"/>
                <a:gd name="T46" fmla="*/ 440 w 440"/>
                <a:gd name="T47" fmla="*/ 221 h 580"/>
                <a:gd name="T48" fmla="*/ 436 w 440"/>
                <a:gd name="T49" fmla="*/ 268 h 580"/>
                <a:gd name="T50" fmla="*/ 419 w 440"/>
                <a:gd name="T51" fmla="*/ 313 h 580"/>
                <a:gd name="T52" fmla="*/ 409 w 440"/>
                <a:gd name="T53" fmla="*/ 334 h 580"/>
                <a:gd name="T54" fmla="*/ 377 w 440"/>
                <a:gd name="T55" fmla="*/ 383 h 580"/>
                <a:gd name="T56" fmla="*/ 342 w 440"/>
                <a:gd name="T57" fmla="*/ 436 h 580"/>
                <a:gd name="T58" fmla="*/ 318 w 440"/>
                <a:gd name="T59" fmla="*/ 488 h 580"/>
                <a:gd name="T60" fmla="*/ 312 w 440"/>
                <a:gd name="T61" fmla="*/ 521 h 580"/>
                <a:gd name="T62" fmla="*/ 220 w 440"/>
                <a:gd name="T63" fmla="*/ 12 h 580"/>
                <a:gd name="T64" fmla="*/ 159 w 440"/>
                <a:gd name="T65" fmla="*/ 22 h 580"/>
                <a:gd name="T66" fmla="*/ 104 w 440"/>
                <a:gd name="T67" fmla="*/ 48 h 580"/>
                <a:gd name="T68" fmla="*/ 60 w 440"/>
                <a:gd name="T69" fmla="*/ 88 h 580"/>
                <a:gd name="T70" fmla="*/ 29 w 440"/>
                <a:gd name="T71" fmla="*/ 139 h 580"/>
                <a:gd name="T72" fmla="*/ 14 w 440"/>
                <a:gd name="T73" fmla="*/ 199 h 580"/>
                <a:gd name="T74" fmla="*/ 14 w 440"/>
                <a:gd name="T75" fmla="*/ 243 h 580"/>
                <a:gd name="T76" fmla="*/ 32 w 440"/>
                <a:gd name="T77" fmla="*/ 309 h 580"/>
                <a:gd name="T78" fmla="*/ 34 w 440"/>
                <a:gd name="T79" fmla="*/ 311 h 580"/>
                <a:gd name="T80" fmla="*/ 52 w 440"/>
                <a:gd name="T81" fmla="*/ 343 h 580"/>
                <a:gd name="T82" fmla="*/ 75 w 440"/>
                <a:gd name="T83" fmla="*/ 377 h 580"/>
                <a:gd name="T84" fmla="*/ 111 w 440"/>
                <a:gd name="T85" fmla="*/ 433 h 580"/>
                <a:gd name="T86" fmla="*/ 135 w 440"/>
                <a:gd name="T87" fmla="*/ 486 h 580"/>
                <a:gd name="T88" fmla="*/ 141 w 440"/>
                <a:gd name="T89" fmla="*/ 521 h 580"/>
                <a:gd name="T90" fmla="*/ 142 w 440"/>
                <a:gd name="T91" fmla="*/ 565 h 580"/>
                <a:gd name="T92" fmla="*/ 146 w 440"/>
                <a:gd name="T93" fmla="*/ 569 h 580"/>
                <a:gd name="T94" fmla="*/ 296 w 440"/>
                <a:gd name="T95" fmla="*/ 568 h 580"/>
                <a:gd name="T96" fmla="*/ 300 w 440"/>
                <a:gd name="T97" fmla="*/ 563 h 580"/>
                <a:gd name="T98" fmla="*/ 300 w 440"/>
                <a:gd name="T99" fmla="*/ 511 h 580"/>
                <a:gd name="T100" fmla="*/ 312 w 440"/>
                <a:gd name="T101" fmla="*/ 469 h 580"/>
                <a:gd name="T102" fmla="*/ 341 w 440"/>
                <a:gd name="T103" fmla="*/ 415 h 580"/>
                <a:gd name="T104" fmla="*/ 388 w 440"/>
                <a:gd name="T105" fmla="*/ 343 h 580"/>
                <a:gd name="T106" fmla="*/ 399 w 440"/>
                <a:gd name="T107" fmla="*/ 327 h 580"/>
                <a:gd name="T108" fmla="*/ 408 w 440"/>
                <a:gd name="T109" fmla="*/ 310 h 580"/>
                <a:gd name="T110" fmla="*/ 417 w 440"/>
                <a:gd name="T111" fmla="*/ 287 h 580"/>
                <a:gd name="T112" fmla="*/ 429 w 440"/>
                <a:gd name="T113" fmla="*/ 221 h 580"/>
                <a:gd name="T114" fmla="*/ 424 w 440"/>
                <a:gd name="T115" fmla="*/ 178 h 580"/>
                <a:gd name="T116" fmla="*/ 403 w 440"/>
                <a:gd name="T117" fmla="*/ 122 h 580"/>
                <a:gd name="T118" fmla="*/ 368 w 440"/>
                <a:gd name="T119" fmla="*/ 73 h 580"/>
                <a:gd name="T120" fmla="*/ 319 w 440"/>
                <a:gd name="T121" fmla="*/ 38 h 580"/>
                <a:gd name="T122" fmla="*/ 262 w 440"/>
                <a:gd name="T123" fmla="*/ 17 h 580"/>
                <a:gd name="T124" fmla="*/ 220 w 440"/>
                <a:gd name="T125" fmla="*/ 12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0" h="580">
                  <a:moveTo>
                    <a:pt x="312" y="563"/>
                  </a:moveTo>
                  <a:lnTo>
                    <a:pt x="312" y="563"/>
                  </a:lnTo>
                  <a:lnTo>
                    <a:pt x="311" y="567"/>
                  </a:lnTo>
                  <a:lnTo>
                    <a:pt x="311" y="570"/>
                  </a:lnTo>
                  <a:lnTo>
                    <a:pt x="307" y="576"/>
                  </a:lnTo>
                  <a:lnTo>
                    <a:pt x="301" y="579"/>
                  </a:lnTo>
                  <a:lnTo>
                    <a:pt x="297" y="580"/>
                  </a:lnTo>
                  <a:lnTo>
                    <a:pt x="294" y="580"/>
                  </a:lnTo>
                  <a:lnTo>
                    <a:pt x="146" y="580"/>
                  </a:lnTo>
                  <a:lnTo>
                    <a:pt x="146" y="580"/>
                  </a:lnTo>
                  <a:lnTo>
                    <a:pt x="143" y="580"/>
                  </a:lnTo>
                  <a:lnTo>
                    <a:pt x="139" y="579"/>
                  </a:lnTo>
                  <a:lnTo>
                    <a:pt x="134" y="576"/>
                  </a:lnTo>
                  <a:lnTo>
                    <a:pt x="130" y="570"/>
                  </a:lnTo>
                  <a:lnTo>
                    <a:pt x="129" y="567"/>
                  </a:lnTo>
                  <a:lnTo>
                    <a:pt x="128" y="563"/>
                  </a:lnTo>
                  <a:lnTo>
                    <a:pt x="128" y="521"/>
                  </a:lnTo>
                  <a:lnTo>
                    <a:pt x="128" y="521"/>
                  </a:lnTo>
                  <a:lnTo>
                    <a:pt x="128" y="512"/>
                  </a:lnTo>
                  <a:lnTo>
                    <a:pt x="127" y="504"/>
                  </a:lnTo>
                  <a:lnTo>
                    <a:pt x="123" y="488"/>
                  </a:lnTo>
                  <a:lnTo>
                    <a:pt x="116" y="472"/>
                  </a:lnTo>
                  <a:lnTo>
                    <a:pt x="108" y="455"/>
                  </a:lnTo>
                  <a:lnTo>
                    <a:pt x="98" y="436"/>
                  </a:lnTo>
                  <a:lnTo>
                    <a:pt x="88" y="419"/>
                  </a:lnTo>
                  <a:lnTo>
                    <a:pt x="65" y="383"/>
                  </a:lnTo>
                  <a:lnTo>
                    <a:pt x="65" y="383"/>
                  </a:lnTo>
                  <a:lnTo>
                    <a:pt x="43" y="350"/>
                  </a:lnTo>
                  <a:lnTo>
                    <a:pt x="43" y="350"/>
                  </a:lnTo>
                  <a:lnTo>
                    <a:pt x="31" y="334"/>
                  </a:lnTo>
                  <a:lnTo>
                    <a:pt x="22" y="317"/>
                  </a:lnTo>
                  <a:lnTo>
                    <a:pt x="22" y="317"/>
                  </a:lnTo>
                  <a:lnTo>
                    <a:pt x="21" y="313"/>
                  </a:lnTo>
                  <a:lnTo>
                    <a:pt x="21" y="313"/>
                  </a:lnTo>
                  <a:lnTo>
                    <a:pt x="12" y="291"/>
                  </a:lnTo>
                  <a:lnTo>
                    <a:pt x="5" y="268"/>
                  </a:lnTo>
                  <a:lnTo>
                    <a:pt x="1" y="244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" y="198"/>
                  </a:lnTo>
                  <a:lnTo>
                    <a:pt x="5" y="176"/>
                  </a:lnTo>
                  <a:lnTo>
                    <a:pt x="10" y="155"/>
                  </a:lnTo>
                  <a:lnTo>
                    <a:pt x="17" y="135"/>
                  </a:lnTo>
                  <a:lnTo>
                    <a:pt x="27" y="115"/>
                  </a:lnTo>
                  <a:lnTo>
                    <a:pt x="38" y="98"/>
                  </a:lnTo>
                  <a:lnTo>
                    <a:pt x="51" y="80"/>
                  </a:lnTo>
                  <a:lnTo>
                    <a:pt x="65" y="64"/>
                  </a:lnTo>
                  <a:lnTo>
                    <a:pt x="81" y="50"/>
                  </a:lnTo>
                  <a:lnTo>
                    <a:pt x="97" y="38"/>
                  </a:lnTo>
                  <a:lnTo>
                    <a:pt x="115" y="26"/>
                  </a:lnTo>
                  <a:lnTo>
                    <a:pt x="135" y="17"/>
                  </a:lnTo>
                  <a:lnTo>
                    <a:pt x="154" y="10"/>
                  </a:lnTo>
                  <a:lnTo>
                    <a:pt x="176" y="4"/>
                  </a:lnTo>
                  <a:lnTo>
                    <a:pt x="198" y="1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43" y="1"/>
                  </a:lnTo>
                  <a:lnTo>
                    <a:pt x="265" y="4"/>
                  </a:lnTo>
                  <a:lnTo>
                    <a:pt x="286" y="10"/>
                  </a:lnTo>
                  <a:lnTo>
                    <a:pt x="305" y="17"/>
                  </a:lnTo>
                  <a:lnTo>
                    <a:pt x="325" y="26"/>
                  </a:lnTo>
                  <a:lnTo>
                    <a:pt x="343" y="38"/>
                  </a:lnTo>
                  <a:lnTo>
                    <a:pt x="361" y="50"/>
                  </a:lnTo>
                  <a:lnTo>
                    <a:pt x="376" y="64"/>
                  </a:lnTo>
                  <a:lnTo>
                    <a:pt x="391" y="80"/>
                  </a:lnTo>
                  <a:lnTo>
                    <a:pt x="403" y="98"/>
                  </a:lnTo>
                  <a:lnTo>
                    <a:pt x="414" y="115"/>
                  </a:lnTo>
                  <a:lnTo>
                    <a:pt x="423" y="135"/>
                  </a:lnTo>
                  <a:lnTo>
                    <a:pt x="431" y="155"/>
                  </a:lnTo>
                  <a:lnTo>
                    <a:pt x="436" y="176"/>
                  </a:lnTo>
                  <a:lnTo>
                    <a:pt x="439" y="198"/>
                  </a:lnTo>
                  <a:lnTo>
                    <a:pt x="440" y="221"/>
                  </a:lnTo>
                  <a:lnTo>
                    <a:pt x="440" y="221"/>
                  </a:lnTo>
                  <a:lnTo>
                    <a:pt x="439" y="244"/>
                  </a:lnTo>
                  <a:lnTo>
                    <a:pt x="436" y="268"/>
                  </a:lnTo>
                  <a:lnTo>
                    <a:pt x="429" y="291"/>
                  </a:lnTo>
                  <a:lnTo>
                    <a:pt x="419" y="313"/>
                  </a:lnTo>
                  <a:lnTo>
                    <a:pt x="419" y="313"/>
                  </a:lnTo>
                  <a:lnTo>
                    <a:pt x="418" y="317"/>
                  </a:lnTo>
                  <a:lnTo>
                    <a:pt x="418" y="317"/>
                  </a:lnTo>
                  <a:lnTo>
                    <a:pt x="409" y="334"/>
                  </a:lnTo>
                  <a:lnTo>
                    <a:pt x="398" y="350"/>
                  </a:lnTo>
                  <a:lnTo>
                    <a:pt x="398" y="350"/>
                  </a:lnTo>
                  <a:lnTo>
                    <a:pt x="377" y="383"/>
                  </a:lnTo>
                  <a:lnTo>
                    <a:pt x="377" y="383"/>
                  </a:lnTo>
                  <a:lnTo>
                    <a:pt x="353" y="419"/>
                  </a:lnTo>
                  <a:lnTo>
                    <a:pt x="342" y="436"/>
                  </a:lnTo>
                  <a:lnTo>
                    <a:pt x="332" y="455"/>
                  </a:lnTo>
                  <a:lnTo>
                    <a:pt x="324" y="472"/>
                  </a:lnTo>
                  <a:lnTo>
                    <a:pt x="318" y="488"/>
                  </a:lnTo>
                  <a:lnTo>
                    <a:pt x="313" y="504"/>
                  </a:lnTo>
                  <a:lnTo>
                    <a:pt x="312" y="512"/>
                  </a:lnTo>
                  <a:lnTo>
                    <a:pt x="312" y="521"/>
                  </a:lnTo>
                  <a:lnTo>
                    <a:pt x="312" y="563"/>
                  </a:lnTo>
                  <a:close/>
                  <a:moveTo>
                    <a:pt x="220" y="12"/>
                  </a:moveTo>
                  <a:lnTo>
                    <a:pt x="220" y="12"/>
                  </a:lnTo>
                  <a:lnTo>
                    <a:pt x="199" y="14"/>
                  </a:lnTo>
                  <a:lnTo>
                    <a:pt x="179" y="17"/>
                  </a:lnTo>
                  <a:lnTo>
                    <a:pt x="159" y="22"/>
                  </a:lnTo>
                  <a:lnTo>
                    <a:pt x="139" y="29"/>
                  </a:lnTo>
                  <a:lnTo>
                    <a:pt x="121" y="38"/>
                  </a:lnTo>
                  <a:lnTo>
                    <a:pt x="104" y="48"/>
                  </a:lnTo>
                  <a:lnTo>
                    <a:pt x="88" y="60"/>
                  </a:lnTo>
                  <a:lnTo>
                    <a:pt x="74" y="73"/>
                  </a:lnTo>
                  <a:lnTo>
                    <a:pt x="60" y="88"/>
                  </a:lnTo>
                  <a:lnTo>
                    <a:pt x="47" y="105"/>
                  </a:lnTo>
                  <a:lnTo>
                    <a:pt x="37" y="122"/>
                  </a:lnTo>
                  <a:lnTo>
                    <a:pt x="29" y="139"/>
                  </a:lnTo>
                  <a:lnTo>
                    <a:pt x="22" y="159"/>
                  </a:lnTo>
                  <a:lnTo>
                    <a:pt x="16" y="178"/>
                  </a:lnTo>
                  <a:lnTo>
                    <a:pt x="14" y="199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4" y="243"/>
                  </a:lnTo>
                  <a:lnTo>
                    <a:pt x="17" y="266"/>
                  </a:lnTo>
                  <a:lnTo>
                    <a:pt x="23" y="287"/>
                  </a:lnTo>
                  <a:lnTo>
                    <a:pt x="32" y="309"/>
                  </a:lnTo>
                  <a:lnTo>
                    <a:pt x="32" y="309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43" y="327"/>
                  </a:lnTo>
                  <a:lnTo>
                    <a:pt x="52" y="343"/>
                  </a:lnTo>
                  <a:lnTo>
                    <a:pt x="53" y="343"/>
                  </a:lnTo>
                  <a:lnTo>
                    <a:pt x="53" y="343"/>
                  </a:lnTo>
                  <a:lnTo>
                    <a:pt x="75" y="377"/>
                  </a:lnTo>
                  <a:lnTo>
                    <a:pt x="75" y="377"/>
                  </a:lnTo>
                  <a:lnTo>
                    <a:pt x="99" y="415"/>
                  </a:lnTo>
                  <a:lnTo>
                    <a:pt x="111" y="433"/>
                  </a:lnTo>
                  <a:lnTo>
                    <a:pt x="120" y="451"/>
                  </a:lnTo>
                  <a:lnTo>
                    <a:pt x="129" y="469"/>
                  </a:lnTo>
                  <a:lnTo>
                    <a:pt x="135" y="486"/>
                  </a:lnTo>
                  <a:lnTo>
                    <a:pt x="139" y="503"/>
                  </a:lnTo>
                  <a:lnTo>
                    <a:pt x="141" y="511"/>
                  </a:lnTo>
                  <a:lnTo>
                    <a:pt x="141" y="521"/>
                  </a:lnTo>
                  <a:lnTo>
                    <a:pt x="141" y="563"/>
                  </a:lnTo>
                  <a:lnTo>
                    <a:pt x="141" y="563"/>
                  </a:lnTo>
                  <a:lnTo>
                    <a:pt x="142" y="565"/>
                  </a:lnTo>
                  <a:lnTo>
                    <a:pt x="143" y="567"/>
                  </a:lnTo>
                  <a:lnTo>
                    <a:pt x="144" y="568"/>
                  </a:lnTo>
                  <a:lnTo>
                    <a:pt x="146" y="569"/>
                  </a:lnTo>
                  <a:lnTo>
                    <a:pt x="294" y="569"/>
                  </a:lnTo>
                  <a:lnTo>
                    <a:pt x="294" y="569"/>
                  </a:lnTo>
                  <a:lnTo>
                    <a:pt x="296" y="568"/>
                  </a:lnTo>
                  <a:lnTo>
                    <a:pt x="298" y="567"/>
                  </a:lnTo>
                  <a:lnTo>
                    <a:pt x="300" y="565"/>
                  </a:lnTo>
                  <a:lnTo>
                    <a:pt x="300" y="563"/>
                  </a:lnTo>
                  <a:lnTo>
                    <a:pt x="300" y="521"/>
                  </a:lnTo>
                  <a:lnTo>
                    <a:pt x="300" y="521"/>
                  </a:lnTo>
                  <a:lnTo>
                    <a:pt x="300" y="511"/>
                  </a:lnTo>
                  <a:lnTo>
                    <a:pt x="301" y="503"/>
                  </a:lnTo>
                  <a:lnTo>
                    <a:pt x="305" y="486"/>
                  </a:lnTo>
                  <a:lnTo>
                    <a:pt x="312" y="469"/>
                  </a:lnTo>
                  <a:lnTo>
                    <a:pt x="320" y="451"/>
                  </a:lnTo>
                  <a:lnTo>
                    <a:pt x="330" y="433"/>
                  </a:lnTo>
                  <a:lnTo>
                    <a:pt x="341" y="415"/>
                  </a:lnTo>
                  <a:lnTo>
                    <a:pt x="366" y="377"/>
                  </a:lnTo>
                  <a:lnTo>
                    <a:pt x="366" y="377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99" y="327"/>
                  </a:lnTo>
                  <a:lnTo>
                    <a:pt x="408" y="311"/>
                  </a:lnTo>
                  <a:lnTo>
                    <a:pt x="408" y="310"/>
                  </a:lnTo>
                  <a:lnTo>
                    <a:pt x="408" y="310"/>
                  </a:lnTo>
                  <a:lnTo>
                    <a:pt x="409" y="309"/>
                  </a:lnTo>
                  <a:lnTo>
                    <a:pt x="409" y="309"/>
                  </a:lnTo>
                  <a:lnTo>
                    <a:pt x="417" y="287"/>
                  </a:lnTo>
                  <a:lnTo>
                    <a:pt x="423" y="266"/>
                  </a:lnTo>
                  <a:lnTo>
                    <a:pt x="427" y="243"/>
                  </a:lnTo>
                  <a:lnTo>
                    <a:pt x="429" y="221"/>
                  </a:lnTo>
                  <a:lnTo>
                    <a:pt x="429" y="221"/>
                  </a:lnTo>
                  <a:lnTo>
                    <a:pt x="427" y="199"/>
                  </a:lnTo>
                  <a:lnTo>
                    <a:pt x="424" y="178"/>
                  </a:lnTo>
                  <a:lnTo>
                    <a:pt x="419" y="159"/>
                  </a:lnTo>
                  <a:lnTo>
                    <a:pt x="411" y="139"/>
                  </a:lnTo>
                  <a:lnTo>
                    <a:pt x="403" y="122"/>
                  </a:lnTo>
                  <a:lnTo>
                    <a:pt x="393" y="105"/>
                  </a:lnTo>
                  <a:lnTo>
                    <a:pt x="380" y="88"/>
                  </a:lnTo>
                  <a:lnTo>
                    <a:pt x="368" y="73"/>
                  </a:lnTo>
                  <a:lnTo>
                    <a:pt x="353" y="60"/>
                  </a:lnTo>
                  <a:lnTo>
                    <a:pt x="336" y="48"/>
                  </a:lnTo>
                  <a:lnTo>
                    <a:pt x="319" y="38"/>
                  </a:lnTo>
                  <a:lnTo>
                    <a:pt x="301" y="29"/>
                  </a:lnTo>
                  <a:lnTo>
                    <a:pt x="282" y="22"/>
                  </a:lnTo>
                  <a:lnTo>
                    <a:pt x="262" y="17"/>
                  </a:lnTo>
                  <a:lnTo>
                    <a:pt x="242" y="14"/>
                  </a:lnTo>
                  <a:lnTo>
                    <a:pt x="220" y="12"/>
                  </a:lnTo>
                  <a:lnTo>
                    <a:pt x="220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Freeform 37"/>
            <p:cNvSpPr>
              <a:spLocks noEditPoints="1"/>
            </p:cNvSpPr>
            <p:nvPr userDrawn="1"/>
          </p:nvSpPr>
          <p:spPr bwMode="auto">
            <a:xfrm>
              <a:off x="3783013" y="2327276"/>
              <a:ext cx="147638" cy="30163"/>
            </a:xfrm>
            <a:custGeom>
              <a:avLst/>
              <a:gdLst>
                <a:gd name="T0" fmla="*/ 169 w 184"/>
                <a:gd name="T1" fmla="*/ 39 h 39"/>
                <a:gd name="T2" fmla="*/ 15 w 184"/>
                <a:gd name="T3" fmla="*/ 39 h 39"/>
                <a:gd name="T4" fmla="*/ 15 w 184"/>
                <a:gd name="T5" fmla="*/ 39 h 39"/>
                <a:gd name="T6" fmla="*/ 9 w 184"/>
                <a:gd name="T7" fmla="*/ 38 h 39"/>
                <a:gd name="T8" fmla="*/ 5 w 184"/>
                <a:gd name="T9" fmla="*/ 35 h 39"/>
                <a:gd name="T10" fmla="*/ 1 w 184"/>
                <a:gd name="T11" fmla="*/ 30 h 39"/>
                <a:gd name="T12" fmla="*/ 0 w 184"/>
                <a:gd name="T13" fmla="*/ 24 h 39"/>
                <a:gd name="T14" fmla="*/ 0 w 184"/>
                <a:gd name="T15" fmla="*/ 15 h 39"/>
                <a:gd name="T16" fmla="*/ 0 w 184"/>
                <a:gd name="T17" fmla="*/ 15 h 39"/>
                <a:gd name="T18" fmla="*/ 1 w 184"/>
                <a:gd name="T19" fmla="*/ 9 h 39"/>
                <a:gd name="T20" fmla="*/ 5 w 184"/>
                <a:gd name="T21" fmla="*/ 5 h 39"/>
                <a:gd name="T22" fmla="*/ 9 w 184"/>
                <a:gd name="T23" fmla="*/ 1 h 39"/>
                <a:gd name="T24" fmla="*/ 15 w 184"/>
                <a:gd name="T25" fmla="*/ 0 h 39"/>
                <a:gd name="T26" fmla="*/ 169 w 184"/>
                <a:gd name="T27" fmla="*/ 0 h 39"/>
                <a:gd name="T28" fmla="*/ 169 w 184"/>
                <a:gd name="T29" fmla="*/ 0 h 39"/>
                <a:gd name="T30" fmla="*/ 175 w 184"/>
                <a:gd name="T31" fmla="*/ 1 h 39"/>
                <a:gd name="T32" fmla="*/ 180 w 184"/>
                <a:gd name="T33" fmla="*/ 5 h 39"/>
                <a:gd name="T34" fmla="*/ 183 w 184"/>
                <a:gd name="T35" fmla="*/ 9 h 39"/>
                <a:gd name="T36" fmla="*/ 184 w 184"/>
                <a:gd name="T37" fmla="*/ 15 h 39"/>
                <a:gd name="T38" fmla="*/ 184 w 184"/>
                <a:gd name="T39" fmla="*/ 24 h 39"/>
                <a:gd name="T40" fmla="*/ 184 w 184"/>
                <a:gd name="T41" fmla="*/ 24 h 39"/>
                <a:gd name="T42" fmla="*/ 183 w 184"/>
                <a:gd name="T43" fmla="*/ 30 h 39"/>
                <a:gd name="T44" fmla="*/ 180 w 184"/>
                <a:gd name="T45" fmla="*/ 35 h 39"/>
                <a:gd name="T46" fmla="*/ 175 w 184"/>
                <a:gd name="T47" fmla="*/ 38 h 39"/>
                <a:gd name="T48" fmla="*/ 169 w 184"/>
                <a:gd name="T49" fmla="*/ 39 h 39"/>
                <a:gd name="T50" fmla="*/ 169 w 184"/>
                <a:gd name="T51" fmla="*/ 39 h 39"/>
                <a:gd name="T52" fmla="*/ 15 w 184"/>
                <a:gd name="T53" fmla="*/ 13 h 39"/>
                <a:gd name="T54" fmla="*/ 15 w 184"/>
                <a:gd name="T55" fmla="*/ 13 h 39"/>
                <a:gd name="T56" fmla="*/ 14 w 184"/>
                <a:gd name="T57" fmla="*/ 13 h 39"/>
                <a:gd name="T58" fmla="*/ 13 w 184"/>
                <a:gd name="T59" fmla="*/ 15 h 39"/>
                <a:gd name="T60" fmla="*/ 13 w 184"/>
                <a:gd name="T61" fmla="*/ 24 h 39"/>
                <a:gd name="T62" fmla="*/ 13 w 184"/>
                <a:gd name="T63" fmla="*/ 24 h 39"/>
                <a:gd name="T64" fmla="*/ 14 w 184"/>
                <a:gd name="T65" fmla="*/ 27 h 39"/>
                <a:gd name="T66" fmla="*/ 15 w 184"/>
                <a:gd name="T67" fmla="*/ 27 h 39"/>
                <a:gd name="T68" fmla="*/ 169 w 184"/>
                <a:gd name="T69" fmla="*/ 27 h 39"/>
                <a:gd name="T70" fmla="*/ 169 w 184"/>
                <a:gd name="T71" fmla="*/ 27 h 39"/>
                <a:gd name="T72" fmla="*/ 172 w 184"/>
                <a:gd name="T73" fmla="*/ 27 h 39"/>
                <a:gd name="T74" fmla="*/ 172 w 184"/>
                <a:gd name="T75" fmla="*/ 24 h 39"/>
                <a:gd name="T76" fmla="*/ 172 w 184"/>
                <a:gd name="T77" fmla="*/ 15 h 39"/>
                <a:gd name="T78" fmla="*/ 172 w 184"/>
                <a:gd name="T79" fmla="*/ 15 h 39"/>
                <a:gd name="T80" fmla="*/ 172 w 184"/>
                <a:gd name="T81" fmla="*/ 13 h 39"/>
                <a:gd name="T82" fmla="*/ 169 w 184"/>
                <a:gd name="T83" fmla="*/ 13 h 39"/>
                <a:gd name="T84" fmla="*/ 15 w 184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4" h="39">
                  <a:moveTo>
                    <a:pt x="169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9" y="38"/>
                  </a:lnTo>
                  <a:lnTo>
                    <a:pt x="5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9"/>
                  </a:lnTo>
                  <a:lnTo>
                    <a:pt x="5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75" y="1"/>
                  </a:lnTo>
                  <a:lnTo>
                    <a:pt x="180" y="5"/>
                  </a:lnTo>
                  <a:lnTo>
                    <a:pt x="183" y="9"/>
                  </a:lnTo>
                  <a:lnTo>
                    <a:pt x="184" y="15"/>
                  </a:lnTo>
                  <a:lnTo>
                    <a:pt x="184" y="24"/>
                  </a:lnTo>
                  <a:lnTo>
                    <a:pt x="184" y="24"/>
                  </a:lnTo>
                  <a:lnTo>
                    <a:pt x="183" y="30"/>
                  </a:lnTo>
                  <a:lnTo>
                    <a:pt x="180" y="35"/>
                  </a:lnTo>
                  <a:lnTo>
                    <a:pt x="175" y="38"/>
                  </a:lnTo>
                  <a:lnTo>
                    <a:pt x="169" y="39"/>
                  </a:lnTo>
                  <a:lnTo>
                    <a:pt x="169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69" y="27"/>
                  </a:lnTo>
                  <a:lnTo>
                    <a:pt x="169" y="27"/>
                  </a:lnTo>
                  <a:lnTo>
                    <a:pt x="172" y="27"/>
                  </a:lnTo>
                  <a:lnTo>
                    <a:pt x="172" y="24"/>
                  </a:lnTo>
                  <a:lnTo>
                    <a:pt x="172" y="15"/>
                  </a:lnTo>
                  <a:lnTo>
                    <a:pt x="172" y="15"/>
                  </a:lnTo>
                  <a:lnTo>
                    <a:pt x="172" y="13"/>
                  </a:lnTo>
                  <a:lnTo>
                    <a:pt x="169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38"/>
            <p:cNvSpPr>
              <a:spLocks noEditPoints="1"/>
            </p:cNvSpPr>
            <p:nvPr userDrawn="1"/>
          </p:nvSpPr>
          <p:spPr bwMode="auto">
            <a:xfrm>
              <a:off x="3798888" y="2368551"/>
              <a:ext cx="115888" cy="30163"/>
            </a:xfrm>
            <a:custGeom>
              <a:avLst/>
              <a:gdLst>
                <a:gd name="T0" fmla="*/ 133 w 148"/>
                <a:gd name="T1" fmla="*/ 39 h 39"/>
                <a:gd name="T2" fmla="*/ 15 w 148"/>
                <a:gd name="T3" fmla="*/ 39 h 39"/>
                <a:gd name="T4" fmla="*/ 15 w 148"/>
                <a:gd name="T5" fmla="*/ 39 h 39"/>
                <a:gd name="T6" fmla="*/ 10 w 148"/>
                <a:gd name="T7" fmla="*/ 38 h 39"/>
                <a:gd name="T8" fmla="*/ 5 w 148"/>
                <a:gd name="T9" fmla="*/ 35 h 39"/>
                <a:gd name="T10" fmla="*/ 2 w 148"/>
                <a:gd name="T11" fmla="*/ 30 h 39"/>
                <a:gd name="T12" fmla="*/ 0 w 148"/>
                <a:gd name="T13" fmla="*/ 25 h 39"/>
                <a:gd name="T14" fmla="*/ 0 w 148"/>
                <a:gd name="T15" fmla="*/ 15 h 39"/>
                <a:gd name="T16" fmla="*/ 0 w 148"/>
                <a:gd name="T17" fmla="*/ 15 h 39"/>
                <a:gd name="T18" fmla="*/ 2 w 148"/>
                <a:gd name="T19" fmla="*/ 9 h 39"/>
                <a:gd name="T20" fmla="*/ 5 w 148"/>
                <a:gd name="T21" fmla="*/ 5 h 39"/>
                <a:gd name="T22" fmla="*/ 10 w 148"/>
                <a:gd name="T23" fmla="*/ 1 h 39"/>
                <a:gd name="T24" fmla="*/ 15 w 148"/>
                <a:gd name="T25" fmla="*/ 0 h 39"/>
                <a:gd name="T26" fmla="*/ 133 w 148"/>
                <a:gd name="T27" fmla="*/ 0 h 39"/>
                <a:gd name="T28" fmla="*/ 133 w 148"/>
                <a:gd name="T29" fmla="*/ 0 h 39"/>
                <a:gd name="T30" fmla="*/ 139 w 148"/>
                <a:gd name="T31" fmla="*/ 1 h 39"/>
                <a:gd name="T32" fmla="*/ 143 w 148"/>
                <a:gd name="T33" fmla="*/ 5 h 39"/>
                <a:gd name="T34" fmla="*/ 147 w 148"/>
                <a:gd name="T35" fmla="*/ 9 h 39"/>
                <a:gd name="T36" fmla="*/ 148 w 148"/>
                <a:gd name="T37" fmla="*/ 15 h 39"/>
                <a:gd name="T38" fmla="*/ 148 w 148"/>
                <a:gd name="T39" fmla="*/ 25 h 39"/>
                <a:gd name="T40" fmla="*/ 148 w 148"/>
                <a:gd name="T41" fmla="*/ 25 h 39"/>
                <a:gd name="T42" fmla="*/ 147 w 148"/>
                <a:gd name="T43" fmla="*/ 30 h 39"/>
                <a:gd name="T44" fmla="*/ 143 w 148"/>
                <a:gd name="T45" fmla="*/ 35 h 39"/>
                <a:gd name="T46" fmla="*/ 139 w 148"/>
                <a:gd name="T47" fmla="*/ 38 h 39"/>
                <a:gd name="T48" fmla="*/ 133 w 148"/>
                <a:gd name="T49" fmla="*/ 39 h 39"/>
                <a:gd name="T50" fmla="*/ 133 w 148"/>
                <a:gd name="T51" fmla="*/ 39 h 39"/>
                <a:gd name="T52" fmla="*/ 15 w 148"/>
                <a:gd name="T53" fmla="*/ 13 h 39"/>
                <a:gd name="T54" fmla="*/ 15 w 148"/>
                <a:gd name="T55" fmla="*/ 13 h 39"/>
                <a:gd name="T56" fmla="*/ 14 w 148"/>
                <a:gd name="T57" fmla="*/ 14 h 39"/>
                <a:gd name="T58" fmla="*/ 13 w 148"/>
                <a:gd name="T59" fmla="*/ 15 h 39"/>
                <a:gd name="T60" fmla="*/ 13 w 148"/>
                <a:gd name="T61" fmla="*/ 25 h 39"/>
                <a:gd name="T62" fmla="*/ 13 w 148"/>
                <a:gd name="T63" fmla="*/ 25 h 39"/>
                <a:gd name="T64" fmla="*/ 14 w 148"/>
                <a:gd name="T65" fmla="*/ 27 h 39"/>
                <a:gd name="T66" fmla="*/ 15 w 148"/>
                <a:gd name="T67" fmla="*/ 27 h 39"/>
                <a:gd name="T68" fmla="*/ 133 w 148"/>
                <a:gd name="T69" fmla="*/ 27 h 39"/>
                <a:gd name="T70" fmla="*/ 133 w 148"/>
                <a:gd name="T71" fmla="*/ 27 h 39"/>
                <a:gd name="T72" fmla="*/ 135 w 148"/>
                <a:gd name="T73" fmla="*/ 27 h 39"/>
                <a:gd name="T74" fmla="*/ 135 w 148"/>
                <a:gd name="T75" fmla="*/ 25 h 39"/>
                <a:gd name="T76" fmla="*/ 135 w 148"/>
                <a:gd name="T77" fmla="*/ 15 h 39"/>
                <a:gd name="T78" fmla="*/ 135 w 148"/>
                <a:gd name="T79" fmla="*/ 15 h 39"/>
                <a:gd name="T80" fmla="*/ 135 w 148"/>
                <a:gd name="T81" fmla="*/ 14 h 39"/>
                <a:gd name="T82" fmla="*/ 133 w 148"/>
                <a:gd name="T83" fmla="*/ 13 h 39"/>
                <a:gd name="T84" fmla="*/ 15 w 148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39">
                  <a:moveTo>
                    <a:pt x="133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10" y="38"/>
                  </a:lnTo>
                  <a:lnTo>
                    <a:pt x="5" y="35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9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9" y="1"/>
                  </a:lnTo>
                  <a:lnTo>
                    <a:pt x="143" y="5"/>
                  </a:lnTo>
                  <a:lnTo>
                    <a:pt x="147" y="9"/>
                  </a:lnTo>
                  <a:lnTo>
                    <a:pt x="148" y="1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7" y="30"/>
                  </a:lnTo>
                  <a:lnTo>
                    <a:pt x="143" y="35"/>
                  </a:lnTo>
                  <a:lnTo>
                    <a:pt x="139" y="38"/>
                  </a:lnTo>
                  <a:lnTo>
                    <a:pt x="133" y="39"/>
                  </a:lnTo>
                  <a:lnTo>
                    <a:pt x="133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33" y="27"/>
                  </a:lnTo>
                  <a:lnTo>
                    <a:pt x="133" y="27"/>
                  </a:lnTo>
                  <a:lnTo>
                    <a:pt x="135" y="27"/>
                  </a:lnTo>
                  <a:lnTo>
                    <a:pt x="135" y="25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5" y="14"/>
                  </a:lnTo>
                  <a:lnTo>
                    <a:pt x="133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Freeform 39"/>
            <p:cNvSpPr>
              <a:spLocks noEditPoints="1"/>
            </p:cNvSpPr>
            <p:nvPr userDrawn="1"/>
          </p:nvSpPr>
          <p:spPr bwMode="auto">
            <a:xfrm>
              <a:off x="3813176" y="2409826"/>
              <a:ext cx="87313" cy="30163"/>
            </a:xfrm>
            <a:custGeom>
              <a:avLst/>
              <a:gdLst>
                <a:gd name="T0" fmla="*/ 95 w 110"/>
                <a:gd name="T1" fmla="*/ 38 h 38"/>
                <a:gd name="T2" fmla="*/ 15 w 110"/>
                <a:gd name="T3" fmla="*/ 38 h 38"/>
                <a:gd name="T4" fmla="*/ 15 w 110"/>
                <a:gd name="T5" fmla="*/ 38 h 38"/>
                <a:gd name="T6" fmla="*/ 9 w 110"/>
                <a:gd name="T7" fmla="*/ 37 h 38"/>
                <a:gd name="T8" fmla="*/ 4 w 110"/>
                <a:gd name="T9" fmla="*/ 35 h 38"/>
                <a:gd name="T10" fmla="*/ 1 w 110"/>
                <a:gd name="T11" fmla="*/ 30 h 38"/>
                <a:gd name="T12" fmla="*/ 0 w 110"/>
                <a:gd name="T13" fmla="*/ 24 h 38"/>
                <a:gd name="T14" fmla="*/ 0 w 110"/>
                <a:gd name="T15" fmla="*/ 14 h 38"/>
                <a:gd name="T16" fmla="*/ 0 w 110"/>
                <a:gd name="T17" fmla="*/ 14 h 38"/>
                <a:gd name="T18" fmla="*/ 1 w 110"/>
                <a:gd name="T19" fmla="*/ 8 h 38"/>
                <a:gd name="T20" fmla="*/ 4 w 110"/>
                <a:gd name="T21" fmla="*/ 4 h 38"/>
                <a:gd name="T22" fmla="*/ 9 w 110"/>
                <a:gd name="T23" fmla="*/ 1 h 38"/>
                <a:gd name="T24" fmla="*/ 15 w 110"/>
                <a:gd name="T25" fmla="*/ 0 h 38"/>
                <a:gd name="T26" fmla="*/ 95 w 110"/>
                <a:gd name="T27" fmla="*/ 0 h 38"/>
                <a:gd name="T28" fmla="*/ 95 w 110"/>
                <a:gd name="T29" fmla="*/ 0 h 38"/>
                <a:gd name="T30" fmla="*/ 101 w 110"/>
                <a:gd name="T31" fmla="*/ 1 h 38"/>
                <a:gd name="T32" fmla="*/ 106 w 110"/>
                <a:gd name="T33" fmla="*/ 4 h 38"/>
                <a:gd name="T34" fmla="*/ 109 w 110"/>
                <a:gd name="T35" fmla="*/ 8 h 38"/>
                <a:gd name="T36" fmla="*/ 110 w 110"/>
                <a:gd name="T37" fmla="*/ 14 h 38"/>
                <a:gd name="T38" fmla="*/ 110 w 110"/>
                <a:gd name="T39" fmla="*/ 24 h 38"/>
                <a:gd name="T40" fmla="*/ 110 w 110"/>
                <a:gd name="T41" fmla="*/ 24 h 38"/>
                <a:gd name="T42" fmla="*/ 109 w 110"/>
                <a:gd name="T43" fmla="*/ 30 h 38"/>
                <a:gd name="T44" fmla="*/ 106 w 110"/>
                <a:gd name="T45" fmla="*/ 35 h 38"/>
                <a:gd name="T46" fmla="*/ 101 w 110"/>
                <a:gd name="T47" fmla="*/ 37 h 38"/>
                <a:gd name="T48" fmla="*/ 95 w 110"/>
                <a:gd name="T49" fmla="*/ 38 h 38"/>
                <a:gd name="T50" fmla="*/ 95 w 110"/>
                <a:gd name="T51" fmla="*/ 38 h 38"/>
                <a:gd name="T52" fmla="*/ 15 w 110"/>
                <a:gd name="T53" fmla="*/ 12 h 38"/>
                <a:gd name="T54" fmla="*/ 15 w 110"/>
                <a:gd name="T55" fmla="*/ 12 h 38"/>
                <a:gd name="T56" fmla="*/ 14 w 110"/>
                <a:gd name="T57" fmla="*/ 13 h 38"/>
                <a:gd name="T58" fmla="*/ 13 w 110"/>
                <a:gd name="T59" fmla="*/ 14 h 38"/>
                <a:gd name="T60" fmla="*/ 13 w 110"/>
                <a:gd name="T61" fmla="*/ 24 h 38"/>
                <a:gd name="T62" fmla="*/ 13 w 110"/>
                <a:gd name="T63" fmla="*/ 24 h 38"/>
                <a:gd name="T64" fmla="*/ 14 w 110"/>
                <a:gd name="T65" fmla="*/ 25 h 38"/>
                <a:gd name="T66" fmla="*/ 15 w 110"/>
                <a:gd name="T67" fmla="*/ 27 h 38"/>
                <a:gd name="T68" fmla="*/ 95 w 110"/>
                <a:gd name="T69" fmla="*/ 27 h 38"/>
                <a:gd name="T70" fmla="*/ 95 w 110"/>
                <a:gd name="T71" fmla="*/ 27 h 38"/>
                <a:gd name="T72" fmla="*/ 98 w 110"/>
                <a:gd name="T73" fmla="*/ 25 h 38"/>
                <a:gd name="T74" fmla="*/ 98 w 110"/>
                <a:gd name="T75" fmla="*/ 24 h 38"/>
                <a:gd name="T76" fmla="*/ 98 w 110"/>
                <a:gd name="T77" fmla="*/ 14 h 38"/>
                <a:gd name="T78" fmla="*/ 98 w 110"/>
                <a:gd name="T79" fmla="*/ 14 h 38"/>
                <a:gd name="T80" fmla="*/ 98 w 110"/>
                <a:gd name="T81" fmla="*/ 13 h 38"/>
                <a:gd name="T82" fmla="*/ 95 w 110"/>
                <a:gd name="T83" fmla="*/ 12 h 38"/>
                <a:gd name="T84" fmla="*/ 15 w 110"/>
                <a:gd name="T85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38">
                  <a:moveTo>
                    <a:pt x="95" y="38"/>
                  </a:moveTo>
                  <a:lnTo>
                    <a:pt x="15" y="38"/>
                  </a:lnTo>
                  <a:lnTo>
                    <a:pt x="15" y="38"/>
                  </a:lnTo>
                  <a:lnTo>
                    <a:pt x="9" y="37"/>
                  </a:lnTo>
                  <a:lnTo>
                    <a:pt x="4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9" y="1"/>
                  </a:lnTo>
                  <a:lnTo>
                    <a:pt x="1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1" y="1"/>
                  </a:lnTo>
                  <a:lnTo>
                    <a:pt x="106" y="4"/>
                  </a:lnTo>
                  <a:lnTo>
                    <a:pt x="109" y="8"/>
                  </a:lnTo>
                  <a:lnTo>
                    <a:pt x="110" y="14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9" y="30"/>
                  </a:lnTo>
                  <a:lnTo>
                    <a:pt x="106" y="35"/>
                  </a:lnTo>
                  <a:lnTo>
                    <a:pt x="101" y="37"/>
                  </a:lnTo>
                  <a:lnTo>
                    <a:pt x="95" y="38"/>
                  </a:lnTo>
                  <a:lnTo>
                    <a:pt x="95" y="38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13" y="1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8" y="25"/>
                  </a:lnTo>
                  <a:lnTo>
                    <a:pt x="98" y="2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1" name="Freeform 40"/>
            <p:cNvSpPr>
              <a:spLocks/>
            </p:cNvSpPr>
            <p:nvPr userDrawn="1"/>
          </p:nvSpPr>
          <p:spPr bwMode="auto">
            <a:xfrm>
              <a:off x="3725863" y="1898651"/>
              <a:ext cx="106363" cy="142875"/>
            </a:xfrm>
            <a:custGeom>
              <a:avLst/>
              <a:gdLst>
                <a:gd name="T0" fmla="*/ 6 w 135"/>
                <a:gd name="T1" fmla="*/ 180 h 180"/>
                <a:gd name="T2" fmla="*/ 6 w 135"/>
                <a:gd name="T3" fmla="*/ 180 h 180"/>
                <a:gd name="T4" fmla="*/ 4 w 135"/>
                <a:gd name="T5" fmla="*/ 179 h 180"/>
                <a:gd name="T6" fmla="*/ 1 w 135"/>
                <a:gd name="T7" fmla="*/ 177 h 180"/>
                <a:gd name="T8" fmla="*/ 0 w 135"/>
                <a:gd name="T9" fmla="*/ 176 h 180"/>
                <a:gd name="T10" fmla="*/ 0 w 135"/>
                <a:gd name="T11" fmla="*/ 173 h 180"/>
                <a:gd name="T12" fmla="*/ 0 w 135"/>
                <a:gd name="T13" fmla="*/ 173 h 180"/>
                <a:gd name="T14" fmla="*/ 1 w 135"/>
                <a:gd name="T15" fmla="*/ 153 h 180"/>
                <a:gd name="T16" fmla="*/ 4 w 135"/>
                <a:gd name="T17" fmla="*/ 134 h 180"/>
                <a:gd name="T18" fmla="*/ 8 w 135"/>
                <a:gd name="T19" fmla="*/ 115 h 180"/>
                <a:gd name="T20" fmla="*/ 15 w 135"/>
                <a:gd name="T21" fmla="*/ 99 h 180"/>
                <a:gd name="T22" fmla="*/ 22 w 135"/>
                <a:gd name="T23" fmla="*/ 83 h 180"/>
                <a:gd name="T24" fmla="*/ 31 w 135"/>
                <a:gd name="T25" fmla="*/ 69 h 180"/>
                <a:gd name="T26" fmla="*/ 41 w 135"/>
                <a:gd name="T27" fmla="*/ 56 h 180"/>
                <a:gd name="T28" fmla="*/ 51 w 135"/>
                <a:gd name="T29" fmla="*/ 45 h 180"/>
                <a:gd name="T30" fmla="*/ 61 w 135"/>
                <a:gd name="T31" fmla="*/ 35 h 180"/>
                <a:gd name="T32" fmla="*/ 72 w 135"/>
                <a:gd name="T33" fmla="*/ 25 h 180"/>
                <a:gd name="T34" fmla="*/ 83 w 135"/>
                <a:gd name="T35" fmla="*/ 17 h 180"/>
                <a:gd name="T36" fmla="*/ 94 w 135"/>
                <a:gd name="T37" fmla="*/ 11 h 180"/>
                <a:gd name="T38" fmla="*/ 104 w 135"/>
                <a:gd name="T39" fmla="*/ 6 h 180"/>
                <a:gd name="T40" fmla="*/ 113 w 135"/>
                <a:gd name="T41" fmla="*/ 2 h 180"/>
                <a:gd name="T42" fmla="*/ 121 w 135"/>
                <a:gd name="T43" fmla="*/ 1 h 180"/>
                <a:gd name="T44" fmla="*/ 129 w 135"/>
                <a:gd name="T45" fmla="*/ 0 h 180"/>
                <a:gd name="T46" fmla="*/ 129 w 135"/>
                <a:gd name="T47" fmla="*/ 0 h 180"/>
                <a:gd name="T48" fmla="*/ 132 w 135"/>
                <a:gd name="T49" fmla="*/ 0 h 180"/>
                <a:gd name="T50" fmla="*/ 134 w 135"/>
                <a:gd name="T51" fmla="*/ 2 h 180"/>
                <a:gd name="T52" fmla="*/ 135 w 135"/>
                <a:gd name="T53" fmla="*/ 3 h 180"/>
                <a:gd name="T54" fmla="*/ 135 w 135"/>
                <a:gd name="T55" fmla="*/ 6 h 180"/>
                <a:gd name="T56" fmla="*/ 135 w 135"/>
                <a:gd name="T57" fmla="*/ 6 h 180"/>
                <a:gd name="T58" fmla="*/ 135 w 135"/>
                <a:gd name="T59" fmla="*/ 8 h 180"/>
                <a:gd name="T60" fmla="*/ 134 w 135"/>
                <a:gd name="T61" fmla="*/ 10 h 180"/>
                <a:gd name="T62" fmla="*/ 132 w 135"/>
                <a:gd name="T63" fmla="*/ 11 h 180"/>
                <a:gd name="T64" fmla="*/ 129 w 135"/>
                <a:gd name="T65" fmla="*/ 13 h 180"/>
                <a:gd name="T66" fmla="*/ 129 w 135"/>
                <a:gd name="T67" fmla="*/ 13 h 180"/>
                <a:gd name="T68" fmla="*/ 124 w 135"/>
                <a:gd name="T69" fmla="*/ 13 h 180"/>
                <a:gd name="T70" fmla="*/ 115 w 135"/>
                <a:gd name="T71" fmla="*/ 15 h 180"/>
                <a:gd name="T72" fmla="*/ 107 w 135"/>
                <a:gd name="T73" fmla="*/ 18 h 180"/>
                <a:gd name="T74" fmla="*/ 98 w 135"/>
                <a:gd name="T75" fmla="*/ 23 h 180"/>
                <a:gd name="T76" fmla="*/ 89 w 135"/>
                <a:gd name="T77" fmla="*/ 29 h 180"/>
                <a:gd name="T78" fmla="*/ 79 w 135"/>
                <a:gd name="T79" fmla="*/ 36 h 180"/>
                <a:gd name="T80" fmla="*/ 69 w 135"/>
                <a:gd name="T81" fmla="*/ 44 h 180"/>
                <a:gd name="T82" fmla="*/ 59 w 135"/>
                <a:gd name="T83" fmla="*/ 53 h 180"/>
                <a:gd name="T84" fmla="*/ 50 w 135"/>
                <a:gd name="T85" fmla="*/ 63 h 180"/>
                <a:gd name="T86" fmla="*/ 42 w 135"/>
                <a:gd name="T87" fmla="*/ 76 h 180"/>
                <a:gd name="T88" fmla="*/ 34 w 135"/>
                <a:gd name="T89" fmla="*/ 89 h 180"/>
                <a:gd name="T90" fmla="*/ 27 w 135"/>
                <a:gd name="T91" fmla="*/ 104 h 180"/>
                <a:gd name="T92" fmla="*/ 20 w 135"/>
                <a:gd name="T93" fmla="*/ 120 h 180"/>
                <a:gd name="T94" fmla="*/ 16 w 135"/>
                <a:gd name="T95" fmla="*/ 136 h 180"/>
                <a:gd name="T96" fmla="*/ 13 w 135"/>
                <a:gd name="T97" fmla="*/ 154 h 180"/>
                <a:gd name="T98" fmla="*/ 12 w 135"/>
                <a:gd name="T99" fmla="*/ 173 h 180"/>
                <a:gd name="T100" fmla="*/ 12 w 135"/>
                <a:gd name="T101" fmla="*/ 173 h 180"/>
                <a:gd name="T102" fmla="*/ 12 w 135"/>
                <a:gd name="T103" fmla="*/ 176 h 180"/>
                <a:gd name="T104" fmla="*/ 11 w 135"/>
                <a:gd name="T105" fmla="*/ 177 h 180"/>
                <a:gd name="T106" fmla="*/ 8 w 135"/>
                <a:gd name="T107" fmla="*/ 179 h 180"/>
                <a:gd name="T108" fmla="*/ 6 w 135"/>
                <a:gd name="T109" fmla="*/ 180 h 180"/>
                <a:gd name="T110" fmla="*/ 6 w 135"/>
                <a:gd name="T1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5" h="180">
                  <a:moveTo>
                    <a:pt x="6" y="180"/>
                  </a:moveTo>
                  <a:lnTo>
                    <a:pt x="6" y="180"/>
                  </a:lnTo>
                  <a:lnTo>
                    <a:pt x="4" y="179"/>
                  </a:lnTo>
                  <a:lnTo>
                    <a:pt x="1" y="177"/>
                  </a:lnTo>
                  <a:lnTo>
                    <a:pt x="0" y="176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" y="153"/>
                  </a:lnTo>
                  <a:lnTo>
                    <a:pt x="4" y="134"/>
                  </a:lnTo>
                  <a:lnTo>
                    <a:pt x="8" y="115"/>
                  </a:lnTo>
                  <a:lnTo>
                    <a:pt x="15" y="99"/>
                  </a:lnTo>
                  <a:lnTo>
                    <a:pt x="22" y="83"/>
                  </a:lnTo>
                  <a:lnTo>
                    <a:pt x="31" y="69"/>
                  </a:lnTo>
                  <a:lnTo>
                    <a:pt x="41" y="56"/>
                  </a:lnTo>
                  <a:lnTo>
                    <a:pt x="51" y="45"/>
                  </a:lnTo>
                  <a:lnTo>
                    <a:pt x="61" y="35"/>
                  </a:lnTo>
                  <a:lnTo>
                    <a:pt x="72" y="25"/>
                  </a:lnTo>
                  <a:lnTo>
                    <a:pt x="83" y="17"/>
                  </a:lnTo>
                  <a:lnTo>
                    <a:pt x="94" y="11"/>
                  </a:lnTo>
                  <a:lnTo>
                    <a:pt x="104" y="6"/>
                  </a:lnTo>
                  <a:lnTo>
                    <a:pt x="113" y="2"/>
                  </a:lnTo>
                  <a:lnTo>
                    <a:pt x="121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4" y="10"/>
                  </a:lnTo>
                  <a:lnTo>
                    <a:pt x="132" y="11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4" y="13"/>
                  </a:lnTo>
                  <a:lnTo>
                    <a:pt x="115" y="15"/>
                  </a:lnTo>
                  <a:lnTo>
                    <a:pt x="107" y="18"/>
                  </a:lnTo>
                  <a:lnTo>
                    <a:pt x="98" y="23"/>
                  </a:lnTo>
                  <a:lnTo>
                    <a:pt x="89" y="29"/>
                  </a:lnTo>
                  <a:lnTo>
                    <a:pt x="79" y="36"/>
                  </a:lnTo>
                  <a:lnTo>
                    <a:pt x="69" y="44"/>
                  </a:lnTo>
                  <a:lnTo>
                    <a:pt x="59" y="53"/>
                  </a:lnTo>
                  <a:lnTo>
                    <a:pt x="50" y="63"/>
                  </a:lnTo>
                  <a:lnTo>
                    <a:pt x="42" y="76"/>
                  </a:lnTo>
                  <a:lnTo>
                    <a:pt x="34" y="89"/>
                  </a:lnTo>
                  <a:lnTo>
                    <a:pt x="27" y="104"/>
                  </a:lnTo>
                  <a:lnTo>
                    <a:pt x="20" y="120"/>
                  </a:lnTo>
                  <a:lnTo>
                    <a:pt x="16" y="136"/>
                  </a:lnTo>
                  <a:lnTo>
                    <a:pt x="13" y="154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6"/>
                  </a:lnTo>
                  <a:lnTo>
                    <a:pt x="11" y="177"/>
                  </a:lnTo>
                  <a:lnTo>
                    <a:pt x="8" y="179"/>
                  </a:lnTo>
                  <a:lnTo>
                    <a:pt x="6" y="180"/>
                  </a:lnTo>
                  <a:lnTo>
                    <a:pt x="6" y="180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5505452" y="3531065"/>
            <a:ext cx="842433" cy="681567"/>
            <a:chOff x="4129088" y="2714626"/>
            <a:chExt cx="631825" cy="511175"/>
          </a:xfrm>
        </p:grpSpPr>
        <p:sp>
          <p:nvSpPr>
            <p:cNvPr id="82" name="Freeform 41"/>
            <p:cNvSpPr>
              <a:spLocks noEditPoints="1"/>
            </p:cNvSpPr>
            <p:nvPr userDrawn="1"/>
          </p:nvSpPr>
          <p:spPr bwMode="auto">
            <a:xfrm>
              <a:off x="4284663" y="2714626"/>
              <a:ext cx="476250" cy="455613"/>
            </a:xfrm>
            <a:custGeom>
              <a:avLst/>
              <a:gdLst>
                <a:gd name="T0" fmla="*/ 202 w 599"/>
                <a:gd name="T1" fmla="*/ 573 h 574"/>
                <a:gd name="T2" fmla="*/ 102 w 599"/>
                <a:gd name="T3" fmla="*/ 517 h 574"/>
                <a:gd name="T4" fmla="*/ 4 w 599"/>
                <a:gd name="T5" fmla="*/ 346 h 574"/>
                <a:gd name="T6" fmla="*/ 1 w 599"/>
                <a:gd name="T7" fmla="*/ 230 h 574"/>
                <a:gd name="T8" fmla="*/ 102 w 599"/>
                <a:gd name="T9" fmla="*/ 60 h 574"/>
                <a:gd name="T10" fmla="*/ 200 w 599"/>
                <a:gd name="T11" fmla="*/ 0 h 574"/>
                <a:gd name="T12" fmla="*/ 397 w 599"/>
                <a:gd name="T13" fmla="*/ 1 h 574"/>
                <a:gd name="T14" fmla="*/ 498 w 599"/>
                <a:gd name="T15" fmla="*/ 56 h 574"/>
                <a:gd name="T16" fmla="*/ 596 w 599"/>
                <a:gd name="T17" fmla="*/ 229 h 574"/>
                <a:gd name="T18" fmla="*/ 598 w 599"/>
                <a:gd name="T19" fmla="*/ 343 h 574"/>
                <a:gd name="T20" fmla="*/ 498 w 599"/>
                <a:gd name="T21" fmla="*/ 514 h 574"/>
                <a:gd name="T22" fmla="*/ 400 w 599"/>
                <a:gd name="T23" fmla="*/ 574 h 574"/>
                <a:gd name="T24" fmla="*/ 477 w 599"/>
                <a:gd name="T25" fmla="*/ 433 h 574"/>
                <a:gd name="T26" fmla="*/ 587 w 599"/>
                <a:gd name="T27" fmla="*/ 336 h 574"/>
                <a:gd name="T28" fmla="*/ 478 w 599"/>
                <a:gd name="T29" fmla="*/ 145 h 574"/>
                <a:gd name="T30" fmla="*/ 338 w 599"/>
                <a:gd name="T31" fmla="*/ 60 h 574"/>
                <a:gd name="T32" fmla="*/ 265 w 599"/>
                <a:gd name="T33" fmla="*/ 61 h 574"/>
                <a:gd name="T34" fmla="*/ 122 w 599"/>
                <a:gd name="T35" fmla="*/ 140 h 574"/>
                <a:gd name="T36" fmla="*/ 84 w 599"/>
                <a:gd name="T37" fmla="*/ 206 h 574"/>
                <a:gd name="T38" fmla="*/ 87 w 599"/>
                <a:gd name="T39" fmla="*/ 370 h 574"/>
                <a:gd name="T40" fmla="*/ 198 w 599"/>
                <a:gd name="T41" fmla="*/ 560 h 574"/>
                <a:gd name="T42" fmla="*/ 265 w 599"/>
                <a:gd name="T43" fmla="*/ 513 h 574"/>
                <a:gd name="T44" fmla="*/ 485 w 599"/>
                <a:gd name="T45" fmla="*/ 511 h 574"/>
                <a:gd name="T46" fmla="*/ 170 w 599"/>
                <a:gd name="T47" fmla="*/ 260 h 574"/>
                <a:gd name="T48" fmla="*/ 197 w 599"/>
                <a:gd name="T49" fmla="*/ 203 h 574"/>
                <a:gd name="T50" fmla="*/ 248 w 599"/>
                <a:gd name="T51" fmla="*/ 165 h 574"/>
                <a:gd name="T52" fmla="*/ 300 w 599"/>
                <a:gd name="T53" fmla="*/ 154 h 574"/>
                <a:gd name="T54" fmla="*/ 362 w 599"/>
                <a:gd name="T55" fmla="*/ 169 h 574"/>
                <a:gd name="T56" fmla="*/ 402 w 599"/>
                <a:gd name="T57" fmla="*/ 203 h 574"/>
                <a:gd name="T58" fmla="*/ 430 w 599"/>
                <a:gd name="T59" fmla="*/ 261 h 574"/>
                <a:gd name="T60" fmla="*/ 430 w 599"/>
                <a:gd name="T61" fmla="*/ 313 h 574"/>
                <a:gd name="T62" fmla="*/ 402 w 599"/>
                <a:gd name="T63" fmla="*/ 371 h 574"/>
                <a:gd name="T64" fmla="*/ 362 w 599"/>
                <a:gd name="T65" fmla="*/ 404 h 574"/>
                <a:gd name="T66" fmla="*/ 300 w 599"/>
                <a:gd name="T67" fmla="*/ 420 h 574"/>
                <a:gd name="T68" fmla="*/ 248 w 599"/>
                <a:gd name="T69" fmla="*/ 410 h 574"/>
                <a:gd name="T70" fmla="*/ 197 w 599"/>
                <a:gd name="T71" fmla="*/ 372 h 574"/>
                <a:gd name="T72" fmla="*/ 170 w 599"/>
                <a:gd name="T73" fmla="*/ 313 h 574"/>
                <a:gd name="T74" fmla="*/ 179 w 599"/>
                <a:gd name="T75" fmla="*/ 287 h 574"/>
                <a:gd name="T76" fmla="*/ 194 w 599"/>
                <a:gd name="T77" fmla="*/ 344 h 574"/>
                <a:gd name="T78" fmla="*/ 232 w 599"/>
                <a:gd name="T79" fmla="*/ 387 h 574"/>
                <a:gd name="T80" fmla="*/ 287 w 599"/>
                <a:gd name="T81" fmla="*/ 407 h 574"/>
                <a:gd name="T82" fmla="*/ 334 w 599"/>
                <a:gd name="T83" fmla="*/ 402 h 574"/>
                <a:gd name="T84" fmla="*/ 385 w 599"/>
                <a:gd name="T85" fmla="*/ 372 h 574"/>
                <a:gd name="T86" fmla="*/ 412 w 599"/>
                <a:gd name="T87" fmla="*/ 333 h 574"/>
                <a:gd name="T88" fmla="*/ 421 w 599"/>
                <a:gd name="T89" fmla="*/ 287 h 574"/>
                <a:gd name="T90" fmla="*/ 406 w 599"/>
                <a:gd name="T91" fmla="*/ 230 h 574"/>
                <a:gd name="T92" fmla="*/ 376 w 599"/>
                <a:gd name="T93" fmla="*/ 193 h 574"/>
                <a:gd name="T94" fmla="*/ 323 w 599"/>
                <a:gd name="T95" fmla="*/ 168 h 574"/>
                <a:gd name="T96" fmla="*/ 276 w 599"/>
                <a:gd name="T97" fmla="*/ 169 h 574"/>
                <a:gd name="T98" fmla="*/ 223 w 599"/>
                <a:gd name="T99" fmla="*/ 193 h 574"/>
                <a:gd name="T100" fmla="*/ 188 w 599"/>
                <a:gd name="T101" fmla="*/ 240 h 574"/>
                <a:gd name="T102" fmla="*/ 179 w 599"/>
                <a:gd name="T103" fmla="*/ 287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9" h="574">
                  <a:moveTo>
                    <a:pt x="397" y="573"/>
                  </a:moveTo>
                  <a:lnTo>
                    <a:pt x="332" y="525"/>
                  </a:lnTo>
                  <a:lnTo>
                    <a:pt x="268" y="525"/>
                  </a:lnTo>
                  <a:lnTo>
                    <a:pt x="202" y="573"/>
                  </a:lnTo>
                  <a:lnTo>
                    <a:pt x="202" y="573"/>
                  </a:lnTo>
                  <a:lnTo>
                    <a:pt x="198" y="574"/>
                  </a:lnTo>
                  <a:lnTo>
                    <a:pt x="195" y="573"/>
                  </a:lnTo>
                  <a:lnTo>
                    <a:pt x="104" y="520"/>
                  </a:lnTo>
                  <a:lnTo>
                    <a:pt x="104" y="520"/>
                  </a:lnTo>
                  <a:lnTo>
                    <a:pt x="102" y="517"/>
                  </a:lnTo>
                  <a:lnTo>
                    <a:pt x="100" y="514"/>
                  </a:lnTo>
                  <a:lnTo>
                    <a:pt x="110" y="433"/>
                  </a:lnTo>
                  <a:lnTo>
                    <a:pt x="77" y="378"/>
                  </a:lnTo>
                  <a:lnTo>
                    <a:pt x="4" y="346"/>
                  </a:lnTo>
                  <a:lnTo>
                    <a:pt x="4" y="346"/>
                  </a:lnTo>
                  <a:lnTo>
                    <a:pt x="1" y="343"/>
                  </a:lnTo>
                  <a:lnTo>
                    <a:pt x="0" y="340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1" y="230"/>
                  </a:lnTo>
                  <a:lnTo>
                    <a:pt x="4" y="228"/>
                  </a:lnTo>
                  <a:lnTo>
                    <a:pt x="77" y="196"/>
                  </a:lnTo>
                  <a:lnTo>
                    <a:pt x="110" y="140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2" y="56"/>
                  </a:lnTo>
                  <a:lnTo>
                    <a:pt x="104" y="54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200" y="0"/>
                  </a:lnTo>
                  <a:lnTo>
                    <a:pt x="203" y="1"/>
                  </a:lnTo>
                  <a:lnTo>
                    <a:pt x="268" y="49"/>
                  </a:lnTo>
                  <a:lnTo>
                    <a:pt x="332" y="49"/>
                  </a:lnTo>
                  <a:lnTo>
                    <a:pt x="397" y="1"/>
                  </a:lnTo>
                  <a:lnTo>
                    <a:pt x="397" y="1"/>
                  </a:lnTo>
                  <a:lnTo>
                    <a:pt x="400" y="0"/>
                  </a:lnTo>
                  <a:lnTo>
                    <a:pt x="403" y="1"/>
                  </a:lnTo>
                  <a:lnTo>
                    <a:pt x="496" y="54"/>
                  </a:lnTo>
                  <a:lnTo>
                    <a:pt x="496" y="54"/>
                  </a:lnTo>
                  <a:lnTo>
                    <a:pt x="498" y="56"/>
                  </a:lnTo>
                  <a:lnTo>
                    <a:pt x="498" y="60"/>
                  </a:lnTo>
                  <a:lnTo>
                    <a:pt x="490" y="140"/>
                  </a:lnTo>
                  <a:lnTo>
                    <a:pt x="522" y="196"/>
                  </a:lnTo>
                  <a:lnTo>
                    <a:pt x="596" y="229"/>
                  </a:lnTo>
                  <a:lnTo>
                    <a:pt x="596" y="229"/>
                  </a:lnTo>
                  <a:lnTo>
                    <a:pt x="598" y="231"/>
                  </a:lnTo>
                  <a:lnTo>
                    <a:pt x="599" y="235"/>
                  </a:lnTo>
                  <a:lnTo>
                    <a:pt x="599" y="340"/>
                  </a:lnTo>
                  <a:lnTo>
                    <a:pt x="599" y="340"/>
                  </a:lnTo>
                  <a:lnTo>
                    <a:pt x="598" y="343"/>
                  </a:lnTo>
                  <a:lnTo>
                    <a:pt x="596" y="346"/>
                  </a:lnTo>
                  <a:lnTo>
                    <a:pt x="521" y="378"/>
                  </a:lnTo>
                  <a:lnTo>
                    <a:pt x="490" y="434"/>
                  </a:lnTo>
                  <a:lnTo>
                    <a:pt x="498" y="514"/>
                  </a:lnTo>
                  <a:lnTo>
                    <a:pt x="498" y="514"/>
                  </a:lnTo>
                  <a:lnTo>
                    <a:pt x="497" y="517"/>
                  </a:lnTo>
                  <a:lnTo>
                    <a:pt x="494" y="521"/>
                  </a:lnTo>
                  <a:lnTo>
                    <a:pt x="403" y="573"/>
                  </a:lnTo>
                  <a:lnTo>
                    <a:pt x="403" y="573"/>
                  </a:lnTo>
                  <a:lnTo>
                    <a:pt x="400" y="574"/>
                  </a:lnTo>
                  <a:lnTo>
                    <a:pt x="400" y="574"/>
                  </a:lnTo>
                  <a:lnTo>
                    <a:pt x="397" y="573"/>
                  </a:lnTo>
                  <a:lnTo>
                    <a:pt x="397" y="573"/>
                  </a:lnTo>
                  <a:close/>
                  <a:moveTo>
                    <a:pt x="477" y="433"/>
                  </a:moveTo>
                  <a:lnTo>
                    <a:pt x="477" y="433"/>
                  </a:lnTo>
                  <a:lnTo>
                    <a:pt x="477" y="430"/>
                  </a:lnTo>
                  <a:lnTo>
                    <a:pt x="512" y="371"/>
                  </a:lnTo>
                  <a:lnTo>
                    <a:pt x="512" y="371"/>
                  </a:lnTo>
                  <a:lnTo>
                    <a:pt x="515" y="367"/>
                  </a:lnTo>
                  <a:lnTo>
                    <a:pt x="587" y="336"/>
                  </a:lnTo>
                  <a:lnTo>
                    <a:pt x="587" y="238"/>
                  </a:lnTo>
                  <a:lnTo>
                    <a:pt x="515" y="206"/>
                  </a:lnTo>
                  <a:lnTo>
                    <a:pt x="515" y="206"/>
                  </a:lnTo>
                  <a:lnTo>
                    <a:pt x="512" y="204"/>
                  </a:lnTo>
                  <a:lnTo>
                    <a:pt x="478" y="145"/>
                  </a:lnTo>
                  <a:lnTo>
                    <a:pt x="478" y="145"/>
                  </a:lnTo>
                  <a:lnTo>
                    <a:pt x="477" y="142"/>
                  </a:lnTo>
                  <a:lnTo>
                    <a:pt x="485" y="63"/>
                  </a:lnTo>
                  <a:lnTo>
                    <a:pt x="401" y="14"/>
                  </a:lnTo>
                  <a:lnTo>
                    <a:pt x="338" y="60"/>
                  </a:lnTo>
                  <a:lnTo>
                    <a:pt x="338" y="60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265" y="61"/>
                  </a:lnTo>
                  <a:lnTo>
                    <a:pt x="265" y="61"/>
                  </a:lnTo>
                  <a:lnTo>
                    <a:pt x="262" y="60"/>
                  </a:lnTo>
                  <a:lnTo>
                    <a:pt x="198" y="14"/>
                  </a:lnTo>
                  <a:lnTo>
                    <a:pt x="114" y="62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1" y="145"/>
                  </a:lnTo>
                  <a:lnTo>
                    <a:pt x="88" y="204"/>
                  </a:lnTo>
                  <a:lnTo>
                    <a:pt x="88" y="204"/>
                  </a:lnTo>
                  <a:lnTo>
                    <a:pt x="84" y="206"/>
                  </a:lnTo>
                  <a:lnTo>
                    <a:pt x="12" y="238"/>
                  </a:lnTo>
                  <a:lnTo>
                    <a:pt x="12" y="335"/>
                  </a:lnTo>
                  <a:lnTo>
                    <a:pt x="84" y="367"/>
                  </a:lnTo>
                  <a:lnTo>
                    <a:pt x="84" y="367"/>
                  </a:lnTo>
                  <a:lnTo>
                    <a:pt x="87" y="37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2" y="433"/>
                  </a:lnTo>
                  <a:lnTo>
                    <a:pt x="113" y="511"/>
                  </a:lnTo>
                  <a:lnTo>
                    <a:pt x="198" y="560"/>
                  </a:lnTo>
                  <a:lnTo>
                    <a:pt x="262" y="514"/>
                  </a:lnTo>
                  <a:lnTo>
                    <a:pt x="262" y="514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333" y="513"/>
                  </a:lnTo>
                  <a:lnTo>
                    <a:pt x="333" y="513"/>
                  </a:lnTo>
                  <a:lnTo>
                    <a:pt x="337" y="514"/>
                  </a:lnTo>
                  <a:lnTo>
                    <a:pt x="401" y="560"/>
                  </a:lnTo>
                  <a:lnTo>
                    <a:pt x="485" y="511"/>
                  </a:lnTo>
                  <a:lnTo>
                    <a:pt x="477" y="433"/>
                  </a:lnTo>
                  <a:close/>
                  <a:moveTo>
                    <a:pt x="166" y="287"/>
                  </a:moveTo>
                  <a:lnTo>
                    <a:pt x="166" y="287"/>
                  </a:lnTo>
                  <a:lnTo>
                    <a:pt x="167" y="273"/>
                  </a:lnTo>
                  <a:lnTo>
                    <a:pt x="170" y="260"/>
                  </a:lnTo>
                  <a:lnTo>
                    <a:pt x="173" y="248"/>
                  </a:lnTo>
                  <a:lnTo>
                    <a:pt x="177" y="235"/>
                  </a:lnTo>
                  <a:lnTo>
                    <a:pt x="182" y="223"/>
                  </a:lnTo>
                  <a:lnTo>
                    <a:pt x="189" y="213"/>
                  </a:lnTo>
                  <a:lnTo>
                    <a:pt x="197" y="203"/>
                  </a:lnTo>
                  <a:lnTo>
                    <a:pt x="205" y="193"/>
                  </a:lnTo>
                  <a:lnTo>
                    <a:pt x="215" y="184"/>
                  </a:lnTo>
                  <a:lnTo>
                    <a:pt x="225" y="177"/>
                  </a:lnTo>
                  <a:lnTo>
                    <a:pt x="236" y="170"/>
                  </a:lnTo>
                  <a:lnTo>
                    <a:pt x="248" y="165"/>
                  </a:lnTo>
                  <a:lnTo>
                    <a:pt x="261" y="160"/>
                  </a:lnTo>
                  <a:lnTo>
                    <a:pt x="273" y="157"/>
                  </a:lnTo>
                  <a:lnTo>
                    <a:pt x="286" y="154"/>
                  </a:lnTo>
                  <a:lnTo>
                    <a:pt x="300" y="154"/>
                  </a:lnTo>
                  <a:lnTo>
                    <a:pt x="300" y="154"/>
                  </a:lnTo>
                  <a:lnTo>
                    <a:pt x="312" y="154"/>
                  </a:lnTo>
                  <a:lnTo>
                    <a:pt x="325" y="157"/>
                  </a:lnTo>
                  <a:lnTo>
                    <a:pt x="338" y="160"/>
                  </a:lnTo>
                  <a:lnTo>
                    <a:pt x="350" y="165"/>
                  </a:lnTo>
                  <a:lnTo>
                    <a:pt x="362" y="169"/>
                  </a:lnTo>
                  <a:lnTo>
                    <a:pt x="374" y="176"/>
                  </a:lnTo>
                  <a:lnTo>
                    <a:pt x="384" y="184"/>
                  </a:lnTo>
                  <a:lnTo>
                    <a:pt x="393" y="193"/>
                  </a:lnTo>
                  <a:lnTo>
                    <a:pt x="393" y="193"/>
                  </a:lnTo>
                  <a:lnTo>
                    <a:pt x="402" y="203"/>
                  </a:lnTo>
                  <a:lnTo>
                    <a:pt x="410" y="213"/>
                  </a:lnTo>
                  <a:lnTo>
                    <a:pt x="417" y="225"/>
                  </a:lnTo>
                  <a:lnTo>
                    <a:pt x="422" y="236"/>
                  </a:lnTo>
                  <a:lnTo>
                    <a:pt x="427" y="249"/>
                  </a:lnTo>
                  <a:lnTo>
                    <a:pt x="430" y="261"/>
                  </a:lnTo>
                  <a:lnTo>
                    <a:pt x="432" y="274"/>
                  </a:lnTo>
                  <a:lnTo>
                    <a:pt x="432" y="287"/>
                  </a:lnTo>
                  <a:lnTo>
                    <a:pt x="432" y="287"/>
                  </a:lnTo>
                  <a:lnTo>
                    <a:pt x="432" y="301"/>
                  </a:lnTo>
                  <a:lnTo>
                    <a:pt x="430" y="313"/>
                  </a:lnTo>
                  <a:lnTo>
                    <a:pt x="427" y="326"/>
                  </a:lnTo>
                  <a:lnTo>
                    <a:pt x="422" y="337"/>
                  </a:lnTo>
                  <a:lnTo>
                    <a:pt x="417" y="350"/>
                  </a:lnTo>
                  <a:lnTo>
                    <a:pt x="410" y="361"/>
                  </a:lnTo>
                  <a:lnTo>
                    <a:pt x="402" y="371"/>
                  </a:lnTo>
                  <a:lnTo>
                    <a:pt x="393" y="381"/>
                  </a:lnTo>
                  <a:lnTo>
                    <a:pt x="393" y="381"/>
                  </a:lnTo>
                  <a:lnTo>
                    <a:pt x="384" y="390"/>
                  </a:lnTo>
                  <a:lnTo>
                    <a:pt x="374" y="397"/>
                  </a:lnTo>
                  <a:lnTo>
                    <a:pt x="362" y="404"/>
                  </a:lnTo>
                  <a:lnTo>
                    <a:pt x="350" y="410"/>
                  </a:lnTo>
                  <a:lnTo>
                    <a:pt x="338" y="415"/>
                  </a:lnTo>
                  <a:lnTo>
                    <a:pt x="325" y="417"/>
                  </a:lnTo>
                  <a:lnTo>
                    <a:pt x="312" y="419"/>
                  </a:lnTo>
                  <a:lnTo>
                    <a:pt x="300" y="420"/>
                  </a:lnTo>
                  <a:lnTo>
                    <a:pt x="300" y="420"/>
                  </a:lnTo>
                  <a:lnTo>
                    <a:pt x="286" y="419"/>
                  </a:lnTo>
                  <a:lnTo>
                    <a:pt x="273" y="417"/>
                  </a:lnTo>
                  <a:lnTo>
                    <a:pt x="261" y="414"/>
                  </a:lnTo>
                  <a:lnTo>
                    <a:pt x="248" y="410"/>
                  </a:lnTo>
                  <a:lnTo>
                    <a:pt x="236" y="404"/>
                  </a:lnTo>
                  <a:lnTo>
                    <a:pt x="225" y="397"/>
                  </a:lnTo>
                  <a:lnTo>
                    <a:pt x="215" y="389"/>
                  </a:lnTo>
                  <a:lnTo>
                    <a:pt x="205" y="381"/>
                  </a:lnTo>
                  <a:lnTo>
                    <a:pt x="197" y="372"/>
                  </a:lnTo>
                  <a:lnTo>
                    <a:pt x="189" y="362"/>
                  </a:lnTo>
                  <a:lnTo>
                    <a:pt x="182" y="350"/>
                  </a:lnTo>
                  <a:lnTo>
                    <a:pt x="177" y="339"/>
                  </a:lnTo>
                  <a:lnTo>
                    <a:pt x="173" y="326"/>
                  </a:lnTo>
                  <a:lnTo>
                    <a:pt x="170" y="313"/>
                  </a:lnTo>
                  <a:lnTo>
                    <a:pt x="167" y="301"/>
                  </a:lnTo>
                  <a:lnTo>
                    <a:pt x="166" y="287"/>
                  </a:lnTo>
                  <a:lnTo>
                    <a:pt x="166" y="287"/>
                  </a:lnTo>
                  <a:close/>
                  <a:moveTo>
                    <a:pt x="179" y="287"/>
                  </a:moveTo>
                  <a:lnTo>
                    <a:pt x="179" y="287"/>
                  </a:lnTo>
                  <a:lnTo>
                    <a:pt x="180" y="299"/>
                  </a:lnTo>
                  <a:lnTo>
                    <a:pt x="181" y="311"/>
                  </a:lnTo>
                  <a:lnTo>
                    <a:pt x="185" y="323"/>
                  </a:lnTo>
                  <a:lnTo>
                    <a:pt x="188" y="334"/>
                  </a:lnTo>
                  <a:lnTo>
                    <a:pt x="194" y="344"/>
                  </a:lnTo>
                  <a:lnTo>
                    <a:pt x="200" y="355"/>
                  </a:lnTo>
                  <a:lnTo>
                    <a:pt x="206" y="364"/>
                  </a:lnTo>
                  <a:lnTo>
                    <a:pt x="215" y="372"/>
                  </a:lnTo>
                  <a:lnTo>
                    <a:pt x="223" y="380"/>
                  </a:lnTo>
                  <a:lnTo>
                    <a:pt x="232" y="387"/>
                  </a:lnTo>
                  <a:lnTo>
                    <a:pt x="242" y="393"/>
                  </a:lnTo>
                  <a:lnTo>
                    <a:pt x="253" y="399"/>
                  </a:lnTo>
                  <a:lnTo>
                    <a:pt x="264" y="402"/>
                  </a:lnTo>
                  <a:lnTo>
                    <a:pt x="276" y="405"/>
                  </a:lnTo>
                  <a:lnTo>
                    <a:pt x="287" y="407"/>
                  </a:lnTo>
                  <a:lnTo>
                    <a:pt x="300" y="408"/>
                  </a:lnTo>
                  <a:lnTo>
                    <a:pt x="300" y="408"/>
                  </a:lnTo>
                  <a:lnTo>
                    <a:pt x="311" y="407"/>
                  </a:lnTo>
                  <a:lnTo>
                    <a:pt x="323" y="405"/>
                  </a:lnTo>
                  <a:lnTo>
                    <a:pt x="334" y="402"/>
                  </a:lnTo>
                  <a:lnTo>
                    <a:pt x="346" y="399"/>
                  </a:lnTo>
                  <a:lnTo>
                    <a:pt x="356" y="394"/>
                  </a:lnTo>
                  <a:lnTo>
                    <a:pt x="367" y="387"/>
                  </a:lnTo>
                  <a:lnTo>
                    <a:pt x="376" y="380"/>
                  </a:lnTo>
                  <a:lnTo>
                    <a:pt x="385" y="372"/>
                  </a:lnTo>
                  <a:lnTo>
                    <a:pt x="385" y="372"/>
                  </a:lnTo>
                  <a:lnTo>
                    <a:pt x="393" y="364"/>
                  </a:lnTo>
                  <a:lnTo>
                    <a:pt x="400" y="354"/>
                  </a:lnTo>
                  <a:lnTo>
                    <a:pt x="406" y="344"/>
                  </a:lnTo>
                  <a:lnTo>
                    <a:pt x="412" y="333"/>
                  </a:lnTo>
                  <a:lnTo>
                    <a:pt x="415" y="323"/>
                  </a:lnTo>
                  <a:lnTo>
                    <a:pt x="418" y="311"/>
                  </a:lnTo>
                  <a:lnTo>
                    <a:pt x="420" y="299"/>
                  </a:lnTo>
                  <a:lnTo>
                    <a:pt x="421" y="287"/>
                  </a:lnTo>
                  <a:lnTo>
                    <a:pt x="421" y="287"/>
                  </a:lnTo>
                  <a:lnTo>
                    <a:pt x="420" y="275"/>
                  </a:lnTo>
                  <a:lnTo>
                    <a:pt x="418" y="264"/>
                  </a:lnTo>
                  <a:lnTo>
                    <a:pt x="415" y="252"/>
                  </a:lnTo>
                  <a:lnTo>
                    <a:pt x="412" y="241"/>
                  </a:lnTo>
                  <a:lnTo>
                    <a:pt x="406" y="230"/>
                  </a:lnTo>
                  <a:lnTo>
                    <a:pt x="400" y="220"/>
                  </a:lnTo>
                  <a:lnTo>
                    <a:pt x="393" y="211"/>
                  </a:lnTo>
                  <a:lnTo>
                    <a:pt x="385" y="202"/>
                  </a:lnTo>
                  <a:lnTo>
                    <a:pt x="385" y="202"/>
                  </a:lnTo>
                  <a:lnTo>
                    <a:pt x="376" y="193"/>
                  </a:lnTo>
                  <a:lnTo>
                    <a:pt x="367" y="187"/>
                  </a:lnTo>
                  <a:lnTo>
                    <a:pt x="356" y="181"/>
                  </a:lnTo>
                  <a:lnTo>
                    <a:pt x="346" y="175"/>
                  </a:lnTo>
                  <a:lnTo>
                    <a:pt x="334" y="172"/>
                  </a:lnTo>
                  <a:lnTo>
                    <a:pt x="323" y="168"/>
                  </a:lnTo>
                  <a:lnTo>
                    <a:pt x="311" y="167"/>
                  </a:lnTo>
                  <a:lnTo>
                    <a:pt x="300" y="166"/>
                  </a:lnTo>
                  <a:lnTo>
                    <a:pt x="300" y="166"/>
                  </a:lnTo>
                  <a:lnTo>
                    <a:pt x="287" y="167"/>
                  </a:lnTo>
                  <a:lnTo>
                    <a:pt x="276" y="169"/>
                  </a:lnTo>
                  <a:lnTo>
                    <a:pt x="264" y="172"/>
                  </a:lnTo>
                  <a:lnTo>
                    <a:pt x="253" y="176"/>
                  </a:lnTo>
                  <a:lnTo>
                    <a:pt x="242" y="181"/>
                  </a:lnTo>
                  <a:lnTo>
                    <a:pt x="232" y="187"/>
                  </a:lnTo>
                  <a:lnTo>
                    <a:pt x="223" y="193"/>
                  </a:lnTo>
                  <a:lnTo>
                    <a:pt x="215" y="202"/>
                  </a:lnTo>
                  <a:lnTo>
                    <a:pt x="206" y="211"/>
                  </a:lnTo>
                  <a:lnTo>
                    <a:pt x="200" y="220"/>
                  </a:lnTo>
                  <a:lnTo>
                    <a:pt x="194" y="229"/>
                  </a:lnTo>
                  <a:lnTo>
                    <a:pt x="188" y="240"/>
                  </a:lnTo>
                  <a:lnTo>
                    <a:pt x="185" y="251"/>
                  </a:lnTo>
                  <a:lnTo>
                    <a:pt x="181" y="263"/>
                  </a:lnTo>
                  <a:lnTo>
                    <a:pt x="180" y="275"/>
                  </a:lnTo>
                  <a:lnTo>
                    <a:pt x="179" y="287"/>
                  </a:lnTo>
                  <a:lnTo>
                    <a:pt x="179" y="287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3" name="Freeform 42"/>
            <p:cNvSpPr>
              <a:spLocks noEditPoints="1"/>
            </p:cNvSpPr>
            <p:nvPr userDrawn="1"/>
          </p:nvSpPr>
          <p:spPr bwMode="auto">
            <a:xfrm>
              <a:off x="4129088" y="2990851"/>
              <a:ext cx="225425" cy="234950"/>
            </a:xfrm>
            <a:custGeom>
              <a:avLst/>
              <a:gdLst>
                <a:gd name="T0" fmla="*/ 112 w 286"/>
                <a:gd name="T1" fmla="*/ 295 h 297"/>
                <a:gd name="T2" fmla="*/ 31 w 286"/>
                <a:gd name="T3" fmla="*/ 246 h 297"/>
                <a:gd name="T4" fmla="*/ 1 w 286"/>
                <a:gd name="T5" fmla="*/ 198 h 297"/>
                <a:gd name="T6" fmla="*/ 24 w 286"/>
                <a:gd name="T7" fmla="*/ 161 h 297"/>
                <a:gd name="T8" fmla="*/ 1 w 286"/>
                <a:gd name="T9" fmla="*/ 98 h 297"/>
                <a:gd name="T10" fmla="*/ 31 w 286"/>
                <a:gd name="T11" fmla="*/ 48 h 297"/>
                <a:gd name="T12" fmla="*/ 114 w 286"/>
                <a:gd name="T13" fmla="*/ 3 h 297"/>
                <a:gd name="T14" fmla="*/ 171 w 286"/>
                <a:gd name="T15" fmla="*/ 1 h 297"/>
                <a:gd name="T16" fmla="*/ 192 w 286"/>
                <a:gd name="T17" fmla="*/ 39 h 297"/>
                <a:gd name="T18" fmla="*/ 257 w 286"/>
                <a:gd name="T19" fmla="*/ 52 h 297"/>
                <a:gd name="T20" fmla="*/ 286 w 286"/>
                <a:gd name="T21" fmla="*/ 102 h 297"/>
                <a:gd name="T22" fmla="*/ 283 w 286"/>
                <a:gd name="T23" fmla="*/ 196 h 297"/>
                <a:gd name="T24" fmla="*/ 257 w 286"/>
                <a:gd name="T25" fmla="*/ 246 h 297"/>
                <a:gd name="T26" fmla="*/ 213 w 286"/>
                <a:gd name="T27" fmla="*/ 244 h 297"/>
                <a:gd name="T28" fmla="*/ 170 w 286"/>
                <a:gd name="T29" fmla="*/ 296 h 297"/>
                <a:gd name="T30" fmla="*/ 166 w 286"/>
                <a:gd name="T31" fmla="*/ 297 h 297"/>
                <a:gd name="T32" fmla="*/ 250 w 286"/>
                <a:gd name="T33" fmla="*/ 170 h 297"/>
                <a:gd name="T34" fmla="*/ 249 w 286"/>
                <a:gd name="T35" fmla="*/ 133 h 297"/>
                <a:gd name="T36" fmla="*/ 216 w 286"/>
                <a:gd name="T37" fmla="*/ 67 h 297"/>
                <a:gd name="T38" fmla="*/ 183 w 286"/>
                <a:gd name="T39" fmla="*/ 49 h 297"/>
                <a:gd name="T40" fmla="*/ 109 w 286"/>
                <a:gd name="T41" fmla="*/ 45 h 297"/>
                <a:gd name="T42" fmla="*/ 77 w 286"/>
                <a:gd name="T43" fmla="*/ 64 h 297"/>
                <a:gd name="T44" fmla="*/ 36 w 286"/>
                <a:gd name="T45" fmla="*/ 126 h 297"/>
                <a:gd name="T46" fmla="*/ 37 w 286"/>
                <a:gd name="T47" fmla="*/ 163 h 297"/>
                <a:gd name="T48" fmla="*/ 71 w 286"/>
                <a:gd name="T49" fmla="*/ 230 h 297"/>
                <a:gd name="T50" fmla="*/ 103 w 286"/>
                <a:gd name="T51" fmla="*/ 247 h 297"/>
                <a:gd name="T52" fmla="*/ 178 w 286"/>
                <a:gd name="T53" fmla="*/ 252 h 297"/>
                <a:gd name="T54" fmla="*/ 209 w 286"/>
                <a:gd name="T55" fmla="*/ 232 h 297"/>
                <a:gd name="T56" fmla="*/ 212 w 286"/>
                <a:gd name="T57" fmla="*/ 232 h 297"/>
                <a:gd name="T58" fmla="*/ 76 w 286"/>
                <a:gd name="T59" fmla="*/ 156 h 297"/>
                <a:gd name="T60" fmla="*/ 83 w 286"/>
                <a:gd name="T61" fmla="*/ 117 h 297"/>
                <a:gd name="T62" fmla="*/ 110 w 286"/>
                <a:gd name="T63" fmla="*/ 90 h 297"/>
                <a:gd name="T64" fmla="*/ 143 w 286"/>
                <a:gd name="T65" fmla="*/ 80 h 297"/>
                <a:gd name="T66" fmla="*/ 170 w 286"/>
                <a:gd name="T67" fmla="*/ 86 h 297"/>
                <a:gd name="T68" fmla="*/ 197 w 286"/>
                <a:gd name="T69" fmla="*/ 108 h 297"/>
                <a:gd name="T70" fmla="*/ 208 w 286"/>
                <a:gd name="T71" fmla="*/ 128 h 297"/>
                <a:gd name="T72" fmla="*/ 203 w 286"/>
                <a:gd name="T73" fmla="*/ 178 h 297"/>
                <a:gd name="T74" fmla="*/ 175 w 286"/>
                <a:gd name="T75" fmla="*/ 207 h 297"/>
                <a:gd name="T76" fmla="*/ 151 w 286"/>
                <a:gd name="T77" fmla="*/ 215 h 297"/>
                <a:gd name="T78" fmla="*/ 125 w 286"/>
                <a:gd name="T79" fmla="*/ 213 h 297"/>
                <a:gd name="T80" fmla="*/ 95 w 286"/>
                <a:gd name="T81" fmla="*/ 196 h 297"/>
                <a:gd name="T82" fmla="*/ 117 w 286"/>
                <a:gd name="T83" fmla="*/ 100 h 297"/>
                <a:gd name="T84" fmla="*/ 94 w 286"/>
                <a:gd name="T85" fmla="*/ 123 h 297"/>
                <a:gd name="T86" fmla="*/ 88 w 286"/>
                <a:gd name="T87" fmla="*/ 154 h 297"/>
                <a:gd name="T88" fmla="*/ 99 w 286"/>
                <a:gd name="T89" fmla="*/ 182 h 297"/>
                <a:gd name="T90" fmla="*/ 121 w 286"/>
                <a:gd name="T91" fmla="*/ 199 h 297"/>
                <a:gd name="T92" fmla="*/ 143 w 286"/>
                <a:gd name="T93" fmla="*/ 204 h 297"/>
                <a:gd name="T94" fmla="*/ 170 w 286"/>
                <a:gd name="T95" fmla="*/ 197 h 297"/>
                <a:gd name="T96" fmla="*/ 193 w 286"/>
                <a:gd name="T97" fmla="*/ 174 h 297"/>
                <a:gd name="T98" fmla="*/ 196 w 286"/>
                <a:gd name="T99" fmla="*/ 132 h 297"/>
                <a:gd name="T100" fmla="*/ 182 w 286"/>
                <a:gd name="T101" fmla="*/ 109 h 297"/>
                <a:gd name="T102" fmla="*/ 158 w 286"/>
                <a:gd name="T103" fmla="*/ 95 h 297"/>
                <a:gd name="T104" fmla="*/ 136 w 286"/>
                <a:gd name="T105" fmla="*/ 93 h 297"/>
                <a:gd name="T106" fmla="*/ 117 w 286"/>
                <a:gd name="T107" fmla="*/ 10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6" h="297">
                  <a:moveTo>
                    <a:pt x="166" y="297"/>
                  </a:moveTo>
                  <a:lnTo>
                    <a:pt x="115" y="296"/>
                  </a:lnTo>
                  <a:lnTo>
                    <a:pt x="115" y="296"/>
                  </a:lnTo>
                  <a:lnTo>
                    <a:pt x="112" y="295"/>
                  </a:lnTo>
                  <a:lnTo>
                    <a:pt x="110" y="292"/>
                  </a:lnTo>
                  <a:lnTo>
                    <a:pt x="95" y="257"/>
                  </a:lnTo>
                  <a:lnTo>
                    <a:pt x="69" y="243"/>
                  </a:lnTo>
                  <a:lnTo>
                    <a:pt x="31" y="246"/>
                  </a:lnTo>
                  <a:lnTo>
                    <a:pt x="31" y="246"/>
                  </a:lnTo>
                  <a:lnTo>
                    <a:pt x="29" y="245"/>
                  </a:lnTo>
                  <a:lnTo>
                    <a:pt x="26" y="243"/>
                  </a:lnTo>
                  <a:lnTo>
                    <a:pt x="1" y="198"/>
                  </a:lnTo>
                  <a:lnTo>
                    <a:pt x="1" y="198"/>
                  </a:lnTo>
                  <a:lnTo>
                    <a:pt x="0" y="194"/>
                  </a:lnTo>
                  <a:lnTo>
                    <a:pt x="1" y="191"/>
                  </a:lnTo>
                  <a:lnTo>
                    <a:pt x="24" y="161"/>
                  </a:lnTo>
                  <a:lnTo>
                    <a:pt x="24" y="132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1" y="98"/>
                  </a:lnTo>
                  <a:lnTo>
                    <a:pt x="3" y="94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1" y="48"/>
                  </a:lnTo>
                  <a:lnTo>
                    <a:pt x="35" y="47"/>
                  </a:lnTo>
                  <a:lnTo>
                    <a:pt x="73" y="52"/>
                  </a:lnTo>
                  <a:lnTo>
                    <a:pt x="98" y="38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7" y="1"/>
                  </a:lnTo>
                  <a:lnTo>
                    <a:pt x="120" y="0"/>
                  </a:lnTo>
                  <a:lnTo>
                    <a:pt x="171" y="1"/>
                  </a:lnTo>
                  <a:lnTo>
                    <a:pt x="171" y="1"/>
                  </a:lnTo>
                  <a:lnTo>
                    <a:pt x="174" y="2"/>
                  </a:lnTo>
                  <a:lnTo>
                    <a:pt x="177" y="4"/>
                  </a:lnTo>
                  <a:lnTo>
                    <a:pt x="192" y="39"/>
                  </a:lnTo>
                  <a:lnTo>
                    <a:pt x="216" y="54"/>
                  </a:lnTo>
                  <a:lnTo>
                    <a:pt x="254" y="50"/>
                  </a:lnTo>
                  <a:lnTo>
                    <a:pt x="254" y="50"/>
                  </a:lnTo>
                  <a:lnTo>
                    <a:pt x="257" y="52"/>
                  </a:lnTo>
                  <a:lnTo>
                    <a:pt x="259" y="54"/>
                  </a:lnTo>
                  <a:lnTo>
                    <a:pt x="285" y="99"/>
                  </a:lnTo>
                  <a:lnTo>
                    <a:pt x="285" y="99"/>
                  </a:lnTo>
                  <a:lnTo>
                    <a:pt x="286" y="102"/>
                  </a:lnTo>
                  <a:lnTo>
                    <a:pt x="285" y="106"/>
                  </a:lnTo>
                  <a:lnTo>
                    <a:pt x="262" y="136"/>
                  </a:lnTo>
                  <a:lnTo>
                    <a:pt x="261" y="164"/>
                  </a:lnTo>
                  <a:lnTo>
                    <a:pt x="283" y="196"/>
                  </a:lnTo>
                  <a:lnTo>
                    <a:pt x="283" y="196"/>
                  </a:lnTo>
                  <a:lnTo>
                    <a:pt x="284" y="199"/>
                  </a:lnTo>
                  <a:lnTo>
                    <a:pt x="284" y="202"/>
                  </a:lnTo>
                  <a:lnTo>
                    <a:pt x="257" y="246"/>
                  </a:lnTo>
                  <a:lnTo>
                    <a:pt x="257" y="246"/>
                  </a:lnTo>
                  <a:lnTo>
                    <a:pt x="254" y="249"/>
                  </a:lnTo>
                  <a:lnTo>
                    <a:pt x="251" y="250"/>
                  </a:lnTo>
                  <a:lnTo>
                    <a:pt x="213" y="244"/>
                  </a:lnTo>
                  <a:lnTo>
                    <a:pt x="188" y="259"/>
                  </a:lnTo>
                  <a:lnTo>
                    <a:pt x="172" y="294"/>
                  </a:lnTo>
                  <a:lnTo>
                    <a:pt x="172" y="294"/>
                  </a:lnTo>
                  <a:lnTo>
                    <a:pt x="170" y="296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close/>
                  <a:moveTo>
                    <a:pt x="212" y="232"/>
                  </a:moveTo>
                  <a:lnTo>
                    <a:pt x="248" y="237"/>
                  </a:lnTo>
                  <a:lnTo>
                    <a:pt x="271" y="199"/>
                  </a:lnTo>
                  <a:lnTo>
                    <a:pt x="250" y="170"/>
                  </a:lnTo>
                  <a:lnTo>
                    <a:pt x="250" y="170"/>
                  </a:lnTo>
                  <a:lnTo>
                    <a:pt x="249" y="167"/>
                  </a:lnTo>
                  <a:lnTo>
                    <a:pt x="249" y="133"/>
                  </a:lnTo>
                  <a:lnTo>
                    <a:pt x="249" y="133"/>
                  </a:lnTo>
                  <a:lnTo>
                    <a:pt x="250" y="130"/>
                  </a:lnTo>
                  <a:lnTo>
                    <a:pt x="272" y="101"/>
                  </a:lnTo>
                  <a:lnTo>
                    <a:pt x="251" y="63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11" y="65"/>
                  </a:lnTo>
                  <a:lnTo>
                    <a:pt x="183" y="49"/>
                  </a:lnTo>
                  <a:lnTo>
                    <a:pt x="183" y="49"/>
                  </a:lnTo>
                  <a:lnTo>
                    <a:pt x="181" y="46"/>
                  </a:lnTo>
                  <a:lnTo>
                    <a:pt x="166" y="12"/>
                  </a:lnTo>
                  <a:lnTo>
                    <a:pt x="124" y="12"/>
                  </a:lnTo>
                  <a:lnTo>
                    <a:pt x="109" y="45"/>
                  </a:lnTo>
                  <a:lnTo>
                    <a:pt x="109" y="45"/>
                  </a:lnTo>
                  <a:lnTo>
                    <a:pt x="106" y="48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3" y="64"/>
                  </a:lnTo>
                  <a:lnTo>
                    <a:pt x="37" y="60"/>
                  </a:lnTo>
                  <a:lnTo>
                    <a:pt x="15" y="9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7" y="130"/>
                  </a:lnTo>
                  <a:lnTo>
                    <a:pt x="37" y="163"/>
                  </a:lnTo>
                  <a:lnTo>
                    <a:pt x="37" y="163"/>
                  </a:lnTo>
                  <a:lnTo>
                    <a:pt x="36" y="167"/>
                  </a:lnTo>
                  <a:lnTo>
                    <a:pt x="14" y="196"/>
                  </a:lnTo>
                  <a:lnTo>
                    <a:pt x="35" y="234"/>
                  </a:lnTo>
                  <a:lnTo>
                    <a:pt x="71" y="230"/>
                  </a:lnTo>
                  <a:lnTo>
                    <a:pt x="71" y="230"/>
                  </a:lnTo>
                  <a:lnTo>
                    <a:pt x="74" y="230"/>
                  </a:lnTo>
                  <a:lnTo>
                    <a:pt x="103" y="247"/>
                  </a:lnTo>
                  <a:lnTo>
                    <a:pt x="103" y="247"/>
                  </a:lnTo>
                  <a:lnTo>
                    <a:pt x="105" y="251"/>
                  </a:lnTo>
                  <a:lnTo>
                    <a:pt x="119" y="283"/>
                  </a:lnTo>
                  <a:lnTo>
                    <a:pt x="163" y="284"/>
                  </a:lnTo>
                  <a:lnTo>
                    <a:pt x="178" y="252"/>
                  </a:lnTo>
                  <a:lnTo>
                    <a:pt x="178" y="252"/>
                  </a:lnTo>
                  <a:lnTo>
                    <a:pt x="180" y="249"/>
                  </a:lnTo>
                  <a:lnTo>
                    <a:pt x="209" y="232"/>
                  </a:lnTo>
                  <a:lnTo>
                    <a:pt x="209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close/>
                  <a:moveTo>
                    <a:pt x="84" y="181"/>
                  </a:moveTo>
                  <a:lnTo>
                    <a:pt x="84" y="181"/>
                  </a:lnTo>
                  <a:lnTo>
                    <a:pt x="79" y="169"/>
                  </a:lnTo>
                  <a:lnTo>
                    <a:pt x="76" y="156"/>
                  </a:lnTo>
                  <a:lnTo>
                    <a:pt x="75" y="143"/>
                  </a:lnTo>
                  <a:lnTo>
                    <a:pt x="79" y="130"/>
                  </a:lnTo>
                  <a:lnTo>
                    <a:pt x="79" y="130"/>
                  </a:lnTo>
                  <a:lnTo>
                    <a:pt x="83" y="117"/>
                  </a:lnTo>
                  <a:lnTo>
                    <a:pt x="90" y="107"/>
                  </a:lnTo>
                  <a:lnTo>
                    <a:pt x="99" y="96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118" y="86"/>
                  </a:lnTo>
                  <a:lnTo>
                    <a:pt x="126" y="83"/>
                  </a:lnTo>
                  <a:lnTo>
                    <a:pt x="134" y="82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52" y="82"/>
                  </a:lnTo>
                  <a:lnTo>
                    <a:pt x="160" y="83"/>
                  </a:lnTo>
                  <a:lnTo>
                    <a:pt x="170" y="86"/>
                  </a:lnTo>
                  <a:lnTo>
                    <a:pt x="178" y="90"/>
                  </a:lnTo>
                  <a:lnTo>
                    <a:pt x="185" y="95"/>
                  </a:lnTo>
                  <a:lnTo>
                    <a:pt x="192" y="101"/>
                  </a:lnTo>
                  <a:lnTo>
                    <a:pt x="197" y="108"/>
                  </a:lnTo>
                  <a:lnTo>
                    <a:pt x="202" y="115"/>
                  </a:lnTo>
                  <a:lnTo>
                    <a:pt x="202" y="115"/>
                  </a:lnTo>
                  <a:lnTo>
                    <a:pt x="205" y="122"/>
                  </a:lnTo>
                  <a:lnTo>
                    <a:pt x="208" y="128"/>
                  </a:lnTo>
                  <a:lnTo>
                    <a:pt x="210" y="141"/>
                  </a:lnTo>
                  <a:lnTo>
                    <a:pt x="210" y="154"/>
                  </a:lnTo>
                  <a:lnTo>
                    <a:pt x="208" y="167"/>
                  </a:lnTo>
                  <a:lnTo>
                    <a:pt x="203" y="178"/>
                  </a:lnTo>
                  <a:lnTo>
                    <a:pt x="196" y="190"/>
                  </a:lnTo>
                  <a:lnTo>
                    <a:pt x="187" y="199"/>
                  </a:lnTo>
                  <a:lnTo>
                    <a:pt x="181" y="204"/>
                  </a:lnTo>
                  <a:lnTo>
                    <a:pt x="175" y="207"/>
                  </a:lnTo>
                  <a:lnTo>
                    <a:pt x="175" y="207"/>
                  </a:lnTo>
                  <a:lnTo>
                    <a:pt x="168" y="211"/>
                  </a:lnTo>
                  <a:lnTo>
                    <a:pt x="160" y="214"/>
                  </a:lnTo>
                  <a:lnTo>
                    <a:pt x="151" y="215"/>
                  </a:lnTo>
                  <a:lnTo>
                    <a:pt x="143" y="216"/>
                  </a:lnTo>
                  <a:lnTo>
                    <a:pt x="143" y="216"/>
                  </a:lnTo>
                  <a:lnTo>
                    <a:pt x="134" y="215"/>
                  </a:lnTo>
                  <a:lnTo>
                    <a:pt x="125" y="213"/>
                  </a:lnTo>
                  <a:lnTo>
                    <a:pt x="117" y="211"/>
                  </a:lnTo>
                  <a:lnTo>
                    <a:pt x="109" y="206"/>
                  </a:lnTo>
                  <a:lnTo>
                    <a:pt x="102" y="201"/>
                  </a:lnTo>
                  <a:lnTo>
                    <a:pt x="95" y="196"/>
                  </a:lnTo>
                  <a:lnTo>
                    <a:pt x="89" y="189"/>
                  </a:lnTo>
                  <a:lnTo>
                    <a:pt x="84" y="181"/>
                  </a:lnTo>
                  <a:lnTo>
                    <a:pt x="84" y="181"/>
                  </a:lnTo>
                  <a:close/>
                  <a:moveTo>
                    <a:pt x="117" y="100"/>
                  </a:moveTo>
                  <a:lnTo>
                    <a:pt x="117" y="100"/>
                  </a:lnTo>
                  <a:lnTo>
                    <a:pt x="107" y="106"/>
                  </a:lnTo>
                  <a:lnTo>
                    <a:pt x="99" y="114"/>
                  </a:lnTo>
                  <a:lnTo>
                    <a:pt x="94" y="123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88" y="144"/>
                  </a:lnTo>
                  <a:lnTo>
                    <a:pt x="88" y="154"/>
                  </a:lnTo>
                  <a:lnTo>
                    <a:pt x="90" y="166"/>
                  </a:lnTo>
                  <a:lnTo>
                    <a:pt x="95" y="175"/>
                  </a:lnTo>
                  <a:lnTo>
                    <a:pt x="95" y="175"/>
                  </a:lnTo>
                  <a:lnTo>
                    <a:pt x="99" y="182"/>
                  </a:lnTo>
                  <a:lnTo>
                    <a:pt x="104" y="186"/>
                  </a:lnTo>
                  <a:lnTo>
                    <a:pt x="109" y="192"/>
                  </a:lnTo>
                  <a:lnTo>
                    <a:pt x="115" y="196"/>
                  </a:lnTo>
                  <a:lnTo>
                    <a:pt x="121" y="199"/>
                  </a:lnTo>
                  <a:lnTo>
                    <a:pt x="128" y="201"/>
                  </a:lnTo>
                  <a:lnTo>
                    <a:pt x="135" y="202"/>
                  </a:lnTo>
                  <a:lnTo>
                    <a:pt x="143" y="204"/>
                  </a:lnTo>
                  <a:lnTo>
                    <a:pt x="143" y="204"/>
                  </a:lnTo>
                  <a:lnTo>
                    <a:pt x="150" y="202"/>
                  </a:lnTo>
                  <a:lnTo>
                    <a:pt x="157" y="201"/>
                  </a:lnTo>
                  <a:lnTo>
                    <a:pt x="164" y="199"/>
                  </a:lnTo>
                  <a:lnTo>
                    <a:pt x="170" y="197"/>
                  </a:lnTo>
                  <a:lnTo>
                    <a:pt x="170" y="197"/>
                  </a:lnTo>
                  <a:lnTo>
                    <a:pt x="179" y="190"/>
                  </a:lnTo>
                  <a:lnTo>
                    <a:pt x="187" y="182"/>
                  </a:lnTo>
                  <a:lnTo>
                    <a:pt x="193" y="174"/>
                  </a:lnTo>
                  <a:lnTo>
                    <a:pt x="196" y="163"/>
                  </a:lnTo>
                  <a:lnTo>
                    <a:pt x="198" y="153"/>
                  </a:lnTo>
                  <a:lnTo>
                    <a:pt x="197" y="143"/>
                  </a:lnTo>
                  <a:lnTo>
                    <a:pt x="196" y="132"/>
                  </a:lnTo>
                  <a:lnTo>
                    <a:pt x="192" y="122"/>
                  </a:lnTo>
                  <a:lnTo>
                    <a:pt x="192" y="122"/>
                  </a:lnTo>
                  <a:lnTo>
                    <a:pt x="187" y="115"/>
                  </a:lnTo>
                  <a:lnTo>
                    <a:pt x="182" y="109"/>
                  </a:lnTo>
                  <a:lnTo>
                    <a:pt x="177" y="105"/>
                  </a:lnTo>
                  <a:lnTo>
                    <a:pt x="171" y="101"/>
                  </a:lnTo>
                  <a:lnTo>
                    <a:pt x="164" y="98"/>
                  </a:lnTo>
                  <a:lnTo>
                    <a:pt x="158" y="95"/>
                  </a:lnTo>
                  <a:lnTo>
                    <a:pt x="150" y="93"/>
                  </a:lnTo>
                  <a:lnTo>
                    <a:pt x="143" y="93"/>
                  </a:lnTo>
                  <a:lnTo>
                    <a:pt x="143" y="93"/>
                  </a:lnTo>
                  <a:lnTo>
                    <a:pt x="136" y="93"/>
                  </a:lnTo>
                  <a:lnTo>
                    <a:pt x="129" y="95"/>
                  </a:lnTo>
                  <a:lnTo>
                    <a:pt x="122" y="96"/>
                  </a:lnTo>
                  <a:lnTo>
                    <a:pt x="117" y="100"/>
                  </a:lnTo>
                  <a:lnTo>
                    <a:pt x="117" y="100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8" name="Group 87"/>
          <p:cNvGrpSpPr/>
          <p:nvPr userDrawn="1"/>
        </p:nvGrpSpPr>
        <p:grpSpPr>
          <a:xfrm>
            <a:off x="6379635" y="4690998"/>
            <a:ext cx="768351" cy="651933"/>
            <a:chOff x="4784726" y="3584576"/>
            <a:chExt cx="576263" cy="488950"/>
          </a:xfrm>
        </p:grpSpPr>
        <p:sp>
          <p:nvSpPr>
            <p:cNvPr id="84" name="Freeform 43"/>
            <p:cNvSpPr>
              <a:spLocks noEditPoints="1"/>
            </p:cNvSpPr>
            <p:nvPr userDrawn="1"/>
          </p:nvSpPr>
          <p:spPr bwMode="auto">
            <a:xfrm>
              <a:off x="4784726" y="3584576"/>
              <a:ext cx="576263" cy="204788"/>
            </a:xfrm>
            <a:custGeom>
              <a:avLst/>
              <a:gdLst>
                <a:gd name="T0" fmla="*/ 497 w 726"/>
                <a:gd name="T1" fmla="*/ 97 h 259"/>
                <a:gd name="T2" fmla="*/ 465 w 726"/>
                <a:gd name="T3" fmla="*/ 44 h 259"/>
                <a:gd name="T4" fmla="*/ 413 w 726"/>
                <a:gd name="T5" fmla="*/ 10 h 259"/>
                <a:gd name="T6" fmla="*/ 363 w 726"/>
                <a:gd name="T7" fmla="*/ 0 h 259"/>
                <a:gd name="T8" fmla="*/ 301 w 726"/>
                <a:gd name="T9" fmla="*/ 14 h 259"/>
                <a:gd name="T10" fmla="*/ 254 w 726"/>
                <a:gd name="T11" fmla="*/ 53 h 259"/>
                <a:gd name="T12" fmla="*/ 226 w 726"/>
                <a:gd name="T13" fmla="*/ 110 h 259"/>
                <a:gd name="T14" fmla="*/ 81 w 726"/>
                <a:gd name="T15" fmla="*/ 125 h 259"/>
                <a:gd name="T16" fmla="*/ 37 w 726"/>
                <a:gd name="T17" fmla="*/ 146 h 259"/>
                <a:gd name="T18" fmla="*/ 8 w 726"/>
                <a:gd name="T19" fmla="*/ 185 h 259"/>
                <a:gd name="T20" fmla="*/ 0 w 726"/>
                <a:gd name="T21" fmla="*/ 259 h 259"/>
                <a:gd name="T22" fmla="*/ 181 w 726"/>
                <a:gd name="T23" fmla="*/ 234 h 259"/>
                <a:gd name="T24" fmla="*/ 218 w 726"/>
                <a:gd name="T25" fmla="*/ 233 h 259"/>
                <a:gd name="T26" fmla="*/ 503 w 726"/>
                <a:gd name="T27" fmla="*/ 259 h 259"/>
                <a:gd name="T28" fmla="*/ 508 w 726"/>
                <a:gd name="T29" fmla="*/ 233 h 259"/>
                <a:gd name="T30" fmla="*/ 545 w 726"/>
                <a:gd name="T31" fmla="*/ 234 h 259"/>
                <a:gd name="T32" fmla="*/ 726 w 726"/>
                <a:gd name="T33" fmla="*/ 224 h 259"/>
                <a:gd name="T34" fmla="*/ 718 w 726"/>
                <a:gd name="T35" fmla="*/ 185 h 259"/>
                <a:gd name="T36" fmla="*/ 689 w 726"/>
                <a:gd name="T37" fmla="*/ 146 h 259"/>
                <a:gd name="T38" fmla="*/ 646 w 726"/>
                <a:gd name="T39" fmla="*/ 125 h 259"/>
                <a:gd name="T40" fmla="*/ 363 w 726"/>
                <a:gd name="T41" fmla="*/ 12 h 259"/>
                <a:gd name="T42" fmla="*/ 419 w 726"/>
                <a:gd name="T43" fmla="*/ 26 h 259"/>
                <a:gd name="T44" fmla="*/ 462 w 726"/>
                <a:gd name="T45" fmla="*/ 60 h 259"/>
                <a:gd name="T46" fmla="*/ 488 w 726"/>
                <a:gd name="T47" fmla="*/ 111 h 259"/>
                <a:gd name="T48" fmla="*/ 454 w 726"/>
                <a:gd name="T49" fmla="*/ 106 h 259"/>
                <a:gd name="T50" fmla="*/ 431 w 726"/>
                <a:gd name="T51" fmla="*/ 72 h 259"/>
                <a:gd name="T52" fmla="*/ 397 w 726"/>
                <a:gd name="T53" fmla="*/ 50 h 259"/>
                <a:gd name="T54" fmla="*/ 363 w 726"/>
                <a:gd name="T55" fmla="*/ 44 h 259"/>
                <a:gd name="T56" fmla="*/ 322 w 726"/>
                <a:gd name="T57" fmla="*/ 52 h 259"/>
                <a:gd name="T58" fmla="*/ 290 w 726"/>
                <a:gd name="T59" fmla="*/ 78 h 259"/>
                <a:gd name="T60" fmla="*/ 270 w 726"/>
                <a:gd name="T61" fmla="*/ 115 h 259"/>
                <a:gd name="T62" fmla="*/ 241 w 726"/>
                <a:gd name="T63" fmla="*/ 101 h 259"/>
                <a:gd name="T64" fmla="*/ 271 w 726"/>
                <a:gd name="T65" fmla="*/ 52 h 259"/>
                <a:gd name="T66" fmla="*/ 317 w 726"/>
                <a:gd name="T67" fmla="*/ 21 h 259"/>
                <a:gd name="T68" fmla="*/ 363 w 726"/>
                <a:gd name="T69" fmla="*/ 12 h 259"/>
                <a:gd name="T70" fmla="*/ 405 w 726"/>
                <a:gd name="T71" fmla="*/ 67 h 259"/>
                <a:gd name="T72" fmla="*/ 446 w 726"/>
                <a:gd name="T73" fmla="*/ 123 h 259"/>
                <a:gd name="T74" fmla="*/ 300 w 726"/>
                <a:gd name="T75" fmla="*/ 85 h 259"/>
                <a:gd name="T76" fmla="*/ 363 w 726"/>
                <a:gd name="T77" fmla="*/ 56 h 259"/>
                <a:gd name="T78" fmla="*/ 559 w 726"/>
                <a:gd name="T79" fmla="*/ 240 h 259"/>
                <a:gd name="T80" fmla="*/ 551 w 726"/>
                <a:gd name="T81" fmla="*/ 224 h 259"/>
                <a:gd name="T82" fmla="*/ 511 w 726"/>
                <a:gd name="T83" fmla="*/ 221 h 259"/>
                <a:gd name="T84" fmla="*/ 495 w 726"/>
                <a:gd name="T85" fmla="*/ 229 h 259"/>
                <a:gd name="T86" fmla="*/ 235 w 726"/>
                <a:gd name="T87" fmla="*/ 247 h 259"/>
                <a:gd name="T88" fmla="*/ 232 w 726"/>
                <a:gd name="T89" fmla="*/ 229 h 259"/>
                <a:gd name="T90" fmla="*/ 215 w 726"/>
                <a:gd name="T91" fmla="*/ 221 h 259"/>
                <a:gd name="T92" fmla="*/ 176 w 726"/>
                <a:gd name="T93" fmla="*/ 224 h 259"/>
                <a:gd name="T94" fmla="*/ 166 w 726"/>
                <a:gd name="T95" fmla="*/ 240 h 259"/>
                <a:gd name="T96" fmla="*/ 13 w 726"/>
                <a:gd name="T97" fmla="*/ 215 h 259"/>
                <a:gd name="T98" fmla="*/ 27 w 726"/>
                <a:gd name="T99" fmla="*/ 174 h 259"/>
                <a:gd name="T100" fmla="*/ 59 w 726"/>
                <a:gd name="T101" fmla="*/ 146 h 259"/>
                <a:gd name="T102" fmla="*/ 101 w 726"/>
                <a:gd name="T103" fmla="*/ 135 h 259"/>
                <a:gd name="T104" fmla="*/ 652 w 726"/>
                <a:gd name="T105" fmla="*/ 139 h 259"/>
                <a:gd name="T106" fmla="*/ 688 w 726"/>
                <a:gd name="T107" fmla="*/ 161 h 259"/>
                <a:gd name="T108" fmla="*/ 710 w 726"/>
                <a:gd name="T109" fmla="*/ 198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6" h="259">
                  <a:moveTo>
                    <a:pt x="626" y="123"/>
                  </a:moveTo>
                  <a:lnTo>
                    <a:pt x="503" y="123"/>
                  </a:lnTo>
                  <a:lnTo>
                    <a:pt x="503" y="123"/>
                  </a:lnTo>
                  <a:lnTo>
                    <a:pt x="500" y="110"/>
                  </a:lnTo>
                  <a:lnTo>
                    <a:pt x="497" y="97"/>
                  </a:lnTo>
                  <a:lnTo>
                    <a:pt x="492" y="86"/>
                  </a:lnTo>
                  <a:lnTo>
                    <a:pt x="487" y="74"/>
                  </a:lnTo>
                  <a:lnTo>
                    <a:pt x="481" y="64"/>
                  </a:lnTo>
                  <a:lnTo>
                    <a:pt x="473" y="53"/>
                  </a:lnTo>
                  <a:lnTo>
                    <a:pt x="465" y="44"/>
                  </a:lnTo>
                  <a:lnTo>
                    <a:pt x="455" y="36"/>
                  </a:lnTo>
                  <a:lnTo>
                    <a:pt x="446" y="28"/>
                  </a:lnTo>
                  <a:lnTo>
                    <a:pt x="436" y="21"/>
                  </a:lnTo>
                  <a:lnTo>
                    <a:pt x="424" y="14"/>
                  </a:lnTo>
                  <a:lnTo>
                    <a:pt x="413" y="10"/>
                  </a:lnTo>
                  <a:lnTo>
                    <a:pt x="401" y="5"/>
                  </a:lnTo>
                  <a:lnTo>
                    <a:pt x="389" y="3"/>
                  </a:lnTo>
                  <a:lnTo>
                    <a:pt x="376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37" y="3"/>
                  </a:lnTo>
                  <a:lnTo>
                    <a:pt x="325" y="5"/>
                  </a:lnTo>
                  <a:lnTo>
                    <a:pt x="313" y="10"/>
                  </a:lnTo>
                  <a:lnTo>
                    <a:pt x="301" y="14"/>
                  </a:lnTo>
                  <a:lnTo>
                    <a:pt x="291" y="21"/>
                  </a:lnTo>
                  <a:lnTo>
                    <a:pt x="280" y="28"/>
                  </a:lnTo>
                  <a:lnTo>
                    <a:pt x="270" y="36"/>
                  </a:lnTo>
                  <a:lnTo>
                    <a:pt x="262" y="44"/>
                  </a:lnTo>
                  <a:lnTo>
                    <a:pt x="254" y="53"/>
                  </a:lnTo>
                  <a:lnTo>
                    <a:pt x="246" y="64"/>
                  </a:lnTo>
                  <a:lnTo>
                    <a:pt x="240" y="74"/>
                  </a:lnTo>
                  <a:lnTo>
                    <a:pt x="234" y="86"/>
                  </a:lnTo>
                  <a:lnTo>
                    <a:pt x="230" y="97"/>
                  </a:lnTo>
                  <a:lnTo>
                    <a:pt x="226" y="110"/>
                  </a:lnTo>
                  <a:lnTo>
                    <a:pt x="224" y="123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90" y="124"/>
                  </a:lnTo>
                  <a:lnTo>
                    <a:pt x="81" y="125"/>
                  </a:lnTo>
                  <a:lnTo>
                    <a:pt x="71" y="127"/>
                  </a:lnTo>
                  <a:lnTo>
                    <a:pt x="61" y="131"/>
                  </a:lnTo>
                  <a:lnTo>
                    <a:pt x="52" y="135"/>
                  </a:lnTo>
                  <a:lnTo>
                    <a:pt x="44" y="140"/>
                  </a:lnTo>
                  <a:lnTo>
                    <a:pt x="37" y="146"/>
                  </a:lnTo>
                  <a:lnTo>
                    <a:pt x="29" y="153"/>
                  </a:lnTo>
                  <a:lnTo>
                    <a:pt x="23" y="159"/>
                  </a:lnTo>
                  <a:lnTo>
                    <a:pt x="18" y="168"/>
                  </a:lnTo>
                  <a:lnTo>
                    <a:pt x="12" y="176"/>
                  </a:lnTo>
                  <a:lnTo>
                    <a:pt x="8" y="185"/>
                  </a:lnTo>
                  <a:lnTo>
                    <a:pt x="5" y="194"/>
                  </a:lnTo>
                  <a:lnTo>
                    <a:pt x="2" y="203"/>
                  </a:lnTo>
                  <a:lnTo>
                    <a:pt x="0" y="214"/>
                  </a:lnTo>
                  <a:lnTo>
                    <a:pt x="0" y="224"/>
                  </a:lnTo>
                  <a:lnTo>
                    <a:pt x="0" y="259"/>
                  </a:lnTo>
                  <a:lnTo>
                    <a:pt x="179" y="259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38"/>
                  </a:lnTo>
                  <a:lnTo>
                    <a:pt x="181" y="234"/>
                  </a:lnTo>
                  <a:lnTo>
                    <a:pt x="184" y="233"/>
                  </a:lnTo>
                  <a:lnTo>
                    <a:pt x="187" y="232"/>
                  </a:lnTo>
                  <a:lnTo>
                    <a:pt x="215" y="232"/>
                  </a:lnTo>
                  <a:lnTo>
                    <a:pt x="215" y="232"/>
                  </a:lnTo>
                  <a:lnTo>
                    <a:pt x="218" y="233"/>
                  </a:lnTo>
                  <a:lnTo>
                    <a:pt x="220" y="234"/>
                  </a:lnTo>
                  <a:lnTo>
                    <a:pt x="223" y="238"/>
                  </a:lnTo>
                  <a:lnTo>
                    <a:pt x="224" y="240"/>
                  </a:lnTo>
                  <a:lnTo>
                    <a:pt x="224" y="259"/>
                  </a:lnTo>
                  <a:lnTo>
                    <a:pt x="503" y="259"/>
                  </a:lnTo>
                  <a:lnTo>
                    <a:pt x="503" y="240"/>
                  </a:lnTo>
                  <a:lnTo>
                    <a:pt x="503" y="240"/>
                  </a:lnTo>
                  <a:lnTo>
                    <a:pt x="504" y="238"/>
                  </a:lnTo>
                  <a:lnTo>
                    <a:pt x="505" y="234"/>
                  </a:lnTo>
                  <a:lnTo>
                    <a:pt x="508" y="233"/>
                  </a:lnTo>
                  <a:lnTo>
                    <a:pt x="511" y="232"/>
                  </a:lnTo>
                  <a:lnTo>
                    <a:pt x="540" y="232"/>
                  </a:lnTo>
                  <a:lnTo>
                    <a:pt x="540" y="232"/>
                  </a:lnTo>
                  <a:lnTo>
                    <a:pt x="542" y="233"/>
                  </a:lnTo>
                  <a:lnTo>
                    <a:pt x="545" y="234"/>
                  </a:lnTo>
                  <a:lnTo>
                    <a:pt x="546" y="238"/>
                  </a:lnTo>
                  <a:lnTo>
                    <a:pt x="548" y="240"/>
                  </a:lnTo>
                  <a:lnTo>
                    <a:pt x="548" y="259"/>
                  </a:lnTo>
                  <a:lnTo>
                    <a:pt x="726" y="259"/>
                  </a:lnTo>
                  <a:lnTo>
                    <a:pt x="726" y="224"/>
                  </a:lnTo>
                  <a:lnTo>
                    <a:pt x="726" y="224"/>
                  </a:lnTo>
                  <a:lnTo>
                    <a:pt x="726" y="214"/>
                  </a:lnTo>
                  <a:lnTo>
                    <a:pt x="724" y="203"/>
                  </a:lnTo>
                  <a:lnTo>
                    <a:pt x="722" y="194"/>
                  </a:lnTo>
                  <a:lnTo>
                    <a:pt x="718" y="185"/>
                  </a:lnTo>
                  <a:lnTo>
                    <a:pt x="715" y="176"/>
                  </a:lnTo>
                  <a:lnTo>
                    <a:pt x="709" y="168"/>
                  </a:lnTo>
                  <a:lnTo>
                    <a:pt x="703" y="159"/>
                  </a:lnTo>
                  <a:lnTo>
                    <a:pt x="697" y="153"/>
                  </a:lnTo>
                  <a:lnTo>
                    <a:pt x="689" y="146"/>
                  </a:lnTo>
                  <a:lnTo>
                    <a:pt x="682" y="140"/>
                  </a:lnTo>
                  <a:lnTo>
                    <a:pt x="673" y="135"/>
                  </a:lnTo>
                  <a:lnTo>
                    <a:pt x="665" y="131"/>
                  </a:lnTo>
                  <a:lnTo>
                    <a:pt x="656" y="127"/>
                  </a:lnTo>
                  <a:lnTo>
                    <a:pt x="646" y="125"/>
                  </a:lnTo>
                  <a:lnTo>
                    <a:pt x="636" y="124"/>
                  </a:lnTo>
                  <a:lnTo>
                    <a:pt x="626" y="123"/>
                  </a:lnTo>
                  <a:lnTo>
                    <a:pt x="626" y="123"/>
                  </a:lnTo>
                  <a:close/>
                  <a:moveTo>
                    <a:pt x="363" y="12"/>
                  </a:moveTo>
                  <a:lnTo>
                    <a:pt x="363" y="12"/>
                  </a:lnTo>
                  <a:lnTo>
                    <a:pt x="375" y="13"/>
                  </a:lnTo>
                  <a:lnTo>
                    <a:pt x="386" y="14"/>
                  </a:lnTo>
                  <a:lnTo>
                    <a:pt x="398" y="18"/>
                  </a:lnTo>
                  <a:lnTo>
                    <a:pt x="408" y="21"/>
                  </a:lnTo>
                  <a:lnTo>
                    <a:pt x="419" y="26"/>
                  </a:lnTo>
                  <a:lnTo>
                    <a:pt x="429" y="30"/>
                  </a:lnTo>
                  <a:lnTo>
                    <a:pt x="438" y="37"/>
                  </a:lnTo>
                  <a:lnTo>
                    <a:pt x="447" y="44"/>
                  </a:lnTo>
                  <a:lnTo>
                    <a:pt x="455" y="52"/>
                  </a:lnTo>
                  <a:lnTo>
                    <a:pt x="462" y="60"/>
                  </a:lnTo>
                  <a:lnTo>
                    <a:pt x="469" y="70"/>
                  </a:lnTo>
                  <a:lnTo>
                    <a:pt x="475" y="79"/>
                  </a:lnTo>
                  <a:lnTo>
                    <a:pt x="481" y="89"/>
                  </a:lnTo>
                  <a:lnTo>
                    <a:pt x="484" y="101"/>
                  </a:lnTo>
                  <a:lnTo>
                    <a:pt x="488" y="111"/>
                  </a:lnTo>
                  <a:lnTo>
                    <a:pt x="490" y="123"/>
                  </a:lnTo>
                  <a:lnTo>
                    <a:pt x="459" y="123"/>
                  </a:lnTo>
                  <a:lnTo>
                    <a:pt x="459" y="123"/>
                  </a:lnTo>
                  <a:lnTo>
                    <a:pt x="457" y="115"/>
                  </a:lnTo>
                  <a:lnTo>
                    <a:pt x="454" y="106"/>
                  </a:lnTo>
                  <a:lnTo>
                    <a:pt x="451" y="98"/>
                  </a:lnTo>
                  <a:lnTo>
                    <a:pt x="446" y="92"/>
                  </a:lnTo>
                  <a:lnTo>
                    <a:pt x="442" y="85"/>
                  </a:lnTo>
                  <a:lnTo>
                    <a:pt x="437" y="78"/>
                  </a:lnTo>
                  <a:lnTo>
                    <a:pt x="431" y="72"/>
                  </a:lnTo>
                  <a:lnTo>
                    <a:pt x="426" y="66"/>
                  </a:lnTo>
                  <a:lnTo>
                    <a:pt x="419" y="62"/>
                  </a:lnTo>
                  <a:lnTo>
                    <a:pt x="412" y="57"/>
                  </a:lnTo>
                  <a:lnTo>
                    <a:pt x="405" y="52"/>
                  </a:lnTo>
                  <a:lnTo>
                    <a:pt x="397" y="50"/>
                  </a:lnTo>
                  <a:lnTo>
                    <a:pt x="389" y="47"/>
                  </a:lnTo>
                  <a:lnTo>
                    <a:pt x="381" y="45"/>
                  </a:lnTo>
                  <a:lnTo>
                    <a:pt x="371" y="44"/>
                  </a:lnTo>
                  <a:lnTo>
                    <a:pt x="363" y="44"/>
                  </a:lnTo>
                  <a:lnTo>
                    <a:pt x="363" y="44"/>
                  </a:lnTo>
                  <a:lnTo>
                    <a:pt x="354" y="44"/>
                  </a:lnTo>
                  <a:lnTo>
                    <a:pt x="346" y="45"/>
                  </a:lnTo>
                  <a:lnTo>
                    <a:pt x="338" y="47"/>
                  </a:lnTo>
                  <a:lnTo>
                    <a:pt x="330" y="50"/>
                  </a:lnTo>
                  <a:lnTo>
                    <a:pt x="322" y="52"/>
                  </a:lnTo>
                  <a:lnTo>
                    <a:pt x="315" y="57"/>
                  </a:lnTo>
                  <a:lnTo>
                    <a:pt x="308" y="62"/>
                  </a:lnTo>
                  <a:lnTo>
                    <a:pt x="301" y="66"/>
                  </a:lnTo>
                  <a:lnTo>
                    <a:pt x="295" y="72"/>
                  </a:lnTo>
                  <a:lnTo>
                    <a:pt x="290" y="78"/>
                  </a:lnTo>
                  <a:lnTo>
                    <a:pt x="284" y="85"/>
                  </a:lnTo>
                  <a:lnTo>
                    <a:pt x="279" y="92"/>
                  </a:lnTo>
                  <a:lnTo>
                    <a:pt x="276" y="98"/>
                  </a:lnTo>
                  <a:lnTo>
                    <a:pt x="272" y="106"/>
                  </a:lnTo>
                  <a:lnTo>
                    <a:pt x="270" y="115"/>
                  </a:lnTo>
                  <a:lnTo>
                    <a:pt x="268" y="123"/>
                  </a:lnTo>
                  <a:lnTo>
                    <a:pt x="237" y="123"/>
                  </a:lnTo>
                  <a:lnTo>
                    <a:pt x="237" y="123"/>
                  </a:lnTo>
                  <a:lnTo>
                    <a:pt x="239" y="111"/>
                  </a:lnTo>
                  <a:lnTo>
                    <a:pt x="241" y="101"/>
                  </a:lnTo>
                  <a:lnTo>
                    <a:pt x="246" y="89"/>
                  </a:lnTo>
                  <a:lnTo>
                    <a:pt x="250" y="79"/>
                  </a:lnTo>
                  <a:lnTo>
                    <a:pt x="257" y="70"/>
                  </a:lnTo>
                  <a:lnTo>
                    <a:pt x="263" y="60"/>
                  </a:lnTo>
                  <a:lnTo>
                    <a:pt x="271" y="52"/>
                  </a:lnTo>
                  <a:lnTo>
                    <a:pt x="279" y="44"/>
                  </a:lnTo>
                  <a:lnTo>
                    <a:pt x="288" y="37"/>
                  </a:lnTo>
                  <a:lnTo>
                    <a:pt x="298" y="30"/>
                  </a:lnTo>
                  <a:lnTo>
                    <a:pt x="307" y="26"/>
                  </a:lnTo>
                  <a:lnTo>
                    <a:pt x="317" y="21"/>
                  </a:lnTo>
                  <a:lnTo>
                    <a:pt x="329" y="18"/>
                  </a:lnTo>
                  <a:lnTo>
                    <a:pt x="340" y="14"/>
                  </a:lnTo>
                  <a:lnTo>
                    <a:pt x="352" y="13"/>
                  </a:lnTo>
                  <a:lnTo>
                    <a:pt x="363" y="12"/>
                  </a:lnTo>
                  <a:lnTo>
                    <a:pt x="363" y="12"/>
                  </a:lnTo>
                  <a:close/>
                  <a:moveTo>
                    <a:pt x="363" y="56"/>
                  </a:moveTo>
                  <a:lnTo>
                    <a:pt x="363" y="56"/>
                  </a:lnTo>
                  <a:lnTo>
                    <a:pt x="378" y="57"/>
                  </a:lnTo>
                  <a:lnTo>
                    <a:pt x="392" y="62"/>
                  </a:lnTo>
                  <a:lnTo>
                    <a:pt x="405" y="67"/>
                  </a:lnTo>
                  <a:lnTo>
                    <a:pt x="416" y="75"/>
                  </a:lnTo>
                  <a:lnTo>
                    <a:pt x="427" y="85"/>
                  </a:lnTo>
                  <a:lnTo>
                    <a:pt x="435" y="96"/>
                  </a:lnTo>
                  <a:lnTo>
                    <a:pt x="442" y="109"/>
                  </a:lnTo>
                  <a:lnTo>
                    <a:pt x="446" y="123"/>
                  </a:lnTo>
                  <a:lnTo>
                    <a:pt x="280" y="123"/>
                  </a:lnTo>
                  <a:lnTo>
                    <a:pt x="280" y="123"/>
                  </a:lnTo>
                  <a:lnTo>
                    <a:pt x="285" y="109"/>
                  </a:lnTo>
                  <a:lnTo>
                    <a:pt x="291" y="96"/>
                  </a:lnTo>
                  <a:lnTo>
                    <a:pt x="300" y="85"/>
                  </a:lnTo>
                  <a:lnTo>
                    <a:pt x="310" y="75"/>
                  </a:lnTo>
                  <a:lnTo>
                    <a:pt x="322" y="67"/>
                  </a:lnTo>
                  <a:lnTo>
                    <a:pt x="334" y="62"/>
                  </a:lnTo>
                  <a:lnTo>
                    <a:pt x="348" y="57"/>
                  </a:lnTo>
                  <a:lnTo>
                    <a:pt x="363" y="56"/>
                  </a:lnTo>
                  <a:lnTo>
                    <a:pt x="363" y="56"/>
                  </a:lnTo>
                  <a:close/>
                  <a:moveTo>
                    <a:pt x="714" y="247"/>
                  </a:moveTo>
                  <a:lnTo>
                    <a:pt x="559" y="247"/>
                  </a:lnTo>
                  <a:lnTo>
                    <a:pt x="559" y="240"/>
                  </a:lnTo>
                  <a:lnTo>
                    <a:pt x="559" y="240"/>
                  </a:lnTo>
                  <a:lnTo>
                    <a:pt x="559" y="237"/>
                  </a:lnTo>
                  <a:lnTo>
                    <a:pt x="558" y="232"/>
                  </a:lnTo>
                  <a:lnTo>
                    <a:pt x="556" y="229"/>
                  </a:lnTo>
                  <a:lnTo>
                    <a:pt x="553" y="226"/>
                  </a:lnTo>
                  <a:lnTo>
                    <a:pt x="551" y="224"/>
                  </a:lnTo>
                  <a:lnTo>
                    <a:pt x="546" y="222"/>
                  </a:lnTo>
                  <a:lnTo>
                    <a:pt x="543" y="221"/>
                  </a:lnTo>
                  <a:lnTo>
                    <a:pt x="540" y="221"/>
                  </a:lnTo>
                  <a:lnTo>
                    <a:pt x="511" y="221"/>
                  </a:lnTo>
                  <a:lnTo>
                    <a:pt x="511" y="221"/>
                  </a:lnTo>
                  <a:lnTo>
                    <a:pt x="507" y="221"/>
                  </a:lnTo>
                  <a:lnTo>
                    <a:pt x="503" y="222"/>
                  </a:lnTo>
                  <a:lnTo>
                    <a:pt x="499" y="224"/>
                  </a:lnTo>
                  <a:lnTo>
                    <a:pt x="497" y="226"/>
                  </a:lnTo>
                  <a:lnTo>
                    <a:pt x="495" y="229"/>
                  </a:lnTo>
                  <a:lnTo>
                    <a:pt x="492" y="232"/>
                  </a:lnTo>
                  <a:lnTo>
                    <a:pt x="491" y="237"/>
                  </a:lnTo>
                  <a:lnTo>
                    <a:pt x="491" y="240"/>
                  </a:lnTo>
                  <a:lnTo>
                    <a:pt x="491" y="247"/>
                  </a:lnTo>
                  <a:lnTo>
                    <a:pt x="235" y="247"/>
                  </a:lnTo>
                  <a:lnTo>
                    <a:pt x="235" y="240"/>
                  </a:lnTo>
                  <a:lnTo>
                    <a:pt x="235" y="240"/>
                  </a:lnTo>
                  <a:lnTo>
                    <a:pt x="235" y="237"/>
                  </a:lnTo>
                  <a:lnTo>
                    <a:pt x="234" y="232"/>
                  </a:lnTo>
                  <a:lnTo>
                    <a:pt x="232" y="229"/>
                  </a:lnTo>
                  <a:lnTo>
                    <a:pt x="230" y="226"/>
                  </a:lnTo>
                  <a:lnTo>
                    <a:pt x="226" y="224"/>
                  </a:lnTo>
                  <a:lnTo>
                    <a:pt x="223" y="222"/>
                  </a:lnTo>
                  <a:lnTo>
                    <a:pt x="219" y="221"/>
                  </a:lnTo>
                  <a:lnTo>
                    <a:pt x="215" y="221"/>
                  </a:lnTo>
                  <a:lnTo>
                    <a:pt x="187" y="221"/>
                  </a:lnTo>
                  <a:lnTo>
                    <a:pt x="187" y="221"/>
                  </a:lnTo>
                  <a:lnTo>
                    <a:pt x="184" y="221"/>
                  </a:lnTo>
                  <a:lnTo>
                    <a:pt x="179" y="222"/>
                  </a:lnTo>
                  <a:lnTo>
                    <a:pt x="176" y="224"/>
                  </a:lnTo>
                  <a:lnTo>
                    <a:pt x="173" y="226"/>
                  </a:lnTo>
                  <a:lnTo>
                    <a:pt x="170" y="229"/>
                  </a:lnTo>
                  <a:lnTo>
                    <a:pt x="169" y="232"/>
                  </a:lnTo>
                  <a:lnTo>
                    <a:pt x="167" y="237"/>
                  </a:lnTo>
                  <a:lnTo>
                    <a:pt x="166" y="240"/>
                  </a:lnTo>
                  <a:lnTo>
                    <a:pt x="166" y="247"/>
                  </a:lnTo>
                  <a:lnTo>
                    <a:pt x="12" y="247"/>
                  </a:lnTo>
                  <a:lnTo>
                    <a:pt x="12" y="224"/>
                  </a:lnTo>
                  <a:lnTo>
                    <a:pt x="12" y="224"/>
                  </a:lnTo>
                  <a:lnTo>
                    <a:pt x="13" y="215"/>
                  </a:lnTo>
                  <a:lnTo>
                    <a:pt x="14" y="206"/>
                  </a:lnTo>
                  <a:lnTo>
                    <a:pt x="17" y="198"/>
                  </a:lnTo>
                  <a:lnTo>
                    <a:pt x="19" y="189"/>
                  </a:lnTo>
                  <a:lnTo>
                    <a:pt x="23" y="181"/>
                  </a:lnTo>
                  <a:lnTo>
                    <a:pt x="27" y="174"/>
                  </a:lnTo>
                  <a:lnTo>
                    <a:pt x="33" y="168"/>
                  </a:lnTo>
                  <a:lnTo>
                    <a:pt x="38" y="161"/>
                  </a:lnTo>
                  <a:lnTo>
                    <a:pt x="44" y="155"/>
                  </a:lnTo>
                  <a:lnTo>
                    <a:pt x="51" y="150"/>
                  </a:lnTo>
                  <a:lnTo>
                    <a:pt x="59" y="146"/>
                  </a:lnTo>
                  <a:lnTo>
                    <a:pt x="66" y="142"/>
                  </a:lnTo>
                  <a:lnTo>
                    <a:pt x="74" y="139"/>
                  </a:lnTo>
                  <a:lnTo>
                    <a:pt x="83" y="138"/>
                  </a:lnTo>
                  <a:lnTo>
                    <a:pt x="91" y="135"/>
                  </a:lnTo>
                  <a:lnTo>
                    <a:pt x="101" y="135"/>
                  </a:lnTo>
                  <a:lnTo>
                    <a:pt x="626" y="135"/>
                  </a:lnTo>
                  <a:lnTo>
                    <a:pt x="626" y="135"/>
                  </a:lnTo>
                  <a:lnTo>
                    <a:pt x="635" y="135"/>
                  </a:lnTo>
                  <a:lnTo>
                    <a:pt x="643" y="138"/>
                  </a:lnTo>
                  <a:lnTo>
                    <a:pt x="652" y="139"/>
                  </a:lnTo>
                  <a:lnTo>
                    <a:pt x="661" y="142"/>
                  </a:lnTo>
                  <a:lnTo>
                    <a:pt x="667" y="146"/>
                  </a:lnTo>
                  <a:lnTo>
                    <a:pt x="675" y="150"/>
                  </a:lnTo>
                  <a:lnTo>
                    <a:pt x="682" y="155"/>
                  </a:lnTo>
                  <a:lnTo>
                    <a:pt x="688" y="161"/>
                  </a:lnTo>
                  <a:lnTo>
                    <a:pt x="694" y="168"/>
                  </a:lnTo>
                  <a:lnTo>
                    <a:pt x="699" y="174"/>
                  </a:lnTo>
                  <a:lnTo>
                    <a:pt x="703" y="181"/>
                  </a:lnTo>
                  <a:lnTo>
                    <a:pt x="707" y="189"/>
                  </a:lnTo>
                  <a:lnTo>
                    <a:pt x="710" y="198"/>
                  </a:lnTo>
                  <a:lnTo>
                    <a:pt x="712" y="206"/>
                  </a:lnTo>
                  <a:lnTo>
                    <a:pt x="714" y="215"/>
                  </a:lnTo>
                  <a:lnTo>
                    <a:pt x="714" y="224"/>
                  </a:lnTo>
                  <a:lnTo>
                    <a:pt x="714" y="247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5" name="Freeform 44"/>
            <p:cNvSpPr>
              <a:spLocks noEditPoints="1"/>
            </p:cNvSpPr>
            <p:nvPr userDrawn="1"/>
          </p:nvSpPr>
          <p:spPr bwMode="auto">
            <a:xfrm>
              <a:off x="4784726" y="3811588"/>
              <a:ext cx="576263" cy="261938"/>
            </a:xfrm>
            <a:custGeom>
              <a:avLst/>
              <a:gdLst>
                <a:gd name="T0" fmla="*/ 546 w 726"/>
                <a:gd name="T1" fmla="*/ 29 h 330"/>
                <a:gd name="T2" fmla="*/ 540 w 726"/>
                <a:gd name="T3" fmla="*/ 34 h 330"/>
                <a:gd name="T4" fmla="*/ 508 w 726"/>
                <a:gd name="T5" fmla="*/ 34 h 330"/>
                <a:gd name="T6" fmla="*/ 503 w 726"/>
                <a:gd name="T7" fmla="*/ 26 h 330"/>
                <a:gd name="T8" fmla="*/ 224 w 726"/>
                <a:gd name="T9" fmla="*/ 26 h 330"/>
                <a:gd name="T10" fmla="*/ 220 w 726"/>
                <a:gd name="T11" fmla="*/ 31 h 330"/>
                <a:gd name="T12" fmla="*/ 187 w 726"/>
                <a:gd name="T13" fmla="*/ 34 h 330"/>
                <a:gd name="T14" fmla="*/ 181 w 726"/>
                <a:gd name="T15" fmla="*/ 31 h 330"/>
                <a:gd name="T16" fmla="*/ 179 w 726"/>
                <a:gd name="T17" fmla="*/ 0 h 330"/>
                <a:gd name="T18" fmla="*/ 0 w 726"/>
                <a:gd name="T19" fmla="*/ 230 h 330"/>
                <a:gd name="T20" fmla="*/ 5 w 726"/>
                <a:gd name="T21" fmla="*/ 260 h 330"/>
                <a:gd name="T22" fmla="*/ 18 w 726"/>
                <a:gd name="T23" fmla="*/ 285 h 330"/>
                <a:gd name="T24" fmla="*/ 37 w 726"/>
                <a:gd name="T25" fmla="*/ 307 h 330"/>
                <a:gd name="T26" fmla="*/ 61 w 726"/>
                <a:gd name="T27" fmla="*/ 322 h 330"/>
                <a:gd name="T28" fmla="*/ 90 w 726"/>
                <a:gd name="T29" fmla="*/ 330 h 330"/>
                <a:gd name="T30" fmla="*/ 626 w 726"/>
                <a:gd name="T31" fmla="*/ 330 h 330"/>
                <a:gd name="T32" fmla="*/ 656 w 726"/>
                <a:gd name="T33" fmla="*/ 325 h 330"/>
                <a:gd name="T34" fmla="*/ 682 w 726"/>
                <a:gd name="T35" fmla="*/ 313 h 330"/>
                <a:gd name="T36" fmla="*/ 703 w 726"/>
                <a:gd name="T37" fmla="*/ 293 h 330"/>
                <a:gd name="T38" fmla="*/ 718 w 726"/>
                <a:gd name="T39" fmla="*/ 269 h 330"/>
                <a:gd name="T40" fmla="*/ 726 w 726"/>
                <a:gd name="T41" fmla="*/ 239 h 330"/>
                <a:gd name="T42" fmla="*/ 548 w 726"/>
                <a:gd name="T43" fmla="*/ 0 h 330"/>
                <a:gd name="T44" fmla="*/ 559 w 726"/>
                <a:gd name="T45" fmla="*/ 12 h 330"/>
                <a:gd name="T46" fmla="*/ 714 w 726"/>
                <a:gd name="T47" fmla="*/ 230 h 330"/>
                <a:gd name="T48" fmla="*/ 710 w 726"/>
                <a:gd name="T49" fmla="*/ 255 h 330"/>
                <a:gd name="T50" fmla="*/ 699 w 726"/>
                <a:gd name="T51" fmla="*/ 278 h 330"/>
                <a:gd name="T52" fmla="*/ 682 w 726"/>
                <a:gd name="T53" fmla="*/ 298 h 330"/>
                <a:gd name="T54" fmla="*/ 661 w 726"/>
                <a:gd name="T55" fmla="*/ 310 h 330"/>
                <a:gd name="T56" fmla="*/ 635 w 726"/>
                <a:gd name="T57" fmla="*/ 317 h 330"/>
                <a:gd name="T58" fmla="*/ 101 w 726"/>
                <a:gd name="T59" fmla="*/ 317 h 330"/>
                <a:gd name="T60" fmla="*/ 74 w 726"/>
                <a:gd name="T61" fmla="*/ 314 h 330"/>
                <a:gd name="T62" fmla="*/ 51 w 726"/>
                <a:gd name="T63" fmla="*/ 302 h 330"/>
                <a:gd name="T64" fmla="*/ 33 w 726"/>
                <a:gd name="T65" fmla="*/ 285 h 330"/>
                <a:gd name="T66" fmla="*/ 19 w 726"/>
                <a:gd name="T67" fmla="*/ 263 h 330"/>
                <a:gd name="T68" fmla="*/ 13 w 726"/>
                <a:gd name="T69" fmla="*/ 238 h 330"/>
                <a:gd name="T70" fmla="*/ 166 w 726"/>
                <a:gd name="T71" fmla="*/ 12 h 330"/>
                <a:gd name="T72" fmla="*/ 167 w 726"/>
                <a:gd name="T73" fmla="*/ 30 h 330"/>
                <a:gd name="T74" fmla="*/ 173 w 726"/>
                <a:gd name="T75" fmla="*/ 41 h 330"/>
                <a:gd name="T76" fmla="*/ 184 w 726"/>
                <a:gd name="T77" fmla="*/ 46 h 330"/>
                <a:gd name="T78" fmla="*/ 215 w 726"/>
                <a:gd name="T79" fmla="*/ 46 h 330"/>
                <a:gd name="T80" fmla="*/ 226 w 726"/>
                <a:gd name="T81" fmla="*/ 43 h 330"/>
                <a:gd name="T82" fmla="*/ 234 w 726"/>
                <a:gd name="T83" fmla="*/ 34 h 330"/>
                <a:gd name="T84" fmla="*/ 235 w 726"/>
                <a:gd name="T85" fmla="*/ 12 h 330"/>
                <a:gd name="T86" fmla="*/ 491 w 726"/>
                <a:gd name="T87" fmla="*/ 26 h 330"/>
                <a:gd name="T88" fmla="*/ 495 w 726"/>
                <a:gd name="T89" fmla="*/ 37 h 330"/>
                <a:gd name="T90" fmla="*/ 503 w 726"/>
                <a:gd name="T91" fmla="*/ 45 h 330"/>
                <a:gd name="T92" fmla="*/ 540 w 726"/>
                <a:gd name="T93" fmla="*/ 46 h 330"/>
                <a:gd name="T94" fmla="*/ 546 w 726"/>
                <a:gd name="T95" fmla="*/ 45 h 330"/>
                <a:gd name="T96" fmla="*/ 556 w 726"/>
                <a:gd name="T97" fmla="*/ 37 h 330"/>
                <a:gd name="T98" fmla="*/ 559 w 726"/>
                <a:gd name="T99" fmla="*/ 2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6" h="330">
                  <a:moveTo>
                    <a:pt x="548" y="26"/>
                  </a:moveTo>
                  <a:lnTo>
                    <a:pt x="548" y="26"/>
                  </a:lnTo>
                  <a:lnTo>
                    <a:pt x="546" y="29"/>
                  </a:lnTo>
                  <a:lnTo>
                    <a:pt x="545" y="31"/>
                  </a:lnTo>
                  <a:lnTo>
                    <a:pt x="542" y="34"/>
                  </a:lnTo>
                  <a:lnTo>
                    <a:pt x="540" y="34"/>
                  </a:lnTo>
                  <a:lnTo>
                    <a:pt x="511" y="34"/>
                  </a:lnTo>
                  <a:lnTo>
                    <a:pt x="511" y="34"/>
                  </a:lnTo>
                  <a:lnTo>
                    <a:pt x="508" y="34"/>
                  </a:lnTo>
                  <a:lnTo>
                    <a:pt x="505" y="31"/>
                  </a:lnTo>
                  <a:lnTo>
                    <a:pt x="504" y="29"/>
                  </a:lnTo>
                  <a:lnTo>
                    <a:pt x="503" y="26"/>
                  </a:lnTo>
                  <a:lnTo>
                    <a:pt x="503" y="0"/>
                  </a:lnTo>
                  <a:lnTo>
                    <a:pt x="224" y="0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3" y="29"/>
                  </a:lnTo>
                  <a:lnTo>
                    <a:pt x="220" y="31"/>
                  </a:lnTo>
                  <a:lnTo>
                    <a:pt x="218" y="34"/>
                  </a:lnTo>
                  <a:lnTo>
                    <a:pt x="215" y="34"/>
                  </a:lnTo>
                  <a:lnTo>
                    <a:pt x="187" y="34"/>
                  </a:lnTo>
                  <a:lnTo>
                    <a:pt x="187" y="34"/>
                  </a:lnTo>
                  <a:lnTo>
                    <a:pt x="184" y="34"/>
                  </a:lnTo>
                  <a:lnTo>
                    <a:pt x="181" y="31"/>
                  </a:lnTo>
                  <a:lnTo>
                    <a:pt x="180" y="29"/>
                  </a:lnTo>
                  <a:lnTo>
                    <a:pt x="179" y="26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239"/>
                  </a:lnTo>
                  <a:lnTo>
                    <a:pt x="2" y="249"/>
                  </a:lnTo>
                  <a:lnTo>
                    <a:pt x="5" y="260"/>
                  </a:lnTo>
                  <a:lnTo>
                    <a:pt x="8" y="269"/>
                  </a:lnTo>
                  <a:lnTo>
                    <a:pt x="12" y="277"/>
                  </a:lnTo>
                  <a:lnTo>
                    <a:pt x="18" y="285"/>
                  </a:lnTo>
                  <a:lnTo>
                    <a:pt x="23" y="293"/>
                  </a:lnTo>
                  <a:lnTo>
                    <a:pt x="29" y="300"/>
                  </a:lnTo>
                  <a:lnTo>
                    <a:pt x="37" y="307"/>
                  </a:lnTo>
                  <a:lnTo>
                    <a:pt x="44" y="313"/>
                  </a:lnTo>
                  <a:lnTo>
                    <a:pt x="52" y="317"/>
                  </a:lnTo>
                  <a:lnTo>
                    <a:pt x="61" y="322"/>
                  </a:lnTo>
                  <a:lnTo>
                    <a:pt x="71" y="325"/>
                  </a:lnTo>
                  <a:lnTo>
                    <a:pt x="81" y="328"/>
                  </a:lnTo>
                  <a:lnTo>
                    <a:pt x="90" y="330"/>
                  </a:lnTo>
                  <a:lnTo>
                    <a:pt x="101" y="330"/>
                  </a:lnTo>
                  <a:lnTo>
                    <a:pt x="626" y="330"/>
                  </a:lnTo>
                  <a:lnTo>
                    <a:pt x="626" y="330"/>
                  </a:lnTo>
                  <a:lnTo>
                    <a:pt x="636" y="330"/>
                  </a:lnTo>
                  <a:lnTo>
                    <a:pt x="646" y="328"/>
                  </a:lnTo>
                  <a:lnTo>
                    <a:pt x="656" y="325"/>
                  </a:lnTo>
                  <a:lnTo>
                    <a:pt x="665" y="322"/>
                  </a:lnTo>
                  <a:lnTo>
                    <a:pt x="673" y="317"/>
                  </a:lnTo>
                  <a:lnTo>
                    <a:pt x="682" y="313"/>
                  </a:lnTo>
                  <a:lnTo>
                    <a:pt x="689" y="307"/>
                  </a:lnTo>
                  <a:lnTo>
                    <a:pt x="697" y="300"/>
                  </a:lnTo>
                  <a:lnTo>
                    <a:pt x="703" y="293"/>
                  </a:lnTo>
                  <a:lnTo>
                    <a:pt x="709" y="285"/>
                  </a:lnTo>
                  <a:lnTo>
                    <a:pt x="715" y="277"/>
                  </a:lnTo>
                  <a:lnTo>
                    <a:pt x="718" y="269"/>
                  </a:lnTo>
                  <a:lnTo>
                    <a:pt x="722" y="260"/>
                  </a:lnTo>
                  <a:lnTo>
                    <a:pt x="724" y="249"/>
                  </a:lnTo>
                  <a:lnTo>
                    <a:pt x="726" y="239"/>
                  </a:lnTo>
                  <a:lnTo>
                    <a:pt x="726" y="230"/>
                  </a:lnTo>
                  <a:lnTo>
                    <a:pt x="726" y="0"/>
                  </a:lnTo>
                  <a:lnTo>
                    <a:pt x="548" y="0"/>
                  </a:lnTo>
                  <a:lnTo>
                    <a:pt x="548" y="26"/>
                  </a:lnTo>
                  <a:close/>
                  <a:moveTo>
                    <a:pt x="559" y="26"/>
                  </a:moveTo>
                  <a:lnTo>
                    <a:pt x="559" y="12"/>
                  </a:lnTo>
                  <a:lnTo>
                    <a:pt x="714" y="12"/>
                  </a:lnTo>
                  <a:lnTo>
                    <a:pt x="714" y="230"/>
                  </a:lnTo>
                  <a:lnTo>
                    <a:pt x="714" y="230"/>
                  </a:lnTo>
                  <a:lnTo>
                    <a:pt x="714" y="238"/>
                  </a:lnTo>
                  <a:lnTo>
                    <a:pt x="712" y="247"/>
                  </a:lnTo>
                  <a:lnTo>
                    <a:pt x="710" y="255"/>
                  </a:lnTo>
                  <a:lnTo>
                    <a:pt x="707" y="263"/>
                  </a:lnTo>
                  <a:lnTo>
                    <a:pt x="703" y="271"/>
                  </a:lnTo>
                  <a:lnTo>
                    <a:pt x="699" y="278"/>
                  </a:lnTo>
                  <a:lnTo>
                    <a:pt x="694" y="285"/>
                  </a:lnTo>
                  <a:lnTo>
                    <a:pt x="688" y="292"/>
                  </a:lnTo>
                  <a:lnTo>
                    <a:pt x="682" y="298"/>
                  </a:lnTo>
                  <a:lnTo>
                    <a:pt x="675" y="302"/>
                  </a:lnTo>
                  <a:lnTo>
                    <a:pt x="667" y="307"/>
                  </a:lnTo>
                  <a:lnTo>
                    <a:pt x="661" y="310"/>
                  </a:lnTo>
                  <a:lnTo>
                    <a:pt x="652" y="314"/>
                  </a:lnTo>
                  <a:lnTo>
                    <a:pt x="643" y="316"/>
                  </a:lnTo>
                  <a:lnTo>
                    <a:pt x="635" y="317"/>
                  </a:lnTo>
                  <a:lnTo>
                    <a:pt x="626" y="317"/>
                  </a:lnTo>
                  <a:lnTo>
                    <a:pt x="101" y="317"/>
                  </a:lnTo>
                  <a:lnTo>
                    <a:pt x="101" y="317"/>
                  </a:lnTo>
                  <a:lnTo>
                    <a:pt x="91" y="317"/>
                  </a:lnTo>
                  <a:lnTo>
                    <a:pt x="83" y="316"/>
                  </a:lnTo>
                  <a:lnTo>
                    <a:pt x="74" y="314"/>
                  </a:lnTo>
                  <a:lnTo>
                    <a:pt x="66" y="310"/>
                  </a:lnTo>
                  <a:lnTo>
                    <a:pt x="59" y="307"/>
                  </a:lnTo>
                  <a:lnTo>
                    <a:pt x="51" y="302"/>
                  </a:lnTo>
                  <a:lnTo>
                    <a:pt x="44" y="298"/>
                  </a:lnTo>
                  <a:lnTo>
                    <a:pt x="38" y="292"/>
                  </a:lnTo>
                  <a:lnTo>
                    <a:pt x="33" y="285"/>
                  </a:lnTo>
                  <a:lnTo>
                    <a:pt x="27" y="278"/>
                  </a:lnTo>
                  <a:lnTo>
                    <a:pt x="23" y="271"/>
                  </a:lnTo>
                  <a:lnTo>
                    <a:pt x="19" y="263"/>
                  </a:lnTo>
                  <a:lnTo>
                    <a:pt x="17" y="255"/>
                  </a:lnTo>
                  <a:lnTo>
                    <a:pt x="14" y="247"/>
                  </a:lnTo>
                  <a:lnTo>
                    <a:pt x="13" y="238"/>
                  </a:lnTo>
                  <a:lnTo>
                    <a:pt x="12" y="230"/>
                  </a:lnTo>
                  <a:lnTo>
                    <a:pt x="12" y="12"/>
                  </a:lnTo>
                  <a:lnTo>
                    <a:pt x="166" y="12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7" y="30"/>
                  </a:lnTo>
                  <a:lnTo>
                    <a:pt x="169" y="34"/>
                  </a:lnTo>
                  <a:lnTo>
                    <a:pt x="170" y="37"/>
                  </a:lnTo>
                  <a:lnTo>
                    <a:pt x="173" y="41"/>
                  </a:lnTo>
                  <a:lnTo>
                    <a:pt x="176" y="43"/>
                  </a:lnTo>
                  <a:lnTo>
                    <a:pt x="179" y="45"/>
                  </a:lnTo>
                  <a:lnTo>
                    <a:pt x="184" y="46"/>
                  </a:lnTo>
                  <a:lnTo>
                    <a:pt x="187" y="46"/>
                  </a:lnTo>
                  <a:lnTo>
                    <a:pt x="215" y="46"/>
                  </a:lnTo>
                  <a:lnTo>
                    <a:pt x="215" y="46"/>
                  </a:lnTo>
                  <a:lnTo>
                    <a:pt x="219" y="46"/>
                  </a:lnTo>
                  <a:lnTo>
                    <a:pt x="223" y="45"/>
                  </a:lnTo>
                  <a:lnTo>
                    <a:pt x="226" y="43"/>
                  </a:lnTo>
                  <a:lnTo>
                    <a:pt x="230" y="41"/>
                  </a:lnTo>
                  <a:lnTo>
                    <a:pt x="232" y="37"/>
                  </a:lnTo>
                  <a:lnTo>
                    <a:pt x="234" y="34"/>
                  </a:lnTo>
                  <a:lnTo>
                    <a:pt x="235" y="30"/>
                  </a:lnTo>
                  <a:lnTo>
                    <a:pt x="235" y="26"/>
                  </a:lnTo>
                  <a:lnTo>
                    <a:pt x="235" y="12"/>
                  </a:lnTo>
                  <a:lnTo>
                    <a:pt x="491" y="12"/>
                  </a:lnTo>
                  <a:lnTo>
                    <a:pt x="491" y="26"/>
                  </a:lnTo>
                  <a:lnTo>
                    <a:pt x="491" y="26"/>
                  </a:lnTo>
                  <a:lnTo>
                    <a:pt x="491" y="30"/>
                  </a:lnTo>
                  <a:lnTo>
                    <a:pt x="492" y="34"/>
                  </a:lnTo>
                  <a:lnTo>
                    <a:pt x="495" y="37"/>
                  </a:lnTo>
                  <a:lnTo>
                    <a:pt x="497" y="41"/>
                  </a:lnTo>
                  <a:lnTo>
                    <a:pt x="499" y="43"/>
                  </a:lnTo>
                  <a:lnTo>
                    <a:pt x="503" y="45"/>
                  </a:lnTo>
                  <a:lnTo>
                    <a:pt x="507" y="46"/>
                  </a:lnTo>
                  <a:lnTo>
                    <a:pt x="511" y="46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3" y="46"/>
                  </a:lnTo>
                  <a:lnTo>
                    <a:pt x="546" y="45"/>
                  </a:lnTo>
                  <a:lnTo>
                    <a:pt x="551" y="43"/>
                  </a:lnTo>
                  <a:lnTo>
                    <a:pt x="553" y="41"/>
                  </a:lnTo>
                  <a:lnTo>
                    <a:pt x="556" y="37"/>
                  </a:lnTo>
                  <a:lnTo>
                    <a:pt x="558" y="34"/>
                  </a:lnTo>
                  <a:lnTo>
                    <a:pt x="559" y="30"/>
                  </a:lnTo>
                  <a:lnTo>
                    <a:pt x="559" y="26"/>
                  </a:lnTo>
                  <a:lnTo>
                    <a:pt x="559" y="26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07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5535546" y="2531598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1. Insert your text here</a:t>
            </a:r>
          </a:p>
        </p:txBody>
      </p:sp>
      <p:sp>
        <p:nvSpPr>
          <p:cNvPr id="108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6384033" y="3628595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2. Insert your text here</a:t>
            </a:r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7263738" y="4739843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3. 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8151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68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 advClick="0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0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4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DC59F-5F54-499D-B02B-E73A3880C86B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13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E931-4B77-4ED0-AB94-4F58BA8EC30D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B21CD-CA0F-4924-8275-86B69B5B7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96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29A02B-E18B-467A-8B03-0AEF109CE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FBD612D-68BA-48A8-AFEC-4692BF5DE761}"/>
              </a:ext>
            </a:extLst>
          </p:cNvPr>
          <p:cNvSpPr txBox="1"/>
          <p:nvPr/>
        </p:nvSpPr>
        <p:spPr>
          <a:xfrm>
            <a:off x="2863457" y="1775329"/>
            <a:ext cx="6153322" cy="4738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400" b="1" u="sng" spc="600">
                <a:solidFill>
                  <a:srgbClr val="2BA4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Nói và nghe</a:t>
            </a:r>
            <a:endParaRPr lang="zh-CN" altLang="en-US" sz="5400" b="1" u="sng" spc="600" dirty="0">
              <a:solidFill>
                <a:srgbClr val="2BA4B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A9DA13-AD5A-6AED-FA44-DDB8B736DF49}"/>
              </a:ext>
            </a:extLst>
          </p:cNvPr>
          <p:cNvSpPr txBox="1"/>
          <p:nvPr/>
        </p:nvSpPr>
        <p:spPr>
          <a:xfrm>
            <a:off x="550893" y="2421762"/>
            <a:ext cx="109275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2044EFA-BA68-C65E-ED7E-0C3673961678}"/>
              </a:ext>
            </a:extLst>
          </p:cNvPr>
          <p:cNvSpPr txBox="1"/>
          <p:nvPr/>
        </p:nvSpPr>
        <p:spPr>
          <a:xfrm>
            <a:off x="1706465" y="872092"/>
            <a:ext cx="784225" cy="649188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b.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+mn-cs"/>
            </a:endParaRP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ED681218-8BBE-22CE-BF09-8278E75CFBC9}"/>
              </a:ext>
            </a:extLst>
          </p:cNvPr>
          <p:cNvSpPr txBox="1"/>
          <p:nvPr/>
        </p:nvSpPr>
        <p:spPr>
          <a:xfrm>
            <a:off x="2580186" y="874382"/>
            <a:ext cx="321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Tìm ý, lập dàn ý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D54529"/>
              </a:solidFill>
              <a:effectLst/>
              <a:uLnTx/>
              <a:uFillTx/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24">
            <a:extLst>
              <a:ext uri="{FF2B5EF4-FFF2-40B4-BE49-F238E27FC236}">
                <a16:creationId xmlns:a16="http://schemas.microsoft.com/office/drawing/2014/main" id="{F64D8BC3-7AA7-A67C-E8DF-6546806D265D}"/>
              </a:ext>
            </a:extLst>
          </p:cNvPr>
          <p:cNvGrpSpPr/>
          <p:nvPr/>
        </p:nvGrpSpPr>
        <p:grpSpPr>
          <a:xfrm>
            <a:off x="1441882" y="1833453"/>
            <a:ext cx="3459774" cy="2714463"/>
            <a:chOff x="834836" y="1602709"/>
            <a:chExt cx="3657600" cy="344805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71B2257-4B6D-F321-FB3F-F20F9E931397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12" name="泪滴形 4">
                <a:extLst>
                  <a:ext uri="{FF2B5EF4-FFF2-40B4-BE49-F238E27FC236}">
                    <a16:creationId xmlns:a16="http://schemas.microsoft.com/office/drawing/2014/main" id="{44C7AC72-D7D3-573C-31DC-06E44758B072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泪滴形 5">
                <a:extLst>
                  <a:ext uri="{FF2B5EF4-FFF2-40B4-BE49-F238E27FC236}">
                    <a16:creationId xmlns:a16="http://schemas.microsoft.com/office/drawing/2014/main" id="{6FE94F9D-96CA-48A9-1E38-02D659CAD395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207F03F6-1E0F-D51F-8F1C-E1E1779D6A08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10" name="任意多边形: 形状 6">
                <a:extLst>
                  <a:ext uri="{FF2B5EF4-FFF2-40B4-BE49-F238E27FC236}">
                    <a16:creationId xmlns:a16="http://schemas.microsoft.com/office/drawing/2014/main" id="{D0A11B4C-8BA9-35D0-CC55-84C9CB9418D8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任意多边形: 形状 8">
                <a:extLst>
                  <a:ext uri="{FF2B5EF4-FFF2-40B4-BE49-F238E27FC236}">
                    <a16:creationId xmlns:a16="http://schemas.microsoft.com/office/drawing/2014/main" id="{DE2899B0-3B96-36E4-F353-C2D2CCDA2F96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文本框 9">
              <a:extLst>
                <a:ext uri="{FF2B5EF4-FFF2-40B4-BE49-F238E27FC236}">
                  <a16:creationId xmlns:a16="http://schemas.microsoft.com/office/drawing/2014/main" id="{C95E3EF5-08FB-2F14-484B-3816EE787BC3}"/>
                </a:ext>
              </a:extLst>
            </p:cNvPr>
            <p:cNvSpPr txBox="1"/>
            <p:nvPr/>
          </p:nvSpPr>
          <p:spPr>
            <a:xfrm>
              <a:off x="1194858" y="2425404"/>
              <a:ext cx="2974572" cy="12901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sz="2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Trích dẫn và lập danh mục tài liệu tham khảo đúng quy cách.</a:t>
              </a:r>
              <a:endParaRPr lang="en-US" sz="20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23">
            <a:extLst>
              <a:ext uri="{FF2B5EF4-FFF2-40B4-BE49-F238E27FC236}">
                <a16:creationId xmlns:a16="http://schemas.microsoft.com/office/drawing/2014/main" id="{08E35927-426B-8E78-5F74-A1BC9BE3EA3D}"/>
              </a:ext>
            </a:extLst>
          </p:cNvPr>
          <p:cNvGrpSpPr/>
          <p:nvPr/>
        </p:nvGrpSpPr>
        <p:grpSpPr>
          <a:xfrm>
            <a:off x="7706930" y="1258180"/>
            <a:ext cx="3030573" cy="2714463"/>
            <a:chOff x="7460470" y="2161478"/>
            <a:chExt cx="3657600" cy="3562129"/>
          </a:xfrm>
        </p:grpSpPr>
        <p:grpSp>
          <p:nvGrpSpPr>
            <p:cNvPr id="15" name="组合 11">
              <a:extLst>
                <a:ext uri="{FF2B5EF4-FFF2-40B4-BE49-F238E27FC236}">
                  <a16:creationId xmlns:a16="http://schemas.microsoft.com/office/drawing/2014/main" id="{4798B4FE-159A-F4E9-CBE4-B434B8B55374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21" name="泪滴形 4">
                <a:extLst>
                  <a:ext uri="{FF2B5EF4-FFF2-40B4-BE49-F238E27FC236}">
                    <a16:creationId xmlns:a16="http://schemas.microsoft.com/office/drawing/2014/main" id="{10BB4C14-1BFF-808F-74F6-23CB2C1D8D45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泪滴形 5">
                <a:extLst>
                  <a:ext uri="{FF2B5EF4-FFF2-40B4-BE49-F238E27FC236}">
                    <a16:creationId xmlns:a16="http://schemas.microsoft.com/office/drawing/2014/main" id="{07D6C4CA-09DB-D6ED-84ED-F13A1F9A8522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组合 14">
              <a:extLst>
                <a:ext uri="{FF2B5EF4-FFF2-40B4-BE49-F238E27FC236}">
                  <a16:creationId xmlns:a16="http://schemas.microsoft.com/office/drawing/2014/main" id="{CFF33274-0FB6-540F-E733-46254578500B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8" name="任意多边形: 形状 15">
                <a:extLst>
                  <a:ext uri="{FF2B5EF4-FFF2-40B4-BE49-F238E27FC236}">
                    <a16:creationId xmlns:a16="http://schemas.microsoft.com/office/drawing/2014/main" id="{E30DD6D9-3406-CE61-CFEC-4C30320CD528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任意多边形: 形状 16">
                <a:extLst>
                  <a:ext uri="{FF2B5EF4-FFF2-40B4-BE49-F238E27FC236}">
                    <a16:creationId xmlns:a16="http://schemas.microsoft.com/office/drawing/2014/main" id="{0AEBFF74-663C-218B-7783-AD4445E91A23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任意多边形: 形状 17">
                <a:extLst>
                  <a:ext uri="{FF2B5EF4-FFF2-40B4-BE49-F238E27FC236}">
                    <a16:creationId xmlns:a16="http://schemas.microsoft.com/office/drawing/2014/main" id="{6D31B892-E5C0-C101-D434-9328E0A84855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id="{27254857-C623-DEA0-5C68-C333C6805252}"/>
                </a:ext>
              </a:extLst>
            </p:cNvPr>
            <p:cNvSpPr txBox="1"/>
            <p:nvPr/>
          </p:nvSpPr>
          <p:spPr>
            <a:xfrm>
              <a:off x="8046388" y="3324997"/>
              <a:ext cx="2521464" cy="92894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Bố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cục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đảm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bảo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0" descr="C:\Users\Administrator\Desktop\5c79f0f10d7f9.png5c79f0f10d7f9">
            <a:extLst>
              <a:ext uri="{FF2B5EF4-FFF2-40B4-BE49-F238E27FC236}">
                <a16:creationId xmlns:a16="http://schemas.microsoft.com/office/drawing/2014/main" id="{4DFD8D2E-9228-F032-3010-47340400609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4311323" y="2956393"/>
            <a:ext cx="3712845" cy="2999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3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2044EFA-BA68-C65E-ED7E-0C3673961678}"/>
              </a:ext>
            </a:extLst>
          </p:cNvPr>
          <p:cNvSpPr txBox="1"/>
          <p:nvPr/>
        </p:nvSpPr>
        <p:spPr>
          <a:xfrm>
            <a:off x="1706465" y="872092"/>
            <a:ext cx="784225" cy="649188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>
                <a:solidFill>
                  <a:prstClr val="white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c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+mn-cs"/>
            </a:endParaRP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ED681218-8BBE-22CE-BF09-8278E75CFBC9}"/>
              </a:ext>
            </a:extLst>
          </p:cNvPr>
          <p:cNvSpPr txBox="1"/>
          <p:nvPr/>
        </p:nvSpPr>
        <p:spPr>
          <a:xfrm>
            <a:off x="2580186" y="874382"/>
            <a:ext cx="321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Luyện tập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D54529"/>
              </a:solidFill>
              <a:effectLst/>
              <a:uLnTx/>
              <a:uFillTx/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2" name="Google Shape;837;p33">
            <a:extLst>
              <a:ext uri="{FF2B5EF4-FFF2-40B4-BE49-F238E27FC236}">
                <a16:creationId xmlns:a16="http://schemas.microsoft.com/office/drawing/2014/main" id="{7F0E12ED-ACD0-6281-732B-4EBAE865768D}"/>
              </a:ext>
            </a:extLst>
          </p:cNvPr>
          <p:cNvGrpSpPr/>
          <p:nvPr/>
        </p:nvGrpSpPr>
        <p:grpSpPr>
          <a:xfrm>
            <a:off x="7344000" y="1752520"/>
            <a:ext cx="3144869" cy="1075933"/>
            <a:chOff x="5969906" y="1289900"/>
            <a:chExt cx="3144869" cy="1075933"/>
          </a:xfrm>
        </p:grpSpPr>
        <p:grpSp>
          <p:nvGrpSpPr>
            <p:cNvPr id="4" name="Google Shape;838;p33">
              <a:extLst>
                <a:ext uri="{FF2B5EF4-FFF2-40B4-BE49-F238E27FC236}">
                  <a16:creationId xmlns:a16="http://schemas.microsoft.com/office/drawing/2014/main" id="{942CE68A-D62E-E7CA-90B1-9491A40885EA}"/>
                </a:ext>
              </a:extLst>
            </p:cNvPr>
            <p:cNvGrpSpPr/>
            <p:nvPr/>
          </p:nvGrpSpPr>
          <p:grpSpPr>
            <a:xfrm>
              <a:off x="5969906" y="1435942"/>
              <a:ext cx="1076692" cy="800489"/>
              <a:chOff x="3896150" y="897700"/>
              <a:chExt cx="1684700" cy="1252525"/>
            </a:xfrm>
          </p:grpSpPr>
          <p:sp>
            <p:nvSpPr>
              <p:cNvPr id="12" name="Google Shape;839;p33">
                <a:extLst>
                  <a:ext uri="{FF2B5EF4-FFF2-40B4-BE49-F238E27FC236}">
                    <a16:creationId xmlns:a16="http://schemas.microsoft.com/office/drawing/2014/main" id="{7BA28852-EEAA-16F1-FA81-738B93267C80}"/>
                  </a:ext>
                </a:extLst>
              </p:cNvPr>
              <p:cNvSpPr/>
              <p:nvPr/>
            </p:nvSpPr>
            <p:spPr>
              <a:xfrm>
                <a:off x="3896150" y="897700"/>
                <a:ext cx="1684700" cy="1206300"/>
              </a:xfrm>
              <a:custGeom>
                <a:avLst/>
                <a:gdLst/>
                <a:ahLst/>
                <a:cxnLst/>
                <a:rect l="l" t="t" r="r" b="b"/>
                <a:pathLst>
                  <a:path w="67388" h="48252" extrusionOk="0">
                    <a:moveTo>
                      <a:pt x="7532" y="789"/>
                    </a:moveTo>
                    <a:cubicBezTo>
                      <a:pt x="20924" y="789"/>
                      <a:pt x="31724" y="6586"/>
                      <a:pt x="33287" y="7475"/>
                    </a:cubicBezTo>
                    <a:lnTo>
                      <a:pt x="33287" y="46904"/>
                    </a:lnTo>
                    <a:cubicBezTo>
                      <a:pt x="30748" y="45525"/>
                      <a:pt x="20280" y="40322"/>
                      <a:pt x="7523" y="40322"/>
                    </a:cubicBezTo>
                    <a:cubicBezTo>
                      <a:pt x="7360" y="40319"/>
                      <a:pt x="7197" y="40318"/>
                      <a:pt x="7035" y="40318"/>
                    </a:cubicBezTo>
                    <a:cubicBezTo>
                      <a:pt x="4941" y="40318"/>
                      <a:pt x="2849" y="40503"/>
                      <a:pt x="784" y="40823"/>
                    </a:cubicBezTo>
                    <a:lnTo>
                      <a:pt x="784" y="1300"/>
                    </a:lnTo>
                    <a:cubicBezTo>
                      <a:pt x="3084" y="944"/>
                      <a:pt x="5343" y="789"/>
                      <a:pt x="7532" y="789"/>
                    </a:cubicBezTo>
                    <a:close/>
                    <a:moveTo>
                      <a:pt x="7550" y="0"/>
                    </a:moveTo>
                    <a:cubicBezTo>
                      <a:pt x="5215" y="0"/>
                      <a:pt x="2802" y="175"/>
                      <a:pt x="346" y="579"/>
                    </a:cubicBezTo>
                    <a:lnTo>
                      <a:pt x="1" y="611"/>
                    </a:lnTo>
                    <a:lnTo>
                      <a:pt x="1" y="41732"/>
                    </a:lnTo>
                    <a:lnTo>
                      <a:pt x="471" y="41669"/>
                    </a:lnTo>
                    <a:cubicBezTo>
                      <a:pt x="2887" y="41273"/>
                      <a:pt x="5259" y="41101"/>
                      <a:pt x="7556" y="41101"/>
                    </a:cubicBezTo>
                    <a:cubicBezTo>
                      <a:pt x="21946" y="41101"/>
                      <a:pt x="33340" y="47825"/>
                      <a:pt x="33475" y="47907"/>
                    </a:cubicBezTo>
                    <a:lnTo>
                      <a:pt x="34070" y="48251"/>
                    </a:lnTo>
                    <a:lnTo>
                      <a:pt x="34070" y="7475"/>
                    </a:lnTo>
                    <a:cubicBezTo>
                      <a:pt x="35633" y="6612"/>
                      <a:pt x="46467" y="790"/>
                      <a:pt x="59875" y="790"/>
                    </a:cubicBezTo>
                    <a:cubicBezTo>
                      <a:pt x="62059" y="790"/>
                      <a:pt x="64312" y="945"/>
                      <a:pt x="66604" y="1300"/>
                    </a:cubicBezTo>
                    <a:lnTo>
                      <a:pt x="66604" y="26374"/>
                    </a:lnTo>
                    <a:lnTo>
                      <a:pt x="67387" y="26374"/>
                    </a:lnTo>
                    <a:lnTo>
                      <a:pt x="67387" y="611"/>
                    </a:lnTo>
                    <a:lnTo>
                      <a:pt x="67043" y="579"/>
                    </a:lnTo>
                    <a:cubicBezTo>
                      <a:pt x="64587" y="175"/>
                      <a:pt x="62174" y="0"/>
                      <a:pt x="59838" y="0"/>
                    </a:cubicBezTo>
                    <a:cubicBezTo>
                      <a:pt x="46259" y="0"/>
                      <a:pt x="35299" y="5903"/>
                      <a:pt x="33694" y="6785"/>
                    </a:cubicBezTo>
                    <a:cubicBezTo>
                      <a:pt x="32090" y="5903"/>
                      <a:pt x="21129" y="0"/>
                      <a:pt x="7550" y="0"/>
                    </a:cubicBezTo>
                    <a:close/>
                  </a:path>
                </a:pathLst>
              </a:custGeom>
              <a:solidFill>
                <a:srgbClr val="586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840;p33">
                <a:extLst>
                  <a:ext uri="{FF2B5EF4-FFF2-40B4-BE49-F238E27FC236}">
                    <a16:creationId xmlns:a16="http://schemas.microsoft.com/office/drawing/2014/main" id="{95C22F31-D568-879F-1747-001582C66E71}"/>
                  </a:ext>
                </a:extLst>
              </p:cNvPr>
              <p:cNvSpPr/>
              <p:nvPr/>
            </p:nvSpPr>
            <p:spPr>
              <a:xfrm>
                <a:off x="3934550" y="1971900"/>
                <a:ext cx="78907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31563" h="7102" extrusionOk="0">
                    <a:moveTo>
                      <a:pt x="5771" y="0"/>
                    </a:moveTo>
                    <a:cubicBezTo>
                      <a:pt x="3870" y="0"/>
                      <a:pt x="1937" y="130"/>
                      <a:pt x="1" y="425"/>
                    </a:cubicBezTo>
                    <a:lnTo>
                      <a:pt x="63" y="801"/>
                    </a:lnTo>
                    <a:cubicBezTo>
                      <a:pt x="1971" y="511"/>
                      <a:pt x="3875" y="384"/>
                      <a:pt x="5750" y="384"/>
                    </a:cubicBezTo>
                    <a:cubicBezTo>
                      <a:pt x="19277" y="384"/>
                      <a:pt x="31237" y="7019"/>
                      <a:pt x="31375" y="7101"/>
                    </a:cubicBezTo>
                    <a:lnTo>
                      <a:pt x="31563" y="6756"/>
                    </a:lnTo>
                    <a:cubicBezTo>
                      <a:pt x="31425" y="6674"/>
                      <a:pt x="19409" y="0"/>
                      <a:pt x="5771" y="0"/>
                    </a:cubicBezTo>
                    <a:close/>
                  </a:path>
                </a:pathLst>
              </a:custGeom>
              <a:solidFill>
                <a:srgbClr val="586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841;p33">
                <a:extLst>
                  <a:ext uri="{FF2B5EF4-FFF2-40B4-BE49-F238E27FC236}">
                    <a16:creationId xmlns:a16="http://schemas.microsoft.com/office/drawing/2014/main" id="{2AAAC860-9B5D-C9DF-6193-4E2CD8733B1E}"/>
                  </a:ext>
                </a:extLst>
              </p:cNvPr>
              <p:cNvSpPr/>
              <p:nvPr/>
            </p:nvSpPr>
            <p:spPr>
              <a:xfrm>
                <a:off x="3976075" y="2024350"/>
                <a:ext cx="610425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24417" h="5035" extrusionOk="0">
                    <a:moveTo>
                      <a:pt x="4544" y="0"/>
                    </a:moveTo>
                    <a:cubicBezTo>
                      <a:pt x="1708" y="0"/>
                      <a:pt x="38" y="321"/>
                      <a:pt x="1" y="333"/>
                    </a:cubicBezTo>
                    <a:lnTo>
                      <a:pt x="64" y="709"/>
                    </a:lnTo>
                    <a:cubicBezTo>
                      <a:pt x="100" y="709"/>
                      <a:pt x="1737" y="399"/>
                      <a:pt x="4523" y="399"/>
                    </a:cubicBezTo>
                    <a:cubicBezTo>
                      <a:pt x="8873" y="399"/>
                      <a:pt x="16025" y="1156"/>
                      <a:pt x="24260" y="5035"/>
                    </a:cubicBezTo>
                    <a:lnTo>
                      <a:pt x="24417" y="4658"/>
                    </a:lnTo>
                    <a:cubicBezTo>
                      <a:pt x="16147" y="771"/>
                      <a:pt x="8943" y="0"/>
                      <a:pt x="4544" y="0"/>
                    </a:cubicBezTo>
                    <a:close/>
                  </a:path>
                </a:pathLst>
              </a:custGeom>
              <a:solidFill>
                <a:srgbClr val="586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843;p33">
              <a:extLst>
                <a:ext uri="{FF2B5EF4-FFF2-40B4-BE49-F238E27FC236}">
                  <a16:creationId xmlns:a16="http://schemas.microsoft.com/office/drawing/2014/main" id="{311C49A5-1E0F-D195-CB2A-FF49DFE2E5C5}"/>
                </a:ext>
              </a:extLst>
            </p:cNvPr>
            <p:cNvSpPr txBox="1"/>
            <p:nvPr/>
          </p:nvSpPr>
          <p:spPr>
            <a:xfrm flipH="1">
              <a:off x="6628185" y="1926933"/>
              <a:ext cx="2486590" cy="4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Luyện tập trước gương</a:t>
              </a:r>
              <a:endParaRPr lang="en-US" sz="18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845;p33">
              <a:extLst>
                <a:ext uri="{FF2B5EF4-FFF2-40B4-BE49-F238E27FC236}">
                  <a16:creationId xmlns:a16="http://schemas.microsoft.com/office/drawing/2014/main" id="{6F2203B1-AE36-D793-E77C-FF3AB1E4CA3D}"/>
                </a:ext>
              </a:extLst>
            </p:cNvPr>
            <p:cNvSpPr/>
            <p:nvPr/>
          </p:nvSpPr>
          <p:spPr>
            <a:xfrm>
              <a:off x="6058650" y="1289900"/>
              <a:ext cx="371700" cy="363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58687A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58687A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5" name="Google Shape;846;p33">
            <a:extLst>
              <a:ext uri="{FF2B5EF4-FFF2-40B4-BE49-F238E27FC236}">
                <a16:creationId xmlns:a16="http://schemas.microsoft.com/office/drawing/2014/main" id="{584CCCBC-12AD-572B-F01B-57F7ECC9EAEF}"/>
              </a:ext>
            </a:extLst>
          </p:cNvPr>
          <p:cNvGrpSpPr/>
          <p:nvPr/>
        </p:nvGrpSpPr>
        <p:grpSpPr>
          <a:xfrm>
            <a:off x="2271850" y="1752520"/>
            <a:ext cx="2379144" cy="1341204"/>
            <a:chOff x="897756" y="1289900"/>
            <a:chExt cx="2379144" cy="1341204"/>
          </a:xfrm>
        </p:grpSpPr>
        <p:sp>
          <p:nvSpPr>
            <p:cNvPr id="24" name="Google Shape;848;p33">
              <a:extLst>
                <a:ext uri="{FF2B5EF4-FFF2-40B4-BE49-F238E27FC236}">
                  <a16:creationId xmlns:a16="http://schemas.microsoft.com/office/drawing/2014/main" id="{3A01A98D-1806-26F9-A063-B2D10E97B7FF}"/>
                </a:ext>
              </a:extLst>
            </p:cNvPr>
            <p:cNvSpPr txBox="1"/>
            <p:nvPr/>
          </p:nvSpPr>
          <p:spPr>
            <a:xfrm flipH="1">
              <a:off x="1520314" y="2192204"/>
              <a:ext cx="1756586" cy="4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en-US" sz="18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 câu mở đầu, kết thúc bài nói phù hợp</a:t>
              </a:r>
              <a:endParaRPr lang="en-US" sz="18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oogle Shape;850;p33">
              <a:extLst>
                <a:ext uri="{FF2B5EF4-FFF2-40B4-BE49-F238E27FC236}">
                  <a16:creationId xmlns:a16="http://schemas.microsoft.com/office/drawing/2014/main" id="{8FF181C3-AFB8-30C4-7FEA-FC4031AEEAC4}"/>
                </a:ext>
              </a:extLst>
            </p:cNvPr>
            <p:cNvGrpSpPr/>
            <p:nvPr/>
          </p:nvGrpSpPr>
          <p:grpSpPr>
            <a:xfrm>
              <a:off x="897756" y="1289900"/>
              <a:ext cx="2299294" cy="946531"/>
              <a:chOff x="897756" y="1289900"/>
              <a:chExt cx="2299294" cy="946531"/>
            </a:xfrm>
          </p:grpSpPr>
          <p:grpSp>
            <p:nvGrpSpPr>
              <p:cNvPr id="18" name="Google Shape;851;p33">
                <a:extLst>
                  <a:ext uri="{FF2B5EF4-FFF2-40B4-BE49-F238E27FC236}">
                    <a16:creationId xmlns:a16="http://schemas.microsoft.com/office/drawing/2014/main" id="{8B78E966-6ED7-34C7-0B2C-BCD727DD6571}"/>
                  </a:ext>
                </a:extLst>
              </p:cNvPr>
              <p:cNvGrpSpPr/>
              <p:nvPr/>
            </p:nvGrpSpPr>
            <p:grpSpPr>
              <a:xfrm>
                <a:off x="897756" y="1435942"/>
                <a:ext cx="1076692" cy="800489"/>
                <a:chOff x="3896150" y="897700"/>
                <a:chExt cx="1684700" cy="1252525"/>
              </a:xfrm>
            </p:grpSpPr>
            <p:sp>
              <p:nvSpPr>
                <p:cNvPr id="21" name="Google Shape;852;p33">
                  <a:extLst>
                    <a:ext uri="{FF2B5EF4-FFF2-40B4-BE49-F238E27FC236}">
                      <a16:creationId xmlns:a16="http://schemas.microsoft.com/office/drawing/2014/main" id="{E82E23C3-301A-ED26-A6CD-392CBA08608A}"/>
                    </a:ext>
                  </a:extLst>
                </p:cNvPr>
                <p:cNvSpPr/>
                <p:nvPr/>
              </p:nvSpPr>
              <p:spPr>
                <a:xfrm>
                  <a:off x="3896150" y="897700"/>
                  <a:ext cx="1684700" cy="120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88" h="48252" extrusionOk="0">
                      <a:moveTo>
                        <a:pt x="7532" y="789"/>
                      </a:moveTo>
                      <a:cubicBezTo>
                        <a:pt x="20924" y="789"/>
                        <a:pt x="31724" y="6586"/>
                        <a:pt x="33287" y="7475"/>
                      </a:cubicBezTo>
                      <a:lnTo>
                        <a:pt x="33287" y="46904"/>
                      </a:lnTo>
                      <a:cubicBezTo>
                        <a:pt x="30748" y="45525"/>
                        <a:pt x="20280" y="40322"/>
                        <a:pt x="7523" y="40322"/>
                      </a:cubicBezTo>
                      <a:cubicBezTo>
                        <a:pt x="7360" y="40319"/>
                        <a:pt x="7197" y="40318"/>
                        <a:pt x="7035" y="40318"/>
                      </a:cubicBezTo>
                      <a:cubicBezTo>
                        <a:pt x="4941" y="40318"/>
                        <a:pt x="2849" y="40503"/>
                        <a:pt x="784" y="40823"/>
                      </a:cubicBezTo>
                      <a:lnTo>
                        <a:pt x="784" y="1300"/>
                      </a:lnTo>
                      <a:cubicBezTo>
                        <a:pt x="3084" y="944"/>
                        <a:pt x="5343" y="789"/>
                        <a:pt x="7532" y="789"/>
                      </a:cubicBezTo>
                      <a:close/>
                      <a:moveTo>
                        <a:pt x="7550" y="0"/>
                      </a:moveTo>
                      <a:cubicBezTo>
                        <a:pt x="5215" y="0"/>
                        <a:pt x="2802" y="175"/>
                        <a:pt x="346" y="579"/>
                      </a:cubicBezTo>
                      <a:lnTo>
                        <a:pt x="1" y="611"/>
                      </a:lnTo>
                      <a:lnTo>
                        <a:pt x="1" y="41732"/>
                      </a:lnTo>
                      <a:lnTo>
                        <a:pt x="471" y="41669"/>
                      </a:lnTo>
                      <a:cubicBezTo>
                        <a:pt x="2887" y="41273"/>
                        <a:pt x="5259" y="41101"/>
                        <a:pt x="7556" y="41101"/>
                      </a:cubicBezTo>
                      <a:cubicBezTo>
                        <a:pt x="21946" y="41101"/>
                        <a:pt x="33340" y="47825"/>
                        <a:pt x="33475" y="47907"/>
                      </a:cubicBezTo>
                      <a:lnTo>
                        <a:pt x="34070" y="48251"/>
                      </a:lnTo>
                      <a:lnTo>
                        <a:pt x="34070" y="7475"/>
                      </a:lnTo>
                      <a:cubicBezTo>
                        <a:pt x="35633" y="6612"/>
                        <a:pt x="46467" y="790"/>
                        <a:pt x="59875" y="790"/>
                      </a:cubicBezTo>
                      <a:cubicBezTo>
                        <a:pt x="62059" y="790"/>
                        <a:pt x="64312" y="945"/>
                        <a:pt x="66604" y="1300"/>
                      </a:cubicBezTo>
                      <a:lnTo>
                        <a:pt x="66604" y="26374"/>
                      </a:lnTo>
                      <a:lnTo>
                        <a:pt x="67387" y="26374"/>
                      </a:lnTo>
                      <a:lnTo>
                        <a:pt x="67387" y="611"/>
                      </a:lnTo>
                      <a:lnTo>
                        <a:pt x="67043" y="579"/>
                      </a:lnTo>
                      <a:cubicBezTo>
                        <a:pt x="64587" y="175"/>
                        <a:pt x="62174" y="0"/>
                        <a:pt x="59838" y="0"/>
                      </a:cubicBezTo>
                      <a:cubicBezTo>
                        <a:pt x="46259" y="0"/>
                        <a:pt x="35299" y="5903"/>
                        <a:pt x="33694" y="6785"/>
                      </a:cubicBezTo>
                      <a:cubicBezTo>
                        <a:pt x="32090" y="5903"/>
                        <a:pt x="21129" y="0"/>
                        <a:pt x="7550" y="0"/>
                      </a:cubicBezTo>
                      <a:close/>
                    </a:path>
                  </a:pathLst>
                </a:custGeom>
                <a:solidFill>
                  <a:srgbClr val="BE362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853;p33">
                  <a:extLst>
                    <a:ext uri="{FF2B5EF4-FFF2-40B4-BE49-F238E27FC236}">
                      <a16:creationId xmlns:a16="http://schemas.microsoft.com/office/drawing/2014/main" id="{A1C3A63E-CF10-9785-79E8-0636C55700F3}"/>
                    </a:ext>
                  </a:extLst>
                </p:cNvPr>
                <p:cNvSpPr/>
                <p:nvPr/>
              </p:nvSpPr>
              <p:spPr>
                <a:xfrm>
                  <a:off x="3934550" y="1971900"/>
                  <a:ext cx="789075" cy="17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63" h="7102" extrusionOk="0">
                      <a:moveTo>
                        <a:pt x="5771" y="0"/>
                      </a:moveTo>
                      <a:cubicBezTo>
                        <a:pt x="3870" y="0"/>
                        <a:pt x="1937" y="130"/>
                        <a:pt x="1" y="425"/>
                      </a:cubicBezTo>
                      <a:lnTo>
                        <a:pt x="63" y="801"/>
                      </a:lnTo>
                      <a:cubicBezTo>
                        <a:pt x="1971" y="511"/>
                        <a:pt x="3875" y="384"/>
                        <a:pt x="5750" y="384"/>
                      </a:cubicBezTo>
                      <a:cubicBezTo>
                        <a:pt x="19277" y="384"/>
                        <a:pt x="31237" y="7019"/>
                        <a:pt x="31375" y="7101"/>
                      </a:cubicBezTo>
                      <a:lnTo>
                        <a:pt x="31563" y="6756"/>
                      </a:lnTo>
                      <a:cubicBezTo>
                        <a:pt x="31425" y="6674"/>
                        <a:pt x="19409" y="0"/>
                        <a:pt x="5771" y="0"/>
                      </a:cubicBezTo>
                      <a:close/>
                    </a:path>
                  </a:pathLst>
                </a:custGeom>
                <a:solidFill>
                  <a:srgbClr val="BE362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854;p33">
                  <a:extLst>
                    <a:ext uri="{FF2B5EF4-FFF2-40B4-BE49-F238E27FC236}">
                      <a16:creationId xmlns:a16="http://schemas.microsoft.com/office/drawing/2014/main" id="{9E115208-5C90-BC29-A23D-69071CAFDB78}"/>
                    </a:ext>
                  </a:extLst>
                </p:cNvPr>
                <p:cNvSpPr/>
                <p:nvPr/>
              </p:nvSpPr>
              <p:spPr>
                <a:xfrm>
                  <a:off x="3976075" y="2024350"/>
                  <a:ext cx="610425" cy="12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7" h="5035" extrusionOk="0">
                      <a:moveTo>
                        <a:pt x="4544" y="0"/>
                      </a:moveTo>
                      <a:cubicBezTo>
                        <a:pt x="1708" y="0"/>
                        <a:pt x="38" y="321"/>
                        <a:pt x="1" y="333"/>
                      </a:cubicBezTo>
                      <a:lnTo>
                        <a:pt x="64" y="709"/>
                      </a:lnTo>
                      <a:cubicBezTo>
                        <a:pt x="100" y="709"/>
                        <a:pt x="1737" y="399"/>
                        <a:pt x="4523" y="399"/>
                      </a:cubicBezTo>
                      <a:cubicBezTo>
                        <a:pt x="8873" y="399"/>
                        <a:pt x="16025" y="1156"/>
                        <a:pt x="24260" y="5035"/>
                      </a:cubicBezTo>
                      <a:lnTo>
                        <a:pt x="24417" y="4658"/>
                      </a:lnTo>
                      <a:cubicBezTo>
                        <a:pt x="16147" y="771"/>
                        <a:pt x="8943" y="0"/>
                        <a:pt x="4544" y="0"/>
                      </a:cubicBezTo>
                      <a:close/>
                    </a:path>
                  </a:pathLst>
                </a:custGeom>
                <a:solidFill>
                  <a:srgbClr val="BE362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" name="Google Shape;855;p33">
                <a:extLst>
                  <a:ext uri="{FF2B5EF4-FFF2-40B4-BE49-F238E27FC236}">
                    <a16:creationId xmlns:a16="http://schemas.microsoft.com/office/drawing/2014/main" id="{CEC8B6F9-84B3-16A6-7694-D0F3BDECE328}"/>
                  </a:ext>
                </a:extLst>
              </p:cNvPr>
              <p:cNvSpPr/>
              <p:nvPr/>
            </p:nvSpPr>
            <p:spPr>
              <a:xfrm rot="10800000" flipH="1">
                <a:off x="1962425" y="1603698"/>
                <a:ext cx="1234625" cy="357220"/>
              </a:xfrm>
              <a:custGeom>
                <a:avLst/>
                <a:gdLst/>
                <a:ahLst/>
                <a:cxnLst/>
                <a:rect l="l" t="t" r="r" b="b"/>
                <a:pathLst>
                  <a:path w="49385" h="8602" extrusionOk="0">
                    <a:moveTo>
                      <a:pt x="0" y="2744"/>
                    </a:moveTo>
                    <a:lnTo>
                      <a:pt x="38161" y="2993"/>
                    </a:lnTo>
                    <a:lnTo>
                      <a:pt x="38161" y="0"/>
                    </a:lnTo>
                    <a:lnTo>
                      <a:pt x="49385" y="4490"/>
                    </a:lnTo>
                    <a:lnTo>
                      <a:pt x="38192" y="8602"/>
                    </a:lnTo>
                    <a:lnTo>
                      <a:pt x="38192" y="6106"/>
                    </a:lnTo>
                  </a:path>
                </a:pathLst>
              </a:custGeom>
              <a:noFill/>
              <a:ln w="9525" cap="flat" cmpd="sng">
                <a:solidFill>
                  <a:srgbClr val="BE362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Google Shape;856;p33">
                <a:extLst>
                  <a:ext uri="{FF2B5EF4-FFF2-40B4-BE49-F238E27FC236}">
                    <a16:creationId xmlns:a16="http://schemas.microsoft.com/office/drawing/2014/main" id="{6FF9D6AC-2B30-6F26-CFE7-0BCE564F2624}"/>
                  </a:ext>
                </a:extLst>
              </p:cNvPr>
              <p:cNvSpPr/>
              <p:nvPr/>
            </p:nvSpPr>
            <p:spPr>
              <a:xfrm>
                <a:off x="986500" y="1289900"/>
                <a:ext cx="371700" cy="363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BE3626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1</a:t>
                </a: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BE3626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</p:grpSp>
      <p:grpSp>
        <p:nvGrpSpPr>
          <p:cNvPr id="26" name="Google Shape;857;p33">
            <a:extLst>
              <a:ext uri="{FF2B5EF4-FFF2-40B4-BE49-F238E27FC236}">
                <a16:creationId xmlns:a16="http://schemas.microsoft.com/office/drawing/2014/main" id="{E7904B03-34F4-9EC3-A49D-4EFC32345C5F}"/>
              </a:ext>
            </a:extLst>
          </p:cNvPr>
          <p:cNvGrpSpPr/>
          <p:nvPr/>
        </p:nvGrpSpPr>
        <p:grpSpPr>
          <a:xfrm>
            <a:off x="4807925" y="1752520"/>
            <a:ext cx="2299294" cy="1341200"/>
            <a:chOff x="3433831" y="1289900"/>
            <a:chExt cx="2299294" cy="1341200"/>
          </a:xfrm>
        </p:grpSpPr>
        <p:sp>
          <p:nvSpPr>
            <p:cNvPr id="38" name="Google Shape;859;p33">
              <a:extLst>
                <a:ext uri="{FF2B5EF4-FFF2-40B4-BE49-F238E27FC236}">
                  <a16:creationId xmlns:a16="http://schemas.microsoft.com/office/drawing/2014/main" id="{62C24BF1-E50D-489C-0B8E-F31A3C29EFD4}"/>
                </a:ext>
              </a:extLst>
            </p:cNvPr>
            <p:cNvSpPr txBox="1"/>
            <p:nvPr/>
          </p:nvSpPr>
          <p:spPr>
            <a:xfrm flipH="1">
              <a:off x="4120400" y="2192200"/>
              <a:ext cx="1532094" cy="4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Sử dụng các phương tiện phi ngôn ngữ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8" name="Google Shape;861;p33">
              <a:extLst>
                <a:ext uri="{FF2B5EF4-FFF2-40B4-BE49-F238E27FC236}">
                  <a16:creationId xmlns:a16="http://schemas.microsoft.com/office/drawing/2014/main" id="{9BB69396-BECE-143E-07BC-4202630DF766}"/>
                </a:ext>
              </a:extLst>
            </p:cNvPr>
            <p:cNvGrpSpPr/>
            <p:nvPr/>
          </p:nvGrpSpPr>
          <p:grpSpPr>
            <a:xfrm>
              <a:off x="3433831" y="1289900"/>
              <a:ext cx="2299294" cy="946531"/>
              <a:chOff x="3433831" y="1289900"/>
              <a:chExt cx="2299294" cy="946531"/>
            </a:xfrm>
          </p:grpSpPr>
          <p:grpSp>
            <p:nvGrpSpPr>
              <p:cNvPr id="29" name="Google Shape;862;p33">
                <a:extLst>
                  <a:ext uri="{FF2B5EF4-FFF2-40B4-BE49-F238E27FC236}">
                    <a16:creationId xmlns:a16="http://schemas.microsoft.com/office/drawing/2014/main" id="{2FB48F63-4B70-0B2B-E1B0-F6A0E941EB6B}"/>
                  </a:ext>
                </a:extLst>
              </p:cNvPr>
              <p:cNvGrpSpPr/>
              <p:nvPr/>
            </p:nvGrpSpPr>
            <p:grpSpPr>
              <a:xfrm>
                <a:off x="3433831" y="1435942"/>
                <a:ext cx="1076692" cy="800489"/>
                <a:chOff x="3896150" y="897700"/>
                <a:chExt cx="1684700" cy="1252525"/>
              </a:xfrm>
            </p:grpSpPr>
            <p:sp>
              <p:nvSpPr>
                <p:cNvPr id="35" name="Google Shape;863;p33">
                  <a:extLst>
                    <a:ext uri="{FF2B5EF4-FFF2-40B4-BE49-F238E27FC236}">
                      <a16:creationId xmlns:a16="http://schemas.microsoft.com/office/drawing/2014/main" id="{4BC72621-985D-5779-28D8-03A8A8BC9803}"/>
                    </a:ext>
                  </a:extLst>
                </p:cNvPr>
                <p:cNvSpPr/>
                <p:nvPr/>
              </p:nvSpPr>
              <p:spPr>
                <a:xfrm>
                  <a:off x="3896150" y="897700"/>
                  <a:ext cx="1684700" cy="120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88" h="48252" extrusionOk="0">
                      <a:moveTo>
                        <a:pt x="7532" y="789"/>
                      </a:moveTo>
                      <a:cubicBezTo>
                        <a:pt x="20924" y="789"/>
                        <a:pt x="31724" y="6586"/>
                        <a:pt x="33287" y="7475"/>
                      </a:cubicBezTo>
                      <a:lnTo>
                        <a:pt x="33287" y="46904"/>
                      </a:lnTo>
                      <a:cubicBezTo>
                        <a:pt x="30748" y="45525"/>
                        <a:pt x="20280" y="40322"/>
                        <a:pt x="7523" y="40322"/>
                      </a:cubicBezTo>
                      <a:cubicBezTo>
                        <a:pt x="7360" y="40319"/>
                        <a:pt x="7197" y="40318"/>
                        <a:pt x="7035" y="40318"/>
                      </a:cubicBezTo>
                      <a:cubicBezTo>
                        <a:pt x="4941" y="40318"/>
                        <a:pt x="2849" y="40503"/>
                        <a:pt x="784" y="40823"/>
                      </a:cubicBezTo>
                      <a:lnTo>
                        <a:pt x="784" y="1300"/>
                      </a:lnTo>
                      <a:cubicBezTo>
                        <a:pt x="3084" y="944"/>
                        <a:pt x="5343" y="789"/>
                        <a:pt x="7532" y="789"/>
                      </a:cubicBezTo>
                      <a:close/>
                      <a:moveTo>
                        <a:pt x="7550" y="0"/>
                      </a:moveTo>
                      <a:cubicBezTo>
                        <a:pt x="5215" y="0"/>
                        <a:pt x="2802" y="175"/>
                        <a:pt x="346" y="579"/>
                      </a:cubicBezTo>
                      <a:lnTo>
                        <a:pt x="1" y="611"/>
                      </a:lnTo>
                      <a:lnTo>
                        <a:pt x="1" y="41732"/>
                      </a:lnTo>
                      <a:lnTo>
                        <a:pt x="471" y="41669"/>
                      </a:lnTo>
                      <a:cubicBezTo>
                        <a:pt x="2887" y="41273"/>
                        <a:pt x="5259" y="41101"/>
                        <a:pt x="7556" y="41101"/>
                      </a:cubicBezTo>
                      <a:cubicBezTo>
                        <a:pt x="21946" y="41101"/>
                        <a:pt x="33340" y="47825"/>
                        <a:pt x="33475" y="47907"/>
                      </a:cubicBezTo>
                      <a:lnTo>
                        <a:pt x="34070" y="48251"/>
                      </a:lnTo>
                      <a:lnTo>
                        <a:pt x="34070" y="7475"/>
                      </a:lnTo>
                      <a:cubicBezTo>
                        <a:pt x="35633" y="6612"/>
                        <a:pt x="46467" y="790"/>
                        <a:pt x="59875" y="790"/>
                      </a:cubicBezTo>
                      <a:cubicBezTo>
                        <a:pt x="62059" y="790"/>
                        <a:pt x="64312" y="945"/>
                        <a:pt x="66604" y="1300"/>
                      </a:cubicBezTo>
                      <a:lnTo>
                        <a:pt x="66604" y="26374"/>
                      </a:lnTo>
                      <a:lnTo>
                        <a:pt x="67387" y="26374"/>
                      </a:lnTo>
                      <a:lnTo>
                        <a:pt x="67387" y="611"/>
                      </a:lnTo>
                      <a:lnTo>
                        <a:pt x="67043" y="579"/>
                      </a:lnTo>
                      <a:cubicBezTo>
                        <a:pt x="64587" y="175"/>
                        <a:pt x="62174" y="0"/>
                        <a:pt x="59838" y="0"/>
                      </a:cubicBezTo>
                      <a:cubicBezTo>
                        <a:pt x="46259" y="0"/>
                        <a:pt x="35299" y="5903"/>
                        <a:pt x="33694" y="6785"/>
                      </a:cubicBezTo>
                      <a:cubicBezTo>
                        <a:pt x="32090" y="5903"/>
                        <a:pt x="21129" y="0"/>
                        <a:pt x="7550" y="0"/>
                      </a:cubicBezTo>
                      <a:close/>
                    </a:path>
                  </a:pathLst>
                </a:custGeom>
                <a:solidFill>
                  <a:srgbClr val="E7A33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864;p33">
                  <a:extLst>
                    <a:ext uri="{FF2B5EF4-FFF2-40B4-BE49-F238E27FC236}">
                      <a16:creationId xmlns:a16="http://schemas.microsoft.com/office/drawing/2014/main" id="{9C8191E0-E45E-3015-6759-F54A8D57AB86}"/>
                    </a:ext>
                  </a:extLst>
                </p:cNvPr>
                <p:cNvSpPr/>
                <p:nvPr/>
              </p:nvSpPr>
              <p:spPr>
                <a:xfrm>
                  <a:off x="3934550" y="1971900"/>
                  <a:ext cx="789075" cy="17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63" h="7102" extrusionOk="0">
                      <a:moveTo>
                        <a:pt x="5771" y="0"/>
                      </a:moveTo>
                      <a:cubicBezTo>
                        <a:pt x="3870" y="0"/>
                        <a:pt x="1937" y="130"/>
                        <a:pt x="1" y="425"/>
                      </a:cubicBezTo>
                      <a:lnTo>
                        <a:pt x="63" y="801"/>
                      </a:lnTo>
                      <a:cubicBezTo>
                        <a:pt x="1971" y="511"/>
                        <a:pt x="3875" y="384"/>
                        <a:pt x="5750" y="384"/>
                      </a:cubicBezTo>
                      <a:cubicBezTo>
                        <a:pt x="19277" y="384"/>
                        <a:pt x="31237" y="7019"/>
                        <a:pt x="31375" y="7101"/>
                      </a:cubicBezTo>
                      <a:lnTo>
                        <a:pt x="31563" y="6756"/>
                      </a:lnTo>
                      <a:cubicBezTo>
                        <a:pt x="31425" y="6674"/>
                        <a:pt x="19409" y="0"/>
                        <a:pt x="5771" y="0"/>
                      </a:cubicBezTo>
                      <a:close/>
                    </a:path>
                  </a:pathLst>
                </a:custGeom>
                <a:solidFill>
                  <a:srgbClr val="E7A33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865;p33">
                  <a:extLst>
                    <a:ext uri="{FF2B5EF4-FFF2-40B4-BE49-F238E27FC236}">
                      <a16:creationId xmlns:a16="http://schemas.microsoft.com/office/drawing/2014/main" id="{80E22E08-067B-FB4B-0039-F8C64E4B9219}"/>
                    </a:ext>
                  </a:extLst>
                </p:cNvPr>
                <p:cNvSpPr/>
                <p:nvPr/>
              </p:nvSpPr>
              <p:spPr>
                <a:xfrm>
                  <a:off x="3976075" y="2024350"/>
                  <a:ext cx="610425" cy="12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7" h="5035" extrusionOk="0">
                      <a:moveTo>
                        <a:pt x="4544" y="0"/>
                      </a:moveTo>
                      <a:cubicBezTo>
                        <a:pt x="1708" y="0"/>
                        <a:pt x="38" y="321"/>
                        <a:pt x="1" y="333"/>
                      </a:cubicBezTo>
                      <a:lnTo>
                        <a:pt x="64" y="709"/>
                      </a:lnTo>
                      <a:cubicBezTo>
                        <a:pt x="100" y="709"/>
                        <a:pt x="1737" y="399"/>
                        <a:pt x="4523" y="399"/>
                      </a:cubicBezTo>
                      <a:cubicBezTo>
                        <a:pt x="8873" y="399"/>
                        <a:pt x="16025" y="1156"/>
                        <a:pt x="24260" y="5035"/>
                      </a:cubicBezTo>
                      <a:lnTo>
                        <a:pt x="24417" y="4658"/>
                      </a:lnTo>
                      <a:cubicBezTo>
                        <a:pt x="16147" y="771"/>
                        <a:pt x="8943" y="0"/>
                        <a:pt x="4544" y="0"/>
                      </a:cubicBezTo>
                      <a:close/>
                    </a:path>
                  </a:pathLst>
                </a:custGeom>
                <a:solidFill>
                  <a:srgbClr val="E7A33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" name="Google Shape;866;p33">
                <a:extLst>
                  <a:ext uri="{FF2B5EF4-FFF2-40B4-BE49-F238E27FC236}">
                    <a16:creationId xmlns:a16="http://schemas.microsoft.com/office/drawing/2014/main" id="{C1B1B0A7-E7D2-AB73-CFDA-A012DCBCFF84}"/>
                  </a:ext>
                </a:extLst>
              </p:cNvPr>
              <p:cNvSpPr/>
              <p:nvPr/>
            </p:nvSpPr>
            <p:spPr>
              <a:xfrm rot="10800000" flipH="1">
                <a:off x="4498500" y="1603698"/>
                <a:ext cx="1234625" cy="357220"/>
              </a:xfrm>
              <a:custGeom>
                <a:avLst/>
                <a:gdLst/>
                <a:ahLst/>
                <a:cxnLst/>
                <a:rect l="l" t="t" r="r" b="b"/>
                <a:pathLst>
                  <a:path w="49385" h="8602" extrusionOk="0">
                    <a:moveTo>
                      <a:pt x="0" y="2744"/>
                    </a:moveTo>
                    <a:lnTo>
                      <a:pt x="38161" y="2993"/>
                    </a:lnTo>
                    <a:lnTo>
                      <a:pt x="38161" y="0"/>
                    </a:lnTo>
                    <a:lnTo>
                      <a:pt x="49385" y="4490"/>
                    </a:lnTo>
                    <a:lnTo>
                      <a:pt x="38192" y="8602"/>
                    </a:lnTo>
                    <a:lnTo>
                      <a:pt x="38192" y="6106"/>
                    </a:lnTo>
                  </a:path>
                </a:pathLst>
              </a:custGeom>
              <a:noFill/>
              <a:ln w="9525" cap="flat" cmpd="sng">
                <a:solidFill>
                  <a:srgbClr val="E7A33E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Google Shape;867;p33">
                <a:extLst>
                  <a:ext uri="{FF2B5EF4-FFF2-40B4-BE49-F238E27FC236}">
                    <a16:creationId xmlns:a16="http://schemas.microsoft.com/office/drawing/2014/main" id="{5AFBA196-2C24-25EC-A29C-7A4276758E07}"/>
                  </a:ext>
                </a:extLst>
              </p:cNvPr>
              <p:cNvSpPr/>
              <p:nvPr/>
            </p:nvSpPr>
            <p:spPr>
              <a:xfrm>
                <a:off x="3510221" y="1289900"/>
                <a:ext cx="371700" cy="363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E7A33E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2</a:t>
                </a: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E7A33E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</p:grpSp>
      <p:grpSp>
        <p:nvGrpSpPr>
          <p:cNvPr id="40" name="Google Shape;868;p33">
            <a:extLst>
              <a:ext uri="{FF2B5EF4-FFF2-40B4-BE49-F238E27FC236}">
                <a16:creationId xmlns:a16="http://schemas.microsoft.com/office/drawing/2014/main" id="{DE9BEA31-FFCB-643E-9320-A30730519976}"/>
              </a:ext>
            </a:extLst>
          </p:cNvPr>
          <p:cNvGrpSpPr/>
          <p:nvPr/>
        </p:nvGrpSpPr>
        <p:grpSpPr>
          <a:xfrm>
            <a:off x="6191213" y="3738745"/>
            <a:ext cx="2823362" cy="1159087"/>
            <a:chOff x="4817119" y="3276125"/>
            <a:chExt cx="2823362" cy="1159087"/>
          </a:xfrm>
        </p:grpSpPr>
        <p:sp>
          <p:nvSpPr>
            <p:cNvPr id="52" name="Google Shape;870;p33">
              <a:extLst>
                <a:ext uri="{FF2B5EF4-FFF2-40B4-BE49-F238E27FC236}">
                  <a16:creationId xmlns:a16="http://schemas.microsoft.com/office/drawing/2014/main" id="{108A9FD2-DD9A-FDD8-7DB7-19CAC3BDBAC7}"/>
                </a:ext>
              </a:extLst>
            </p:cNvPr>
            <p:cNvSpPr txBox="1"/>
            <p:nvPr/>
          </p:nvSpPr>
          <p:spPr>
            <a:xfrm>
              <a:off x="4817119" y="3996312"/>
              <a:ext cx="2371226" cy="4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en-US" sz="18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Điều chỉnh giọng điệu</a:t>
              </a:r>
              <a:endParaRPr lang="en-US" sz="18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oogle Shape;872;p33">
              <a:extLst>
                <a:ext uri="{FF2B5EF4-FFF2-40B4-BE49-F238E27FC236}">
                  <a16:creationId xmlns:a16="http://schemas.microsoft.com/office/drawing/2014/main" id="{F76F2B28-1717-1785-9561-184BDD038FF4}"/>
                </a:ext>
              </a:extLst>
            </p:cNvPr>
            <p:cNvGrpSpPr/>
            <p:nvPr/>
          </p:nvGrpSpPr>
          <p:grpSpPr>
            <a:xfrm>
              <a:off x="4966125" y="3276125"/>
              <a:ext cx="2674356" cy="937706"/>
              <a:chOff x="4966125" y="3276125"/>
              <a:chExt cx="2674356" cy="937706"/>
            </a:xfrm>
          </p:grpSpPr>
          <p:grpSp>
            <p:nvGrpSpPr>
              <p:cNvPr id="43" name="Google Shape;873;p33">
                <a:extLst>
                  <a:ext uri="{FF2B5EF4-FFF2-40B4-BE49-F238E27FC236}">
                    <a16:creationId xmlns:a16="http://schemas.microsoft.com/office/drawing/2014/main" id="{CE8AFDD5-8D05-196D-1C27-E7A5B953D58B}"/>
                  </a:ext>
                </a:extLst>
              </p:cNvPr>
              <p:cNvGrpSpPr/>
              <p:nvPr/>
            </p:nvGrpSpPr>
            <p:grpSpPr>
              <a:xfrm>
                <a:off x="4966125" y="3413342"/>
                <a:ext cx="2674356" cy="800489"/>
                <a:chOff x="4966125" y="3413342"/>
                <a:chExt cx="2674356" cy="800489"/>
              </a:xfrm>
            </p:grpSpPr>
            <p:grpSp>
              <p:nvGrpSpPr>
                <p:cNvPr id="47" name="Google Shape;874;p33">
                  <a:extLst>
                    <a:ext uri="{FF2B5EF4-FFF2-40B4-BE49-F238E27FC236}">
                      <a16:creationId xmlns:a16="http://schemas.microsoft.com/office/drawing/2014/main" id="{AC34BDB0-44BB-6A6B-8794-7252C8A0BC2C}"/>
                    </a:ext>
                  </a:extLst>
                </p:cNvPr>
                <p:cNvGrpSpPr/>
                <p:nvPr/>
              </p:nvGrpSpPr>
              <p:grpSpPr>
                <a:xfrm flipH="1">
                  <a:off x="6563789" y="3413342"/>
                  <a:ext cx="1076692" cy="800489"/>
                  <a:chOff x="3896150" y="897700"/>
                  <a:chExt cx="1684700" cy="1252525"/>
                </a:xfrm>
              </p:grpSpPr>
              <p:sp>
                <p:nvSpPr>
                  <p:cNvPr id="49" name="Google Shape;875;p33">
                    <a:extLst>
                      <a:ext uri="{FF2B5EF4-FFF2-40B4-BE49-F238E27FC236}">
                        <a16:creationId xmlns:a16="http://schemas.microsoft.com/office/drawing/2014/main" id="{A5CA1EF3-F161-6AE2-07BD-2B1F81970073}"/>
                      </a:ext>
                    </a:extLst>
                  </p:cNvPr>
                  <p:cNvSpPr/>
                  <p:nvPr/>
                </p:nvSpPr>
                <p:spPr>
                  <a:xfrm>
                    <a:off x="3896150" y="897700"/>
                    <a:ext cx="1684700" cy="120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388" h="48252" extrusionOk="0">
                        <a:moveTo>
                          <a:pt x="7532" y="789"/>
                        </a:moveTo>
                        <a:cubicBezTo>
                          <a:pt x="20924" y="789"/>
                          <a:pt x="31724" y="6586"/>
                          <a:pt x="33287" y="7475"/>
                        </a:cubicBezTo>
                        <a:lnTo>
                          <a:pt x="33287" y="46904"/>
                        </a:lnTo>
                        <a:cubicBezTo>
                          <a:pt x="30748" y="45525"/>
                          <a:pt x="20280" y="40322"/>
                          <a:pt x="7523" y="40322"/>
                        </a:cubicBezTo>
                        <a:cubicBezTo>
                          <a:pt x="7360" y="40319"/>
                          <a:pt x="7197" y="40318"/>
                          <a:pt x="7035" y="40318"/>
                        </a:cubicBezTo>
                        <a:cubicBezTo>
                          <a:pt x="4941" y="40318"/>
                          <a:pt x="2849" y="40503"/>
                          <a:pt x="784" y="40823"/>
                        </a:cubicBezTo>
                        <a:lnTo>
                          <a:pt x="784" y="1300"/>
                        </a:lnTo>
                        <a:cubicBezTo>
                          <a:pt x="3084" y="944"/>
                          <a:pt x="5343" y="789"/>
                          <a:pt x="7532" y="789"/>
                        </a:cubicBezTo>
                        <a:close/>
                        <a:moveTo>
                          <a:pt x="7550" y="0"/>
                        </a:moveTo>
                        <a:cubicBezTo>
                          <a:pt x="5215" y="0"/>
                          <a:pt x="2802" y="175"/>
                          <a:pt x="346" y="579"/>
                        </a:cubicBezTo>
                        <a:lnTo>
                          <a:pt x="1" y="611"/>
                        </a:lnTo>
                        <a:lnTo>
                          <a:pt x="1" y="41732"/>
                        </a:lnTo>
                        <a:lnTo>
                          <a:pt x="471" y="41669"/>
                        </a:lnTo>
                        <a:cubicBezTo>
                          <a:pt x="2887" y="41273"/>
                          <a:pt x="5259" y="41101"/>
                          <a:pt x="7556" y="41101"/>
                        </a:cubicBezTo>
                        <a:cubicBezTo>
                          <a:pt x="21946" y="41101"/>
                          <a:pt x="33340" y="47825"/>
                          <a:pt x="33475" y="47907"/>
                        </a:cubicBezTo>
                        <a:lnTo>
                          <a:pt x="34070" y="48251"/>
                        </a:lnTo>
                        <a:lnTo>
                          <a:pt x="34070" y="7475"/>
                        </a:lnTo>
                        <a:cubicBezTo>
                          <a:pt x="35633" y="6612"/>
                          <a:pt x="46467" y="790"/>
                          <a:pt x="59875" y="790"/>
                        </a:cubicBezTo>
                        <a:cubicBezTo>
                          <a:pt x="62059" y="790"/>
                          <a:pt x="64312" y="945"/>
                          <a:pt x="66604" y="1300"/>
                        </a:cubicBezTo>
                        <a:lnTo>
                          <a:pt x="66604" y="26374"/>
                        </a:lnTo>
                        <a:lnTo>
                          <a:pt x="67387" y="26374"/>
                        </a:lnTo>
                        <a:lnTo>
                          <a:pt x="67387" y="611"/>
                        </a:lnTo>
                        <a:lnTo>
                          <a:pt x="67043" y="579"/>
                        </a:lnTo>
                        <a:cubicBezTo>
                          <a:pt x="64587" y="175"/>
                          <a:pt x="62174" y="0"/>
                          <a:pt x="59838" y="0"/>
                        </a:cubicBezTo>
                        <a:cubicBezTo>
                          <a:pt x="46259" y="0"/>
                          <a:pt x="35299" y="5903"/>
                          <a:pt x="33694" y="6785"/>
                        </a:cubicBezTo>
                        <a:cubicBezTo>
                          <a:pt x="32090" y="5903"/>
                          <a:pt x="21129" y="0"/>
                          <a:pt x="7550" y="0"/>
                        </a:cubicBezTo>
                        <a:close/>
                      </a:path>
                    </a:pathLst>
                  </a:custGeom>
                  <a:solidFill>
                    <a:srgbClr val="BE362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" name="Google Shape;876;p33">
                    <a:extLst>
                      <a:ext uri="{FF2B5EF4-FFF2-40B4-BE49-F238E27FC236}">
                        <a16:creationId xmlns:a16="http://schemas.microsoft.com/office/drawing/2014/main" id="{B0A543A6-2C38-3C44-B628-5BA92D103A3D}"/>
                      </a:ext>
                    </a:extLst>
                  </p:cNvPr>
                  <p:cNvSpPr/>
                  <p:nvPr/>
                </p:nvSpPr>
                <p:spPr>
                  <a:xfrm>
                    <a:off x="3934550" y="1971900"/>
                    <a:ext cx="789075" cy="177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63" h="7102" extrusionOk="0">
                        <a:moveTo>
                          <a:pt x="5771" y="0"/>
                        </a:moveTo>
                        <a:cubicBezTo>
                          <a:pt x="3870" y="0"/>
                          <a:pt x="1937" y="130"/>
                          <a:pt x="1" y="425"/>
                        </a:cubicBezTo>
                        <a:lnTo>
                          <a:pt x="63" y="801"/>
                        </a:lnTo>
                        <a:cubicBezTo>
                          <a:pt x="1971" y="511"/>
                          <a:pt x="3875" y="384"/>
                          <a:pt x="5750" y="384"/>
                        </a:cubicBezTo>
                        <a:cubicBezTo>
                          <a:pt x="19277" y="384"/>
                          <a:pt x="31237" y="7019"/>
                          <a:pt x="31375" y="7101"/>
                        </a:cubicBezTo>
                        <a:lnTo>
                          <a:pt x="31563" y="6756"/>
                        </a:lnTo>
                        <a:cubicBezTo>
                          <a:pt x="31425" y="6674"/>
                          <a:pt x="19409" y="0"/>
                          <a:pt x="5771" y="0"/>
                        </a:cubicBezTo>
                        <a:close/>
                      </a:path>
                    </a:pathLst>
                  </a:custGeom>
                  <a:solidFill>
                    <a:srgbClr val="BE362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877;p33">
                    <a:extLst>
                      <a:ext uri="{FF2B5EF4-FFF2-40B4-BE49-F238E27FC236}">
                        <a16:creationId xmlns:a16="http://schemas.microsoft.com/office/drawing/2014/main" id="{0B5B1680-B7CE-7088-360D-DB81A870F1FB}"/>
                      </a:ext>
                    </a:extLst>
                  </p:cNvPr>
                  <p:cNvSpPr/>
                  <p:nvPr/>
                </p:nvSpPr>
                <p:spPr>
                  <a:xfrm>
                    <a:off x="3976075" y="2024350"/>
                    <a:ext cx="610425" cy="12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7" h="5035" extrusionOk="0">
                        <a:moveTo>
                          <a:pt x="4544" y="0"/>
                        </a:moveTo>
                        <a:cubicBezTo>
                          <a:pt x="1708" y="0"/>
                          <a:pt x="38" y="321"/>
                          <a:pt x="1" y="333"/>
                        </a:cubicBezTo>
                        <a:lnTo>
                          <a:pt x="64" y="709"/>
                        </a:lnTo>
                        <a:cubicBezTo>
                          <a:pt x="100" y="709"/>
                          <a:pt x="1737" y="399"/>
                          <a:pt x="4523" y="399"/>
                        </a:cubicBezTo>
                        <a:cubicBezTo>
                          <a:pt x="8873" y="399"/>
                          <a:pt x="16025" y="1156"/>
                          <a:pt x="24260" y="5035"/>
                        </a:cubicBezTo>
                        <a:lnTo>
                          <a:pt x="24417" y="4658"/>
                        </a:lnTo>
                        <a:cubicBezTo>
                          <a:pt x="16147" y="771"/>
                          <a:pt x="8943" y="0"/>
                          <a:pt x="4544" y="0"/>
                        </a:cubicBezTo>
                        <a:close/>
                      </a:path>
                    </a:pathLst>
                  </a:custGeom>
                  <a:solidFill>
                    <a:srgbClr val="BE362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8" name="Google Shape;878;p33">
                  <a:extLst>
                    <a:ext uri="{FF2B5EF4-FFF2-40B4-BE49-F238E27FC236}">
                      <a16:creationId xmlns:a16="http://schemas.microsoft.com/office/drawing/2014/main" id="{04535065-7838-663B-1A8A-CB3B4034BCCE}"/>
                    </a:ext>
                  </a:extLst>
                </p:cNvPr>
                <p:cNvSpPr/>
                <p:nvPr/>
              </p:nvSpPr>
              <p:spPr>
                <a:xfrm>
                  <a:off x="4966125" y="3588049"/>
                  <a:ext cx="1609950" cy="357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98" h="8602" extrusionOk="0">
                      <a:moveTo>
                        <a:pt x="64398" y="5925"/>
                      </a:moveTo>
                      <a:lnTo>
                        <a:pt x="11224" y="5609"/>
                      </a:lnTo>
                      <a:lnTo>
                        <a:pt x="11224" y="8602"/>
                      </a:lnTo>
                      <a:lnTo>
                        <a:pt x="0" y="4112"/>
                      </a:lnTo>
                      <a:lnTo>
                        <a:pt x="11193" y="0"/>
                      </a:lnTo>
                      <a:lnTo>
                        <a:pt x="11193" y="2496"/>
                      </a:lnTo>
                    </a:path>
                  </a:pathLst>
                </a:custGeom>
                <a:noFill/>
                <a:ln w="9525" cap="flat" cmpd="sng">
                  <a:solidFill>
                    <a:srgbClr val="BE362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4" name="Google Shape;879;p33">
                <a:extLst>
                  <a:ext uri="{FF2B5EF4-FFF2-40B4-BE49-F238E27FC236}">
                    <a16:creationId xmlns:a16="http://schemas.microsoft.com/office/drawing/2014/main" id="{E80FC0F3-7833-638F-520A-2038E4BF5E39}"/>
                  </a:ext>
                </a:extLst>
              </p:cNvPr>
              <p:cNvSpPr/>
              <p:nvPr/>
            </p:nvSpPr>
            <p:spPr>
              <a:xfrm flipH="1">
                <a:off x="7180037" y="3276125"/>
                <a:ext cx="371700" cy="363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BE3626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4</a:t>
                </a: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BE3626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</p:grpSp>
      <p:sp>
        <p:nvSpPr>
          <p:cNvPr id="54" name="Google Shape;880;p33">
            <a:extLst>
              <a:ext uri="{FF2B5EF4-FFF2-40B4-BE49-F238E27FC236}">
                <a16:creationId xmlns:a16="http://schemas.microsoft.com/office/drawing/2014/main" id="{FF17A362-3CDB-4564-7A52-CC3A5AA44080}"/>
              </a:ext>
            </a:extLst>
          </p:cNvPr>
          <p:cNvSpPr/>
          <p:nvPr/>
        </p:nvSpPr>
        <p:spPr>
          <a:xfrm>
            <a:off x="8275594" y="3160070"/>
            <a:ext cx="357225" cy="578675"/>
          </a:xfrm>
          <a:custGeom>
            <a:avLst/>
            <a:gdLst/>
            <a:ahLst/>
            <a:cxnLst/>
            <a:rect l="l" t="t" r="r" b="b"/>
            <a:pathLst>
              <a:path w="14289" h="23147" extrusionOk="0">
                <a:moveTo>
                  <a:pt x="4978" y="0"/>
                </a:moveTo>
                <a:lnTo>
                  <a:pt x="4972" y="11923"/>
                </a:lnTo>
                <a:lnTo>
                  <a:pt x="0" y="11923"/>
                </a:lnTo>
                <a:lnTo>
                  <a:pt x="7458" y="23147"/>
                </a:lnTo>
                <a:lnTo>
                  <a:pt x="14289" y="11954"/>
                </a:lnTo>
                <a:lnTo>
                  <a:pt x="10143" y="11954"/>
                </a:lnTo>
              </a:path>
            </a:pathLst>
          </a:custGeom>
          <a:noFill/>
          <a:ln w="9525" cap="flat" cmpd="sng">
            <a:solidFill>
              <a:srgbClr val="58687A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5" name="Google Shape;881;p33">
            <a:extLst>
              <a:ext uri="{FF2B5EF4-FFF2-40B4-BE49-F238E27FC236}">
                <a16:creationId xmlns:a16="http://schemas.microsoft.com/office/drawing/2014/main" id="{57150B17-27AB-5609-0352-009EA3D1E5B9}"/>
              </a:ext>
            </a:extLst>
          </p:cNvPr>
          <p:cNvGrpSpPr/>
          <p:nvPr/>
        </p:nvGrpSpPr>
        <p:grpSpPr>
          <a:xfrm>
            <a:off x="2271844" y="3491602"/>
            <a:ext cx="3533210" cy="1579522"/>
            <a:chOff x="897750" y="3028982"/>
            <a:chExt cx="3533210" cy="1579522"/>
          </a:xfrm>
        </p:grpSpPr>
        <p:sp>
          <p:nvSpPr>
            <p:cNvPr id="68" name="Google Shape;883;p33">
              <a:extLst>
                <a:ext uri="{FF2B5EF4-FFF2-40B4-BE49-F238E27FC236}">
                  <a16:creationId xmlns:a16="http://schemas.microsoft.com/office/drawing/2014/main" id="{8BF31059-571B-E6B7-DF83-3D7311B49BB2}"/>
                </a:ext>
              </a:extLst>
            </p:cNvPr>
            <p:cNvSpPr txBox="1"/>
            <p:nvPr/>
          </p:nvSpPr>
          <p:spPr>
            <a:xfrm>
              <a:off x="1844602" y="4169604"/>
              <a:ext cx="1963800" cy="4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en-US" sz="18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 kiến một số vấn đề người nghe thắc mắc</a:t>
              </a:r>
              <a:endParaRPr lang="en-US" sz="18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7" name="Google Shape;885;p33">
              <a:extLst>
                <a:ext uri="{FF2B5EF4-FFF2-40B4-BE49-F238E27FC236}">
                  <a16:creationId xmlns:a16="http://schemas.microsoft.com/office/drawing/2014/main" id="{744C928F-4530-B639-0CEB-30C4DABBDECC}"/>
                </a:ext>
              </a:extLst>
            </p:cNvPr>
            <p:cNvGrpSpPr/>
            <p:nvPr/>
          </p:nvGrpSpPr>
          <p:grpSpPr>
            <a:xfrm>
              <a:off x="897750" y="3028982"/>
              <a:ext cx="3533210" cy="1184849"/>
              <a:chOff x="897750" y="3028982"/>
              <a:chExt cx="3533210" cy="1184849"/>
            </a:xfrm>
          </p:grpSpPr>
          <p:grpSp>
            <p:nvGrpSpPr>
              <p:cNvPr id="59" name="Google Shape;886;p33">
                <a:extLst>
                  <a:ext uri="{FF2B5EF4-FFF2-40B4-BE49-F238E27FC236}">
                    <a16:creationId xmlns:a16="http://schemas.microsoft.com/office/drawing/2014/main" id="{990C4107-1E88-27FF-288B-BEDC00772FA6}"/>
                  </a:ext>
                </a:extLst>
              </p:cNvPr>
              <p:cNvGrpSpPr/>
              <p:nvPr/>
            </p:nvGrpSpPr>
            <p:grpSpPr>
              <a:xfrm>
                <a:off x="897750" y="3028982"/>
                <a:ext cx="3533210" cy="1184849"/>
                <a:chOff x="897750" y="3028982"/>
                <a:chExt cx="3533210" cy="1184849"/>
              </a:xfrm>
            </p:grpSpPr>
            <p:grpSp>
              <p:nvGrpSpPr>
                <p:cNvPr id="61" name="Google Shape;887;p33">
                  <a:extLst>
                    <a:ext uri="{FF2B5EF4-FFF2-40B4-BE49-F238E27FC236}">
                      <a16:creationId xmlns:a16="http://schemas.microsoft.com/office/drawing/2014/main" id="{0F4A8142-1488-73EF-17AE-4BCF69E5F733}"/>
                    </a:ext>
                  </a:extLst>
                </p:cNvPr>
                <p:cNvGrpSpPr/>
                <p:nvPr/>
              </p:nvGrpSpPr>
              <p:grpSpPr>
                <a:xfrm flipH="1">
                  <a:off x="3354268" y="3413342"/>
                  <a:ext cx="1076692" cy="800489"/>
                  <a:chOff x="3896150" y="897700"/>
                  <a:chExt cx="1684700" cy="1252525"/>
                </a:xfrm>
              </p:grpSpPr>
              <p:sp>
                <p:nvSpPr>
                  <p:cNvPr id="65" name="Google Shape;888;p33">
                    <a:extLst>
                      <a:ext uri="{FF2B5EF4-FFF2-40B4-BE49-F238E27FC236}">
                        <a16:creationId xmlns:a16="http://schemas.microsoft.com/office/drawing/2014/main" id="{C6A64A4B-CE2C-6A43-82D1-EC49E5D94BB0}"/>
                      </a:ext>
                    </a:extLst>
                  </p:cNvPr>
                  <p:cNvSpPr/>
                  <p:nvPr/>
                </p:nvSpPr>
                <p:spPr>
                  <a:xfrm>
                    <a:off x="3896150" y="897700"/>
                    <a:ext cx="1684700" cy="120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388" h="48252" extrusionOk="0">
                        <a:moveTo>
                          <a:pt x="7532" y="789"/>
                        </a:moveTo>
                        <a:cubicBezTo>
                          <a:pt x="20924" y="789"/>
                          <a:pt x="31724" y="6586"/>
                          <a:pt x="33287" y="7475"/>
                        </a:cubicBezTo>
                        <a:lnTo>
                          <a:pt x="33287" y="46904"/>
                        </a:lnTo>
                        <a:cubicBezTo>
                          <a:pt x="30748" y="45525"/>
                          <a:pt x="20280" y="40322"/>
                          <a:pt x="7523" y="40322"/>
                        </a:cubicBezTo>
                        <a:cubicBezTo>
                          <a:pt x="7360" y="40319"/>
                          <a:pt x="7197" y="40318"/>
                          <a:pt x="7035" y="40318"/>
                        </a:cubicBezTo>
                        <a:cubicBezTo>
                          <a:pt x="4941" y="40318"/>
                          <a:pt x="2849" y="40503"/>
                          <a:pt x="784" y="40823"/>
                        </a:cubicBezTo>
                        <a:lnTo>
                          <a:pt x="784" y="1300"/>
                        </a:lnTo>
                        <a:cubicBezTo>
                          <a:pt x="3084" y="944"/>
                          <a:pt x="5343" y="789"/>
                          <a:pt x="7532" y="789"/>
                        </a:cubicBezTo>
                        <a:close/>
                        <a:moveTo>
                          <a:pt x="7550" y="0"/>
                        </a:moveTo>
                        <a:cubicBezTo>
                          <a:pt x="5215" y="0"/>
                          <a:pt x="2802" y="175"/>
                          <a:pt x="346" y="579"/>
                        </a:cubicBezTo>
                        <a:lnTo>
                          <a:pt x="1" y="611"/>
                        </a:lnTo>
                        <a:lnTo>
                          <a:pt x="1" y="41732"/>
                        </a:lnTo>
                        <a:lnTo>
                          <a:pt x="471" y="41669"/>
                        </a:lnTo>
                        <a:cubicBezTo>
                          <a:pt x="2887" y="41273"/>
                          <a:pt x="5259" y="41101"/>
                          <a:pt x="7556" y="41101"/>
                        </a:cubicBezTo>
                        <a:cubicBezTo>
                          <a:pt x="21946" y="41101"/>
                          <a:pt x="33340" y="47825"/>
                          <a:pt x="33475" y="47907"/>
                        </a:cubicBezTo>
                        <a:lnTo>
                          <a:pt x="34070" y="48251"/>
                        </a:lnTo>
                        <a:lnTo>
                          <a:pt x="34070" y="7475"/>
                        </a:lnTo>
                        <a:cubicBezTo>
                          <a:pt x="35633" y="6612"/>
                          <a:pt x="46467" y="790"/>
                          <a:pt x="59875" y="790"/>
                        </a:cubicBezTo>
                        <a:cubicBezTo>
                          <a:pt x="62059" y="790"/>
                          <a:pt x="64312" y="945"/>
                          <a:pt x="66604" y="1300"/>
                        </a:cubicBezTo>
                        <a:lnTo>
                          <a:pt x="66604" y="26374"/>
                        </a:lnTo>
                        <a:lnTo>
                          <a:pt x="67387" y="26374"/>
                        </a:lnTo>
                        <a:lnTo>
                          <a:pt x="67387" y="611"/>
                        </a:lnTo>
                        <a:lnTo>
                          <a:pt x="67043" y="579"/>
                        </a:lnTo>
                        <a:cubicBezTo>
                          <a:pt x="64587" y="175"/>
                          <a:pt x="62174" y="0"/>
                          <a:pt x="59838" y="0"/>
                        </a:cubicBezTo>
                        <a:cubicBezTo>
                          <a:pt x="46259" y="0"/>
                          <a:pt x="35299" y="5903"/>
                          <a:pt x="33694" y="6785"/>
                        </a:cubicBezTo>
                        <a:cubicBezTo>
                          <a:pt x="32090" y="5903"/>
                          <a:pt x="21129" y="0"/>
                          <a:pt x="7550" y="0"/>
                        </a:cubicBezTo>
                        <a:close/>
                      </a:path>
                    </a:pathLst>
                  </a:custGeom>
                  <a:solidFill>
                    <a:srgbClr val="E7A3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" name="Google Shape;889;p33">
                    <a:extLst>
                      <a:ext uri="{FF2B5EF4-FFF2-40B4-BE49-F238E27FC236}">
                        <a16:creationId xmlns:a16="http://schemas.microsoft.com/office/drawing/2014/main" id="{FB657B01-6C55-018C-1352-5E114B2F6CCF}"/>
                      </a:ext>
                    </a:extLst>
                  </p:cNvPr>
                  <p:cNvSpPr/>
                  <p:nvPr/>
                </p:nvSpPr>
                <p:spPr>
                  <a:xfrm>
                    <a:off x="3934550" y="1971900"/>
                    <a:ext cx="789075" cy="177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63" h="7102" extrusionOk="0">
                        <a:moveTo>
                          <a:pt x="5771" y="0"/>
                        </a:moveTo>
                        <a:cubicBezTo>
                          <a:pt x="3870" y="0"/>
                          <a:pt x="1937" y="130"/>
                          <a:pt x="1" y="425"/>
                        </a:cubicBezTo>
                        <a:lnTo>
                          <a:pt x="63" y="801"/>
                        </a:lnTo>
                        <a:cubicBezTo>
                          <a:pt x="1971" y="511"/>
                          <a:pt x="3875" y="384"/>
                          <a:pt x="5750" y="384"/>
                        </a:cubicBezTo>
                        <a:cubicBezTo>
                          <a:pt x="19277" y="384"/>
                          <a:pt x="31237" y="7019"/>
                          <a:pt x="31375" y="7101"/>
                        </a:cubicBezTo>
                        <a:lnTo>
                          <a:pt x="31563" y="6756"/>
                        </a:lnTo>
                        <a:cubicBezTo>
                          <a:pt x="31425" y="6674"/>
                          <a:pt x="19409" y="0"/>
                          <a:pt x="5771" y="0"/>
                        </a:cubicBezTo>
                        <a:close/>
                      </a:path>
                    </a:pathLst>
                  </a:custGeom>
                  <a:solidFill>
                    <a:srgbClr val="E7A3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" name="Google Shape;890;p33">
                    <a:extLst>
                      <a:ext uri="{FF2B5EF4-FFF2-40B4-BE49-F238E27FC236}">
                        <a16:creationId xmlns:a16="http://schemas.microsoft.com/office/drawing/2014/main" id="{52964BCB-844C-1FAD-93EF-141AFE1B0BE4}"/>
                      </a:ext>
                    </a:extLst>
                  </p:cNvPr>
                  <p:cNvSpPr/>
                  <p:nvPr/>
                </p:nvSpPr>
                <p:spPr>
                  <a:xfrm>
                    <a:off x="3976075" y="2024350"/>
                    <a:ext cx="610425" cy="12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7" h="5035" extrusionOk="0">
                        <a:moveTo>
                          <a:pt x="4544" y="0"/>
                        </a:moveTo>
                        <a:cubicBezTo>
                          <a:pt x="1708" y="0"/>
                          <a:pt x="38" y="321"/>
                          <a:pt x="1" y="333"/>
                        </a:cubicBezTo>
                        <a:lnTo>
                          <a:pt x="64" y="709"/>
                        </a:lnTo>
                        <a:cubicBezTo>
                          <a:pt x="100" y="709"/>
                          <a:pt x="1737" y="399"/>
                          <a:pt x="4523" y="399"/>
                        </a:cubicBezTo>
                        <a:cubicBezTo>
                          <a:pt x="8873" y="399"/>
                          <a:pt x="16025" y="1156"/>
                          <a:pt x="24260" y="5035"/>
                        </a:cubicBezTo>
                        <a:lnTo>
                          <a:pt x="24417" y="4658"/>
                        </a:lnTo>
                        <a:cubicBezTo>
                          <a:pt x="16147" y="771"/>
                          <a:pt x="8943" y="0"/>
                          <a:pt x="4544" y="0"/>
                        </a:cubicBezTo>
                        <a:close/>
                      </a:path>
                    </a:pathLst>
                  </a:custGeom>
                  <a:solidFill>
                    <a:srgbClr val="E7A3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2" name="Google Shape;891;p33">
                  <a:extLst>
                    <a:ext uri="{FF2B5EF4-FFF2-40B4-BE49-F238E27FC236}">
                      <a16:creationId xmlns:a16="http://schemas.microsoft.com/office/drawing/2014/main" id="{63C270EE-80B9-BEE1-B62B-DEAEB82E41E5}"/>
                    </a:ext>
                  </a:extLst>
                </p:cNvPr>
                <p:cNvSpPr/>
                <p:nvPr/>
              </p:nvSpPr>
              <p:spPr>
                <a:xfrm rot="2201744">
                  <a:off x="1280342" y="3408306"/>
                  <a:ext cx="758106" cy="422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30" h="16882" extrusionOk="0">
                      <a:moveTo>
                        <a:pt x="40430" y="7604"/>
                      </a:moveTo>
                      <a:cubicBezTo>
                        <a:pt x="39666" y="9045"/>
                        <a:pt x="37229" y="15116"/>
                        <a:pt x="35846" y="16250"/>
                      </a:cubicBezTo>
                      <a:cubicBezTo>
                        <a:pt x="34463" y="17384"/>
                        <a:pt x="33307" y="17118"/>
                        <a:pt x="32131" y="14410"/>
                      </a:cubicBezTo>
                      <a:cubicBezTo>
                        <a:pt x="30955" y="11702"/>
                        <a:pt x="30692" y="-101"/>
                        <a:pt x="28788" y="1"/>
                      </a:cubicBezTo>
                      <a:cubicBezTo>
                        <a:pt x="26884" y="103"/>
                        <a:pt x="22820" y="14925"/>
                        <a:pt x="20706" y="15024"/>
                      </a:cubicBezTo>
                      <a:cubicBezTo>
                        <a:pt x="18592" y="15123"/>
                        <a:pt x="17513" y="1769"/>
                        <a:pt x="16103" y="594"/>
                      </a:cubicBezTo>
                      <a:cubicBezTo>
                        <a:pt x="14693" y="-581"/>
                        <a:pt x="13431" y="5604"/>
                        <a:pt x="12248" y="7976"/>
                      </a:cubicBezTo>
                      <a:cubicBezTo>
                        <a:pt x="11065" y="10348"/>
                        <a:pt x="9977" y="14480"/>
                        <a:pt x="9003" y="14826"/>
                      </a:cubicBezTo>
                      <a:cubicBezTo>
                        <a:pt x="8030" y="15172"/>
                        <a:pt x="7225" y="11566"/>
                        <a:pt x="6407" y="10050"/>
                      </a:cubicBezTo>
                      <a:cubicBezTo>
                        <a:pt x="5589" y="8535"/>
                        <a:pt x="4869" y="5932"/>
                        <a:pt x="4093" y="5733"/>
                      </a:cubicBezTo>
                      <a:cubicBezTo>
                        <a:pt x="3317" y="5534"/>
                        <a:pt x="2434" y="7868"/>
                        <a:pt x="1752" y="8856"/>
                      </a:cubicBezTo>
                      <a:cubicBezTo>
                        <a:pt x="1070" y="9844"/>
                        <a:pt x="292" y="11195"/>
                        <a:pt x="0" y="1166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E7A33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63" name="Google Shape;892;p33">
                  <a:extLst>
                    <a:ext uri="{FF2B5EF4-FFF2-40B4-BE49-F238E27FC236}">
                      <a16:creationId xmlns:a16="http://schemas.microsoft.com/office/drawing/2014/main" id="{E486D510-5965-242A-7F89-4C8F79ADD92A}"/>
                    </a:ext>
                  </a:extLst>
                </p:cNvPr>
                <p:cNvCxnSpPr/>
                <p:nvPr/>
              </p:nvCxnSpPr>
              <p:spPr>
                <a:xfrm rot="10800000">
                  <a:off x="1965550" y="3832075"/>
                  <a:ext cx="1398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7A33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64" name="Google Shape;893;p33">
                  <a:extLst>
                    <a:ext uri="{FF2B5EF4-FFF2-40B4-BE49-F238E27FC236}">
                      <a16:creationId xmlns:a16="http://schemas.microsoft.com/office/drawing/2014/main" id="{353E9864-42BC-A7C6-87B3-27D12C20FCD4}"/>
                    </a:ext>
                  </a:extLst>
                </p:cNvPr>
                <p:cNvSpPr/>
                <p:nvPr/>
              </p:nvSpPr>
              <p:spPr>
                <a:xfrm rot="-2700000">
                  <a:off x="1022703" y="3057450"/>
                  <a:ext cx="273905" cy="46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5" h="9622" extrusionOk="0">
                      <a:moveTo>
                        <a:pt x="4478" y="215"/>
                      </a:moveTo>
                      <a:cubicBezTo>
                        <a:pt x="4954" y="215"/>
                        <a:pt x="5335" y="572"/>
                        <a:pt x="5383" y="1025"/>
                      </a:cubicBezTo>
                      <a:lnTo>
                        <a:pt x="215" y="1025"/>
                      </a:lnTo>
                      <a:cubicBezTo>
                        <a:pt x="262" y="548"/>
                        <a:pt x="667" y="215"/>
                        <a:pt x="1144" y="215"/>
                      </a:cubicBezTo>
                      <a:close/>
                      <a:moveTo>
                        <a:pt x="5430" y="1191"/>
                      </a:moveTo>
                      <a:lnTo>
                        <a:pt x="5430" y="2811"/>
                      </a:lnTo>
                      <a:lnTo>
                        <a:pt x="215" y="2811"/>
                      </a:lnTo>
                      <a:lnTo>
                        <a:pt x="215" y="1191"/>
                      </a:lnTo>
                      <a:close/>
                      <a:moveTo>
                        <a:pt x="5383" y="2977"/>
                      </a:moveTo>
                      <a:lnTo>
                        <a:pt x="5383" y="5383"/>
                      </a:lnTo>
                      <a:lnTo>
                        <a:pt x="191" y="5383"/>
                      </a:lnTo>
                      <a:lnTo>
                        <a:pt x="191" y="2977"/>
                      </a:lnTo>
                      <a:close/>
                      <a:moveTo>
                        <a:pt x="5406" y="5597"/>
                      </a:moveTo>
                      <a:lnTo>
                        <a:pt x="5406" y="5645"/>
                      </a:lnTo>
                      <a:lnTo>
                        <a:pt x="5383" y="5645"/>
                      </a:lnTo>
                      <a:lnTo>
                        <a:pt x="3596" y="8193"/>
                      </a:lnTo>
                      <a:lnTo>
                        <a:pt x="2001" y="8193"/>
                      </a:lnTo>
                      <a:lnTo>
                        <a:pt x="215" y="5645"/>
                      </a:lnTo>
                      <a:lnTo>
                        <a:pt x="215" y="5597"/>
                      </a:lnTo>
                      <a:close/>
                      <a:moveTo>
                        <a:pt x="3454" y="8407"/>
                      </a:moveTo>
                      <a:lnTo>
                        <a:pt x="2811" y="9360"/>
                      </a:lnTo>
                      <a:lnTo>
                        <a:pt x="2120" y="8407"/>
                      </a:lnTo>
                      <a:close/>
                      <a:moveTo>
                        <a:pt x="1191" y="1"/>
                      </a:moveTo>
                      <a:cubicBezTo>
                        <a:pt x="572" y="1"/>
                        <a:pt x="96" y="477"/>
                        <a:pt x="48" y="1096"/>
                      </a:cubicBezTo>
                      <a:lnTo>
                        <a:pt x="48" y="5692"/>
                      </a:lnTo>
                      <a:lnTo>
                        <a:pt x="0" y="5692"/>
                      </a:lnTo>
                      <a:cubicBezTo>
                        <a:pt x="0" y="5716"/>
                        <a:pt x="0" y="5716"/>
                        <a:pt x="24" y="5740"/>
                      </a:cubicBezTo>
                      <a:lnTo>
                        <a:pt x="2739" y="9598"/>
                      </a:lnTo>
                      <a:cubicBezTo>
                        <a:pt x="2763" y="9622"/>
                        <a:pt x="2811" y="9622"/>
                        <a:pt x="2834" y="9622"/>
                      </a:cubicBezTo>
                      <a:cubicBezTo>
                        <a:pt x="2858" y="9622"/>
                        <a:pt x="2882" y="9598"/>
                        <a:pt x="2906" y="9598"/>
                      </a:cubicBezTo>
                      <a:lnTo>
                        <a:pt x="5621" y="5740"/>
                      </a:lnTo>
                      <a:cubicBezTo>
                        <a:pt x="5621" y="5716"/>
                        <a:pt x="5645" y="5716"/>
                        <a:pt x="5645" y="5692"/>
                      </a:cubicBezTo>
                      <a:lnTo>
                        <a:pt x="5645" y="1096"/>
                      </a:lnTo>
                      <a:cubicBezTo>
                        <a:pt x="5645" y="477"/>
                        <a:pt x="5144" y="1"/>
                        <a:pt x="4525" y="1"/>
                      </a:cubicBezTo>
                      <a:close/>
                    </a:path>
                  </a:pathLst>
                </a:custGeom>
                <a:solidFill>
                  <a:srgbClr val="E7A33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0" name="Google Shape;894;p33">
                <a:extLst>
                  <a:ext uri="{FF2B5EF4-FFF2-40B4-BE49-F238E27FC236}">
                    <a16:creationId xmlns:a16="http://schemas.microsoft.com/office/drawing/2014/main" id="{DB0BAB77-DE76-351F-54C3-53D6B9DA88EA}"/>
                  </a:ext>
                </a:extLst>
              </p:cNvPr>
              <p:cNvSpPr/>
              <p:nvPr/>
            </p:nvSpPr>
            <p:spPr>
              <a:xfrm flipH="1">
                <a:off x="3970516" y="3276125"/>
                <a:ext cx="371700" cy="363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E7A33E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5</a:t>
                </a:r>
                <a:endPara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E7A33E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0599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C178282-8AFD-483A-AA26-A229C28DE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Shape 18">
            <a:extLst>
              <a:ext uri="{FF2B5EF4-FFF2-40B4-BE49-F238E27FC236}">
                <a16:creationId xmlns:a16="http://schemas.microsoft.com/office/drawing/2014/main" id="{28601E5D-6F84-4A4B-8BBA-ECDA7EA03BF5}"/>
              </a:ext>
            </a:extLst>
          </p:cNvPr>
          <p:cNvSpPr/>
          <p:nvPr/>
        </p:nvSpPr>
        <p:spPr>
          <a:xfrm>
            <a:off x="3986783" y="1430954"/>
            <a:ext cx="4023361" cy="959416"/>
          </a:xfrm>
          <a:prstGeom prst="roundRect">
            <a:avLst>
              <a:gd name="adj" fmla="val 0"/>
            </a:avLst>
          </a:prstGeom>
          <a:solidFill>
            <a:srgbClr val="2BA4B7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CB07085-C97E-4DE0-9555-0C3E29571A2C}"/>
              </a:ext>
            </a:extLst>
          </p:cNvPr>
          <p:cNvSpPr/>
          <p:nvPr/>
        </p:nvSpPr>
        <p:spPr>
          <a:xfrm>
            <a:off x="4468118" y="1402830"/>
            <a:ext cx="3568606" cy="1015663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6000" b="1" spc="6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altLang="zh-CN" sz="6000" b="1" spc="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2: </a:t>
            </a:r>
            <a:endParaRPr lang="zh-CN" altLang="en-US" sz="6000" b="1" spc="6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8BA41-BCCC-4D9C-7A1A-E0A95DED8D90}"/>
              </a:ext>
            </a:extLst>
          </p:cNvPr>
          <p:cNvSpPr txBox="1"/>
          <p:nvPr/>
        </p:nvSpPr>
        <p:spPr>
          <a:xfrm>
            <a:off x="1033590" y="2446617"/>
            <a:ext cx="9929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65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261970"/>
            <a:ext cx="787224" cy="467414"/>
          </a:xfrm>
          <a:prstGeom prst="rect">
            <a:avLst/>
          </a:prstGeom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D4E5AD0C-5A39-7C60-4AF5-93C46881FC1A}"/>
              </a:ext>
            </a:extLst>
          </p:cNvPr>
          <p:cNvSpPr txBox="1"/>
          <p:nvPr/>
        </p:nvSpPr>
        <p:spPr>
          <a:xfrm>
            <a:off x="1555040" y="811398"/>
            <a:ext cx="784225" cy="649188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2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+mn-cs"/>
            </a:endParaRPr>
          </a:p>
        </p:txBody>
      </p:sp>
      <p:sp>
        <p:nvSpPr>
          <p:cNvPr id="6" name="文本框 19">
            <a:extLst>
              <a:ext uri="{FF2B5EF4-FFF2-40B4-BE49-F238E27FC236}">
                <a16:creationId xmlns:a16="http://schemas.microsoft.com/office/drawing/2014/main" id="{D0B89A67-A3B5-650B-C8CD-EDB276FA884A}"/>
              </a:ext>
            </a:extLst>
          </p:cNvPr>
          <p:cNvSpPr txBox="1"/>
          <p:nvPr/>
        </p:nvSpPr>
        <p:spPr>
          <a:xfrm>
            <a:off x="2580186" y="874382"/>
            <a:ext cx="321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Trình bày bài nói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D54529"/>
              </a:solidFill>
              <a:effectLst/>
              <a:uLnTx/>
              <a:uFillTx/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BD2920E3-B8D7-8440-D502-68AB5E9F5DA5}"/>
              </a:ext>
            </a:extLst>
          </p:cNvPr>
          <p:cNvGrpSpPr/>
          <p:nvPr/>
        </p:nvGrpSpPr>
        <p:grpSpPr>
          <a:xfrm>
            <a:off x="3536158" y="1630544"/>
            <a:ext cx="4743379" cy="612668"/>
            <a:chOff x="-96839" y="1164188"/>
            <a:chExt cx="4743379" cy="824950"/>
          </a:xfrm>
        </p:grpSpPr>
        <p:sp>
          <p:nvSpPr>
            <p:cNvPr id="8" name=" 220">
              <a:extLst>
                <a:ext uri="{FF2B5EF4-FFF2-40B4-BE49-F238E27FC236}">
                  <a16:creationId xmlns:a16="http://schemas.microsoft.com/office/drawing/2014/main" id="{5D31C8F5-DBF7-60EF-CBD5-2E7CC82FC170}"/>
                </a:ext>
              </a:extLst>
            </p:cNvPr>
            <p:cNvSpPr/>
            <p:nvPr/>
          </p:nvSpPr>
          <p:spPr>
            <a:xfrm>
              <a:off x="-96839" y="1339850"/>
              <a:ext cx="4743379" cy="649288"/>
            </a:xfrm>
            <a:prstGeom prst="homePlate">
              <a:avLst/>
            </a:prstGeom>
            <a:solidFill>
              <a:srgbClr val="6D6FC7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endParaRPr>
            </a:p>
          </p:txBody>
        </p:sp>
        <p:sp>
          <p:nvSpPr>
            <p:cNvPr id="9" name="文本框 5">
              <a:extLst>
                <a:ext uri="{FF2B5EF4-FFF2-40B4-BE49-F238E27FC236}">
                  <a16:creationId xmlns:a16="http://schemas.microsoft.com/office/drawing/2014/main" id="{EC082405-1C38-86DF-FAFF-E3058EEBE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91" y="1164188"/>
              <a:ext cx="4248279" cy="7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2400" b="1" kern="1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Đối với người trình bày bài nói</a:t>
              </a:r>
              <a:endParaRPr lang="en-US" sz="2400" b="1">
                <a:solidFill>
                  <a:schemeClr val="bg1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图片 23">
            <a:extLst>
              <a:ext uri="{FF2B5EF4-FFF2-40B4-BE49-F238E27FC236}">
                <a16:creationId xmlns:a16="http://schemas.microsoft.com/office/drawing/2014/main" id="{1BED7618-8B9E-1527-EB45-C37BBA0A1C0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3681313" y="3277931"/>
            <a:ext cx="4497100" cy="2838459"/>
          </a:xfrm>
          <a:prstGeom prst="rect">
            <a:avLst/>
          </a:prstGeom>
        </p:spPr>
      </p:pic>
      <p:sp>
        <p:nvSpPr>
          <p:cNvPr id="11" name="任意多边形 116">
            <a:extLst>
              <a:ext uri="{FF2B5EF4-FFF2-40B4-BE49-F238E27FC236}">
                <a16:creationId xmlns:a16="http://schemas.microsoft.com/office/drawing/2014/main" id="{6E05F5B0-EC7A-E1A8-72C2-189A0C25B73F}"/>
              </a:ext>
            </a:extLst>
          </p:cNvPr>
          <p:cNvSpPr>
            <a:spLocks/>
          </p:cNvSpPr>
          <p:nvPr/>
        </p:nvSpPr>
        <p:spPr bwMode="auto">
          <a:xfrm>
            <a:off x="1949784" y="2014222"/>
            <a:ext cx="1120830" cy="1120830"/>
          </a:xfrm>
          <a:custGeom>
            <a:avLst/>
            <a:gdLst>
              <a:gd name="connsiteX0" fmla="*/ 1141709 w 2279650"/>
              <a:gd name="connsiteY0" fmla="*/ 173038 h 2274888"/>
              <a:gd name="connsiteX1" fmla="*/ 813858 w 2279650"/>
              <a:gd name="connsiteY1" fmla="*/ 391536 h 2274888"/>
              <a:gd name="connsiteX2" fmla="*/ 648049 w 2279650"/>
              <a:gd name="connsiteY2" fmla="*/ 670310 h 2274888"/>
              <a:gd name="connsiteX3" fmla="*/ 354113 w 2279650"/>
              <a:gd name="connsiteY3" fmla="*/ 851136 h 2274888"/>
              <a:gd name="connsiteX4" fmla="*/ 161925 w 2279650"/>
              <a:gd name="connsiteY4" fmla="*/ 1137445 h 2274888"/>
              <a:gd name="connsiteX5" fmla="*/ 354113 w 2279650"/>
              <a:gd name="connsiteY5" fmla="*/ 1423753 h 2274888"/>
              <a:gd name="connsiteX6" fmla="*/ 648049 w 2279650"/>
              <a:gd name="connsiteY6" fmla="*/ 1608346 h 2274888"/>
              <a:gd name="connsiteX7" fmla="*/ 813858 w 2279650"/>
              <a:gd name="connsiteY7" fmla="*/ 1883353 h 2274888"/>
              <a:gd name="connsiteX8" fmla="*/ 1141709 w 2279650"/>
              <a:gd name="connsiteY8" fmla="*/ 2101851 h 2274888"/>
              <a:gd name="connsiteX9" fmla="*/ 1469560 w 2279650"/>
              <a:gd name="connsiteY9" fmla="*/ 1883353 h 2274888"/>
              <a:gd name="connsiteX10" fmla="*/ 1635370 w 2279650"/>
              <a:gd name="connsiteY10" fmla="*/ 1608346 h 2274888"/>
              <a:gd name="connsiteX11" fmla="*/ 1925537 w 2279650"/>
              <a:gd name="connsiteY11" fmla="*/ 1423753 h 2274888"/>
              <a:gd name="connsiteX12" fmla="*/ 2117725 w 2279650"/>
              <a:gd name="connsiteY12" fmla="*/ 1137445 h 2274888"/>
              <a:gd name="connsiteX13" fmla="*/ 1925537 w 2279650"/>
              <a:gd name="connsiteY13" fmla="*/ 851136 h 2274888"/>
              <a:gd name="connsiteX14" fmla="*/ 1635370 w 2279650"/>
              <a:gd name="connsiteY14" fmla="*/ 670310 h 2274888"/>
              <a:gd name="connsiteX15" fmla="*/ 1469560 w 2279650"/>
              <a:gd name="connsiteY15" fmla="*/ 391536 h 2274888"/>
              <a:gd name="connsiteX16" fmla="*/ 1141709 w 2279650"/>
              <a:gd name="connsiteY16" fmla="*/ 173038 h 2274888"/>
              <a:gd name="connsiteX17" fmla="*/ 1141709 w 2279650"/>
              <a:gd name="connsiteY17" fmla="*/ 0 h 2274888"/>
              <a:gd name="connsiteX18" fmla="*/ 1578799 w 2279650"/>
              <a:gd name="connsiteY18" fmla="*/ 350273 h 2274888"/>
              <a:gd name="connsiteX19" fmla="*/ 1721984 w 2279650"/>
              <a:gd name="connsiteY19" fmla="*/ 591320 h 2274888"/>
              <a:gd name="connsiteX20" fmla="*/ 2087481 w 2279650"/>
              <a:gd name="connsiteY20" fmla="*/ 896396 h 2274888"/>
              <a:gd name="connsiteX21" fmla="*/ 2279650 w 2279650"/>
              <a:gd name="connsiteY21" fmla="*/ 1137444 h 2274888"/>
              <a:gd name="connsiteX22" fmla="*/ 2087481 w 2279650"/>
              <a:gd name="connsiteY22" fmla="*/ 1378492 h 2274888"/>
              <a:gd name="connsiteX23" fmla="*/ 1721984 w 2279650"/>
              <a:gd name="connsiteY23" fmla="*/ 1683568 h 2274888"/>
              <a:gd name="connsiteX24" fmla="*/ 1578799 w 2279650"/>
              <a:gd name="connsiteY24" fmla="*/ 1928382 h 2274888"/>
              <a:gd name="connsiteX25" fmla="*/ 1141709 w 2279650"/>
              <a:gd name="connsiteY25" fmla="*/ 2274888 h 2274888"/>
              <a:gd name="connsiteX26" fmla="*/ 700851 w 2279650"/>
              <a:gd name="connsiteY26" fmla="*/ 1928382 h 2274888"/>
              <a:gd name="connsiteX27" fmla="*/ 557667 w 2279650"/>
              <a:gd name="connsiteY27" fmla="*/ 1683568 h 2274888"/>
              <a:gd name="connsiteX28" fmla="*/ 195937 w 2279650"/>
              <a:gd name="connsiteY28" fmla="*/ 1378492 h 2274888"/>
              <a:gd name="connsiteX29" fmla="*/ 0 w 2279650"/>
              <a:gd name="connsiteY29" fmla="*/ 1137444 h 2274888"/>
              <a:gd name="connsiteX30" fmla="*/ 195937 w 2279650"/>
              <a:gd name="connsiteY30" fmla="*/ 896396 h 2274888"/>
              <a:gd name="connsiteX31" fmla="*/ 557667 w 2279650"/>
              <a:gd name="connsiteY31" fmla="*/ 591320 h 2274888"/>
              <a:gd name="connsiteX32" fmla="*/ 700851 w 2279650"/>
              <a:gd name="connsiteY32" fmla="*/ 350273 h 2274888"/>
              <a:gd name="connsiteX33" fmla="*/ 1141709 w 2279650"/>
              <a:gd name="connsiteY33" fmla="*/ 0 h 227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79650" h="2274888">
                <a:moveTo>
                  <a:pt x="1141709" y="173038"/>
                </a:moveTo>
                <a:cubicBezTo>
                  <a:pt x="1039962" y="289822"/>
                  <a:pt x="957058" y="289822"/>
                  <a:pt x="813858" y="391536"/>
                </a:cubicBezTo>
                <a:cubicBezTo>
                  <a:pt x="670659" y="493251"/>
                  <a:pt x="648049" y="670310"/>
                  <a:pt x="648049" y="670310"/>
                </a:cubicBezTo>
                <a:cubicBezTo>
                  <a:pt x="648049" y="670310"/>
                  <a:pt x="455860" y="696681"/>
                  <a:pt x="354113" y="851136"/>
                </a:cubicBezTo>
                <a:cubicBezTo>
                  <a:pt x="256135" y="1001825"/>
                  <a:pt x="237293" y="1103540"/>
                  <a:pt x="161925" y="1137445"/>
                </a:cubicBezTo>
                <a:cubicBezTo>
                  <a:pt x="237293" y="1171350"/>
                  <a:pt x="256135" y="1273064"/>
                  <a:pt x="354113" y="1423753"/>
                </a:cubicBezTo>
                <a:cubicBezTo>
                  <a:pt x="455860" y="1578209"/>
                  <a:pt x="648049" y="1608346"/>
                  <a:pt x="648049" y="1608346"/>
                </a:cubicBezTo>
                <a:cubicBezTo>
                  <a:pt x="648049" y="1608346"/>
                  <a:pt x="670659" y="1781638"/>
                  <a:pt x="813858" y="1883353"/>
                </a:cubicBezTo>
                <a:cubicBezTo>
                  <a:pt x="957058" y="1988835"/>
                  <a:pt x="1039962" y="1988835"/>
                  <a:pt x="1141709" y="2101851"/>
                </a:cubicBezTo>
                <a:cubicBezTo>
                  <a:pt x="1243456" y="1988835"/>
                  <a:pt x="1326361" y="1988835"/>
                  <a:pt x="1469560" y="1883353"/>
                </a:cubicBezTo>
                <a:cubicBezTo>
                  <a:pt x="1612759" y="1781638"/>
                  <a:pt x="1635370" y="1608346"/>
                  <a:pt x="1635370" y="1608346"/>
                </a:cubicBezTo>
                <a:cubicBezTo>
                  <a:pt x="1635370" y="1608346"/>
                  <a:pt x="1823790" y="1578209"/>
                  <a:pt x="1925537" y="1423753"/>
                </a:cubicBezTo>
                <a:cubicBezTo>
                  <a:pt x="2027283" y="1273064"/>
                  <a:pt x="2046125" y="1171350"/>
                  <a:pt x="2117725" y="1137445"/>
                </a:cubicBezTo>
                <a:cubicBezTo>
                  <a:pt x="2046125" y="1103540"/>
                  <a:pt x="2027283" y="1001825"/>
                  <a:pt x="1925537" y="851136"/>
                </a:cubicBezTo>
                <a:cubicBezTo>
                  <a:pt x="1823790" y="696681"/>
                  <a:pt x="1635370" y="670310"/>
                  <a:pt x="1635370" y="670310"/>
                </a:cubicBezTo>
                <a:cubicBezTo>
                  <a:pt x="1635370" y="670310"/>
                  <a:pt x="1612759" y="493251"/>
                  <a:pt x="1469560" y="391536"/>
                </a:cubicBezTo>
                <a:cubicBezTo>
                  <a:pt x="1326361" y="289822"/>
                  <a:pt x="1243456" y="289822"/>
                  <a:pt x="1141709" y="173038"/>
                </a:cubicBezTo>
                <a:close/>
                <a:moveTo>
                  <a:pt x="1141709" y="0"/>
                </a:moveTo>
                <a:cubicBezTo>
                  <a:pt x="1228373" y="180786"/>
                  <a:pt x="1439382" y="252347"/>
                  <a:pt x="1578799" y="350273"/>
                </a:cubicBezTo>
                <a:cubicBezTo>
                  <a:pt x="1718216" y="444432"/>
                  <a:pt x="1721984" y="591320"/>
                  <a:pt x="1721984" y="591320"/>
                </a:cubicBezTo>
                <a:cubicBezTo>
                  <a:pt x="1721984" y="591320"/>
                  <a:pt x="1929225" y="651582"/>
                  <a:pt x="2087481" y="896396"/>
                </a:cubicBezTo>
                <a:cubicBezTo>
                  <a:pt x="2241970" y="1141211"/>
                  <a:pt x="2189218" y="1114846"/>
                  <a:pt x="2279650" y="1137444"/>
                </a:cubicBezTo>
                <a:cubicBezTo>
                  <a:pt x="2189218" y="1160042"/>
                  <a:pt x="2241970" y="1133678"/>
                  <a:pt x="2087481" y="1378492"/>
                </a:cubicBezTo>
                <a:cubicBezTo>
                  <a:pt x="1929225" y="1623306"/>
                  <a:pt x="1721984" y="1683568"/>
                  <a:pt x="1721984" y="1683568"/>
                </a:cubicBezTo>
                <a:cubicBezTo>
                  <a:pt x="1721984" y="1683568"/>
                  <a:pt x="1718216" y="1830456"/>
                  <a:pt x="1578799" y="1928382"/>
                </a:cubicBezTo>
                <a:cubicBezTo>
                  <a:pt x="1439382" y="2022541"/>
                  <a:pt x="1228373" y="2094102"/>
                  <a:pt x="1141709" y="2274888"/>
                </a:cubicBezTo>
                <a:cubicBezTo>
                  <a:pt x="1051277" y="2094102"/>
                  <a:pt x="840268" y="2022541"/>
                  <a:pt x="700851" y="1928382"/>
                </a:cubicBezTo>
                <a:cubicBezTo>
                  <a:pt x="565203" y="1830456"/>
                  <a:pt x="557667" y="1683568"/>
                  <a:pt x="557667" y="1683568"/>
                </a:cubicBezTo>
                <a:cubicBezTo>
                  <a:pt x="557667" y="1683568"/>
                  <a:pt x="350426" y="1623306"/>
                  <a:pt x="195937" y="1378492"/>
                </a:cubicBezTo>
                <a:cubicBezTo>
                  <a:pt x="37680" y="1133678"/>
                  <a:pt x="94200" y="1160042"/>
                  <a:pt x="0" y="1137444"/>
                </a:cubicBezTo>
                <a:cubicBezTo>
                  <a:pt x="94200" y="1114846"/>
                  <a:pt x="37680" y="1141211"/>
                  <a:pt x="195937" y="896396"/>
                </a:cubicBezTo>
                <a:cubicBezTo>
                  <a:pt x="350426" y="651582"/>
                  <a:pt x="557667" y="591320"/>
                  <a:pt x="557667" y="591320"/>
                </a:cubicBezTo>
                <a:cubicBezTo>
                  <a:pt x="557667" y="591320"/>
                  <a:pt x="565203" y="444432"/>
                  <a:pt x="700851" y="350273"/>
                </a:cubicBezTo>
                <a:cubicBezTo>
                  <a:pt x="840268" y="252347"/>
                  <a:pt x="1051277" y="180786"/>
                  <a:pt x="1141709" y="0"/>
                </a:cubicBezTo>
                <a:close/>
              </a:path>
            </a:pathLst>
          </a:custGeom>
          <a:solidFill>
            <a:srgbClr val="7CC9C9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01</a:t>
            </a:r>
            <a:endParaRPr lang="zh-CN" altLang="en-US" sz="4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0">
            <a:extLst>
              <a:ext uri="{FF2B5EF4-FFF2-40B4-BE49-F238E27FC236}">
                <a16:creationId xmlns:a16="http://schemas.microsoft.com/office/drawing/2014/main" id="{6D91F474-FF9B-EABC-CE44-AFE51ABF609B}"/>
              </a:ext>
            </a:extLst>
          </p:cNvPr>
          <p:cNvSpPr/>
          <p:nvPr/>
        </p:nvSpPr>
        <p:spPr>
          <a:xfrm>
            <a:off x="1246840" y="3268934"/>
            <a:ext cx="28691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任意多边形 121">
            <a:extLst>
              <a:ext uri="{FF2B5EF4-FFF2-40B4-BE49-F238E27FC236}">
                <a16:creationId xmlns:a16="http://schemas.microsoft.com/office/drawing/2014/main" id="{39D4FC97-60D2-8E0E-0535-E97A5C189950}"/>
              </a:ext>
            </a:extLst>
          </p:cNvPr>
          <p:cNvSpPr>
            <a:spLocks/>
          </p:cNvSpPr>
          <p:nvPr/>
        </p:nvSpPr>
        <p:spPr bwMode="auto">
          <a:xfrm>
            <a:off x="8779731" y="2116968"/>
            <a:ext cx="1120830" cy="1120830"/>
          </a:xfrm>
          <a:custGeom>
            <a:avLst/>
            <a:gdLst>
              <a:gd name="connsiteX0" fmla="*/ 1141709 w 2279650"/>
              <a:gd name="connsiteY0" fmla="*/ 173038 h 2274888"/>
              <a:gd name="connsiteX1" fmla="*/ 813858 w 2279650"/>
              <a:gd name="connsiteY1" fmla="*/ 391536 h 2274888"/>
              <a:gd name="connsiteX2" fmla="*/ 648049 w 2279650"/>
              <a:gd name="connsiteY2" fmla="*/ 670310 h 2274888"/>
              <a:gd name="connsiteX3" fmla="*/ 354113 w 2279650"/>
              <a:gd name="connsiteY3" fmla="*/ 851136 h 2274888"/>
              <a:gd name="connsiteX4" fmla="*/ 161925 w 2279650"/>
              <a:gd name="connsiteY4" fmla="*/ 1137445 h 2274888"/>
              <a:gd name="connsiteX5" fmla="*/ 354113 w 2279650"/>
              <a:gd name="connsiteY5" fmla="*/ 1423753 h 2274888"/>
              <a:gd name="connsiteX6" fmla="*/ 648049 w 2279650"/>
              <a:gd name="connsiteY6" fmla="*/ 1608346 h 2274888"/>
              <a:gd name="connsiteX7" fmla="*/ 813858 w 2279650"/>
              <a:gd name="connsiteY7" fmla="*/ 1883353 h 2274888"/>
              <a:gd name="connsiteX8" fmla="*/ 1141709 w 2279650"/>
              <a:gd name="connsiteY8" fmla="*/ 2101851 h 2274888"/>
              <a:gd name="connsiteX9" fmla="*/ 1469560 w 2279650"/>
              <a:gd name="connsiteY9" fmla="*/ 1883353 h 2274888"/>
              <a:gd name="connsiteX10" fmla="*/ 1635370 w 2279650"/>
              <a:gd name="connsiteY10" fmla="*/ 1608346 h 2274888"/>
              <a:gd name="connsiteX11" fmla="*/ 1925537 w 2279650"/>
              <a:gd name="connsiteY11" fmla="*/ 1423753 h 2274888"/>
              <a:gd name="connsiteX12" fmla="*/ 2117725 w 2279650"/>
              <a:gd name="connsiteY12" fmla="*/ 1137445 h 2274888"/>
              <a:gd name="connsiteX13" fmla="*/ 1925537 w 2279650"/>
              <a:gd name="connsiteY13" fmla="*/ 851136 h 2274888"/>
              <a:gd name="connsiteX14" fmla="*/ 1635370 w 2279650"/>
              <a:gd name="connsiteY14" fmla="*/ 670310 h 2274888"/>
              <a:gd name="connsiteX15" fmla="*/ 1469560 w 2279650"/>
              <a:gd name="connsiteY15" fmla="*/ 391536 h 2274888"/>
              <a:gd name="connsiteX16" fmla="*/ 1141709 w 2279650"/>
              <a:gd name="connsiteY16" fmla="*/ 173038 h 2274888"/>
              <a:gd name="connsiteX17" fmla="*/ 1141709 w 2279650"/>
              <a:gd name="connsiteY17" fmla="*/ 0 h 2274888"/>
              <a:gd name="connsiteX18" fmla="*/ 1578799 w 2279650"/>
              <a:gd name="connsiteY18" fmla="*/ 350273 h 2274888"/>
              <a:gd name="connsiteX19" fmla="*/ 1721984 w 2279650"/>
              <a:gd name="connsiteY19" fmla="*/ 591320 h 2274888"/>
              <a:gd name="connsiteX20" fmla="*/ 2087481 w 2279650"/>
              <a:gd name="connsiteY20" fmla="*/ 896396 h 2274888"/>
              <a:gd name="connsiteX21" fmla="*/ 2279650 w 2279650"/>
              <a:gd name="connsiteY21" fmla="*/ 1137444 h 2274888"/>
              <a:gd name="connsiteX22" fmla="*/ 2087481 w 2279650"/>
              <a:gd name="connsiteY22" fmla="*/ 1378492 h 2274888"/>
              <a:gd name="connsiteX23" fmla="*/ 1721984 w 2279650"/>
              <a:gd name="connsiteY23" fmla="*/ 1683568 h 2274888"/>
              <a:gd name="connsiteX24" fmla="*/ 1578799 w 2279650"/>
              <a:gd name="connsiteY24" fmla="*/ 1928382 h 2274888"/>
              <a:gd name="connsiteX25" fmla="*/ 1141709 w 2279650"/>
              <a:gd name="connsiteY25" fmla="*/ 2274888 h 2274888"/>
              <a:gd name="connsiteX26" fmla="*/ 700851 w 2279650"/>
              <a:gd name="connsiteY26" fmla="*/ 1928382 h 2274888"/>
              <a:gd name="connsiteX27" fmla="*/ 557667 w 2279650"/>
              <a:gd name="connsiteY27" fmla="*/ 1683568 h 2274888"/>
              <a:gd name="connsiteX28" fmla="*/ 195937 w 2279650"/>
              <a:gd name="connsiteY28" fmla="*/ 1378492 h 2274888"/>
              <a:gd name="connsiteX29" fmla="*/ 0 w 2279650"/>
              <a:gd name="connsiteY29" fmla="*/ 1137444 h 2274888"/>
              <a:gd name="connsiteX30" fmla="*/ 195937 w 2279650"/>
              <a:gd name="connsiteY30" fmla="*/ 896396 h 2274888"/>
              <a:gd name="connsiteX31" fmla="*/ 557667 w 2279650"/>
              <a:gd name="connsiteY31" fmla="*/ 591320 h 2274888"/>
              <a:gd name="connsiteX32" fmla="*/ 700851 w 2279650"/>
              <a:gd name="connsiteY32" fmla="*/ 350273 h 2274888"/>
              <a:gd name="connsiteX33" fmla="*/ 1141709 w 2279650"/>
              <a:gd name="connsiteY33" fmla="*/ 0 h 227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79650" h="2274888">
                <a:moveTo>
                  <a:pt x="1141709" y="173038"/>
                </a:moveTo>
                <a:cubicBezTo>
                  <a:pt x="1039962" y="289822"/>
                  <a:pt x="957058" y="289822"/>
                  <a:pt x="813858" y="391536"/>
                </a:cubicBezTo>
                <a:cubicBezTo>
                  <a:pt x="670659" y="493251"/>
                  <a:pt x="648049" y="670310"/>
                  <a:pt x="648049" y="670310"/>
                </a:cubicBezTo>
                <a:cubicBezTo>
                  <a:pt x="648049" y="670310"/>
                  <a:pt x="455860" y="696681"/>
                  <a:pt x="354113" y="851136"/>
                </a:cubicBezTo>
                <a:cubicBezTo>
                  <a:pt x="256135" y="1001825"/>
                  <a:pt x="237293" y="1103540"/>
                  <a:pt x="161925" y="1137445"/>
                </a:cubicBezTo>
                <a:cubicBezTo>
                  <a:pt x="237293" y="1171350"/>
                  <a:pt x="256135" y="1273064"/>
                  <a:pt x="354113" y="1423753"/>
                </a:cubicBezTo>
                <a:cubicBezTo>
                  <a:pt x="455860" y="1578209"/>
                  <a:pt x="648049" y="1608346"/>
                  <a:pt x="648049" y="1608346"/>
                </a:cubicBezTo>
                <a:cubicBezTo>
                  <a:pt x="648049" y="1608346"/>
                  <a:pt x="670659" y="1781638"/>
                  <a:pt x="813858" y="1883353"/>
                </a:cubicBezTo>
                <a:cubicBezTo>
                  <a:pt x="957058" y="1988835"/>
                  <a:pt x="1039962" y="1988835"/>
                  <a:pt x="1141709" y="2101851"/>
                </a:cubicBezTo>
                <a:cubicBezTo>
                  <a:pt x="1243456" y="1988835"/>
                  <a:pt x="1326361" y="1988835"/>
                  <a:pt x="1469560" y="1883353"/>
                </a:cubicBezTo>
                <a:cubicBezTo>
                  <a:pt x="1612759" y="1781638"/>
                  <a:pt x="1635370" y="1608346"/>
                  <a:pt x="1635370" y="1608346"/>
                </a:cubicBezTo>
                <a:cubicBezTo>
                  <a:pt x="1635370" y="1608346"/>
                  <a:pt x="1823790" y="1578209"/>
                  <a:pt x="1925537" y="1423753"/>
                </a:cubicBezTo>
                <a:cubicBezTo>
                  <a:pt x="2027283" y="1273064"/>
                  <a:pt x="2046125" y="1171350"/>
                  <a:pt x="2117725" y="1137445"/>
                </a:cubicBezTo>
                <a:cubicBezTo>
                  <a:pt x="2046125" y="1103540"/>
                  <a:pt x="2027283" y="1001825"/>
                  <a:pt x="1925537" y="851136"/>
                </a:cubicBezTo>
                <a:cubicBezTo>
                  <a:pt x="1823790" y="696681"/>
                  <a:pt x="1635370" y="670310"/>
                  <a:pt x="1635370" y="670310"/>
                </a:cubicBezTo>
                <a:cubicBezTo>
                  <a:pt x="1635370" y="670310"/>
                  <a:pt x="1612759" y="493251"/>
                  <a:pt x="1469560" y="391536"/>
                </a:cubicBezTo>
                <a:cubicBezTo>
                  <a:pt x="1326361" y="289822"/>
                  <a:pt x="1243456" y="289822"/>
                  <a:pt x="1141709" y="173038"/>
                </a:cubicBezTo>
                <a:close/>
                <a:moveTo>
                  <a:pt x="1141709" y="0"/>
                </a:moveTo>
                <a:cubicBezTo>
                  <a:pt x="1228373" y="180786"/>
                  <a:pt x="1439382" y="252347"/>
                  <a:pt x="1578799" y="350273"/>
                </a:cubicBezTo>
                <a:cubicBezTo>
                  <a:pt x="1718216" y="444432"/>
                  <a:pt x="1721984" y="591320"/>
                  <a:pt x="1721984" y="591320"/>
                </a:cubicBezTo>
                <a:cubicBezTo>
                  <a:pt x="1721984" y="591320"/>
                  <a:pt x="1929225" y="651582"/>
                  <a:pt x="2087481" y="896396"/>
                </a:cubicBezTo>
                <a:cubicBezTo>
                  <a:pt x="2241970" y="1141211"/>
                  <a:pt x="2189218" y="1114846"/>
                  <a:pt x="2279650" y="1137444"/>
                </a:cubicBezTo>
                <a:cubicBezTo>
                  <a:pt x="2189218" y="1160042"/>
                  <a:pt x="2241970" y="1133678"/>
                  <a:pt x="2087481" y="1378492"/>
                </a:cubicBezTo>
                <a:cubicBezTo>
                  <a:pt x="1929225" y="1623306"/>
                  <a:pt x="1721984" y="1683568"/>
                  <a:pt x="1721984" y="1683568"/>
                </a:cubicBezTo>
                <a:cubicBezTo>
                  <a:pt x="1721984" y="1683568"/>
                  <a:pt x="1718216" y="1830456"/>
                  <a:pt x="1578799" y="1928382"/>
                </a:cubicBezTo>
                <a:cubicBezTo>
                  <a:pt x="1439382" y="2022541"/>
                  <a:pt x="1228373" y="2094102"/>
                  <a:pt x="1141709" y="2274888"/>
                </a:cubicBezTo>
                <a:cubicBezTo>
                  <a:pt x="1051277" y="2094102"/>
                  <a:pt x="840268" y="2022541"/>
                  <a:pt x="700851" y="1928382"/>
                </a:cubicBezTo>
                <a:cubicBezTo>
                  <a:pt x="565203" y="1830456"/>
                  <a:pt x="557667" y="1683568"/>
                  <a:pt x="557667" y="1683568"/>
                </a:cubicBezTo>
                <a:cubicBezTo>
                  <a:pt x="557667" y="1683568"/>
                  <a:pt x="350426" y="1623306"/>
                  <a:pt x="195937" y="1378492"/>
                </a:cubicBezTo>
                <a:cubicBezTo>
                  <a:pt x="37680" y="1133678"/>
                  <a:pt x="94200" y="1160042"/>
                  <a:pt x="0" y="1137444"/>
                </a:cubicBezTo>
                <a:cubicBezTo>
                  <a:pt x="94200" y="1114846"/>
                  <a:pt x="37680" y="1141211"/>
                  <a:pt x="195937" y="896396"/>
                </a:cubicBezTo>
                <a:cubicBezTo>
                  <a:pt x="350426" y="651582"/>
                  <a:pt x="557667" y="591320"/>
                  <a:pt x="557667" y="591320"/>
                </a:cubicBezTo>
                <a:cubicBezTo>
                  <a:pt x="557667" y="591320"/>
                  <a:pt x="565203" y="444432"/>
                  <a:pt x="700851" y="350273"/>
                </a:cubicBezTo>
                <a:cubicBezTo>
                  <a:pt x="840268" y="252347"/>
                  <a:pt x="1051277" y="180786"/>
                  <a:pt x="1141709" y="0"/>
                </a:cubicBezTo>
                <a:close/>
              </a:path>
            </a:pathLst>
          </a:custGeom>
          <a:solidFill>
            <a:srgbClr val="7CC9C9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02</a:t>
            </a:r>
            <a:endParaRPr lang="zh-CN" altLang="en-US" sz="4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930D1DDC-AABC-7E34-374B-30878C7F5568}"/>
              </a:ext>
            </a:extLst>
          </p:cNvPr>
          <p:cNvSpPr/>
          <p:nvPr/>
        </p:nvSpPr>
        <p:spPr>
          <a:xfrm>
            <a:off x="8178413" y="3429000"/>
            <a:ext cx="2608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Những vấn đề em cần lưu ý khi trao đổi với người nghe.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19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D4E5AD0C-5A39-7C60-4AF5-93C46881FC1A}"/>
              </a:ext>
            </a:extLst>
          </p:cNvPr>
          <p:cNvSpPr txBox="1"/>
          <p:nvPr/>
        </p:nvSpPr>
        <p:spPr>
          <a:xfrm>
            <a:off x="1555040" y="811398"/>
            <a:ext cx="784225" cy="649188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2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+mn-cs"/>
            </a:endParaRPr>
          </a:p>
        </p:txBody>
      </p:sp>
      <p:sp>
        <p:nvSpPr>
          <p:cNvPr id="6" name="文本框 19">
            <a:extLst>
              <a:ext uri="{FF2B5EF4-FFF2-40B4-BE49-F238E27FC236}">
                <a16:creationId xmlns:a16="http://schemas.microsoft.com/office/drawing/2014/main" id="{D0B89A67-A3B5-650B-C8CD-EDB276FA884A}"/>
              </a:ext>
            </a:extLst>
          </p:cNvPr>
          <p:cNvSpPr txBox="1"/>
          <p:nvPr/>
        </p:nvSpPr>
        <p:spPr>
          <a:xfrm>
            <a:off x="2580186" y="874382"/>
            <a:ext cx="321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Trình bày bài nói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D54529"/>
              </a:solidFill>
              <a:effectLst/>
              <a:uLnTx/>
              <a:uFillTx/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BD2920E3-B8D7-8440-D502-68AB5E9F5DA5}"/>
              </a:ext>
            </a:extLst>
          </p:cNvPr>
          <p:cNvGrpSpPr/>
          <p:nvPr/>
        </p:nvGrpSpPr>
        <p:grpSpPr>
          <a:xfrm>
            <a:off x="2152763" y="1588856"/>
            <a:ext cx="4743379" cy="612668"/>
            <a:chOff x="-96839" y="1164188"/>
            <a:chExt cx="4743379" cy="824950"/>
          </a:xfrm>
        </p:grpSpPr>
        <p:sp>
          <p:nvSpPr>
            <p:cNvPr id="8" name=" 220">
              <a:extLst>
                <a:ext uri="{FF2B5EF4-FFF2-40B4-BE49-F238E27FC236}">
                  <a16:creationId xmlns:a16="http://schemas.microsoft.com/office/drawing/2014/main" id="{5D31C8F5-DBF7-60EF-CBD5-2E7CC82FC170}"/>
                </a:ext>
              </a:extLst>
            </p:cNvPr>
            <p:cNvSpPr/>
            <p:nvPr/>
          </p:nvSpPr>
          <p:spPr>
            <a:xfrm>
              <a:off x="-96839" y="1339850"/>
              <a:ext cx="4743379" cy="649288"/>
            </a:xfrm>
            <a:prstGeom prst="homePlate">
              <a:avLst/>
            </a:prstGeom>
            <a:solidFill>
              <a:srgbClr val="6D6FC7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endParaRPr>
            </a:p>
          </p:txBody>
        </p:sp>
        <p:sp>
          <p:nvSpPr>
            <p:cNvPr id="9" name="文本框 5">
              <a:extLst>
                <a:ext uri="{FF2B5EF4-FFF2-40B4-BE49-F238E27FC236}">
                  <a16:creationId xmlns:a16="http://schemas.microsoft.com/office/drawing/2014/main" id="{EC082405-1C38-86DF-FAFF-E3058EEBE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91" y="1164188"/>
              <a:ext cx="4248279" cy="7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2400" b="1" kern="1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Đối với người trình bày bài nói</a:t>
              </a:r>
              <a:endParaRPr lang="en-US" sz="2400" b="1">
                <a:solidFill>
                  <a:schemeClr val="bg1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C:\Users\Administrator\Desktop\5be4fe680ebff.png5be4fe680ebff">
            <a:extLst>
              <a:ext uri="{FF2B5EF4-FFF2-40B4-BE49-F238E27FC236}">
                <a16:creationId xmlns:a16="http://schemas.microsoft.com/office/drawing/2014/main" id="{1A3EB86C-163D-9C63-4302-A37649FB371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6490879" y="1420614"/>
            <a:ext cx="4827270" cy="47180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</p:pic>
      <p:grpSp>
        <p:nvGrpSpPr>
          <p:cNvPr id="15" name="组合 10">
            <a:extLst>
              <a:ext uri="{FF2B5EF4-FFF2-40B4-BE49-F238E27FC236}">
                <a16:creationId xmlns:a16="http://schemas.microsoft.com/office/drawing/2014/main" id="{63643C4D-5AD9-1A30-FA73-5FB58ABEAC96}"/>
              </a:ext>
            </a:extLst>
          </p:cNvPr>
          <p:cNvGrpSpPr/>
          <p:nvPr/>
        </p:nvGrpSpPr>
        <p:grpSpPr>
          <a:xfrm>
            <a:off x="1547992" y="2106461"/>
            <a:ext cx="5043800" cy="3212429"/>
            <a:chOff x="1762543" y="-20073"/>
            <a:chExt cx="8666914" cy="4883621"/>
          </a:xfrm>
        </p:grpSpPr>
        <p:cxnSp>
          <p:nvCxnSpPr>
            <p:cNvPr id="16" name="直接连接符 3">
              <a:extLst>
                <a:ext uri="{FF2B5EF4-FFF2-40B4-BE49-F238E27FC236}">
                  <a16:creationId xmlns:a16="http://schemas.microsoft.com/office/drawing/2014/main" id="{C3250C44-C880-C653-3061-C5D4D7821BB1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rgbClr val="005EAC"/>
              </a:solidFill>
              <a:prstDash val="solid"/>
            </a:ln>
            <a:effectLst/>
          </p:spPr>
        </p:cxnSp>
        <p:cxnSp>
          <p:nvCxnSpPr>
            <p:cNvPr id="17" name="直接连接符 4">
              <a:extLst>
                <a:ext uri="{FF2B5EF4-FFF2-40B4-BE49-F238E27FC236}">
                  <a16:creationId xmlns:a16="http://schemas.microsoft.com/office/drawing/2014/main" id="{014A8354-9AAE-31E7-1383-8DF997226FE6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rgbClr val="005EAC"/>
              </a:solidFill>
              <a:prstDash val="solid"/>
            </a:ln>
            <a:effectLst/>
          </p:spPr>
        </p:cxnSp>
        <p:sp>
          <p:nvSpPr>
            <p:cNvPr id="18" name="云形 5">
              <a:extLst>
                <a:ext uri="{FF2B5EF4-FFF2-40B4-BE49-F238E27FC236}">
                  <a16:creationId xmlns:a16="http://schemas.microsoft.com/office/drawing/2014/main" id="{6C05DE77-06BB-C1B6-D353-647FD606D913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rgbClr val="FFFFFF"/>
            </a:solidFill>
            <a:ln w="25400" cap="flat" cmpd="sng" algn="ctr">
              <a:solidFill>
                <a:srgbClr val="005EA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sp>
        <p:nvSpPr>
          <p:cNvPr id="19" name="文本框 6">
            <a:extLst>
              <a:ext uri="{FF2B5EF4-FFF2-40B4-BE49-F238E27FC236}">
                <a16:creationId xmlns:a16="http://schemas.microsoft.com/office/drawing/2014/main" id="{A960B76F-923A-ECB2-B3B7-99F17D25EAEA}"/>
              </a:ext>
            </a:extLst>
          </p:cNvPr>
          <p:cNvSpPr txBox="1"/>
          <p:nvPr/>
        </p:nvSpPr>
        <p:spPr>
          <a:xfrm>
            <a:off x="2072993" y="3287494"/>
            <a:ext cx="38937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(SGK/ tr. 55)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17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261970"/>
            <a:ext cx="787224" cy="46741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535425" y="2098134"/>
            <a:ext cx="4125360" cy="1674765"/>
            <a:chOff x="1979915" y="1517528"/>
            <a:chExt cx="5142993" cy="167476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A470F2E-80F2-4DE8-81CE-707F27B30EC4}"/>
                </a:ext>
              </a:extLst>
            </p:cNvPr>
            <p:cNvSpPr/>
            <p:nvPr/>
          </p:nvSpPr>
          <p:spPr>
            <a:xfrm>
              <a:off x="3141442" y="2031836"/>
              <a:ext cx="3981466" cy="116045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Dựa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tóm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tắt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trước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tờ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giấy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nhỏ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ghi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chú</a:t>
              </a:r>
              <a:r>
                <a: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,..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86A831D-62BD-4F27-A690-E525E487E15B}"/>
                </a:ext>
              </a:extLst>
            </p:cNvPr>
            <p:cNvSpPr/>
            <p:nvPr/>
          </p:nvSpPr>
          <p:spPr>
            <a:xfrm>
              <a:off x="1979915" y="1517528"/>
              <a:ext cx="331195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01</a:t>
              </a:r>
              <a:endPara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240924" y="2126060"/>
            <a:ext cx="4329918" cy="1671860"/>
            <a:chOff x="2257044" y="1545454"/>
            <a:chExt cx="5398012" cy="1671860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A470F2E-80F2-4DE8-81CE-707F27B30EC4}"/>
                </a:ext>
              </a:extLst>
            </p:cNvPr>
            <p:cNvSpPr/>
            <p:nvPr/>
          </p:nvSpPr>
          <p:spPr>
            <a:xfrm>
              <a:off x="2995585" y="2056857"/>
              <a:ext cx="4659471" cy="116045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lang="en-US" sz="2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 bày từ khái quát đến cụ thể.</a:t>
              </a: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86A831D-62BD-4F27-A690-E525E487E15B}"/>
                </a:ext>
              </a:extLst>
            </p:cNvPr>
            <p:cNvSpPr/>
            <p:nvPr/>
          </p:nvSpPr>
          <p:spPr>
            <a:xfrm>
              <a:off x="2257044" y="1545454"/>
              <a:ext cx="331195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02</a:t>
              </a:r>
              <a:endPara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535425" y="4064987"/>
            <a:ext cx="4103445" cy="1645423"/>
            <a:chOff x="1979914" y="1560476"/>
            <a:chExt cx="5115672" cy="1645423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A470F2E-80F2-4DE8-81CE-707F27B30EC4}"/>
                </a:ext>
              </a:extLst>
            </p:cNvPr>
            <p:cNvSpPr/>
            <p:nvPr/>
          </p:nvSpPr>
          <p:spPr>
            <a:xfrm>
              <a:off x="3020679" y="2045442"/>
              <a:ext cx="4074907" cy="116045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/>
              <a:r>
                <a:rPr lang="en-US" sz="2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 tích, đánh giá, kết nối các phương tiện giao tiếp phi ngôn ngữ với bài thuyết trình.</a:t>
              </a:r>
              <a:endParaRPr lang="en-US" sz="20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86A831D-62BD-4F27-A690-E525E487E15B}"/>
                </a:ext>
              </a:extLst>
            </p:cNvPr>
            <p:cNvSpPr/>
            <p:nvPr/>
          </p:nvSpPr>
          <p:spPr>
            <a:xfrm>
              <a:off x="1979914" y="1560476"/>
              <a:ext cx="331195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03</a:t>
              </a:r>
              <a:endPara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570864" y="3992207"/>
            <a:ext cx="3643810" cy="1733732"/>
            <a:chOff x="2244841" y="1534884"/>
            <a:chExt cx="4542654" cy="1733732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A470F2E-80F2-4DE8-81CE-707F27B30EC4}"/>
                </a:ext>
              </a:extLst>
            </p:cNvPr>
            <p:cNvSpPr/>
            <p:nvPr/>
          </p:nvSpPr>
          <p:spPr>
            <a:xfrm>
              <a:off x="2830193" y="2108159"/>
              <a:ext cx="3957302" cy="116045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Chú ý tương tác.</a:t>
              </a:r>
              <a:endParaRPr lang="en-US" sz="20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86A831D-62BD-4F27-A690-E525E487E15B}"/>
                </a:ext>
              </a:extLst>
            </p:cNvPr>
            <p:cNvSpPr/>
            <p:nvPr/>
          </p:nvSpPr>
          <p:spPr>
            <a:xfrm>
              <a:off x="2244841" y="1534884"/>
              <a:ext cx="331195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04</a:t>
              </a:r>
              <a:endPara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012" y="2059980"/>
            <a:ext cx="560595" cy="63403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012" y="4009290"/>
            <a:ext cx="560595" cy="56170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77" y="3936964"/>
            <a:ext cx="560595" cy="63403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19" y="2096143"/>
            <a:ext cx="560595" cy="561706"/>
          </a:xfrm>
          <a:prstGeom prst="rect">
            <a:avLst/>
          </a:prstGeom>
        </p:spPr>
      </p:pic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1D921CB1-EA05-455B-81A1-B97485C43BEC}"/>
              </a:ext>
            </a:extLst>
          </p:cNvPr>
          <p:cNvCxnSpPr/>
          <p:nvPr/>
        </p:nvCxnSpPr>
        <p:spPr>
          <a:xfrm>
            <a:off x="5798412" y="1543906"/>
            <a:ext cx="0" cy="4078717"/>
          </a:xfrm>
          <a:prstGeom prst="line">
            <a:avLst/>
          </a:prstGeom>
          <a:ln w="19050">
            <a:solidFill>
              <a:srgbClr val="1E5AA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1D921CB1-EA05-455B-81A1-B97485C43BEC}"/>
              </a:ext>
            </a:extLst>
          </p:cNvPr>
          <p:cNvCxnSpPr/>
          <p:nvPr/>
        </p:nvCxnSpPr>
        <p:spPr>
          <a:xfrm flipV="1">
            <a:off x="1706994" y="3692977"/>
            <a:ext cx="8042302" cy="1"/>
          </a:xfrm>
          <a:prstGeom prst="line">
            <a:avLst/>
          </a:prstGeom>
          <a:ln w="19050">
            <a:solidFill>
              <a:srgbClr val="1E5AA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2">
            <a:extLst>
              <a:ext uri="{FF2B5EF4-FFF2-40B4-BE49-F238E27FC236}">
                <a16:creationId xmlns:a16="http://schemas.microsoft.com/office/drawing/2014/main" id="{D4E5AD0C-5A39-7C60-4AF5-93C46881FC1A}"/>
              </a:ext>
            </a:extLst>
          </p:cNvPr>
          <p:cNvSpPr txBox="1"/>
          <p:nvPr/>
        </p:nvSpPr>
        <p:spPr>
          <a:xfrm>
            <a:off x="1706465" y="872092"/>
            <a:ext cx="784225" cy="649188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2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+mn-cs"/>
            </a:endParaRPr>
          </a:p>
        </p:txBody>
      </p:sp>
      <p:sp>
        <p:nvSpPr>
          <p:cNvPr id="6" name="文本框 19">
            <a:extLst>
              <a:ext uri="{FF2B5EF4-FFF2-40B4-BE49-F238E27FC236}">
                <a16:creationId xmlns:a16="http://schemas.microsoft.com/office/drawing/2014/main" id="{D0B89A67-A3B5-650B-C8CD-EDB276FA884A}"/>
              </a:ext>
            </a:extLst>
          </p:cNvPr>
          <p:cNvSpPr txBox="1"/>
          <p:nvPr/>
        </p:nvSpPr>
        <p:spPr>
          <a:xfrm>
            <a:off x="2580186" y="874382"/>
            <a:ext cx="321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Trình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bày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nói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54529"/>
              </a:solidFill>
              <a:effectLst/>
              <a:uLnTx/>
              <a:uFillTx/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676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C178282-8AFD-483A-AA26-A229C28DE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Shape 18">
            <a:extLst>
              <a:ext uri="{FF2B5EF4-FFF2-40B4-BE49-F238E27FC236}">
                <a16:creationId xmlns:a16="http://schemas.microsoft.com/office/drawing/2014/main" id="{28601E5D-6F84-4A4B-8BBA-ECDA7EA03BF5}"/>
              </a:ext>
            </a:extLst>
          </p:cNvPr>
          <p:cNvSpPr/>
          <p:nvPr/>
        </p:nvSpPr>
        <p:spPr>
          <a:xfrm>
            <a:off x="3986783" y="1430954"/>
            <a:ext cx="4023361" cy="959416"/>
          </a:xfrm>
          <a:prstGeom prst="roundRect">
            <a:avLst>
              <a:gd name="adj" fmla="val 0"/>
            </a:avLst>
          </a:prstGeom>
          <a:solidFill>
            <a:srgbClr val="2BA4B7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CB07085-C97E-4DE0-9555-0C3E29571A2C}"/>
              </a:ext>
            </a:extLst>
          </p:cNvPr>
          <p:cNvSpPr/>
          <p:nvPr/>
        </p:nvSpPr>
        <p:spPr>
          <a:xfrm>
            <a:off x="4769482" y="1402830"/>
            <a:ext cx="2965877" cy="1015663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6000" b="1" spc="6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altLang="zh-CN" sz="6000" b="1" spc="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endParaRPr lang="zh-CN" altLang="en-US" sz="6000" b="1" spc="6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8BA41-BCCC-4D9C-7A1A-E0A95DED8D90}"/>
              </a:ext>
            </a:extLst>
          </p:cNvPr>
          <p:cNvSpPr txBox="1"/>
          <p:nvPr/>
        </p:nvSpPr>
        <p:spPr>
          <a:xfrm>
            <a:off x="2460093" y="2446617"/>
            <a:ext cx="70767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82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261970"/>
            <a:ext cx="787224" cy="467414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AEE02193-196D-9E81-516D-F4CFE72969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3312323" y="2628942"/>
            <a:ext cx="2790913" cy="3460731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EA7AA636-428D-8559-2E50-A6882183A7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313941" y="2833707"/>
            <a:ext cx="2813970" cy="3460731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44D2A24F-C6BE-07EF-88AC-C401E8C1FC86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172807" y="181158"/>
            <a:ext cx="3996915" cy="3996915"/>
          </a:xfrm>
          <a:prstGeom prst="rect">
            <a:avLst/>
          </a:prstGeom>
        </p:spPr>
      </p:pic>
      <p:sp>
        <p:nvSpPr>
          <p:cNvPr id="8" name="矩形 13">
            <a:extLst>
              <a:ext uri="{FF2B5EF4-FFF2-40B4-BE49-F238E27FC236}">
                <a16:creationId xmlns:a16="http://schemas.microsoft.com/office/drawing/2014/main" id="{E749E03F-B6C5-9506-D7B9-0FB43701DABC}"/>
              </a:ext>
            </a:extLst>
          </p:cNvPr>
          <p:cNvSpPr/>
          <p:nvPr/>
        </p:nvSpPr>
        <p:spPr>
          <a:xfrm>
            <a:off x="7884327" y="1665041"/>
            <a:ext cx="22697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emcần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B3BB7866-BFEB-60FC-7C75-1FB6A0EAF44B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63868" y="913075"/>
            <a:ext cx="3996915" cy="3816172"/>
          </a:xfrm>
          <a:prstGeom prst="rect">
            <a:avLst/>
          </a:prstGeom>
        </p:spPr>
      </p:pic>
      <p:sp>
        <p:nvSpPr>
          <p:cNvPr id="11" name="矩形 13">
            <a:extLst>
              <a:ext uri="{FF2B5EF4-FFF2-40B4-BE49-F238E27FC236}">
                <a16:creationId xmlns:a16="http://schemas.microsoft.com/office/drawing/2014/main" id="{72A25A20-B27E-8796-B416-9963BB421D50}"/>
              </a:ext>
            </a:extLst>
          </p:cNvPr>
          <p:cNvSpPr/>
          <p:nvPr/>
        </p:nvSpPr>
        <p:spPr>
          <a:xfrm>
            <a:off x="1579278" y="2382797"/>
            <a:ext cx="23297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A52028DC-B04F-16D9-F562-3A3807B32F4D}"/>
              </a:ext>
            </a:extLst>
          </p:cNvPr>
          <p:cNvSpPr txBox="1"/>
          <p:nvPr/>
        </p:nvSpPr>
        <p:spPr>
          <a:xfrm>
            <a:off x="1706465" y="872092"/>
            <a:ext cx="784225" cy="649188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3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+mn-cs"/>
            </a:endParaRPr>
          </a:p>
        </p:txBody>
      </p:sp>
      <p:sp>
        <p:nvSpPr>
          <p:cNvPr id="9" name="文本框 19">
            <a:extLst>
              <a:ext uri="{FF2B5EF4-FFF2-40B4-BE49-F238E27FC236}">
                <a16:creationId xmlns:a16="http://schemas.microsoft.com/office/drawing/2014/main" id="{E7E33668-B01A-1EDF-ECA6-CE2ED4649F55}"/>
              </a:ext>
            </a:extLst>
          </p:cNvPr>
          <p:cNvSpPr txBox="1"/>
          <p:nvPr/>
        </p:nvSpPr>
        <p:spPr>
          <a:xfrm>
            <a:off x="2580186" y="874382"/>
            <a:ext cx="321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Trao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đổi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đánh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giá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54529"/>
              </a:solidFill>
              <a:effectLst/>
              <a:uLnTx/>
              <a:uFillTx/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1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261970"/>
            <a:ext cx="787224" cy="467414"/>
          </a:xfrm>
          <a:prstGeom prst="rect">
            <a:avLst/>
          </a:prstGeom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D4E5AD0C-5A39-7C60-4AF5-93C46881FC1A}"/>
              </a:ext>
            </a:extLst>
          </p:cNvPr>
          <p:cNvSpPr txBox="1"/>
          <p:nvPr/>
        </p:nvSpPr>
        <p:spPr>
          <a:xfrm>
            <a:off x="1555040" y="811398"/>
            <a:ext cx="784225" cy="649188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a.</a:t>
            </a:r>
          </a:p>
        </p:txBody>
      </p:sp>
      <p:sp>
        <p:nvSpPr>
          <p:cNvPr id="6" name="文本框 19">
            <a:extLst>
              <a:ext uri="{FF2B5EF4-FFF2-40B4-BE49-F238E27FC236}">
                <a16:creationId xmlns:a16="http://schemas.microsoft.com/office/drawing/2014/main" id="{D0B89A67-A3B5-650B-C8CD-EDB276FA884A}"/>
              </a:ext>
            </a:extLst>
          </p:cNvPr>
          <p:cNvSpPr txBox="1"/>
          <p:nvPr/>
        </p:nvSpPr>
        <p:spPr>
          <a:xfrm>
            <a:off x="2580185" y="874382"/>
            <a:ext cx="5132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Trao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đổi</a:t>
            </a:r>
            <a:r>
              <a:rPr lang="en-US" altLang="zh-CN" sz="2800" b="1" dirty="0">
                <a:solidFill>
                  <a:srgbClr val="D54529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54529"/>
              </a:solidFill>
              <a:effectLst/>
              <a:uLnTx/>
              <a:uFillTx/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7">
            <a:extLst>
              <a:ext uri="{FF2B5EF4-FFF2-40B4-BE49-F238E27FC236}">
                <a16:creationId xmlns:a16="http://schemas.microsoft.com/office/drawing/2014/main" id="{A27B913A-0A6B-3798-12F9-805910FABA79}"/>
              </a:ext>
            </a:extLst>
          </p:cNvPr>
          <p:cNvGrpSpPr/>
          <p:nvPr/>
        </p:nvGrpSpPr>
        <p:grpSpPr>
          <a:xfrm>
            <a:off x="1311964" y="2146794"/>
            <a:ext cx="3611824" cy="2782352"/>
            <a:chOff x="1104901" y="1744692"/>
            <a:chExt cx="3752849" cy="2513701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D6A96F06-C9A3-5146-92D4-840894AC4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4" t="11667" r="8334" b="9444"/>
            <a:stretch/>
          </p:blipFill>
          <p:spPr>
            <a:xfrm>
              <a:off x="1104901" y="1744692"/>
              <a:ext cx="3752849" cy="2513701"/>
            </a:xfrm>
            <a:prstGeom prst="rect">
              <a:avLst/>
            </a:prstGeom>
          </p:spPr>
        </p:pic>
        <p:sp>
          <p:nvSpPr>
            <p:cNvPr id="12" name="文本框 6">
              <a:extLst>
                <a:ext uri="{FF2B5EF4-FFF2-40B4-BE49-F238E27FC236}">
                  <a16:creationId xmlns:a16="http://schemas.microsoft.com/office/drawing/2014/main" id="{77C26CC9-FA4F-D45F-D50A-649FBBCA9AE1}"/>
                </a:ext>
              </a:extLst>
            </p:cNvPr>
            <p:cNvSpPr txBox="1"/>
            <p:nvPr/>
          </p:nvSpPr>
          <p:spPr>
            <a:xfrm>
              <a:off x="1799357" y="2546017"/>
              <a:ext cx="2297947" cy="1084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 trao đổi với người nghe, bạn cần:</a:t>
              </a:r>
              <a:endParaRPr lang="en-US" sz="2400" b="1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任意多边形 116">
            <a:extLst>
              <a:ext uri="{FF2B5EF4-FFF2-40B4-BE49-F238E27FC236}">
                <a16:creationId xmlns:a16="http://schemas.microsoft.com/office/drawing/2014/main" id="{7C47FB76-AA5B-F42D-FA1C-FF35823F487A}"/>
              </a:ext>
            </a:extLst>
          </p:cNvPr>
          <p:cNvSpPr>
            <a:spLocks/>
          </p:cNvSpPr>
          <p:nvPr/>
        </p:nvSpPr>
        <p:spPr bwMode="auto">
          <a:xfrm>
            <a:off x="4987827" y="1816742"/>
            <a:ext cx="1120830" cy="1120830"/>
          </a:xfrm>
          <a:custGeom>
            <a:avLst/>
            <a:gdLst>
              <a:gd name="connsiteX0" fmla="*/ 1141709 w 2279650"/>
              <a:gd name="connsiteY0" fmla="*/ 173038 h 2274888"/>
              <a:gd name="connsiteX1" fmla="*/ 813858 w 2279650"/>
              <a:gd name="connsiteY1" fmla="*/ 391536 h 2274888"/>
              <a:gd name="connsiteX2" fmla="*/ 648049 w 2279650"/>
              <a:gd name="connsiteY2" fmla="*/ 670310 h 2274888"/>
              <a:gd name="connsiteX3" fmla="*/ 354113 w 2279650"/>
              <a:gd name="connsiteY3" fmla="*/ 851136 h 2274888"/>
              <a:gd name="connsiteX4" fmla="*/ 161925 w 2279650"/>
              <a:gd name="connsiteY4" fmla="*/ 1137445 h 2274888"/>
              <a:gd name="connsiteX5" fmla="*/ 354113 w 2279650"/>
              <a:gd name="connsiteY5" fmla="*/ 1423753 h 2274888"/>
              <a:gd name="connsiteX6" fmla="*/ 648049 w 2279650"/>
              <a:gd name="connsiteY6" fmla="*/ 1608346 h 2274888"/>
              <a:gd name="connsiteX7" fmla="*/ 813858 w 2279650"/>
              <a:gd name="connsiteY7" fmla="*/ 1883353 h 2274888"/>
              <a:gd name="connsiteX8" fmla="*/ 1141709 w 2279650"/>
              <a:gd name="connsiteY8" fmla="*/ 2101851 h 2274888"/>
              <a:gd name="connsiteX9" fmla="*/ 1469560 w 2279650"/>
              <a:gd name="connsiteY9" fmla="*/ 1883353 h 2274888"/>
              <a:gd name="connsiteX10" fmla="*/ 1635370 w 2279650"/>
              <a:gd name="connsiteY10" fmla="*/ 1608346 h 2274888"/>
              <a:gd name="connsiteX11" fmla="*/ 1925537 w 2279650"/>
              <a:gd name="connsiteY11" fmla="*/ 1423753 h 2274888"/>
              <a:gd name="connsiteX12" fmla="*/ 2117725 w 2279650"/>
              <a:gd name="connsiteY12" fmla="*/ 1137445 h 2274888"/>
              <a:gd name="connsiteX13" fmla="*/ 1925537 w 2279650"/>
              <a:gd name="connsiteY13" fmla="*/ 851136 h 2274888"/>
              <a:gd name="connsiteX14" fmla="*/ 1635370 w 2279650"/>
              <a:gd name="connsiteY14" fmla="*/ 670310 h 2274888"/>
              <a:gd name="connsiteX15" fmla="*/ 1469560 w 2279650"/>
              <a:gd name="connsiteY15" fmla="*/ 391536 h 2274888"/>
              <a:gd name="connsiteX16" fmla="*/ 1141709 w 2279650"/>
              <a:gd name="connsiteY16" fmla="*/ 173038 h 2274888"/>
              <a:gd name="connsiteX17" fmla="*/ 1141709 w 2279650"/>
              <a:gd name="connsiteY17" fmla="*/ 0 h 2274888"/>
              <a:gd name="connsiteX18" fmla="*/ 1578799 w 2279650"/>
              <a:gd name="connsiteY18" fmla="*/ 350273 h 2274888"/>
              <a:gd name="connsiteX19" fmla="*/ 1721984 w 2279650"/>
              <a:gd name="connsiteY19" fmla="*/ 591320 h 2274888"/>
              <a:gd name="connsiteX20" fmla="*/ 2087481 w 2279650"/>
              <a:gd name="connsiteY20" fmla="*/ 896396 h 2274888"/>
              <a:gd name="connsiteX21" fmla="*/ 2279650 w 2279650"/>
              <a:gd name="connsiteY21" fmla="*/ 1137444 h 2274888"/>
              <a:gd name="connsiteX22" fmla="*/ 2087481 w 2279650"/>
              <a:gd name="connsiteY22" fmla="*/ 1378492 h 2274888"/>
              <a:gd name="connsiteX23" fmla="*/ 1721984 w 2279650"/>
              <a:gd name="connsiteY23" fmla="*/ 1683568 h 2274888"/>
              <a:gd name="connsiteX24" fmla="*/ 1578799 w 2279650"/>
              <a:gd name="connsiteY24" fmla="*/ 1928382 h 2274888"/>
              <a:gd name="connsiteX25" fmla="*/ 1141709 w 2279650"/>
              <a:gd name="connsiteY25" fmla="*/ 2274888 h 2274888"/>
              <a:gd name="connsiteX26" fmla="*/ 700851 w 2279650"/>
              <a:gd name="connsiteY26" fmla="*/ 1928382 h 2274888"/>
              <a:gd name="connsiteX27" fmla="*/ 557667 w 2279650"/>
              <a:gd name="connsiteY27" fmla="*/ 1683568 h 2274888"/>
              <a:gd name="connsiteX28" fmla="*/ 195937 w 2279650"/>
              <a:gd name="connsiteY28" fmla="*/ 1378492 h 2274888"/>
              <a:gd name="connsiteX29" fmla="*/ 0 w 2279650"/>
              <a:gd name="connsiteY29" fmla="*/ 1137444 h 2274888"/>
              <a:gd name="connsiteX30" fmla="*/ 195937 w 2279650"/>
              <a:gd name="connsiteY30" fmla="*/ 896396 h 2274888"/>
              <a:gd name="connsiteX31" fmla="*/ 557667 w 2279650"/>
              <a:gd name="connsiteY31" fmla="*/ 591320 h 2274888"/>
              <a:gd name="connsiteX32" fmla="*/ 700851 w 2279650"/>
              <a:gd name="connsiteY32" fmla="*/ 350273 h 2274888"/>
              <a:gd name="connsiteX33" fmla="*/ 1141709 w 2279650"/>
              <a:gd name="connsiteY33" fmla="*/ 0 h 227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79650" h="2274888">
                <a:moveTo>
                  <a:pt x="1141709" y="173038"/>
                </a:moveTo>
                <a:cubicBezTo>
                  <a:pt x="1039962" y="289822"/>
                  <a:pt x="957058" y="289822"/>
                  <a:pt x="813858" y="391536"/>
                </a:cubicBezTo>
                <a:cubicBezTo>
                  <a:pt x="670659" y="493251"/>
                  <a:pt x="648049" y="670310"/>
                  <a:pt x="648049" y="670310"/>
                </a:cubicBezTo>
                <a:cubicBezTo>
                  <a:pt x="648049" y="670310"/>
                  <a:pt x="455860" y="696681"/>
                  <a:pt x="354113" y="851136"/>
                </a:cubicBezTo>
                <a:cubicBezTo>
                  <a:pt x="256135" y="1001825"/>
                  <a:pt x="237293" y="1103540"/>
                  <a:pt x="161925" y="1137445"/>
                </a:cubicBezTo>
                <a:cubicBezTo>
                  <a:pt x="237293" y="1171350"/>
                  <a:pt x="256135" y="1273064"/>
                  <a:pt x="354113" y="1423753"/>
                </a:cubicBezTo>
                <a:cubicBezTo>
                  <a:pt x="455860" y="1578209"/>
                  <a:pt x="648049" y="1608346"/>
                  <a:pt x="648049" y="1608346"/>
                </a:cubicBezTo>
                <a:cubicBezTo>
                  <a:pt x="648049" y="1608346"/>
                  <a:pt x="670659" y="1781638"/>
                  <a:pt x="813858" y="1883353"/>
                </a:cubicBezTo>
                <a:cubicBezTo>
                  <a:pt x="957058" y="1988835"/>
                  <a:pt x="1039962" y="1988835"/>
                  <a:pt x="1141709" y="2101851"/>
                </a:cubicBezTo>
                <a:cubicBezTo>
                  <a:pt x="1243456" y="1988835"/>
                  <a:pt x="1326361" y="1988835"/>
                  <a:pt x="1469560" y="1883353"/>
                </a:cubicBezTo>
                <a:cubicBezTo>
                  <a:pt x="1612759" y="1781638"/>
                  <a:pt x="1635370" y="1608346"/>
                  <a:pt x="1635370" y="1608346"/>
                </a:cubicBezTo>
                <a:cubicBezTo>
                  <a:pt x="1635370" y="1608346"/>
                  <a:pt x="1823790" y="1578209"/>
                  <a:pt x="1925537" y="1423753"/>
                </a:cubicBezTo>
                <a:cubicBezTo>
                  <a:pt x="2027283" y="1273064"/>
                  <a:pt x="2046125" y="1171350"/>
                  <a:pt x="2117725" y="1137445"/>
                </a:cubicBezTo>
                <a:cubicBezTo>
                  <a:pt x="2046125" y="1103540"/>
                  <a:pt x="2027283" y="1001825"/>
                  <a:pt x="1925537" y="851136"/>
                </a:cubicBezTo>
                <a:cubicBezTo>
                  <a:pt x="1823790" y="696681"/>
                  <a:pt x="1635370" y="670310"/>
                  <a:pt x="1635370" y="670310"/>
                </a:cubicBezTo>
                <a:cubicBezTo>
                  <a:pt x="1635370" y="670310"/>
                  <a:pt x="1612759" y="493251"/>
                  <a:pt x="1469560" y="391536"/>
                </a:cubicBezTo>
                <a:cubicBezTo>
                  <a:pt x="1326361" y="289822"/>
                  <a:pt x="1243456" y="289822"/>
                  <a:pt x="1141709" y="173038"/>
                </a:cubicBezTo>
                <a:close/>
                <a:moveTo>
                  <a:pt x="1141709" y="0"/>
                </a:moveTo>
                <a:cubicBezTo>
                  <a:pt x="1228373" y="180786"/>
                  <a:pt x="1439382" y="252347"/>
                  <a:pt x="1578799" y="350273"/>
                </a:cubicBezTo>
                <a:cubicBezTo>
                  <a:pt x="1718216" y="444432"/>
                  <a:pt x="1721984" y="591320"/>
                  <a:pt x="1721984" y="591320"/>
                </a:cubicBezTo>
                <a:cubicBezTo>
                  <a:pt x="1721984" y="591320"/>
                  <a:pt x="1929225" y="651582"/>
                  <a:pt x="2087481" y="896396"/>
                </a:cubicBezTo>
                <a:cubicBezTo>
                  <a:pt x="2241970" y="1141211"/>
                  <a:pt x="2189218" y="1114846"/>
                  <a:pt x="2279650" y="1137444"/>
                </a:cubicBezTo>
                <a:cubicBezTo>
                  <a:pt x="2189218" y="1160042"/>
                  <a:pt x="2241970" y="1133678"/>
                  <a:pt x="2087481" y="1378492"/>
                </a:cubicBezTo>
                <a:cubicBezTo>
                  <a:pt x="1929225" y="1623306"/>
                  <a:pt x="1721984" y="1683568"/>
                  <a:pt x="1721984" y="1683568"/>
                </a:cubicBezTo>
                <a:cubicBezTo>
                  <a:pt x="1721984" y="1683568"/>
                  <a:pt x="1718216" y="1830456"/>
                  <a:pt x="1578799" y="1928382"/>
                </a:cubicBezTo>
                <a:cubicBezTo>
                  <a:pt x="1439382" y="2022541"/>
                  <a:pt x="1228373" y="2094102"/>
                  <a:pt x="1141709" y="2274888"/>
                </a:cubicBezTo>
                <a:cubicBezTo>
                  <a:pt x="1051277" y="2094102"/>
                  <a:pt x="840268" y="2022541"/>
                  <a:pt x="700851" y="1928382"/>
                </a:cubicBezTo>
                <a:cubicBezTo>
                  <a:pt x="565203" y="1830456"/>
                  <a:pt x="557667" y="1683568"/>
                  <a:pt x="557667" y="1683568"/>
                </a:cubicBezTo>
                <a:cubicBezTo>
                  <a:pt x="557667" y="1683568"/>
                  <a:pt x="350426" y="1623306"/>
                  <a:pt x="195937" y="1378492"/>
                </a:cubicBezTo>
                <a:cubicBezTo>
                  <a:pt x="37680" y="1133678"/>
                  <a:pt x="94200" y="1160042"/>
                  <a:pt x="0" y="1137444"/>
                </a:cubicBezTo>
                <a:cubicBezTo>
                  <a:pt x="94200" y="1114846"/>
                  <a:pt x="37680" y="1141211"/>
                  <a:pt x="195937" y="896396"/>
                </a:cubicBezTo>
                <a:cubicBezTo>
                  <a:pt x="350426" y="651582"/>
                  <a:pt x="557667" y="591320"/>
                  <a:pt x="557667" y="591320"/>
                </a:cubicBezTo>
                <a:cubicBezTo>
                  <a:pt x="557667" y="591320"/>
                  <a:pt x="565203" y="444432"/>
                  <a:pt x="700851" y="350273"/>
                </a:cubicBezTo>
                <a:cubicBezTo>
                  <a:pt x="840268" y="252347"/>
                  <a:pt x="1051277" y="180786"/>
                  <a:pt x="1141709" y="0"/>
                </a:cubicBezTo>
                <a:close/>
              </a:path>
            </a:pathLst>
          </a:custGeom>
          <a:solidFill>
            <a:srgbClr val="7CC9C9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01</a:t>
            </a:r>
            <a:endParaRPr lang="zh-CN" altLang="en-US" sz="4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0">
            <a:extLst>
              <a:ext uri="{FF2B5EF4-FFF2-40B4-BE49-F238E27FC236}">
                <a16:creationId xmlns:a16="http://schemas.microsoft.com/office/drawing/2014/main" id="{F450A22A-82CB-36C7-C644-538EB37EBA54}"/>
              </a:ext>
            </a:extLst>
          </p:cNvPr>
          <p:cNvSpPr/>
          <p:nvPr/>
        </p:nvSpPr>
        <p:spPr>
          <a:xfrm>
            <a:off x="6347555" y="1900103"/>
            <a:ext cx="4265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任意多边形 121">
            <a:extLst>
              <a:ext uri="{FF2B5EF4-FFF2-40B4-BE49-F238E27FC236}">
                <a16:creationId xmlns:a16="http://schemas.microsoft.com/office/drawing/2014/main" id="{AF907256-3F58-8EFE-1623-CD590EB7BFE1}"/>
              </a:ext>
            </a:extLst>
          </p:cNvPr>
          <p:cNvSpPr>
            <a:spLocks/>
          </p:cNvSpPr>
          <p:nvPr/>
        </p:nvSpPr>
        <p:spPr bwMode="auto">
          <a:xfrm>
            <a:off x="4987827" y="3633925"/>
            <a:ext cx="1120830" cy="1120830"/>
          </a:xfrm>
          <a:custGeom>
            <a:avLst/>
            <a:gdLst>
              <a:gd name="connsiteX0" fmla="*/ 1141709 w 2279650"/>
              <a:gd name="connsiteY0" fmla="*/ 173038 h 2274888"/>
              <a:gd name="connsiteX1" fmla="*/ 813858 w 2279650"/>
              <a:gd name="connsiteY1" fmla="*/ 391536 h 2274888"/>
              <a:gd name="connsiteX2" fmla="*/ 648049 w 2279650"/>
              <a:gd name="connsiteY2" fmla="*/ 670310 h 2274888"/>
              <a:gd name="connsiteX3" fmla="*/ 354113 w 2279650"/>
              <a:gd name="connsiteY3" fmla="*/ 851136 h 2274888"/>
              <a:gd name="connsiteX4" fmla="*/ 161925 w 2279650"/>
              <a:gd name="connsiteY4" fmla="*/ 1137445 h 2274888"/>
              <a:gd name="connsiteX5" fmla="*/ 354113 w 2279650"/>
              <a:gd name="connsiteY5" fmla="*/ 1423753 h 2274888"/>
              <a:gd name="connsiteX6" fmla="*/ 648049 w 2279650"/>
              <a:gd name="connsiteY6" fmla="*/ 1608346 h 2274888"/>
              <a:gd name="connsiteX7" fmla="*/ 813858 w 2279650"/>
              <a:gd name="connsiteY7" fmla="*/ 1883353 h 2274888"/>
              <a:gd name="connsiteX8" fmla="*/ 1141709 w 2279650"/>
              <a:gd name="connsiteY8" fmla="*/ 2101851 h 2274888"/>
              <a:gd name="connsiteX9" fmla="*/ 1469560 w 2279650"/>
              <a:gd name="connsiteY9" fmla="*/ 1883353 h 2274888"/>
              <a:gd name="connsiteX10" fmla="*/ 1635370 w 2279650"/>
              <a:gd name="connsiteY10" fmla="*/ 1608346 h 2274888"/>
              <a:gd name="connsiteX11" fmla="*/ 1925537 w 2279650"/>
              <a:gd name="connsiteY11" fmla="*/ 1423753 h 2274888"/>
              <a:gd name="connsiteX12" fmla="*/ 2117725 w 2279650"/>
              <a:gd name="connsiteY12" fmla="*/ 1137445 h 2274888"/>
              <a:gd name="connsiteX13" fmla="*/ 1925537 w 2279650"/>
              <a:gd name="connsiteY13" fmla="*/ 851136 h 2274888"/>
              <a:gd name="connsiteX14" fmla="*/ 1635370 w 2279650"/>
              <a:gd name="connsiteY14" fmla="*/ 670310 h 2274888"/>
              <a:gd name="connsiteX15" fmla="*/ 1469560 w 2279650"/>
              <a:gd name="connsiteY15" fmla="*/ 391536 h 2274888"/>
              <a:gd name="connsiteX16" fmla="*/ 1141709 w 2279650"/>
              <a:gd name="connsiteY16" fmla="*/ 173038 h 2274888"/>
              <a:gd name="connsiteX17" fmla="*/ 1141709 w 2279650"/>
              <a:gd name="connsiteY17" fmla="*/ 0 h 2274888"/>
              <a:gd name="connsiteX18" fmla="*/ 1578799 w 2279650"/>
              <a:gd name="connsiteY18" fmla="*/ 350273 h 2274888"/>
              <a:gd name="connsiteX19" fmla="*/ 1721984 w 2279650"/>
              <a:gd name="connsiteY19" fmla="*/ 591320 h 2274888"/>
              <a:gd name="connsiteX20" fmla="*/ 2087481 w 2279650"/>
              <a:gd name="connsiteY20" fmla="*/ 896396 h 2274888"/>
              <a:gd name="connsiteX21" fmla="*/ 2279650 w 2279650"/>
              <a:gd name="connsiteY21" fmla="*/ 1137444 h 2274888"/>
              <a:gd name="connsiteX22" fmla="*/ 2087481 w 2279650"/>
              <a:gd name="connsiteY22" fmla="*/ 1378492 h 2274888"/>
              <a:gd name="connsiteX23" fmla="*/ 1721984 w 2279650"/>
              <a:gd name="connsiteY23" fmla="*/ 1683568 h 2274888"/>
              <a:gd name="connsiteX24" fmla="*/ 1578799 w 2279650"/>
              <a:gd name="connsiteY24" fmla="*/ 1928382 h 2274888"/>
              <a:gd name="connsiteX25" fmla="*/ 1141709 w 2279650"/>
              <a:gd name="connsiteY25" fmla="*/ 2274888 h 2274888"/>
              <a:gd name="connsiteX26" fmla="*/ 700851 w 2279650"/>
              <a:gd name="connsiteY26" fmla="*/ 1928382 h 2274888"/>
              <a:gd name="connsiteX27" fmla="*/ 557667 w 2279650"/>
              <a:gd name="connsiteY27" fmla="*/ 1683568 h 2274888"/>
              <a:gd name="connsiteX28" fmla="*/ 195937 w 2279650"/>
              <a:gd name="connsiteY28" fmla="*/ 1378492 h 2274888"/>
              <a:gd name="connsiteX29" fmla="*/ 0 w 2279650"/>
              <a:gd name="connsiteY29" fmla="*/ 1137444 h 2274888"/>
              <a:gd name="connsiteX30" fmla="*/ 195937 w 2279650"/>
              <a:gd name="connsiteY30" fmla="*/ 896396 h 2274888"/>
              <a:gd name="connsiteX31" fmla="*/ 557667 w 2279650"/>
              <a:gd name="connsiteY31" fmla="*/ 591320 h 2274888"/>
              <a:gd name="connsiteX32" fmla="*/ 700851 w 2279650"/>
              <a:gd name="connsiteY32" fmla="*/ 350273 h 2274888"/>
              <a:gd name="connsiteX33" fmla="*/ 1141709 w 2279650"/>
              <a:gd name="connsiteY33" fmla="*/ 0 h 227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79650" h="2274888">
                <a:moveTo>
                  <a:pt x="1141709" y="173038"/>
                </a:moveTo>
                <a:cubicBezTo>
                  <a:pt x="1039962" y="289822"/>
                  <a:pt x="957058" y="289822"/>
                  <a:pt x="813858" y="391536"/>
                </a:cubicBezTo>
                <a:cubicBezTo>
                  <a:pt x="670659" y="493251"/>
                  <a:pt x="648049" y="670310"/>
                  <a:pt x="648049" y="670310"/>
                </a:cubicBezTo>
                <a:cubicBezTo>
                  <a:pt x="648049" y="670310"/>
                  <a:pt x="455860" y="696681"/>
                  <a:pt x="354113" y="851136"/>
                </a:cubicBezTo>
                <a:cubicBezTo>
                  <a:pt x="256135" y="1001825"/>
                  <a:pt x="237293" y="1103540"/>
                  <a:pt x="161925" y="1137445"/>
                </a:cubicBezTo>
                <a:cubicBezTo>
                  <a:pt x="237293" y="1171350"/>
                  <a:pt x="256135" y="1273064"/>
                  <a:pt x="354113" y="1423753"/>
                </a:cubicBezTo>
                <a:cubicBezTo>
                  <a:pt x="455860" y="1578209"/>
                  <a:pt x="648049" y="1608346"/>
                  <a:pt x="648049" y="1608346"/>
                </a:cubicBezTo>
                <a:cubicBezTo>
                  <a:pt x="648049" y="1608346"/>
                  <a:pt x="670659" y="1781638"/>
                  <a:pt x="813858" y="1883353"/>
                </a:cubicBezTo>
                <a:cubicBezTo>
                  <a:pt x="957058" y="1988835"/>
                  <a:pt x="1039962" y="1988835"/>
                  <a:pt x="1141709" y="2101851"/>
                </a:cubicBezTo>
                <a:cubicBezTo>
                  <a:pt x="1243456" y="1988835"/>
                  <a:pt x="1326361" y="1988835"/>
                  <a:pt x="1469560" y="1883353"/>
                </a:cubicBezTo>
                <a:cubicBezTo>
                  <a:pt x="1612759" y="1781638"/>
                  <a:pt x="1635370" y="1608346"/>
                  <a:pt x="1635370" y="1608346"/>
                </a:cubicBezTo>
                <a:cubicBezTo>
                  <a:pt x="1635370" y="1608346"/>
                  <a:pt x="1823790" y="1578209"/>
                  <a:pt x="1925537" y="1423753"/>
                </a:cubicBezTo>
                <a:cubicBezTo>
                  <a:pt x="2027283" y="1273064"/>
                  <a:pt x="2046125" y="1171350"/>
                  <a:pt x="2117725" y="1137445"/>
                </a:cubicBezTo>
                <a:cubicBezTo>
                  <a:pt x="2046125" y="1103540"/>
                  <a:pt x="2027283" y="1001825"/>
                  <a:pt x="1925537" y="851136"/>
                </a:cubicBezTo>
                <a:cubicBezTo>
                  <a:pt x="1823790" y="696681"/>
                  <a:pt x="1635370" y="670310"/>
                  <a:pt x="1635370" y="670310"/>
                </a:cubicBezTo>
                <a:cubicBezTo>
                  <a:pt x="1635370" y="670310"/>
                  <a:pt x="1612759" y="493251"/>
                  <a:pt x="1469560" y="391536"/>
                </a:cubicBezTo>
                <a:cubicBezTo>
                  <a:pt x="1326361" y="289822"/>
                  <a:pt x="1243456" y="289822"/>
                  <a:pt x="1141709" y="173038"/>
                </a:cubicBezTo>
                <a:close/>
                <a:moveTo>
                  <a:pt x="1141709" y="0"/>
                </a:moveTo>
                <a:cubicBezTo>
                  <a:pt x="1228373" y="180786"/>
                  <a:pt x="1439382" y="252347"/>
                  <a:pt x="1578799" y="350273"/>
                </a:cubicBezTo>
                <a:cubicBezTo>
                  <a:pt x="1718216" y="444432"/>
                  <a:pt x="1721984" y="591320"/>
                  <a:pt x="1721984" y="591320"/>
                </a:cubicBezTo>
                <a:cubicBezTo>
                  <a:pt x="1721984" y="591320"/>
                  <a:pt x="1929225" y="651582"/>
                  <a:pt x="2087481" y="896396"/>
                </a:cubicBezTo>
                <a:cubicBezTo>
                  <a:pt x="2241970" y="1141211"/>
                  <a:pt x="2189218" y="1114846"/>
                  <a:pt x="2279650" y="1137444"/>
                </a:cubicBezTo>
                <a:cubicBezTo>
                  <a:pt x="2189218" y="1160042"/>
                  <a:pt x="2241970" y="1133678"/>
                  <a:pt x="2087481" y="1378492"/>
                </a:cubicBezTo>
                <a:cubicBezTo>
                  <a:pt x="1929225" y="1623306"/>
                  <a:pt x="1721984" y="1683568"/>
                  <a:pt x="1721984" y="1683568"/>
                </a:cubicBezTo>
                <a:cubicBezTo>
                  <a:pt x="1721984" y="1683568"/>
                  <a:pt x="1718216" y="1830456"/>
                  <a:pt x="1578799" y="1928382"/>
                </a:cubicBezTo>
                <a:cubicBezTo>
                  <a:pt x="1439382" y="2022541"/>
                  <a:pt x="1228373" y="2094102"/>
                  <a:pt x="1141709" y="2274888"/>
                </a:cubicBezTo>
                <a:cubicBezTo>
                  <a:pt x="1051277" y="2094102"/>
                  <a:pt x="840268" y="2022541"/>
                  <a:pt x="700851" y="1928382"/>
                </a:cubicBezTo>
                <a:cubicBezTo>
                  <a:pt x="565203" y="1830456"/>
                  <a:pt x="557667" y="1683568"/>
                  <a:pt x="557667" y="1683568"/>
                </a:cubicBezTo>
                <a:cubicBezTo>
                  <a:pt x="557667" y="1683568"/>
                  <a:pt x="350426" y="1623306"/>
                  <a:pt x="195937" y="1378492"/>
                </a:cubicBezTo>
                <a:cubicBezTo>
                  <a:pt x="37680" y="1133678"/>
                  <a:pt x="94200" y="1160042"/>
                  <a:pt x="0" y="1137444"/>
                </a:cubicBezTo>
                <a:cubicBezTo>
                  <a:pt x="94200" y="1114846"/>
                  <a:pt x="37680" y="1141211"/>
                  <a:pt x="195937" y="896396"/>
                </a:cubicBezTo>
                <a:cubicBezTo>
                  <a:pt x="350426" y="651582"/>
                  <a:pt x="557667" y="591320"/>
                  <a:pt x="557667" y="591320"/>
                </a:cubicBezTo>
                <a:cubicBezTo>
                  <a:pt x="557667" y="591320"/>
                  <a:pt x="565203" y="444432"/>
                  <a:pt x="700851" y="350273"/>
                </a:cubicBezTo>
                <a:cubicBezTo>
                  <a:pt x="840268" y="252347"/>
                  <a:pt x="1051277" y="180786"/>
                  <a:pt x="1141709" y="0"/>
                </a:cubicBezTo>
                <a:close/>
              </a:path>
            </a:pathLst>
          </a:custGeom>
          <a:solidFill>
            <a:srgbClr val="7CC9C9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02</a:t>
            </a:r>
            <a:endParaRPr lang="zh-CN" altLang="en-US" sz="4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2">
            <a:extLst>
              <a:ext uri="{FF2B5EF4-FFF2-40B4-BE49-F238E27FC236}">
                <a16:creationId xmlns:a16="http://schemas.microsoft.com/office/drawing/2014/main" id="{2DAADA88-B3A1-10D8-F232-1E6923629629}"/>
              </a:ext>
            </a:extLst>
          </p:cNvPr>
          <p:cNvSpPr/>
          <p:nvPr/>
        </p:nvSpPr>
        <p:spPr>
          <a:xfrm>
            <a:off x="6445706" y="3509986"/>
            <a:ext cx="3937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154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224152" y="3516544"/>
            <a:ext cx="787224" cy="467414"/>
          </a:xfrm>
          <a:prstGeom prst="rect">
            <a:avLst/>
          </a:prstGeom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D4E5AD0C-5A39-7C60-4AF5-93C46881FC1A}"/>
              </a:ext>
            </a:extLst>
          </p:cNvPr>
          <p:cNvSpPr txBox="1"/>
          <p:nvPr/>
        </p:nvSpPr>
        <p:spPr>
          <a:xfrm>
            <a:off x="1555040" y="811398"/>
            <a:ext cx="784225" cy="649188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b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+mn-cs"/>
            </a:endParaRPr>
          </a:p>
        </p:txBody>
      </p:sp>
      <p:sp>
        <p:nvSpPr>
          <p:cNvPr id="6" name="文本框 19">
            <a:extLst>
              <a:ext uri="{FF2B5EF4-FFF2-40B4-BE49-F238E27FC236}">
                <a16:creationId xmlns:a16="http://schemas.microsoft.com/office/drawing/2014/main" id="{D0B89A67-A3B5-650B-C8CD-EDB276FA884A}"/>
              </a:ext>
            </a:extLst>
          </p:cNvPr>
          <p:cNvSpPr txBox="1"/>
          <p:nvPr/>
        </p:nvSpPr>
        <p:spPr>
          <a:xfrm>
            <a:off x="2580185" y="874382"/>
            <a:ext cx="5715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D54529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Đánh</a:t>
            </a:r>
            <a:r>
              <a:rPr lang="en-US" altLang="zh-CN" sz="2800" b="1" dirty="0">
                <a:solidFill>
                  <a:srgbClr val="D54529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D54529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giá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54529"/>
              </a:solidFill>
              <a:effectLst/>
              <a:uLnTx/>
              <a:uFillTx/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5A93BC8A-FB84-1B6A-51DF-305A3CC39D44}"/>
              </a:ext>
            </a:extLst>
          </p:cNvPr>
          <p:cNvGrpSpPr/>
          <p:nvPr/>
        </p:nvGrpSpPr>
        <p:grpSpPr>
          <a:xfrm>
            <a:off x="1174341" y="1869633"/>
            <a:ext cx="4020512" cy="525901"/>
            <a:chOff x="-96839" y="1309748"/>
            <a:chExt cx="4743379" cy="679390"/>
          </a:xfrm>
        </p:grpSpPr>
        <p:sp>
          <p:nvSpPr>
            <p:cNvPr id="12" name=" 220">
              <a:extLst>
                <a:ext uri="{FF2B5EF4-FFF2-40B4-BE49-F238E27FC236}">
                  <a16:creationId xmlns:a16="http://schemas.microsoft.com/office/drawing/2014/main" id="{DEB1FFEC-3EE3-C042-5B58-9A17A162ED4E}"/>
                </a:ext>
              </a:extLst>
            </p:cNvPr>
            <p:cNvSpPr/>
            <p:nvPr/>
          </p:nvSpPr>
          <p:spPr>
            <a:xfrm>
              <a:off x="-96839" y="1339850"/>
              <a:ext cx="4743379" cy="649288"/>
            </a:xfrm>
            <a:prstGeom prst="homePlate">
              <a:avLst/>
            </a:prstGeom>
            <a:solidFill>
              <a:srgbClr val="6D6FC7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endParaRPr>
            </a:p>
          </p:txBody>
        </p:sp>
        <p:sp>
          <p:nvSpPr>
            <p:cNvPr id="13" name="文本框 5">
              <a:extLst>
                <a:ext uri="{FF2B5EF4-FFF2-40B4-BE49-F238E27FC236}">
                  <a16:creationId xmlns:a16="http://schemas.microsoft.com/office/drawing/2014/main" id="{86A8AB60-BBE5-77F2-B61F-BC24A37DDE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6839" y="1309748"/>
              <a:ext cx="3823484" cy="596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2400" b="1" kern="0">
                  <a:solidFill>
                    <a:srgbClr val="FFFFFF"/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HS đối chiếu và tự đánh giá</a:t>
              </a:r>
              <a:endParaRPr kumimoji="0" lang="zh-CN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endParaRPr>
            </a:p>
          </p:txBody>
        </p:sp>
      </p:grpSp>
      <p:grpSp>
        <p:nvGrpSpPr>
          <p:cNvPr id="14" name="Google Shape;1231;p39">
            <a:extLst>
              <a:ext uri="{FF2B5EF4-FFF2-40B4-BE49-F238E27FC236}">
                <a16:creationId xmlns:a16="http://schemas.microsoft.com/office/drawing/2014/main" id="{6B47C41B-849C-E01C-1DA1-105BD8638473}"/>
              </a:ext>
            </a:extLst>
          </p:cNvPr>
          <p:cNvGrpSpPr/>
          <p:nvPr/>
        </p:nvGrpSpPr>
        <p:grpSpPr>
          <a:xfrm>
            <a:off x="5593110" y="4553545"/>
            <a:ext cx="3951402" cy="712275"/>
            <a:chOff x="4047673" y="3285555"/>
            <a:chExt cx="3951402" cy="712275"/>
          </a:xfrm>
        </p:grpSpPr>
        <p:sp>
          <p:nvSpPr>
            <p:cNvPr id="15" name="Google Shape;1232;p39">
              <a:extLst>
                <a:ext uri="{FF2B5EF4-FFF2-40B4-BE49-F238E27FC236}">
                  <a16:creationId xmlns:a16="http://schemas.microsoft.com/office/drawing/2014/main" id="{616EA8D8-3042-C30D-DA96-0E2D819FB5CA}"/>
                </a:ext>
              </a:extLst>
            </p:cNvPr>
            <p:cNvSpPr/>
            <p:nvPr/>
          </p:nvSpPr>
          <p:spPr>
            <a:xfrm>
              <a:off x="4228756" y="3474030"/>
              <a:ext cx="523800" cy="523800"/>
            </a:xfrm>
            <a:prstGeom prst="ellipse">
              <a:avLst/>
            </a:prstGeom>
            <a:noFill/>
            <a:ln w="19050" cap="flat" cmpd="sng">
              <a:solidFill>
                <a:srgbClr val="586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233;p39">
              <a:extLst>
                <a:ext uri="{FF2B5EF4-FFF2-40B4-BE49-F238E27FC236}">
                  <a16:creationId xmlns:a16="http://schemas.microsoft.com/office/drawing/2014/main" id="{66404A87-9519-B1CE-4A80-55745F7D6694}"/>
                </a:ext>
              </a:extLst>
            </p:cNvPr>
            <p:cNvGrpSpPr/>
            <p:nvPr/>
          </p:nvGrpSpPr>
          <p:grpSpPr>
            <a:xfrm>
              <a:off x="4448275" y="3285555"/>
              <a:ext cx="3550800" cy="451095"/>
              <a:chOff x="3748125" y="3060980"/>
              <a:chExt cx="3550800" cy="451095"/>
            </a:xfrm>
          </p:grpSpPr>
          <p:sp>
            <p:nvSpPr>
              <p:cNvPr id="20" name="Google Shape;1235;p39">
                <a:extLst>
                  <a:ext uri="{FF2B5EF4-FFF2-40B4-BE49-F238E27FC236}">
                    <a16:creationId xmlns:a16="http://schemas.microsoft.com/office/drawing/2014/main" id="{020AA211-8DC2-654F-8619-F6C943099DEE}"/>
                  </a:ext>
                </a:extLst>
              </p:cNvPr>
              <p:cNvSpPr txBox="1"/>
              <p:nvPr/>
            </p:nvSpPr>
            <p:spPr>
              <a:xfrm>
                <a:off x="4247250" y="3060980"/>
                <a:ext cx="2573700" cy="252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nl-NL" sz="20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Những câu hỏi nào cần được làm rõ thêm?</a:t>
                </a: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58687A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cxnSp>
            <p:nvCxnSpPr>
              <p:cNvPr id="19" name="Google Shape;1237;p39">
                <a:extLst>
                  <a:ext uri="{FF2B5EF4-FFF2-40B4-BE49-F238E27FC236}">
                    <a16:creationId xmlns:a16="http://schemas.microsoft.com/office/drawing/2014/main" id="{EF3BC593-5E07-D37F-B24B-E222C1E3C69F}"/>
                  </a:ext>
                </a:extLst>
              </p:cNvPr>
              <p:cNvCxnSpPr/>
              <p:nvPr/>
            </p:nvCxnSpPr>
            <p:spPr>
              <a:xfrm rot="10800000" flipH="1">
                <a:off x="3748125" y="3511475"/>
                <a:ext cx="3550800" cy="6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8687A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17" name="Google Shape;1238;p39">
              <a:extLst>
                <a:ext uri="{FF2B5EF4-FFF2-40B4-BE49-F238E27FC236}">
                  <a16:creationId xmlns:a16="http://schemas.microsoft.com/office/drawing/2014/main" id="{340A53B9-90EE-7B70-489B-C6741C0B294F}"/>
                </a:ext>
              </a:extLst>
            </p:cNvPr>
            <p:cNvSpPr/>
            <p:nvPr/>
          </p:nvSpPr>
          <p:spPr>
            <a:xfrm rot="-2700000">
              <a:off x="4047673" y="3508146"/>
              <a:ext cx="461053" cy="455570"/>
            </a:xfrm>
            <a:custGeom>
              <a:avLst/>
              <a:gdLst/>
              <a:ahLst/>
              <a:cxnLst/>
              <a:rect l="l" t="t" r="r" b="b"/>
              <a:pathLst>
                <a:path w="9502" h="9389" extrusionOk="0">
                  <a:moveTo>
                    <a:pt x="1929" y="0"/>
                  </a:moveTo>
                  <a:cubicBezTo>
                    <a:pt x="1631" y="0"/>
                    <a:pt x="1334" y="113"/>
                    <a:pt x="1119" y="340"/>
                  </a:cubicBezTo>
                  <a:lnTo>
                    <a:pt x="453" y="982"/>
                  </a:lnTo>
                  <a:cubicBezTo>
                    <a:pt x="0" y="1435"/>
                    <a:pt x="0" y="2173"/>
                    <a:pt x="453" y="2626"/>
                  </a:cubicBezTo>
                  <a:lnTo>
                    <a:pt x="1119" y="3269"/>
                  </a:lnTo>
                  <a:lnTo>
                    <a:pt x="3405" y="982"/>
                  </a:lnTo>
                  <a:lnTo>
                    <a:pt x="2739" y="340"/>
                  </a:lnTo>
                  <a:cubicBezTo>
                    <a:pt x="2524" y="113"/>
                    <a:pt x="2227" y="0"/>
                    <a:pt x="1929" y="0"/>
                  </a:cubicBezTo>
                  <a:close/>
                  <a:moveTo>
                    <a:pt x="3739" y="1316"/>
                  </a:moveTo>
                  <a:lnTo>
                    <a:pt x="1429" y="3602"/>
                  </a:lnTo>
                  <a:lnTo>
                    <a:pt x="5073" y="7246"/>
                  </a:lnTo>
                  <a:lnTo>
                    <a:pt x="7359" y="4959"/>
                  </a:lnTo>
                  <a:lnTo>
                    <a:pt x="3739" y="1316"/>
                  </a:lnTo>
                  <a:close/>
                  <a:moveTo>
                    <a:pt x="7692" y="5245"/>
                  </a:moveTo>
                  <a:lnTo>
                    <a:pt x="5406" y="7531"/>
                  </a:lnTo>
                  <a:lnTo>
                    <a:pt x="6525" y="8722"/>
                  </a:lnTo>
                  <a:lnTo>
                    <a:pt x="9502" y="9389"/>
                  </a:lnTo>
                  <a:lnTo>
                    <a:pt x="8859" y="6412"/>
                  </a:lnTo>
                  <a:lnTo>
                    <a:pt x="7692" y="5245"/>
                  </a:lnTo>
                  <a:close/>
                </a:path>
              </a:pathLst>
            </a:cu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1239;p39">
            <a:extLst>
              <a:ext uri="{FF2B5EF4-FFF2-40B4-BE49-F238E27FC236}">
                <a16:creationId xmlns:a16="http://schemas.microsoft.com/office/drawing/2014/main" id="{E7138932-D32E-74BC-FDAB-688EAE74A878}"/>
              </a:ext>
            </a:extLst>
          </p:cNvPr>
          <p:cNvGrpSpPr/>
          <p:nvPr/>
        </p:nvGrpSpPr>
        <p:grpSpPr>
          <a:xfrm>
            <a:off x="5593110" y="2423398"/>
            <a:ext cx="4193095" cy="863272"/>
            <a:chOff x="4047673" y="1155408"/>
            <a:chExt cx="4193095" cy="863272"/>
          </a:xfrm>
        </p:grpSpPr>
        <p:grpSp>
          <p:nvGrpSpPr>
            <p:cNvPr id="23" name="Google Shape;1240;p39">
              <a:extLst>
                <a:ext uri="{FF2B5EF4-FFF2-40B4-BE49-F238E27FC236}">
                  <a16:creationId xmlns:a16="http://schemas.microsoft.com/office/drawing/2014/main" id="{4CBF6201-78C2-FB3D-0468-DFAEB0B60089}"/>
                </a:ext>
              </a:extLst>
            </p:cNvPr>
            <p:cNvGrpSpPr/>
            <p:nvPr/>
          </p:nvGrpSpPr>
          <p:grpSpPr>
            <a:xfrm>
              <a:off x="4476250" y="1155408"/>
              <a:ext cx="3764518" cy="601692"/>
              <a:chOff x="3199389" y="1007033"/>
              <a:chExt cx="3764518" cy="601692"/>
            </a:xfrm>
          </p:grpSpPr>
          <p:sp>
            <p:nvSpPr>
              <p:cNvPr id="28" name="Google Shape;1242;p39">
                <a:extLst>
                  <a:ext uri="{FF2B5EF4-FFF2-40B4-BE49-F238E27FC236}">
                    <a16:creationId xmlns:a16="http://schemas.microsoft.com/office/drawing/2014/main" id="{38283B05-44E2-D1B7-AF93-9C60DCA4546A}"/>
                  </a:ext>
                </a:extLst>
              </p:cNvPr>
              <p:cNvSpPr txBox="1"/>
              <p:nvPr/>
            </p:nvSpPr>
            <p:spPr>
              <a:xfrm>
                <a:off x="3654276" y="1007033"/>
                <a:ext cx="3309631" cy="2675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/>
                <a:r>
                  <a:rPr lang="nl-NL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 câu hỏi nào đã được trả lời trong phần </a:t>
                </a:r>
                <a:r>
                  <a:rPr lang="nl-NL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nl-NL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rình bày?</a:t>
                </a:r>
                <a:endParaRPr lang="en-US" sz="2000" dirty="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7" name="Google Shape;1244;p39">
                <a:extLst>
                  <a:ext uri="{FF2B5EF4-FFF2-40B4-BE49-F238E27FC236}">
                    <a16:creationId xmlns:a16="http://schemas.microsoft.com/office/drawing/2014/main" id="{3B453754-35D9-E439-6E13-2BA8D661EFE6}"/>
                  </a:ext>
                </a:extLst>
              </p:cNvPr>
              <p:cNvCxnSpPr/>
              <p:nvPr/>
            </p:nvCxnSpPr>
            <p:spPr>
              <a:xfrm rot="10800000" flipH="1">
                <a:off x="3199389" y="1608425"/>
                <a:ext cx="3516000" cy="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E3626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24" name="Google Shape;1245;p39">
              <a:extLst>
                <a:ext uri="{FF2B5EF4-FFF2-40B4-BE49-F238E27FC236}">
                  <a16:creationId xmlns:a16="http://schemas.microsoft.com/office/drawing/2014/main" id="{91C878E7-C211-AFDB-85E0-7F7993C62AC4}"/>
                </a:ext>
              </a:extLst>
            </p:cNvPr>
            <p:cNvSpPr/>
            <p:nvPr/>
          </p:nvSpPr>
          <p:spPr>
            <a:xfrm>
              <a:off x="4228756" y="1494880"/>
              <a:ext cx="523800" cy="523800"/>
            </a:xfrm>
            <a:prstGeom prst="ellipse">
              <a:avLst/>
            </a:prstGeom>
            <a:noFill/>
            <a:ln w="19050" cap="flat" cmpd="sng">
              <a:solidFill>
                <a:srgbClr val="BE3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46;p39">
              <a:extLst>
                <a:ext uri="{FF2B5EF4-FFF2-40B4-BE49-F238E27FC236}">
                  <a16:creationId xmlns:a16="http://schemas.microsoft.com/office/drawing/2014/main" id="{1B38F606-DC68-381F-2168-25C62B5EFD4C}"/>
                </a:ext>
              </a:extLst>
            </p:cNvPr>
            <p:cNvSpPr/>
            <p:nvPr/>
          </p:nvSpPr>
          <p:spPr>
            <a:xfrm rot="-2700000">
              <a:off x="4047673" y="1535996"/>
              <a:ext cx="461053" cy="455570"/>
            </a:xfrm>
            <a:custGeom>
              <a:avLst/>
              <a:gdLst/>
              <a:ahLst/>
              <a:cxnLst/>
              <a:rect l="l" t="t" r="r" b="b"/>
              <a:pathLst>
                <a:path w="9502" h="9389" extrusionOk="0">
                  <a:moveTo>
                    <a:pt x="1929" y="0"/>
                  </a:moveTo>
                  <a:cubicBezTo>
                    <a:pt x="1631" y="0"/>
                    <a:pt x="1334" y="113"/>
                    <a:pt x="1119" y="340"/>
                  </a:cubicBezTo>
                  <a:lnTo>
                    <a:pt x="453" y="982"/>
                  </a:lnTo>
                  <a:cubicBezTo>
                    <a:pt x="0" y="1435"/>
                    <a:pt x="0" y="2173"/>
                    <a:pt x="453" y="2626"/>
                  </a:cubicBezTo>
                  <a:lnTo>
                    <a:pt x="1119" y="3269"/>
                  </a:lnTo>
                  <a:lnTo>
                    <a:pt x="3405" y="982"/>
                  </a:lnTo>
                  <a:lnTo>
                    <a:pt x="2739" y="340"/>
                  </a:lnTo>
                  <a:cubicBezTo>
                    <a:pt x="2524" y="113"/>
                    <a:pt x="2227" y="0"/>
                    <a:pt x="1929" y="0"/>
                  </a:cubicBezTo>
                  <a:close/>
                  <a:moveTo>
                    <a:pt x="3739" y="1316"/>
                  </a:moveTo>
                  <a:lnTo>
                    <a:pt x="1429" y="3602"/>
                  </a:lnTo>
                  <a:lnTo>
                    <a:pt x="5073" y="7246"/>
                  </a:lnTo>
                  <a:lnTo>
                    <a:pt x="7359" y="4959"/>
                  </a:lnTo>
                  <a:lnTo>
                    <a:pt x="3739" y="1316"/>
                  </a:lnTo>
                  <a:close/>
                  <a:moveTo>
                    <a:pt x="7692" y="5245"/>
                  </a:moveTo>
                  <a:lnTo>
                    <a:pt x="5406" y="7531"/>
                  </a:lnTo>
                  <a:lnTo>
                    <a:pt x="6525" y="8722"/>
                  </a:lnTo>
                  <a:lnTo>
                    <a:pt x="9502" y="9389"/>
                  </a:lnTo>
                  <a:lnTo>
                    <a:pt x="8859" y="6412"/>
                  </a:lnTo>
                  <a:lnTo>
                    <a:pt x="7692" y="5245"/>
                  </a:ln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1247;p39">
            <a:extLst>
              <a:ext uri="{FF2B5EF4-FFF2-40B4-BE49-F238E27FC236}">
                <a16:creationId xmlns:a16="http://schemas.microsoft.com/office/drawing/2014/main" id="{B53A76BF-952C-21FE-C3DC-A94617F31B40}"/>
              </a:ext>
            </a:extLst>
          </p:cNvPr>
          <p:cNvGrpSpPr/>
          <p:nvPr/>
        </p:nvGrpSpPr>
        <p:grpSpPr>
          <a:xfrm>
            <a:off x="5593110" y="3542379"/>
            <a:ext cx="3916427" cy="757930"/>
            <a:chOff x="4047673" y="2274389"/>
            <a:chExt cx="3916427" cy="757930"/>
          </a:xfrm>
        </p:grpSpPr>
        <p:grpSp>
          <p:nvGrpSpPr>
            <p:cNvPr id="31" name="Google Shape;1248;p39">
              <a:extLst>
                <a:ext uri="{FF2B5EF4-FFF2-40B4-BE49-F238E27FC236}">
                  <a16:creationId xmlns:a16="http://schemas.microsoft.com/office/drawing/2014/main" id="{8A992FA6-6A9B-C5E3-8515-A3FD4B962E68}"/>
                </a:ext>
              </a:extLst>
            </p:cNvPr>
            <p:cNvGrpSpPr/>
            <p:nvPr/>
          </p:nvGrpSpPr>
          <p:grpSpPr>
            <a:xfrm flipH="1">
              <a:off x="4413300" y="2274389"/>
              <a:ext cx="3550800" cy="510186"/>
              <a:chOff x="2180075" y="1973614"/>
              <a:chExt cx="3550800" cy="510186"/>
            </a:xfrm>
          </p:grpSpPr>
          <p:sp>
            <p:nvSpPr>
              <p:cNvPr id="36" name="Google Shape;1250;p39">
                <a:extLst>
                  <a:ext uri="{FF2B5EF4-FFF2-40B4-BE49-F238E27FC236}">
                    <a16:creationId xmlns:a16="http://schemas.microsoft.com/office/drawing/2014/main" id="{74D2D806-1E79-A03B-0EB7-8E30D939E29D}"/>
                  </a:ext>
                </a:extLst>
              </p:cNvPr>
              <p:cNvSpPr txBox="1"/>
              <p:nvPr/>
            </p:nvSpPr>
            <p:spPr>
              <a:xfrm>
                <a:off x="2355925" y="1973614"/>
                <a:ext cx="2824101" cy="3256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/>
                <a:r>
                  <a:rPr lang="nl-NL" sz="20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 câu hỏi nào vẫn chưa được trả lời?</a:t>
                </a:r>
                <a:endParaRPr lang="en-US" sz="20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5" name="Google Shape;1252;p39">
                <a:extLst>
                  <a:ext uri="{FF2B5EF4-FFF2-40B4-BE49-F238E27FC236}">
                    <a16:creationId xmlns:a16="http://schemas.microsoft.com/office/drawing/2014/main" id="{F4507724-D7B4-72F5-FF4A-CA998274CE31}"/>
                  </a:ext>
                </a:extLst>
              </p:cNvPr>
              <p:cNvCxnSpPr/>
              <p:nvPr/>
            </p:nvCxnSpPr>
            <p:spPr>
              <a:xfrm flipH="1">
                <a:off x="2180075" y="2470600"/>
                <a:ext cx="3550800" cy="13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7A33E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32" name="Google Shape;1253;p39">
              <a:extLst>
                <a:ext uri="{FF2B5EF4-FFF2-40B4-BE49-F238E27FC236}">
                  <a16:creationId xmlns:a16="http://schemas.microsoft.com/office/drawing/2014/main" id="{1A5531CD-9E71-80D8-BD3B-046DD75D6975}"/>
                </a:ext>
              </a:extLst>
            </p:cNvPr>
            <p:cNvSpPr/>
            <p:nvPr/>
          </p:nvSpPr>
          <p:spPr>
            <a:xfrm>
              <a:off x="4228756" y="2508519"/>
              <a:ext cx="523800" cy="523800"/>
            </a:xfrm>
            <a:prstGeom prst="ellipse">
              <a:avLst/>
            </a:prstGeom>
            <a:noFill/>
            <a:ln w="19050" cap="flat" cmpd="sng">
              <a:solidFill>
                <a:srgbClr val="E7A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254;p39">
              <a:extLst>
                <a:ext uri="{FF2B5EF4-FFF2-40B4-BE49-F238E27FC236}">
                  <a16:creationId xmlns:a16="http://schemas.microsoft.com/office/drawing/2014/main" id="{767ED001-F53F-064F-03C3-C6CB6F571D49}"/>
                </a:ext>
              </a:extLst>
            </p:cNvPr>
            <p:cNvSpPr/>
            <p:nvPr/>
          </p:nvSpPr>
          <p:spPr>
            <a:xfrm rot="-2700000">
              <a:off x="4047673" y="2542634"/>
              <a:ext cx="461053" cy="455570"/>
            </a:xfrm>
            <a:custGeom>
              <a:avLst/>
              <a:gdLst/>
              <a:ahLst/>
              <a:cxnLst/>
              <a:rect l="l" t="t" r="r" b="b"/>
              <a:pathLst>
                <a:path w="9502" h="9389" extrusionOk="0">
                  <a:moveTo>
                    <a:pt x="1929" y="0"/>
                  </a:moveTo>
                  <a:cubicBezTo>
                    <a:pt x="1631" y="0"/>
                    <a:pt x="1334" y="113"/>
                    <a:pt x="1119" y="340"/>
                  </a:cubicBezTo>
                  <a:lnTo>
                    <a:pt x="453" y="982"/>
                  </a:lnTo>
                  <a:cubicBezTo>
                    <a:pt x="0" y="1435"/>
                    <a:pt x="0" y="2173"/>
                    <a:pt x="453" y="2626"/>
                  </a:cubicBezTo>
                  <a:lnTo>
                    <a:pt x="1119" y="3269"/>
                  </a:lnTo>
                  <a:lnTo>
                    <a:pt x="3405" y="982"/>
                  </a:lnTo>
                  <a:lnTo>
                    <a:pt x="2739" y="340"/>
                  </a:lnTo>
                  <a:cubicBezTo>
                    <a:pt x="2524" y="113"/>
                    <a:pt x="2227" y="0"/>
                    <a:pt x="1929" y="0"/>
                  </a:cubicBezTo>
                  <a:close/>
                  <a:moveTo>
                    <a:pt x="3739" y="1316"/>
                  </a:moveTo>
                  <a:lnTo>
                    <a:pt x="1429" y="3602"/>
                  </a:lnTo>
                  <a:lnTo>
                    <a:pt x="5073" y="7246"/>
                  </a:lnTo>
                  <a:lnTo>
                    <a:pt x="7359" y="4959"/>
                  </a:lnTo>
                  <a:lnTo>
                    <a:pt x="3739" y="1316"/>
                  </a:lnTo>
                  <a:close/>
                  <a:moveTo>
                    <a:pt x="7692" y="5245"/>
                  </a:moveTo>
                  <a:lnTo>
                    <a:pt x="5406" y="7531"/>
                  </a:lnTo>
                  <a:lnTo>
                    <a:pt x="6525" y="8722"/>
                  </a:lnTo>
                  <a:lnTo>
                    <a:pt x="9502" y="9389"/>
                  </a:lnTo>
                  <a:lnTo>
                    <a:pt x="8859" y="6412"/>
                  </a:lnTo>
                  <a:lnTo>
                    <a:pt x="7692" y="5245"/>
                  </a:ln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8A5ED033-888C-BC2D-B978-552A5B80D7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10" y="2897471"/>
            <a:ext cx="2834991" cy="287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0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AA2AF3-0207-42B8-8858-F340B074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 descr="图片包含 物体&#10;&#10;自动生成的说明">
            <a:extLst>
              <a:ext uri="{FF2B5EF4-FFF2-40B4-BE49-F238E27FC236}">
                <a16:creationId xmlns:a16="http://schemas.microsoft.com/office/drawing/2014/main" id="{49F5C1ED-B68D-41A0-AE3F-4B268015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4" y="254397"/>
            <a:ext cx="11428571" cy="63492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E59916-D908-46E5-B5BB-2D2536CC5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9" t="43578" r="443" b="-365"/>
          <a:stretch/>
        </p:blipFill>
        <p:spPr>
          <a:xfrm>
            <a:off x="9074552" y="3252486"/>
            <a:ext cx="2926590" cy="36055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5D8927-D35D-4B9F-A83D-89BC4369A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29" y="613459"/>
            <a:ext cx="2642323" cy="1868446"/>
          </a:xfrm>
          <a:prstGeom prst="rect">
            <a:avLst/>
          </a:prstGeom>
        </p:spPr>
      </p:pic>
      <p:pic>
        <p:nvPicPr>
          <p:cNvPr id="10" name="图片 9" descr="图片包含 玩具, 玩偶&#10;&#10;自动生成的说明">
            <a:extLst>
              <a:ext uri="{FF2B5EF4-FFF2-40B4-BE49-F238E27FC236}">
                <a16:creationId xmlns:a16="http://schemas.microsoft.com/office/drawing/2014/main" id="{B4A60235-364B-4F8F-BC85-9B778D38A7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837" y="3200399"/>
            <a:ext cx="5105522" cy="3605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94628-DF64-400A-91DB-E95F17B2A5BA}"/>
              </a:ext>
            </a:extLst>
          </p:cNvPr>
          <p:cNvSpPr txBox="1"/>
          <p:nvPr/>
        </p:nvSpPr>
        <p:spPr>
          <a:xfrm>
            <a:off x="2672005" y="2375477"/>
            <a:ext cx="68479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88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khởi động</a:t>
            </a:r>
            <a:endParaRPr kumimoji="0" lang="en-US" sz="8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26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261970"/>
            <a:ext cx="787224" cy="467414"/>
          </a:xfrm>
          <a:prstGeom prst="rect">
            <a:avLst/>
          </a:prstGeom>
        </p:spPr>
      </p:pic>
      <p:grpSp>
        <p:nvGrpSpPr>
          <p:cNvPr id="5" name="Group 8">
            <a:extLst>
              <a:ext uri="{FF2B5EF4-FFF2-40B4-BE49-F238E27FC236}">
                <a16:creationId xmlns:a16="http://schemas.microsoft.com/office/drawing/2014/main" id="{9A952B10-2EDC-B50B-B4A5-FBE5992D9A73}"/>
              </a:ext>
            </a:extLst>
          </p:cNvPr>
          <p:cNvGrpSpPr/>
          <p:nvPr/>
        </p:nvGrpSpPr>
        <p:grpSpPr>
          <a:xfrm rot="5400000">
            <a:off x="2958681" y="703683"/>
            <a:ext cx="1509084" cy="4899003"/>
            <a:chOff x="0" y="0"/>
            <a:chExt cx="1897462" cy="4332646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C38B7772-97B9-3E83-AB87-F87668EE6DBD}"/>
                </a:ext>
              </a:extLst>
            </p:cNvPr>
            <p:cNvSpPr/>
            <p:nvPr/>
          </p:nvSpPr>
          <p:spPr>
            <a:xfrm>
              <a:off x="-9098" y="-6509"/>
              <a:ext cx="1911792" cy="4364699"/>
            </a:xfrm>
            <a:custGeom>
              <a:avLst/>
              <a:gdLst/>
              <a:ahLst/>
              <a:cxnLst/>
              <a:rect l="l" t="t" r="r" b="b"/>
              <a:pathLst>
                <a:path w="1911792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18719" y="6965"/>
                  </a:cubicBezTo>
                  <a:lnTo>
                    <a:pt x="1018720" y="6965"/>
                  </a:lnTo>
                  <a:cubicBezTo>
                    <a:pt x="1235468" y="16819"/>
                    <a:pt x="1439783" y="36481"/>
                    <a:pt x="1573971" y="101690"/>
                  </a:cubicBezTo>
                  <a:cubicBezTo>
                    <a:pt x="1830017" y="226120"/>
                    <a:pt x="1911792" y="459160"/>
                    <a:pt x="1906304" y="704684"/>
                  </a:cubicBezTo>
                  <a:cubicBezTo>
                    <a:pt x="1906304" y="704684"/>
                    <a:pt x="1863016" y="1013073"/>
                    <a:pt x="1870450" y="1248607"/>
                  </a:cubicBezTo>
                  <a:cubicBezTo>
                    <a:pt x="1877573" y="3512947"/>
                    <a:pt x="1884730" y="3708550"/>
                    <a:pt x="1884730" y="3708550"/>
                  </a:cubicBezTo>
                  <a:cubicBezTo>
                    <a:pt x="1868048" y="3924283"/>
                    <a:pt x="1753404" y="4134894"/>
                    <a:pt x="1556535" y="4246518"/>
                  </a:cubicBezTo>
                  <a:cubicBezTo>
                    <a:pt x="1406183" y="4331767"/>
                    <a:pt x="1208152" y="4346865"/>
                    <a:pt x="950123" y="4336123"/>
                  </a:cubicBezTo>
                  <a:lnTo>
                    <a:pt x="950120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solidFill>
              <a:srgbClr val="EEC51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F80A35D6-C269-123D-F26D-4A738875B673}"/>
              </a:ext>
            </a:extLst>
          </p:cNvPr>
          <p:cNvSpPr txBox="1"/>
          <p:nvPr/>
        </p:nvSpPr>
        <p:spPr>
          <a:xfrm>
            <a:off x="2071907" y="2520531"/>
            <a:ext cx="3890470" cy="868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Hs (</a:t>
            </a:r>
            <a:r>
              <a:rPr lang="en-US" sz="20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20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en-US" sz="20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20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en-US" sz="20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lang="en-US" sz="20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20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20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0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sz="20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sz="20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bảng</a:t>
            </a:r>
            <a:r>
              <a:rPr lang="en-US" sz="20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kiểm</a:t>
            </a:r>
            <a:r>
              <a:rPr lang="en-US" sz="20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SGK </a:t>
            </a:r>
            <a:r>
              <a:rPr lang="en-US" sz="20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trang</a:t>
            </a:r>
            <a:r>
              <a:rPr lang="en-US" sz="20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55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8A377DFB-C999-23D4-14BC-ABC6CADC473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3272" t="32416"/>
          <a:stretch>
            <a:fillRect/>
          </a:stretch>
        </p:blipFill>
        <p:spPr>
          <a:xfrm rot="9627462">
            <a:off x="1876142" y="1892657"/>
            <a:ext cx="552789" cy="537486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CEEF5195-57E5-347A-EE6B-29E2DB87A2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50538" y="686988"/>
            <a:ext cx="4682585" cy="42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93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261970"/>
            <a:ext cx="787224" cy="467414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D1BBEAD-7521-D314-51F5-7A366E241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591" y="773116"/>
            <a:ext cx="80834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52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52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51E3AD-9B4E-9716-8F14-FA7AD4505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616175"/>
              </p:ext>
            </p:extLst>
          </p:nvPr>
        </p:nvGraphicFramePr>
        <p:xfrm>
          <a:off x="1226006" y="1269556"/>
          <a:ext cx="9664602" cy="4963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4870">
                  <a:extLst>
                    <a:ext uri="{9D8B030D-6E8A-4147-A177-3AD203B41FA5}">
                      <a16:colId xmlns:a16="http://schemas.microsoft.com/office/drawing/2014/main" val="687395461"/>
                    </a:ext>
                  </a:extLst>
                </a:gridCol>
                <a:gridCol w="6000108">
                  <a:extLst>
                    <a:ext uri="{9D8B030D-6E8A-4147-A177-3AD203B41FA5}">
                      <a16:colId xmlns:a16="http://schemas.microsoft.com/office/drawing/2014/main" val="31112312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val="2685191027"/>
                    </a:ext>
                  </a:extLst>
                </a:gridCol>
                <a:gridCol w="1037691">
                  <a:extLst>
                    <a:ext uri="{9D8B030D-6E8A-4147-A177-3AD203B41FA5}">
                      <a16:colId xmlns:a16="http://schemas.microsoft.com/office/drawing/2014/main" val="2398387490"/>
                    </a:ext>
                  </a:extLst>
                </a:gridCol>
              </a:tblGrid>
              <a:tr h="21408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Nội</a:t>
                      </a:r>
                      <a:r>
                        <a:rPr lang="en-US" sz="1600" kern="100" dirty="0">
                          <a:effectLst/>
                        </a:rPr>
                        <a:t> dung </a:t>
                      </a:r>
                      <a:r>
                        <a:rPr lang="en-US" sz="1600" kern="100" dirty="0" err="1">
                          <a:effectLst/>
                        </a:rPr>
                        <a:t>kiềm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tra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Đạt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Không đạt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674997521"/>
                  </a:ext>
                </a:extLst>
              </a:tr>
              <a:tr h="19091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Mở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đầu</a:t>
                      </a: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Lời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chào</a:t>
                      </a:r>
                      <a:r>
                        <a:rPr lang="en-US" sz="1600" kern="100" dirty="0">
                          <a:effectLst/>
                        </a:rPr>
                        <a:t> ban </a:t>
                      </a:r>
                      <a:r>
                        <a:rPr lang="en-US" sz="1600" kern="100" dirty="0" err="1">
                          <a:effectLst/>
                        </a:rPr>
                        <a:t>đầu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và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tự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giới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thiệu</a:t>
                      </a:r>
                      <a:r>
                        <a:rPr lang="en-US" sz="1600" kern="100" dirty="0">
                          <a:effectLst/>
                        </a:rPr>
                        <a:t> (</a:t>
                      </a:r>
                      <a:r>
                        <a:rPr lang="en-US" sz="1600" kern="100" dirty="0" err="1">
                          <a:effectLst/>
                        </a:rPr>
                        <a:t>nếu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cần</a:t>
                      </a:r>
                      <a:r>
                        <a:rPr lang="en-US" sz="1600" kern="100" dirty="0">
                          <a:effectLst/>
                        </a:rPr>
                        <a:t>).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376529390"/>
                  </a:ext>
                </a:extLst>
              </a:tr>
              <a:tr h="19091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Giới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thiệu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vấn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đề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cần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trình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bày</a:t>
                      </a:r>
                      <a:r>
                        <a:rPr lang="en-US" sz="1600" kern="100" dirty="0">
                          <a:effectLst/>
                        </a:rPr>
                        <a:t>.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1402411857"/>
                  </a:ext>
                </a:extLst>
              </a:tr>
              <a:tr h="19091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Nêu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khái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quát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nội</a:t>
                      </a:r>
                      <a:r>
                        <a:rPr lang="en-US" sz="1600" kern="100" dirty="0">
                          <a:effectLst/>
                        </a:rPr>
                        <a:t> dung </a:t>
                      </a:r>
                      <a:r>
                        <a:rPr lang="en-US" sz="1600" kern="100" dirty="0" err="1">
                          <a:effectLst/>
                        </a:rPr>
                        <a:t>bài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nói</a:t>
                      </a:r>
                      <a:r>
                        <a:rPr lang="en-US" sz="1600" kern="100" dirty="0">
                          <a:effectLst/>
                        </a:rPr>
                        <a:t>.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4149711005"/>
                  </a:ext>
                </a:extLst>
              </a:tr>
              <a:tr h="39171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Nội</a:t>
                      </a:r>
                      <a:r>
                        <a:rPr lang="en-US" sz="1400" kern="100" dirty="0">
                          <a:effectLst/>
                        </a:rPr>
                        <a:t> dung </a:t>
                      </a:r>
                      <a:r>
                        <a:rPr lang="en-US" sz="1400" kern="100" dirty="0" err="1">
                          <a:effectLst/>
                        </a:rPr>
                        <a:t>chính</a:t>
                      </a: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Thể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hiện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rõ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quan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điểm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của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người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nói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về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vấn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đề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xã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hội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cần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bàn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luận</a:t>
                      </a:r>
                      <a:r>
                        <a:rPr lang="en-US" sz="1600" kern="100" dirty="0">
                          <a:effectLst/>
                        </a:rPr>
                        <a:t>.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909390712"/>
                  </a:ext>
                </a:extLst>
              </a:tr>
              <a:tr h="355198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Trình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bày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hệ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thống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luận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điểm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rõ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ràng</a:t>
                      </a:r>
                      <a:r>
                        <a:rPr lang="en-US" sz="1600" kern="100" dirty="0">
                          <a:effectLst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</a:rPr>
                        <a:t>thuyết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phục</a:t>
                      </a:r>
                      <a:r>
                        <a:rPr lang="en-US" sz="1600" kern="100" dirty="0">
                          <a:effectLst/>
                        </a:rPr>
                        <a:t>.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2063540077"/>
                  </a:ext>
                </a:extLst>
              </a:tr>
              <a:tr h="39171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Đưa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ra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được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những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lí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lẽ</a:t>
                      </a:r>
                      <a:r>
                        <a:rPr lang="en-US" sz="1600" kern="100" dirty="0">
                          <a:effectLst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</a:rPr>
                        <a:t>bằng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chứng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thuyết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phục</a:t>
                      </a:r>
                      <a:r>
                        <a:rPr lang="en-US" sz="1600" kern="100" dirty="0">
                          <a:effectLst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</a:rPr>
                        <a:t>mạch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lạc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để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làm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rõ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luận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điểm</a:t>
                      </a:r>
                      <a:r>
                        <a:rPr lang="en-US" sz="1600" kern="100" dirty="0">
                          <a:effectLst/>
                        </a:rPr>
                        <a:t>.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3643865793"/>
                  </a:ext>
                </a:extLst>
              </a:tr>
              <a:tr h="39171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Nêu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và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phân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tích</a:t>
                      </a:r>
                      <a:r>
                        <a:rPr lang="en-US" sz="1600" kern="100" dirty="0">
                          <a:effectLst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</a:rPr>
                        <a:t>đánh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giá</a:t>
                      </a:r>
                      <a:r>
                        <a:rPr lang="en-US" sz="1600" kern="100" dirty="0">
                          <a:effectLst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</a:rPr>
                        <a:t>trao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đổi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về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các</a:t>
                      </a:r>
                      <a:r>
                        <a:rPr lang="en-US" sz="1600" kern="100" dirty="0">
                          <a:effectLst/>
                        </a:rPr>
                        <a:t> ý </a:t>
                      </a:r>
                      <a:r>
                        <a:rPr lang="en-US" sz="1600" kern="100" dirty="0" err="1">
                          <a:effectLst/>
                        </a:rPr>
                        <a:t>kiến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trái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chiều</a:t>
                      </a:r>
                      <a:r>
                        <a:rPr lang="en-US" sz="1600" kern="100" dirty="0">
                          <a:effectLst/>
                        </a:rPr>
                        <a:t>.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1011621028"/>
                  </a:ext>
                </a:extLst>
              </a:tr>
              <a:tr h="39171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Kết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thúc</a:t>
                      </a: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Tóm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lược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nội</a:t>
                      </a:r>
                      <a:r>
                        <a:rPr lang="en-US" sz="1600" kern="100" dirty="0">
                          <a:effectLst/>
                        </a:rPr>
                        <a:t> dung </a:t>
                      </a:r>
                      <a:r>
                        <a:rPr lang="en-US" sz="1600" kern="100" dirty="0" err="1">
                          <a:effectLst/>
                        </a:rPr>
                        <a:t>đã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trình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bày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và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khẳng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định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lại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quan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điểm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của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mình</a:t>
                      </a:r>
                      <a:r>
                        <a:rPr lang="en-US" sz="1600" kern="100" dirty="0">
                          <a:effectLst/>
                        </a:rPr>
                        <a:t>.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2837544808"/>
                  </a:ext>
                </a:extLst>
              </a:tr>
              <a:tr h="39171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Nêu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vấn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đề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thảo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luận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và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mời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người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nghe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phản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hồi</a:t>
                      </a:r>
                      <a:r>
                        <a:rPr lang="en-US" sz="1600" kern="100" dirty="0">
                          <a:effectLst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</a:rPr>
                        <a:t>trao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đổi</a:t>
                      </a:r>
                      <a:r>
                        <a:rPr lang="en-US" sz="1600" kern="100" dirty="0">
                          <a:effectLst/>
                        </a:rPr>
                        <a:t>; </a:t>
                      </a:r>
                      <a:r>
                        <a:rPr lang="en-US" sz="1600" kern="100" dirty="0" err="1">
                          <a:effectLst/>
                        </a:rPr>
                        <a:t>cảm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ơn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và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kết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thúc</a:t>
                      </a:r>
                      <a:r>
                        <a:rPr lang="en-US" sz="1600" kern="100" dirty="0">
                          <a:effectLst/>
                        </a:rPr>
                        <a:t>.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1027123086"/>
                  </a:ext>
                </a:extLst>
              </a:tr>
              <a:tr h="39171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Kĩ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năng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trình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bày</a:t>
                      </a:r>
                      <a:r>
                        <a:rPr lang="en-US" sz="1400" kern="100" dirty="0">
                          <a:effectLst/>
                        </a:rPr>
                        <a:t>, </a:t>
                      </a:r>
                      <a:r>
                        <a:rPr lang="en-US" sz="1400" kern="100" dirty="0" err="1">
                          <a:effectLst/>
                        </a:rPr>
                        <a:t>tương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tác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với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người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khác</a:t>
                      </a:r>
                      <a:endParaRPr lang="vi-V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Sử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dụng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ngôn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ngữ</a:t>
                      </a:r>
                      <a:r>
                        <a:rPr lang="en-US" sz="1600" kern="100" dirty="0">
                          <a:effectLst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</a:rPr>
                        <a:t>giọng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điệu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phù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hợp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với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nội</a:t>
                      </a:r>
                      <a:r>
                        <a:rPr lang="en-US" sz="1600" kern="100" dirty="0">
                          <a:effectLst/>
                        </a:rPr>
                        <a:t> dung </a:t>
                      </a:r>
                      <a:r>
                        <a:rPr lang="en-US" sz="1600" kern="100" dirty="0" err="1">
                          <a:effectLst/>
                        </a:rPr>
                        <a:t>bài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nói</a:t>
                      </a:r>
                      <a:r>
                        <a:rPr lang="en-US" sz="1600" kern="100" dirty="0">
                          <a:effectLst/>
                        </a:rPr>
                        <a:t>.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1824374797"/>
                  </a:ext>
                </a:extLst>
              </a:tr>
              <a:tr h="39171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Sử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dụng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hiệu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quả</a:t>
                      </a:r>
                      <a:r>
                        <a:rPr lang="en-US" sz="1600" kern="100" dirty="0">
                          <a:effectLst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</a:rPr>
                        <a:t>đa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dạng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các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phương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tiện</a:t>
                      </a:r>
                      <a:r>
                        <a:rPr lang="en-US" sz="1600" kern="100" dirty="0">
                          <a:effectLst/>
                        </a:rPr>
                        <a:t> phi </a:t>
                      </a:r>
                      <a:r>
                        <a:rPr lang="en-US" sz="1600" kern="100" dirty="0" err="1">
                          <a:effectLst/>
                        </a:rPr>
                        <a:t>ngôn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ngữ</a:t>
                      </a:r>
                      <a:r>
                        <a:rPr lang="en-US" sz="1600" kern="100" dirty="0">
                          <a:effectLst/>
                        </a:rPr>
                        <a:t>.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2832932659"/>
                  </a:ext>
                </a:extLst>
              </a:tr>
              <a:tr h="19091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Tương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tác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tích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cực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với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người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nghe</a:t>
                      </a:r>
                      <a:r>
                        <a:rPr lang="en-US" sz="1600" kern="100" dirty="0">
                          <a:effectLst/>
                        </a:rPr>
                        <a:t>.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vi-V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1175498637"/>
                  </a:ext>
                </a:extLst>
              </a:tr>
              <a:tr h="39171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Phản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hồi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thoả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đáng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những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câu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hỏi</a:t>
                      </a:r>
                      <a:r>
                        <a:rPr lang="en-US" sz="1600" kern="100" dirty="0">
                          <a:effectLst/>
                        </a:rPr>
                        <a:t>, ý </a:t>
                      </a:r>
                      <a:r>
                        <a:rPr lang="en-US" sz="1600" kern="100" dirty="0" err="1">
                          <a:effectLst/>
                        </a:rPr>
                        <a:t>kiến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của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người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effectLst/>
                        </a:rPr>
                        <a:t>nghe</a:t>
                      </a:r>
                      <a:r>
                        <a:rPr lang="en-US" sz="1600" kern="100" dirty="0">
                          <a:effectLst/>
                        </a:rPr>
                        <a:t>.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vi-V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23" marR="47523" marT="0" marB="0" anchor="ctr"/>
                </a:tc>
                <a:extLst>
                  <a:ext uri="{0D108BD9-81ED-4DB2-BD59-A6C34878D82A}">
                    <a16:rowId xmlns:a16="http://schemas.microsoft.com/office/drawing/2014/main" val="2741485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70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AA2AF3-0207-42B8-8858-F340B074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 descr="图片包含 物体&#10;&#10;自动生成的说明">
            <a:extLst>
              <a:ext uri="{FF2B5EF4-FFF2-40B4-BE49-F238E27FC236}">
                <a16:creationId xmlns:a16="http://schemas.microsoft.com/office/drawing/2014/main" id="{49F5C1ED-B68D-41A0-AE3F-4B268015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4" y="254397"/>
            <a:ext cx="11428571" cy="63492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E59916-D908-46E5-B5BB-2D2536CC5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9" t="43578" r="443" b="-365"/>
          <a:stretch/>
        </p:blipFill>
        <p:spPr>
          <a:xfrm>
            <a:off x="9074552" y="3252486"/>
            <a:ext cx="2926590" cy="36055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5D8927-D35D-4B9F-A83D-89BC4369A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29" y="613459"/>
            <a:ext cx="2642323" cy="1868446"/>
          </a:xfrm>
          <a:prstGeom prst="rect">
            <a:avLst/>
          </a:prstGeom>
        </p:spPr>
      </p:pic>
      <p:pic>
        <p:nvPicPr>
          <p:cNvPr id="10" name="图片 9" descr="图片包含 玩具, 玩偶&#10;&#10;自动生成的说明">
            <a:extLst>
              <a:ext uri="{FF2B5EF4-FFF2-40B4-BE49-F238E27FC236}">
                <a16:creationId xmlns:a16="http://schemas.microsoft.com/office/drawing/2014/main" id="{B4A60235-364B-4F8F-BC85-9B778D38A7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837" y="3200399"/>
            <a:ext cx="5105522" cy="3605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94628-DF64-400A-91DB-E95F17B2A5BA}"/>
              </a:ext>
            </a:extLst>
          </p:cNvPr>
          <p:cNvSpPr txBox="1"/>
          <p:nvPr/>
        </p:nvSpPr>
        <p:spPr>
          <a:xfrm>
            <a:off x="2672005" y="2375477"/>
            <a:ext cx="68479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88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luyện tập</a:t>
            </a:r>
            <a:endParaRPr kumimoji="0" lang="en-US" sz="8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42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7863591-2BE9-4427-815A-37C2BB56D5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41" y="1017348"/>
            <a:ext cx="4557444" cy="4917482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C36C5CB6-BA1D-4BF5-BC7E-17AC3E48CE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4" y="-243392"/>
            <a:ext cx="7099442" cy="7099442"/>
          </a:xfrm>
          <a:prstGeom prst="rect">
            <a:avLst/>
          </a:prstGeom>
        </p:spPr>
      </p:pic>
      <p:sp>
        <p:nvSpPr>
          <p:cNvPr id="28" name="文本框 13">
            <a:extLst>
              <a:ext uri="{FF2B5EF4-FFF2-40B4-BE49-F238E27FC236}">
                <a16:creationId xmlns:a16="http://schemas.microsoft.com/office/drawing/2014/main" id="{B44DFFAA-F4D7-4474-983E-6B3DCC028C1C}"/>
              </a:ext>
            </a:extLst>
          </p:cNvPr>
          <p:cNvSpPr txBox="1"/>
          <p:nvPr/>
        </p:nvSpPr>
        <p:spPr>
          <a:xfrm>
            <a:off x="1171254" y="1937659"/>
            <a:ext cx="5047591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bạn, việc chủ động chuẩn bị những hành trang vào tương lai có ý nghĩa gì đối với các bạn trẻ hiện nay?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8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28C1243-25FC-3565-BA74-C8BDA02A7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04" y="-13758"/>
            <a:ext cx="12227504" cy="699500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D8451AF-C566-1ED0-7120-020DF5AAFD08}"/>
              </a:ext>
            </a:extLst>
          </p:cNvPr>
          <p:cNvSpPr/>
          <p:nvPr/>
        </p:nvSpPr>
        <p:spPr>
          <a:xfrm>
            <a:off x="4893304" y="2073111"/>
            <a:ext cx="2207259" cy="2207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AA39C9-1A6B-CEC1-B882-98F046C0E356}"/>
              </a:ext>
            </a:extLst>
          </p:cNvPr>
          <p:cNvSpPr/>
          <p:nvPr/>
        </p:nvSpPr>
        <p:spPr>
          <a:xfrm>
            <a:off x="4716723" y="275772"/>
            <a:ext cx="2560421" cy="1482017"/>
          </a:xfrm>
          <a:custGeom>
            <a:avLst/>
            <a:gdLst>
              <a:gd name="connsiteX0" fmla="*/ 0 w 2560421"/>
              <a:gd name="connsiteY0" fmla="*/ 0 h 1482017"/>
              <a:gd name="connsiteX1" fmla="*/ 2560421 w 2560421"/>
              <a:gd name="connsiteY1" fmla="*/ 0 h 1482017"/>
              <a:gd name="connsiteX2" fmla="*/ 2560421 w 2560421"/>
              <a:gd name="connsiteY2" fmla="*/ 1482017 h 1482017"/>
              <a:gd name="connsiteX3" fmla="*/ 0 w 2560421"/>
              <a:gd name="connsiteY3" fmla="*/ 1482017 h 1482017"/>
              <a:gd name="connsiteX4" fmla="*/ 0 w 2560421"/>
              <a:gd name="connsiteY4" fmla="*/ 0 h 1482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0421" h="1482017">
                <a:moveTo>
                  <a:pt x="0" y="0"/>
                </a:moveTo>
                <a:lnTo>
                  <a:pt x="2560421" y="0"/>
                </a:lnTo>
                <a:lnTo>
                  <a:pt x="2560421" y="1482017"/>
                </a:lnTo>
                <a:lnTo>
                  <a:pt x="0" y="14820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2FE34C-2978-B252-A739-8C552A05E8A1}"/>
              </a:ext>
            </a:extLst>
          </p:cNvPr>
          <p:cNvSpPr/>
          <p:nvPr/>
        </p:nvSpPr>
        <p:spPr>
          <a:xfrm>
            <a:off x="6086177" y="2611696"/>
            <a:ext cx="2207259" cy="2207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-5026294"/>
              <a:satOff val="-105"/>
              <a:lumOff val="1765"/>
              <a:alphaOff val="0"/>
            </a:schemeClr>
          </a:fillRef>
          <a:effectRef idx="0">
            <a:schemeClr val="accent4">
              <a:alpha val="50000"/>
              <a:hueOff val="-5026294"/>
              <a:satOff val="-105"/>
              <a:lumOff val="1765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DBA70A-4AFF-48E6-39DA-B27375B7A0D6}"/>
              </a:ext>
            </a:extLst>
          </p:cNvPr>
          <p:cNvSpPr/>
          <p:nvPr/>
        </p:nvSpPr>
        <p:spPr>
          <a:xfrm>
            <a:off x="8115903" y="2230773"/>
            <a:ext cx="2295549" cy="1608146"/>
          </a:xfrm>
          <a:custGeom>
            <a:avLst/>
            <a:gdLst>
              <a:gd name="connsiteX0" fmla="*/ 0 w 2295549"/>
              <a:gd name="connsiteY0" fmla="*/ 0 h 1608146"/>
              <a:gd name="connsiteX1" fmla="*/ 2295549 w 2295549"/>
              <a:gd name="connsiteY1" fmla="*/ 0 h 1608146"/>
              <a:gd name="connsiteX2" fmla="*/ 2295549 w 2295549"/>
              <a:gd name="connsiteY2" fmla="*/ 1608146 h 1608146"/>
              <a:gd name="connsiteX3" fmla="*/ 0 w 2295549"/>
              <a:gd name="connsiteY3" fmla="*/ 1608146 h 1608146"/>
              <a:gd name="connsiteX4" fmla="*/ 0 w 2295549"/>
              <a:gd name="connsiteY4" fmla="*/ 0 h 160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549" h="1608146">
                <a:moveTo>
                  <a:pt x="0" y="0"/>
                </a:moveTo>
                <a:lnTo>
                  <a:pt x="2295549" y="0"/>
                </a:lnTo>
                <a:lnTo>
                  <a:pt x="2295549" y="1608146"/>
                </a:lnTo>
                <a:lnTo>
                  <a:pt x="0" y="160814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C7A7A7F-8597-E220-4B5E-050E11845F62}"/>
              </a:ext>
            </a:extLst>
          </p:cNvPr>
          <p:cNvSpPr/>
          <p:nvPr/>
        </p:nvSpPr>
        <p:spPr>
          <a:xfrm>
            <a:off x="5782831" y="3713296"/>
            <a:ext cx="2207259" cy="2207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-10052588"/>
              <a:satOff val="-209"/>
              <a:lumOff val="3529"/>
              <a:alphaOff val="0"/>
            </a:schemeClr>
          </a:fillRef>
          <a:effectRef idx="0">
            <a:schemeClr val="accent4">
              <a:alpha val="50000"/>
              <a:hueOff val="-10052588"/>
              <a:satOff val="-209"/>
              <a:lumOff val="3529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37228F-997F-0DFA-6D9F-864B44DD66B0}"/>
              </a:ext>
            </a:extLst>
          </p:cNvPr>
          <p:cNvSpPr/>
          <p:nvPr/>
        </p:nvSpPr>
        <p:spPr>
          <a:xfrm>
            <a:off x="8115903" y="4580297"/>
            <a:ext cx="2480982" cy="1608146"/>
          </a:xfrm>
          <a:custGeom>
            <a:avLst/>
            <a:gdLst>
              <a:gd name="connsiteX0" fmla="*/ 0 w 2295549"/>
              <a:gd name="connsiteY0" fmla="*/ 0 h 1608146"/>
              <a:gd name="connsiteX1" fmla="*/ 2295549 w 2295549"/>
              <a:gd name="connsiteY1" fmla="*/ 0 h 1608146"/>
              <a:gd name="connsiteX2" fmla="*/ 2295549 w 2295549"/>
              <a:gd name="connsiteY2" fmla="*/ 1608146 h 1608146"/>
              <a:gd name="connsiteX3" fmla="*/ 0 w 2295549"/>
              <a:gd name="connsiteY3" fmla="*/ 1608146 h 1608146"/>
              <a:gd name="connsiteX4" fmla="*/ 0 w 2295549"/>
              <a:gd name="connsiteY4" fmla="*/ 0 h 160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549" h="1608146">
                <a:moveTo>
                  <a:pt x="0" y="0"/>
                </a:moveTo>
                <a:lnTo>
                  <a:pt x="2295549" y="0"/>
                </a:lnTo>
                <a:lnTo>
                  <a:pt x="2295549" y="1608146"/>
                </a:lnTo>
                <a:lnTo>
                  <a:pt x="0" y="160814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3F1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3F1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3F1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3F1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3F1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3F1F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8DD84F-DB5F-DCAF-1DE2-01E0037687C5}"/>
              </a:ext>
            </a:extLst>
          </p:cNvPr>
          <p:cNvSpPr/>
          <p:nvPr/>
        </p:nvSpPr>
        <p:spPr>
          <a:xfrm>
            <a:off x="4481940" y="3801363"/>
            <a:ext cx="2207259" cy="2207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-15078882"/>
              <a:satOff val="-314"/>
              <a:lumOff val="5294"/>
              <a:alphaOff val="0"/>
            </a:schemeClr>
          </a:fillRef>
          <a:effectRef idx="0">
            <a:schemeClr val="accent4">
              <a:alpha val="50000"/>
              <a:hueOff val="-15078882"/>
              <a:satOff val="-314"/>
              <a:lumOff val="5294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A3F0636-80C1-6C72-5102-0F0B261671BE}"/>
              </a:ext>
            </a:extLst>
          </p:cNvPr>
          <p:cNvSpPr/>
          <p:nvPr/>
        </p:nvSpPr>
        <p:spPr>
          <a:xfrm>
            <a:off x="1935576" y="4974081"/>
            <a:ext cx="2295549" cy="1608146"/>
          </a:xfrm>
          <a:custGeom>
            <a:avLst/>
            <a:gdLst>
              <a:gd name="connsiteX0" fmla="*/ 0 w 2295549"/>
              <a:gd name="connsiteY0" fmla="*/ 0 h 1608146"/>
              <a:gd name="connsiteX1" fmla="*/ 2295549 w 2295549"/>
              <a:gd name="connsiteY1" fmla="*/ 0 h 1608146"/>
              <a:gd name="connsiteX2" fmla="*/ 2295549 w 2295549"/>
              <a:gd name="connsiteY2" fmla="*/ 1608146 h 1608146"/>
              <a:gd name="connsiteX3" fmla="*/ 0 w 2295549"/>
              <a:gd name="connsiteY3" fmla="*/ 1608146 h 1608146"/>
              <a:gd name="connsiteX4" fmla="*/ 0 w 2295549"/>
              <a:gd name="connsiteY4" fmla="*/ 0 h 160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549" h="1608146">
                <a:moveTo>
                  <a:pt x="0" y="0"/>
                </a:moveTo>
                <a:lnTo>
                  <a:pt x="2295549" y="0"/>
                </a:lnTo>
                <a:lnTo>
                  <a:pt x="2295549" y="1608146"/>
                </a:lnTo>
                <a:lnTo>
                  <a:pt x="0" y="160814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5B2B96-C8BB-E6E5-3533-7B2FD5319269}"/>
              </a:ext>
            </a:extLst>
          </p:cNvPr>
          <p:cNvSpPr/>
          <p:nvPr/>
        </p:nvSpPr>
        <p:spPr>
          <a:xfrm>
            <a:off x="4053663" y="2682946"/>
            <a:ext cx="2207259" cy="2207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-20105176"/>
              <a:satOff val="-418"/>
              <a:lumOff val="7058"/>
              <a:alphaOff val="0"/>
            </a:schemeClr>
          </a:fillRef>
          <a:effectRef idx="0">
            <a:schemeClr val="accent4">
              <a:alpha val="50000"/>
              <a:hueOff val="-20105176"/>
              <a:satOff val="-418"/>
              <a:lumOff val="7058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2D0CCA1-92B2-1D5A-BA8A-C111089067A0}"/>
              </a:ext>
            </a:extLst>
          </p:cNvPr>
          <p:cNvSpPr/>
          <p:nvPr/>
        </p:nvSpPr>
        <p:spPr>
          <a:xfrm>
            <a:off x="1582415" y="2230773"/>
            <a:ext cx="2295549" cy="1608146"/>
          </a:xfrm>
          <a:custGeom>
            <a:avLst/>
            <a:gdLst>
              <a:gd name="connsiteX0" fmla="*/ 0 w 2295549"/>
              <a:gd name="connsiteY0" fmla="*/ 0 h 1608146"/>
              <a:gd name="connsiteX1" fmla="*/ 2295549 w 2295549"/>
              <a:gd name="connsiteY1" fmla="*/ 0 h 1608146"/>
              <a:gd name="connsiteX2" fmla="*/ 2295549 w 2295549"/>
              <a:gd name="connsiteY2" fmla="*/ 1608146 h 1608146"/>
              <a:gd name="connsiteX3" fmla="*/ 0 w 2295549"/>
              <a:gd name="connsiteY3" fmla="*/ 1608146 h 1608146"/>
              <a:gd name="connsiteX4" fmla="*/ 0 w 2295549"/>
              <a:gd name="connsiteY4" fmla="*/ 0 h 160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549" h="1608146">
                <a:moveTo>
                  <a:pt x="0" y="0"/>
                </a:moveTo>
                <a:lnTo>
                  <a:pt x="2295549" y="0"/>
                </a:lnTo>
                <a:lnTo>
                  <a:pt x="2295549" y="1608146"/>
                </a:lnTo>
                <a:lnTo>
                  <a:pt x="0" y="160814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35EA62-A739-25A0-EEE7-5A8E8C786440}"/>
              </a:ext>
            </a:extLst>
          </p:cNvPr>
          <p:cNvSpPr txBox="1"/>
          <p:nvPr/>
        </p:nvSpPr>
        <p:spPr>
          <a:xfrm>
            <a:off x="5320243" y="2830662"/>
            <a:ext cx="1640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67495-05F9-7C38-D971-3D0D26AFC0C6}"/>
              </a:ext>
            </a:extLst>
          </p:cNvPr>
          <p:cNvSpPr txBox="1"/>
          <p:nvPr/>
        </p:nvSpPr>
        <p:spPr>
          <a:xfrm>
            <a:off x="6297366" y="3358956"/>
            <a:ext cx="216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0DDAF-4FEC-C5D9-2623-2896A385B906}"/>
              </a:ext>
            </a:extLst>
          </p:cNvPr>
          <p:cNvSpPr txBox="1"/>
          <p:nvPr/>
        </p:nvSpPr>
        <p:spPr>
          <a:xfrm>
            <a:off x="6208758" y="4445914"/>
            <a:ext cx="142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65744-CDB9-2706-D671-2235808B23D2}"/>
              </a:ext>
            </a:extLst>
          </p:cNvPr>
          <p:cNvSpPr txBox="1"/>
          <p:nvPr/>
        </p:nvSpPr>
        <p:spPr>
          <a:xfrm>
            <a:off x="4579614" y="4670873"/>
            <a:ext cx="171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828C1F-7A73-6CC7-60E3-D1FD2279B8FD}"/>
              </a:ext>
            </a:extLst>
          </p:cNvPr>
          <p:cNvSpPr txBox="1"/>
          <p:nvPr/>
        </p:nvSpPr>
        <p:spPr>
          <a:xfrm>
            <a:off x="4642560" y="3513553"/>
            <a:ext cx="136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LAI</a:t>
            </a:r>
          </a:p>
        </p:txBody>
      </p:sp>
    </p:spTree>
    <p:extLst>
      <p:ext uri="{BB962C8B-B14F-4D97-AF65-F5344CB8AC3E}">
        <p14:creationId xmlns:p14="http://schemas.microsoft.com/office/powerpoint/2010/main" val="272596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AA2AF3-0207-42B8-8858-F340B074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 descr="图片包含 物体&#10;&#10;自动生成的说明">
            <a:extLst>
              <a:ext uri="{FF2B5EF4-FFF2-40B4-BE49-F238E27FC236}">
                <a16:creationId xmlns:a16="http://schemas.microsoft.com/office/drawing/2014/main" id="{49F5C1ED-B68D-41A0-AE3F-4B268015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4" y="254397"/>
            <a:ext cx="11428571" cy="63492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E59916-D908-46E5-B5BB-2D2536CC5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9" t="43578" r="443" b="-365"/>
          <a:stretch/>
        </p:blipFill>
        <p:spPr>
          <a:xfrm>
            <a:off x="9074552" y="3252486"/>
            <a:ext cx="2926590" cy="36055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5D8927-D35D-4B9F-A83D-89BC4369A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29" y="613459"/>
            <a:ext cx="2642323" cy="1868446"/>
          </a:xfrm>
          <a:prstGeom prst="rect">
            <a:avLst/>
          </a:prstGeom>
        </p:spPr>
      </p:pic>
      <p:pic>
        <p:nvPicPr>
          <p:cNvPr id="10" name="图片 9" descr="图片包含 玩具, 玩偶&#10;&#10;自动生成的说明">
            <a:extLst>
              <a:ext uri="{FF2B5EF4-FFF2-40B4-BE49-F238E27FC236}">
                <a16:creationId xmlns:a16="http://schemas.microsoft.com/office/drawing/2014/main" id="{B4A60235-364B-4F8F-BC85-9B778D38A7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837" y="3200399"/>
            <a:ext cx="5105522" cy="3605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94628-DF64-400A-91DB-E95F17B2A5BA}"/>
              </a:ext>
            </a:extLst>
          </p:cNvPr>
          <p:cNvSpPr txBox="1"/>
          <p:nvPr/>
        </p:nvSpPr>
        <p:spPr>
          <a:xfrm>
            <a:off x="2672005" y="2375477"/>
            <a:ext cx="68479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61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7863591-2BE9-4427-815A-37C2BB56D5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41" y="1017348"/>
            <a:ext cx="4557444" cy="4917482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C36C5CB6-BA1D-4BF5-BC7E-17AC3E48CE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4" y="-243392"/>
            <a:ext cx="7099442" cy="7099442"/>
          </a:xfrm>
          <a:prstGeom prst="rect">
            <a:avLst/>
          </a:prstGeom>
        </p:spPr>
      </p:pic>
      <p:sp>
        <p:nvSpPr>
          <p:cNvPr id="28" name="文本框 13">
            <a:extLst>
              <a:ext uri="{FF2B5EF4-FFF2-40B4-BE49-F238E27FC236}">
                <a16:creationId xmlns:a16="http://schemas.microsoft.com/office/drawing/2014/main" id="{B44DFFAA-F4D7-4474-983E-6B3DCC028C1C}"/>
              </a:ext>
            </a:extLst>
          </p:cNvPr>
          <p:cNvSpPr txBox="1"/>
          <p:nvPr/>
        </p:nvSpPr>
        <p:spPr>
          <a:xfrm>
            <a:off x="1171254" y="1937659"/>
            <a:ext cx="5047591" cy="34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/>
              <a:t>Thực</a:t>
            </a:r>
            <a:r>
              <a:rPr lang="en-US" sz="5400" dirty="0"/>
              <a:t> </a:t>
            </a:r>
            <a:r>
              <a:rPr lang="en-US" sz="5400" dirty="0" err="1"/>
              <a:t>hành</a:t>
            </a:r>
            <a:r>
              <a:rPr lang="en-US" sz="5400" dirty="0"/>
              <a:t> </a:t>
            </a:r>
            <a:r>
              <a:rPr lang="en-US" sz="5400" dirty="0" err="1"/>
              <a:t>nói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nghe</a:t>
            </a:r>
            <a:r>
              <a:rPr lang="en-US" sz="5400" dirty="0"/>
              <a:t> </a:t>
            </a:r>
            <a:r>
              <a:rPr lang="en-US" sz="5400" dirty="0" err="1"/>
              <a:t>về</a:t>
            </a:r>
            <a:r>
              <a:rPr lang="en-US" sz="5400" dirty="0"/>
              <a:t> </a:t>
            </a:r>
            <a:r>
              <a:rPr lang="en-US" sz="5400" dirty="0" err="1"/>
              <a:t>đề</a:t>
            </a:r>
            <a:r>
              <a:rPr lang="en-US" sz="5400" dirty="0"/>
              <a:t> </a:t>
            </a:r>
            <a:r>
              <a:rPr lang="en-US" sz="5400" dirty="0" err="1"/>
              <a:t>tài</a:t>
            </a:r>
            <a:r>
              <a:rPr lang="en-US" sz="5400" dirty="0"/>
              <a:t>: Ý </a:t>
            </a:r>
            <a:r>
              <a:rPr lang="en-US" sz="5400" dirty="0" err="1"/>
              <a:t>chí</a:t>
            </a:r>
            <a:r>
              <a:rPr lang="en-US" sz="5400" dirty="0"/>
              <a:t> </a:t>
            </a:r>
            <a:r>
              <a:rPr lang="en-US" sz="5400" dirty="0" err="1"/>
              <a:t>của</a:t>
            </a:r>
            <a:r>
              <a:rPr lang="en-US" sz="5400" dirty="0"/>
              <a:t> con </a:t>
            </a:r>
            <a:r>
              <a:rPr lang="en-US" sz="5400" dirty="0" err="1"/>
              <a:t>người</a:t>
            </a:r>
            <a:r>
              <a:rPr lang="en-US" sz="5400" dirty="0"/>
              <a:t>.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14178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7863591-2BE9-4427-815A-37C2BB56D5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41" y="1017348"/>
            <a:ext cx="4557444" cy="4917482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C36C5CB6-BA1D-4BF5-BC7E-17AC3E48CE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76" y="1017348"/>
            <a:ext cx="4120269" cy="4120269"/>
          </a:xfrm>
          <a:prstGeom prst="rect">
            <a:avLst/>
          </a:prstGeom>
        </p:spPr>
      </p:pic>
      <p:sp>
        <p:nvSpPr>
          <p:cNvPr id="28" name="文本框 13">
            <a:extLst>
              <a:ext uri="{FF2B5EF4-FFF2-40B4-BE49-F238E27FC236}">
                <a16:creationId xmlns:a16="http://schemas.microsoft.com/office/drawing/2014/main" id="{B44DFFAA-F4D7-4474-983E-6B3DCC028C1C}"/>
              </a:ext>
            </a:extLst>
          </p:cNvPr>
          <p:cNvSpPr txBox="1"/>
          <p:nvPr/>
        </p:nvSpPr>
        <p:spPr>
          <a:xfrm>
            <a:off x="2779342" y="2334062"/>
            <a:ext cx="2705018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gửi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GV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40">
            <a:off x="-1183655" y="-2349500"/>
            <a:ext cx="14175756" cy="6618514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872343" y="4433297"/>
            <a:ext cx="904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300" normalizeH="0" baseline="0" noProof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CHÚC CÁC EM HỌC TỐT!</a:t>
            </a:r>
            <a:endParaRPr kumimoji="0" lang="zh-CN" altLang="en-US" sz="5400" b="0" i="0" u="none" strike="noStrike" kern="1200" cap="none" spc="300" normalizeH="0" baseline="0" noProof="0" dirty="0">
              <a:ln>
                <a:noFill/>
              </a:ln>
              <a:solidFill>
                <a:srgbClr val="927E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微软雅黑 Light" panose="020B0502040204020203" pitchFamily="34" charset="-122"/>
              <a:cs typeface="Times New Roman" pitchFamily="18" charset="0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63472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467497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CED26FD4-67B1-4D54-BCFE-3E42A71D26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12" y="2474643"/>
            <a:ext cx="3859058" cy="3108991"/>
          </a:xfrm>
          <a:prstGeom prst="rect">
            <a:avLst/>
          </a:prstGeom>
        </p:spPr>
      </p:pic>
      <p:pic>
        <p:nvPicPr>
          <p:cNvPr id="21" name="图片 11">
            <a:extLst>
              <a:ext uri="{FF2B5EF4-FFF2-40B4-BE49-F238E27FC236}">
                <a16:creationId xmlns:a16="http://schemas.microsoft.com/office/drawing/2014/main" id="{2DB022F0-E7D3-402F-9EB2-0673A2B04393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09783" y="-346113"/>
            <a:ext cx="7387449" cy="6260253"/>
          </a:xfrm>
          <a:prstGeom prst="rect">
            <a:avLst/>
          </a:prstGeom>
        </p:spPr>
      </p:pic>
      <p:sp>
        <p:nvSpPr>
          <p:cNvPr id="22" name="矩形 13">
            <a:extLst>
              <a:ext uri="{FF2B5EF4-FFF2-40B4-BE49-F238E27FC236}">
                <a16:creationId xmlns:a16="http://schemas.microsoft.com/office/drawing/2014/main" id="{D2B7AFF3-5E02-46B4-B67E-E033AA79A2EB}"/>
              </a:ext>
            </a:extLst>
          </p:cNvPr>
          <p:cNvSpPr/>
          <p:nvPr/>
        </p:nvSpPr>
        <p:spPr>
          <a:xfrm>
            <a:off x="2998237" y="2143082"/>
            <a:ext cx="3554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Khi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bày</a:t>
            </a:r>
            <a:r>
              <a:rPr lang="en-US" sz="2400" dirty="0"/>
              <a:t> ý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đánh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,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vấn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xã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 </a:t>
            </a:r>
            <a:r>
              <a:rPr lang="en-US" sz="2400" dirty="0" err="1"/>
              <a:t>bước</a:t>
            </a:r>
            <a:r>
              <a:rPr lang="en-US" sz="2400" dirty="0"/>
              <a:t>?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bày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bước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4043742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971BEB2-2EC4-12CD-A4CD-DC56C2C8CAA2}"/>
              </a:ext>
            </a:extLst>
          </p:cNvPr>
          <p:cNvSpPr txBox="1"/>
          <p:nvPr/>
        </p:nvSpPr>
        <p:spPr>
          <a:xfrm>
            <a:off x="660400" y="360055"/>
            <a:ext cx="11357428" cy="5965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-1905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EA307-D288-5700-F4F2-2899EB61BEBC}"/>
              </a:ext>
            </a:extLst>
          </p:cNvPr>
          <p:cNvSpPr txBox="1"/>
          <p:nvPr/>
        </p:nvSpPr>
        <p:spPr>
          <a:xfrm>
            <a:off x="5444670" y="2216319"/>
            <a:ext cx="6255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Chuẩn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8D5303-0DB8-ECF8-B134-7397F5850972}"/>
              </a:ext>
            </a:extLst>
          </p:cNvPr>
          <p:cNvSpPr txBox="1"/>
          <p:nvPr/>
        </p:nvSpPr>
        <p:spPr>
          <a:xfrm>
            <a:off x="6400799" y="3429701"/>
            <a:ext cx="5617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F094A6-1199-6A70-9E69-DBF722AD36AE}"/>
              </a:ext>
            </a:extLst>
          </p:cNvPr>
          <p:cNvSpPr txBox="1"/>
          <p:nvPr/>
        </p:nvSpPr>
        <p:spPr>
          <a:xfrm>
            <a:off x="7309757" y="4643082"/>
            <a:ext cx="4234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3. Trao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54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AA2AF3-0207-42B8-8858-F340B074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 descr="图片包含 物体&#10;&#10;自动生成的说明">
            <a:extLst>
              <a:ext uri="{FF2B5EF4-FFF2-40B4-BE49-F238E27FC236}">
                <a16:creationId xmlns:a16="http://schemas.microsoft.com/office/drawing/2014/main" id="{49F5C1ED-B68D-41A0-AE3F-4B268015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4" y="254397"/>
            <a:ext cx="11428571" cy="63492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E59916-D908-46E5-B5BB-2D2536CC5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9" t="43578" r="443" b="-365"/>
          <a:stretch/>
        </p:blipFill>
        <p:spPr>
          <a:xfrm>
            <a:off x="9074552" y="3252486"/>
            <a:ext cx="2926590" cy="36055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5D8927-D35D-4B9F-A83D-89BC4369A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29" y="613459"/>
            <a:ext cx="2642323" cy="1868446"/>
          </a:xfrm>
          <a:prstGeom prst="rect">
            <a:avLst/>
          </a:prstGeom>
        </p:spPr>
      </p:pic>
      <p:pic>
        <p:nvPicPr>
          <p:cNvPr id="10" name="图片 9" descr="图片包含 玩具, 玩偶&#10;&#10;自动生成的说明">
            <a:extLst>
              <a:ext uri="{FF2B5EF4-FFF2-40B4-BE49-F238E27FC236}">
                <a16:creationId xmlns:a16="http://schemas.microsoft.com/office/drawing/2014/main" id="{B4A60235-364B-4F8F-BC85-9B778D38A7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837" y="3200399"/>
            <a:ext cx="5105522" cy="3605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94628-DF64-400A-91DB-E95F17B2A5BA}"/>
              </a:ext>
            </a:extLst>
          </p:cNvPr>
          <p:cNvSpPr txBox="1"/>
          <p:nvPr/>
        </p:nvSpPr>
        <p:spPr>
          <a:xfrm>
            <a:off x="2672005" y="2375477"/>
            <a:ext cx="68479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88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thành kiến thức</a:t>
            </a:r>
            <a:endParaRPr kumimoji="0" lang="en-US" sz="8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05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65" y="-651224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29" name="文本框 19">
            <a:extLst>
              <a:ext uri="{FF2B5EF4-FFF2-40B4-BE49-F238E27FC236}">
                <a16:creationId xmlns:a16="http://schemas.microsoft.com/office/drawing/2014/main" id="{768A741B-496A-428A-AB16-186471830874}"/>
              </a:ext>
            </a:extLst>
          </p:cNvPr>
          <p:cNvSpPr txBox="1"/>
          <p:nvPr/>
        </p:nvSpPr>
        <p:spPr>
          <a:xfrm>
            <a:off x="6097074" y="699613"/>
            <a:ext cx="321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Chuẩn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bị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nói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54529"/>
              </a:solidFill>
              <a:effectLst/>
              <a:uLnTx/>
              <a:uFillTx/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26">
            <a:extLst>
              <a:ext uri="{FF2B5EF4-FFF2-40B4-BE49-F238E27FC236}">
                <a16:creationId xmlns:a16="http://schemas.microsoft.com/office/drawing/2014/main" id="{FD351EDE-483C-4105-BA4B-B8B7EF7BE7D1}"/>
              </a:ext>
            </a:extLst>
          </p:cNvPr>
          <p:cNvGrpSpPr/>
          <p:nvPr/>
        </p:nvGrpSpPr>
        <p:grpSpPr>
          <a:xfrm>
            <a:off x="6011978" y="1308253"/>
            <a:ext cx="4796533" cy="1438974"/>
            <a:chOff x="6462976" y="1083545"/>
            <a:chExt cx="4796533" cy="1438974"/>
          </a:xfrm>
        </p:grpSpPr>
        <p:sp>
          <p:nvSpPr>
            <p:cNvPr id="23" name="文本框 5">
              <a:extLst>
                <a:ext uri="{FF2B5EF4-FFF2-40B4-BE49-F238E27FC236}">
                  <a16:creationId xmlns:a16="http://schemas.microsoft.com/office/drawing/2014/main" id="{44FE8DF9-EE0B-4D35-85D6-B880BB033D8C}"/>
                </a:ext>
              </a:extLst>
            </p:cNvPr>
            <p:cNvSpPr txBox="1"/>
            <p:nvPr/>
          </p:nvSpPr>
          <p:spPr>
            <a:xfrm>
              <a:off x="6462976" y="1083545"/>
              <a:ext cx="4796533" cy="11339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 định đề tài, mục đích nói, người nghe, không gian và thời gian nói</a:t>
              </a:r>
            </a:p>
          </p:txBody>
        </p:sp>
        <p:sp>
          <p:nvSpPr>
            <p:cNvPr id="24" name="任意多边形: 形状 9">
              <a:extLst>
                <a:ext uri="{FF2B5EF4-FFF2-40B4-BE49-F238E27FC236}">
                  <a16:creationId xmlns:a16="http://schemas.microsoft.com/office/drawing/2014/main" id="{FF30F47E-FEE6-4753-8AEB-489320AA6C28}"/>
                </a:ext>
              </a:extLst>
            </p:cNvPr>
            <p:cNvSpPr/>
            <p:nvPr/>
          </p:nvSpPr>
          <p:spPr>
            <a:xfrm>
              <a:off x="6507796" y="2255726"/>
              <a:ext cx="4178300" cy="266793"/>
            </a:xfrm>
            <a:custGeom>
              <a:avLst/>
              <a:gdLst>
                <a:gd name="connsiteX0" fmla="*/ 0 w 4178300"/>
                <a:gd name="connsiteY0" fmla="*/ 50865 h 266793"/>
                <a:gd name="connsiteX1" fmla="*/ 254000 w 4178300"/>
                <a:gd name="connsiteY1" fmla="*/ 215965 h 266793"/>
                <a:gd name="connsiteX2" fmla="*/ 546100 w 4178300"/>
                <a:gd name="connsiteY2" fmla="*/ 63565 h 266793"/>
                <a:gd name="connsiteX3" fmla="*/ 787400 w 4178300"/>
                <a:gd name="connsiteY3" fmla="*/ 177865 h 266793"/>
                <a:gd name="connsiteX4" fmla="*/ 977900 w 4178300"/>
                <a:gd name="connsiteY4" fmla="*/ 50865 h 266793"/>
                <a:gd name="connsiteX5" fmla="*/ 1257300 w 4178300"/>
                <a:gd name="connsiteY5" fmla="*/ 203265 h 266793"/>
                <a:gd name="connsiteX6" fmla="*/ 1536700 w 4178300"/>
                <a:gd name="connsiteY6" fmla="*/ 63565 h 266793"/>
                <a:gd name="connsiteX7" fmla="*/ 1816100 w 4178300"/>
                <a:gd name="connsiteY7" fmla="*/ 254065 h 266793"/>
                <a:gd name="connsiteX8" fmla="*/ 2120900 w 4178300"/>
                <a:gd name="connsiteY8" fmla="*/ 76265 h 266793"/>
                <a:gd name="connsiteX9" fmla="*/ 2438400 w 4178300"/>
                <a:gd name="connsiteY9" fmla="*/ 228665 h 266793"/>
                <a:gd name="connsiteX10" fmla="*/ 2755900 w 4178300"/>
                <a:gd name="connsiteY10" fmla="*/ 65 h 266793"/>
                <a:gd name="connsiteX11" fmla="*/ 2997200 w 4178300"/>
                <a:gd name="connsiteY11" fmla="*/ 203265 h 266793"/>
                <a:gd name="connsiteX12" fmla="*/ 3467100 w 4178300"/>
                <a:gd name="connsiteY12" fmla="*/ 25465 h 266793"/>
                <a:gd name="connsiteX13" fmla="*/ 3835400 w 4178300"/>
                <a:gd name="connsiteY13" fmla="*/ 266765 h 266793"/>
                <a:gd name="connsiteX14" fmla="*/ 4178300 w 4178300"/>
                <a:gd name="connsiteY14" fmla="*/ 38165 h 26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78300" h="266793">
                  <a:moveTo>
                    <a:pt x="0" y="50865"/>
                  </a:moveTo>
                  <a:cubicBezTo>
                    <a:pt x="81491" y="132356"/>
                    <a:pt x="162983" y="213848"/>
                    <a:pt x="254000" y="215965"/>
                  </a:cubicBezTo>
                  <a:cubicBezTo>
                    <a:pt x="345017" y="218082"/>
                    <a:pt x="457200" y="69915"/>
                    <a:pt x="546100" y="63565"/>
                  </a:cubicBezTo>
                  <a:cubicBezTo>
                    <a:pt x="635000" y="57215"/>
                    <a:pt x="715433" y="179982"/>
                    <a:pt x="787400" y="177865"/>
                  </a:cubicBezTo>
                  <a:cubicBezTo>
                    <a:pt x="859367" y="175748"/>
                    <a:pt x="899583" y="46632"/>
                    <a:pt x="977900" y="50865"/>
                  </a:cubicBezTo>
                  <a:cubicBezTo>
                    <a:pt x="1056217" y="55098"/>
                    <a:pt x="1164167" y="201148"/>
                    <a:pt x="1257300" y="203265"/>
                  </a:cubicBezTo>
                  <a:cubicBezTo>
                    <a:pt x="1350433" y="205382"/>
                    <a:pt x="1443567" y="55098"/>
                    <a:pt x="1536700" y="63565"/>
                  </a:cubicBezTo>
                  <a:cubicBezTo>
                    <a:pt x="1629833" y="72032"/>
                    <a:pt x="1718733" y="251948"/>
                    <a:pt x="1816100" y="254065"/>
                  </a:cubicBezTo>
                  <a:cubicBezTo>
                    <a:pt x="1913467" y="256182"/>
                    <a:pt x="2017183" y="80498"/>
                    <a:pt x="2120900" y="76265"/>
                  </a:cubicBezTo>
                  <a:cubicBezTo>
                    <a:pt x="2224617" y="72032"/>
                    <a:pt x="2332567" y="241365"/>
                    <a:pt x="2438400" y="228665"/>
                  </a:cubicBezTo>
                  <a:cubicBezTo>
                    <a:pt x="2544233" y="215965"/>
                    <a:pt x="2662767" y="4298"/>
                    <a:pt x="2755900" y="65"/>
                  </a:cubicBezTo>
                  <a:cubicBezTo>
                    <a:pt x="2849033" y="-4168"/>
                    <a:pt x="2878667" y="199032"/>
                    <a:pt x="2997200" y="203265"/>
                  </a:cubicBezTo>
                  <a:cubicBezTo>
                    <a:pt x="3115733" y="207498"/>
                    <a:pt x="3327400" y="14882"/>
                    <a:pt x="3467100" y="25465"/>
                  </a:cubicBezTo>
                  <a:cubicBezTo>
                    <a:pt x="3606800" y="36048"/>
                    <a:pt x="3716867" y="264648"/>
                    <a:pt x="3835400" y="266765"/>
                  </a:cubicBezTo>
                  <a:cubicBezTo>
                    <a:pt x="3953933" y="268882"/>
                    <a:pt x="4066116" y="153523"/>
                    <a:pt x="4178300" y="38165"/>
                  </a:cubicBezTo>
                </a:path>
              </a:pathLst>
            </a:custGeom>
            <a:solidFill>
              <a:srgbClr val="FDE0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7">
            <a:extLst>
              <a:ext uri="{FF2B5EF4-FFF2-40B4-BE49-F238E27FC236}">
                <a16:creationId xmlns:a16="http://schemas.microsoft.com/office/drawing/2014/main" id="{5954C9B3-E7A1-4D7E-B2BC-31B395D5C793}"/>
              </a:ext>
            </a:extLst>
          </p:cNvPr>
          <p:cNvGrpSpPr/>
          <p:nvPr/>
        </p:nvGrpSpPr>
        <p:grpSpPr>
          <a:xfrm>
            <a:off x="6088038" y="3076034"/>
            <a:ext cx="4829745" cy="838974"/>
            <a:chOff x="6555968" y="3046751"/>
            <a:chExt cx="4829745" cy="838974"/>
          </a:xfrm>
        </p:grpSpPr>
        <p:sp>
          <p:nvSpPr>
            <p:cNvPr id="26" name="文本框 6">
              <a:extLst>
                <a:ext uri="{FF2B5EF4-FFF2-40B4-BE49-F238E27FC236}">
                  <a16:creationId xmlns:a16="http://schemas.microsoft.com/office/drawing/2014/main" id="{DC5181E9-4EF9-4D60-8F0B-35025BC80A97}"/>
                </a:ext>
              </a:extLst>
            </p:cNvPr>
            <p:cNvSpPr txBox="1"/>
            <p:nvPr/>
          </p:nvSpPr>
          <p:spPr>
            <a:xfrm>
              <a:off x="6589180" y="3046751"/>
              <a:ext cx="4796533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ý, lập dàn ý</a:t>
              </a:r>
              <a:endParaRPr kumimoji="0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任意多边形: 形状 12">
              <a:extLst>
                <a:ext uri="{FF2B5EF4-FFF2-40B4-BE49-F238E27FC236}">
                  <a16:creationId xmlns:a16="http://schemas.microsoft.com/office/drawing/2014/main" id="{45DF12E5-4BD1-48A9-96AD-829C1302EDC6}"/>
                </a:ext>
              </a:extLst>
            </p:cNvPr>
            <p:cNvSpPr/>
            <p:nvPr/>
          </p:nvSpPr>
          <p:spPr>
            <a:xfrm>
              <a:off x="6555968" y="3618932"/>
              <a:ext cx="4178300" cy="266793"/>
            </a:xfrm>
            <a:custGeom>
              <a:avLst/>
              <a:gdLst>
                <a:gd name="connsiteX0" fmla="*/ 0 w 4178300"/>
                <a:gd name="connsiteY0" fmla="*/ 50865 h 266793"/>
                <a:gd name="connsiteX1" fmla="*/ 254000 w 4178300"/>
                <a:gd name="connsiteY1" fmla="*/ 215965 h 266793"/>
                <a:gd name="connsiteX2" fmla="*/ 546100 w 4178300"/>
                <a:gd name="connsiteY2" fmla="*/ 63565 h 266793"/>
                <a:gd name="connsiteX3" fmla="*/ 787400 w 4178300"/>
                <a:gd name="connsiteY3" fmla="*/ 177865 h 266793"/>
                <a:gd name="connsiteX4" fmla="*/ 977900 w 4178300"/>
                <a:gd name="connsiteY4" fmla="*/ 50865 h 266793"/>
                <a:gd name="connsiteX5" fmla="*/ 1257300 w 4178300"/>
                <a:gd name="connsiteY5" fmla="*/ 203265 h 266793"/>
                <a:gd name="connsiteX6" fmla="*/ 1536700 w 4178300"/>
                <a:gd name="connsiteY6" fmla="*/ 63565 h 266793"/>
                <a:gd name="connsiteX7" fmla="*/ 1816100 w 4178300"/>
                <a:gd name="connsiteY7" fmla="*/ 254065 h 266793"/>
                <a:gd name="connsiteX8" fmla="*/ 2120900 w 4178300"/>
                <a:gd name="connsiteY8" fmla="*/ 76265 h 266793"/>
                <a:gd name="connsiteX9" fmla="*/ 2438400 w 4178300"/>
                <a:gd name="connsiteY9" fmla="*/ 228665 h 266793"/>
                <a:gd name="connsiteX10" fmla="*/ 2755900 w 4178300"/>
                <a:gd name="connsiteY10" fmla="*/ 65 h 266793"/>
                <a:gd name="connsiteX11" fmla="*/ 2997200 w 4178300"/>
                <a:gd name="connsiteY11" fmla="*/ 203265 h 266793"/>
                <a:gd name="connsiteX12" fmla="*/ 3467100 w 4178300"/>
                <a:gd name="connsiteY12" fmla="*/ 25465 h 266793"/>
                <a:gd name="connsiteX13" fmla="*/ 3835400 w 4178300"/>
                <a:gd name="connsiteY13" fmla="*/ 266765 h 266793"/>
                <a:gd name="connsiteX14" fmla="*/ 4178300 w 4178300"/>
                <a:gd name="connsiteY14" fmla="*/ 38165 h 26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78300" h="266793">
                  <a:moveTo>
                    <a:pt x="0" y="50865"/>
                  </a:moveTo>
                  <a:cubicBezTo>
                    <a:pt x="81491" y="132356"/>
                    <a:pt x="162983" y="213848"/>
                    <a:pt x="254000" y="215965"/>
                  </a:cubicBezTo>
                  <a:cubicBezTo>
                    <a:pt x="345017" y="218082"/>
                    <a:pt x="457200" y="69915"/>
                    <a:pt x="546100" y="63565"/>
                  </a:cubicBezTo>
                  <a:cubicBezTo>
                    <a:pt x="635000" y="57215"/>
                    <a:pt x="715433" y="179982"/>
                    <a:pt x="787400" y="177865"/>
                  </a:cubicBezTo>
                  <a:cubicBezTo>
                    <a:pt x="859367" y="175748"/>
                    <a:pt x="899583" y="46632"/>
                    <a:pt x="977900" y="50865"/>
                  </a:cubicBezTo>
                  <a:cubicBezTo>
                    <a:pt x="1056217" y="55098"/>
                    <a:pt x="1164167" y="201148"/>
                    <a:pt x="1257300" y="203265"/>
                  </a:cubicBezTo>
                  <a:cubicBezTo>
                    <a:pt x="1350433" y="205382"/>
                    <a:pt x="1443567" y="55098"/>
                    <a:pt x="1536700" y="63565"/>
                  </a:cubicBezTo>
                  <a:cubicBezTo>
                    <a:pt x="1629833" y="72032"/>
                    <a:pt x="1718733" y="251948"/>
                    <a:pt x="1816100" y="254065"/>
                  </a:cubicBezTo>
                  <a:cubicBezTo>
                    <a:pt x="1913467" y="256182"/>
                    <a:pt x="2017183" y="80498"/>
                    <a:pt x="2120900" y="76265"/>
                  </a:cubicBezTo>
                  <a:cubicBezTo>
                    <a:pt x="2224617" y="72032"/>
                    <a:pt x="2332567" y="241365"/>
                    <a:pt x="2438400" y="228665"/>
                  </a:cubicBezTo>
                  <a:cubicBezTo>
                    <a:pt x="2544233" y="215965"/>
                    <a:pt x="2662767" y="4298"/>
                    <a:pt x="2755900" y="65"/>
                  </a:cubicBezTo>
                  <a:cubicBezTo>
                    <a:pt x="2849033" y="-4168"/>
                    <a:pt x="2878667" y="199032"/>
                    <a:pt x="2997200" y="203265"/>
                  </a:cubicBezTo>
                  <a:cubicBezTo>
                    <a:pt x="3115733" y="207498"/>
                    <a:pt x="3327400" y="14882"/>
                    <a:pt x="3467100" y="25465"/>
                  </a:cubicBezTo>
                  <a:cubicBezTo>
                    <a:pt x="3606800" y="36048"/>
                    <a:pt x="3716867" y="264648"/>
                    <a:pt x="3835400" y="266765"/>
                  </a:cubicBezTo>
                  <a:cubicBezTo>
                    <a:pt x="3953933" y="268882"/>
                    <a:pt x="4066116" y="153523"/>
                    <a:pt x="4178300" y="38165"/>
                  </a:cubicBezTo>
                </a:path>
              </a:pathLst>
            </a:custGeom>
            <a:solidFill>
              <a:srgbClr val="FDE0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组合 28">
            <a:extLst>
              <a:ext uri="{FF2B5EF4-FFF2-40B4-BE49-F238E27FC236}">
                <a16:creationId xmlns:a16="http://schemas.microsoft.com/office/drawing/2014/main" id="{932F7E52-2BE5-403B-A8C5-A1A526A4109E}"/>
              </a:ext>
            </a:extLst>
          </p:cNvPr>
          <p:cNvGrpSpPr/>
          <p:nvPr/>
        </p:nvGrpSpPr>
        <p:grpSpPr>
          <a:xfrm>
            <a:off x="5994397" y="4361675"/>
            <a:ext cx="4589554" cy="833038"/>
            <a:chOff x="6490288" y="4593371"/>
            <a:chExt cx="4589554" cy="833038"/>
          </a:xfrm>
        </p:grpSpPr>
        <p:sp>
          <p:nvSpPr>
            <p:cNvPr id="31" name="文本框 7">
              <a:extLst>
                <a:ext uri="{FF2B5EF4-FFF2-40B4-BE49-F238E27FC236}">
                  <a16:creationId xmlns:a16="http://schemas.microsoft.com/office/drawing/2014/main" id="{788C033B-B9E0-426C-B56C-A3F93DBC51D6}"/>
                </a:ext>
              </a:extLst>
            </p:cNvPr>
            <p:cNvSpPr txBox="1"/>
            <p:nvPr/>
          </p:nvSpPr>
          <p:spPr>
            <a:xfrm>
              <a:off x="6559887" y="4593371"/>
              <a:ext cx="4519955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kumimoji="0" 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任意多边形: 形状 15">
              <a:extLst>
                <a:ext uri="{FF2B5EF4-FFF2-40B4-BE49-F238E27FC236}">
                  <a16:creationId xmlns:a16="http://schemas.microsoft.com/office/drawing/2014/main" id="{0B231315-EFDB-4455-8139-68A2558C54FE}"/>
                </a:ext>
              </a:extLst>
            </p:cNvPr>
            <p:cNvSpPr/>
            <p:nvPr/>
          </p:nvSpPr>
          <p:spPr>
            <a:xfrm>
              <a:off x="6490288" y="5159616"/>
              <a:ext cx="4178300" cy="266793"/>
            </a:xfrm>
            <a:custGeom>
              <a:avLst/>
              <a:gdLst>
                <a:gd name="connsiteX0" fmla="*/ 0 w 4178300"/>
                <a:gd name="connsiteY0" fmla="*/ 50865 h 266793"/>
                <a:gd name="connsiteX1" fmla="*/ 254000 w 4178300"/>
                <a:gd name="connsiteY1" fmla="*/ 215965 h 266793"/>
                <a:gd name="connsiteX2" fmla="*/ 546100 w 4178300"/>
                <a:gd name="connsiteY2" fmla="*/ 63565 h 266793"/>
                <a:gd name="connsiteX3" fmla="*/ 787400 w 4178300"/>
                <a:gd name="connsiteY3" fmla="*/ 177865 h 266793"/>
                <a:gd name="connsiteX4" fmla="*/ 977900 w 4178300"/>
                <a:gd name="connsiteY4" fmla="*/ 50865 h 266793"/>
                <a:gd name="connsiteX5" fmla="*/ 1257300 w 4178300"/>
                <a:gd name="connsiteY5" fmla="*/ 203265 h 266793"/>
                <a:gd name="connsiteX6" fmla="*/ 1536700 w 4178300"/>
                <a:gd name="connsiteY6" fmla="*/ 63565 h 266793"/>
                <a:gd name="connsiteX7" fmla="*/ 1816100 w 4178300"/>
                <a:gd name="connsiteY7" fmla="*/ 254065 h 266793"/>
                <a:gd name="connsiteX8" fmla="*/ 2120900 w 4178300"/>
                <a:gd name="connsiteY8" fmla="*/ 76265 h 266793"/>
                <a:gd name="connsiteX9" fmla="*/ 2438400 w 4178300"/>
                <a:gd name="connsiteY9" fmla="*/ 228665 h 266793"/>
                <a:gd name="connsiteX10" fmla="*/ 2755900 w 4178300"/>
                <a:gd name="connsiteY10" fmla="*/ 65 h 266793"/>
                <a:gd name="connsiteX11" fmla="*/ 2997200 w 4178300"/>
                <a:gd name="connsiteY11" fmla="*/ 203265 h 266793"/>
                <a:gd name="connsiteX12" fmla="*/ 3467100 w 4178300"/>
                <a:gd name="connsiteY12" fmla="*/ 25465 h 266793"/>
                <a:gd name="connsiteX13" fmla="*/ 3835400 w 4178300"/>
                <a:gd name="connsiteY13" fmla="*/ 266765 h 266793"/>
                <a:gd name="connsiteX14" fmla="*/ 4178300 w 4178300"/>
                <a:gd name="connsiteY14" fmla="*/ 38165 h 26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78300" h="266793">
                  <a:moveTo>
                    <a:pt x="0" y="50865"/>
                  </a:moveTo>
                  <a:cubicBezTo>
                    <a:pt x="81491" y="132356"/>
                    <a:pt x="162983" y="213848"/>
                    <a:pt x="254000" y="215965"/>
                  </a:cubicBezTo>
                  <a:cubicBezTo>
                    <a:pt x="345017" y="218082"/>
                    <a:pt x="457200" y="69915"/>
                    <a:pt x="546100" y="63565"/>
                  </a:cubicBezTo>
                  <a:cubicBezTo>
                    <a:pt x="635000" y="57215"/>
                    <a:pt x="715433" y="179982"/>
                    <a:pt x="787400" y="177865"/>
                  </a:cubicBezTo>
                  <a:cubicBezTo>
                    <a:pt x="859367" y="175748"/>
                    <a:pt x="899583" y="46632"/>
                    <a:pt x="977900" y="50865"/>
                  </a:cubicBezTo>
                  <a:cubicBezTo>
                    <a:pt x="1056217" y="55098"/>
                    <a:pt x="1164167" y="201148"/>
                    <a:pt x="1257300" y="203265"/>
                  </a:cubicBezTo>
                  <a:cubicBezTo>
                    <a:pt x="1350433" y="205382"/>
                    <a:pt x="1443567" y="55098"/>
                    <a:pt x="1536700" y="63565"/>
                  </a:cubicBezTo>
                  <a:cubicBezTo>
                    <a:pt x="1629833" y="72032"/>
                    <a:pt x="1718733" y="251948"/>
                    <a:pt x="1816100" y="254065"/>
                  </a:cubicBezTo>
                  <a:cubicBezTo>
                    <a:pt x="1913467" y="256182"/>
                    <a:pt x="2017183" y="80498"/>
                    <a:pt x="2120900" y="76265"/>
                  </a:cubicBezTo>
                  <a:cubicBezTo>
                    <a:pt x="2224617" y="72032"/>
                    <a:pt x="2332567" y="241365"/>
                    <a:pt x="2438400" y="228665"/>
                  </a:cubicBezTo>
                  <a:cubicBezTo>
                    <a:pt x="2544233" y="215965"/>
                    <a:pt x="2662767" y="4298"/>
                    <a:pt x="2755900" y="65"/>
                  </a:cubicBezTo>
                  <a:cubicBezTo>
                    <a:pt x="2849033" y="-4168"/>
                    <a:pt x="2878667" y="199032"/>
                    <a:pt x="2997200" y="203265"/>
                  </a:cubicBezTo>
                  <a:cubicBezTo>
                    <a:pt x="3115733" y="207498"/>
                    <a:pt x="3327400" y="14882"/>
                    <a:pt x="3467100" y="25465"/>
                  </a:cubicBezTo>
                  <a:cubicBezTo>
                    <a:pt x="3606800" y="36048"/>
                    <a:pt x="3716867" y="264648"/>
                    <a:pt x="3835400" y="266765"/>
                  </a:cubicBezTo>
                  <a:cubicBezTo>
                    <a:pt x="3953933" y="268882"/>
                    <a:pt x="4066116" y="153523"/>
                    <a:pt x="4178300" y="38165"/>
                  </a:cubicBezTo>
                </a:path>
              </a:pathLst>
            </a:custGeom>
            <a:solidFill>
              <a:srgbClr val="FDE0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合 19">
            <a:extLst>
              <a:ext uri="{FF2B5EF4-FFF2-40B4-BE49-F238E27FC236}">
                <a16:creationId xmlns:a16="http://schemas.microsoft.com/office/drawing/2014/main" id="{7B8163DA-E0A2-4CF8-BC22-855869367BAF}"/>
              </a:ext>
            </a:extLst>
          </p:cNvPr>
          <p:cNvGrpSpPr/>
          <p:nvPr/>
        </p:nvGrpSpPr>
        <p:grpSpPr>
          <a:xfrm>
            <a:off x="5289186" y="1916249"/>
            <a:ext cx="537004" cy="537004"/>
            <a:chOff x="5562278" y="1801108"/>
            <a:chExt cx="537004" cy="537004"/>
          </a:xfrm>
        </p:grpSpPr>
        <p:sp>
          <p:nvSpPr>
            <p:cNvPr id="34" name="椭圆 17">
              <a:extLst>
                <a:ext uri="{FF2B5EF4-FFF2-40B4-BE49-F238E27FC236}">
                  <a16:creationId xmlns:a16="http://schemas.microsoft.com/office/drawing/2014/main" id="{6C847923-5B11-41EB-A0BD-BF61DB517AF1}"/>
                </a:ext>
              </a:extLst>
            </p:cNvPr>
            <p:cNvSpPr/>
            <p:nvPr/>
          </p:nvSpPr>
          <p:spPr>
            <a:xfrm>
              <a:off x="5562278" y="1801108"/>
              <a:ext cx="537004" cy="537004"/>
            </a:xfrm>
            <a:prstGeom prst="ellipse">
              <a:avLst/>
            </a:pr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文本框 18">
              <a:extLst>
                <a:ext uri="{FF2B5EF4-FFF2-40B4-BE49-F238E27FC236}">
                  <a16:creationId xmlns:a16="http://schemas.microsoft.com/office/drawing/2014/main" id="{7D0C3609-0ECF-41BB-A826-5FA37DF670CA}"/>
                </a:ext>
              </a:extLst>
            </p:cNvPr>
            <p:cNvSpPr txBox="1"/>
            <p:nvPr/>
          </p:nvSpPr>
          <p:spPr>
            <a:xfrm>
              <a:off x="5630349" y="1867228"/>
              <a:ext cx="465651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b="1">
                  <a:solidFill>
                    <a:prstClr val="black"/>
                  </a:solidFill>
                  <a:latin typeface="汉标粗黑体" panose="02010601030101010101" charset="-122"/>
                  <a:ea typeface="汉标粗黑体" panose="02010601030101010101" charset="-122"/>
                </a:rPr>
                <a:t>a)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标粗黑体" panose="02010601030101010101" charset="-122"/>
                <a:ea typeface="汉标粗黑体" panose="02010601030101010101" charset="-122"/>
                <a:cs typeface="+mn-cs"/>
              </a:endParaRPr>
            </a:p>
          </p:txBody>
        </p:sp>
      </p:grpSp>
      <p:grpSp>
        <p:nvGrpSpPr>
          <p:cNvPr id="36" name="组合 20">
            <a:extLst>
              <a:ext uri="{FF2B5EF4-FFF2-40B4-BE49-F238E27FC236}">
                <a16:creationId xmlns:a16="http://schemas.microsoft.com/office/drawing/2014/main" id="{B9CFF149-0BDC-458D-9801-EFDF2FAE65BE}"/>
              </a:ext>
            </a:extLst>
          </p:cNvPr>
          <p:cNvGrpSpPr/>
          <p:nvPr/>
        </p:nvGrpSpPr>
        <p:grpSpPr>
          <a:xfrm>
            <a:off x="5289186" y="3122586"/>
            <a:ext cx="537004" cy="537004"/>
            <a:chOff x="5562278" y="1801108"/>
            <a:chExt cx="537004" cy="537004"/>
          </a:xfrm>
        </p:grpSpPr>
        <p:sp>
          <p:nvSpPr>
            <p:cNvPr id="37" name="椭圆 21">
              <a:extLst>
                <a:ext uri="{FF2B5EF4-FFF2-40B4-BE49-F238E27FC236}">
                  <a16:creationId xmlns:a16="http://schemas.microsoft.com/office/drawing/2014/main" id="{439956DE-B593-45C0-9BA6-D68C75258388}"/>
                </a:ext>
              </a:extLst>
            </p:cNvPr>
            <p:cNvSpPr/>
            <p:nvPr/>
          </p:nvSpPr>
          <p:spPr>
            <a:xfrm>
              <a:off x="5562278" y="1801108"/>
              <a:ext cx="537004" cy="537004"/>
            </a:xfrm>
            <a:prstGeom prst="ellipse">
              <a:avLst/>
            </a:pr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文本框 22">
              <a:extLst>
                <a:ext uri="{FF2B5EF4-FFF2-40B4-BE49-F238E27FC236}">
                  <a16:creationId xmlns:a16="http://schemas.microsoft.com/office/drawing/2014/main" id="{8FFE4178-FB88-4B4E-992B-487D6AAEF46B}"/>
                </a:ext>
              </a:extLst>
            </p:cNvPr>
            <p:cNvSpPr txBox="1"/>
            <p:nvPr/>
          </p:nvSpPr>
          <p:spPr>
            <a:xfrm>
              <a:off x="5630349" y="1867228"/>
              <a:ext cx="465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b="1">
                  <a:solidFill>
                    <a:prstClr val="black"/>
                  </a:solidFill>
                  <a:latin typeface="汉标粗黑体" panose="02010601030101010101" charset="-122"/>
                  <a:ea typeface="汉标粗黑体" panose="02010601030101010101" charset="-122"/>
                </a:rPr>
                <a:t>b)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标粗黑体" panose="02010601030101010101" charset="-122"/>
                <a:ea typeface="汉标粗黑体" panose="02010601030101010101" charset="-122"/>
                <a:cs typeface="+mn-cs"/>
              </a:endParaRPr>
            </a:p>
          </p:txBody>
        </p:sp>
      </p:grpSp>
      <p:grpSp>
        <p:nvGrpSpPr>
          <p:cNvPr id="39" name="组合 23">
            <a:extLst>
              <a:ext uri="{FF2B5EF4-FFF2-40B4-BE49-F238E27FC236}">
                <a16:creationId xmlns:a16="http://schemas.microsoft.com/office/drawing/2014/main" id="{E56FFEA5-1AA4-4B94-9805-C55D12DB67EF}"/>
              </a:ext>
            </a:extLst>
          </p:cNvPr>
          <p:cNvGrpSpPr/>
          <p:nvPr/>
        </p:nvGrpSpPr>
        <p:grpSpPr>
          <a:xfrm>
            <a:off x="5340189" y="4431507"/>
            <a:ext cx="537004" cy="537004"/>
            <a:chOff x="5562278" y="1801108"/>
            <a:chExt cx="537004" cy="537004"/>
          </a:xfrm>
        </p:grpSpPr>
        <p:sp>
          <p:nvSpPr>
            <p:cNvPr id="40" name="椭圆 24">
              <a:extLst>
                <a:ext uri="{FF2B5EF4-FFF2-40B4-BE49-F238E27FC236}">
                  <a16:creationId xmlns:a16="http://schemas.microsoft.com/office/drawing/2014/main" id="{5AD6FEEB-7066-48D1-AB3A-FB295992ADE3}"/>
                </a:ext>
              </a:extLst>
            </p:cNvPr>
            <p:cNvSpPr/>
            <p:nvPr/>
          </p:nvSpPr>
          <p:spPr>
            <a:xfrm>
              <a:off x="5562278" y="1801108"/>
              <a:ext cx="537004" cy="537004"/>
            </a:xfrm>
            <a:prstGeom prst="ellipse">
              <a:avLst/>
            </a:pr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文本框 25">
              <a:extLst>
                <a:ext uri="{FF2B5EF4-FFF2-40B4-BE49-F238E27FC236}">
                  <a16:creationId xmlns:a16="http://schemas.microsoft.com/office/drawing/2014/main" id="{4DE14AF8-D069-425A-9D24-A8942863540E}"/>
                </a:ext>
              </a:extLst>
            </p:cNvPr>
            <p:cNvSpPr txBox="1"/>
            <p:nvPr/>
          </p:nvSpPr>
          <p:spPr>
            <a:xfrm>
              <a:off x="5630349" y="1867228"/>
              <a:ext cx="4656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prstClr val="black"/>
                  </a:solidFill>
                  <a:latin typeface="汉标粗黑体" panose="02010601030101010101" charset="-122"/>
                  <a:ea typeface="汉标粗黑体" panose="02010601030101010101" charset="-122"/>
                </a:rPr>
                <a:t>c)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标粗黑体" panose="02010601030101010101" charset="-122"/>
                <a:ea typeface="汉标粗黑体" panose="02010601030101010101" charset="-122"/>
                <a:cs typeface="+mn-cs"/>
              </a:endParaRPr>
            </a:p>
          </p:txBody>
        </p:sp>
      </p:grpSp>
      <p:pic>
        <p:nvPicPr>
          <p:cNvPr id="42" name="图片 38">
            <a:extLst>
              <a:ext uri="{FF2B5EF4-FFF2-40B4-BE49-F238E27FC236}">
                <a16:creationId xmlns:a16="http://schemas.microsoft.com/office/drawing/2014/main" id="{CF10BEC7-2A40-4992-ABA1-9B8EB4C486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07" y="2320615"/>
            <a:ext cx="3160891" cy="3206476"/>
          </a:xfrm>
          <a:prstGeom prst="rect">
            <a:avLst/>
          </a:prstGeom>
        </p:spPr>
      </p:pic>
      <p:sp>
        <p:nvSpPr>
          <p:cNvPr id="2" name="Shape 18">
            <a:extLst>
              <a:ext uri="{FF2B5EF4-FFF2-40B4-BE49-F238E27FC236}">
                <a16:creationId xmlns:a16="http://schemas.microsoft.com/office/drawing/2014/main" id="{0B06CBAE-96EC-659E-DC78-64BBB488E6BC}"/>
              </a:ext>
            </a:extLst>
          </p:cNvPr>
          <p:cNvSpPr/>
          <p:nvPr/>
        </p:nvSpPr>
        <p:spPr>
          <a:xfrm>
            <a:off x="1776327" y="716990"/>
            <a:ext cx="2850815" cy="959416"/>
          </a:xfrm>
          <a:prstGeom prst="roundRect">
            <a:avLst>
              <a:gd name="adj" fmla="val 0"/>
            </a:avLst>
          </a:prstGeom>
          <a:solidFill>
            <a:srgbClr val="2BA4B7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1: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93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2044EFA-BA68-C65E-ED7E-0C3673961678}"/>
              </a:ext>
            </a:extLst>
          </p:cNvPr>
          <p:cNvSpPr txBox="1"/>
          <p:nvPr/>
        </p:nvSpPr>
        <p:spPr>
          <a:xfrm>
            <a:off x="1706465" y="872092"/>
            <a:ext cx="784225" cy="649188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1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.</a:t>
            </a: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ED681218-8BBE-22CE-BF09-8278E75CFBC9}"/>
              </a:ext>
            </a:extLst>
          </p:cNvPr>
          <p:cNvSpPr txBox="1"/>
          <p:nvPr/>
        </p:nvSpPr>
        <p:spPr>
          <a:xfrm>
            <a:off x="2580186" y="874382"/>
            <a:ext cx="321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Chuẩn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bị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nói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54529"/>
              </a:solidFill>
              <a:effectLst/>
              <a:uLnTx/>
              <a:uFillTx/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pic>
        <p:nvPicPr>
          <p:cNvPr id="6" name="图片 4" descr="2">
            <a:extLst>
              <a:ext uri="{FF2B5EF4-FFF2-40B4-BE49-F238E27FC236}">
                <a16:creationId xmlns:a16="http://schemas.microsoft.com/office/drawing/2014/main" id="{F8571191-C1DB-4BF6-0A95-2FB78EE9F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527" y="-235228"/>
            <a:ext cx="574898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97D24511-5D00-46A1-F8F5-C8A33F77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980" y="2083066"/>
            <a:ext cx="379728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5400" b="1" dirty="0">
              <a:solidFill>
                <a:srgbClr val="C00000"/>
              </a:solidFill>
              <a:latin typeface="Times New Roman" panose="02020603050405020304" pitchFamily="18" charset="0"/>
              <a:ea typeface="zihun35hao-jindianyahei" panose="00000500000000000000" pitchFamily="2" charset="-122"/>
              <a:cs typeface="Times New Roman" panose="02020603050405020304" pitchFamily="18" charset="0"/>
              <a:sym typeface="zihun35hao-jindianyahei" panose="00000500000000000000" pitchFamily="2" charset="-122"/>
            </a:endParaRPr>
          </a:p>
        </p:txBody>
      </p:sp>
      <p:pic>
        <p:nvPicPr>
          <p:cNvPr id="11" name="图片 2" descr="2">
            <a:extLst>
              <a:ext uri="{FF2B5EF4-FFF2-40B4-BE49-F238E27FC236}">
                <a16:creationId xmlns:a16="http://schemas.microsoft.com/office/drawing/2014/main" id="{BDEC9F9A-0E5F-159B-C091-3B6173DCA49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17587" y="2177840"/>
            <a:ext cx="5872101" cy="3210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1432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2044EFA-BA68-C65E-ED7E-0C3673961678}"/>
              </a:ext>
            </a:extLst>
          </p:cNvPr>
          <p:cNvSpPr txBox="1"/>
          <p:nvPr/>
        </p:nvSpPr>
        <p:spPr>
          <a:xfrm>
            <a:off x="4282064" y="884315"/>
            <a:ext cx="784225" cy="649188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>
                <a:solidFill>
                  <a:prstClr val="white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1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+mn-cs"/>
            </a:endParaRP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ED681218-8BBE-22CE-BF09-8278E75CFBC9}"/>
              </a:ext>
            </a:extLst>
          </p:cNvPr>
          <p:cNvSpPr txBox="1"/>
          <p:nvPr/>
        </p:nvSpPr>
        <p:spPr>
          <a:xfrm>
            <a:off x="5155785" y="886605"/>
            <a:ext cx="321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D5452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Chuẩn bị nói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D54529"/>
              </a:solidFill>
              <a:effectLst/>
              <a:uLnTx/>
              <a:uFillTx/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B36732-723A-7C92-0F22-FDA054717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68" y="1633024"/>
            <a:ext cx="6070032" cy="5043058"/>
          </a:xfrm>
          <a:prstGeom prst="rect">
            <a:avLst/>
          </a:prstGeom>
          <a:solidFill>
            <a:srgbClr val="E2EF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PHT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BƯỚC 1: CHUẨN BỊ NÓI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………………………………………………………………….........................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……………………………………………………………………….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:……………………………………………………………........................................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:…………………………………………………………………..........................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:…………………………………………………………………......................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:…………………………………………………………………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…………………………………………………………………………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1:………………………………………………………………….........................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2:………………………………………………………………….........................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3…………………………………………………………………..........................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4:………………………………………………………………….........................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5…………………………………………………………………..........................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B20608-70A3-183F-CDEF-28234457E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633024"/>
            <a:ext cx="6070032" cy="5043058"/>
          </a:xfrm>
          <a:prstGeom prst="rect">
            <a:avLst/>
          </a:prstGeom>
          <a:solidFill>
            <a:srgbClr val="E2EF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1.…………………………………………………………………........................................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2.………………………………………………………………….......................................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3.………………………………………………………………….......................................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:…………………………………………………………….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…………………………………………………………………..........................................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………………………….........................................................................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:……………………………………………………………………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…………………………………………………………………..........................................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142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30" y="519464"/>
              <a:ext cx="1122459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2044EFA-BA68-C65E-ED7E-0C3673961678}"/>
              </a:ext>
            </a:extLst>
          </p:cNvPr>
          <p:cNvSpPr txBox="1"/>
          <p:nvPr/>
        </p:nvSpPr>
        <p:spPr>
          <a:xfrm>
            <a:off x="1428617" y="885574"/>
            <a:ext cx="784225" cy="649188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a.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+mn-cs"/>
            </a:endParaRP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ED681218-8BBE-22CE-BF09-8278E75CFBC9}"/>
              </a:ext>
            </a:extLst>
          </p:cNvPr>
          <p:cNvSpPr txBox="1"/>
          <p:nvPr/>
        </p:nvSpPr>
        <p:spPr>
          <a:xfrm>
            <a:off x="2307639" y="779897"/>
            <a:ext cx="7234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đề tài, mục đích nói, người nghe, không gian và thời gian nói</a:t>
            </a:r>
          </a:p>
        </p:txBody>
      </p:sp>
      <p:grpSp>
        <p:nvGrpSpPr>
          <p:cNvPr id="16" name="Google Shape;169;p20">
            <a:extLst>
              <a:ext uri="{FF2B5EF4-FFF2-40B4-BE49-F238E27FC236}">
                <a16:creationId xmlns:a16="http://schemas.microsoft.com/office/drawing/2014/main" id="{D6382422-89F3-BD38-E8A2-1D21EC002A16}"/>
              </a:ext>
            </a:extLst>
          </p:cNvPr>
          <p:cNvGrpSpPr/>
          <p:nvPr/>
        </p:nvGrpSpPr>
        <p:grpSpPr>
          <a:xfrm>
            <a:off x="3199847" y="2201404"/>
            <a:ext cx="3070049" cy="2553450"/>
            <a:chOff x="3118624" y="1646725"/>
            <a:chExt cx="2857930" cy="2553450"/>
          </a:xfrm>
        </p:grpSpPr>
        <p:sp>
          <p:nvSpPr>
            <p:cNvPr id="17" name="Google Shape;170;p20">
              <a:extLst>
                <a:ext uri="{FF2B5EF4-FFF2-40B4-BE49-F238E27FC236}">
                  <a16:creationId xmlns:a16="http://schemas.microsoft.com/office/drawing/2014/main" id="{DEB6035C-FE7A-CDD9-48BC-7E38BAD2A732}"/>
                </a:ext>
              </a:extLst>
            </p:cNvPr>
            <p:cNvSpPr/>
            <p:nvPr/>
          </p:nvSpPr>
          <p:spPr>
            <a:xfrm>
              <a:off x="3152388" y="1646725"/>
              <a:ext cx="2632200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71;p20">
              <a:extLst>
                <a:ext uri="{FF2B5EF4-FFF2-40B4-BE49-F238E27FC236}">
                  <a16:creationId xmlns:a16="http://schemas.microsoft.com/office/drawing/2014/main" id="{8B860D16-2642-A675-DB8D-57D92664F239}"/>
                </a:ext>
              </a:extLst>
            </p:cNvPr>
            <p:cNvSpPr txBox="1"/>
            <p:nvPr/>
          </p:nvSpPr>
          <p:spPr>
            <a:xfrm>
              <a:off x="4308254" y="1685346"/>
              <a:ext cx="1668300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Mục đích nói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9" name="Google Shape;172;p20">
              <a:extLst>
                <a:ext uri="{FF2B5EF4-FFF2-40B4-BE49-F238E27FC236}">
                  <a16:creationId xmlns:a16="http://schemas.microsoft.com/office/drawing/2014/main" id="{01FD4DF9-6B60-D981-B6BF-98D19A293AE1}"/>
                </a:ext>
              </a:extLst>
            </p:cNvPr>
            <p:cNvGrpSpPr/>
            <p:nvPr/>
          </p:nvGrpSpPr>
          <p:grpSpPr>
            <a:xfrm rot="-5400000" flipH="1">
              <a:off x="3944574" y="1650099"/>
              <a:ext cx="184923" cy="441722"/>
              <a:chOff x="3703628" y="3450865"/>
              <a:chExt cx="129698" cy="365543"/>
            </a:xfrm>
          </p:grpSpPr>
          <p:sp>
            <p:nvSpPr>
              <p:cNvPr id="22" name="Google Shape;173;p20">
                <a:extLst>
                  <a:ext uri="{FF2B5EF4-FFF2-40B4-BE49-F238E27FC236}">
                    <a16:creationId xmlns:a16="http://schemas.microsoft.com/office/drawing/2014/main" id="{E41219A8-8EED-E7D5-C07D-40381E941752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74;p20">
                <a:extLst>
                  <a:ext uri="{FF2B5EF4-FFF2-40B4-BE49-F238E27FC236}">
                    <a16:creationId xmlns:a16="http://schemas.microsoft.com/office/drawing/2014/main" id="{B4269776-FD43-2DBB-5DBB-8C536C2B9C0E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75;p20">
                <a:extLst>
                  <a:ext uri="{FF2B5EF4-FFF2-40B4-BE49-F238E27FC236}">
                    <a16:creationId xmlns:a16="http://schemas.microsoft.com/office/drawing/2014/main" id="{CAE4185C-2F93-DBE0-791E-FE305BA920D3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76;p20">
                <a:extLst>
                  <a:ext uri="{FF2B5EF4-FFF2-40B4-BE49-F238E27FC236}">
                    <a16:creationId xmlns:a16="http://schemas.microsoft.com/office/drawing/2014/main" id="{5149B557-C563-D2B0-A95A-B00D04DB10CF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" name="Google Shape;177;p20">
              <a:extLst>
                <a:ext uri="{FF2B5EF4-FFF2-40B4-BE49-F238E27FC236}">
                  <a16:creationId xmlns:a16="http://schemas.microsoft.com/office/drawing/2014/main" id="{AFD98399-E0F1-1013-8E22-BEED8ACC30B9}"/>
                </a:ext>
              </a:extLst>
            </p:cNvPr>
            <p:cNvSpPr/>
            <p:nvPr/>
          </p:nvSpPr>
          <p:spPr>
            <a:xfrm>
              <a:off x="3147462" y="2105275"/>
              <a:ext cx="2807100" cy="2094900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E7A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8;p20">
              <a:extLst>
                <a:ext uri="{FF2B5EF4-FFF2-40B4-BE49-F238E27FC236}">
                  <a16:creationId xmlns:a16="http://schemas.microsoft.com/office/drawing/2014/main" id="{E2238F53-FC0C-633A-4164-1542AFCDBAF1}"/>
                </a:ext>
              </a:extLst>
            </p:cNvPr>
            <p:cNvSpPr txBox="1"/>
            <p:nvPr/>
          </p:nvSpPr>
          <p:spPr>
            <a:xfrm>
              <a:off x="3118624" y="2634789"/>
              <a:ext cx="2222100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52400" algn="just">
                <a:buClr>
                  <a:srgbClr val="E7A33E"/>
                </a:buClr>
                <a:buSzPts val="1200"/>
              </a:pPr>
              <a:r>
                <a:rPr lang="en-US" sz="1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thuyết trình kết quả nghiên cứu của bản thân sao cho người nghe hiểu được vấn đề thuyết phục được người nghe về kết quả đề tài nghiên cứu.</a:t>
              </a:r>
              <a:endParaRPr lang="en-US" sz="18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52400" marR="0" lvl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A33E"/>
                </a:buClr>
                <a:buSzPts val="1200"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" name="Google Shape;180;p20">
            <a:extLst>
              <a:ext uri="{FF2B5EF4-FFF2-40B4-BE49-F238E27FC236}">
                <a16:creationId xmlns:a16="http://schemas.microsoft.com/office/drawing/2014/main" id="{476B645A-E732-54CE-4536-9AE1D8BA574A}"/>
              </a:ext>
            </a:extLst>
          </p:cNvPr>
          <p:cNvGrpSpPr/>
          <p:nvPr/>
        </p:nvGrpSpPr>
        <p:grpSpPr>
          <a:xfrm>
            <a:off x="840288" y="1900872"/>
            <a:ext cx="2542509" cy="2553450"/>
            <a:chOff x="788118" y="1321868"/>
            <a:chExt cx="2751282" cy="2553450"/>
          </a:xfrm>
        </p:grpSpPr>
        <p:sp>
          <p:nvSpPr>
            <p:cNvPr id="27" name="Google Shape;181;p20">
              <a:extLst>
                <a:ext uri="{FF2B5EF4-FFF2-40B4-BE49-F238E27FC236}">
                  <a16:creationId xmlns:a16="http://schemas.microsoft.com/office/drawing/2014/main" id="{197BB967-341A-C7F1-F8DF-9443AF90B1AA}"/>
                </a:ext>
              </a:extLst>
            </p:cNvPr>
            <p:cNvSpPr/>
            <p:nvPr/>
          </p:nvSpPr>
          <p:spPr>
            <a:xfrm>
              <a:off x="907200" y="1321868"/>
              <a:ext cx="2632200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82;p20">
              <a:extLst>
                <a:ext uri="{FF2B5EF4-FFF2-40B4-BE49-F238E27FC236}">
                  <a16:creationId xmlns:a16="http://schemas.microsoft.com/office/drawing/2014/main" id="{FF9F114D-F6F0-3186-1CE9-87FDD9FD3475}"/>
                </a:ext>
              </a:extLst>
            </p:cNvPr>
            <p:cNvSpPr txBox="1"/>
            <p:nvPr/>
          </p:nvSpPr>
          <p:spPr>
            <a:xfrm>
              <a:off x="1447450" y="1331700"/>
              <a:ext cx="1927500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Xác định đề tài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" name="Google Shape;183;p20">
              <a:extLst>
                <a:ext uri="{FF2B5EF4-FFF2-40B4-BE49-F238E27FC236}">
                  <a16:creationId xmlns:a16="http://schemas.microsoft.com/office/drawing/2014/main" id="{25FCF20B-B0F6-8A7B-E4E8-78B3A7F46D5B}"/>
                </a:ext>
              </a:extLst>
            </p:cNvPr>
            <p:cNvSpPr/>
            <p:nvPr/>
          </p:nvSpPr>
          <p:spPr>
            <a:xfrm>
              <a:off x="907200" y="1780418"/>
              <a:ext cx="2573211" cy="2094900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BE3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84;p20">
              <a:extLst>
                <a:ext uri="{FF2B5EF4-FFF2-40B4-BE49-F238E27FC236}">
                  <a16:creationId xmlns:a16="http://schemas.microsoft.com/office/drawing/2014/main" id="{BDF5A544-AE15-3345-B103-A98438700787}"/>
                </a:ext>
              </a:extLst>
            </p:cNvPr>
            <p:cNvSpPr txBox="1"/>
            <p:nvPr/>
          </p:nvSpPr>
          <p:spPr>
            <a:xfrm>
              <a:off x="1161426" y="1994754"/>
              <a:ext cx="2223900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52400">
                <a:buClr>
                  <a:srgbClr val="BE3626"/>
                </a:buClr>
                <a:buSzPts val="1200"/>
              </a:pP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8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52400"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3626"/>
                </a:buClr>
                <a:buSzPts val="1200"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31" name="Google Shape;185;p20">
              <a:extLst>
                <a:ext uri="{FF2B5EF4-FFF2-40B4-BE49-F238E27FC236}">
                  <a16:creationId xmlns:a16="http://schemas.microsoft.com/office/drawing/2014/main" id="{7105E9A1-A6F9-06F6-0266-36599DA94B47}"/>
                </a:ext>
              </a:extLst>
            </p:cNvPr>
            <p:cNvGrpSpPr/>
            <p:nvPr/>
          </p:nvGrpSpPr>
          <p:grpSpPr>
            <a:xfrm>
              <a:off x="788118" y="2002680"/>
              <a:ext cx="267284" cy="1650373"/>
              <a:chOff x="985243" y="2022712"/>
              <a:chExt cx="267284" cy="1650373"/>
            </a:xfrm>
          </p:grpSpPr>
          <p:grpSp>
            <p:nvGrpSpPr>
              <p:cNvPr id="37" name="Google Shape;186;p20">
                <a:extLst>
                  <a:ext uri="{FF2B5EF4-FFF2-40B4-BE49-F238E27FC236}">
                    <a16:creationId xmlns:a16="http://schemas.microsoft.com/office/drawing/2014/main" id="{C06066AD-67F6-8B72-2EEE-BC7CD9CA0647}"/>
                  </a:ext>
                </a:extLst>
              </p:cNvPr>
              <p:cNvGrpSpPr/>
              <p:nvPr/>
            </p:nvGrpSpPr>
            <p:grpSpPr>
              <a:xfrm>
                <a:off x="985306" y="2022712"/>
                <a:ext cx="267157" cy="228800"/>
                <a:chOff x="867506" y="1179068"/>
                <a:chExt cx="124543" cy="147632"/>
              </a:xfrm>
            </p:grpSpPr>
            <p:sp>
              <p:nvSpPr>
                <p:cNvPr id="49" name="Google Shape;187;p20">
                  <a:extLst>
                    <a:ext uri="{FF2B5EF4-FFF2-40B4-BE49-F238E27FC236}">
                      <a16:creationId xmlns:a16="http://schemas.microsoft.com/office/drawing/2014/main" id="{A9AF3A2C-74DA-D802-63F4-4C43DF017998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188;p20">
                  <a:extLst>
                    <a:ext uri="{FF2B5EF4-FFF2-40B4-BE49-F238E27FC236}">
                      <a16:creationId xmlns:a16="http://schemas.microsoft.com/office/drawing/2014/main" id="{0DF1E243-9649-0226-F88F-57418D5F8F41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" name="Google Shape;189;p20">
                <a:extLst>
                  <a:ext uri="{FF2B5EF4-FFF2-40B4-BE49-F238E27FC236}">
                    <a16:creationId xmlns:a16="http://schemas.microsoft.com/office/drawing/2014/main" id="{4A314295-C2D4-8CAA-4F81-8E700124DA61}"/>
                  </a:ext>
                </a:extLst>
              </p:cNvPr>
              <p:cNvGrpSpPr/>
              <p:nvPr/>
            </p:nvGrpSpPr>
            <p:grpSpPr>
              <a:xfrm>
                <a:off x="985306" y="2364103"/>
                <a:ext cx="267157" cy="228800"/>
                <a:chOff x="867506" y="1179068"/>
                <a:chExt cx="124543" cy="147632"/>
              </a:xfrm>
            </p:grpSpPr>
            <p:sp>
              <p:nvSpPr>
                <p:cNvPr id="47" name="Google Shape;190;p20">
                  <a:extLst>
                    <a:ext uri="{FF2B5EF4-FFF2-40B4-BE49-F238E27FC236}">
                      <a16:creationId xmlns:a16="http://schemas.microsoft.com/office/drawing/2014/main" id="{B5243E41-4B97-E20B-21F2-21AD50DE7478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91;p20">
                  <a:extLst>
                    <a:ext uri="{FF2B5EF4-FFF2-40B4-BE49-F238E27FC236}">
                      <a16:creationId xmlns:a16="http://schemas.microsoft.com/office/drawing/2014/main" id="{C15E9FD5-171C-F582-B669-421D63FDB42C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" name="Google Shape;192;p20">
                <a:extLst>
                  <a:ext uri="{FF2B5EF4-FFF2-40B4-BE49-F238E27FC236}">
                    <a16:creationId xmlns:a16="http://schemas.microsoft.com/office/drawing/2014/main" id="{F9E8A80D-FFA8-D2A3-30C8-CCA0C6EC8514}"/>
                  </a:ext>
                </a:extLst>
              </p:cNvPr>
              <p:cNvGrpSpPr/>
              <p:nvPr/>
            </p:nvGrpSpPr>
            <p:grpSpPr>
              <a:xfrm>
                <a:off x="985243" y="3102895"/>
                <a:ext cx="267157" cy="228800"/>
                <a:chOff x="867506" y="1179068"/>
                <a:chExt cx="124543" cy="147632"/>
              </a:xfrm>
            </p:grpSpPr>
            <p:sp>
              <p:nvSpPr>
                <p:cNvPr id="43" name="Google Shape;193;p20">
                  <a:extLst>
                    <a:ext uri="{FF2B5EF4-FFF2-40B4-BE49-F238E27FC236}">
                      <a16:creationId xmlns:a16="http://schemas.microsoft.com/office/drawing/2014/main" id="{05CA7997-6819-1884-3837-99FFE8347D73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94;p20">
                  <a:extLst>
                    <a:ext uri="{FF2B5EF4-FFF2-40B4-BE49-F238E27FC236}">
                      <a16:creationId xmlns:a16="http://schemas.microsoft.com/office/drawing/2014/main" id="{CE460E28-AC3D-A4A0-1703-7F35865E8398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0" name="Google Shape;195;p20">
                <a:extLst>
                  <a:ext uri="{FF2B5EF4-FFF2-40B4-BE49-F238E27FC236}">
                    <a16:creationId xmlns:a16="http://schemas.microsoft.com/office/drawing/2014/main" id="{815139BC-FD9D-96E8-AAEA-FD533B1C34FE}"/>
                  </a:ext>
                </a:extLst>
              </p:cNvPr>
              <p:cNvGrpSpPr/>
              <p:nvPr/>
            </p:nvGrpSpPr>
            <p:grpSpPr>
              <a:xfrm flipH="1">
                <a:off x="985370" y="3444286"/>
                <a:ext cx="267157" cy="228800"/>
                <a:chOff x="867506" y="1179068"/>
                <a:chExt cx="124543" cy="147632"/>
              </a:xfrm>
            </p:grpSpPr>
            <p:sp>
              <p:nvSpPr>
                <p:cNvPr id="41" name="Google Shape;196;p20">
                  <a:extLst>
                    <a:ext uri="{FF2B5EF4-FFF2-40B4-BE49-F238E27FC236}">
                      <a16:creationId xmlns:a16="http://schemas.microsoft.com/office/drawing/2014/main" id="{F2EAED7F-13EF-4417-CEF7-0C4ED801591F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97;p20">
                  <a:extLst>
                    <a:ext uri="{FF2B5EF4-FFF2-40B4-BE49-F238E27FC236}">
                      <a16:creationId xmlns:a16="http://schemas.microsoft.com/office/drawing/2014/main" id="{6BB39CDA-6CF6-BB62-368C-DD600D294FA4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2" name="Google Shape;198;p20">
              <a:extLst>
                <a:ext uri="{FF2B5EF4-FFF2-40B4-BE49-F238E27FC236}">
                  <a16:creationId xmlns:a16="http://schemas.microsoft.com/office/drawing/2014/main" id="{2BF4F773-3A05-F83B-D760-F198C87C7B15}"/>
                </a:ext>
              </a:extLst>
            </p:cNvPr>
            <p:cNvGrpSpPr/>
            <p:nvPr/>
          </p:nvGrpSpPr>
          <p:grpSpPr>
            <a:xfrm rot="-5400000" flipH="1">
              <a:off x="1197337" y="1311706"/>
              <a:ext cx="184923" cy="468809"/>
              <a:chOff x="3703628" y="3450865"/>
              <a:chExt cx="129698" cy="365543"/>
            </a:xfrm>
          </p:grpSpPr>
          <p:sp>
            <p:nvSpPr>
              <p:cNvPr id="33" name="Google Shape;199;p20">
                <a:extLst>
                  <a:ext uri="{FF2B5EF4-FFF2-40B4-BE49-F238E27FC236}">
                    <a16:creationId xmlns:a16="http://schemas.microsoft.com/office/drawing/2014/main" id="{71355250-ACE3-CACD-98BA-32FB3B6B4213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00;p20">
                <a:extLst>
                  <a:ext uri="{FF2B5EF4-FFF2-40B4-BE49-F238E27FC236}">
                    <a16:creationId xmlns:a16="http://schemas.microsoft.com/office/drawing/2014/main" id="{03ED7CFC-78B3-58B2-5526-3114FA31C470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01;p20">
                <a:extLst>
                  <a:ext uri="{FF2B5EF4-FFF2-40B4-BE49-F238E27FC236}">
                    <a16:creationId xmlns:a16="http://schemas.microsoft.com/office/drawing/2014/main" id="{7C16C49F-348D-ADA9-2D4A-3F8F5142A5FE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02;p20">
                <a:extLst>
                  <a:ext uri="{FF2B5EF4-FFF2-40B4-BE49-F238E27FC236}">
                    <a16:creationId xmlns:a16="http://schemas.microsoft.com/office/drawing/2014/main" id="{BCEEF590-9F8E-462D-304B-EC97C671EA79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" name="Google Shape;169;p20">
            <a:extLst>
              <a:ext uri="{FF2B5EF4-FFF2-40B4-BE49-F238E27FC236}">
                <a16:creationId xmlns:a16="http://schemas.microsoft.com/office/drawing/2014/main" id="{4A8C0B4B-68AF-8E54-1144-3F8DA39C6A25}"/>
              </a:ext>
            </a:extLst>
          </p:cNvPr>
          <p:cNvGrpSpPr/>
          <p:nvPr/>
        </p:nvGrpSpPr>
        <p:grpSpPr>
          <a:xfrm>
            <a:off x="8446894" y="2770767"/>
            <a:ext cx="2807100" cy="2633547"/>
            <a:chOff x="3147462" y="1566628"/>
            <a:chExt cx="2807100" cy="2633547"/>
          </a:xfrm>
        </p:grpSpPr>
        <p:sp>
          <p:nvSpPr>
            <p:cNvPr id="52" name="Google Shape;170;p20">
              <a:extLst>
                <a:ext uri="{FF2B5EF4-FFF2-40B4-BE49-F238E27FC236}">
                  <a16:creationId xmlns:a16="http://schemas.microsoft.com/office/drawing/2014/main" id="{4F5759C6-39BC-B610-0756-9B48DDA8703A}"/>
                </a:ext>
              </a:extLst>
            </p:cNvPr>
            <p:cNvSpPr/>
            <p:nvPr/>
          </p:nvSpPr>
          <p:spPr>
            <a:xfrm>
              <a:off x="3152388" y="1566628"/>
              <a:ext cx="2632200" cy="830997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71;p20">
              <a:extLst>
                <a:ext uri="{FF2B5EF4-FFF2-40B4-BE49-F238E27FC236}">
                  <a16:creationId xmlns:a16="http://schemas.microsoft.com/office/drawing/2014/main" id="{6FF9467F-F4F8-B596-C715-68BA43D7C641}"/>
                </a:ext>
              </a:extLst>
            </p:cNvPr>
            <p:cNvSpPr txBox="1"/>
            <p:nvPr/>
          </p:nvSpPr>
          <p:spPr>
            <a:xfrm>
              <a:off x="4097637" y="1656550"/>
              <a:ext cx="1668300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Không gian và thời gian nói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54" name="Google Shape;172;p20">
              <a:extLst>
                <a:ext uri="{FF2B5EF4-FFF2-40B4-BE49-F238E27FC236}">
                  <a16:creationId xmlns:a16="http://schemas.microsoft.com/office/drawing/2014/main" id="{3C8C335E-F9BC-23D7-C5AE-FC319CC006A1}"/>
                </a:ext>
              </a:extLst>
            </p:cNvPr>
            <p:cNvGrpSpPr/>
            <p:nvPr/>
          </p:nvGrpSpPr>
          <p:grpSpPr>
            <a:xfrm rot="-5400000" flipH="1">
              <a:off x="3944574" y="1650099"/>
              <a:ext cx="184923" cy="441722"/>
              <a:chOff x="3703628" y="3450865"/>
              <a:chExt cx="129698" cy="365543"/>
            </a:xfrm>
          </p:grpSpPr>
          <p:sp>
            <p:nvSpPr>
              <p:cNvPr id="57" name="Google Shape;173;p20">
                <a:extLst>
                  <a:ext uri="{FF2B5EF4-FFF2-40B4-BE49-F238E27FC236}">
                    <a16:creationId xmlns:a16="http://schemas.microsoft.com/office/drawing/2014/main" id="{1BEC3851-0C8F-DFA4-E8E0-D77DABF907FC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74;p20">
                <a:extLst>
                  <a:ext uri="{FF2B5EF4-FFF2-40B4-BE49-F238E27FC236}">
                    <a16:creationId xmlns:a16="http://schemas.microsoft.com/office/drawing/2014/main" id="{8D9AF042-4C1A-4917-121F-9BF29E0E4FD2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75;p20">
                <a:extLst>
                  <a:ext uri="{FF2B5EF4-FFF2-40B4-BE49-F238E27FC236}">
                    <a16:creationId xmlns:a16="http://schemas.microsoft.com/office/drawing/2014/main" id="{E3AC5627-C185-A4BE-7BDE-401C54ACC148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76;p20">
                <a:extLst>
                  <a:ext uri="{FF2B5EF4-FFF2-40B4-BE49-F238E27FC236}">
                    <a16:creationId xmlns:a16="http://schemas.microsoft.com/office/drawing/2014/main" id="{7BF47402-FA9F-17C4-6B80-DC5DBF36A080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177;p20">
              <a:extLst>
                <a:ext uri="{FF2B5EF4-FFF2-40B4-BE49-F238E27FC236}">
                  <a16:creationId xmlns:a16="http://schemas.microsoft.com/office/drawing/2014/main" id="{3978BD40-5AD8-2993-E01C-C49DD300B50B}"/>
                </a:ext>
              </a:extLst>
            </p:cNvPr>
            <p:cNvSpPr/>
            <p:nvPr/>
          </p:nvSpPr>
          <p:spPr>
            <a:xfrm>
              <a:off x="3147462" y="2105275"/>
              <a:ext cx="2807100" cy="2094900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E7A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78;p20">
              <a:extLst>
                <a:ext uri="{FF2B5EF4-FFF2-40B4-BE49-F238E27FC236}">
                  <a16:creationId xmlns:a16="http://schemas.microsoft.com/office/drawing/2014/main" id="{D489A1B2-307D-CE55-5949-CC1E08EC27DA}"/>
                </a:ext>
              </a:extLst>
            </p:cNvPr>
            <p:cNvSpPr txBox="1"/>
            <p:nvPr/>
          </p:nvSpPr>
          <p:spPr>
            <a:xfrm>
              <a:off x="3495392" y="2249010"/>
              <a:ext cx="2222100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52400" algn="just">
                <a:buClr>
                  <a:srgbClr val="E7A33E"/>
                </a:buClr>
                <a:buSzPts val="1200"/>
              </a:pP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5-7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8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52400" marR="0" lvl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A33E"/>
                </a:buClr>
                <a:buSzPts val="1200"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" name="Google Shape;159;p20">
            <a:extLst>
              <a:ext uri="{FF2B5EF4-FFF2-40B4-BE49-F238E27FC236}">
                <a16:creationId xmlns:a16="http://schemas.microsoft.com/office/drawing/2014/main" id="{1B748D68-9D1A-F1F3-242F-3A56D4705571}"/>
              </a:ext>
            </a:extLst>
          </p:cNvPr>
          <p:cNvGrpSpPr/>
          <p:nvPr/>
        </p:nvGrpSpPr>
        <p:grpSpPr>
          <a:xfrm>
            <a:off x="5847578" y="2734766"/>
            <a:ext cx="2807100" cy="2551529"/>
            <a:chOff x="5422775" y="1963475"/>
            <a:chExt cx="2807100" cy="2551529"/>
          </a:xfrm>
        </p:grpSpPr>
        <p:sp>
          <p:nvSpPr>
            <p:cNvPr id="4" name="Google Shape;160;p20">
              <a:extLst>
                <a:ext uri="{FF2B5EF4-FFF2-40B4-BE49-F238E27FC236}">
                  <a16:creationId xmlns:a16="http://schemas.microsoft.com/office/drawing/2014/main" id="{6F092ACC-E00D-FA12-E6A8-8B7C67E2624D}"/>
                </a:ext>
              </a:extLst>
            </p:cNvPr>
            <p:cNvSpPr/>
            <p:nvPr/>
          </p:nvSpPr>
          <p:spPr>
            <a:xfrm>
              <a:off x="5427713" y="1963475"/>
              <a:ext cx="2632200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1;p20">
              <a:extLst>
                <a:ext uri="{FF2B5EF4-FFF2-40B4-BE49-F238E27FC236}">
                  <a16:creationId xmlns:a16="http://schemas.microsoft.com/office/drawing/2014/main" id="{7D0171A7-3424-BE34-8D5B-4B1E509CAAEB}"/>
                </a:ext>
              </a:extLst>
            </p:cNvPr>
            <p:cNvSpPr/>
            <p:nvPr/>
          </p:nvSpPr>
          <p:spPr>
            <a:xfrm>
              <a:off x="5422775" y="2420104"/>
              <a:ext cx="2723388" cy="2094900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586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2;p20">
              <a:extLst>
                <a:ext uri="{FF2B5EF4-FFF2-40B4-BE49-F238E27FC236}">
                  <a16:creationId xmlns:a16="http://schemas.microsoft.com/office/drawing/2014/main" id="{12E9F9B0-54A5-8401-5CA9-A7DFDE0A046F}"/>
                </a:ext>
              </a:extLst>
            </p:cNvPr>
            <p:cNvSpPr txBox="1"/>
            <p:nvPr/>
          </p:nvSpPr>
          <p:spPr>
            <a:xfrm>
              <a:off x="6007775" y="2702425"/>
              <a:ext cx="2222100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52400" algn="just">
                <a:buClr>
                  <a:srgbClr val="58687A"/>
                </a:buClr>
                <a:buSzPts val="1200"/>
              </a:pPr>
              <a:r>
                <a:rPr lang="en-US" sz="1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Bàn bè, thầy cô…</a:t>
              </a:r>
              <a:endParaRPr lang="en-US" sz="18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52400" marR="0" lvl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687A"/>
                </a:buClr>
                <a:buSzPts val="1200"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Google Shape;163;p20">
              <a:extLst>
                <a:ext uri="{FF2B5EF4-FFF2-40B4-BE49-F238E27FC236}">
                  <a16:creationId xmlns:a16="http://schemas.microsoft.com/office/drawing/2014/main" id="{D01164F8-DF9F-3D36-426A-D73475B2DC7A}"/>
                </a:ext>
              </a:extLst>
            </p:cNvPr>
            <p:cNvSpPr txBox="1"/>
            <p:nvPr/>
          </p:nvSpPr>
          <p:spPr>
            <a:xfrm>
              <a:off x="6463717" y="1973104"/>
              <a:ext cx="1668300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Người nghe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1" name="Google Shape;164;p20">
              <a:extLst>
                <a:ext uri="{FF2B5EF4-FFF2-40B4-BE49-F238E27FC236}">
                  <a16:creationId xmlns:a16="http://schemas.microsoft.com/office/drawing/2014/main" id="{7ACB30F5-DB98-8B24-EB8E-634C152B9B15}"/>
                </a:ext>
              </a:extLst>
            </p:cNvPr>
            <p:cNvGrpSpPr/>
            <p:nvPr/>
          </p:nvGrpSpPr>
          <p:grpSpPr>
            <a:xfrm rot="-5400000" flipH="1">
              <a:off x="6195305" y="1972442"/>
              <a:ext cx="184923" cy="430537"/>
              <a:chOff x="3703628" y="3450865"/>
              <a:chExt cx="129698" cy="365543"/>
            </a:xfrm>
          </p:grpSpPr>
          <p:sp>
            <p:nvSpPr>
              <p:cNvPr id="12" name="Google Shape;165;p20">
                <a:extLst>
                  <a:ext uri="{FF2B5EF4-FFF2-40B4-BE49-F238E27FC236}">
                    <a16:creationId xmlns:a16="http://schemas.microsoft.com/office/drawing/2014/main" id="{B199E2D2-D0F4-C606-8BA4-CFD6642F48BD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66;p20">
                <a:extLst>
                  <a:ext uri="{FF2B5EF4-FFF2-40B4-BE49-F238E27FC236}">
                    <a16:creationId xmlns:a16="http://schemas.microsoft.com/office/drawing/2014/main" id="{8674E707-79F6-B4ED-EC2D-9C14658274D9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67;p20">
                <a:extLst>
                  <a:ext uri="{FF2B5EF4-FFF2-40B4-BE49-F238E27FC236}">
                    <a16:creationId xmlns:a16="http://schemas.microsoft.com/office/drawing/2014/main" id="{A8EED8EA-CB23-DAA2-8472-DA57D1D018AD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68;p20">
                <a:extLst>
                  <a:ext uri="{FF2B5EF4-FFF2-40B4-BE49-F238E27FC236}">
                    <a16:creationId xmlns:a16="http://schemas.microsoft.com/office/drawing/2014/main" id="{C45A86D9-C212-26AE-A9F4-417CA8E2FB7B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2788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well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自定义 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277DC"/>
      </a:accent1>
      <a:accent2>
        <a:srgbClr val="1AA60F"/>
      </a:accent2>
      <a:accent3>
        <a:srgbClr val="0867CB"/>
      </a:accent3>
      <a:accent4>
        <a:srgbClr val="45B60D"/>
      </a:accent4>
      <a:accent5>
        <a:srgbClr val="0970D7"/>
      </a:accent5>
      <a:accent6>
        <a:srgbClr val="78CD15"/>
      </a:accent6>
      <a:hlink>
        <a:srgbClr val="76C5EF"/>
      </a:hlink>
      <a:folHlink>
        <a:srgbClr val="BFBFBF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1180</Words>
  <Application>Microsoft Office PowerPoint</Application>
  <PresentationFormat>Widescreen</PresentationFormat>
  <Paragraphs>207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52" baseType="lpstr">
      <vt:lpstr>等线</vt:lpstr>
      <vt:lpstr>等线 Light</vt:lpstr>
      <vt:lpstr>微软雅黑</vt:lpstr>
      <vt:lpstr>宋体</vt:lpstr>
      <vt:lpstr>.VnTime</vt:lpstr>
      <vt:lpstr>Arial</vt:lpstr>
      <vt:lpstr>Calibri</vt:lpstr>
      <vt:lpstr>Calibri Light</vt:lpstr>
      <vt:lpstr>Fira Sans Extra Condensed</vt:lpstr>
      <vt:lpstr>Neue Haas Grotesk Text Pro</vt:lpstr>
      <vt:lpstr>Open Sans</vt:lpstr>
      <vt:lpstr>Roboto</vt:lpstr>
      <vt:lpstr>Roboto Black</vt:lpstr>
      <vt:lpstr>Roboto Light</vt:lpstr>
      <vt:lpstr>Times New Roman</vt:lpstr>
      <vt:lpstr>Wingdings</vt:lpstr>
      <vt:lpstr>思源黑体 CN Light</vt:lpstr>
      <vt:lpstr>汉标粗黑体</vt:lpstr>
      <vt:lpstr>千图网拥有20W+精美PPT模板 更多PPT模板下载至：www.58pic.com/office/ppt​​</vt:lpstr>
      <vt:lpstr>1_Office Theme</vt:lpstr>
      <vt:lpstr>Office 主题</vt:lpstr>
      <vt:lpstr>SwellVTI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ThuNgoc</cp:lastModifiedBy>
  <cp:revision>239</cp:revision>
  <dcterms:created xsi:type="dcterms:W3CDTF">2018-02-23T07:21:57Z</dcterms:created>
  <dcterms:modified xsi:type="dcterms:W3CDTF">2023-08-10T11:53:01Z</dcterms:modified>
</cp:coreProperties>
</file>