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7" r:id="rId4"/>
    <p:sldId id="290" r:id="rId5"/>
    <p:sldId id="281" r:id="rId6"/>
    <p:sldId id="282" r:id="rId7"/>
    <p:sldId id="283" r:id="rId8"/>
    <p:sldId id="291" r:id="rId9"/>
    <p:sldId id="285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65" r:id="rId18"/>
    <p:sldId id="266" r:id="rId19"/>
    <p:sldId id="299" r:id="rId20"/>
    <p:sldId id="287" r:id="rId21"/>
    <p:sldId id="301" r:id="rId22"/>
    <p:sldId id="300" r:id="rId23"/>
    <p:sldId id="289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64" d="100"/>
          <a:sy n="64" d="100"/>
        </p:scale>
        <p:origin x="7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1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0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74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6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5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65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10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0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2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2" name="Google Shape;1182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9"/>
          <p:cNvSpPr txBox="1">
            <a:spLocks noGrp="1"/>
          </p:cNvSpPr>
          <p:nvPr>
            <p:ph type="subTitle" idx="1"/>
          </p:nvPr>
        </p:nvSpPr>
        <p:spPr>
          <a:xfrm>
            <a:off x="6442767" y="2223500"/>
            <a:ext cx="4338800" cy="2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9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9"/>
          <p:cNvSpPr/>
          <p:nvPr/>
        </p:nvSpPr>
        <p:spPr>
          <a:xfrm>
            <a:off x="711088" y="60370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6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-200565" y="-305777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1696" y="4347885"/>
            <a:ext cx="1882014" cy="1937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423038" y="1662108"/>
            <a:ext cx="1284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74432" y="2470080"/>
            <a:ext cx="82548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VIẾT VĂN BẢN THUYẾT MINH CÓ LỒNG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GHÉP MỘT HAY NHIỀU YẾU TỐ 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NHƯ MIÊU TẢ,TỰ SỰ,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BIỂU CẢM, NGHỊ LUẬN</a:t>
            </a:r>
          </a:p>
          <a:p>
            <a:pPr algn="ctr"/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Joel Hanson - Traveling L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3500" y="3395748"/>
            <a:ext cx="609600" cy="6096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7771393" y="2895599"/>
            <a:ext cx="3097412" cy="3660091"/>
            <a:chOff x="9782175" y="3675063"/>
            <a:chExt cx="2058988" cy="2673350"/>
          </a:xfrm>
        </p:grpSpPr>
        <p:sp>
          <p:nvSpPr>
            <p:cNvPr id="19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II</a:t>
            </a:r>
            <a:r>
              <a:rPr lang="en-US" sz="3200" b="1" dirty="0">
                <a:solidFill>
                  <a:schemeClr val="accent4"/>
                </a:solidFill>
              </a:rPr>
              <a:t>.  </a:t>
            </a:r>
            <a:r>
              <a:rPr lang="en-US" sz="3200" b="1" dirty="0" err="1">
                <a:solidFill>
                  <a:schemeClr val="accent4"/>
                </a:solidFill>
              </a:rPr>
              <a:t>Đọc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và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phân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tích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bài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viết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tham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khảo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902906" y="1426472"/>
            <a:ext cx="5712151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7" name="Google Shape;2407;p42"/>
          <p:cNvSpPr/>
          <p:nvPr/>
        </p:nvSpPr>
        <p:spPr>
          <a:xfrm>
            <a:off x="11102755" y="11756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8" name="Google Shape;2408;p42"/>
          <p:cNvSpPr/>
          <p:nvPr/>
        </p:nvSpPr>
        <p:spPr>
          <a:xfrm>
            <a:off x="6856221" y="5556949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2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783163" y="1786221"/>
            <a:ext cx="5712151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7" name="Google Shape;2407;p42"/>
          <p:cNvSpPr/>
          <p:nvPr/>
        </p:nvSpPr>
        <p:spPr>
          <a:xfrm>
            <a:off x="11102755" y="11756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8" name="Google Shape;2408;p42"/>
          <p:cNvSpPr/>
          <p:nvPr/>
        </p:nvSpPr>
        <p:spPr>
          <a:xfrm>
            <a:off x="6856221" y="5556949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6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472646" y="975167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“Khi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82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394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6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4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4008768" y="685799"/>
            <a:ext cx="43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III. </a:t>
            </a:r>
            <a:r>
              <a:rPr lang="en-US" sz="2400" b="1" dirty="0" err="1">
                <a:solidFill>
                  <a:schemeClr val="accent4"/>
                </a:solidFill>
              </a:rPr>
              <a:t>Thực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hành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viết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theo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các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bước</a:t>
            </a:r>
            <a:endParaRPr lang="en-US" sz="2400" dirty="0">
              <a:solidFill>
                <a:schemeClr val="accent4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685257" y="4591255"/>
            <a:ext cx="929038" cy="929038"/>
            <a:chOff x="1278497" y="4405643"/>
            <a:chExt cx="1289627" cy="1289627"/>
          </a:xfrm>
        </p:grpSpPr>
        <p:sp>
          <p:nvSpPr>
            <p:cNvPr id="29" name="椭圆 28"/>
            <p:cNvSpPr/>
            <p:nvPr/>
          </p:nvSpPr>
          <p:spPr>
            <a:xfrm>
              <a:off x="1278497" y="440564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 27"/>
            <p:cNvGrpSpPr/>
            <p:nvPr/>
          </p:nvGrpSpPr>
          <p:grpSpPr>
            <a:xfrm>
              <a:off x="1502913" y="4685225"/>
              <a:ext cx="840794" cy="730462"/>
              <a:chOff x="7043738" y="2693988"/>
              <a:chExt cx="1403350" cy="1219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7" name="Freeform 30"/>
              <p:cNvSpPr/>
              <p:nvPr/>
            </p:nvSpPr>
            <p:spPr bwMode="auto">
              <a:xfrm>
                <a:off x="7577138" y="3246438"/>
                <a:ext cx="344488" cy="174625"/>
              </a:xfrm>
              <a:custGeom>
                <a:avLst/>
                <a:gdLst>
                  <a:gd name="T0" fmla="*/ 92 w 92"/>
                  <a:gd name="T1" fmla="*/ 25 h 46"/>
                  <a:gd name="T2" fmla="*/ 92 w 92"/>
                  <a:gd name="T3" fmla="*/ 0 h 46"/>
                  <a:gd name="T4" fmla="*/ 52 w 92"/>
                  <a:gd name="T5" fmla="*/ 23 h 46"/>
                  <a:gd name="T6" fmla="*/ 43 w 92"/>
                  <a:gd name="T7" fmla="*/ 24 h 46"/>
                  <a:gd name="T8" fmla="*/ 0 w 92"/>
                  <a:gd name="T9" fmla="*/ 2 h 46"/>
                  <a:gd name="T10" fmla="*/ 0 w 92"/>
                  <a:gd name="T11" fmla="*/ 25 h 46"/>
                  <a:gd name="T12" fmla="*/ 46 w 92"/>
                  <a:gd name="T13" fmla="*/ 46 h 46"/>
                  <a:gd name="T14" fmla="*/ 92 w 92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46">
                    <a:moveTo>
                      <a:pt x="92" y="25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80" y="46"/>
                      <a:pt x="92" y="25"/>
                      <a:pt x="9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8" name="Freeform 31"/>
              <p:cNvSpPr/>
              <p:nvPr/>
            </p:nvSpPr>
            <p:spPr bwMode="auto">
              <a:xfrm>
                <a:off x="7437438" y="2962276"/>
                <a:ext cx="604838" cy="466725"/>
              </a:xfrm>
              <a:custGeom>
                <a:avLst/>
                <a:gdLst>
                  <a:gd name="T0" fmla="*/ 0 w 161"/>
                  <a:gd name="T1" fmla="*/ 123 h 123"/>
                  <a:gd name="T2" fmla="*/ 22 w 161"/>
                  <a:gd name="T3" fmla="*/ 117 h 123"/>
                  <a:gd name="T4" fmla="*/ 20 w 161"/>
                  <a:gd name="T5" fmla="*/ 107 h 123"/>
                  <a:gd name="T6" fmla="*/ 23 w 161"/>
                  <a:gd name="T7" fmla="*/ 101 h 123"/>
                  <a:gd name="T8" fmla="*/ 17 w 161"/>
                  <a:gd name="T9" fmla="*/ 93 h 123"/>
                  <a:gd name="T10" fmla="*/ 17 w 161"/>
                  <a:gd name="T11" fmla="*/ 59 h 123"/>
                  <a:gd name="T12" fmla="*/ 70 w 161"/>
                  <a:gd name="T13" fmla="*/ 41 h 123"/>
                  <a:gd name="T14" fmla="*/ 72 w 161"/>
                  <a:gd name="T15" fmla="*/ 37 h 123"/>
                  <a:gd name="T16" fmla="*/ 83 w 161"/>
                  <a:gd name="T17" fmla="*/ 45 h 123"/>
                  <a:gd name="T18" fmla="*/ 95 w 161"/>
                  <a:gd name="T19" fmla="*/ 38 h 123"/>
                  <a:gd name="T20" fmla="*/ 94 w 161"/>
                  <a:gd name="T21" fmla="*/ 36 h 123"/>
                  <a:gd name="T22" fmla="*/ 97 w 161"/>
                  <a:gd name="T23" fmla="*/ 43 h 123"/>
                  <a:gd name="T24" fmla="*/ 84 w 161"/>
                  <a:gd name="T25" fmla="*/ 50 h 123"/>
                  <a:gd name="T26" fmla="*/ 71 w 161"/>
                  <a:gd name="T27" fmla="*/ 47 h 123"/>
                  <a:gd name="T28" fmla="*/ 23 w 161"/>
                  <a:gd name="T29" fmla="*/ 63 h 123"/>
                  <a:gd name="T30" fmla="*/ 80 w 161"/>
                  <a:gd name="T31" fmla="*/ 92 h 123"/>
                  <a:gd name="T32" fmla="*/ 90 w 161"/>
                  <a:gd name="T33" fmla="*/ 92 h 123"/>
                  <a:gd name="T34" fmla="*/ 156 w 161"/>
                  <a:gd name="T35" fmla="*/ 53 h 123"/>
                  <a:gd name="T36" fmla="*/ 161 w 161"/>
                  <a:gd name="T37" fmla="*/ 44 h 123"/>
                  <a:gd name="T38" fmla="*/ 156 w 161"/>
                  <a:gd name="T39" fmla="*/ 36 h 123"/>
                  <a:gd name="T40" fmla="*/ 87 w 161"/>
                  <a:gd name="T41" fmla="*/ 1 h 123"/>
                  <a:gd name="T42" fmla="*/ 77 w 161"/>
                  <a:gd name="T43" fmla="*/ 1 h 123"/>
                  <a:gd name="T44" fmla="*/ 11 w 161"/>
                  <a:gd name="T45" fmla="*/ 40 h 123"/>
                  <a:gd name="T46" fmla="*/ 6 w 161"/>
                  <a:gd name="T47" fmla="*/ 49 h 123"/>
                  <a:gd name="T48" fmla="*/ 11 w 161"/>
                  <a:gd name="T49" fmla="*/ 57 h 123"/>
                  <a:gd name="T50" fmla="*/ 11 w 161"/>
                  <a:gd name="T51" fmla="*/ 57 h 123"/>
                  <a:gd name="T52" fmla="*/ 11 w 161"/>
                  <a:gd name="T53" fmla="*/ 93 h 123"/>
                  <a:gd name="T54" fmla="*/ 5 w 161"/>
                  <a:gd name="T55" fmla="*/ 101 h 123"/>
                  <a:gd name="T56" fmla="*/ 9 w 161"/>
                  <a:gd name="T57" fmla="*/ 108 h 123"/>
                  <a:gd name="T58" fmla="*/ 3 w 161"/>
                  <a:gd name="T59" fmla="*/ 119 h 123"/>
                  <a:gd name="T60" fmla="*/ 0 w 161"/>
                  <a:gd name="T6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123">
                    <a:moveTo>
                      <a:pt x="0" y="123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3"/>
                      <a:pt x="21" y="110"/>
                      <a:pt x="20" y="107"/>
                    </a:cubicBezTo>
                    <a:cubicBezTo>
                      <a:pt x="22" y="106"/>
                      <a:pt x="23" y="103"/>
                      <a:pt x="23" y="101"/>
                    </a:cubicBezTo>
                    <a:cubicBezTo>
                      <a:pt x="23" y="97"/>
                      <a:pt x="21" y="94"/>
                      <a:pt x="17" y="9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72" y="37"/>
                      <a:pt x="72" y="37"/>
                    </a:cubicBezTo>
                    <a:cubicBezTo>
                      <a:pt x="72" y="37"/>
                      <a:pt x="72" y="45"/>
                      <a:pt x="83" y="45"/>
                    </a:cubicBezTo>
                    <a:cubicBezTo>
                      <a:pt x="90" y="45"/>
                      <a:pt x="95" y="43"/>
                      <a:pt x="95" y="38"/>
                    </a:cubicBezTo>
                    <a:cubicBezTo>
                      <a:pt x="95" y="38"/>
                      <a:pt x="95" y="37"/>
                      <a:pt x="94" y="36"/>
                    </a:cubicBezTo>
                    <a:cubicBezTo>
                      <a:pt x="96" y="38"/>
                      <a:pt x="97" y="41"/>
                      <a:pt x="97" y="43"/>
                    </a:cubicBezTo>
                    <a:cubicBezTo>
                      <a:pt x="97" y="48"/>
                      <a:pt x="91" y="50"/>
                      <a:pt x="84" y="50"/>
                    </a:cubicBezTo>
                    <a:cubicBezTo>
                      <a:pt x="79" y="50"/>
                      <a:pt x="74" y="49"/>
                      <a:pt x="71" y="47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83" y="93"/>
                      <a:pt x="87" y="93"/>
                      <a:pt x="90" y="92"/>
                    </a:cubicBezTo>
                    <a:cubicBezTo>
                      <a:pt x="156" y="53"/>
                      <a:pt x="156" y="53"/>
                      <a:pt x="156" y="53"/>
                    </a:cubicBezTo>
                    <a:cubicBezTo>
                      <a:pt x="159" y="51"/>
                      <a:pt x="161" y="48"/>
                      <a:pt x="161" y="44"/>
                    </a:cubicBezTo>
                    <a:cubicBezTo>
                      <a:pt x="161" y="40"/>
                      <a:pt x="159" y="37"/>
                      <a:pt x="156" y="36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0"/>
                      <a:pt x="80" y="0"/>
                      <a:pt x="77" y="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8" y="42"/>
                      <a:pt x="6" y="45"/>
                      <a:pt x="6" y="49"/>
                    </a:cubicBezTo>
                    <a:cubicBezTo>
                      <a:pt x="6" y="52"/>
                      <a:pt x="8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8" y="94"/>
                      <a:pt x="5" y="97"/>
                      <a:pt x="5" y="101"/>
                    </a:cubicBezTo>
                    <a:cubicBezTo>
                      <a:pt x="5" y="104"/>
                      <a:pt x="7" y="106"/>
                      <a:pt x="9" y="108"/>
                    </a:cubicBezTo>
                    <a:cubicBezTo>
                      <a:pt x="8" y="113"/>
                      <a:pt x="6" y="116"/>
                      <a:pt x="3" y="119"/>
                    </a:cubicBezTo>
                    <a:cubicBezTo>
                      <a:pt x="2" y="120"/>
                      <a:pt x="1" y="122"/>
                      <a:pt x="0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9" name="Freeform 32"/>
              <p:cNvSpPr/>
              <p:nvPr/>
            </p:nvSpPr>
            <p:spPr bwMode="auto">
              <a:xfrm>
                <a:off x="7043738" y="2693988"/>
                <a:ext cx="1403350" cy="1079500"/>
              </a:xfrm>
              <a:custGeom>
                <a:avLst/>
                <a:gdLst>
                  <a:gd name="T0" fmla="*/ 374 w 374"/>
                  <a:gd name="T1" fmla="*/ 181 h 285"/>
                  <a:gd name="T2" fmla="*/ 292 w 374"/>
                  <a:gd name="T3" fmla="*/ 83 h 285"/>
                  <a:gd name="T4" fmla="*/ 198 w 374"/>
                  <a:gd name="T5" fmla="*/ 0 h 285"/>
                  <a:gd name="T6" fmla="*/ 103 w 374"/>
                  <a:gd name="T7" fmla="*/ 65 h 285"/>
                  <a:gd name="T8" fmla="*/ 96 w 374"/>
                  <a:gd name="T9" fmla="*/ 65 h 285"/>
                  <a:gd name="T10" fmla="*/ 0 w 374"/>
                  <a:gd name="T11" fmla="*/ 181 h 285"/>
                  <a:gd name="T12" fmla="*/ 2 w 374"/>
                  <a:gd name="T13" fmla="*/ 198 h 285"/>
                  <a:gd name="T14" fmla="*/ 5 w 374"/>
                  <a:gd name="T15" fmla="*/ 219 h 285"/>
                  <a:gd name="T16" fmla="*/ 16 w 374"/>
                  <a:gd name="T17" fmla="*/ 230 h 285"/>
                  <a:gd name="T18" fmla="*/ 31 w 374"/>
                  <a:gd name="T19" fmla="*/ 230 h 285"/>
                  <a:gd name="T20" fmla="*/ 32 w 374"/>
                  <a:gd name="T21" fmla="*/ 224 h 285"/>
                  <a:gd name="T22" fmla="*/ 44 w 374"/>
                  <a:gd name="T23" fmla="*/ 211 h 285"/>
                  <a:gd name="T24" fmla="*/ 65 w 374"/>
                  <a:gd name="T25" fmla="*/ 205 h 285"/>
                  <a:gd name="T26" fmla="*/ 27 w 374"/>
                  <a:gd name="T27" fmla="*/ 205 h 285"/>
                  <a:gd name="T28" fmla="*/ 25 w 374"/>
                  <a:gd name="T29" fmla="*/ 195 h 285"/>
                  <a:gd name="T30" fmla="*/ 24 w 374"/>
                  <a:gd name="T31" fmla="*/ 181 h 285"/>
                  <a:gd name="T32" fmla="*/ 97 w 374"/>
                  <a:gd name="T33" fmla="*/ 89 h 285"/>
                  <a:gd name="T34" fmla="*/ 108 w 374"/>
                  <a:gd name="T35" fmla="*/ 90 h 285"/>
                  <a:gd name="T36" fmla="*/ 122 w 374"/>
                  <a:gd name="T37" fmla="*/ 82 h 285"/>
                  <a:gd name="T38" fmla="*/ 198 w 374"/>
                  <a:gd name="T39" fmla="*/ 23 h 285"/>
                  <a:gd name="T40" fmla="*/ 269 w 374"/>
                  <a:gd name="T41" fmla="*/ 95 h 285"/>
                  <a:gd name="T42" fmla="*/ 272 w 374"/>
                  <a:gd name="T43" fmla="*/ 103 h 285"/>
                  <a:gd name="T44" fmla="*/ 281 w 374"/>
                  <a:gd name="T45" fmla="*/ 107 h 285"/>
                  <a:gd name="T46" fmla="*/ 290 w 374"/>
                  <a:gd name="T47" fmla="*/ 106 h 285"/>
                  <a:gd name="T48" fmla="*/ 350 w 374"/>
                  <a:gd name="T49" fmla="*/ 181 h 285"/>
                  <a:gd name="T50" fmla="*/ 349 w 374"/>
                  <a:gd name="T51" fmla="*/ 194 h 285"/>
                  <a:gd name="T52" fmla="*/ 347 w 374"/>
                  <a:gd name="T53" fmla="*/ 205 h 285"/>
                  <a:gd name="T54" fmla="*/ 304 w 374"/>
                  <a:gd name="T55" fmla="*/ 205 h 285"/>
                  <a:gd name="T56" fmla="*/ 296 w 374"/>
                  <a:gd name="T57" fmla="*/ 210 h 285"/>
                  <a:gd name="T58" fmla="*/ 293 w 374"/>
                  <a:gd name="T59" fmla="*/ 219 h 285"/>
                  <a:gd name="T60" fmla="*/ 296 w 374"/>
                  <a:gd name="T61" fmla="*/ 244 h 285"/>
                  <a:gd name="T62" fmla="*/ 245 w 374"/>
                  <a:gd name="T63" fmla="*/ 208 h 285"/>
                  <a:gd name="T64" fmla="*/ 238 w 374"/>
                  <a:gd name="T65" fmla="*/ 205 h 285"/>
                  <a:gd name="T66" fmla="*/ 158 w 374"/>
                  <a:gd name="T67" fmla="*/ 205 h 285"/>
                  <a:gd name="T68" fmla="*/ 157 w 374"/>
                  <a:gd name="T69" fmla="*/ 207 h 285"/>
                  <a:gd name="T70" fmla="*/ 152 w 374"/>
                  <a:gd name="T71" fmla="*/ 230 h 285"/>
                  <a:gd name="T72" fmla="*/ 235 w 374"/>
                  <a:gd name="T73" fmla="*/ 230 h 285"/>
                  <a:gd name="T74" fmla="*/ 305 w 374"/>
                  <a:gd name="T75" fmla="*/ 277 h 285"/>
                  <a:gd name="T76" fmla="*/ 324 w 374"/>
                  <a:gd name="T77" fmla="*/ 268 h 285"/>
                  <a:gd name="T78" fmla="*/ 318 w 374"/>
                  <a:gd name="T79" fmla="*/ 230 h 285"/>
                  <a:gd name="T80" fmla="*/ 357 w 374"/>
                  <a:gd name="T81" fmla="*/ 230 h 285"/>
                  <a:gd name="T82" fmla="*/ 369 w 374"/>
                  <a:gd name="T83" fmla="*/ 219 h 285"/>
                  <a:gd name="T84" fmla="*/ 374 w 374"/>
                  <a:gd name="T85" fmla="*/ 18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4" h="285">
                    <a:moveTo>
                      <a:pt x="374" y="181"/>
                    </a:moveTo>
                    <a:cubicBezTo>
                      <a:pt x="373" y="123"/>
                      <a:pt x="340" y="84"/>
                      <a:pt x="292" y="83"/>
                    </a:cubicBezTo>
                    <a:cubicBezTo>
                      <a:pt x="286" y="35"/>
                      <a:pt x="247" y="0"/>
                      <a:pt x="198" y="0"/>
                    </a:cubicBezTo>
                    <a:cubicBezTo>
                      <a:pt x="157" y="0"/>
                      <a:pt x="121" y="25"/>
                      <a:pt x="103" y="65"/>
                    </a:cubicBezTo>
                    <a:cubicBezTo>
                      <a:pt x="101" y="65"/>
                      <a:pt x="99" y="65"/>
                      <a:pt x="96" y="65"/>
                    </a:cubicBezTo>
                    <a:cubicBezTo>
                      <a:pt x="37" y="65"/>
                      <a:pt x="0" y="110"/>
                      <a:pt x="0" y="181"/>
                    </a:cubicBezTo>
                    <a:cubicBezTo>
                      <a:pt x="0" y="188"/>
                      <a:pt x="1" y="192"/>
                      <a:pt x="2" y="198"/>
                    </a:cubicBezTo>
                    <a:cubicBezTo>
                      <a:pt x="3" y="203"/>
                      <a:pt x="3" y="209"/>
                      <a:pt x="5" y="219"/>
                    </a:cubicBezTo>
                    <a:cubicBezTo>
                      <a:pt x="5" y="225"/>
                      <a:pt x="10" y="230"/>
                      <a:pt x="16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1" y="228"/>
                      <a:pt x="31" y="226"/>
                      <a:pt x="32" y="224"/>
                    </a:cubicBezTo>
                    <a:cubicBezTo>
                      <a:pt x="33" y="218"/>
                      <a:pt x="38" y="213"/>
                      <a:pt x="44" y="211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1"/>
                      <a:pt x="26" y="198"/>
                      <a:pt x="25" y="195"/>
                    </a:cubicBezTo>
                    <a:cubicBezTo>
                      <a:pt x="25" y="189"/>
                      <a:pt x="24" y="186"/>
                      <a:pt x="24" y="181"/>
                    </a:cubicBezTo>
                    <a:cubicBezTo>
                      <a:pt x="24" y="154"/>
                      <a:pt x="31" y="89"/>
                      <a:pt x="97" y="89"/>
                    </a:cubicBezTo>
                    <a:cubicBezTo>
                      <a:pt x="101" y="89"/>
                      <a:pt x="105" y="89"/>
                      <a:pt x="108" y="90"/>
                    </a:cubicBezTo>
                    <a:cubicBezTo>
                      <a:pt x="114" y="91"/>
                      <a:pt x="120" y="88"/>
                      <a:pt x="122" y="82"/>
                    </a:cubicBezTo>
                    <a:cubicBezTo>
                      <a:pt x="135" y="47"/>
                      <a:pt x="165" y="23"/>
                      <a:pt x="198" y="23"/>
                    </a:cubicBezTo>
                    <a:cubicBezTo>
                      <a:pt x="233" y="23"/>
                      <a:pt x="269" y="50"/>
                      <a:pt x="269" y="95"/>
                    </a:cubicBezTo>
                    <a:cubicBezTo>
                      <a:pt x="269" y="98"/>
                      <a:pt x="270" y="101"/>
                      <a:pt x="272" y="103"/>
                    </a:cubicBezTo>
                    <a:cubicBezTo>
                      <a:pt x="275" y="105"/>
                      <a:pt x="278" y="107"/>
                      <a:pt x="281" y="107"/>
                    </a:cubicBezTo>
                    <a:cubicBezTo>
                      <a:pt x="290" y="106"/>
                      <a:pt x="290" y="106"/>
                      <a:pt x="290" y="106"/>
                    </a:cubicBezTo>
                    <a:cubicBezTo>
                      <a:pt x="326" y="106"/>
                      <a:pt x="350" y="136"/>
                      <a:pt x="350" y="181"/>
                    </a:cubicBezTo>
                    <a:cubicBezTo>
                      <a:pt x="350" y="186"/>
                      <a:pt x="350" y="189"/>
                      <a:pt x="349" y="194"/>
                    </a:cubicBezTo>
                    <a:cubicBezTo>
                      <a:pt x="348" y="197"/>
                      <a:pt x="348" y="200"/>
                      <a:pt x="347" y="205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1" y="205"/>
                      <a:pt x="298" y="207"/>
                      <a:pt x="296" y="210"/>
                    </a:cubicBezTo>
                    <a:cubicBezTo>
                      <a:pt x="293" y="212"/>
                      <a:pt x="292" y="216"/>
                      <a:pt x="293" y="219"/>
                    </a:cubicBezTo>
                    <a:cubicBezTo>
                      <a:pt x="296" y="244"/>
                      <a:pt x="296" y="244"/>
                      <a:pt x="296" y="24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3" y="206"/>
                      <a:pt x="241" y="205"/>
                      <a:pt x="238" y="205"/>
                    </a:cubicBezTo>
                    <a:cubicBezTo>
                      <a:pt x="158" y="205"/>
                      <a:pt x="158" y="205"/>
                      <a:pt x="158" y="205"/>
                    </a:cubicBezTo>
                    <a:cubicBezTo>
                      <a:pt x="158" y="206"/>
                      <a:pt x="157" y="207"/>
                      <a:pt x="157" y="207"/>
                    </a:cubicBezTo>
                    <a:cubicBezTo>
                      <a:pt x="152" y="230"/>
                      <a:pt x="152" y="230"/>
                      <a:pt x="152" y="230"/>
                    </a:cubicBezTo>
                    <a:cubicBezTo>
                      <a:pt x="235" y="230"/>
                      <a:pt x="235" y="230"/>
                      <a:pt x="235" y="230"/>
                    </a:cubicBezTo>
                    <a:cubicBezTo>
                      <a:pt x="305" y="277"/>
                      <a:pt x="305" y="277"/>
                      <a:pt x="305" y="277"/>
                    </a:cubicBezTo>
                    <a:cubicBezTo>
                      <a:pt x="310" y="281"/>
                      <a:pt x="324" y="285"/>
                      <a:pt x="324" y="268"/>
                    </a:cubicBezTo>
                    <a:cubicBezTo>
                      <a:pt x="324" y="266"/>
                      <a:pt x="318" y="230"/>
                      <a:pt x="318" y="230"/>
                    </a:cubicBezTo>
                    <a:cubicBezTo>
                      <a:pt x="357" y="230"/>
                      <a:pt x="357" y="230"/>
                      <a:pt x="357" y="230"/>
                    </a:cubicBezTo>
                    <a:cubicBezTo>
                      <a:pt x="363" y="230"/>
                      <a:pt x="368" y="225"/>
                      <a:pt x="369" y="219"/>
                    </a:cubicBezTo>
                    <a:cubicBezTo>
                      <a:pt x="370" y="209"/>
                      <a:pt x="374" y="188"/>
                      <a:pt x="374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0" name="Freeform 33"/>
              <p:cNvSpPr/>
              <p:nvPr/>
            </p:nvSpPr>
            <p:spPr bwMode="auto">
              <a:xfrm>
                <a:off x="7129463" y="3478213"/>
                <a:ext cx="428625" cy="434975"/>
              </a:xfrm>
              <a:custGeom>
                <a:avLst/>
                <a:gdLst>
                  <a:gd name="T0" fmla="*/ 42 w 114"/>
                  <a:gd name="T1" fmla="*/ 37 h 115"/>
                  <a:gd name="T2" fmla="*/ 4 w 114"/>
                  <a:gd name="T3" fmla="*/ 77 h 115"/>
                  <a:gd name="T4" fmla="*/ 4 w 114"/>
                  <a:gd name="T5" fmla="*/ 91 h 115"/>
                  <a:gd name="T6" fmla="*/ 25 w 114"/>
                  <a:gd name="T7" fmla="*/ 111 h 115"/>
                  <a:gd name="T8" fmla="*/ 39 w 114"/>
                  <a:gd name="T9" fmla="*/ 110 h 115"/>
                  <a:gd name="T10" fmla="*/ 77 w 114"/>
                  <a:gd name="T11" fmla="*/ 70 h 115"/>
                  <a:gd name="T12" fmla="*/ 81 w 114"/>
                  <a:gd name="T13" fmla="*/ 74 h 115"/>
                  <a:gd name="T14" fmla="*/ 93 w 114"/>
                  <a:gd name="T15" fmla="*/ 77 h 115"/>
                  <a:gd name="T16" fmla="*/ 101 w 114"/>
                  <a:gd name="T17" fmla="*/ 68 h 115"/>
                  <a:gd name="T18" fmla="*/ 113 w 114"/>
                  <a:gd name="T19" fmla="*/ 14 h 115"/>
                  <a:gd name="T20" fmla="*/ 110 w 114"/>
                  <a:gd name="T21" fmla="*/ 4 h 115"/>
                  <a:gd name="T22" fmla="*/ 99 w 114"/>
                  <a:gd name="T23" fmla="*/ 1 h 115"/>
                  <a:gd name="T24" fmla="*/ 46 w 114"/>
                  <a:gd name="T25" fmla="*/ 16 h 115"/>
                  <a:gd name="T26" fmla="*/ 38 w 114"/>
                  <a:gd name="T27" fmla="*/ 24 h 115"/>
                  <a:gd name="T28" fmla="*/ 41 w 114"/>
                  <a:gd name="T29" fmla="*/ 35 h 115"/>
                  <a:gd name="T30" fmla="*/ 42 w 114"/>
                  <a:gd name="T31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115">
                    <a:moveTo>
                      <a:pt x="42" y="37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0" y="81"/>
                      <a:pt x="0" y="87"/>
                      <a:pt x="4" y="9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5"/>
                      <a:pt x="35" y="114"/>
                      <a:pt x="39" y="110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4" y="77"/>
                      <a:pt x="89" y="78"/>
                      <a:pt x="93" y="77"/>
                    </a:cubicBezTo>
                    <a:cubicBezTo>
                      <a:pt x="97" y="76"/>
                      <a:pt x="100" y="72"/>
                      <a:pt x="101" y="68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4" y="11"/>
                      <a:pt x="113" y="6"/>
                      <a:pt x="110" y="4"/>
                    </a:cubicBezTo>
                    <a:cubicBezTo>
                      <a:pt x="107" y="1"/>
                      <a:pt x="103" y="0"/>
                      <a:pt x="99" y="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7"/>
                      <a:pt x="39" y="20"/>
                      <a:pt x="38" y="24"/>
                    </a:cubicBezTo>
                    <a:cubicBezTo>
                      <a:pt x="36" y="28"/>
                      <a:pt x="38" y="32"/>
                      <a:pt x="41" y="35"/>
                    </a:cubicBezTo>
                    <a:lnTo>
                      <a:pt x="4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913316" y="4587421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048918" y="2504228"/>
            <a:ext cx="929038" cy="929038"/>
            <a:chOff x="5536172" y="2784186"/>
            <a:chExt cx="1289627" cy="1289627"/>
          </a:xfrm>
        </p:grpSpPr>
        <p:sp>
          <p:nvSpPr>
            <p:cNvPr id="30" name="椭圆 29"/>
            <p:cNvSpPr/>
            <p:nvPr/>
          </p:nvSpPr>
          <p:spPr>
            <a:xfrm>
              <a:off x="5536172" y="2784186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830021" y="3015737"/>
              <a:ext cx="701928" cy="826524"/>
            </a:xfrm>
            <a:custGeom>
              <a:avLst/>
              <a:gdLst>
                <a:gd name="T0" fmla="*/ 149 w 312"/>
                <a:gd name="T1" fmla="*/ 37 h 365"/>
                <a:gd name="T2" fmla="*/ 26 w 312"/>
                <a:gd name="T3" fmla="*/ 29 h 365"/>
                <a:gd name="T4" fmla="*/ 0 w 312"/>
                <a:gd name="T5" fmla="*/ 103 h 365"/>
                <a:gd name="T6" fmla="*/ 262 w 312"/>
                <a:gd name="T7" fmla="*/ 365 h 365"/>
                <a:gd name="T8" fmla="*/ 304 w 312"/>
                <a:gd name="T9" fmla="*/ 76 h 365"/>
                <a:gd name="T10" fmla="*/ 51 w 312"/>
                <a:gd name="T11" fmla="*/ 6 h 365"/>
                <a:gd name="T12" fmla="*/ 148 w 312"/>
                <a:gd name="T13" fmla="*/ 43 h 365"/>
                <a:gd name="T14" fmla="*/ 153 w 312"/>
                <a:gd name="T15" fmla="*/ 53 h 365"/>
                <a:gd name="T16" fmla="*/ 64 w 312"/>
                <a:gd name="T17" fmla="*/ 286 h 365"/>
                <a:gd name="T18" fmla="*/ 32 w 312"/>
                <a:gd name="T19" fmla="*/ 56 h 365"/>
                <a:gd name="T20" fmla="*/ 182 w 312"/>
                <a:gd name="T21" fmla="*/ 53 h 365"/>
                <a:gd name="T22" fmla="*/ 206 w 312"/>
                <a:gd name="T23" fmla="*/ 82 h 365"/>
                <a:gd name="T24" fmla="*/ 261 w 312"/>
                <a:gd name="T25" fmla="*/ 50 h 365"/>
                <a:gd name="T26" fmla="*/ 292 w 312"/>
                <a:gd name="T27" fmla="*/ 290 h 365"/>
                <a:gd name="T28" fmla="*/ 159 w 312"/>
                <a:gd name="T29" fmla="*/ 53 h 365"/>
                <a:gd name="T30" fmla="*/ 182 w 312"/>
                <a:gd name="T31" fmla="*/ 53 h 365"/>
                <a:gd name="T32" fmla="*/ 96 w 312"/>
                <a:gd name="T33" fmla="*/ 110 h 365"/>
                <a:gd name="T34" fmla="*/ 135 w 312"/>
                <a:gd name="T35" fmla="*/ 156 h 365"/>
                <a:gd name="T36" fmla="*/ 135 w 312"/>
                <a:gd name="T37" fmla="*/ 150 h 365"/>
                <a:gd name="T38" fmla="*/ 57 w 312"/>
                <a:gd name="T39" fmla="*/ 149 h 365"/>
                <a:gd name="T40" fmla="*/ 135 w 312"/>
                <a:gd name="T41" fmla="*/ 180 h 365"/>
                <a:gd name="T42" fmla="*/ 57 w 312"/>
                <a:gd name="T43" fmla="*/ 167 h 365"/>
                <a:gd name="T44" fmla="*/ 135 w 312"/>
                <a:gd name="T45" fmla="*/ 229 h 365"/>
                <a:gd name="T46" fmla="*/ 135 w 312"/>
                <a:gd name="T47" fmla="*/ 223 h 365"/>
                <a:gd name="T48" fmla="*/ 66 w 312"/>
                <a:gd name="T49" fmla="*/ 123 h 365"/>
                <a:gd name="T50" fmla="*/ 83 w 312"/>
                <a:gd name="T51" fmla="*/ 137 h 365"/>
                <a:gd name="T52" fmla="*/ 72 w 312"/>
                <a:gd name="T53" fmla="*/ 98 h 365"/>
                <a:gd name="T54" fmla="*/ 61 w 312"/>
                <a:gd name="T55" fmla="*/ 128 h 365"/>
                <a:gd name="T56" fmla="*/ 72 w 312"/>
                <a:gd name="T57" fmla="*/ 106 h 365"/>
                <a:gd name="T58" fmla="*/ 76 w 312"/>
                <a:gd name="T59" fmla="*/ 121 h 365"/>
                <a:gd name="T60" fmla="*/ 232 w 312"/>
                <a:gd name="T61" fmla="*/ 233 h 365"/>
                <a:gd name="T62" fmla="*/ 232 w 312"/>
                <a:gd name="T63" fmla="*/ 207 h 365"/>
                <a:gd name="T64" fmla="*/ 261 w 312"/>
                <a:gd name="T65" fmla="*/ 223 h 365"/>
                <a:gd name="T66" fmla="*/ 248 w 312"/>
                <a:gd name="T67" fmla="*/ 201 h 365"/>
                <a:gd name="T68" fmla="*/ 202 w 312"/>
                <a:gd name="T69" fmla="*/ 226 h 365"/>
                <a:gd name="T70" fmla="*/ 278 w 312"/>
                <a:gd name="T71" fmla="*/ 206 h 365"/>
                <a:gd name="T72" fmla="*/ 281 w 312"/>
                <a:gd name="T73" fmla="*/ 201 h 365"/>
                <a:gd name="T74" fmla="*/ 199 w 312"/>
                <a:gd name="T75" fmla="*/ 187 h 365"/>
                <a:gd name="T76" fmla="*/ 176 w 312"/>
                <a:gd name="T77" fmla="*/ 200 h 365"/>
                <a:gd name="T78" fmla="*/ 246 w 312"/>
                <a:gd name="T79" fmla="*/ 155 h 365"/>
                <a:gd name="T80" fmla="*/ 241 w 312"/>
                <a:gd name="T81" fmla="*/ 134 h 365"/>
                <a:gd name="T82" fmla="*/ 217 w 312"/>
                <a:gd name="T83" fmla="*/ 152 h 365"/>
                <a:gd name="T84" fmla="*/ 230 w 312"/>
                <a:gd name="T85" fmla="*/ 199 h 365"/>
                <a:gd name="T86" fmla="*/ 223 w 312"/>
                <a:gd name="T87" fmla="*/ 144 h 365"/>
                <a:gd name="T88" fmla="*/ 242 w 312"/>
                <a:gd name="T89" fmla="*/ 160 h 365"/>
                <a:gd name="T90" fmla="*/ 215 w 312"/>
                <a:gd name="T91" fmla="*/ 18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65">
                  <a:moveTo>
                    <a:pt x="304" y="76"/>
                  </a:moveTo>
                  <a:cubicBezTo>
                    <a:pt x="301" y="54"/>
                    <a:pt x="283" y="37"/>
                    <a:pt x="261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59" y="1"/>
                    <a:pt x="55" y="0"/>
                    <a:pt x="51" y="0"/>
                  </a:cubicBezTo>
                  <a:cubicBezTo>
                    <a:pt x="36" y="0"/>
                    <a:pt x="26" y="12"/>
                    <a:pt x="26" y="2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6" y="52"/>
                    <a:pt x="10" y="63"/>
                    <a:pt x="8" y="76"/>
                  </a:cubicBezTo>
                  <a:cubicBezTo>
                    <a:pt x="3" y="84"/>
                    <a:pt x="0" y="93"/>
                    <a:pt x="0" y="103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43"/>
                    <a:pt x="23" y="365"/>
                    <a:pt x="50" y="365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90" y="365"/>
                    <a:pt x="312" y="343"/>
                    <a:pt x="312" y="315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93"/>
                    <a:pt x="309" y="84"/>
                    <a:pt x="304" y="76"/>
                  </a:cubicBezTo>
                  <a:close/>
                  <a:moveTo>
                    <a:pt x="32" y="42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15"/>
                    <a:pt x="40" y="6"/>
                    <a:pt x="51" y="6"/>
                  </a:cubicBezTo>
                  <a:cubicBezTo>
                    <a:pt x="54" y="6"/>
                    <a:pt x="58" y="7"/>
                    <a:pt x="61" y="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321"/>
                    <a:pt x="153" y="321"/>
                    <a:pt x="153" y="321"/>
                  </a:cubicBezTo>
                  <a:cubicBezTo>
                    <a:pt x="149" y="321"/>
                    <a:pt x="149" y="321"/>
                    <a:pt x="149" y="321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46" y="279"/>
                    <a:pt x="32" y="258"/>
                    <a:pt x="32" y="23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2"/>
                    <a:pt x="32" y="42"/>
                    <a:pt x="32" y="42"/>
                  </a:cubicBezTo>
                  <a:close/>
                  <a:moveTo>
                    <a:pt x="182" y="53"/>
                  </a:moveTo>
                  <a:cubicBezTo>
                    <a:pt x="182" y="82"/>
                    <a:pt x="182" y="82"/>
                    <a:pt x="182" y="82"/>
                  </a:cubicBezTo>
                  <a:cubicBezTo>
                    <a:pt x="194" y="72"/>
                    <a:pt x="194" y="72"/>
                    <a:pt x="194" y="7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69" y="50"/>
                    <a:pt x="275" y="52"/>
                    <a:pt x="281" y="57"/>
                  </a:cubicBezTo>
                  <a:cubicBezTo>
                    <a:pt x="287" y="63"/>
                    <a:pt x="292" y="71"/>
                    <a:pt x="292" y="80"/>
                  </a:cubicBezTo>
                  <a:cubicBezTo>
                    <a:pt x="292" y="290"/>
                    <a:pt x="292" y="290"/>
                    <a:pt x="292" y="290"/>
                  </a:cubicBezTo>
                  <a:cubicBezTo>
                    <a:pt x="292" y="307"/>
                    <a:pt x="278" y="321"/>
                    <a:pt x="261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3"/>
                    <a:pt x="182" y="53"/>
                    <a:pt x="182" y="53"/>
                  </a:cubicBezTo>
                  <a:close/>
                  <a:moveTo>
                    <a:pt x="135" y="13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135" y="126"/>
                    <a:pt x="135" y="126"/>
                    <a:pt x="135" y="126"/>
                  </a:cubicBezTo>
                  <a:lnTo>
                    <a:pt x="135" y="132"/>
                  </a:lnTo>
                  <a:close/>
                  <a:moveTo>
                    <a:pt x="135" y="156"/>
                  </a:moveTo>
                  <a:cubicBezTo>
                    <a:pt x="96" y="141"/>
                    <a:pt x="96" y="141"/>
                    <a:pt x="96" y="141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35" y="150"/>
                    <a:pt x="135" y="150"/>
                    <a:pt x="135" y="150"/>
                  </a:cubicBezTo>
                  <a:lnTo>
                    <a:pt x="135" y="156"/>
                  </a:lnTo>
                  <a:close/>
                  <a:moveTo>
                    <a:pt x="135" y="180"/>
                  </a:moveTo>
                  <a:cubicBezTo>
                    <a:pt x="57" y="149"/>
                    <a:pt x="57" y="149"/>
                    <a:pt x="57" y="149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135" y="174"/>
                    <a:pt x="135" y="174"/>
                    <a:pt x="135" y="174"/>
                  </a:cubicBezTo>
                  <a:lnTo>
                    <a:pt x="135" y="180"/>
                  </a:lnTo>
                  <a:close/>
                  <a:moveTo>
                    <a:pt x="135" y="205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135" y="198"/>
                    <a:pt x="135" y="198"/>
                    <a:pt x="135" y="198"/>
                  </a:cubicBezTo>
                  <a:lnTo>
                    <a:pt x="135" y="205"/>
                  </a:lnTo>
                  <a:close/>
                  <a:moveTo>
                    <a:pt x="135" y="229"/>
                  </a:moveTo>
                  <a:cubicBezTo>
                    <a:pt x="57" y="198"/>
                    <a:pt x="57" y="198"/>
                    <a:pt x="57" y="198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135" y="223"/>
                    <a:pt x="135" y="223"/>
                    <a:pt x="135" y="223"/>
                  </a:cubicBezTo>
                  <a:lnTo>
                    <a:pt x="135" y="229"/>
                  </a:lnTo>
                  <a:close/>
                  <a:moveTo>
                    <a:pt x="64" y="129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61" y="128"/>
                    <a:pt x="61" y="128"/>
                    <a:pt x="61" y="128"/>
                  </a:cubicBezTo>
                  <a:lnTo>
                    <a:pt x="64" y="129"/>
                  </a:lnTo>
                  <a:close/>
                  <a:moveTo>
                    <a:pt x="72" y="106"/>
                  </a:move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68" y="118"/>
                    <a:pt x="68" y="118"/>
                    <a:pt x="68" y="118"/>
                  </a:cubicBezTo>
                  <a:lnTo>
                    <a:pt x="72" y="106"/>
                  </a:lnTo>
                  <a:close/>
                  <a:moveTo>
                    <a:pt x="232" y="233"/>
                  </a:moveTo>
                  <a:cubicBezTo>
                    <a:pt x="230" y="233"/>
                    <a:pt x="228" y="233"/>
                    <a:pt x="226" y="233"/>
                  </a:cubicBezTo>
                  <a:cubicBezTo>
                    <a:pt x="226" y="224"/>
                    <a:pt x="226" y="215"/>
                    <a:pt x="226" y="207"/>
                  </a:cubicBezTo>
                  <a:cubicBezTo>
                    <a:pt x="228" y="207"/>
                    <a:pt x="230" y="207"/>
                    <a:pt x="232" y="207"/>
                  </a:cubicBezTo>
                  <a:cubicBezTo>
                    <a:pt x="232" y="215"/>
                    <a:pt x="232" y="224"/>
                    <a:pt x="232" y="233"/>
                  </a:cubicBezTo>
                  <a:close/>
                  <a:moveTo>
                    <a:pt x="248" y="201"/>
                  </a:moveTo>
                  <a:cubicBezTo>
                    <a:pt x="252" y="208"/>
                    <a:pt x="256" y="216"/>
                    <a:pt x="261" y="223"/>
                  </a:cubicBezTo>
                  <a:cubicBezTo>
                    <a:pt x="259" y="224"/>
                    <a:pt x="257" y="225"/>
                    <a:pt x="256" y="226"/>
                  </a:cubicBezTo>
                  <a:cubicBezTo>
                    <a:pt x="251" y="219"/>
                    <a:pt x="247" y="211"/>
                    <a:pt x="242" y="204"/>
                  </a:cubicBezTo>
                  <a:cubicBezTo>
                    <a:pt x="244" y="203"/>
                    <a:pt x="246" y="202"/>
                    <a:pt x="248" y="201"/>
                  </a:cubicBezTo>
                  <a:close/>
                  <a:moveTo>
                    <a:pt x="210" y="201"/>
                  </a:moveTo>
                  <a:cubicBezTo>
                    <a:pt x="211" y="202"/>
                    <a:pt x="213" y="203"/>
                    <a:pt x="215" y="204"/>
                  </a:cubicBezTo>
                  <a:cubicBezTo>
                    <a:pt x="211" y="211"/>
                    <a:pt x="206" y="219"/>
                    <a:pt x="202" y="226"/>
                  </a:cubicBezTo>
                  <a:cubicBezTo>
                    <a:pt x="200" y="225"/>
                    <a:pt x="199" y="224"/>
                    <a:pt x="197" y="223"/>
                  </a:cubicBezTo>
                  <a:cubicBezTo>
                    <a:pt x="201" y="215"/>
                    <a:pt x="205" y="208"/>
                    <a:pt x="210" y="201"/>
                  </a:cubicBezTo>
                  <a:close/>
                  <a:moveTo>
                    <a:pt x="278" y="206"/>
                  </a:moveTo>
                  <a:cubicBezTo>
                    <a:pt x="271" y="202"/>
                    <a:pt x="263" y="198"/>
                    <a:pt x="256" y="193"/>
                  </a:cubicBezTo>
                  <a:cubicBezTo>
                    <a:pt x="257" y="191"/>
                    <a:pt x="258" y="189"/>
                    <a:pt x="259" y="187"/>
                  </a:cubicBezTo>
                  <a:cubicBezTo>
                    <a:pt x="266" y="192"/>
                    <a:pt x="274" y="196"/>
                    <a:pt x="281" y="201"/>
                  </a:cubicBezTo>
                  <a:cubicBezTo>
                    <a:pt x="280" y="202"/>
                    <a:pt x="279" y="204"/>
                    <a:pt x="278" y="206"/>
                  </a:cubicBezTo>
                  <a:close/>
                  <a:moveTo>
                    <a:pt x="176" y="200"/>
                  </a:moveTo>
                  <a:cubicBezTo>
                    <a:pt x="184" y="196"/>
                    <a:pt x="191" y="192"/>
                    <a:pt x="199" y="187"/>
                  </a:cubicBezTo>
                  <a:cubicBezTo>
                    <a:pt x="200" y="189"/>
                    <a:pt x="201" y="191"/>
                    <a:pt x="202" y="193"/>
                  </a:cubicBezTo>
                  <a:cubicBezTo>
                    <a:pt x="195" y="198"/>
                    <a:pt x="187" y="201"/>
                    <a:pt x="180" y="206"/>
                  </a:cubicBezTo>
                  <a:cubicBezTo>
                    <a:pt x="178" y="204"/>
                    <a:pt x="177" y="202"/>
                    <a:pt x="176" y="200"/>
                  </a:cubicBezTo>
                  <a:close/>
                  <a:moveTo>
                    <a:pt x="230" y="199"/>
                  </a:moveTo>
                  <a:cubicBezTo>
                    <a:pt x="241" y="198"/>
                    <a:pt x="249" y="191"/>
                    <a:pt x="252" y="183"/>
                  </a:cubicBezTo>
                  <a:cubicBezTo>
                    <a:pt x="256" y="173"/>
                    <a:pt x="252" y="161"/>
                    <a:pt x="246" y="155"/>
                  </a:cubicBezTo>
                  <a:cubicBezTo>
                    <a:pt x="244" y="154"/>
                    <a:pt x="241" y="153"/>
                    <a:pt x="241" y="151"/>
                  </a:cubicBezTo>
                  <a:cubicBezTo>
                    <a:pt x="240" y="149"/>
                    <a:pt x="241" y="145"/>
                    <a:pt x="241" y="143"/>
                  </a:cubicBezTo>
                  <a:cubicBezTo>
                    <a:pt x="241" y="140"/>
                    <a:pt x="241" y="137"/>
                    <a:pt x="241" y="134"/>
                  </a:cubicBezTo>
                  <a:cubicBezTo>
                    <a:pt x="234" y="132"/>
                    <a:pt x="223" y="132"/>
                    <a:pt x="217" y="134"/>
                  </a:cubicBezTo>
                  <a:cubicBezTo>
                    <a:pt x="217" y="137"/>
                    <a:pt x="217" y="140"/>
                    <a:pt x="217" y="143"/>
                  </a:cubicBezTo>
                  <a:cubicBezTo>
                    <a:pt x="217" y="146"/>
                    <a:pt x="218" y="149"/>
                    <a:pt x="217" y="152"/>
                  </a:cubicBezTo>
                  <a:cubicBezTo>
                    <a:pt x="216" y="152"/>
                    <a:pt x="215" y="153"/>
                    <a:pt x="214" y="154"/>
                  </a:cubicBezTo>
                  <a:cubicBezTo>
                    <a:pt x="208" y="158"/>
                    <a:pt x="204" y="165"/>
                    <a:pt x="204" y="174"/>
                  </a:cubicBezTo>
                  <a:cubicBezTo>
                    <a:pt x="204" y="188"/>
                    <a:pt x="216" y="200"/>
                    <a:pt x="230" y="199"/>
                  </a:cubicBezTo>
                  <a:close/>
                  <a:moveTo>
                    <a:pt x="216" y="160"/>
                  </a:moveTo>
                  <a:cubicBezTo>
                    <a:pt x="218" y="158"/>
                    <a:pt x="220" y="158"/>
                    <a:pt x="222" y="155"/>
                  </a:cubicBezTo>
                  <a:cubicBezTo>
                    <a:pt x="223" y="153"/>
                    <a:pt x="223" y="149"/>
                    <a:pt x="223" y="144"/>
                  </a:cubicBezTo>
                  <a:cubicBezTo>
                    <a:pt x="226" y="143"/>
                    <a:pt x="231" y="143"/>
                    <a:pt x="235" y="143"/>
                  </a:cubicBezTo>
                  <a:cubicBezTo>
                    <a:pt x="234" y="149"/>
                    <a:pt x="234" y="154"/>
                    <a:pt x="237" y="157"/>
                  </a:cubicBezTo>
                  <a:cubicBezTo>
                    <a:pt x="238" y="158"/>
                    <a:pt x="240" y="159"/>
                    <a:pt x="242" y="160"/>
                  </a:cubicBezTo>
                  <a:cubicBezTo>
                    <a:pt x="246" y="164"/>
                    <a:pt x="248" y="169"/>
                    <a:pt x="248" y="175"/>
                  </a:cubicBezTo>
                  <a:cubicBezTo>
                    <a:pt x="247" y="184"/>
                    <a:pt x="240" y="192"/>
                    <a:pt x="230" y="193"/>
                  </a:cubicBezTo>
                  <a:cubicBezTo>
                    <a:pt x="224" y="193"/>
                    <a:pt x="218" y="190"/>
                    <a:pt x="215" y="187"/>
                  </a:cubicBezTo>
                  <a:cubicBezTo>
                    <a:pt x="212" y="184"/>
                    <a:pt x="210" y="179"/>
                    <a:pt x="210" y="174"/>
                  </a:cubicBezTo>
                  <a:cubicBezTo>
                    <a:pt x="210" y="167"/>
                    <a:pt x="213" y="163"/>
                    <a:pt x="2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5230" y="2074954"/>
            <a:ext cx="3837109" cy="891515"/>
            <a:chOff x="6365736" y="2115691"/>
            <a:chExt cx="3837109" cy="891515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 bị viết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42858" y="2575982"/>
            <a:ext cx="3837109" cy="891515"/>
            <a:chOff x="6365736" y="2115691"/>
            <a:chExt cx="3837109" cy="891515"/>
          </a:xfrm>
        </p:grpSpPr>
        <p:sp>
          <p:nvSpPr>
            <p:cNvPr id="41" name="文本框 40"/>
            <p:cNvSpPr txBox="1"/>
            <p:nvPr/>
          </p:nvSpPr>
          <p:spPr>
            <a:xfrm>
              <a:off x="6365736" y="2115691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2 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 ý và lập dàn ý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45230" y="4705463"/>
            <a:ext cx="3837109" cy="891515"/>
            <a:chOff x="6365736" y="2115691"/>
            <a:chExt cx="3837109" cy="891515"/>
          </a:xfrm>
        </p:grpSpPr>
        <p:sp>
          <p:nvSpPr>
            <p:cNvPr id="44" name="文本框 43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Viết bài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42858" y="4688611"/>
            <a:ext cx="3837109" cy="891515"/>
            <a:chOff x="6365736" y="2115691"/>
            <a:chExt cx="3837109" cy="891515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4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Xem lại và chỉnh sửa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088532" y="13850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561434" y="1376605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 Chuẩn bị viết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573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1434" y="1934400"/>
            <a:ext cx="6479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đề tài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Đề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thuyết</a:t>
            </a:r>
            <a:r>
              <a:rPr lang="en-US" sz="2800" dirty="0">
                <a:solidFill>
                  <a:schemeClr val="bg1"/>
                </a:solidFill>
              </a:rPr>
              <a:t> minh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riêng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hấp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dẫn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088532" y="13850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561434" y="1376605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 Chuẩn bị viết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573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1434" y="1934400"/>
            <a:ext cx="64791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mục đích viết 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người đọc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: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môn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lớp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phụ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huynh</a:t>
            </a:r>
            <a:r>
              <a:rPr lang="en-US" sz="2800" dirty="0">
                <a:solidFill>
                  <a:schemeClr val="bg1"/>
                </a:solidFill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9378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1" y="-49210"/>
            <a:ext cx="4551461" cy="42038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11559" y="485921"/>
            <a:ext cx="3740350" cy="1452156"/>
            <a:chOff x="6019800" y="1985364"/>
            <a:chExt cx="3740350" cy="1452156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19800" y="1985364"/>
              <a:ext cx="9765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6255388" y="2670884"/>
              <a:ext cx="26356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296025" y="305501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171061" y="4119736"/>
            <a:ext cx="5138669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hiểu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thuyết</a:t>
            </a:r>
            <a:r>
              <a:rPr lang="en-US" sz="3200" dirty="0">
                <a:solidFill>
                  <a:schemeClr val="bg1"/>
                </a:solidFill>
              </a:rPr>
              <a:t> minh? </a:t>
            </a:r>
            <a:r>
              <a:rPr lang="en-US" sz="3200" dirty="0" err="1">
                <a:solidFill>
                  <a:schemeClr val="bg1"/>
                </a:solidFill>
              </a:rPr>
              <a:t>Hãy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biểu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nội</a:t>
            </a:r>
            <a:r>
              <a:rPr lang="en-US" sz="3200" dirty="0">
                <a:solidFill>
                  <a:schemeClr val="bg1"/>
                </a:solidFill>
              </a:rPr>
              <a:t> dung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đó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806687" y="1461052"/>
            <a:ext cx="454280" cy="517757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4434110" y="1559323"/>
            <a:ext cx="314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381609" y="1689651"/>
            <a:ext cx="1967879" cy="2065423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415084" y="2107363"/>
            <a:ext cx="73589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</a:rPr>
              <a:t>Quan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tiếp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dõi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minh,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 các ý tìm được theo một trình tự hợp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lí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Mở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Thân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Miêu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trật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 ( </a:t>
            </a:r>
            <a:r>
              <a:rPr lang="en-US" sz="2000" dirty="0" err="1">
                <a:solidFill>
                  <a:schemeClr val="bg1"/>
                </a:solidFill>
              </a:rPr>
              <a:t>trước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sau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dưới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–</a:t>
            </a:r>
            <a:r>
              <a:rPr lang="en-US" sz="2000" dirty="0" err="1">
                <a:solidFill>
                  <a:schemeClr val="bg1"/>
                </a:solidFill>
              </a:rPr>
              <a:t>ngoài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khái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quát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cụ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thể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Tập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Làm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trò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trị</a:t>
            </a:r>
            <a:r>
              <a:rPr lang="en-US" sz="2000" dirty="0">
                <a:solidFill>
                  <a:schemeClr val="bg1"/>
                </a:solidFill>
              </a:rPr>
              <a:t>, ý </a:t>
            </a:r>
            <a:r>
              <a:rPr lang="en-US" sz="2000" dirty="0" err="1">
                <a:solidFill>
                  <a:schemeClr val="bg1"/>
                </a:solidFill>
              </a:rPr>
              <a:t>nghĩa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</a:t>
            </a:r>
            <a:r>
              <a:rPr lang="en-US" sz="2000" dirty="0"/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74" name="组合 73"/>
          <p:cNvGrpSpPr/>
          <p:nvPr/>
        </p:nvGrpSpPr>
        <p:grpSpPr>
          <a:xfrm>
            <a:off x="3954680" y="1403871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75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375481" y="1403871"/>
            <a:ext cx="201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1" y="1789634"/>
            <a:ext cx="38231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Tùy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minh, </a:t>
            </a:r>
            <a:r>
              <a:rPr lang="en-US" sz="2000" dirty="0" err="1">
                <a:solidFill>
                  <a:schemeClr val="bg1"/>
                </a:solidFill>
              </a:rPr>
              <a:t>lựa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chọn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bước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Chung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văn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phải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ứng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Bám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Làm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bằng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thích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Sắp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xếp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nội</a:t>
            </a:r>
            <a:r>
              <a:rPr lang="en-US" sz="2000" dirty="0">
                <a:solidFill>
                  <a:schemeClr val="bg1"/>
                </a:solidFill>
              </a:rPr>
              <a:t> dung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Chú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ý </a:t>
            </a:r>
            <a:r>
              <a:rPr lang="en-US" sz="2000" dirty="0" err="1">
                <a:solidFill>
                  <a:schemeClr val="bg1"/>
                </a:solidFill>
              </a:rPr>
              <a:t>lựa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chọn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ngôn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từng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nội</a:t>
            </a:r>
            <a:r>
              <a:rPr lang="en-US" sz="2000" dirty="0">
                <a:solidFill>
                  <a:schemeClr val="bg1"/>
                </a:solidFill>
              </a:rPr>
              <a:t> dung </a:t>
            </a:r>
            <a:r>
              <a:rPr lang="en-US" sz="2000" dirty="0" err="1" smtClean="0">
                <a:solidFill>
                  <a:schemeClr val="bg1"/>
                </a:solidFill>
              </a:rPr>
              <a:t>thuyếtminh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tiện</a:t>
            </a:r>
            <a:r>
              <a:rPr lang="en-US" sz="2000" dirty="0">
                <a:solidFill>
                  <a:schemeClr val="bg1"/>
                </a:solidFill>
              </a:rPr>
              <a:t> phi </a:t>
            </a:r>
            <a:r>
              <a:rPr lang="en-US" sz="2000" dirty="0" err="1">
                <a:solidFill>
                  <a:schemeClr val="bg1"/>
                </a:solidFill>
              </a:rPr>
              <a:t>ngôn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đồ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hình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ảnh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mô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hình</a:t>
            </a:r>
            <a:r>
              <a:rPr lang="en-US" sz="2000" dirty="0">
                <a:solidFill>
                  <a:schemeClr val="bg1"/>
                </a:solidFill>
              </a:rPr>
              <a:t>… </a:t>
            </a:r>
            <a:r>
              <a:rPr lang="en-US" sz="2000" dirty="0" err="1">
                <a:solidFill>
                  <a:schemeClr val="bg1"/>
                </a:solidFill>
              </a:rPr>
              <a:t>để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tăng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sinh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động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hấp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dẫn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Đưa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những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xét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đảm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thực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phù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Thông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tin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phong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phú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đa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dạng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lồng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ghép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biểu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cảm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</a:t>
            </a:r>
            <a:r>
              <a:rPr lang="en-US" sz="2000" dirty="0">
                <a:solidFill>
                  <a:schemeClr val="bg1"/>
                </a:solidFill>
              </a:rPr>
              <a:t> khan.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Lưu</a:t>
            </a:r>
            <a:r>
              <a:rPr lang="en-US" sz="2000" dirty="0">
                <a:solidFill>
                  <a:schemeClr val="bg1"/>
                </a:solidFill>
              </a:rPr>
              <a:t> ý </a:t>
            </a:r>
            <a:r>
              <a:rPr lang="en-US" sz="2000" dirty="0" err="1">
                <a:solidFill>
                  <a:schemeClr val="bg1"/>
                </a:solidFill>
              </a:rPr>
              <a:t>tránh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lỗi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viết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câu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đoạn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80" name="组合 79"/>
          <p:cNvGrpSpPr/>
          <p:nvPr/>
        </p:nvGrpSpPr>
        <p:grpSpPr>
          <a:xfrm>
            <a:off x="4127170" y="2464717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81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465308" y="2464717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56828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096906" y="3361605"/>
            <a:ext cx="6479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48702" y="2232078"/>
            <a:ext cx="3711401" cy="1844199"/>
            <a:chOff x="5852114" y="1985364"/>
            <a:chExt cx="3711401" cy="1844199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5141" y="1985364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852114" y="2998566"/>
              <a:ext cx="3711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636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9" name="Freeform 1181"/>
          <p:cNvSpPr>
            <a:spLocks noEditPoints="1"/>
          </p:cNvSpPr>
          <p:nvPr/>
        </p:nvSpPr>
        <p:spPr bwMode="auto">
          <a:xfrm>
            <a:off x="5036667" y="2012911"/>
            <a:ext cx="425761" cy="456428"/>
          </a:xfrm>
          <a:custGeom>
            <a:avLst/>
            <a:gdLst>
              <a:gd name="T0" fmla="*/ 112 w 173"/>
              <a:gd name="T1" fmla="*/ 147 h 147"/>
              <a:gd name="T2" fmla="*/ 88 w 173"/>
              <a:gd name="T3" fmla="*/ 54 h 147"/>
              <a:gd name="T4" fmla="*/ 150 w 173"/>
              <a:gd name="T5" fmla="*/ 0 h 147"/>
              <a:gd name="T6" fmla="*/ 160 w 173"/>
              <a:gd name="T7" fmla="*/ 23 h 147"/>
              <a:gd name="T8" fmla="*/ 143 w 173"/>
              <a:gd name="T9" fmla="*/ 33 h 147"/>
              <a:gd name="T10" fmla="*/ 122 w 173"/>
              <a:gd name="T11" fmla="*/ 58 h 147"/>
              <a:gd name="T12" fmla="*/ 150 w 173"/>
              <a:gd name="T13" fmla="*/ 63 h 147"/>
              <a:gd name="T14" fmla="*/ 173 w 173"/>
              <a:gd name="T15" fmla="*/ 124 h 147"/>
              <a:gd name="T16" fmla="*/ 143 w 173"/>
              <a:gd name="T17" fmla="*/ 8 h 147"/>
              <a:gd name="T18" fmla="*/ 96 w 173"/>
              <a:gd name="T19" fmla="*/ 124 h 147"/>
              <a:gd name="T20" fmla="*/ 150 w 173"/>
              <a:gd name="T21" fmla="*/ 139 h 147"/>
              <a:gd name="T22" fmla="*/ 165 w 173"/>
              <a:gd name="T23" fmla="*/ 86 h 147"/>
              <a:gd name="T24" fmla="*/ 127 w 173"/>
              <a:gd name="T25" fmla="*/ 71 h 147"/>
              <a:gd name="T26" fmla="*/ 114 w 173"/>
              <a:gd name="T27" fmla="*/ 54 h 147"/>
              <a:gd name="T28" fmla="*/ 150 w 173"/>
              <a:gd name="T29" fmla="*/ 25 h 147"/>
              <a:gd name="T30" fmla="*/ 152 w 173"/>
              <a:gd name="T31" fmla="*/ 10 h 147"/>
              <a:gd name="T32" fmla="*/ 143 w 173"/>
              <a:gd name="T33" fmla="*/ 8 h 147"/>
              <a:gd name="T34" fmla="*/ 23 w 173"/>
              <a:gd name="T35" fmla="*/ 147 h 147"/>
              <a:gd name="T36" fmla="*/ 0 w 173"/>
              <a:gd name="T37" fmla="*/ 54 h 147"/>
              <a:gd name="T38" fmla="*/ 61 w 173"/>
              <a:gd name="T39" fmla="*/ 0 h 147"/>
              <a:gd name="T40" fmla="*/ 71 w 173"/>
              <a:gd name="T41" fmla="*/ 23 h 147"/>
              <a:gd name="T42" fmla="*/ 54 w 173"/>
              <a:gd name="T43" fmla="*/ 33 h 147"/>
              <a:gd name="T44" fmla="*/ 33 w 173"/>
              <a:gd name="T45" fmla="*/ 58 h 147"/>
              <a:gd name="T46" fmla="*/ 61 w 173"/>
              <a:gd name="T47" fmla="*/ 63 h 147"/>
              <a:gd name="T48" fmla="*/ 84 w 173"/>
              <a:gd name="T49" fmla="*/ 124 h 147"/>
              <a:gd name="T50" fmla="*/ 54 w 173"/>
              <a:gd name="T51" fmla="*/ 8 h 147"/>
              <a:gd name="T52" fmla="*/ 8 w 173"/>
              <a:gd name="T53" fmla="*/ 124 h 147"/>
              <a:gd name="T54" fmla="*/ 61 w 173"/>
              <a:gd name="T55" fmla="*/ 139 h 147"/>
              <a:gd name="T56" fmla="*/ 76 w 173"/>
              <a:gd name="T57" fmla="*/ 86 h 147"/>
              <a:gd name="T58" fmla="*/ 38 w 173"/>
              <a:gd name="T59" fmla="*/ 71 h 147"/>
              <a:gd name="T60" fmla="*/ 25 w 173"/>
              <a:gd name="T61" fmla="*/ 54 h 147"/>
              <a:gd name="T62" fmla="*/ 61 w 173"/>
              <a:gd name="T63" fmla="*/ 25 h 147"/>
              <a:gd name="T64" fmla="*/ 63 w 173"/>
              <a:gd name="T65" fmla="*/ 10 h 147"/>
              <a:gd name="T66" fmla="*/ 54 w 173"/>
              <a:gd name="T67" fmla="*/ 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50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99" y="147"/>
                  <a:pt x="88" y="137"/>
                  <a:pt x="88" y="12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24"/>
                  <a:pt x="113" y="0"/>
                  <a:pt x="14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5" y="0"/>
                  <a:pt x="160" y="4"/>
                  <a:pt x="160" y="1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28"/>
                  <a:pt x="155" y="33"/>
                  <a:pt x="150" y="33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2" y="33"/>
                  <a:pt x="122" y="43"/>
                  <a:pt x="122" y="54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1"/>
                  <a:pt x="124" y="63"/>
                  <a:pt x="127" y="63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162" y="63"/>
                  <a:pt x="173" y="73"/>
                  <a:pt x="173" y="86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3" y="137"/>
                  <a:pt x="162" y="147"/>
                  <a:pt x="150" y="147"/>
                </a:cubicBezTo>
                <a:close/>
                <a:moveTo>
                  <a:pt x="143" y="8"/>
                </a:moveTo>
                <a:cubicBezTo>
                  <a:pt x="118" y="8"/>
                  <a:pt x="96" y="29"/>
                  <a:pt x="96" y="5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133"/>
                  <a:pt x="103" y="139"/>
                  <a:pt x="112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8" y="139"/>
                  <a:pt x="165" y="133"/>
                  <a:pt x="165" y="124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5" y="78"/>
                  <a:pt x="158" y="71"/>
                  <a:pt x="150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0" y="71"/>
                  <a:pt x="114" y="65"/>
                  <a:pt x="114" y="58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38"/>
                  <a:pt x="127" y="25"/>
                  <a:pt x="143" y="25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1" y="25"/>
                  <a:pt x="152" y="24"/>
                  <a:pt x="152" y="23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9"/>
                  <a:pt x="151" y="8"/>
                  <a:pt x="150" y="8"/>
                </a:cubicBezTo>
                <a:lnTo>
                  <a:pt x="143" y="8"/>
                </a:lnTo>
                <a:close/>
                <a:moveTo>
                  <a:pt x="61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0" y="147"/>
                  <a:pt x="0" y="137"/>
                  <a:pt x="0" y="12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6" y="0"/>
                  <a:pt x="71" y="4"/>
                  <a:pt x="71" y="10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8"/>
                  <a:pt x="66" y="33"/>
                  <a:pt x="61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43" y="33"/>
                  <a:pt x="33" y="43"/>
                  <a:pt x="33" y="54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1"/>
                  <a:pt x="35" y="63"/>
                  <a:pt x="38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73" y="63"/>
                  <a:pt x="84" y="73"/>
                  <a:pt x="84" y="8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37"/>
                  <a:pt x="73" y="147"/>
                  <a:pt x="61" y="147"/>
                </a:cubicBezTo>
                <a:close/>
                <a:moveTo>
                  <a:pt x="54" y="8"/>
                </a:moveTo>
                <a:cubicBezTo>
                  <a:pt x="29" y="8"/>
                  <a:pt x="8" y="29"/>
                  <a:pt x="8" y="54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3"/>
                  <a:pt x="14" y="139"/>
                  <a:pt x="2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9" y="139"/>
                  <a:pt x="76" y="133"/>
                  <a:pt x="76" y="12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8"/>
                  <a:pt x="69" y="71"/>
                  <a:pt x="6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1" y="71"/>
                  <a:pt x="25" y="65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38"/>
                  <a:pt x="38" y="25"/>
                  <a:pt x="54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4"/>
                  <a:pt x="63" y="23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9"/>
                  <a:pt x="62" y="8"/>
                  <a:pt x="61" y="8"/>
                </a:cubicBezTo>
                <a:lnTo>
                  <a:pt x="54" y="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2386" y="2248455"/>
            <a:ext cx="49548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i="1" dirty="0" err="1">
                <a:solidFill>
                  <a:schemeClr val="bg1"/>
                </a:solidFill>
              </a:rPr>
              <a:t>Chọn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một</a:t>
            </a:r>
            <a:r>
              <a:rPr lang="en-US" sz="2800" i="1" dirty="0">
                <a:solidFill>
                  <a:schemeClr val="bg1"/>
                </a:solidFill>
              </a:rPr>
              <a:t> VB </a:t>
            </a:r>
            <a:r>
              <a:rPr lang="en-US" sz="2800" i="1" dirty="0" err="1">
                <a:solidFill>
                  <a:schemeClr val="bg1"/>
                </a:solidFill>
              </a:rPr>
              <a:t>có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lồng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ghép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một</a:t>
            </a:r>
            <a:r>
              <a:rPr lang="en-US" sz="2800" i="1" dirty="0">
                <a:solidFill>
                  <a:schemeClr val="bg1"/>
                </a:solidFill>
              </a:rPr>
              <a:t> hay </a:t>
            </a:r>
            <a:r>
              <a:rPr lang="en-US" sz="2800" i="1" dirty="0" err="1">
                <a:solidFill>
                  <a:schemeClr val="bg1"/>
                </a:solidFill>
              </a:rPr>
              <a:t>nhiều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yếu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tố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như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miêu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tả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tự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sự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biểu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cảm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nghị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luận.để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giới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thiệu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với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các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bạn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trong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lớp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Freeform 1183"/>
          <p:cNvSpPr>
            <a:spLocks noEditPoints="1"/>
          </p:cNvSpPr>
          <p:nvPr/>
        </p:nvSpPr>
        <p:spPr bwMode="auto">
          <a:xfrm>
            <a:off x="10318077" y="4720174"/>
            <a:ext cx="425761" cy="484734"/>
          </a:xfrm>
          <a:custGeom>
            <a:avLst/>
            <a:gdLst>
              <a:gd name="T0" fmla="*/ 112 w 173"/>
              <a:gd name="T1" fmla="*/ 147 h 147"/>
              <a:gd name="T2" fmla="*/ 101 w 173"/>
              <a:gd name="T3" fmla="*/ 124 h 147"/>
              <a:gd name="T4" fmla="*/ 118 w 173"/>
              <a:gd name="T5" fmla="*/ 114 h 147"/>
              <a:gd name="T6" fmla="*/ 139 w 173"/>
              <a:gd name="T7" fmla="*/ 89 h 147"/>
              <a:gd name="T8" fmla="*/ 112 w 173"/>
              <a:gd name="T9" fmla="*/ 84 h 147"/>
              <a:gd name="T10" fmla="*/ 88 w 173"/>
              <a:gd name="T11" fmla="*/ 23 h 147"/>
              <a:gd name="T12" fmla="*/ 150 w 173"/>
              <a:gd name="T13" fmla="*/ 0 h 147"/>
              <a:gd name="T14" fmla="*/ 173 w 173"/>
              <a:gd name="T15" fmla="*/ 93 h 147"/>
              <a:gd name="T16" fmla="*/ 112 w 173"/>
              <a:gd name="T17" fmla="*/ 122 h 147"/>
              <a:gd name="T18" fmla="*/ 109 w 173"/>
              <a:gd name="T19" fmla="*/ 137 h 147"/>
              <a:gd name="T20" fmla="*/ 118 w 173"/>
              <a:gd name="T21" fmla="*/ 139 h 147"/>
              <a:gd name="T22" fmla="*/ 165 w 173"/>
              <a:gd name="T23" fmla="*/ 23 h 147"/>
              <a:gd name="T24" fmla="*/ 112 w 173"/>
              <a:gd name="T25" fmla="*/ 8 h 147"/>
              <a:gd name="T26" fmla="*/ 96 w 173"/>
              <a:gd name="T27" fmla="*/ 61 h 147"/>
              <a:gd name="T28" fmla="*/ 134 w 173"/>
              <a:gd name="T29" fmla="*/ 76 h 147"/>
              <a:gd name="T30" fmla="*/ 147 w 173"/>
              <a:gd name="T31" fmla="*/ 93 h 147"/>
              <a:gd name="T32" fmla="*/ 112 w 173"/>
              <a:gd name="T33" fmla="*/ 122 h 147"/>
              <a:gd name="T34" fmla="*/ 23 w 173"/>
              <a:gd name="T35" fmla="*/ 147 h 147"/>
              <a:gd name="T36" fmla="*/ 12 w 173"/>
              <a:gd name="T37" fmla="*/ 124 h 147"/>
              <a:gd name="T38" fmla="*/ 29 w 173"/>
              <a:gd name="T39" fmla="*/ 114 h 147"/>
              <a:gd name="T40" fmla="*/ 50 w 173"/>
              <a:gd name="T41" fmla="*/ 89 h 147"/>
              <a:gd name="T42" fmla="*/ 23 w 173"/>
              <a:gd name="T43" fmla="*/ 84 h 147"/>
              <a:gd name="T44" fmla="*/ 0 w 173"/>
              <a:gd name="T45" fmla="*/ 23 h 147"/>
              <a:gd name="T46" fmla="*/ 61 w 173"/>
              <a:gd name="T47" fmla="*/ 0 h 147"/>
              <a:gd name="T48" fmla="*/ 84 w 173"/>
              <a:gd name="T49" fmla="*/ 93 h 147"/>
              <a:gd name="T50" fmla="*/ 23 w 173"/>
              <a:gd name="T51" fmla="*/ 122 h 147"/>
              <a:gd name="T52" fmla="*/ 20 w 173"/>
              <a:gd name="T53" fmla="*/ 137 h 147"/>
              <a:gd name="T54" fmla="*/ 29 w 173"/>
              <a:gd name="T55" fmla="*/ 139 h 147"/>
              <a:gd name="T56" fmla="*/ 76 w 173"/>
              <a:gd name="T57" fmla="*/ 23 h 147"/>
              <a:gd name="T58" fmla="*/ 23 w 173"/>
              <a:gd name="T59" fmla="*/ 8 h 147"/>
              <a:gd name="T60" fmla="*/ 8 w 173"/>
              <a:gd name="T61" fmla="*/ 61 h 147"/>
              <a:gd name="T62" fmla="*/ 45 w 173"/>
              <a:gd name="T63" fmla="*/ 76 h 147"/>
              <a:gd name="T64" fmla="*/ 58 w 173"/>
              <a:gd name="T65" fmla="*/ 93 h 147"/>
              <a:gd name="T66" fmla="*/ 23 w 173"/>
              <a:gd name="T67" fmla="*/ 12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18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106" y="147"/>
                  <a:pt x="101" y="143"/>
                  <a:pt x="101" y="137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19"/>
                  <a:pt x="106" y="114"/>
                  <a:pt x="112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30" y="114"/>
                  <a:pt x="139" y="104"/>
                  <a:pt x="139" y="93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6"/>
                  <a:pt x="137" y="84"/>
                  <a:pt x="134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99" y="84"/>
                  <a:pt x="88" y="74"/>
                  <a:pt x="88" y="61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10"/>
                  <a:pt x="99" y="0"/>
                  <a:pt x="11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3" y="10"/>
                  <a:pt x="173" y="23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123"/>
                  <a:pt x="148" y="147"/>
                  <a:pt x="118" y="147"/>
                </a:cubicBezTo>
                <a:close/>
                <a:moveTo>
                  <a:pt x="112" y="122"/>
                </a:moveTo>
                <a:cubicBezTo>
                  <a:pt x="110" y="122"/>
                  <a:pt x="109" y="123"/>
                  <a:pt x="109" y="124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138"/>
                  <a:pt x="110" y="139"/>
                  <a:pt x="112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44" y="139"/>
                  <a:pt x="165" y="118"/>
                  <a:pt x="165" y="93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5" y="14"/>
                  <a:pt x="158" y="8"/>
                  <a:pt x="15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3" y="8"/>
                  <a:pt x="96" y="14"/>
                  <a:pt x="96" y="23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9"/>
                  <a:pt x="103" y="76"/>
                  <a:pt x="112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41" y="76"/>
                  <a:pt x="147" y="82"/>
                  <a:pt x="147" y="89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109"/>
                  <a:pt x="134" y="122"/>
                  <a:pt x="118" y="122"/>
                </a:cubicBezTo>
                <a:lnTo>
                  <a:pt x="112" y="122"/>
                </a:lnTo>
                <a:close/>
                <a:moveTo>
                  <a:pt x="29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7" y="147"/>
                  <a:pt x="12" y="143"/>
                  <a:pt x="12" y="137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19"/>
                  <a:pt x="17" y="114"/>
                  <a:pt x="23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41" y="114"/>
                  <a:pt x="50" y="104"/>
                  <a:pt x="50" y="9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6"/>
                  <a:pt x="48" y="84"/>
                  <a:pt x="45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0" y="84"/>
                  <a:pt x="0" y="74"/>
                  <a:pt x="0" y="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3" y="0"/>
                  <a:pt x="84" y="10"/>
                  <a:pt x="84" y="2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23"/>
                  <a:pt x="59" y="147"/>
                  <a:pt x="29" y="147"/>
                </a:cubicBezTo>
                <a:close/>
                <a:moveTo>
                  <a:pt x="23" y="122"/>
                </a:moveTo>
                <a:cubicBezTo>
                  <a:pt x="21" y="122"/>
                  <a:pt x="20" y="123"/>
                  <a:pt x="20" y="12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8"/>
                  <a:pt x="21" y="139"/>
                  <a:pt x="23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55" y="139"/>
                  <a:pt x="76" y="118"/>
                  <a:pt x="76" y="9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14"/>
                  <a:pt x="69" y="8"/>
                  <a:pt x="61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14" y="8"/>
                  <a:pt x="8" y="14"/>
                  <a:pt x="8" y="23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9"/>
                  <a:pt x="14" y="76"/>
                  <a:pt x="2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52" y="76"/>
                  <a:pt x="58" y="82"/>
                  <a:pt x="58" y="89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109"/>
                  <a:pt x="45" y="122"/>
                  <a:pt x="29" y="122"/>
                </a:cubicBezTo>
                <a:lnTo>
                  <a:pt x="23" y="1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827186" y="1814402"/>
            <a:ext cx="3884522" cy="5043598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8741" y="2927598"/>
            <a:ext cx="7243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805" y="4479371"/>
            <a:ext cx="4391934" cy="23881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607" cy="11559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6388" y="1268317"/>
            <a:ext cx="482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" sz="3600" dirty="0">
                <a:solidFill>
                  <a:schemeClr val="bg1"/>
                </a:solidFill>
                <a:highlight>
                  <a:schemeClr val="dk2"/>
                </a:highlight>
              </a:rPr>
              <a:t>Thế nào là thuyết minh? 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162051" y="2371725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39348" y="2555929"/>
            <a:ext cx="8597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cung cấp, giới thiệu, giảng giải</a:t>
            </a:r>
            <a:r>
              <a:rPr lang="vi-VN" sz="40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tri thức về một sự vật, hiện tượng nào đó cho những người cần biết nhưng còn chưa biết.</a:t>
            </a:r>
            <a:endParaRPr lang="vi-VN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46290"/>
              </p:ext>
            </p:extLst>
          </p:nvPr>
        </p:nvGraphicFramePr>
        <p:xfrm>
          <a:off x="1500808" y="1282150"/>
          <a:ext cx="9223514" cy="47608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1339">
                  <a:extLst>
                    <a:ext uri="{9D8B030D-6E8A-4147-A177-3AD203B41FA5}">
                      <a16:colId xmlns:a16="http://schemas.microsoft.com/office/drawing/2014/main" val="3950560700"/>
                    </a:ext>
                  </a:extLst>
                </a:gridCol>
                <a:gridCol w="7792175">
                  <a:extLst>
                    <a:ext uri="{9D8B030D-6E8A-4147-A177-3AD203B41FA5}">
                      <a16:colId xmlns:a16="http://schemas.microsoft.com/office/drawing/2014/main" val="3263172254"/>
                    </a:ext>
                  </a:extLst>
                </a:gridCol>
              </a:tblGrid>
              <a:tr h="5951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1. Tự sự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a.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đang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mắt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hoặc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2194"/>
                  </a:ext>
                </a:extLst>
              </a:tr>
              <a:tr h="11902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2. Miêu tả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b.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cầu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bởi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thực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luôn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ta rung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nhiều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xung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quanh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17285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3. Biểu cảm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c.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chủ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yếu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bàn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trái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đúng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sai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nhằm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chủ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thái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rồi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dắt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thuyết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phục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đồng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16994"/>
                  </a:ext>
                </a:extLst>
              </a:tr>
              <a:tr h="11902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4. Nghị luận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chuỗi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này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kia,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cuối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thúc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Ngoài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ta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chú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khắc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tính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lên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sâu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sắc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mẻ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chất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67987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5. Hành chính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e.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giao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tiếp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này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trên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sở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lý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[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từ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hóa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hợp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đồng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…]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31209" y="2232078"/>
            <a:ext cx="4346383" cy="2090420"/>
            <a:chOff x="5534621" y="1985364"/>
            <a:chExt cx="4346383" cy="2090420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0332" y="1985364"/>
              <a:ext cx="83548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534621" y="2752345"/>
              <a:ext cx="43463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 THÀNH </a:t>
              </a:r>
            </a:p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KIẾN THỨC MỚI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45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485076" y="1329040"/>
            <a:ext cx="4973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zh-C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cầu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của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kiểu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bài</a:t>
            </a:r>
            <a:endParaRPr lang="en-US" sz="2800" dirty="0">
              <a:solidFill>
                <a:srgbClr val="FFFF00"/>
              </a:solidFill>
            </a:endParaRPr>
          </a:p>
          <a:p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65696" y="4871134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745231" y="2074954"/>
            <a:ext cx="6682104" cy="1788876"/>
            <a:chOff x="6365736" y="2115691"/>
            <a:chExt cx="3837109" cy="1788876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379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thuyết</a:t>
              </a:r>
              <a:r>
                <a:rPr lang="en-US" sz="2400" i="1" dirty="0">
                  <a:solidFill>
                    <a:schemeClr val="bg1"/>
                  </a:solidFill>
                </a:rPr>
                <a:t> minh </a:t>
              </a:r>
              <a:r>
                <a:rPr lang="en-US" sz="2400" i="1" dirty="0" err="1">
                  <a:solidFill>
                    <a:schemeClr val="bg1"/>
                  </a:solidFill>
                </a:rPr>
                <a:t>có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lồng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ghép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một</a:t>
              </a:r>
              <a:r>
                <a:rPr lang="en-US" sz="2400" i="1" dirty="0">
                  <a:solidFill>
                    <a:schemeClr val="bg1"/>
                  </a:solidFill>
                </a:rPr>
                <a:t> hay </a:t>
              </a:r>
              <a:r>
                <a:rPr lang="en-US" sz="2400" i="1" dirty="0" err="1">
                  <a:solidFill>
                    <a:schemeClr val="bg1"/>
                  </a:solidFill>
                </a:rPr>
                <a:t>nhiều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yếu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tố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như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miêu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tả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tự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sự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biểu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cảm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nghị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luận</a:t>
              </a:r>
              <a:r>
                <a:rPr lang="en-US" sz="2400" i="1" dirty="0">
                  <a:solidFill>
                    <a:schemeClr val="bg1"/>
                  </a:solidFill>
                </a:rPr>
                <a:t>.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là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kiểu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thế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nào</a:t>
              </a:r>
              <a:r>
                <a:rPr lang="en-US" sz="2400" i="1" dirty="0">
                  <a:solidFill>
                    <a:schemeClr val="bg1"/>
                  </a:solidFill>
                </a:rPr>
                <a:t>?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vi-VN" i="1" dirty="0">
                  <a:solidFill>
                    <a:schemeClr val="bg1"/>
                  </a:solidFill>
                </a:rPr>
                <a:t> 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46540" y="4034050"/>
            <a:ext cx="5686857" cy="1783717"/>
            <a:chOff x="6365736" y="2115691"/>
            <a:chExt cx="3837109" cy="952562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228433" cy="246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641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err="1">
                  <a:solidFill>
                    <a:schemeClr val="bg1"/>
                  </a:solidFill>
                </a:rPr>
                <a:t>Khi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viết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thuyết</a:t>
              </a:r>
              <a:r>
                <a:rPr lang="en-US" sz="2400" i="1" dirty="0">
                  <a:solidFill>
                    <a:schemeClr val="bg1"/>
                  </a:solidFill>
                </a:rPr>
                <a:t> minh </a:t>
              </a:r>
              <a:r>
                <a:rPr lang="en-US" sz="2400" i="1" dirty="0" err="1">
                  <a:solidFill>
                    <a:schemeClr val="bg1"/>
                  </a:solidFill>
                </a:rPr>
                <a:t>có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lồng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ghép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một</a:t>
              </a:r>
              <a:r>
                <a:rPr lang="en-US" sz="2400" i="1" dirty="0">
                  <a:solidFill>
                    <a:schemeClr val="bg1"/>
                  </a:solidFill>
                </a:rPr>
                <a:t> hay </a:t>
              </a:r>
              <a:r>
                <a:rPr lang="en-US" sz="2400" i="1" dirty="0" err="1">
                  <a:solidFill>
                    <a:schemeClr val="bg1"/>
                  </a:solidFill>
                </a:rPr>
                <a:t>nhiều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yếu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tố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như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miêu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tả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tự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sự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biểu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cảm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nghị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luận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cần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chú</a:t>
              </a:r>
              <a:r>
                <a:rPr lang="en-US" sz="2400" i="1" dirty="0">
                  <a:solidFill>
                    <a:schemeClr val="bg1"/>
                  </a:solidFill>
                </a:rPr>
                <a:t> ý </a:t>
              </a:r>
              <a:r>
                <a:rPr lang="en-US" sz="2400" i="1" dirty="0" err="1">
                  <a:solidFill>
                    <a:schemeClr val="bg1"/>
                  </a:solidFill>
                </a:rPr>
                <a:t>yêu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cầu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gì</a:t>
              </a:r>
              <a:r>
                <a:rPr lang="en-US" sz="2400" i="1" dirty="0">
                  <a:solidFill>
                    <a:schemeClr val="bg1"/>
                  </a:solidFill>
                </a:rPr>
                <a:t>?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* </a:t>
            </a:r>
            <a:r>
              <a:rPr lang="en-US" sz="2800" b="1" dirty="0" err="1" smtClean="0">
                <a:solidFill>
                  <a:schemeClr val="accent4"/>
                </a:solidFill>
              </a:rPr>
              <a:t>Kiểu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Thuyết</a:t>
            </a:r>
            <a:r>
              <a:rPr lang="en-US" sz="2800" dirty="0">
                <a:solidFill>
                  <a:schemeClr val="bg1"/>
                </a:solidFill>
              </a:rPr>
              <a:t> minh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lồng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ghép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hay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yếu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tả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sự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cảm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nghị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tin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dụng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yếu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tố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phương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tả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giải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đặc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hoặc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giúp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hay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73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* </a:t>
            </a:r>
            <a:r>
              <a:rPr lang="en-US" sz="2400" b="1" dirty="0" err="1">
                <a:solidFill>
                  <a:schemeClr val="accent4"/>
                </a:solidFill>
              </a:rPr>
              <a:t>Yêu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cầu</a:t>
            </a:r>
            <a:r>
              <a:rPr lang="en-US" sz="2400" b="1" dirty="0">
                <a:solidFill>
                  <a:schemeClr val="accent4"/>
                </a:solidFill>
              </a:rPr>
              <a:t>:</a:t>
            </a:r>
            <a:endParaRPr lang="en-US" sz="2400" dirty="0">
              <a:solidFill>
                <a:schemeClr val="accent4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Nêu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tượng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quy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cần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thuyết</a:t>
            </a:r>
            <a:r>
              <a:rPr lang="en-US" sz="2400" dirty="0">
                <a:solidFill>
                  <a:schemeClr val="bg1"/>
                </a:solidFill>
              </a:rPr>
              <a:t> minh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tượng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việc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Lồng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ghép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yếu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miêu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tả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sự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nghị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luận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Sắp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xếp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nội</a:t>
            </a:r>
            <a:r>
              <a:rPr lang="en-US" sz="2400" dirty="0">
                <a:solidFill>
                  <a:schemeClr val="bg1"/>
                </a:solidFill>
              </a:rPr>
              <a:t> dung </a:t>
            </a:r>
            <a:r>
              <a:rPr lang="en-US" sz="2400" dirty="0" err="1">
                <a:solidFill>
                  <a:schemeClr val="bg1"/>
                </a:solidFill>
              </a:rPr>
              <a:t>theo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ngữ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tiện</a:t>
            </a:r>
            <a:r>
              <a:rPr lang="en-US" sz="2400" dirty="0">
                <a:solidFill>
                  <a:schemeClr val="bg1"/>
                </a:solidFill>
              </a:rPr>
              <a:t> phi </a:t>
            </a:r>
            <a:r>
              <a:rPr lang="en-US" sz="2400" dirty="0" err="1">
                <a:solidFill>
                  <a:schemeClr val="bg1"/>
                </a:solidFill>
              </a:rPr>
              <a:t>ngôn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445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24021"/>
              </p:ext>
            </p:extLst>
          </p:nvPr>
        </p:nvGraphicFramePr>
        <p:xfrm>
          <a:off x="218941" y="141667"/>
          <a:ext cx="10495442" cy="6593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576">
                <a:tc>
                  <a:txBody>
                    <a:bodyPr/>
                    <a:lstStyle/>
                    <a:p>
                      <a:pPr marL="196215" marR="129540" indent="149225" algn="ctr">
                        <a:lnSpc>
                          <a:spcPct val="103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vi-VN" sz="2000" spc="-65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vi-VN" sz="2000" spc="-6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spc="-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 từng phần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1275" algn="just">
                        <a:lnSpc>
                          <a:spcPct val="106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335" y="1588463"/>
            <a:ext cx="153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3454254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6211198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5745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6074" y="1448745"/>
            <a:ext cx="872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nhan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minh.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6074" y="2606746"/>
            <a:ext cx="872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minh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hay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,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phi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thuyết</a:t>
            </a:r>
            <a:r>
              <a:rPr lang="en-US" sz="2400" dirty="0"/>
              <a:t> minh.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074" y="5734240"/>
            <a:ext cx="8728796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" marR="41275" algn="just">
              <a:lnSpc>
                <a:spcPct val="106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400" dirty="0" err="1"/>
              <a:t>Khẳng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2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1845</Words>
  <Application>Microsoft Office PowerPoint</Application>
  <PresentationFormat>Widescreen</PresentationFormat>
  <Paragraphs>138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等线</vt:lpstr>
      <vt:lpstr>Times New Roman</vt:lpstr>
      <vt:lpstr>Varela Round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 </vt:lpstr>
      <vt:lpstr>Trả lời câu hỏi </vt:lpstr>
      <vt:lpstr>Trả lời câu hỏi </vt:lpstr>
      <vt:lpstr>Trả lời câu hỏi </vt:lpstr>
      <vt:lpstr>Trả lời câu hỏi </vt:lpstr>
      <vt:lpstr>Trả lời câu hỏi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59</cp:revision>
  <dcterms:created xsi:type="dcterms:W3CDTF">2017-02-15T08:28:00Z</dcterms:created>
  <dcterms:modified xsi:type="dcterms:W3CDTF">2023-08-04T15:32:38Z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