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6" r:id="rId1"/>
    <p:sldMasterId id="2147483688" r:id="rId2"/>
    <p:sldMasterId id="2147483720" r:id="rId3"/>
  </p:sldMasterIdLst>
  <p:notesMasterIdLst>
    <p:notesMasterId r:id="rId21"/>
  </p:notesMasterIdLst>
  <p:sldIdLst>
    <p:sldId id="256" r:id="rId4"/>
    <p:sldId id="259" r:id="rId5"/>
    <p:sldId id="313" r:id="rId6"/>
    <p:sldId id="266" r:id="rId7"/>
    <p:sldId id="314" r:id="rId8"/>
    <p:sldId id="315" r:id="rId9"/>
    <p:sldId id="260" r:id="rId10"/>
    <p:sldId id="316" r:id="rId11"/>
    <p:sldId id="261" r:id="rId12"/>
    <p:sldId id="317" r:id="rId13"/>
    <p:sldId id="318" r:id="rId14"/>
    <p:sldId id="319" r:id="rId15"/>
    <p:sldId id="324" r:id="rId16"/>
    <p:sldId id="321" r:id="rId17"/>
    <p:sldId id="322" r:id="rId18"/>
    <p:sldId id="323" r:id="rId19"/>
    <p:sldId id="325" r:id="rId20"/>
  </p:sldIdLst>
  <p:sldSz cx="9144000" cy="5143500" type="screen16x9"/>
  <p:notesSz cx="6858000" cy="9144000"/>
  <p:embeddedFontLst>
    <p:embeddedFont>
      <p:font typeface="Calibri" pitchFamily="34" charset="0"/>
      <p:regular r:id="rId22"/>
      <p:bold r:id="rId23"/>
      <p:italic r:id="rId24"/>
      <p:boldItalic r:id="rId25"/>
    </p:embeddedFont>
    <p:embeddedFont>
      <p:font typeface="Roboto Condensed Light" charset="0"/>
      <p:regular r:id="rId26"/>
      <p:italic r:id="rId27"/>
    </p:embeddedFont>
    <p:embeddedFont>
      <p:font typeface="Special Elite" charset="0"/>
      <p:regular r:id="rId28"/>
    </p:embeddedFont>
    <p:embeddedFont>
      <p:font typeface="#9Slide04 Noticia Text Bold" charset="0"/>
      <p:bold r:id="rId29"/>
    </p:embeddedFont>
    <p:embeddedFont>
      <p:font typeface="Laila" charset="0"/>
      <p:regular r:id="rId30"/>
      <p:bold r:id="rId31"/>
    </p:embeddedFont>
    <p:embeddedFont>
      <p:font typeface="#9Slide03 Inconsolata Bold" charset="0"/>
      <p:bold r:id="rId32"/>
    </p:embeddedFont>
    <p:embeddedFont>
      <p:font typeface="Kalam" charset="0"/>
      <p:regular r:id="rId33"/>
      <p:bold r:id="rId34"/>
    </p:embeddedFont>
    <p:embeddedFont>
      <p:font typeface="Palatino Linotype" pitchFamily="18" charset="0"/>
      <p:regular r:id="rId35"/>
      <p:bold r:id="rId36"/>
      <p:italic r:id="rId37"/>
      <p:boldItalic r:id="rId38"/>
    </p:embeddedFont>
    <p:embeddedFont>
      <p:font typeface="#9Slide03 Roboto Black" charset="0"/>
      <p:bold r:id="rId39"/>
    </p:embeddedFont>
    <p:embeddedFont>
      <p:font typeface="#9Slide03 AmpleSoft Bold" charset="0"/>
      <p:regular r:id="rId40"/>
    </p:embeddedFont>
    <p:embeddedFont>
      <p:font typeface="#9Slide04 Playfair Display Blac" charset="0"/>
      <p:bold r:id="rId41"/>
    </p:embeddedFont>
    <p:embeddedFont>
      <p:font typeface="Hind" charset="0"/>
      <p:regular r:id="rId42"/>
      <p:bold r:id="rId43"/>
    </p:embeddedFont>
    <p:embeddedFont>
      <p:font typeface="Karla"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3DF350B-2252-4283-A6F1-C4BFC081D811}">
  <a:tblStyle styleId="{83DF350B-2252-4283-A6F1-C4BFC081D8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126227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1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26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517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391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1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1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32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1b06bd4b87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1b06bd4b87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1b06bd4b87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1b06bd4b87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43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b06bd4b8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b06bd4b8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e0482652f7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e0482652f7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b06bd4b8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b06bd4b8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47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2340c23162_0_4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2340c23162_0_4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b06bd4b8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b06bd4b8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7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rot="-3448116">
            <a:off x="8295066" y="1542438"/>
            <a:ext cx="1748849" cy="10685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57075" y="-224700"/>
            <a:ext cx="1749050"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7133060">
            <a:off x="-509593" y="2598405"/>
            <a:ext cx="1749256" cy="106877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23959">
            <a:off x="8232091" y="4453206"/>
            <a:ext cx="1749115" cy="106869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493134">
            <a:off x="7546111" y="-714458"/>
            <a:ext cx="1749329" cy="106882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20289" y="-1490778"/>
            <a:ext cx="7753988" cy="10833124"/>
            <a:chOff x="6260625" y="2712350"/>
            <a:chExt cx="1146175" cy="1601325"/>
          </a:xfrm>
        </p:grpSpPr>
        <p:sp>
          <p:nvSpPr>
            <p:cNvPr id="15" name="Google Shape;15;p2"/>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67506" y="76192"/>
            <a:ext cx="8571314" cy="12073351"/>
            <a:chOff x="6949425" y="870600"/>
            <a:chExt cx="1155475" cy="1627575"/>
          </a:xfrm>
        </p:grpSpPr>
        <p:sp>
          <p:nvSpPr>
            <p:cNvPr id="19" name="Google Shape;19;p2"/>
            <p:cNvSpPr/>
            <p:nvPr/>
          </p:nvSpPr>
          <p:spPr>
            <a:xfrm>
              <a:off x="6949425" y="870600"/>
              <a:ext cx="1155475" cy="1627575"/>
            </a:xfrm>
            <a:custGeom>
              <a:avLst/>
              <a:gdLst/>
              <a:ahLst/>
              <a:cxnLst/>
              <a:rect l="l" t="t" r="r" b="b"/>
              <a:pathLst>
                <a:path w="46219" h="65103" extrusionOk="0">
                  <a:moveTo>
                    <a:pt x="39569" y="0"/>
                  </a:moveTo>
                  <a:cubicBezTo>
                    <a:pt x="39523" y="0"/>
                    <a:pt x="39477" y="2"/>
                    <a:pt x="39431" y="5"/>
                  </a:cubicBezTo>
                  <a:lnTo>
                    <a:pt x="1787" y="3042"/>
                  </a:lnTo>
                  <a:cubicBezTo>
                    <a:pt x="760" y="3131"/>
                    <a:pt x="1" y="4024"/>
                    <a:pt x="75" y="5051"/>
                  </a:cubicBezTo>
                  <a:lnTo>
                    <a:pt x="4779" y="63385"/>
                  </a:lnTo>
                  <a:cubicBezTo>
                    <a:pt x="4864" y="64366"/>
                    <a:pt x="5682" y="65102"/>
                    <a:pt x="6636" y="65102"/>
                  </a:cubicBezTo>
                  <a:cubicBezTo>
                    <a:pt x="6682" y="65102"/>
                    <a:pt x="6727" y="65101"/>
                    <a:pt x="6773" y="65097"/>
                  </a:cubicBezTo>
                  <a:lnTo>
                    <a:pt x="44432" y="62061"/>
                  </a:lnTo>
                  <a:cubicBezTo>
                    <a:pt x="45459" y="61971"/>
                    <a:pt x="46218" y="61078"/>
                    <a:pt x="46129" y="60051"/>
                  </a:cubicBezTo>
                  <a:lnTo>
                    <a:pt x="41440" y="1717"/>
                  </a:lnTo>
                  <a:cubicBezTo>
                    <a:pt x="41355" y="737"/>
                    <a:pt x="40537" y="0"/>
                    <a:pt x="39569" y="0"/>
                  </a:cubicBezTo>
                  <a:close/>
                </a:path>
              </a:pathLst>
            </a:custGeom>
            <a:solidFill>
              <a:schemeClr val="accent4"/>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36875" y="942175"/>
              <a:ext cx="139950" cy="1552150"/>
            </a:xfrm>
            <a:custGeom>
              <a:avLst/>
              <a:gdLst/>
              <a:ahLst/>
              <a:cxnLst/>
              <a:rect l="l" t="t" r="r" b="b"/>
              <a:pathLst>
                <a:path w="5598" h="62086" extrusionOk="0">
                  <a:moveTo>
                    <a:pt x="596" y="0"/>
                  </a:moveTo>
                  <a:lnTo>
                    <a:pt x="1" y="45"/>
                  </a:lnTo>
                  <a:lnTo>
                    <a:pt x="5002" y="62085"/>
                  </a:lnTo>
                  <a:lnTo>
                    <a:pt x="5597" y="62041"/>
                  </a:lnTo>
                  <a:lnTo>
                    <a:pt x="596" y="0"/>
                  </a:ln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subTitle" idx="1"/>
          </p:nvPr>
        </p:nvSpPr>
        <p:spPr>
          <a:xfrm>
            <a:off x="2299200" y="4005325"/>
            <a:ext cx="5002800" cy="4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highlight>
                  <a:schemeClr val="dk1"/>
                </a:highligh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 name="Google Shape;22;p2"/>
          <p:cNvSpPr txBox="1">
            <a:spLocks noGrp="1"/>
          </p:cNvSpPr>
          <p:nvPr>
            <p:ph type="ctrTitle"/>
          </p:nvPr>
        </p:nvSpPr>
        <p:spPr>
          <a:xfrm rot="-283149">
            <a:off x="2858401" y="1314777"/>
            <a:ext cx="4011098" cy="1973999"/>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4600">
                <a:latin typeface="Kalam"/>
                <a:ea typeface="Kalam"/>
                <a:cs typeface="Kalam"/>
                <a:sym typeface="Kala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4"/>
          <p:cNvSpPr txBox="1">
            <a:spLocks noGrp="1"/>
          </p:cNvSpPr>
          <p:nvPr>
            <p:ph type="body" idx="1"/>
          </p:nvPr>
        </p:nvSpPr>
        <p:spPr>
          <a:xfrm>
            <a:off x="713100" y="1147950"/>
            <a:ext cx="7717800" cy="3456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300"/>
            </a:lvl1pPr>
            <a:lvl2pPr marL="914400" lvl="1" indent="-304800" rtl="0">
              <a:spcBef>
                <a:spcPts val="0"/>
              </a:spcBef>
              <a:spcAft>
                <a:spcPts val="0"/>
              </a:spcAft>
              <a:buClr>
                <a:srgbClr val="434343"/>
              </a:buClr>
              <a:buSzPts val="1200"/>
              <a:buFont typeface="Roboto Condensed Light"/>
              <a:buAutoNum type="alphaLcPeriod"/>
              <a:defRPr sz="1200"/>
            </a:lvl2pPr>
            <a:lvl3pPr marL="1371600" lvl="2" indent="-304800" rtl="0">
              <a:spcBef>
                <a:spcPts val="0"/>
              </a:spcBef>
              <a:spcAft>
                <a:spcPts val="0"/>
              </a:spcAft>
              <a:buClr>
                <a:srgbClr val="434343"/>
              </a:buClr>
              <a:buSzPts val="1200"/>
              <a:buFont typeface="Roboto Condensed Light"/>
              <a:buAutoNum type="romanLcPeriod"/>
              <a:defRPr sz="1200"/>
            </a:lvl3pPr>
            <a:lvl4pPr marL="1828800" lvl="3" indent="-304800" rtl="0">
              <a:spcBef>
                <a:spcPts val="0"/>
              </a:spcBef>
              <a:spcAft>
                <a:spcPts val="0"/>
              </a:spcAft>
              <a:buClr>
                <a:srgbClr val="434343"/>
              </a:buClr>
              <a:buSzPts val="1200"/>
              <a:buFont typeface="Roboto Condensed Light"/>
              <a:buAutoNum type="arabicPeriod"/>
              <a:defRPr sz="1200"/>
            </a:lvl4pPr>
            <a:lvl5pPr marL="2286000" lvl="4" indent="-304800" rtl="0">
              <a:spcBef>
                <a:spcPts val="0"/>
              </a:spcBef>
              <a:spcAft>
                <a:spcPts val="0"/>
              </a:spcAft>
              <a:buClr>
                <a:srgbClr val="434343"/>
              </a:buClr>
              <a:buSzPts val="1200"/>
              <a:buFont typeface="Roboto Condensed Light"/>
              <a:buAutoNum type="alphaLcPeriod"/>
              <a:defRPr sz="1200"/>
            </a:lvl5pPr>
            <a:lvl6pPr marL="2743200" lvl="5" indent="-304800" rtl="0">
              <a:spcBef>
                <a:spcPts val="0"/>
              </a:spcBef>
              <a:spcAft>
                <a:spcPts val="0"/>
              </a:spcAft>
              <a:buClr>
                <a:srgbClr val="434343"/>
              </a:buClr>
              <a:buSzPts val="1200"/>
              <a:buFont typeface="Roboto Condensed Light"/>
              <a:buAutoNum type="romanLcPeriod"/>
              <a:defRPr sz="1200"/>
            </a:lvl6pPr>
            <a:lvl7pPr marL="3200400" lvl="6" indent="-304800" rtl="0">
              <a:spcBef>
                <a:spcPts val="0"/>
              </a:spcBef>
              <a:spcAft>
                <a:spcPts val="0"/>
              </a:spcAft>
              <a:buClr>
                <a:srgbClr val="434343"/>
              </a:buClr>
              <a:buSzPts val="1200"/>
              <a:buFont typeface="Roboto Condensed Light"/>
              <a:buAutoNum type="arabicPeriod"/>
              <a:defRPr sz="1200"/>
            </a:lvl7pPr>
            <a:lvl8pPr marL="3657600" lvl="7" indent="-304800" rtl="0">
              <a:spcBef>
                <a:spcPts val="0"/>
              </a:spcBef>
              <a:spcAft>
                <a:spcPts val="0"/>
              </a:spcAft>
              <a:buClr>
                <a:srgbClr val="434343"/>
              </a:buClr>
              <a:buSzPts val="1200"/>
              <a:buFont typeface="Roboto Condensed Light"/>
              <a:buAutoNum type="alphaLcPeriod"/>
              <a:defRPr sz="1200"/>
            </a:lvl8pPr>
            <a:lvl9pPr marL="4114800" lvl="8" indent="-304800" rtl="0">
              <a:spcBef>
                <a:spcPts val="0"/>
              </a:spcBef>
              <a:spcAft>
                <a:spcPts val="0"/>
              </a:spcAft>
              <a:buClr>
                <a:srgbClr val="434343"/>
              </a:buClr>
              <a:buSzPts val="1200"/>
              <a:buFont typeface="Roboto Condensed Light"/>
              <a:buAutoNum type="romanLcPeriod"/>
              <a:defRPr sz="1200"/>
            </a:lvl9pPr>
          </a:lstStyle>
          <a:p>
            <a:endParaRPr/>
          </a:p>
        </p:txBody>
      </p:sp>
      <p:sp>
        <p:nvSpPr>
          <p:cNvPr id="61" name="Google Shape;61;p4"/>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4"/>
          <p:cNvSpPr/>
          <p:nvPr/>
        </p:nvSpPr>
        <p:spPr>
          <a:xfrm>
            <a:off x="8092199" y="198750"/>
            <a:ext cx="565058" cy="13066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8606551" y="589838"/>
            <a:ext cx="1287384" cy="2976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738669" y="817202"/>
            <a:ext cx="1023126" cy="941385"/>
            <a:chOff x="1860050" y="5426400"/>
            <a:chExt cx="1367450" cy="1258200"/>
          </a:xfrm>
        </p:grpSpPr>
        <p:sp>
          <p:nvSpPr>
            <p:cNvPr id="65" name="Google Shape;65;p4"/>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50" y="4838175"/>
            <a:ext cx="9144142" cy="29764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4"/>
          <p:cNvGrpSpPr/>
          <p:nvPr/>
        </p:nvGrpSpPr>
        <p:grpSpPr>
          <a:xfrm>
            <a:off x="91691" y="4718636"/>
            <a:ext cx="565042" cy="372673"/>
            <a:chOff x="4657725" y="1431175"/>
            <a:chExt cx="1117125" cy="736800"/>
          </a:xfrm>
        </p:grpSpPr>
        <p:sp>
          <p:nvSpPr>
            <p:cNvPr id="76" name="Google Shape;76;p4"/>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4"/>
          <p:cNvGrpSpPr/>
          <p:nvPr/>
        </p:nvGrpSpPr>
        <p:grpSpPr>
          <a:xfrm>
            <a:off x="7129065" y="4727169"/>
            <a:ext cx="692306" cy="297649"/>
            <a:chOff x="3587650" y="1532750"/>
            <a:chExt cx="695925" cy="299175"/>
          </a:xfrm>
        </p:grpSpPr>
        <p:sp>
          <p:nvSpPr>
            <p:cNvPr id="85" name="Google Shape;85;p4"/>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p:nvPr/>
        </p:nvSpPr>
        <p:spPr>
          <a:xfrm>
            <a:off x="8738663" y="489367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242177" y="713023"/>
            <a:ext cx="1130116" cy="26128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4"/>
          <p:cNvGrpSpPr/>
          <p:nvPr/>
        </p:nvGrpSpPr>
        <p:grpSpPr>
          <a:xfrm flipH="1">
            <a:off x="201844" y="-401998"/>
            <a:ext cx="1023126" cy="941385"/>
            <a:chOff x="1860050" y="5426400"/>
            <a:chExt cx="1367450" cy="1258200"/>
          </a:xfrm>
        </p:grpSpPr>
        <p:sp>
          <p:nvSpPr>
            <p:cNvPr id="91" name="Google Shape;91;p4"/>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14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0"/>
        <p:cNvGrpSpPr/>
        <p:nvPr/>
      </p:nvGrpSpPr>
      <p:grpSpPr>
        <a:xfrm>
          <a:off x="0" y="0"/>
          <a:ext cx="0" cy="0"/>
          <a:chOff x="0" y="0"/>
          <a:chExt cx="0" cy="0"/>
        </a:xfrm>
      </p:grpSpPr>
      <p:sp>
        <p:nvSpPr>
          <p:cNvPr id="101" name="Google Shape;101;p5"/>
          <p:cNvSpPr txBox="1">
            <a:spLocks noGrp="1"/>
          </p:cNvSpPr>
          <p:nvPr>
            <p:ph type="subTitle" idx="1"/>
          </p:nvPr>
        </p:nvSpPr>
        <p:spPr>
          <a:xfrm>
            <a:off x="1447639" y="3048975"/>
            <a:ext cx="27168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solidFill>
                  <a:schemeClr val="dk2"/>
                </a:solidFill>
                <a:latin typeface="Laila"/>
                <a:ea typeface="Laila"/>
                <a:cs typeface="Laila"/>
                <a:sym typeface="Laila"/>
              </a:defRPr>
            </a:lvl1pPr>
            <a:lvl2pPr lvl="1" algn="ctr" rtl="0">
              <a:spcBef>
                <a:spcPts val="0"/>
              </a:spcBef>
              <a:spcAft>
                <a:spcPts val="0"/>
              </a:spcAft>
              <a:buNone/>
              <a:defRPr sz="2000" b="1">
                <a:solidFill>
                  <a:schemeClr val="dk2"/>
                </a:solidFill>
                <a:latin typeface="Laila"/>
                <a:ea typeface="Laila"/>
                <a:cs typeface="Laila"/>
                <a:sym typeface="Laila"/>
              </a:defRPr>
            </a:lvl2pPr>
            <a:lvl3pPr lvl="2" algn="ctr" rtl="0">
              <a:spcBef>
                <a:spcPts val="0"/>
              </a:spcBef>
              <a:spcAft>
                <a:spcPts val="0"/>
              </a:spcAft>
              <a:buNone/>
              <a:defRPr sz="2000" b="1">
                <a:solidFill>
                  <a:schemeClr val="dk2"/>
                </a:solidFill>
                <a:latin typeface="Laila"/>
                <a:ea typeface="Laila"/>
                <a:cs typeface="Laila"/>
                <a:sym typeface="Laila"/>
              </a:defRPr>
            </a:lvl3pPr>
            <a:lvl4pPr lvl="3" algn="ctr" rtl="0">
              <a:spcBef>
                <a:spcPts val="0"/>
              </a:spcBef>
              <a:spcAft>
                <a:spcPts val="0"/>
              </a:spcAft>
              <a:buNone/>
              <a:defRPr sz="2000" b="1">
                <a:solidFill>
                  <a:schemeClr val="dk2"/>
                </a:solidFill>
                <a:latin typeface="Laila"/>
                <a:ea typeface="Laila"/>
                <a:cs typeface="Laila"/>
                <a:sym typeface="Laila"/>
              </a:defRPr>
            </a:lvl4pPr>
            <a:lvl5pPr lvl="4" algn="ctr" rtl="0">
              <a:spcBef>
                <a:spcPts val="0"/>
              </a:spcBef>
              <a:spcAft>
                <a:spcPts val="0"/>
              </a:spcAft>
              <a:buNone/>
              <a:defRPr sz="2000" b="1">
                <a:solidFill>
                  <a:schemeClr val="dk2"/>
                </a:solidFill>
                <a:latin typeface="Laila"/>
                <a:ea typeface="Laila"/>
                <a:cs typeface="Laila"/>
                <a:sym typeface="Laila"/>
              </a:defRPr>
            </a:lvl5pPr>
            <a:lvl6pPr lvl="5" algn="ctr" rtl="0">
              <a:spcBef>
                <a:spcPts val="0"/>
              </a:spcBef>
              <a:spcAft>
                <a:spcPts val="0"/>
              </a:spcAft>
              <a:buNone/>
              <a:defRPr sz="2000" b="1">
                <a:solidFill>
                  <a:schemeClr val="dk2"/>
                </a:solidFill>
                <a:latin typeface="Laila"/>
                <a:ea typeface="Laila"/>
                <a:cs typeface="Laila"/>
                <a:sym typeface="Laila"/>
              </a:defRPr>
            </a:lvl6pPr>
            <a:lvl7pPr lvl="6" algn="ctr" rtl="0">
              <a:spcBef>
                <a:spcPts val="0"/>
              </a:spcBef>
              <a:spcAft>
                <a:spcPts val="0"/>
              </a:spcAft>
              <a:buNone/>
              <a:defRPr sz="2000" b="1">
                <a:solidFill>
                  <a:schemeClr val="dk2"/>
                </a:solidFill>
                <a:latin typeface="Laila"/>
                <a:ea typeface="Laila"/>
                <a:cs typeface="Laila"/>
                <a:sym typeface="Laila"/>
              </a:defRPr>
            </a:lvl7pPr>
            <a:lvl8pPr lvl="7" algn="ctr" rtl="0">
              <a:spcBef>
                <a:spcPts val="0"/>
              </a:spcBef>
              <a:spcAft>
                <a:spcPts val="0"/>
              </a:spcAft>
              <a:buNone/>
              <a:defRPr sz="2000" b="1">
                <a:solidFill>
                  <a:schemeClr val="dk2"/>
                </a:solidFill>
                <a:latin typeface="Laila"/>
                <a:ea typeface="Laila"/>
                <a:cs typeface="Laila"/>
                <a:sym typeface="Laila"/>
              </a:defRPr>
            </a:lvl8pPr>
            <a:lvl9pPr lvl="8" algn="ctr" rtl="0">
              <a:spcBef>
                <a:spcPts val="0"/>
              </a:spcBef>
              <a:spcAft>
                <a:spcPts val="0"/>
              </a:spcAft>
              <a:buNone/>
              <a:defRPr sz="2000" b="1">
                <a:solidFill>
                  <a:schemeClr val="dk2"/>
                </a:solidFill>
                <a:latin typeface="Laila"/>
                <a:ea typeface="Laila"/>
                <a:cs typeface="Laila"/>
                <a:sym typeface="Laila"/>
              </a:defRPr>
            </a:lvl9pPr>
          </a:lstStyle>
          <a:p>
            <a:endParaRPr/>
          </a:p>
        </p:txBody>
      </p:sp>
      <p:sp>
        <p:nvSpPr>
          <p:cNvPr id="102" name="Google Shape;102;p5"/>
          <p:cNvSpPr txBox="1">
            <a:spLocks noGrp="1"/>
          </p:cNvSpPr>
          <p:nvPr>
            <p:ph type="subTitle" idx="2"/>
          </p:nvPr>
        </p:nvSpPr>
        <p:spPr>
          <a:xfrm>
            <a:off x="1330539" y="3375325"/>
            <a:ext cx="29535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03" name="Google Shape;103;p5"/>
          <p:cNvSpPr txBox="1">
            <a:spLocks noGrp="1"/>
          </p:cNvSpPr>
          <p:nvPr>
            <p:ph type="subTitle" idx="3"/>
          </p:nvPr>
        </p:nvSpPr>
        <p:spPr>
          <a:xfrm>
            <a:off x="5006864" y="3048975"/>
            <a:ext cx="27156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solidFill>
                  <a:schemeClr val="dk2"/>
                </a:solidFill>
                <a:latin typeface="Laila"/>
                <a:ea typeface="Laila"/>
                <a:cs typeface="Laila"/>
                <a:sym typeface="Laila"/>
              </a:defRPr>
            </a:lvl1pPr>
            <a:lvl2pPr lvl="1" algn="ctr" rtl="0">
              <a:spcBef>
                <a:spcPts val="0"/>
              </a:spcBef>
              <a:spcAft>
                <a:spcPts val="0"/>
              </a:spcAft>
              <a:buNone/>
              <a:defRPr sz="2000" b="1">
                <a:solidFill>
                  <a:schemeClr val="dk2"/>
                </a:solidFill>
                <a:latin typeface="Laila"/>
                <a:ea typeface="Laila"/>
                <a:cs typeface="Laila"/>
                <a:sym typeface="Laila"/>
              </a:defRPr>
            </a:lvl2pPr>
            <a:lvl3pPr lvl="2" algn="ctr" rtl="0">
              <a:spcBef>
                <a:spcPts val="0"/>
              </a:spcBef>
              <a:spcAft>
                <a:spcPts val="0"/>
              </a:spcAft>
              <a:buNone/>
              <a:defRPr sz="2000" b="1">
                <a:solidFill>
                  <a:schemeClr val="dk2"/>
                </a:solidFill>
                <a:latin typeface="Laila"/>
                <a:ea typeface="Laila"/>
                <a:cs typeface="Laila"/>
                <a:sym typeface="Laila"/>
              </a:defRPr>
            </a:lvl3pPr>
            <a:lvl4pPr lvl="3" algn="ctr" rtl="0">
              <a:spcBef>
                <a:spcPts val="0"/>
              </a:spcBef>
              <a:spcAft>
                <a:spcPts val="0"/>
              </a:spcAft>
              <a:buNone/>
              <a:defRPr sz="2000" b="1">
                <a:solidFill>
                  <a:schemeClr val="dk2"/>
                </a:solidFill>
                <a:latin typeface="Laila"/>
                <a:ea typeface="Laila"/>
                <a:cs typeface="Laila"/>
                <a:sym typeface="Laila"/>
              </a:defRPr>
            </a:lvl4pPr>
            <a:lvl5pPr lvl="4" algn="ctr" rtl="0">
              <a:spcBef>
                <a:spcPts val="0"/>
              </a:spcBef>
              <a:spcAft>
                <a:spcPts val="0"/>
              </a:spcAft>
              <a:buNone/>
              <a:defRPr sz="2000" b="1">
                <a:solidFill>
                  <a:schemeClr val="dk2"/>
                </a:solidFill>
                <a:latin typeface="Laila"/>
                <a:ea typeface="Laila"/>
                <a:cs typeface="Laila"/>
                <a:sym typeface="Laila"/>
              </a:defRPr>
            </a:lvl5pPr>
            <a:lvl6pPr lvl="5" algn="ctr" rtl="0">
              <a:spcBef>
                <a:spcPts val="0"/>
              </a:spcBef>
              <a:spcAft>
                <a:spcPts val="0"/>
              </a:spcAft>
              <a:buNone/>
              <a:defRPr sz="2000" b="1">
                <a:solidFill>
                  <a:schemeClr val="dk2"/>
                </a:solidFill>
                <a:latin typeface="Laila"/>
                <a:ea typeface="Laila"/>
                <a:cs typeface="Laila"/>
                <a:sym typeface="Laila"/>
              </a:defRPr>
            </a:lvl6pPr>
            <a:lvl7pPr lvl="6" algn="ctr" rtl="0">
              <a:spcBef>
                <a:spcPts val="0"/>
              </a:spcBef>
              <a:spcAft>
                <a:spcPts val="0"/>
              </a:spcAft>
              <a:buNone/>
              <a:defRPr sz="2000" b="1">
                <a:solidFill>
                  <a:schemeClr val="dk2"/>
                </a:solidFill>
                <a:latin typeface="Laila"/>
                <a:ea typeface="Laila"/>
                <a:cs typeface="Laila"/>
                <a:sym typeface="Laila"/>
              </a:defRPr>
            </a:lvl7pPr>
            <a:lvl8pPr lvl="7" algn="ctr" rtl="0">
              <a:spcBef>
                <a:spcPts val="0"/>
              </a:spcBef>
              <a:spcAft>
                <a:spcPts val="0"/>
              </a:spcAft>
              <a:buNone/>
              <a:defRPr sz="2000" b="1">
                <a:solidFill>
                  <a:schemeClr val="dk2"/>
                </a:solidFill>
                <a:latin typeface="Laila"/>
                <a:ea typeface="Laila"/>
                <a:cs typeface="Laila"/>
                <a:sym typeface="Laila"/>
              </a:defRPr>
            </a:lvl8pPr>
            <a:lvl9pPr lvl="8" algn="ctr" rtl="0">
              <a:spcBef>
                <a:spcPts val="0"/>
              </a:spcBef>
              <a:spcAft>
                <a:spcPts val="0"/>
              </a:spcAft>
              <a:buNone/>
              <a:defRPr sz="2000" b="1">
                <a:solidFill>
                  <a:schemeClr val="dk2"/>
                </a:solidFill>
                <a:latin typeface="Laila"/>
                <a:ea typeface="Laila"/>
                <a:cs typeface="Laila"/>
                <a:sym typeface="Laila"/>
              </a:defRPr>
            </a:lvl9pPr>
          </a:lstStyle>
          <a:p>
            <a:endParaRPr/>
          </a:p>
        </p:txBody>
      </p:sp>
      <p:sp>
        <p:nvSpPr>
          <p:cNvPr id="104" name="Google Shape;104;p5"/>
          <p:cNvSpPr txBox="1">
            <a:spLocks noGrp="1"/>
          </p:cNvSpPr>
          <p:nvPr>
            <p:ph type="subTitle" idx="4"/>
          </p:nvPr>
        </p:nvSpPr>
        <p:spPr>
          <a:xfrm>
            <a:off x="4889789" y="3375325"/>
            <a:ext cx="2949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05" name="Google Shape;105;p5"/>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5"/>
          <p:cNvSpPr txBox="1">
            <a:spLocks noGrp="1"/>
          </p:cNvSpPr>
          <p:nvPr>
            <p:ph type="title" idx="5" hasCustomPrompt="1"/>
          </p:nvPr>
        </p:nvSpPr>
        <p:spPr>
          <a:xfrm>
            <a:off x="2327150" y="206707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7" name="Google Shape;107;p5"/>
          <p:cNvSpPr txBox="1">
            <a:spLocks noGrp="1"/>
          </p:cNvSpPr>
          <p:nvPr>
            <p:ph type="title" idx="6" hasCustomPrompt="1"/>
          </p:nvPr>
        </p:nvSpPr>
        <p:spPr>
          <a:xfrm>
            <a:off x="5884514" y="206707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8" name="Google Shape;108;p5"/>
          <p:cNvSpPr/>
          <p:nvPr/>
        </p:nvSpPr>
        <p:spPr>
          <a:xfrm rot="-5400000" flipH="1">
            <a:off x="7774760" y="-551895"/>
            <a:ext cx="817332" cy="192112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50" y="4722896"/>
            <a:ext cx="9144142" cy="420601"/>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5400000">
            <a:off x="551907" y="-551895"/>
            <a:ext cx="817332" cy="192112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442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13" name="Google Shape;113;p6"/>
          <p:cNvGrpSpPr/>
          <p:nvPr/>
        </p:nvGrpSpPr>
        <p:grpSpPr>
          <a:xfrm>
            <a:off x="121557" y="120739"/>
            <a:ext cx="1124935" cy="801905"/>
            <a:chOff x="280391" y="932622"/>
            <a:chExt cx="1471465" cy="1048928"/>
          </a:xfrm>
        </p:grpSpPr>
        <p:sp>
          <p:nvSpPr>
            <p:cNvPr id="114" name="Google Shape;114;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flipH="1">
            <a:off x="269919" y="-55350"/>
            <a:ext cx="1331690" cy="886179"/>
            <a:chOff x="4077583" y="5869600"/>
            <a:chExt cx="999242" cy="665000"/>
          </a:xfrm>
        </p:grpSpPr>
        <p:sp>
          <p:nvSpPr>
            <p:cNvPr id="122" name="Google Shape;122;p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6"/>
          <p:cNvGrpSpPr/>
          <p:nvPr/>
        </p:nvGrpSpPr>
        <p:grpSpPr>
          <a:xfrm rot="10800000" flipH="1">
            <a:off x="121557" y="4220864"/>
            <a:ext cx="1124935" cy="801905"/>
            <a:chOff x="280391" y="932622"/>
            <a:chExt cx="1471465" cy="1048928"/>
          </a:xfrm>
        </p:grpSpPr>
        <p:sp>
          <p:nvSpPr>
            <p:cNvPr id="130" name="Google Shape;130;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6"/>
          <p:cNvGrpSpPr/>
          <p:nvPr/>
        </p:nvGrpSpPr>
        <p:grpSpPr>
          <a:xfrm flipH="1">
            <a:off x="7897507" y="120739"/>
            <a:ext cx="1124935" cy="801905"/>
            <a:chOff x="280391" y="932622"/>
            <a:chExt cx="1471465" cy="1048928"/>
          </a:xfrm>
        </p:grpSpPr>
        <p:sp>
          <p:nvSpPr>
            <p:cNvPr id="138" name="Google Shape;138;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rot="10800000">
            <a:off x="7897507" y="4220864"/>
            <a:ext cx="1124935" cy="801905"/>
            <a:chOff x="280391" y="932622"/>
            <a:chExt cx="1471465" cy="1048928"/>
          </a:xfrm>
        </p:grpSpPr>
        <p:sp>
          <p:nvSpPr>
            <p:cNvPr id="146" name="Google Shape;146;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rot="-5400000" flipH="1">
            <a:off x="8053307" y="60771"/>
            <a:ext cx="981083" cy="957206"/>
            <a:chOff x="4621400" y="5625525"/>
            <a:chExt cx="736162" cy="718300"/>
          </a:xfrm>
        </p:grpSpPr>
        <p:sp>
          <p:nvSpPr>
            <p:cNvPr id="154" name="Google Shape;154;p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36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877975" y="1708425"/>
            <a:ext cx="2967300" cy="1886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7"/>
          <p:cNvSpPr txBox="1">
            <a:spLocks noGrp="1"/>
          </p:cNvSpPr>
          <p:nvPr>
            <p:ph type="subTitle" idx="1"/>
          </p:nvPr>
        </p:nvSpPr>
        <p:spPr>
          <a:xfrm>
            <a:off x="877975" y="3594525"/>
            <a:ext cx="2967300" cy="92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grpSp>
        <p:nvGrpSpPr>
          <p:cNvPr id="164" name="Google Shape;164;p7"/>
          <p:cNvGrpSpPr/>
          <p:nvPr/>
        </p:nvGrpSpPr>
        <p:grpSpPr>
          <a:xfrm>
            <a:off x="89573" y="-611839"/>
            <a:ext cx="9054396" cy="4774651"/>
            <a:chOff x="89573" y="-611839"/>
            <a:chExt cx="9054396" cy="4774651"/>
          </a:xfrm>
        </p:grpSpPr>
        <p:sp>
          <p:nvSpPr>
            <p:cNvPr id="165" name="Google Shape;165;p7"/>
            <p:cNvSpPr/>
            <p:nvPr/>
          </p:nvSpPr>
          <p:spPr>
            <a:xfrm rot="-5400000" flipH="1">
              <a:off x="4127216" y="-853941"/>
              <a:ext cx="4162812" cy="587069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rot="-2168466">
              <a:off x="2883818" y="475165"/>
              <a:ext cx="645951" cy="635926"/>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rot="4452342" flipH="1">
              <a:off x="2695233" y="117549"/>
              <a:ext cx="245314" cy="69118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2168466" flipH="1">
              <a:off x="3232229" y="2615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rot="-2168466" flipH="1">
              <a:off x="3017889" y="263101"/>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rot="7484427">
              <a:off x="2219650" y="690888"/>
              <a:ext cx="562640" cy="603043"/>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rot="-10584426">
              <a:off x="2901446" y="954151"/>
              <a:ext cx="359258" cy="246512"/>
            </a:xfrm>
            <a:custGeom>
              <a:avLst/>
              <a:gdLst/>
              <a:ahLst/>
              <a:cxnLst/>
              <a:rect l="l" t="t" r="r" b="b"/>
              <a:pathLst>
                <a:path w="19039" h="13064" extrusionOk="0">
                  <a:moveTo>
                    <a:pt x="15430" y="1"/>
                  </a:moveTo>
                  <a:cubicBezTo>
                    <a:pt x="15403" y="1"/>
                    <a:pt x="15375" y="1"/>
                    <a:pt x="15348" y="2"/>
                  </a:cubicBezTo>
                  <a:cubicBezTo>
                    <a:pt x="14884" y="14"/>
                    <a:pt x="14467" y="145"/>
                    <a:pt x="14038" y="288"/>
                  </a:cubicBezTo>
                  <a:cubicBezTo>
                    <a:pt x="12871" y="645"/>
                    <a:pt x="11836" y="1324"/>
                    <a:pt x="10883" y="2050"/>
                  </a:cubicBezTo>
                  <a:cubicBezTo>
                    <a:pt x="9395" y="3181"/>
                    <a:pt x="8169" y="4657"/>
                    <a:pt x="7014" y="6098"/>
                  </a:cubicBezTo>
                  <a:cubicBezTo>
                    <a:pt x="6311" y="6967"/>
                    <a:pt x="5585" y="7801"/>
                    <a:pt x="4823" y="8622"/>
                  </a:cubicBezTo>
                  <a:cubicBezTo>
                    <a:pt x="4180" y="9313"/>
                    <a:pt x="3501" y="10003"/>
                    <a:pt x="2739" y="10551"/>
                  </a:cubicBezTo>
                  <a:cubicBezTo>
                    <a:pt x="2263" y="10896"/>
                    <a:pt x="1763" y="11218"/>
                    <a:pt x="1239" y="11515"/>
                  </a:cubicBezTo>
                  <a:cubicBezTo>
                    <a:pt x="846" y="11730"/>
                    <a:pt x="227" y="11741"/>
                    <a:pt x="84" y="12158"/>
                  </a:cubicBezTo>
                  <a:cubicBezTo>
                    <a:pt x="1" y="12444"/>
                    <a:pt x="2334" y="13063"/>
                    <a:pt x="3882" y="13063"/>
                  </a:cubicBezTo>
                  <a:cubicBezTo>
                    <a:pt x="5418" y="13051"/>
                    <a:pt x="7133" y="12623"/>
                    <a:pt x="7621" y="12492"/>
                  </a:cubicBezTo>
                  <a:cubicBezTo>
                    <a:pt x="8680" y="12289"/>
                    <a:pt x="11740" y="11063"/>
                    <a:pt x="12562" y="10622"/>
                  </a:cubicBezTo>
                  <a:cubicBezTo>
                    <a:pt x="13431" y="10170"/>
                    <a:pt x="14145" y="9527"/>
                    <a:pt x="14931" y="8955"/>
                  </a:cubicBezTo>
                  <a:cubicBezTo>
                    <a:pt x="16443" y="7860"/>
                    <a:pt x="17872" y="6384"/>
                    <a:pt x="18551" y="4586"/>
                  </a:cubicBezTo>
                  <a:cubicBezTo>
                    <a:pt x="19039" y="3276"/>
                    <a:pt x="18729" y="1788"/>
                    <a:pt x="17682" y="847"/>
                  </a:cubicBezTo>
                  <a:cubicBezTo>
                    <a:pt x="17313" y="502"/>
                    <a:pt x="16896" y="371"/>
                    <a:pt x="16431" y="192"/>
                  </a:cubicBezTo>
                  <a:cubicBezTo>
                    <a:pt x="16111" y="71"/>
                    <a:pt x="15780" y="1"/>
                    <a:pt x="1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rot="-283221" flipH="1">
              <a:off x="3010881" y="104623"/>
              <a:ext cx="211069" cy="108035"/>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rot="-2168466" flipH="1">
              <a:off x="2659521" y="1080446"/>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rot="-2168466" flipH="1">
              <a:off x="2496388" y="115211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rot="-2168466" flipH="1">
              <a:off x="2321314" y="59882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3778515" flipH="1">
              <a:off x="1668866" y="-464993"/>
              <a:ext cx="959592" cy="1028446"/>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rot="6347624">
              <a:off x="1417917" y="37405"/>
              <a:ext cx="392048" cy="1104621"/>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2939464">
              <a:off x="687338" y="-242661"/>
              <a:ext cx="822250" cy="802639"/>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10800000">
              <a:off x="1839488" y="777395"/>
              <a:ext cx="359266" cy="246518"/>
            </a:xfrm>
            <a:custGeom>
              <a:avLst/>
              <a:gdLst/>
              <a:ahLst/>
              <a:cxnLst/>
              <a:rect l="l" t="t" r="r" b="b"/>
              <a:pathLst>
                <a:path w="19039" h="13064" extrusionOk="0">
                  <a:moveTo>
                    <a:pt x="15430" y="1"/>
                  </a:moveTo>
                  <a:cubicBezTo>
                    <a:pt x="15403" y="1"/>
                    <a:pt x="15375" y="1"/>
                    <a:pt x="15348" y="2"/>
                  </a:cubicBezTo>
                  <a:cubicBezTo>
                    <a:pt x="14884" y="14"/>
                    <a:pt x="14467" y="145"/>
                    <a:pt x="14038" y="288"/>
                  </a:cubicBezTo>
                  <a:cubicBezTo>
                    <a:pt x="12871" y="645"/>
                    <a:pt x="11836" y="1324"/>
                    <a:pt x="10883" y="2050"/>
                  </a:cubicBezTo>
                  <a:cubicBezTo>
                    <a:pt x="9395" y="3181"/>
                    <a:pt x="8169" y="4657"/>
                    <a:pt x="7014" y="6098"/>
                  </a:cubicBezTo>
                  <a:cubicBezTo>
                    <a:pt x="6311" y="6967"/>
                    <a:pt x="5585" y="7801"/>
                    <a:pt x="4823" y="8622"/>
                  </a:cubicBezTo>
                  <a:cubicBezTo>
                    <a:pt x="4180" y="9313"/>
                    <a:pt x="3501" y="10003"/>
                    <a:pt x="2739" y="10551"/>
                  </a:cubicBezTo>
                  <a:cubicBezTo>
                    <a:pt x="2263" y="10896"/>
                    <a:pt x="1763" y="11218"/>
                    <a:pt x="1239" y="11515"/>
                  </a:cubicBezTo>
                  <a:cubicBezTo>
                    <a:pt x="846" y="11730"/>
                    <a:pt x="227" y="11741"/>
                    <a:pt x="84" y="12158"/>
                  </a:cubicBezTo>
                  <a:cubicBezTo>
                    <a:pt x="1" y="12444"/>
                    <a:pt x="2334" y="13063"/>
                    <a:pt x="3882" y="13063"/>
                  </a:cubicBezTo>
                  <a:cubicBezTo>
                    <a:pt x="5418" y="13051"/>
                    <a:pt x="7133" y="12623"/>
                    <a:pt x="7621" y="12492"/>
                  </a:cubicBezTo>
                  <a:cubicBezTo>
                    <a:pt x="8680" y="12289"/>
                    <a:pt x="11740" y="11063"/>
                    <a:pt x="12562" y="10622"/>
                  </a:cubicBezTo>
                  <a:cubicBezTo>
                    <a:pt x="13431" y="10170"/>
                    <a:pt x="14145" y="9527"/>
                    <a:pt x="14931" y="8955"/>
                  </a:cubicBezTo>
                  <a:cubicBezTo>
                    <a:pt x="16443" y="7860"/>
                    <a:pt x="17872" y="6384"/>
                    <a:pt x="18551" y="4586"/>
                  </a:cubicBezTo>
                  <a:cubicBezTo>
                    <a:pt x="19039" y="3276"/>
                    <a:pt x="18729" y="1788"/>
                    <a:pt x="17682" y="847"/>
                  </a:cubicBezTo>
                  <a:cubicBezTo>
                    <a:pt x="17313" y="502"/>
                    <a:pt x="16896" y="371"/>
                    <a:pt x="16431" y="192"/>
                  </a:cubicBezTo>
                  <a:cubicBezTo>
                    <a:pt x="16111" y="71"/>
                    <a:pt x="15780" y="1"/>
                    <a:pt x="1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2168466" flipH="1">
              <a:off x="805129" y="4430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rot="-2168466" flipH="1">
              <a:off x="316238" y="10846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2168466" flipH="1">
              <a:off x="451163" y="39776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2168466" flipH="1">
              <a:off x="113629" y="2615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002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4"/>
        <p:cNvGrpSpPr/>
        <p:nvPr/>
      </p:nvGrpSpPr>
      <p:grpSpPr>
        <a:xfrm>
          <a:off x="0" y="0"/>
          <a:ext cx="0" cy="0"/>
          <a:chOff x="0" y="0"/>
          <a:chExt cx="0" cy="0"/>
        </a:xfrm>
      </p:grpSpPr>
      <p:grpSp>
        <p:nvGrpSpPr>
          <p:cNvPr id="185" name="Google Shape;185;p8"/>
          <p:cNvGrpSpPr/>
          <p:nvPr/>
        </p:nvGrpSpPr>
        <p:grpSpPr>
          <a:xfrm rot="34337">
            <a:off x="-475" y="1630282"/>
            <a:ext cx="9144373" cy="1917890"/>
            <a:chOff x="6012650" y="5912325"/>
            <a:chExt cx="2266375" cy="506775"/>
          </a:xfrm>
        </p:grpSpPr>
        <p:sp>
          <p:nvSpPr>
            <p:cNvPr id="186" name="Google Shape;186;p8"/>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8"/>
          <p:cNvSpPr txBox="1">
            <a:spLocks noGrp="1"/>
          </p:cNvSpPr>
          <p:nvPr>
            <p:ph type="title"/>
          </p:nvPr>
        </p:nvSpPr>
        <p:spPr>
          <a:xfrm>
            <a:off x="1828800" y="1584250"/>
            <a:ext cx="5486400" cy="197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90" name="Google Shape;190;p8"/>
          <p:cNvGrpSpPr/>
          <p:nvPr/>
        </p:nvGrpSpPr>
        <p:grpSpPr>
          <a:xfrm rot="10800000">
            <a:off x="6997926" y="3576323"/>
            <a:ext cx="2053871" cy="1464094"/>
            <a:chOff x="280391" y="932622"/>
            <a:chExt cx="1471465" cy="1048928"/>
          </a:xfrm>
        </p:grpSpPr>
        <p:sp>
          <p:nvSpPr>
            <p:cNvPr id="191" name="Google Shape;191;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8"/>
          <p:cNvGrpSpPr/>
          <p:nvPr/>
        </p:nvGrpSpPr>
        <p:grpSpPr>
          <a:xfrm rot="10800000" flipH="1">
            <a:off x="92301" y="3576323"/>
            <a:ext cx="2053871" cy="1464094"/>
            <a:chOff x="280391" y="932622"/>
            <a:chExt cx="1471465" cy="1048928"/>
          </a:xfrm>
        </p:grpSpPr>
        <p:sp>
          <p:nvSpPr>
            <p:cNvPr id="199" name="Google Shape;199;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8"/>
          <p:cNvGrpSpPr/>
          <p:nvPr/>
        </p:nvGrpSpPr>
        <p:grpSpPr>
          <a:xfrm flipH="1">
            <a:off x="6997926" y="102998"/>
            <a:ext cx="2053871" cy="1464094"/>
            <a:chOff x="280391" y="932622"/>
            <a:chExt cx="1471465" cy="1048928"/>
          </a:xfrm>
        </p:grpSpPr>
        <p:sp>
          <p:nvSpPr>
            <p:cNvPr id="207" name="Google Shape;207;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8"/>
          <p:cNvGrpSpPr/>
          <p:nvPr/>
        </p:nvGrpSpPr>
        <p:grpSpPr>
          <a:xfrm>
            <a:off x="92301" y="102998"/>
            <a:ext cx="2053871" cy="1464094"/>
            <a:chOff x="280391" y="932622"/>
            <a:chExt cx="1471465" cy="1048928"/>
          </a:xfrm>
        </p:grpSpPr>
        <p:sp>
          <p:nvSpPr>
            <p:cNvPr id="215" name="Google Shape;215;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8"/>
          <p:cNvGrpSpPr/>
          <p:nvPr/>
        </p:nvGrpSpPr>
        <p:grpSpPr>
          <a:xfrm>
            <a:off x="4019671" y="320032"/>
            <a:ext cx="1105072" cy="438740"/>
            <a:chOff x="3776297" y="300175"/>
            <a:chExt cx="1591406" cy="631826"/>
          </a:xfrm>
        </p:grpSpPr>
        <p:sp>
          <p:nvSpPr>
            <p:cNvPr id="223" name="Google Shape;223;p8"/>
            <p:cNvSpPr/>
            <p:nvPr/>
          </p:nvSpPr>
          <p:spPr>
            <a:xfrm rot="10800000">
              <a:off x="4168700" y="3001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8"/>
            <p:cNvGrpSpPr/>
            <p:nvPr/>
          </p:nvGrpSpPr>
          <p:grpSpPr>
            <a:xfrm>
              <a:off x="3776297" y="533786"/>
              <a:ext cx="1591406" cy="398215"/>
              <a:chOff x="3776341" y="533786"/>
              <a:chExt cx="1591406" cy="398215"/>
            </a:xfrm>
          </p:grpSpPr>
          <p:sp>
            <p:nvSpPr>
              <p:cNvPr id="225" name="Google Shape;225;p8"/>
              <p:cNvSpPr/>
              <p:nvPr/>
            </p:nvSpPr>
            <p:spPr>
              <a:xfrm rot="6247879" flipH="1">
                <a:off x="40137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6247879">
                <a:off x="48900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 name="Google Shape;227;p8"/>
          <p:cNvGrpSpPr/>
          <p:nvPr/>
        </p:nvGrpSpPr>
        <p:grpSpPr>
          <a:xfrm rot="10800000" flipH="1">
            <a:off x="4019671" y="4384732"/>
            <a:ext cx="1105072" cy="438740"/>
            <a:chOff x="3776297" y="300175"/>
            <a:chExt cx="1591406" cy="631826"/>
          </a:xfrm>
        </p:grpSpPr>
        <p:sp>
          <p:nvSpPr>
            <p:cNvPr id="228" name="Google Shape;228;p8"/>
            <p:cNvSpPr/>
            <p:nvPr/>
          </p:nvSpPr>
          <p:spPr>
            <a:xfrm rot="10800000">
              <a:off x="4168700" y="3001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8"/>
            <p:cNvGrpSpPr/>
            <p:nvPr/>
          </p:nvGrpSpPr>
          <p:grpSpPr>
            <a:xfrm>
              <a:off x="3776297" y="533786"/>
              <a:ext cx="1591406" cy="398215"/>
              <a:chOff x="3776341" y="533786"/>
              <a:chExt cx="1591406" cy="398215"/>
            </a:xfrm>
          </p:grpSpPr>
          <p:sp>
            <p:nvSpPr>
              <p:cNvPr id="230" name="Google Shape;230;p8"/>
              <p:cNvSpPr/>
              <p:nvPr/>
            </p:nvSpPr>
            <p:spPr>
              <a:xfrm rot="6247879" flipH="1">
                <a:off x="40137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6247879">
                <a:off x="48900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2574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32"/>
        <p:cNvGrpSpPr/>
        <p:nvPr/>
      </p:nvGrpSpPr>
      <p:grpSpPr>
        <a:xfrm>
          <a:off x="0" y="0"/>
          <a:ext cx="0" cy="0"/>
          <a:chOff x="0" y="0"/>
          <a:chExt cx="0" cy="0"/>
        </a:xfrm>
      </p:grpSpPr>
      <p:sp>
        <p:nvSpPr>
          <p:cNvPr id="233" name="Google Shape;233;p9"/>
          <p:cNvSpPr txBox="1">
            <a:spLocks noGrp="1"/>
          </p:cNvSpPr>
          <p:nvPr>
            <p:ph type="title"/>
          </p:nvPr>
        </p:nvSpPr>
        <p:spPr>
          <a:xfrm>
            <a:off x="2301300" y="2601700"/>
            <a:ext cx="4541400" cy="1371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234" name="Google Shape;234;p9"/>
          <p:cNvSpPr txBox="1">
            <a:spLocks noGrp="1"/>
          </p:cNvSpPr>
          <p:nvPr>
            <p:ph type="subTitle" idx="1"/>
          </p:nvPr>
        </p:nvSpPr>
        <p:spPr>
          <a:xfrm>
            <a:off x="2301300" y="3927000"/>
            <a:ext cx="45414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235" name="Google Shape;235;p9"/>
          <p:cNvSpPr/>
          <p:nvPr/>
        </p:nvSpPr>
        <p:spPr>
          <a:xfrm rot="5400000" flipH="1">
            <a:off x="592664" y="3125608"/>
            <a:ext cx="1425252" cy="261053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rot="-5400000">
            <a:off x="7126109" y="3125608"/>
            <a:ext cx="1425252" cy="261053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9"/>
          <p:cNvGrpSpPr/>
          <p:nvPr/>
        </p:nvGrpSpPr>
        <p:grpSpPr>
          <a:xfrm>
            <a:off x="-190065" y="2638780"/>
            <a:ext cx="1689121" cy="1799167"/>
            <a:chOff x="-190065" y="2638780"/>
            <a:chExt cx="1689121" cy="1799167"/>
          </a:xfrm>
        </p:grpSpPr>
        <p:sp>
          <p:nvSpPr>
            <p:cNvPr id="238" name="Google Shape;238;p9"/>
            <p:cNvSpPr/>
            <p:nvPr/>
          </p:nvSpPr>
          <p:spPr>
            <a:xfrm rot="-962249">
              <a:off x="258838" y="3248481"/>
              <a:ext cx="739760" cy="8390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8481235">
              <a:off x="19247" y="2639837"/>
              <a:ext cx="271771" cy="765798"/>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713394" y="3234250"/>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rot="1686453" flipH="1">
              <a:off x="1008321" y="3762098"/>
              <a:ext cx="364528" cy="62695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9872556" flipH="1">
              <a:off x="979287" y="3010005"/>
              <a:ext cx="271787" cy="765797"/>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48606" y="3488358"/>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534203" y="3070234"/>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789428" y="3025921"/>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9"/>
          <p:cNvGrpSpPr/>
          <p:nvPr/>
        </p:nvGrpSpPr>
        <p:grpSpPr>
          <a:xfrm flipH="1">
            <a:off x="7644960" y="2638780"/>
            <a:ext cx="1689121" cy="1799167"/>
            <a:chOff x="-190065" y="2638780"/>
            <a:chExt cx="1689121" cy="1799167"/>
          </a:xfrm>
        </p:grpSpPr>
        <p:sp>
          <p:nvSpPr>
            <p:cNvPr id="247" name="Google Shape;247;p9"/>
            <p:cNvSpPr/>
            <p:nvPr/>
          </p:nvSpPr>
          <p:spPr>
            <a:xfrm rot="-962249">
              <a:off x="258838" y="3248481"/>
              <a:ext cx="739760" cy="8390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rot="8481235">
              <a:off x="19247" y="2639837"/>
              <a:ext cx="271771" cy="765798"/>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713394" y="3234250"/>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rot="1686453" flipH="1">
              <a:off x="1008321" y="3762098"/>
              <a:ext cx="364528" cy="62695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rot="9872556" flipH="1">
              <a:off x="979287" y="3010005"/>
              <a:ext cx="271787" cy="765797"/>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8606" y="3488358"/>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534203" y="3070234"/>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789428" y="3025921"/>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54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988200" y="3349475"/>
            <a:ext cx="27798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6718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7"/>
        <p:cNvGrpSpPr/>
        <p:nvPr/>
      </p:nvGrpSpPr>
      <p:grpSpPr>
        <a:xfrm>
          <a:off x="0" y="0"/>
          <a:ext cx="0" cy="0"/>
          <a:chOff x="0" y="0"/>
          <a:chExt cx="0" cy="0"/>
        </a:xfrm>
      </p:grpSpPr>
      <p:sp>
        <p:nvSpPr>
          <p:cNvPr id="258" name="Google Shape;258;p11"/>
          <p:cNvSpPr txBox="1">
            <a:spLocks noGrp="1"/>
          </p:cNvSpPr>
          <p:nvPr>
            <p:ph type="title" hasCustomPrompt="1"/>
          </p:nvPr>
        </p:nvSpPr>
        <p:spPr>
          <a:xfrm>
            <a:off x="1953600" y="1610250"/>
            <a:ext cx="5235900" cy="138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7200"/>
            </a:lvl1pPr>
            <a:lvl2pPr lvl="1" algn="ctr" rtl="0">
              <a:spcBef>
                <a:spcPts val="0"/>
              </a:spcBef>
              <a:spcAft>
                <a:spcPts val="0"/>
              </a:spcAft>
              <a:buSzPts val="8200"/>
              <a:buNone/>
              <a:defRPr sz="8200"/>
            </a:lvl2pPr>
            <a:lvl3pPr lvl="2" algn="ctr" rtl="0">
              <a:spcBef>
                <a:spcPts val="0"/>
              </a:spcBef>
              <a:spcAft>
                <a:spcPts val="0"/>
              </a:spcAft>
              <a:buSzPts val="8200"/>
              <a:buNone/>
              <a:defRPr sz="8200"/>
            </a:lvl3pPr>
            <a:lvl4pPr lvl="3" algn="ctr" rtl="0">
              <a:spcBef>
                <a:spcPts val="0"/>
              </a:spcBef>
              <a:spcAft>
                <a:spcPts val="0"/>
              </a:spcAft>
              <a:buSzPts val="8200"/>
              <a:buNone/>
              <a:defRPr sz="8200"/>
            </a:lvl4pPr>
            <a:lvl5pPr lvl="4" algn="ctr" rtl="0">
              <a:spcBef>
                <a:spcPts val="0"/>
              </a:spcBef>
              <a:spcAft>
                <a:spcPts val="0"/>
              </a:spcAft>
              <a:buSzPts val="8200"/>
              <a:buNone/>
              <a:defRPr sz="8200"/>
            </a:lvl5pPr>
            <a:lvl6pPr lvl="5" algn="ctr" rtl="0">
              <a:spcBef>
                <a:spcPts val="0"/>
              </a:spcBef>
              <a:spcAft>
                <a:spcPts val="0"/>
              </a:spcAft>
              <a:buSzPts val="8200"/>
              <a:buNone/>
              <a:defRPr sz="8200"/>
            </a:lvl6pPr>
            <a:lvl7pPr lvl="6" algn="ctr" rtl="0">
              <a:spcBef>
                <a:spcPts val="0"/>
              </a:spcBef>
              <a:spcAft>
                <a:spcPts val="0"/>
              </a:spcAft>
              <a:buSzPts val="8200"/>
              <a:buNone/>
              <a:defRPr sz="8200"/>
            </a:lvl7pPr>
            <a:lvl8pPr lvl="7" algn="ctr" rtl="0">
              <a:spcBef>
                <a:spcPts val="0"/>
              </a:spcBef>
              <a:spcAft>
                <a:spcPts val="0"/>
              </a:spcAft>
              <a:buSzPts val="8200"/>
              <a:buNone/>
              <a:defRPr sz="8200"/>
            </a:lvl8pPr>
            <a:lvl9pPr lvl="8" algn="ctr" rtl="0">
              <a:spcBef>
                <a:spcPts val="0"/>
              </a:spcBef>
              <a:spcAft>
                <a:spcPts val="0"/>
              </a:spcAft>
              <a:buSzPts val="8200"/>
              <a:buNone/>
              <a:defRPr sz="8200"/>
            </a:lvl9pPr>
          </a:lstStyle>
          <a:p>
            <a:r>
              <a:t>xx%</a:t>
            </a:r>
          </a:p>
        </p:txBody>
      </p:sp>
      <p:sp>
        <p:nvSpPr>
          <p:cNvPr id="259" name="Google Shape;259;p11"/>
          <p:cNvSpPr txBox="1">
            <a:spLocks noGrp="1"/>
          </p:cNvSpPr>
          <p:nvPr>
            <p:ph type="subTitle" idx="1"/>
          </p:nvPr>
        </p:nvSpPr>
        <p:spPr>
          <a:xfrm>
            <a:off x="2251300" y="2990850"/>
            <a:ext cx="46422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lt1"/>
                </a:solidFill>
              </a:defRPr>
            </a:lvl1pPr>
            <a:lvl2pPr lvl="1" algn="ctr" rtl="0">
              <a:spcBef>
                <a:spcPts val="0"/>
              </a:spcBef>
              <a:spcAft>
                <a:spcPts val="0"/>
              </a:spcAft>
              <a:buNone/>
              <a:defRPr sz="1600" b="1">
                <a:solidFill>
                  <a:schemeClr val="lt1"/>
                </a:solidFill>
              </a:defRPr>
            </a:lvl2pPr>
            <a:lvl3pPr lvl="2" algn="ctr" rtl="0">
              <a:spcBef>
                <a:spcPts val="0"/>
              </a:spcBef>
              <a:spcAft>
                <a:spcPts val="0"/>
              </a:spcAft>
              <a:buNone/>
              <a:defRPr sz="1600" b="1">
                <a:solidFill>
                  <a:schemeClr val="lt1"/>
                </a:solidFill>
              </a:defRPr>
            </a:lvl3pPr>
            <a:lvl4pPr lvl="3" algn="ctr" rtl="0">
              <a:spcBef>
                <a:spcPts val="0"/>
              </a:spcBef>
              <a:spcAft>
                <a:spcPts val="0"/>
              </a:spcAft>
              <a:buNone/>
              <a:defRPr sz="1600" b="1">
                <a:solidFill>
                  <a:schemeClr val="lt1"/>
                </a:solidFill>
              </a:defRPr>
            </a:lvl4pPr>
            <a:lvl5pPr lvl="4" algn="ctr" rtl="0">
              <a:spcBef>
                <a:spcPts val="0"/>
              </a:spcBef>
              <a:spcAft>
                <a:spcPts val="0"/>
              </a:spcAft>
              <a:buNone/>
              <a:defRPr sz="1600" b="1">
                <a:solidFill>
                  <a:schemeClr val="lt1"/>
                </a:solidFill>
              </a:defRPr>
            </a:lvl5pPr>
            <a:lvl6pPr lvl="5" algn="ctr" rtl="0">
              <a:spcBef>
                <a:spcPts val="0"/>
              </a:spcBef>
              <a:spcAft>
                <a:spcPts val="0"/>
              </a:spcAft>
              <a:buNone/>
              <a:defRPr sz="1600" b="1">
                <a:solidFill>
                  <a:schemeClr val="lt1"/>
                </a:solidFill>
              </a:defRPr>
            </a:lvl6pPr>
            <a:lvl7pPr lvl="6" algn="ctr" rtl="0">
              <a:spcBef>
                <a:spcPts val="0"/>
              </a:spcBef>
              <a:spcAft>
                <a:spcPts val="0"/>
              </a:spcAft>
              <a:buNone/>
              <a:defRPr sz="1600" b="1">
                <a:solidFill>
                  <a:schemeClr val="lt1"/>
                </a:solidFill>
              </a:defRPr>
            </a:lvl7pPr>
            <a:lvl8pPr lvl="7" algn="ctr" rtl="0">
              <a:spcBef>
                <a:spcPts val="0"/>
              </a:spcBef>
              <a:spcAft>
                <a:spcPts val="0"/>
              </a:spcAft>
              <a:buNone/>
              <a:defRPr sz="1600" b="1">
                <a:solidFill>
                  <a:schemeClr val="lt1"/>
                </a:solidFill>
              </a:defRPr>
            </a:lvl8pPr>
            <a:lvl9pPr lvl="8" algn="ctr" rtl="0">
              <a:spcBef>
                <a:spcPts val="0"/>
              </a:spcBef>
              <a:spcAft>
                <a:spcPts val="0"/>
              </a:spcAft>
              <a:buNone/>
              <a:defRPr sz="1600" b="1">
                <a:solidFill>
                  <a:schemeClr val="lt1"/>
                </a:solidFill>
              </a:defRPr>
            </a:lvl9pPr>
          </a:lstStyle>
          <a:p>
            <a:endParaRPr/>
          </a:p>
        </p:txBody>
      </p:sp>
      <p:sp>
        <p:nvSpPr>
          <p:cNvPr id="260" name="Google Shape;260;p11"/>
          <p:cNvSpPr/>
          <p:nvPr/>
        </p:nvSpPr>
        <p:spPr>
          <a:xfrm>
            <a:off x="0" y="0"/>
            <a:ext cx="9143991" cy="724841"/>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flipH="1">
            <a:off x="0" y="4418650"/>
            <a:ext cx="9143991" cy="724841"/>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912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62"/>
        <p:cNvGrpSpPr/>
        <p:nvPr/>
      </p:nvGrpSpPr>
      <p:grpSpPr>
        <a:xfrm>
          <a:off x="0" y="0"/>
          <a:ext cx="0" cy="0"/>
          <a:chOff x="0" y="0"/>
          <a:chExt cx="0" cy="0"/>
        </a:xfrm>
      </p:grpSpPr>
    </p:spTree>
    <p:extLst>
      <p:ext uri="{BB962C8B-B14F-4D97-AF65-F5344CB8AC3E}">
        <p14:creationId xmlns:p14="http://schemas.microsoft.com/office/powerpoint/2010/main" val="2209836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263"/>
        <p:cNvGrpSpPr/>
        <p:nvPr/>
      </p:nvGrpSpPr>
      <p:grpSpPr>
        <a:xfrm>
          <a:off x="0" y="0"/>
          <a:ext cx="0" cy="0"/>
          <a:chOff x="0" y="0"/>
          <a:chExt cx="0" cy="0"/>
        </a:xfrm>
      </p:grpSpPr>
      <p:sp>
        <p:nvSpPr>
          <p:cNvPr id="264" name="Google Shape;264;p13"/>
          <p:cNvSpPr txBox="1">
            <a:spLocks noGrp="1"/>
          </p:cNvSpPr>
          <p:nvPr>
            <p:ph type="subTitle" idx="1"/>
          </p:nvPr>
        </p:nvSpPr>
        <p:spPr>
          <a:xfrm>
            <a:off x="1715938" y="1823288"/>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65" name="Google Shape;265;p13"/>
          <p:cNvSpPr txBox="1">
            <a:spLocks noGrp="1"/>
          </p:cNvSpPr>
          <p:nvPr>
            <p:ph type="title" hasCustomPrompt="1"/>
          </p:nvPr>
        </p:nvSpPr>
        <p:spPr>
          <a:xfrm>
            <a:off x="713400" y="204802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6" name="Google Shape;266;p13"/>
          <p:cNvSpPr txBox="1">
            <a:spLocks noGrp="1"/>
          </p:cNvSpPr>
          <p:nvPr>
            <p:ph type="subTitle" idx="2"/>
          </p:nvPr>
        </p:nvSpPr>
        <p:spPr>
          <a:xfrm>
            <a:off x="1715950" y="2133247"/>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67" name="Google Shape;267;p13"/>
          <p:cNvSpPr txBox="1">
            <a:spLocks noGrp="1"/>
          </p:cNvSpPr>
          <p:nvPr>
            <p:ph type="title" idx="3" hasCustomPrompt="1"/>
          </p:nvPr>
        </p:nvSpPr>
        <p:spPr>
          <a:xfrm>
            <a:off x="4708925" y="204802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8" name="Google Shape;268;p13"/>
          <p:cNvSpPr txBox="1">
            <a:spLocks noGrp="1"/>
          </p:cNvSpPr>
          <p:nvPr>
            <p:ph type="title" idx="4" hasCustomPrompt="1"/>
          </p:nvPr>
        </p:nvSpPr>
        <p:spPr>
          <a:xfrm>
            <a:off x="713400" y="3526350"/>
            <a:ext cx="9603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9" name="Google Shape;269;p13"/>
          <p:cNvSpPr txBox="1">
            <a:spLocks noGrp="1"/>
          </p:cNvSpPr>
          <p:nvPr>
            <p:ph type="title" idx="5" hasCustomPrompt="1"/>
          </p:nvPr>
        </p:nvSpPr>
        <p:spPr>
          <a:xfrm>
            <a:off x="4708973" y="3526350"/>
            <a:ext cx="9603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70" name="Google Shape;270;p13"/>
          <p:cNvSpPr txBox="1">
            <a:spLocks noGrp="1"/>
          </p:cNvSpPr>
          <p:nvPr>
            <p:ph type="subTitle" idx="6"/>
          </p:nvPr>
        </p:nvSpPr>
        <p:spPr>
          <a:xfrm>
            <a:off x="5711513" y="1823288"/>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1" name="Google Shape;271;p13"/>
          <p:cNvSpPr txBox="1">
            <a:spLocks noGrp="1"/>
          </p:cNvSpPr>
          <p:nvPr>
            <p:ph type="subTitle" idx="7"/>
          </p:nvPr>
        </p:nvSpPr>
        <p:spPr>
          <a:xfrm>
            <a:off x="5711525" y="2133247"/>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2" name="Google Shape;272;p13"/>
          <p:cNvSpPr txBox="1">
            <a:spLocks noGrp="1"/>
          </p:cNvSpPr>
          <p:nvPr>
            <p:ph type="subTitle" idx="8"/>
          </p:nvPr>
        </p:nvSpPr>
        <p:spPr>
          <a:xfrm>
            <a:off x="1715938" y="3289639"/>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3" name="Google Shape;273;p13"/>
          <p:cNvSpPr txBox="1">
            <a:spLocks noGrp="1"/>
          </p:cNvSpPr>
          <p:nvPr>
            <p:ph type="subTitle" idx="9"/>
          </p:nvPr>
        </p:nvSpPr>
        <p:spPr>
          <a:xfrm>
            <a:off x="1715950" y="3603410"/>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4" name="Google Shape;274;p13"/>
          <p:cNvSpPr txBox="1">
            <a:spLocks noGrp="1"/>
          </p:cNvSpPr>
          <p:nvPr>
            <p:ph type="subTitle" idx="13"/>
          </p:nvPr>
        </p:nvSpPr>
        <p:spPr>
          <a:xfrm>
            <a:off x="5711513" y="3289639"/>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5" name="Google Shape;275;p13"/>
          <p:cNvSpPr txBox="1">
            <a:spLocks noGrp="1"/>
          </p:cNvSpPr>
          <p:nvPr>
            <p:ph type="subTitle" idx="14"/>
          </p:nvPr>
        </p:nvSpPr>
        <p:spPr>
          <a:xfrm>
            <a:off x="5711525" y="3603410"/>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6" name="Google Shape;276;p13"/>
          <p:cNvSpPr txBox="1">
            <a:spLocks noGrp="1"/>
          </p:cNvSpPr>
          <p:nvPr>
            <p:ph type="title" idx="15"/>
          </p:nvPr>
        </p:nvSpPr>
        <p:spPr>
          <a:xfrm>
            <a:off x="2171700" y="452325"/>
            <a:ext cx="48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7" name="Google Shape;277;p13"/>
          <p:cNvSpPr/>
          <p:nvPr/>
        </p:nvSpPr>
        <p:spPr>
          <a:xfrm rot="2700000" flipH="1">
            <a:off x="8267046" y="185901"/>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2700000">
            <a:off x="70296" y="185901"/>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3"/>
          <p:cNvGrpSpPr/>
          <p:nvPr/>
        </p:nvGrpSpPr>
        <p:grpSpPr>
          <a:xfrm flipH="1">
            <a:off x="880933" y="28928"/>
            <a:ext cx="953637" cy="510459"/>
            <a:chOff x="1860050" y="6002350"/>
            <a:chExt cx="1274575" cy="682250"/>
          </a:xfrm>
        </p:grpSpPr>
        <p:sp>
          <p:nvSpPr>
            <p:cNvPr id="280" name="Google Shape;280;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3"/>
          <p:cNvGrpSpPr/>
          <p:nvPr/>
        </p:nvGrpSpPr>
        <p:grpSpPr>
          <a:xfrm flipH="1">
            <a:off x="-127645" y="347552"/>
            <a:ext cx="752540" cy="941385"/>
            <a:chOff x="1860050" y="5426400"/>
            <a:chExt cx="1005800" cy="1258200"/>
          </a:xfrm>
        </p:grpSpPr>
        <p:sp>
          <p:nvSpPr>
            <p:cNvPr id="287" name="Google Shape;287;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3"/>
          <p:cNvGrpSpPr/>
          <p:nvPr/>
        </p:nvGrpSpPr>
        <p:grpSpPr>
          <a:xfrm rot="3960245" flipH="1">
            <a:off x="7736884" y="-218408"/>
            <a:ext cx="953726" cy="941473"/>
            <a:chOff x="1860050" y="5426400"/>
            <a:chExt cx="1274575" cy="1258200"/>
          </a:xfrm>
        </p:grpSpPr>
        <p:sp>
          <p:nvSpPr>
            <p:cNvPr id="294" name="Google Shape;294;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3"/>
          <p:cNvGrpSpPr/>
          <p:nvPr/>
        </p:nvGrpSpPr>
        <p:grpSpPr>
          <a:xfrm rot="3960245" flipH="1">
            <a:off x="8646381" y="970050"/>
            <a:ext cx="1023221" cy="662406"/>
            <a:chOff x="1860050" y="5799350"/>
            <a:chExt cx="1367450" cy="885250"/>
          </a:xfrm>
        </p:grpSpPr>
        <p:sp>
          <p:nvSpPr>
            <p:cNvPr id="301" name="Google Shape;301;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3"/>
          <p:cNvSpPr/>
          <p:nvPr/>
        </p:nvSpPr>
        <p:spPr>
          <a:xfrm rot="8100000">
            <a:off x="8267046" y="4479226"/>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rot="-8100000" flipH="1">
            <a:off x="70296" y="4479226"/>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42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3"/>
        <p:cNvGrpSpPr/>
        <p:nvPr/>
      </p:nvGrpSpPr>
      <p:grpSpPr>
        <a:xfrm>
          <a:off x="0" y="0"/>
          <a:ext cx="0" cy="0"/>
          <a:chOff x="0" y="0"/>
          <a:chExt cx="0" cy="0"/>
        </a:xfrm>
      </p:grpSpPr>
      <p:sp>
        <p:nvSpPr>
          <p:cNvPr id="24" name="Google Shape;24;p3"/>
          <p:cNvSpPr/>
          <p:nvPr/>
        </p:nvSpPr>
        <p:spPr>
          <a:xfrm rot="-6885812">
            <a:off x="-420416" y="4297387"/>
            <a:ext cx="1749157" cy="106871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662453">
            <a:off x="-364066" y="-671498"/>
            <a:ext cx="1749051"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495489">
            <a:off x="8025882" y="3860351"/>
            <a:ext cx="1748931" cy="106857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4605766">
            <a:off x="8252637" y="225878"/>
            <a:ext cx="1749175" cy="10687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rot="-400738">
            <a:off x="-90026" y="47998"/>
            <a:ext cx="9470472" cy="13231388"/>
            <a:chOff x="6260625" y="2712350"/>
            <a:chExt cx="1146175" cy="1601325"/>
          </a:xfrm>
        </p:grpSpPr>
        <p:sp>
          <p:nvSpPr>
            <p:cNvPr id="29" name="Google Shape;29;p3"/>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rot="-9271741">
            <a:off x="2935736" y="-654848"/>
            <a:ext cx="1749238" cy="106876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954942">
            <a:off x="20724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txBox="1">
            <a:spLocks noGrp="1"/>
          </p:cNvSpPr>
          <p:nvPr>
            <p:ph type="title"/>
          </p:nvPr>
        </p:nvSpPr>
        <p:spPr>
          <a:xfrm rot="-138496">
            <a:off x="1658233" y="2113563"/>
            <a:ext cx="3113526" cy="985096"/>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b="0">
                <a:solidFill>
                  <a:schemeClr val="accent6"/>
                </a:solidFill>
                <a:highlight>
                  <a:schemeClr val="dk1"/>
                </a:highlight>
                <a:latin typeface="Special Elite"/>
                <a:ea typeface="Special Elite"/>
                <a:cs typeface="Special Elite"/>
                <a:sym typeface="Special Elit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5" name="Google Shape;35;p3"/>
          <p:cNvSpPr txBox="1">
            <a:spLocks noGrp="1"/>
          </p:cNvSpPr>
          <p:nvPr>
            <p:ph type="title" idx="2" hasCustomPrompt="1"/>
          </p:nvPr>
        </p:nvSpPr>
        <p:spPr>
          <a:xfrm rot="-138565">
            <a:off x="2594255" y="1333495"/>
            <a:ext cx="1168849" cy="744605"/>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 name="Google Shape;36;p3"/>
          <p:cNvSpPr txBox="1">
            <a:spLocks noGrp="1"/>
          </p:cNvSpPr>
          <p:nvPr>
            <p:ph type="subTitle" idx="1"/>
          </p:nvPr>
        </p:nvSpPr>
        <p:spPr>
          <a:xfrm rot="-138790">
            <a:off x="1840449" y="3261577"/>
            <a:ext cx="2831908" cy="744605"/>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0"/>
        <p:cNvGrpSpPr/>
        <p:nvPr/>
      </p:nvGrpSpPr>
      <p:grpSpPr>
        <a:xfrm>
          <a:off x="0" y="0"/>
          <a:ext cx="0" cy="0"/>
          <a:chOff x="0" y="0"/>
          <a:chExt cx="0" cy="0"/>
        </a:xfrm>
      </p:grpSpPr>
      <p:sp>
        <p:nvSpPr>
          <p:cNvPr id="311" name="Google Shape;311;p14"/>
          <p:cNvSpPr/>
          <p:nvPr/>
        </p:nvSpPr>
        <p:spPr>
          <a:xfrm rot="-5400000" flipH="1">
            <a:off x="6176205" y="-1196233"/>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rot="10512828">
            <a:off x="128246" y="334396"/>
            <a:ext cx="1454252" cy="1102877"/>
          </a:xfrm>
          <a:custGeom>
            <a:avLst/>
            <a:gdLst/>
            <a:ahLst/>
            <a:cxnLst/>
            <a:rect l="l" t="t" r="r" b="b"/>
            <a:pathLst>
              <a:path w="15158" h="8017" extrusionOk="0">
                <a:moveTo>
                  <a:pt x="11040" y="0"/>
                </a:moveTo>
                <a:cubicBezTo>
                  <a:pt x="10965" y="0"/>
                  <a:pt x="10889" y="3"/>
                  <a:pt x="10812" y="8"/>
                </a:cubicBezTo>
                <a:cubicBezTo>
                  <a:pt x="9395" y="91"/>
                  <a:pt x="8002" y="972"/>
                  <a:pt x="6716" y="1496"/>
                </a:cubicBezTo>
                <a:cubicBezTo>
                  <a:pt x="5037" y="2175"/>
                  <a:pt x="2846" y="2342"/>
                  <a:pt x="1346" y="3389"/>
                </a:cubicBezTo>
                <a:cubicBezTo>
                  <a:pt x="537" y="3949"/>
                  <a:pt x="1" y="5032"/>
                  <a:pt x="441" y="5925"/>
                </a:cubicBezTo>
                <a:cubicBezTo>
                  <a:pt x="703" y="6497"/>
                  <a:pt x="1299" y="6818"/>
                  <a:pt x="1870" y="7080"/>
                </a:cubicBezTo>
                <a:cubicBezTo>
                  <a:pt x="3289" y="7704"/>
                  <a:pt x="4839" y="8016"/>
                  <a:pt x="6388" y="8016"/>
                </a:cubicBezTo>
                <a:cubicBezTo>
                  <a:pt x="7527" y="8016"/>
                  <a:pt x="8666" y="7847"/>
                  <a:pt x="9752" y="7509"/>
                </a:cubicBezTo>
                <a:cubicBezTo>
                  <a:pt x="10633" y="7223"/>
                  <a:pt x="11466" y="6854"/>
                  <a:pt x="12264" y="6437"/>
                </a:cubicBezTo>
                <a:cubicBezTo>
                  <a:pt x="14133" y="5485"/>
                  <a:pt x="15157" y="3949"/>
                  <a:pt x="14026" y="1937"/>
                </a:cubicBezTo>
                <a:cubicBezTo>
                  <a:pt x="13362" y="777"/>
                  <a:pt x="12356" y="0"/>
                  <a:pt x="11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txBox="1">
            <a:spLocks noGrp="1"/>
          </p:cNvSpPr>
          <p:nvPr>
            <p:ph type="title"/>
          </p:nvPr>
        </p:nvSpPr>
        <p:spPr>
          <a:xfrm>
            <a:off x="2943225" y="3238550"/>
            <a:ext cx="32577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solidFill>
                  <a:schemeClr val="lt1"/>
                </a:solidFill>
              </a:defRPr>
            </a:lvl1pPr>
            <a:lvl2pPr lvl="1" algn="ctr" rtl="0">
              <a:spcBef>
                <a:spcPts val="0"/>
              </a:spcBef>
              <a:spcAft>
                <a:spcPts val="0"/>
              </a:spcAft>
              <a:buNone/>
              <a:defRPr sz="2000" b="1">
                <a:solidFill>
                  <a:schemeClr val="lt1"/>
                </a:solidFill>
              </a:defRPr>
            </a:lvl2pPr>
            <a:lvl3pPr lvl="2" algn="ctr" rtl="0">
              <a:spcBef>
                <a:spcPts val="0"/>
              </a:spcBef>
              <a:spcAft>
                <a:spcPts val="0"/>
              </a:spcAft>
              <a:buNone/>
              <a:defRPr sz="2000" b="1">
                <a:solidFill>
                  <a:schemeClr val="lt1"/>
                </a:solidFill>
              </a:defRPr>
            </a:lvl3pPr>
            <a:lvl4pPr lvl="3" algn="ctr" rtl="0">
              <a:spcBef>
                <a:spcPts val="0"/>
              </a:spcBef>
              <a:spcAft>
                <a:spcPts val="0"/>
              </a:spcAft>
              <a:buNone/>
              <a:defRPr sz="2000" b="1">
                <a:solidFill>
                  <a:schemeClr val="lt1"/>
                </a:solidFill>
              </a:defRPr>
            </a:lvl4pPr>
            <a:lvl5pPr lvl="4" algn="ctr" rtl="0">
              <a:spcBef>
                <a:spcPts val="0"/>
              </a:spcBef>
              <a:spcAft>
                <a:spcPts val="0"/>
              </a:spcAft>
              <a:buNone/>
              <a:defRPr sz="2000" b="1">
                <a:solidFill>
                  <a:schemeClr val="lt1"/>
                </a:solidFill>
              </a:defRPr>
            </a:lvl5pPr>
            <a:lvl6pPr lvl="5" algn="ctr" rtl="0">
              <a:spcBef>
                <a:spcPts val="0"/>
              </a:spcBef>
              <a:spcAft>
                <a:spcPts val="0"/>
              </a:spcAft>
              <a:buNone/>
              <a:defRPr sz="2000" b="1">
                <a:solidFill>
                  <a:schemeClr val="lt1"/>
                </a:solidFill>
              </a:defRPr>
            </a:lvl6pPr>
            <a:lvl7pPr lvl="6" algn="ctr" rtl="0">
              <a:spcBef>
                <a:spcPts val="0"/>
              </a:spcBef>
              <a:spcAft>
                <a:spcPts val="0"/>
              </a:spcAft>
              <a:buNone/>
              <a:defRPr sz="2000" b="1">
                <a:solidFill>
                  <a:schemeClr val="lt1"/>
                </a:solidFill>
              </a:defRPr>
            </a:lvl7pPr>
            <a:lvl8pPr lvl="7" algn="ctr" rtl="0">
              <a:spcBef>
                <a:spcPts val="0"/>
              </a:spcBef>
              <a:spcAft>
                <a:spcPts val="0"/>
              </a:spcAft>
              <a:buNone/>
              <a:defRPr sz="2000" b="1">
                <a:solidFill>
                  <a:schemeClr val="lt1"/>
                </a:solidFill>
              </a:defRPr>
            </a:lvl8pPr>
            <a:lvl9pPr lvl="8" algn="ctr" rtl="0">
              <a:spcBef>
                <a:spcPts val="0"/>
              </a:spcBef>
              <a:spcAft>
                <a:spcPts val="0"/>
              </a:spcAft>
              <a:buNone/>
              <a:defRPr sz="2000" b="1">
                <a:solidFill>
                  <a:schemeClr val="lt1"/>
                </a:solidFill>
              </a:defRPr>
            </a:lvl9pPr>
          </a:lstStyle>
          <a:p>
            <a:endParaRPr/>
          </a:p>
        </p:txBody>
      </p:sp>
      <p:sp>
        <p:nvSpPr>
          <p:cNvPr id="314" name="Google Shape;314;p14"/>
          <p:cNvSpPr txBox="1">
            <a:spLocks noGrp="1"/>
          </p:cNvSpPr>
          <p:nvPr>
            <p:ph type="subTitle" idx="1"/>
          </p:nvPr>
        </p:nvSpPr>
        <p:spPr>
          <a:xfrm>
            <a:off x="2723350" y="1586050"/>
            <a:ext cx="3697200" cy="14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b="1"/>
            </a:lvl2pPr>
            <a:lvl3pPr lvl="2" algn="ctr" rtl="0">
              <a:spcBef>
                <a:spcPts val="0"/>
              </a:spcBef>
              <a:spcAft>
                <a:spcPts val="0"/>
              </a:spcAft>
              <a:buNone/>
              <a:defRPr sz="2000" b="1"/>
            </a:lvl3pPr>
            <a:lvl4pPr lvl="3" algn="ctr" rtl="0">
              <a:spcBef>
                <a:spcPts val="0"/>
              </a:spcBef>
              <a:spcAft>
                <a:spcPts val="0"/>
              </a:spcAft>
              <a:buNone/>
              <a:defRPr sz="2000" b="1"/>
            </a:lvl4pPr>
            <a:lvl5pPr lvl="4" algn="ctr" rtl="0">
              <a:spcBef>
                <a:spcPts val="0"/>
              </a:spcBef>
              <a:spcAft>
                <a:spcPts val="0"/>
              </a:spcAft>
              <a:buNone/>
              <a:defRPr sz="2000" b="1"/>
            </a:lvl5pPr>
            <a:lvl6pPr lvl="5" algn="ctr" rtl="0">
              <a:spcBef>
                <a:spcPts val="0"/>
              </a:spcBef>
              <a:spcAft>
                <a:spcPts val="0"/>
              </a:spcAft>
              <a:buNone/>
              <a:defRPr sz="2000" b="1"/>
            </a:lvl6pPr>
            <a:lvl7pPr lvl="6" algn="ctr" rtl="0">
              <a:spcBef>
                <a:spcPts val="0"/>
              </a:spcBef>
              <a:spcAft>
                <a:spcPts val="0"/>
              </a:spcAft>
              <a:buNone/>
              <a:defRPr sz="2000" b="1"/>
            </a:lvl7pPr>
            <a:lvl8pPr lvl="7" algn="ctr" rtl="0">
              <a:spcBef>
                <a:spcPts val="0"/>
              </a:spcBef>
              <a:spcAft>
                <a:spcPts val="0"/>
              </a:spcAft>
              <a:buNone/>
              <a:defRPr sz="2000" b="1"/>
            </a:lvl8pPr>
            <a:lvl9pPr lvl="8" algn="ctr" rtl="0">
              <a:spcBef>
                <a:spcPts val="0"/>
              </a:spcBef>
              <a:spcAft>
                <a:spcPts val="0"/>
              </a:spcAft>
              <a:buNone/>
              <a:defRPr sz="2000" b="1"/>
            </a:lvl9pPr>
          </a:lstStyle>
          <a:p>
            <a:endParaRPr/>
          </a:p>
        </p:txBody>
      </p:sp>
      <p:grpSp>
        <p:nvGrpSpPr>
          <p:cNvPr id="315" name="Google Shape;315;p14"/>
          <p:cNvGrpSpPr/>
          <p:nvPr/>
        </p:nvGrpSpPr>
        <p:grpSpPr>
          <a:xfrm rot="-3283604" flipH="1">
            <a:off x="7510106" y="-432264"/>
            <a:ext cx="1241972" cy="1042608"/>
            <a:chOff x="370875" y="4219400"/>
            <a:chExt cx="1314775" cy="1103725"/>
          </a:xfrm>
        </p:grpSpPr>
        <p:sp>
          <p:nvSpPr>
            <p:cNvPr id="316" name="Google Shape;316;p14"/>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4"/>
          <p:cNvGrpSpPr/>
          <p:nvPr/>
        </p:nvGrpSpPr>
        <p:grpSpPr>
          <a:xfrm rot="3283604">
            <a:off x="392056" y="-460489"/>
            <a:ext cx="1241972" cy="1042608"/>
            <a:chOff x="370875" y="4219400"/>
            <a:chExt cx="1314775" cy="1103725"/>
          </a:xfrm>
        </p:grpSpPr>
        <p:sp>
          <p:nvSpPr>
            <p:cNvPr id="326" name="Google Shape;326;p14"/>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4"/>
          <p:cNvGrpSpPr/>
          <p:nvPr/>
        </p:nvGrpSpPr>
        <p:grpSpPr>
          <a:xfrm>
            <a:off x="8256897" y="4615162"/>
            <a:ext cx="789543" cy="341173"/>
            <a:chOff x="3165550" y="1111875"/>
            <a:chExt cx="604875" cy="261375"/>
          </a:xfrm>
        </p:grpSpPr>
        <p:sp>
          <p:nvSpPr>
            <p:cNvPr id="336" name="Google Shape;336;p14"/>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14"/>
          <p:cNvSpPr/>
          <p:nvPr/>
        </p:nvSpPr>
        <p:spPr>
          <a:xfrm>
            <a:off x="50" y="4219650"/>
            <a:ext cx="9144142" cy="9238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138488" y="463428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925488" y="43975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3582363" y="48575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4"/>
          <p:cNvGrpSpPr/>
          <p:nvPr/>
        </p:nvGrpSpPr>
        <p:grpSpPr>
          <a:xfrm>
            <a:off x="-90662" y="4457932"/>
            <a:ext cx="1179237" cy="777766"/>
            <a:chOff x="4657725" y="1431175"/>
            <a:chExt cx="1117125" cy="736800"/>
          </a:xfrm>
        </p:grpSpPr>
        <p:sp>
          <p:nvSpPr>
            <p:cNvPr id="345" name="Google Shape;345;p14"/>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4"/>
          <p:cNvSpPr/>
          <p:nvPr/>
        </p:nvSpPr>
        <p:spPr>
          <a:xfrm>
            <a:off x="5694399" y="41550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14"/>
          <p:cNvGrpSpPr/>
          <p:nvPr/>
        </p:nvGrpSpPr>
        <p:grpSpPr>
          <a:xfrm>
            <a:off x="7226527" y="4397543"/>
            <a:ext cx="1809127" cy="777735"/>
            <a:chOff x="3587650" y="1532750"/>
            <a:chExt cx="695925" cy="299175"/>
          </a:xfrm>
        </p:grpSpPr>
        <p:sp>
          <p:nvSpPr>
            <p:cNvPr id="355" name="Google Shape;355;p14"/>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4"/>
          <p:cNvSpPr/>
          <p:nvPr/>
        </p:nvSpPr>
        <p:spPr>
          <a:xfrm>
            <a:off x="6467388" y="47370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676750" y="227835"/>
            <a:ext cx="1475968" cy="3411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9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60"/>
        <p:cNvGrpSpPr/>
        <p:nvPr/>
      </p:nvGrpSpPr>
      <p:grpSpPr>
        <a:xfrm>
          <a:off x="0" y="0"/>
          <a:ext cx="0" cy="0"/>
          <a:chOff x="0" y="0"/>
          <a:chExt cx="0" cy="0"/>
        </a:xfrm>
      </p:grpSpPr>
      <p:sp>
        <p:nvSpPr>
          <p:cNvPr id="361" name="Google Shape;361;p15"/>
          <p:cNvSpPr txBox="1">
            <a:spLocks noGrp="1"/>
          </p:cNvSpPr>
          <p:nvPr>
            <p:ph type="title"/>
          </p:nvPr>
        </p:nvSpPr>
        <p:spPr>
          <a:xfrm>
            <a:off x="1009025" y="2285776"/>
            <a:ext cx="2726400" cy="80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362" name="Google Shape;362;p15"/>
          <p:cNvSpPr txBox="1">
            <a:spLocks noGrp="1"/>
          </p:cNvSpPr>
          <p:nvPr>
            <p:ph type="title" idx="2" hasCustomPrompt="1"/>
          </p:nvPr>
        </p:nvSpPr>
        <p:spPr>
          <a:xfrm>
            <a:off x="2375925" y="1465251"/>
            <a:ext cx="1359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63" name="Google Shape;363;p15"/>
          <p:cNvSpPr txBox="1">
            <a:spLocks noGrp="1"/>
          </p:cNvSpPr>
          <p:nvPr>
            <p:ph type="subTitle" idx="1"/>
          </p:nvPr>
        </p:nvSpPr>
        <p:spPr>
          <a:xfrm>
            <a:off x="1008950" y="3010749"/>
            <a:ext cx="2726400" cy="667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0"/>
              </a:spcBef>
              <a:spcAft>
                <a:spcPts val="0"/>
              </a:spcAft>
              <a:buNone/>
              <a:defRPr sz="1600" b="1"/>
            </a:lvl2pPr>
            <a:lvl3pPr lvl="2" algn="r" rtl="0">
              <a:spcBef>
                <a:spcPts val="0"/>
              </a:spcBef>
              <a:spcAft>
                <a:spcPts val="0"/>
              </a:spcAft>
              <a:buNone/>
              <a:defRPr sz="1600" b="1"/>
            </a:lvl3pPr>
            <a:lvl4pPr lvl="3" algn="r" rtl="0">
              <a:spcBef>
                <a:spcPts val="0"/>
              </a:spcBef>
              <a:spcAft>
                <a:spcPts val="0"/>
              </a:spcAft>
              <a:buNone/>
              <a:defRPr sz="1600" b="1"/>
            </a:lvl4pPr>
            <a:lvl5pPr lvl="4" algn="r" rtl="0">
              <a:spcBef>
                <a:spcPts val="0"/>
              </a:spcBef>
              <a:spcAft>
                <a:spcPts val="0"/>
              </a:spcAft>
              <a:buNone/>
              <a:defRPr sz="1600" b="1"/>
            </a:lvl5pPr>
            <a:lvl6pPr lvl="5" algn="r" rtl="0">
              <a:spcBef>
                <a:spcPts val="0"/>
              </a:spcBef>
              <a:spcAft>
                <a:spcPts val="0"/>
              </a:spcAft>
              <a:buNone/>
              <a:defRPr sz="1600" b="1"/>
            </a:lvl6pPr>
            <a:lvl7pPr lvl="6" algn="r" rtl="0">
              <a:spcBef>
                <a:spcPts val="0"/>
              </a:spcBef>
              <a:spcAft>
                <a:spcPts val="0"/>
              </a:spcAft>
              <a:buNone/>
              <a:defRPr sz="1600" b="1"/>
            </a:lvl7pPr>
            <a:lvl8pPr lvl="7" algn="r" rtl="0">
              <a:spcBef>
                <a:spcPts val="0"/>
              </a:spcBef>
              <a:spcAft>
                <a:spcPts val="0"/>
              </a:spcAft>
              <a:buNone/>
              <a:defRPr sz="1600" b="1"/>
            </a:lvl8pPr>
            <a:lvl9pPr lvl="8" algn="r" rtl="0">
              <a:spcBef>
                <a:spcPts val="0"/>
              </a:spcBef>
              <a:spcAft>
                <a:spcPts val="0"/>
              </a:spcAft>
              <a:buNone/>
              <a:defRPr sz="1600" b="1"/>
            </a:lvl9pPr>
          </a:lstStyle>
          <a:p>
            <a:endParaRPr/>
          </a:p>
        </p:txBody>
      </p:sp>
      <p:sp>
        <p:nvSpPr>
          <p:cNvPr id="364" name="Google Shape;364;p15"/>
          <p:cNvSpPr/>
          <p:nvPr/>
        </p:nvSpPr>
        <p:spPr>
          <a:xfrm>
            <a:off x="4826825" y="0"/>
            <a:ext cx="4094273" cy="324552"/>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4950025" y="-94800"/>
            <a:ext cx="3856302" cy="293824"/>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rot="5400000" flipH="1">
            <a:off x="119625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15"/>
          <p:cNvGrpSpPr/>
          <p:nvPr/>
        </p:nvGrpSpPr>
        <p:grpSpPr>
          <a:xfrm flipH="1">
            <a:off x="216758" y="4457932"/>
            <a:ext cx="1179237" cy="777766"/>
            <a:chOff x="4657725" y="1431175"/>
            <a:chExt cx="1117125" cy="736800"/>
          </a:xfrm>
        </p:grpSpPr>
        <p:sp>
          <p:nvSpPr>
            <p:cNvPr id="368" name="Google Shape;368;p15"/>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5"/>
          <p:cNvSpPr/>
          <p:nvPr/>
        </p:nvSpPr>
        <p:spPr>
          <a:xfrm flipH="1">
            <a:off x="2457246"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flipH="1">
            <a:off x="516971"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flipH="1">
            <a:off x="87360"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flipH="1">
            <a:off x="3150835"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2" name="Google Shape;382;p16"/>
          <p:cNvSpPr txBox="1">
            <a:spLocks noGrp="1"/>
          </p:cNvSpPr>
          <p:nvPr>
            <p:ph type="subTitle" idx="1"/>
          </p:nvPr>
        </p:nvSpPr>
        <p:spPr>
          <a:xfrm>
            <a:off x="1466898" y="3499100"/>
            <a:ext cx="25125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83" name="Google Shape;383;p16"/>
          <p:cNvSpPr txBox="1">
            <a:spLocks noGrp="1"/>
          </p:cNvSpPr>
          <p:nvPr>
            <p:ph type="subTitle" idx="2"/>
          </p:nvPr>
        </p:nvSpPr>
        <p:spPr>
          <a:xfrm>
            <a:off x="1466995" y="3892021"/>
            <a:ext cx="25125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384" name="Google Shape;384;p16"/>
          <p:cNvSpPr txBox="1">
            <a:spLocks noGrp="1"/>
          </p:cNvSpPr>
          <p:nvPr>
            <p:ph type="subTitle" idx="3"/>
          </p:nvPr>
        </p:nvSpPr>
        <p:spPr>
          <a:xfrm>
            <a:off x="5037898" y="3499100"/>
            <a:ext cx="25125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85" name="Google Shape;385;p16"/>
          <p:cNvSpPr txBox="1">
            <a:spLocks noGrp="1"/>
          </p:cNvSpPr>
          <p:nvPr>
            <p:ph type="subTitle" idx="4"/>
          </p:nvPr>
        </p:nvSpPr>
        <p:spPr>
          <a:xfrm>
            <a:off x="5037995" y="3892021"/>
            <a:ext cx="25125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grpSp>
        <p:nvGrpSpPr>
          <p:cNvPr id="386" name="Google Shape;386;p16"/>
          <p:cNvGrpSpPr/>
          <p:nvPr/>
        </p:nvGrpSpPr>
        <p:grpSpPr>
          <a:xfrm rot="-1772458" flipH="1">
            <a:off x="-720210" y="3159426"/>
            <a:ext cx="1548163" cy="847739"/>
            <a:chOff x="6012650" y="5912325"/>
            <a:chExt cx="2266375" cy="506775"/>
          </a:xfrm>
        </p:grpSpPr>
        <p:sp>
          <p:nvSpPr>
            <p:cNvPr id="387" name="Google Shape;387;p16"/>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16"/>
          <p:cNvGrpSpPr/>
          <p:nvPr/>
        </p:nvGrpSpPr>
        <p:grpSpPr>
          <a:xfrm rot="-1772695" flipH="1">
            <a:off x="7850345" y="314807"/>
            <a:ext cx="1780079" cy="847739"/>
            <a:chOff x="6012650" y="5912325"/>
            <a:chExt cx="2266375" cy="506775"/>
          </a:xfrm>
        </p:grpSpPr>
        <p:sp>
          <p:nvSpPr>
            <p:cNvPr id="391" name="Google Shape;391;p16"/>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6"/>
          <p:cNvSpPr/>
          <p:nvPr/>
        </p:nvSpPr>
        <p:spPr>
          <a:xfrm rot="-5400000">
            <a:off x="7391891" y="3391382"/>
            <a:ext cx="1045953" cy="245828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rot="5400000">
            <a:off x="706166" y="-706168"/>
            <a:ext cx="1045953" cy="245828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369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6"/>
        <p:cNvGrpSpPr/>
        <p:nvPr/>
      </p:nvGrpSpPr>
      <p:grpSpPr>
        <a:xfrm>
          <a:off x="0" y="0"/>
          <a:ext cx="0" cy="0"/>
          <a:chOff x="0" y="0"/>
          <a:chExt cx="0" cy="0"/>
        </a:xfrm>
      </p:grpSpPr>
      <p:sp>
        <p:nvSpPr>
          <p:cNvPr id="397" name="Google Shape;397;p17"/>
          <p:cNvSpPr txBox="1">
            <a:spLocks noGrp="1"/>
          </p:cNvSpPr>
          <p:nvPr>
            <p:ph type="subTitle" idx="1"/>
          </p:nvPr>
        </p:nvSpPr>
        <p:spPr>
          <a:xfrm>
            <a:off x="5343650" y="815750"/>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98" name="Google Shape;398;p17"/>
          <p:cNvSpPr txBox="1">
            <a:spLocks noGrp="1"/>
          </p:cNvSpPr>
          <p:nvPr>
            <p:ph type="subTitle" idx="2"/>
          </p:nvPr>
        </p:nvSpPr>
        <p:spPr>
          <a:xfrm>
            <a:off x="5343659" y="1125120"/>
            <a:ext cx="22545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399" name="Google Shape;399;p17"/>
          <p:cNvSpPr txBox="1">
            <a:spLocks noGrp="1"/>
          </p:cNvSpPr>
          <p:nvPr>
            <p:ph type="subTitle" idx="3"/>
          </p:nvPr>
        </p:nvSpPr>
        <p:spPr>
          <a:xfrm>
            <a:off x="5343653" y="2094363"/>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00" name="Google Shape;400;p17"/>
          <p:cNvSpPr txBox="1">
            <a:spLocks noGrp="1"/>
          </p:cNvSpPr>
          <p:nvPr>
            <p:ph type="subTitle" idx="4"/>
          </p:nvPr>
        </p:nvSpPr>
        <p:spPr>
          <a:xfrm>
            <a:off x="5343662" y="2401864"/>
            <a:ext cx="22545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01" name="Google Shape;401;p17"/>
          <p:cNvSpPr txBox="1">
            <a:spLocks noGrp="1"/>
          </p:cNvSpPr>
          <p:nvPr>
            <p:ph type="subTitle" idx="5"/>
          </p:nvPr>
        </p:nvSpPr>
        <p:spPr>
          <a:xfrm>
            <a:off x="5343653" y="3371100"/>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02" name="Google Shape;402;p17"/>
          <p:cNvSpPr txBox="1">
            <a:spLocks noGrp="1"/>
          </p:cNvSpPr>
          <p:nvPr>
            <p:ph type="subTitle" idx="6"/>
          </p:nvPr>
        </p:nvSpPr>
        <p:spPr>
          <a:xfrm>
            <a:off x="5343649" y="3684150"/>
            <a:ext cx="24096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03" name="Google Shape;403;p17"/>
          <p:cNvSpPr txBox="1">
            <a:spLocks noGrp="1"/>
          </p:cNvSpPr>
          <p:nvPr>
            <p:ph type="title"/>
          </p:nvPr>
        </p:nvSpPr>
        <p:spPr>
          <a:xfrm>
            <a:off x="720300" y="2048400"/>
            <a:ext cx="3866400" cy="1046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4" name="Google Shape;404;p17"/>
          <p:cNvSpPr/>
          <p:nvPr/>
        </p:nvSpPr>
        <p:spPr>
          <a:xfrm rot="5400000" flipH="1">
            <a:off x="119625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7"/>
          <p:cNvGrpSpPr/>
          <p:nvPr/>
        </p:nvGrpSpPr>
        <p:grpSpPr>
          <a:xfrm flipH="1">
            <a:off x="216758" y="4457932"/>
            <a:ext cx="1179237" cy="777766"/>
            <a:chOff x="4657725" y="1431175"/>
            <a:chExt cx="1117125" cy="736800"/>
          </a:xfrm>
        </p:grpSpPr>
        <p:sp>
          <p:nvSpPr>
            <p:cNvPr id="406" name="Google Shape;406;p1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7"/>
          <p:cNvSpPr/>
          <p:nvPr/>
        </p:nvSpPr>
        <p:spPr>
          <a:xfrm flipH="1">
            <a:off x="3150835"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flipH="1">
            <a:off x="2457246"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p:nvPr/>
        </p:nvSpPr>
        <p:spPr>
          <a:xfrm flipH="1">
            <a:off x="516971"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p:nvPr/>
        </p:nvSpPr>
        <p:spPr>
          <a:xfrm flipH="1">
            <a:off x="87360"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7"/>
          <p:cNvGrpSpPr/>
          <p:nvPr/>
        </p:nvGrpSpPr>
        <p:grpSpPr>
          <a:xfrm>
            <a:off x="7357038" y="3373012"/>
            <a:ext cx="1705012" cy="1942472"/>
            <a:chOff x="-350062" y="2696962"/>
            <a:chExt cx="1705012" cy="1942472"/>
          </a:xfrm>
        </p:grpSpPr>
        <p:grpSp>
          <p:nvGrpSpPr>
            <p:cNvPr id="419" name="Google Shape;419;p17"/>
            <p:cNvGrpSpPr/>
            <p:nvPr/>
          </p:nvGrpSpPr>
          <p:grpSpPr>
            <a:xfrm flipH="1">
              <a:off x="-350062" y="2696962"/>
              <a:ext cx="1705012" cy="1942472"/>
              <a:chOff x="2802913" y="2788687"/>
              <a:chExt cx="1705012" cy="1942472"/>
            </a:xfrm>
          </p:grpSpPr>
          <p:sp>
            <p:nvSpPr>
              <p:cNvPr id="420" name="Google Shape;420;p17"/>
              <p:cNvSpPr/>
              <p:nvPr/>
            </p:nvSpPr>
            <p:spPr>
              <a:xfrm flipH="1">
                <a:off x="2845180" y="340641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rot="7200044" flipH="1">
                <a:off x="3108811" y="389128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rot="-729750" flipH="1">
                <a:off x="3376096" y="34395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rot="4243405" flipH="1">
                <a:off x="3619882" y="382394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flipH="1">
                <a:off x="3972455" y="361588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flipH="1">
                <a:off x="3613155" y="32838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flipH="1">
                <a:off x="3262580" y="32547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6931456">
                <a:off x="3113379" y="269336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rot="4799500">
                <a:off x="2961019" y="4016156"/>
                <a:ext cx="364505" cy="626909"/>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17"/>
            <p:cNvSpPr/>
            <p:nvPr/>
          </p:nvSpPr>
          <p:spPr>
            <a:xfrm flipH="1">
              <a:off x="1240139" y="2862875"/>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7"/>
          <p:cNvGrpSpPr/>
          <p:nvPr/>
        </p:nvGrpSpPr>
        <p:grpSpPr>
          <a:xfrm rot="10800000">
            <a:off x="7611838" y="-23309"/>
            <a:ext cx="1465643" cy="1266976"/>
            <a:chOff x="2787482" y="3337228"/>
            <a:chExt cx="1465643" cy="1266976"/>
          </a:xfrm>
        </p:grpSpPr>
        <p:sp>
          <p:nvSpPr>
            <p:cNvPr id="431" name="Google Shape;431;p17"/>
            <p:cNvSpPr/>
            <p:nvPr/>
          </p:nvSpPr>
          <p:spPr>
            <a:xfrm rot="-313284" flipH="1">
              <a:off x="2943966" y="3365298"/>
              <a:ext cx="645892" cy="635868"/>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10524002" flipH="1">
              <a:off x="3565563" y="4301699"/>
              <a:ext cx="338782" cy="207754"/>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4243405" flipH="1">
              <a:off x="3365082" y="3673673"/>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4257203" flipH="1">
              <a:off x="2961004" y="4016148"/>
              <a:ext cx="364519" cy="62693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17"/>
          <p:cNvGrpSpPr/>
          <p:nvPr/>
        </p:nvGrpSpPr>
        <p:grpSpPr>
          <a:xfrm flipH="1">
            <a:off x="-4" y="1283768"/>
            <a:ext cx="977998" cy="1033608"/>
            <a:chOff x="486649" y="4348510"/>
            <a:chExt cx="1035576" cy="1094460"/>
          </a:xfrm>
        </p:grpSpPr>
        <p:sp>
          <p:nvSpPr>
            <p:cNvPr id="436" name="Google Shape;436;p17"/>
            <p:cNvSpPr/>
            <p:nvPr/>
          </p:nvSpPr>
          <p:spPr>
            <a:xfrm>
              <a:off x="1127274" y="5293094"/>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751983" y="4348953"/>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486649" y="4756259"/>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1363675" y="434851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1220781" y="4583526"/>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24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44"/>
        <p:cNvGrpSpPr/>
        <p:nvPr/>
      </p:nvGrpSpPr>
      <p:grpSpPr>
        <a:xfrm>
          <a:off x="0" y="0"/>
          <a:ext cx="0" cy="0"/>
          <a:chOff x="0" y="0"/>
          <a:chExt cx="0" cy="0"/>
        </a:xfrm>
      </p:grpSpPr>
      <p:grpSp>
        <p:nvGrpSpPr>
          <p:cNvPr id="445" name="Google Shape;445;p18"/>
          <p:cNvGrpSpPr/>
          <p:nvPr/>
        </p:nvGrpSpPr>
        <p:grpSpPr>
          <a:xfrm rot="27351" flipH="1">
            <a:off x="172" y="2766448"/>
            <a:ext cx="9144206" cy="2458670"/>
            <a:chOff x="6012650" y="5912325"/>
            <a:chExt cx="2266375" cy="506775"/>
          </a:xfrm>
        </p:grpSpPr>
        <p:sp>
          <p:nvSpPr>
            <p:cNvPr id="446" name="Google Shape;446;p18"/>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8"/>
          <p:cNvSpPr txBox="1">
            <a:spLocks noGrp="1"/>
          </p:cNvSpPr>
          <p:nvPr>
            <p:ph type="subTitle" idx="1"/>
          </p:nvPr>
        </p:nvSpPr>
        <p:spPr>
          <a:xfrm>
            <a:off x="134745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0" name="Google Shape;450;p18"/>
          <p:cNvSpPr txBox="1">
            <a:spLocks noGrp="1"/>
          </p:cNvSpPr>
          <p:nvPr>
            <p:ph type="subTitle" idx="2"/>
          </p:nvPr>
        </p:nvSpPr>
        <p:spPr>
          <a:xfrm>
            <a:off x="134745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1" name="Google Shape;451;p18"/>
          <p:cNvSpPr txBox="1">
            <a:spLocks noGrp="1"/>
          </p:cNvSpPr>
          <p:nvPr>
            <p:ph type="subTitle" idx="3"/>
          </p:nvPr>
        </p:nvSpPr>
        <p:spPr>
          <a:xfrm>
            <a:off x="358770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2" name="Google Shape;452;p18"/>
          <p:cNvSpPr txBox="1">
            <a:spLocks noGrp="1"/>
          </p:cNvSpPr>
          <p:nvPr>
            <p:ph type="subTitle" idx="4"/>
          </p:nvPr>
        </p:nvSpPr>
        <p:spPr>
          <a:xfrm>
            <a:off x="358770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3" name="Google Shape;453;p18"/>
          <p:cNvSpPr txBox="1">
            <a:spLocks noGrp="1"/>
          </p:cNvSpPr>
          <p:nvPr>
            <p:ph type="subTitle" idx="5"/>
          </p:nvPr>
        </p:nvSpPr>
        <p:spPr>
          <a:xfrm>
            <a:off x="582795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4" name="Google Shape;454;p18"/>
          <p:cNvSpPr txBox="1">
            <a:spLocks noGrp="1"/>
          </p:cNvSpPr>
          <p:nvPr>
            <p:ph type="subTitle" idx="6"/>
          </p:nvPr>
        </p:nvSpPr>
        <p:spPr>
          <a:xfrm>
            <a:off x="582795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5" name="Google Shape;455;p18"/>
          <p:cNvSpPr txBox="1">
            <a:spLocks noGrp="1"/>
          </p:cNvSpPr>
          <p:nvPr>
            <p:ph type="title" hasCustomPrompt="1"/>
          </p:nvPr>
        </p:nvSpPr>
        <p:spPr>
          <a:xfrm>
            <a:off x="195175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6" name="Google Shape;456;p18"/>
          <p:cNvSpPr txBox="1">
            <a:spLocks noGrp="1"/>
          </p:cNvSpPr>
          <p:nvPr>
            <p:ph type="title" idx="7" hasCustomPrompt="1"/>
          </p:nvPr>
        </p:nvSpPr>
        <p:spPr>
          <a:xfrm>
            <a:off x="419190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7" name="Google Shape;457;p18"/>
          <p:cNvSpPr txBox="1">
            <a:spLocks noGrp="1"/>
          </p:cNvSpPr>
          <p:nvPr>
            <p:ph type="title" idx="8" hasCustomPrompt="1"/>
          </p:nvPr>
        </p:nvSpPr>
        <p:spPr>
          <a:xfrm>
            <a:off x="643215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8" name="Google Shape;458;p18"/>
          <p:cNvSpPr txBox="1">
            <a:spLocks noGrp="1"/>
          </p:cNvSpPr>
          <p:nvPr>
            <p:ph type="title" idx="9"/>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65196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59"/>
        <p:cNvGrpSpPr/>
        <p:nvPr/>
      </p:nvGrpSpPr>
      <p:grpSpPr>
        <a:xfrm>
          <a:off x="0" y="0"/>
          <a:ext cx="0" cy="0"/>
          <a:chOff x="0" y="0"/>
          <a:chExt cx="0" cy="0"/>
        </a:xfrm>
      </p:grpSpPr>
      <p:sp>
        <p:nvSpPr>
          <p:cNvPr id="460" name="Google Shape;460;p19"/>
          <p:cNvSpPr txBox="1">
            <a:spLocks noGrp="1"/>
          </p:cNvSpPr>
          <p:nvPr>
            <p:ph type="subTitle" idx="1"/>
          </p:nvPr>
        </p:nvSpPr>
        <p:spPr>
          <a:xfrm>
            <a:off x="1529831"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1" name="Google Shape;461;p19"/>
          <p:cNvSpPr txBox="1">
            <a:spLocks noGrp="1"/>
          </p:cNvSpPr>
          <p:nvPr>
            <p:ph type="subTitle" idx="2"/>
          </p:nvPr>
        </p:nvSpPr>
        <p:spPr>
          <a:xfrm>
            <a:off x="1529904" y="2309250"/>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2" name="Google Shape;462;p19"/>
          <p:cNvSpPr txBox="1">
            <a:spLocks noGrp="1"/>
          </p:cNvSpPr>
          <p:nvPr>
            <p:ph type="subTitle" idx="3"/>
          </p:nvPr>
        </p:nvSpPr>
        <p:spPr>
          <a:xfrm>
            <a:off x="3629100"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3" name="Google Shape;463;p19"/>
          <p:cNvSpPr txBox="1">
            <a:spLocks noGrp="1"/>
          </p:cNvSpPr>
          <p:nvPr>
            <p:ph type="subTitle" idx="4"/>
          </p:nvPr>
        </p:nvSpPr>
        <p:spPr>
          <a:xfrm>
            <a:off x="3629100" y="2309253"/>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4" name="Google Shape;464;p19"/>
          <p:cNvSpPr txBox="1">
            <a:spLocks noGrp="1"/>
          </p:cNvSpPr>
          <p:nvPr>
            <p:ph type="subTitle" idx="5"/>
          </p:nvPr>
        </p:nvSpPr>
        <p:spPr>
          <a:xfrm>
            <a:off x="5728369"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5" name="Google Shape;465;p19"/>
          <p:cNvSpPr txBox="1">
            <a:spLocks noGrp="1"/>
          </p:cNvSpPr>
          <p:nvPr>
            <p:ph type="subTitle" idx="6"/>
          </p:nvPr>
        </p:nvSpPr>
        <p:spPr>
          <a:xfrm>
            <a:off x="5728369" y="2309253"/>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6" name="Google Shape;466;p19"/>
          <p:cNvSpPr txBox="1">
            <a:spLocks noGrp="1"/>
          </p:cNvSpPr>
          <p:nvPr>
            <p:ph type="subTitle" idx="7"/>
          </p:nvPr>
        </p:nvSpPr>
        <p:spPr>
          <a:xfrm>
            <a:off x="1529831" y="3392322"/>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7" name="Google Shape;467;p19"/>
          <p:cNvSpPr txBox="1">
            <a:spLocks noGrp="1"/>
          </p:cNvSpPr>
          <p:nvPr>
            <p:ph type="subTitle" idx="8"/>
          </p:nvPr>
        </p:nvSpPr>
        <p:spPr>
          <a:xfrm>
            <a:off x="1529904" y="3686375"/>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8" name="Google Shape;468;p19"/>
          <p:cNvSpPr txBox="1">
            <a:spLocks noGrp="1"/>
          </p:cNvSpPr>
          <p:nvPr>
            <p:ph type="subTitle" idx="9"/>
          </p:nvPr>
        </p:nvSpPr>
        <p:spPr>
          <a:xfrm>
            <a:off x="3629100" y="3392308"/>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9" name="Google Shape;469;p19"/>
          <p:cNvSpPr txBox="1">
            <a:spLocks noGrp="1"/>
          </p:cNvSpPr>
          <p:nvPr>
            <p:ph type="subTitle" idx="13"/>
          </p:nvPr>
        </p:nvSpPr>
        <p:spPr>
          <a:xfrm>
            <a:off x="3629100" y="3686377"/>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70" name="Google Shape;470;p19"/>
          <p:cNvSpPr txBox="1">
            <a:spLocks noGrp="1"/>
          </p:cNvSpPr>
          <p:nvPr>
            <p:ph type="subTitle" idx="14"/>
          </p:nvPr>
        </p:nvSpPr>
        <p:spPr>
          <a:xfrm>
            <a:off x="5728369" y="3392308"/>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71" name="Google Shape;471;p19"/>
          <p:cNvSpPr txBox="1">
            <a:spLocks noGrp="1"/>
          </p:cNvSpPr>
          <p:nvPr>
            <p:ph type="subTitle" idx="15"/>
          </p:nvPr>
        </p:nvSpPr>
        <p:spPr>
          <a:xfrm>
            <a:off x="5728369" y="3686377"/>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72" name="Google Shape;472;p19"/>
          <p:cNvSpPr/>
          <p:nvPr/>
        </p:nvSpPr>
        <p:spPr>
          <a:xfrm>
            <a:off x="7915775" y="1247771"/>
            <a:ext cx="1103650" cy="25513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161575" y="197184"/>
            <a:ext cx="1103650" cy="25513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7216425" y="197171"/>
            <a:ext cx="511157" cy="11816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1064387" y="1177334"/>
            <a:ext cx="511157" cy="11816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19"/>
          <p:cNvGrpSpPr/>
          <p:nvPr/>
        </p:nvGrpSpPr>
        <p:grpSpPr>
          <a:xfrm rot="-1486033">
            <a:off x="-288947" y="452674"/>
            <a:ext cx="1241695" cy="891253"/>
            <a:chOff x="4524075" y="3256375"/>
            <a:chExt cx="878100" cy="630275"/>
          </a:xfrm>
        </p:grpSpPr>
        <p:sp>
          <p:nvSpPr>
            <p:cNvPr id="477" name="Google Shape;477;p19"/>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9"/>
          <p:cNvGrpSpPr/>
          <p:nvPr/>
        </p:nvGrpSpPr>
        <p:grpSpPr>
          <a:xfrm rot="1486033" flipH="1">
            <a:off x="8191253" y="452674"/>
            <a:ext cx="1241695" cy="891253"/>
            <a:chOff x="4524075" y="3256375"/>
            <a:chExt cx="878100" cy="630275"/>
          </a:xfrm>
        </p:grpSpPr>
        <p:sp>
          <p:nvSpPr>
            <p:cNvPr id="481" name="Google Shape;481;p19"/>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19"/>
          <p:cNvSpPr txBox="1">
            <a:spLocks noGrp="1"/>
          </p:cNvSpPr>
          <p:nvPr>
            <p:ph type="title"/>
          </p:nvPr>
        </p:nvSpPr>
        <p:spPr>
          <a:xfrm>
            <a:off x="934800" y="452325"/>
            <a:ext cx="727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3367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485"/>
        <p:cNvGrpSpPr/>
        <p:nvPr/>
      </p:nvGrpSpPr>
      <p:grpSpPr>
        <a:xfrm>
          <a:off x="0" y="0"/>
          <a:ext cx="0" cy="0"/>
          <a:chOff x="0" y="0"/>
          <a:chExt cx="0" cy="0"/>
        </a:xfrm>
      </p:grpSpPr>
      <p:sp>
        <p:nvSpPr>
          <p:cNvPr id="486" name="Google Shape;486;p20"/>
          <p:cNvSpPr txBox="1">
            <a:spLocks noGrp="1"/>
          </p:cNvSpPr>
          <p:nvPr>
            <p:ph type="subTitle" idx="1"/>
          </p:nvPr>
        </p:nvSpPr>
        <p:spPr>
          <a:xfrm>
            <a:off x="4708025" y="1221225"/>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87" name="Google Shape;487;p20"/>
          <p:cNvSpPr txBox="1">
            <a:spLocks noGrp="1"/>
          </p:cNvSpPr>
          <p:nvPr>
            <p:ph type="subTitle" idx="2"/>
          </p:nvPr>
        </p:nvSpPr>
        <p:spPr>
          <a:xfrm>
            <a:off x="4708027" y="1524836"/>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88" name="Google Shape;488;p20"/>
          <p:cNvSpPr txBox="1">
            <a:spLocks noGrp="1"/>
          </p:cNvSpPr>
          <p:nvPr>
            <p:ph type="subTitle" idx="3"/>
          </p:nvPr>
        </p:nvSpPr>
        <p:spPr>
          <a:xfrm>
            <a:off x="6661625" y="1221225"/>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89" name="Google Shape;489;p20"/>
          <p:cNvSpPr txBox="1">
            <a:spLocks noGrp="1"/>
          </p:cNvSpPr>
          <p:nvPr>
            <p:ph type="subTitle" idx="4"/>
          </p:nvPr>
        </p:nvSpPr>
        <p:spPr>
          <a:xfrm>
            <a:off x="6661635" y="1524836"/>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0" name="Google Shape;490;p20"/>
          <p:cNvSpPr txBox="1">
            <a:spLocks noGrp="1"/>
          </p:cNvSpPr>
          <p:nvPr>
            <p:ph type="subTitle" idx="5"/>
          </p:nvPr>
        </p:nvSpPr>
        <p:spPr>
          <a:xfrm>
            <a:off x="4708025" y="2779590"/>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91" name="Google Shape;491;p20"/>
          <p:cNvSpPr txBox="1">
            <a:spLocks noGrp="1"/>
          </p:cNvSpPr>
          <p:nvPr>
            <p:ph type="subTitle" idx="6"/>
          </p:nvPr>
        </p:nvSpPr>
        <p:spPr>
          <a:xfrm>
            <a:off x="4708027" y="3083200"/>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2" name="Google Shape;492;p20"/>
          <p:cNvSpPr txBox="1">
            <a:spLocks noGrp="1"/>
          </p:cNvSpPr>
          <p:nvPr>
            <p:ph type="subTitle" idx="7"/>
          </p:nvPr>
        </p:nvSpPr>
        <p:spPr>
          <a:xfrm>
            <a:off x="6661625" y="2779591"/>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93" name="Google Shape;493;p20"/>
          <p:cNvSpPr txBox="1">
            <a:spLocks noGrp="1"/>
          </p:cNvSpPr>
          <p:nvPr>
            <p:ph type="subTitle" idx="8"/>
          </p:nvPr>
        </p:nvSpPr>
        <p:spPr>
          <a:xfrm>
            <a:off x="6661635" y="3083201"/>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4" name="Google Shape;494;p20"/>
          <p:cNvSpPr txBox="1">
            <a:spLocks noGrp="1"/>
          </p:cNvSpPr>
          <p:nvPr>
            <p:ph type="title"/>
          </p:nvPr>
        </p:nvSpPr>
        <p:spPr>
          <a:xfrm>
            <a:off x="713100" y="1882400"/>
            <a:ext cx="3315600" cy="147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5" name="Google Shape;495;p20"/>
          <p:cNvSpPr/>
          <p:nvPr/>
        </p:nvSpPr>
        <p:spPr>
          <a:xfrm rot="-1965911">
            <a:off x="514085" y="655592"/>
            <a:ext cx="139626" cy="261651"/>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rot="4551905">
            <a:off x="-65199" y="1219763"/>
            <a:ext cx="139622" cy="261644"/>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20"/>
          <p:cNvGrpSpPr/>
          <p:nvPr/>
        </p:nvGrpSpPr>
        <p:grpSpPr>
          <a:xfrm rot="1878695">
            <a:off x="6649522" y="623"/>
            <a:ext cx="3015630" cy="812253"/>
            <a:chOff x="6012650" y="5912325"/>
            <a:chExt cx="2266375" cy="506775"/>
          </a:xfrm>
        </p:grpSpPr>
        <p:sp>
          <p:nvSpPr>
            <p:cNvPr id="498" name="Google Shape;498;p20"/>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20"/>
          <p:cNvGrpSpPr/>
          <p:nvPr/>
        </p:nvGrpSpPr>
        <p:grpSpPr>
          <a:xfrm rot="1874910" flipH="1">
            <a:off x="-983858" y="4248720"/>
            <a:ext cx="3018916" cy="811685"/>
            <a:chOff x="6012650" y="5912325"/>
            <a:chExt cx="2266375" cy="506775"/>
          </a:xfrm>
        </p:grpSpPr>
        <p:sp>
          <p:nvSpPr>
            <p:cNvPr id="502" name="Google Shape;502;p20"/>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20"/>
          <p:cNvSpPr/>
          <p:nvPr/>
        </p:nvSpPr>
        <p:spPr>
          <a:xfrm rot="-1965911">
            <a:off x="3146148" y="4768967"/>
            <a:ext cx="139626" cy="261651"/>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3670838" y="5047575"/>
            <a:ext cx="185175" cy="207200"/>
          </a:xfrm>
          <a:custGeom>
            <a:avLst/>
            <a:gdLst/>
            <a:ahLst/>
            <a:cxnLst/>
            <a:rect l="l" t="t" r="r" b="b"/>
            <a:pathLst>
              <a:path w="7407" h="8288" extrusionOk="0">
                <a:moveTo>
                  <a:pt x="227" y="7442"/>
                </a:moveTo>
                <a:cubicBezTo>
                  <a:pt x="0" y="7002"/>
                  <a:pt x="417" y="6478"/>
                  <a:pt x="608" y="6025"/>
                </a:cubicBezTo>
                <a:cubicBezTo>
                  <a:pt x="965" y="5216"/>
                  <a:pt x="1382" y="4442"/>
                  <a:pt x="1929" y="3739"/>
                </a:cubicBezTo>
                <a:cubicBezTo>
                  <a:pt x="2513" y="2989"/>
                  <a:pt x="3144" y="2418"/>
                  <a:pt x="3894" y="1846"/>
                </a:cubicBezTo>
                <a:cubicBezTo>
                  <a:pt x="4656" y="1287"/>
                  <a:pt x="5501" y="787"/>
                  <a:pt x="6358" y="370"/>
                </a:cubicBezTo>
                <a:cubicBezTo>
                  <a:pt x="6442" y="334"/>
                  <a:pt x="7073" y="1"/>
                  <a:pt x="7168" y="72"/>
                </a:cubicBezTo>
                <a:cubicBezTo>
                  <a:pt x="7251" y="120"/>
                  <a:pt x="7263" y="644"/>
                  <a:pt x="7275" y="703"/>
                </a:cubicBezTo>
                <a:cubicBezTo>
                  <a:pt x="7406" y="1560"/>
                  <a:pt x="7287" y="2275"/>
                  <a:pt x="7144" y="3144"/>
                </a:cubicBezTo>
                <a:cubicBezTo>
                  <a:pt x="6716" y="5525"/>
                  <a:pt x="4239" y="8288"/>
                  <a:pt x="1608" y="7787"/>
                </a:cubicBezTo>
                <a:cubicBezTo>
                  <a:pt x="1155" y="7692"/>
                  <a:pt x="429" y="7847"/>
                  <a:pt x="227" y="74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70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507"/>
        <p:cNvGrpSpPr/>
        <p:nvPr/>
      </p:nvGrpSpPr>
      <p:grpSpPr>
        <a:xfrm>
          <a:off x="0" y="0"/>
          <a:ext cx="0" cy="0"/>
          <a:chOff x="0" y="0"/>
          <a:chExt cx="0" cy="0"/>
        </a:xfrm>
      </p:grpSpPr>
      <p:sp>
        <p:nvSpPr>
          <p:cNvPr id="508" name="Google Shape;508;p21"/>
          <p:cNvSpPr txBox="1">
            <a:spLocks noGrp="1"/>
          </p:cNvSpPr>
          <p:nvPr>
            <p:ph type="subTitle" idx="1"/>
          </p:nvPr>
        </p:nvSpPr>
        <p:spPr>
          <a:xfrm>
            <a:off x="1262520" y="3246625"/>
            <a:ext cx="28827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09" name="Google Shape;509;p21"/>
          <p:cNvSpPr txBox="1">
            <a:spLocks noGrp="1"/>
          </p:cNvSpPr>
          <p:nvPr>
            <p:ph type="subTitle" idx="2"/>
          </p:nvPr>
        </p:nvSpPr>
        <p:spPr>
          <a:xfrm>
            <a:off x="1262484" y="3574050"/>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0" name="Google Shape;510;p21"/>
          <p:cNvSpPr txBox="1">
            <a:spLocks noGrp="1"/>
          </p:cNvSpPr>
          <p:nvPr>
            <p:ph type="subTitle" idx="3"/>
          </p:nvPr>
        </p:nvSpPr>
        <p:spPr>
          <a:xfrm>
            <a:off x="4998825" y="3246625"/>
            <a:ext cx="2882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1" name="Google Shape;511;p21"/>
          <p:cNvSpPr txBox="1">
            <a:spLocks noGrp="1"/>
          </p:cNvSpPr>
          <p:nvPr>
            <p:ph type="subTitle" idx="4"/>
          </p:nvPr>
        </p:nvSpPr>
        <p:spPr>
          <a:xfrm>
            <a:off x="4998825" y="3574050"/>
            <a:ext cx="28824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2" name="Google Shape;512;p21"/>
          <p:cNvSpPr txBox="1">
            <a:spLocks noGrp="1"/>
          </p:cNvSpPr>
          <p:nvPr>
            <p:ph type="subTitle" idx="5"/>
          </p:nvPr>
        </p:nvSpPr>
        <p:spPr>
          <a:xfrm>
            <a:off x="1262520" y="1421200"/>
            <a:ext cx="28827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3" name="Google Shape;513;p21"/>
          <p:cNvSpPr txBox="1">
            <a:spLocks noGrp="1"/>
          </p:cNvSpPr>
          <p:nvPr>
            <p:ph type="subTitle" idx="6"/>
          </p:nvPr>
        </p:nvSpPr>
        <p:spPr>
          <a:xfrm>
            <a:off x="1262520" y="1748625"/>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4" name="Google Shape;514;p21"/>
          <p:cNvSpPr txBox="1">
            <a:spLocks noGrp="1"/>
          </p:cNvSpPr>
          <p:nvPr>
            <p:ph type="subTitle" idx="7"/>
          </p:nvPr>
        </p:nvSpPr>
        <p:spPr>
          <a:xfrm>
            <a:off x="4998825" y="1421200"/>
            <a:ext cx="2882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5" name="Google Shape;515;p21"/>
          <p:cNvSpPr txBox="1">
            <a:spLocks noGrp="1"/>
          </p:cNvSpPr>
          <p:nvPr>
            <p:ph type="subTitle" idx="8"/>
          </p:nvPr>
        </p:nvSpPr>
        <p:spPr>
          <a:xfrm>
            <a:off x="4998825" y="1748625"/>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6" name="Google Shape;516;p21"/>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7" name="Google Shape;517;p21"/>
          <p:cNvSpPr/>
          <p:nvPr/>
        </p:nvSpPr>
        <p:spPr>
          <a:xfrm rot="5400000" flipH="1">
            <a:off x="906659" y="3531332"/>
            <a:ext cx="705583" cy="251875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rot="-5400000">
            <a:off x="7531833" y="3531332"/>
            <a:ext cx="705583" cy="251875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820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9"/>
        <p:cNvGrpSpPr/>
        <p:nvPr/>
      </p:nvGrpSpPr>
      <p:grpSpPr>
        <a:xfrm>
          <a:off x="0" y="0"/>
          <a:ext cx="0" cy="0"/>
          <a:chOff x="0" y="0"/>
          <a:chExt cx="0" cy="0"/>
        </a:xfrm>
      </p:grpSpPr>
      <p:sp>
        <p:nvSpPr>
          <p:cNvPr id="520" name="Google Shape;520;p22"/>
          <p:cNvSpPr txBox="1">
            <a:spLocks noGrp="1"/>
          </p:cNvSpPr>
          <p:nvPr>
            <p:ph type="body" idx="1"/>
          </p:nvPr>
        </p:nvSpPr>
        <p:spPr>
          <a:xfrm>
            <a:off x="1687050" y="1576100"/>
            <a:ext cx="5769900" cy="2465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Karla"/>
              <a:buChar char="●"/>
              <a:defRPr sz="1600"/>
            </a:lvl1pPr>
            <a:lvl2pPr marL="914400" lvl="1" indent="-317500" rtl="0">
              <a:spcBef>
                <a:spcPts val="1600"/>
              </a:spcBef>
              <a:spcAft>
                <a:spcPts val="0"/>
              </a:spcAft>
              <a:buSzPts val="1400"/>
              <a:buFont typeface="Karla"/>
              <a:buChar char="○"/>
              <a:defRPr/>
            </a:lvl2pPr>
            <a:lvl3pPr marL="1371600" lvl="2" indent="-317500" rtl="0">
              <a:spcBef>
                <a:spcPts val="0"/>
              </a:spcBef>
              <a:spcAft>
                <a:spcPts val="0"/>
              </a:spcAft>
              <a:buSzPts val="1400"/>
              <a:buFont typeface="Karla"/>
              <a:buChar char="■"/>
              <a:defRPr/>
            </a:lvl3pPr>
            <a:lvl4pPr marL="1828800" lvl="3" indent="-317500" rtl="0">
              <a:spcBef>
                <a:spcPts val="0"/>
              </a:spcBef>
              <a:spcAft>
                <a:spcPts val="0"/>
              </a:spcAft>
              <a:buSzPts val="1400"/>
              <a:buFont typeface="Karla"/>
              <a:buChar char="●"/>
              <a:defRPr/>
            </a:lvl4pPr>
            <a:lvl5pPr marL="2286000" lvl="4" indent="-317500" rtl="0">
              <a:spcBef>
                <a:spcPts val="0"/>
              </a:spcBef>
              <a:spcAft>
                <a:spcPts val="0"/>
              </a:spcAft>
              <a:buSzPts val="1400"/>
              <a:buFont typeface="Karla"/>
              <a:buChar char="○"/>
              <a:defRPr/>
            </a:lvl5pPr>
            <a:lvl6pPr marL="2743200" lvl="5" indent="-317500" rtl="0">
              <a:spcBef>
                <a:spcPts val="0"/>
              </a:spcBef>
              <a:spcAft>
                <a:spcPts val="0"/>
              </a:spcAft>
              <a:buSzPts val="1400"/>
              <a:buFont typeface="Karla"/>
              <a:buChar char="■"/>
              <a:defRPr/>
            </a:lvl6pPr>
            <a:lvl7pPr marL="3200400" lvl="6" indent="-317500" rtl="0">
              <a:spcBef>
                <a:spcPts val="0"/>
              </a:spcBef>
              <a:spcAft>
                <a:spcPts val="0"/>
              </a:spcAft>
              <a:buSzPts val="1400"/>
              <a:buFont typeface="Karla"/>
              <a:buChar char="●"/>
              <a:defRPr/>
            </a:lvl7pPr>
            <a:lvl8pPr marL="3657600" lvl="7" indent="-317500" rtl="0">
              <a:spcBef>
                <a:spcPts val="0"/>
              </a:spcBef>
              <a:spcAft>
                <a:spcPts val="0"/>
              </a:spcAft>
              <a:buSzPts val="1400"/>
              <a:buFont typeface="Karla"/>
              <a:buChar char="○"/>
              <a:defRPr/>
            </a:lvl8pPr>
            <a:lvl9pPr marL="4114800" lvl="8" indent="-317500" rtl="0">
              <a:spcBef>
                <a:spcPts val="0"/>
              </a:spcBef>
              <a:spcAft>
                <a:spcPts val="0"/>
              </a:spcAft>
              <a:buSzPts val="1400"/>
              <a:buFont typeface="Karla"/>
              <a:buChar char="■"/>
              <a:defRPr/>
            </a:lvl9pPr>
          </a:lstStyle>
          <a:p>
            <a:endParaRPr/>
          </a:p>
        </p:txBody>
      </p:sp>
      <p:sp>
        <p:nvSpPr>
          <p:cNvPr id="521" name="Google Shape;521;p22"/>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22"/>
          <p:cNvSpPr/>
          <p:nvPr/>
        </p:nvSpPr>
        <p:spPr>
          <a:xfrm rot="10800000" flipH="1">
            <a:off x="0" y="4995325"/>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0" y="0"/>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2"/>
          <p:cNvGrpSpPr/>
          <p:nvPr/>
        </p:nvGrpSpPr>
        <p:grpSpPr>
          <a:xfrm rot="6142053" flipH="1">
            <a:off x="-400854" y="454380"/>
            <a:ext cx="1314738" cy="949383"/>
            <a:chOff x="3929350" y="5625525"/>
            <a:chExt cx="1258800" cy="909075"/>
          </a:xfrm>
        </p:grpSpPr>
        <p:sp>
          <p:nvSpPr>
            <p:cNvPr id="525" name="Google Shape;525;p2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6393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35"/>
        <p:cNvGrpSpPr/>
        <p:nvPr/>
      </p:nvGrpSpPr>
      <p:grpSpPr>
        <a:xfrm>
          <a:off x="0" y="0"/>
          <a:ext cx="0" cy="0"/>
          <a:chOff x="0" y="0"/>
          <a:chExt cx="0" cy="0"/>
        </a:xfrm>
      </p:grpSpPr>
      <p:sp>
        <p:nvSpPr>
          <p:cNvPr id="536" name="Google Shape;536;p23"/>
          <p:cNvSpPr txBox="1">
            <a:spLocks noGrp="1"/>
          </p:cNvSpPr>
          <p:nvPr>
            <p:ph type="title"/>
          </p:nvPr>
        </p:nvSpPr>
        <p:spPr>
          <a:xfrm>
            <a:off x="5136275" y="1231625"/>
            <a:ext cx="3294300" cy="147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7" name="Google Shape;537;p23"/>
          <p:cNvSpPr txBox="1">
            <a:spLocks noGrp="1"/>
          </p:cNvSpPr>
          <p:nvPr>
            <p:ph type="subTitle" idx="1"/>
          </p:nvPr>
        </p:nvSpPr>
        <p:spPr>
          <a:xfrm>
            <a:off x="5136275" y="2742175"/>
            <a:ext cx="3294300" cy="1169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538" name="Google Shape;538;p23"/>
          <p:cNvSpPr/>
          <p:nvPr/>
        </p:nvSpPr>
        <p:spPr>
          <a:xfrm rot="-5400000">
            <a:off x="7102347" y="3130637"/>
            <a:ext cx="1218742" cy="2864530"/>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23"/>
          <p:cNvGrpSpPr/>
          <p:nvPr/>
        </p:nvGrpSpPr>
        <p:grpSpPr>
          <a:xfrm>
            <a:off x="8183857" y="4700699"/>
            <a:ext cx="811256" cy="535064"/>
            <a:chOff x="4657725" y="1431175"/>
            <a:chExt cx="1117125" cy="736800"/>
          </a:xfrm>
        </p:grpSpPr>
        <p:sp>
          <p:nvSpPr>
            <p:cNvPr id="540" name="Google Shape;540;p2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23"/>
          <p:cNvSpPr/>
          <p:nvPr/>
        </p:nvSpPr>
        <p:spPr>
          <a:xfrm>
            <a:off x="6803971" y="4863990"/>
            <a:ext cx="172535" cy="208371"/>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7229885" y="4967850"/>
            <a:ext cx="223739" cy="67982"/>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564626" y="4362985"/>
            <a:ext cx="223739" cy="67982"/>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8911377" y="3821349"/>
            <a:ext cx="172535" cy="208371"/>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162375" y="252985"/>
            <a:ext cx="1917566" cy="443266"/>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23"/>
          <p:cNvGrpSpPr/>
          <p:nvPr/>
        </p:nvGrpSpPr>
        <p:grpSpPr>
          <a:xfrm flipH="1">
            <a:off x="8207207" y="1312271"/>
            <a:ext cx="1480053" cy="1080833"/>
            <a:chOff x="4077583" y="5625525"/>
            <a:chExt cx="1110567" cy="811071"/>
          </a:xfrm>
        </p:grpSpPr>
        <p:sp>
          <p:nvSpPr>
            <p:cNvPr id="554" name="Google Shape;554;p23"/>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4986033" y="6331196"/>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546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solidFill>
                  <a:schemeClr val="accent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7"/>
          <p:cNvSpPr/>
          <p:nvPr/>
        </p:nvSpPr>
        <p:spPr>
          <a:xfrm rot="3993595">
            <a:off x="-926219" y="4407333"/>
            <a:ext cx="1749095" cy="106867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rot="-8824837">
            <a:off x="5007018" y="-564773"/>
            <a:ext cx="1749183" cy="106873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1372370">
            <a:off x="5873304" y="4762335"/>
            <a:ext cx="1749107" cy="106868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rot="-456837">
            <a:off x="-379261" y="-107544"/>
            <a:ext cx="1749079" cy="106866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rot="-3497312">
            <a:off x="8329730" y="1872129"/>
            <a:ext cx="1749243" cy="106876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txBox="1">
            <a:spLocks noGrp="1"/>
          </p:cNvSpPr>
          <p:nvPr>
            <p:ph type="body" idx="1"/>
          </p:nvPr>
        </p:nvSpPr>
        <p:spPr>
          <a:xfrm>
            <a:off x="4549000" y="1533475"/>
            <a:ext cx="3588900" cy="2705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sz="1400"/>
            </a:lvl1pPr>
            <a:lvl2pPr marL="914400" lvl="1" indent="-317500" rtl="0">
              <a:lnSpc>
                <a:spcPct val="115000"/>
              </a:lnSpc>
              <a:spcBef>
                <a:spcPts val="0"/>
              </a:spcBef>
              <a:spcAft>
                <a:spcPts val="0"/>
              </a:spcAft>
              <a:buClr>
                <a:srgbClr val="595959"/>
              </a:buClr>
              <a:buSzPts val="1400"/>
              <a:buFont typeface="Anaheim"/>
              <a:buChar char="○"/>
              <a:defRPr/>
            </a:lvl2pPr>
            <a:lvl3pPr marL="1371600" lvl="2" indent="-317500" rtl="0">
              <a:lnSpc>
                <a:spcPct val="115000"/>
              </a:lnSpc>
              <a:spcBef>
                <a:spcPts val="0"/>
              </a:spcBef>
              <a:spcAft>
                <a:spcPts val="0"/>
              </a:spcAft>
              <a:buClr>
                <a:srgbClr val="595959"/>
              </a:buClr>
              <a:buSzPts val="1400"/>
              <a:buFont typeface="Anaheim"/>
              <a:buChar char="■"/>
              <a:defRPr/>
            </a:lvl3pPr>
            <a:lvl4pPr marL="1828800" lvl="3" indent="-317500" rtl="0">
              <a:lnSpc>
                <a:spcPct val="115000"/>
              </a:lnSpc>
              <a:spcBef>
                <a:spcPts val="0"/>
              </a:spcBef>
              <a:spcAft>
                <a:spcPts val="0"/>
              </a:spcAft>
              <a:buClr>
                <a:srgbClr val="595959"/>
              </a:buClr>
              <a:buSzPts val="1400"/>
              <a:buFont typeface="Anaheim"/>
              <a:buChar char="●"/>
              <a:defRPr/>
            </a:lvl4pPr>
            <a:lvl5pPr marL="2286000" lvl="4" indent="-317500" rtl="0">
              <a:lnSpc>
                <a:spcPct val="115000"/>
              </a:lnSpc>
              <a:spcBef>
                <a:spcPts val="0"/>
              </a:spcBef>
              <a:spcAft>
                <a:spcPts val="0"/>
              </a:spcAft>
              <a:buClr>
                <a:srgbClr val="595959"/>
              </a:buClr>
              <a:buSzPts val="1400"/>
              <a:buFont typeface="Anaheim"/>
              <a:buChar char="○"/>
              <a:defRPr/>
            </a:lvl5pPr>
            <a:lvl6pPr marL="2743200" lvl="5" indent="-317500" rtl="0">
              <a:lnSpc>
                <a:spcPct val="115000"/>
              </a:lnSpc>
              <a:spcBef>
                <a:spcPts val="0"/>
              </a:spcBef>
              <a:spcAft>
                <a:spcPts val="0"/>
              </a:spcAft>
              <a:buClr>
                <a:srgbClr val="595959"/>
              </a:buClr>
              <a:buSzPts val="1400"/>
              <a:buFont typeface="Anaheim"/>
              <a:buChar char="■"/>
              <a:defRPr/>
            </a:lvl6pPr>
            <a:lvl7pPr marL="3200400" lvl="6" indent="-317500" rtl="0">
              <a:lnSpc>
                <a:spcPct val="115000"/>
              </a:lnSpc>
              <a:spcBef>
                <a:spcPts val="0"/>
              </a:spcBef>
              <a:spcAft>
                <a:spcPts val="0"/>
              </a:spcAft>
              <a:buClr>
                <a:srgbClr val="595959"/>
              </a:buClr>
              <a:buSzPts val="1400"/>
              <a:buFont typeface="Anaheim"/>
              <a:buChar char="●"/>
              <a:defRPr/>
            </a:lvl7pPr>
            <a:lvl8pPr marL="3657600" lvl="7" indent="-317500" rtl="0">
              <a:lnSpc>
                <a:spcPct val="115000"/>
              </a:lnSpc>
              <a:spcBef>
                <a:spcPts val="0"/>
              </a:spcBef>
              <a:spcAft>
                <a:spcPts val="0"/>
              </a:spcAft>
              <a:buClr>
                <a:srgbClr val="595959"/>
              </a:buClr>
              <a:buSzPts val="1400"/>
              <a:buFont typeface="Anaheim"/>
              <a:buChar char="○"/>
              <a:defRPr/>
            </a:lvl8pPr>
            <a:lvl9pPr marL="4114800" lvl="8" indent="-317500" rtl="0">
              <a:lnSpc>
                <a:spcPct val="115000"/>
              </a:lnSpc>
              <a:spcBef>
                <a:spcPts val="0"/>
              </a:spcBef>
              <a:spcAft>
                <a:spcPts val="0"/>
              </a:spcAft>
              <a:buClr>
                <a:srgbClr val="595959"/>
              </a:buClr>
              <a:buSzPts val="1400"/>
              <a:buFont typeface="Anaheim"/>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64"/>
        <p:cNvGrpSpPr/>
        <p:nvPr/>
      </p:nvGrpSpPr>
      <p:grpSpPr>
        <a:xfrm>
          <a:off x="0" y="0"/>
          <a:ext cx="0" cy="0"/>
          <a:chOff x="0" y="0"/>
          <a:chExt cx="0" cy="0"/>
        </a:xfrm>
      </p:grpSpPr>
      <p:sp>
        <p:nvSpPr>
          <p:cNvPr id="565" name="Google Shape;565;p24"/>
          <p:cNvSpPr txBox="1">
            <a:spLocks noGrp="1"/>
          </p:cNvSpPr>
          <p:nvPr>
            <p:ph type="subTitle" idx="1"/>
          </p:nvPr>
        </p:nvSpPr>
        <p:spPr>
          <a:xfrm>
            <a:off x="5184000" y="2255640"/>
            <a:ext cx="2813100" cy="14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66" name="Google Shape;566;p24"/>
          <p:cNvSpPr txBox="1">
            <a:spLocks noGrp="1"/>
          </p:cNvSpPr>
          <p:nvPr>
            <p:ph type="title"/>
          </p:nvPr>
        </p:nvSpPr>
        <p:spPr>
          <a:xfrm>
            <a:off x="5187822" y="1286985"/>
            <a:ext cx="2813100" cy="96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7" name="Google Shape;567;p24"/>
          <p:cNvSpPr/>
          <p:nvPr/>
        </p:nvSpPr>
        <p:spPr>
          <a:xfrm>
            <a:off x="0" y="0"/>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rot="10800000" flipH="1">
            <a:off x="0" y="4840675"/>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318638" y="691763"/>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79350" y="1435626"/>
            <a:ext cx="789529" cy="18248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100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71"/>
        <p:cNvGrpSpPr/>
        <p:nvPr/>
      </p:nvGrpSpPr>
      <p:grpSpPr>
        <a:xfrm>
          <a:off x="0" y="0"/>
          <a:ext cx="0" cy="0"/>
          <a:chOff x="0" y="0"/>
          <a:chExt cx="0" cy="0"/>
        </a:xfrm>
      </p:grpSpPr>
      <p:sp>
        <p:nvSpPr>
          <p:cNvPr id="572" name="Google Shape;572;p25"/>
          <p:cNvSpPr txBox="1">
            <a:spLocks noGrp="1"/>
          </p:cNvSpPr>
          <p:nvPr>
            <p:ph type="subTitle" idx="1"/>
          </p:nvPr>
        </p:nvSpPr>
        <p:spPr>
          <a:xfrm>
            <a:off x="713400" y="2249211"/>
            <a:ext cx="3570300" cy="1169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73" name="Google Shape;573;p25"/>
          <p:cNvSpPr txBox="1">
            <a:spLocks noGrp="1"/>
          </p:cNvSpPr>
          <p:nvPr>
            <p:ph type="title"/>
          </p:nvPr>
        </p:nvSpPr>
        <p:spPr>
          <a:xfrm>
            <a:off x="713400" y="1605388"/>
            <a:ext cx="3570300" cy="643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4" name="Google Shape;574;p25"/>
          <p:cNvSpPr/>
          <p:nvPr/>
        </p:nvSpPr>
        <p:spPr>
          <a:xfrm>
            <a:off x="50" y="4219650"/>
            <a:ext cx="9144142" cy="9238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1138488" y="463428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1925498" y="4397548"/>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3353313" y="4793913"/>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5"/>
          <p:cNvGrpSpPr/>
          <p:nvPr/>
        </p:nvGrpSpPr>
        <p:grpSpPr>
          <a:xfrm>
            <a:off x="-90662" y="4457932"/>
            <a:ext cx="1179237" cy="777766"/>
            <a:chOff x="4657725" y="1431175"/>
            <a:chExt cx="1117125" cy="736800"/>
          </a:xfrm>
        </p:grpSpPr>
        <p:sp>
          <p:nvSpPr>
            <p:cNvPr id="579" name="Google Shape;579;p25"/>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5"/>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25"/>
          <p:cNvSpPr/>
          <p:nvPr/>
        </p:nvSpPr>
        <p:spPr>
          <a:xfrm>
            <a:off x="3193275" y="4049898"/>
            <a:ext cx="180136" cy="217552"/>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25"/>
          <p:cNvGrpSpPr/>
          <p:nvPr/>
        </p:nvGrpSpPr>
        <p:grpSpPr>
          <a:xfrm flipH="1">
            <a:off x="-559868" y="3086446"/>
            <a:ext cx="1203561" cy="1211433"/>
            <a:chOff x="4285050" y="5625525"/>
            <a:chExt cx="903100" cy="909075"/>
          </a:xfrm>
        </p:grpSpPr>
        <p:sp>
          <p:nvSpPr>
            <p:cNvPr id="589" name="Google Shape;589;p25"/>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25"/>
          <p:cNvSpPr/>
          <p:nvPr/>
        </p:nvSpPr>
        <p:spPr>
          <a:xfrm>
            <a:off x="1939679" y="363024"/>
            <a:ext cx="609952" cy="141007"/>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545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00"/>
        <p:cNvGrpSpPr/>
        <p:nvPr/>
      </p:nvGrpSpPr>
      <p:grpSpPr>
        <a:xfrm>
          <a:off x="0" y="0"/>
          <a:ext cx="0" cy="0"/>
          <a:chOff x="0" y="0"/>
          <a:chExt cx="0" cy="0"/>
        </a:xfrm>
      </p:grpSpPr>
      <p:sp>
        <p:nvSpPr>
          <p:cNvPr id="601" name="Google Shape;601;p26"/>
          <p:cNvSpPr/>
          <p:nvPr/>
        </p:nvSpPr>
        <p:spPr>
          <a:xfrm>
            <a:off x="465675" y="1335863"/>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txBox="1">
            <a:spLocks noGrp="1"/>
          </p:cNvSpPr>
          <p:nvPr>
            <p:ph type="subTitle" idx="1"/>
          </p:nvPr>
        </p:nvSpPr>
        <p:spPr>
          <a:xfrm>
            <a:off x="1047176" y="2240178"/>
            <a:ext cx="3143700" cy="166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603" name="Google Shape;603;p26"/>
          <p:cNvSpPr txBox="1">
            <a:spLocks noGrp="1"/>
          </p:cNvSpPr>
          <p:nvPr>
            <p:ph type="title"/>
          </p:nvPr>
        </p:nvSpPr>
        <p:spPr>
          <a:xfrm>
            <a:off x="1047175" y="1603025"/>
            <a:ext cx="3143700" cy="643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4" name="Google Shape;604;p26"/>
          <p:cNvSpPr/>
          <p:nvPr/>
        </p:nvSpPr>
        <p:spPr>
          <a:xfrm rot="5400000" flipH="1">
            <a:off x="968794" y="2739745"/>
            <a:ext cx="1434984" cy="3372526"/>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26"/>
          <p:cNvGrpSpPr/>
          <p:nvPr/>
        </p:nvGrpSpPr>
        <p:grpSpPr>
          <a:xfrm flipH="1">
            <a:off x="32" y="39796"/>
            <a:ext cx="1203561" cy="1211433"/>
            <a:chOff x="4285050" y="5625525"/>
            <a:chExt cx="903100" cy="909075"/>
          </a:xfrm>
        </p:grpSpPr>
        <p:sp>
          <p:nvSpPr>
            <p:cNvPr id="606" name="Google Shape;606;p2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26"/>
          <p:cNvSpPr/>
          <p:nvPr/>
        </p:nvSpPr>
        <p:spPr>
          <a:xfrm rot="-5400000" flipH="1">
            <a:off x="4676492" y="-1800534"/>
            <a:ext cx="2666959" cy="626804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013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17"/>
        <p:cNvGrpSpPr/>
        <p:nvPr/>
      </p:nvGrpSpPr>
      <p:grpSpPr>
        <a:xfrm>
          <a:off x="0" y="0"/>
          <a:ext cx="0" cy="0"/>
          <a:chOff x="0" y="0"/>
          <a:chExt cx="0" cy="0"/>
        </a:xfrm>
      </p:grpSpPr>
      <p:grpSp>
        <p:nvGrpSpPr>
          <p:cNvPr id="618" name="Google Shape;618;p27"/>
          <p:cNvGrpSpPr/>
          <p:nvPr/>
        </p:nvGrpSpPr>
        <p:grpSpPr>
          <a:xfrm>
            <a:off x="8256897" y="3394112"/>
            <a:ext cx="789543" cy="341173"/>
            <a:chOff x="3165550" y="1111875"/>
            <a:chExt cx="604875" cy="261375"/>
          </a:xfrm>
        </p:grpSpPr>
        <p:sp>
          <p:nvSpPr>
            <p:cNvPr id="619" name="Google Shape;619;p27"/>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27"/>
          <p:cNvSpPr/>
          <p:nvPr/>
        </p:nvSpPr>
        <p:spPr>
          <a:xfrm>
            <a:off x="50" y="2998600"/>
            <a:ext cx="9144142" cy="2137251"/>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459474" y="1745139"/>
            <a:ext cx="972154" cy="224740"/>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1138488" y="341323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6659725" y="46817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8489038" y="3915763"/>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266263" y="34669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2079538" y="429275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27"/>
          <p:cNvGrpSpPr/>
          <p:nvPr/>
        </p:nvGrpSpPr>
        <p:grpSpPr>
          <a:xfrm>
            <a:off x="347880" y="4197490"/>
            <a:ext cx="1479967" cy="976113"/>
            <a:chOff x="4657725" y="1431175"/>
            <a:chExt cx="1117125" cy="736800"/>
          </a:xfrm>
        </p:grpSpPr>
        <p:sp>
          <p:nvSpPr>
            <p:cNvPr id="631" name="Google Shape;631;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27"/>
          <p:cNvSpPr/>
          <p:nvPr/>
        </p:nvSpPr>
        <p:spPr>
          <a:xfrm>
            <a:off x="7542949" y="391577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7"/>
          <p:cNvGrpSpPr/>
          <p:nvPr/>
        </p:nvGrpSpPr>
        <p:grpSpPr>
          <a:xfrm>
            <a:off x="2371340" y="4391631"/>
            <a:ext cx="1809127" cy="777735"/>
            <a:chOff x="3587650" y="1532750"/>
            <a:chExt cx="695925" cy="299175"/>
          </a:xfrm>
        </p:grpSpPr>
        <p:sp>
          <p:nvSpPr>
            <p:cNvPr id="641" name="Google Shape;641;p27"/>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7"/>
          <p:cNvGrpSpPr/>
          <p:nvPr/>
        </p:nvGrpSpPr>
        <p:grpSpPr>
          <a:xfrm flipH="1">
            <a:off x="7862007" y="4308943"/>
            <a:ext cx="895152" cy="590324"/>
            <a:chOff x="4657725" y="1431175"/>
            <a:chExt cx="1117125" cy="736800"/>
          </a:xfrm>
        </p:grpSpPr>
        <p:sp>
          <p:nvSpPr>
            <p:cNvPr id="645" name="Google Shape;645;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7"/>
          <p:cNvSpPr/>
          <p:nvPr/>
        </p:nvSpPr>
        <p:spPr>
          <a:xfrm>
            <a:off x="4873138" y="425715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27"/>
          <p:cNvGrpSpPr/>
          <p:nvPr/>
        </p:nvGrpSpPr>
        <p:grpSpPr>
          <a:xfrm flipH="1">
            <a:off x="-248925" y="192869"/>
            <a:ext cx="1392215" cy="1168734"/>
            <a:chOff x="370875" y="4219400"/>
            <a:chExt cx="1314775" cy="1103725"/>
          </a:xfrm>
        </p:grpSpPr>
        <p:sp>
          <p:nvSpPr>
            <p:cNvPr id="655" name="Google Shape;655;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27"/>
          <p:cNvSpPr/>
          <p:nvPr/>
        </p:nvSpPr>
        <p:spPr>
          <a:xfrm>
            <a:off x="6659725" y="220379"/>
            <a:ext cx="1392276" cy="32186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27"/>
          <p:cNvGrpSpPr/>
          <p:nvPr/>
        </p:nvGrpSpPr>
        <p:grpSpPr>
          <a:xfrm flipH="1">
            <a:off x="7832225" y="58007"/>
            <a:ext cx="1392215" cy="1168734"/>
            <a:chOff x="370875" y="4219400"/>
            <a:chExt cx="1314775" cy="1103725"/>
          </a:xfrm>
        </p:grpSpPr>
        <p:sp>
          <p:nvSpPr>
            <p:cNvPr id="666" name="Google Shape;666;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27"/>
          <p:cNvGrpSpPr/>
          <p:nvPr/>
        </p:nvGrpSpPr>
        <p:grpSpPr>
          <a:xfrm flipH="1">
            <a:off x="1241607" y="-224404"/>
            <a:ext cx="1677603" cy="1211433"/>
            <a:chOff x="3929350" y="5625525"/>
            <a:chExt cx="1258800" cy="909075"/>
          </a:xfrm>
        </p:grpSpPr>
        <p:sp>
          <p:nvSpPr>
            <p:cNvPr id="676" name="Google Shape;676;p27"/>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27"/>
          <p:cNvSpPr txBox="1">
            <a:spLocks noGrp="1"/>
          </p:cNvSpPr>
          <p:nvPr>
            <p:ph type="title"/>
          </p:nvPr>
        </p:nvSpPr>
        <p:spPr>
          <a:xfrm>
            <a:off x="2776078" y="1549300"/>
            <a:ext cx="3591900" cy="11247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687" name="Google Shape;687;p27"/>
          <p:cNvSpPr txBox="1">
            <a:spLocks noGrp="1"/>
          </p:cNvSpPr>
          <p:nvPr>
            <p:ph type="subTitle" idx="1"/>
          </p:nvPr>
        </p:nvSpPr>
        <p:spPr>
          <a:xfrm>
            <a:off x="2776013" y="2670800"/>
            <a:ext cx="35919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708760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688"/>
        <p:cNvGrpSpPr/>
        <p:nvPr/>
      </p:nvGrpSpPr>
      <p:grpSpPr>
        <a:xfrm>
          <a:off x="0" y="0"/>
          <a:ext cx="0" cy="0"/>
          <a:chOff x="0" y="0"/>
          <a:chExt cx="0" cy="0"/>
        </a:xfrm>
      </p:grpSpPr>
      <p:sp>
        <p:nvSpPr>
          <p:cNvPr id="689" name="Google Shape;689;p28"/>
          <p:cNvSpPr txBox="1">
            <a:spLocks noGrp="1"/>
          </p:cNvSpPr>
          <p:nvPr>
            <p:ph type="body" idx="1"/>
          </p:nvPr>
        </p:nvSpPr>
        <p:spPr>
          <a:xfrm>
            <a:off x="713100" y="1147950"/>
            <a:ext cx="7809000" cy="3529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Char char="●"/>
              <a:defRPr/>
            </a:lvl1pPr>
            <a:lvl2pPr marL="914400" lvl="1" indent="-304800" rtl="0">
              <a:spcBef>
                <a:spcPts val="0"/>
              </a:spcBef>
              <a:spcAft>
                <a:spcPts val="0"/>
              </a:spcAft>
              <a:buClr>
                <a:srgbClr val="434343"/>
              </a:buClr>
              <a:buSzPts val="1200"/>
              <a:buFont typeface="Roboto Condensed Light"/>
              <a:buChar char="○"/>
              <a:defRPr sz="1200"/>
            </a:lvl2pPr>
            <a:lvl3pPr marL="1371600" lvl="2" indent="-304800" rtl="0">
              <a:spcBef>
                <a:spcPts val="0"/>
              </a:spcBef>
              <a:spcAft>
                <a:spcPts val="0"/>
              </a:spcAft>
              <a:buClr>
                <a:srgbClr val="434343"/>
              </a:buClr>
              <a:buSzPts val="1200"/>
              <a:buFont typeface="Roboto Condensed Light"/>
              <a:buChar char="■"/>
              <a:defRPr sz="1200"/>
            </a:lvl3pPr>
            <a:lvl4pPr marL="1828800" lvl="3" indent="-304800" rtl="0">
              <a:spcBef>
                <a:spcPts val="0"/>
              </a:spcBef>
              <a:spcAft>
                <a:spcPts val="0"/>
              </a:spcAft>
              <a:buClr>
                <a:srgbClr val="434343"/>
              </a:buClr>
              <a:buSzPts val="1200"/>
              <a:buFont typeface="Roboto Condensed Light"/>
              <a:buChar char="●"/>
              <a:defRPr sz="1200"/>
            </a:lvl4pPr>
            <a:lvl5pPr marL="2286000" lvl="4" indent="-304800" rtl="0">
              <a:spcBef>
                <a:spcPts val="0"/>
              </a:spcBef>
              <a:spcAft>
                <a:spcPts val="0"/>
              </a:spcAft>
              <a:buClr>
                <a:srgbClr val="434343"/>
              </a:buClr>
              <a:buSzPts val="1200"/>
              <a:buFont typeface="Roboto Condensed Light"/>
              <a:buChar char="○"/>
              <a:defRPr sz="1200"/>
            </a:lvl5pPr>
            <a:lvl6pPr marL="2743200" lvl="5" indent="-304800" rtl="0">
              <a:spcBef>
                <a:spcPts val="0"/>
              </a:spcBef>
              <a:spcAft>
                <a:spcPts val="0"/>
              </a:spcAft>
              <a:buClr>
                <a:srgbClr val="434343"/>
              </a:buClr>
              <a:buSzPts val="1200"/>
              <a:buFont typeface="Roboto Condensed Light"/>
              <a:buChar char="■"/>
              <a:defRPr sz="1200"/>
            </a:lvl6pPr>
            <a:lvl7pPr marL="3200400" lvl="6" indent="-304800" rtl="0">
              <a:spcBef>
                <a:spcPts val="0"/>
              </a:spcBef>
              <a:spcAft>
                <a:spcPts val="0"/>
              </a:spcAft>
              <a:buClr>
                <a:srgbClr val="434343"/>
              </a:buClr>
              <a:buSzPts val="1200"/>
              <a:buFont typeface="Roboto Condensed Light"/>
              <a:buChar char="●"/>
              <a:defRPr sz="1200"/>
            </a:lvl7pPr>
            <a:lvl8pPr marL="3657600" lvl="7" indent="-304800" rtl="0">
              <a:spcBef>
                <a:spcPts val="0"/>
              </a:spcBef>
              <a:spcAft>
                <a:spcPts val="0"/>
              </a:spcAft>
              <a:buClr>
                <a:srgbClr val="434343"/>
              </a:buClr>
              <a:buSzPts val="1200"/>
              <a:buFont typeface="Roboto Condensed Light"/>
              <a:buChar char="○"/>
              <a:defRPr sz="1200"/>
            </a:lvl8pPr>
            <a:lvl9pPr marL="4114800" lvl="8" indent="-304800" rtl="0">
              <a:spcBef>
                <a:spcPts val="0"/>
              </a:spcBef>
              <a:spcAft>
                <a:spcPts val="0"/>
              </a:spcAft>
              <a:buClr>
                <a:srgbClr val="434343"/>
              </a:buClr>
              <a:buSzPts val="1200"/>
              <a:buFont typeface="Roboto Condensed Light"/>
              <a:buChar char="■"/>
              <a:defRPr sz="1200"/>
            </a:lvl9pPr>
          </a:lstStyle>
          <a:p>
            <a:endParaRPr/>
          </a:p>
        </p:txBody>
      </p:sp>
      <p:sp>
        <p:nvSpPr>
          <p:cNvPr id="690" name="Google Shape;690;p28"/>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1" name="Google Shape;691;p28"/>
          <p:cNvSpPr/>
          <p:nvPr/>
        </p:nvSpPr>
        <p:spPr>
          <a:xfrm rot="10800000" flipH="1">
            <a:off x="0" y="4840675"/>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0" y="0"/>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982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93"/>
        <p:cNvGrpSpPr/>
        <p:nvPr/>
      </p:nvGrpSpPr>
      <p:grpSpPr>
        <a:xfrm>
          <a:off x="0" y="0"/>
          <a:ext cx="0" cy="0"/>
          <a:chOff x="0" y="0"/>
          <a:chExt cx="0" cy="0"/>
        </a:xfrm>
      </p:grpSpPr>
      <p:sp>
        <p:nvSpPr>
          <p:cNvPr id="694" name="Google Shape;694;p29"/>
          <p:cNvSpPr/>
          <p:nvPr/>
        </p:nvSpPr>
        <p:spPr>
          <a:xfrm rot="10800000" flipH="1">
            <a:off x="50" y="21"/>
            <a:ext cx="9144142" cy="1523979"/>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flipH="1">
            <a:off x="50" y="3619521"/>
            <a:ext cx="9144142" cy="1523979"/>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txBox="1">
            <a:spLocks noGrp="1"/>
          </p:cNvSpPr>
          <p:nvPr>
            <p:ph type="title" hasCustomPrompt="1"/>
          </p:nvPr>
        </p:nvSpPr>
        <p:spPr>
          <a:xfrm>
            <a:off x="5043813" y="2960890"/>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697" name="Google Shape;697;p29"/>
          <p:cNvSpPr txBox="1">
            <a:spLocks noGrp="1"/>
          </p:cNvSpPr>
          <p:nvPr>
            <p:ph type="subTitle" idx="1"/>
          </p:nvPr>
        </p:nvSpPr>
        <p:spPr>
          <a:xfrm>
            <a:off x="5043813" y="3361112"/>
            <a:ext cx="2765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98" name="Google Shape;698;p29"/>
          <p:cNvSpPr txBox="1">
            <a:spLocks noGrp="1"/>
          </p:cNvSpPr>
          <p:nvPr>
            <p:ph type="title" idx="2" hasCustomPrompt="1"/>
          </p:nvPr>
        </p:nvSpPr>
        <p:spPr>
          <a:xfrm>
            <a:off x="3187350" y="1107028"/>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699" name="Google Shape;699;p29"/>
          <p:cNvSpPr txBox="1">
            <a:spLocks noGrp="1"/>
          </p:cNvSpPr>
          <p:nvPr>
            <p:ph type="subTitle" idx="3"/>
          </p:nvPr>
        </p:nvSpPr>
        <p:spPr>
          <a:xfrm>
            <a:off x="3185600" y="1507238"/>
            <a:ext cx="27693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00" name="Google Shape;700;p29"/>
          <p:cNvSpPr txBox="1">
            <a:spLocks noGrp="1"/>
          </p:cNvSpPr>
          <p:nvPr>
            <p:ph type="title" idx="4" hasCustomPrompt="1"/>
          </p:nvPr>
        </p:nvSpPr>
        <p:spPr>
          <a:xfrm>
            <a:off x="1332988" y="2960890"/>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701" name="Google Shape;701;p29"/>
          <p:cNvSpPr txBox="1">
            <a:spLocks noGrp="1"/>
          </p:cNvSpPr>
          <p:nvPr>
            <p:ph type="subTitle" idx="5"/>
          </p:nvPr>
        </p:nvSpPr>
        <p:spPr>
          <a:xfrm>
            <a:off x="1332988" y="3361112"/>
            <a:ext cx="2765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574466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02"/>
        <p:cNvGrpSpPr/>
        <p:nvPr/>
      </p:nvGrpSpPr>
      <p:grpSpPr>
        <a:xfrm>
          <a:off x="0" y="0"/>
          <a:ext cx="0" cy="0"/>
          <a:chOff x="0" y="0"/>
          <a:chExt cx="0" cy="0"/>
        </a:xfrm>
      </p:grpSpPr>
      <p:sp>
        <p:nvSpPr>
          <p:cNvPr id="703" name="Google Shape;703;p30"/>
          <p:cNvSpPr txBox="1">
            <a:spLocks noGrp="1"/>
          </p:cNvSpPr>
          <p:nvPr>
            <p:ph type="title"/>
          </p:nvPr>
        </p:nvSpPr>
        <p:spPr>
          <a:xfrm>
            <a:off x="896975" y="1357825"/>
            <a:ext cx="3739500" cy="1108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lvl1pPr>
            <a:lvl2pPr lvl="1" rtl="0">
              <a:spcBef>
                <a:spcPts val="0"/>
              </a:spcBef>
              <a:spcAft>
                <a:spcPts val="0"/>
              </a:spcAft>
              <a:buNone/>
              <a:defRPr sz="6000">
                <a:solidFill>
                  <a:schemeClr val="lt1"/>
                </a:solidFill>
              </a:defRPr>
            </a:lvl2pPr>
            <a:lvl3pPr lvl="2" rtl="0">
              <a:spcBef>
                <a:spcPts val="0"/>
              </a:spcBef>
              <a:spcAft>
                <a:spcPts val="0"/>
              </a:spcAft>
              <a:buNone/>
              <a:defRPr sz="6000">
                <a:solidFill>
                  <a:schemeClr val="lt1"/>
                </a:solidFill>
              </a:defRPr>
            </a:lvl3pPr>
            <a:lvl4pPr lvl="3" rtl="0">
              <a:spcBef>
                <a:spcPts val="0"/>
              </a:spcBef>
              <a:spcAft>
                <a:spcPts val="0"/>
              </a:spcAft>
              <a:buNone/>
              <a:defRPr sz="6000">
                <a:solidFill>
                  <a:schemeClr val="lt1"/>
                </a:solidFill>
              </a:defRPr>
            </a:lvl4pPr>
            <a:lvl5pPr lvl="4" rtl="0">
              <a:spcBef>
                <a:spcPts val="0"/>
              </a:spcBef>
              <a:spcAft>
                <a:spcPts val="0"/>
              </a:spcAft>
              <a:buNone/>
              <a:defRPr sz="6000">
                <a:solidFill>
                  <a:schemeClr val="lt1"/>
                </a:solidFill>
              </a:defRPr>
            </a:lvl5pPr>
            <a:lvl6pPr lvl="5" rtl="0">
              <a:spcBef>
                <a:spcPts val="0"/>
              </a:spcBef>
              <a:spcAft>
                <a:spcPts val="0"/>
              </a:spcAft>
              <a:buNone/>
              <a:defRPr sz="6000">
                <a:solidFill>
                  <a:schemeClr val="lt1"/>
                </a:solidFill>
              </a:defRPr>
            </a:lvl6pPr>
            <a:lvl7pPr lvl="6" rtl="0">
              <a:spcBef>
                <a:spcPts val="0"/>
              </a:spcBef>
              <a:spcAft>
                <a:spcPts val="0"/>
              </a:spcAft>
              <a:buNone/>
              <a:defRPr sz="6000">
                <a:solidFill>
                  <a:schemeClr val="lt1"/>
                </a:solidFill>
              </a:defRPr>
            </a:lvl7pPr>
            <a:lvl8pPr lvl="7" rtl="0">
              <a:spcBef>
                <a:spcPts val="0"/>
              </a:spcBef>
              <a:spcAft>
                <a:spcPts val="0"/>
              </a:spcAft>
              <a:buNone/>
              <a:defRPr sz="6000">
                <a:solidFill>
                  <a:schemeClr val="lt1"/>
                </a:solidFill>
              </a:defRPr>
            </a:lvl8pPr>
            <a:lvl9pPr lvl="8" rtl="0">
              <a:spcBef>
                <a:spcPts val="0"/>
              </a:spcBef>
              <a:spcAft>
                <a:spcPts val="0"/>
              </a:spcAft>
              <a:buNone/>
              <a:defRPr sz="6000">
                <a:solidFill>
                  <a:schemeClr val="lt1"/>
                </a:solidFill>
              </a:defRPr>
            </a:lvl9pPr>
          </a:lstStyle>
          <a:p>
            <a:endParaRPr/>
          </a:p>
        </p:txBody>
      </p:sp>
      <p:sp>
        <p:nvSpPr>
          <p:cNvPr id="704" name="Google Shape;704;p30"/>
          <p:cNvSpPr txBox="1">
            <a:spLocks noGrp="1"/>
          </p:cNvSpPr>
          <p:nvPr>
            <p:ph type="subTitle" idx="1"/>
          </p:nvPr>
        </p:nvSpPr>
        <p:spPr>
          <a:xfrm>
            <a:off x="5611625" y="590550"/>
            <a:ext cx="2819100" cy="73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705" name="Google Shape;705;p30"/>
          <p:cNvSpPr txBox="1">
            <a:spLocks noGrp="1"/>
          </p:cNvSpPr>
          <p:nvPr>
            <p:ph type="subTitle" idx="2"/>
          </p:nvPr>
        </p:nvSpPr>
        <p:spPr>
          <a:xfrm>
            <a:off x="5611625" y="1323150"/>
            <a:ext cx="2819100" cy="83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706" name="Google Shape;706;p30"/>
          <p:cNvSpPr txBox="1"/>
          <p:nvPr/>
        </p:nvSpPr>
        <p:spPr>
          <a:xfrm>
            <a:off x="5611625" y="3039400"/>
            <a:ext cx="2587800" cy="9234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200">
                <a:solidFill>
                  <a:schemeClr val="dk1"/>
                </a:solidFill>
                <a:latin typeface="Hind"/>
                <a:ea typeface="Hind"/>
                <a:cs typeface="Hind"/>
                <a:sym typeface="Hind"/>
              </a:rPr>
              <a:t>CREDITS: This presentation template was created by </a:t>
            </a:r>
            <a:r>
              <a:rPr lang="en" sz="1200" b="1">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Hind"/>
                <a:ea typeface="Hind"/>
                <a:cs typeface="Hind"/>
                <a:sym typeface="Hind"/>
              </a:rPr>
              <a:t>, including icons by </a:t>
            </a:r>
            <a:r>
              <a:rPr lang="en" sz="1200" b="1">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Hind"/>
                <a:ea typeface="Hind"/>
                <a:cs typeface="Hind"/>
                <a:sym typeface="Hind"/>
              </a:rPr>
              <a:t>, and infographics &amp; images by </a:t>
            </a:r>
            <a:r>
              <a:rPr lang="en" sz="1200" b="1">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xmlns="" val="tx"/>
                    </a:ext>
                  </a:extLst>
                </a:hlinkClick>
              </a:rPr>
              <a:t>Freepik</a:t>
            </a:r>
            <a:r>
              <a:rPr lang="en" sz="1200" b="1">
                <a:solidFill>
                  <a:schemeClr val="dk1"/>
                </a:solidFill>
                <a:latin typeface="Hind"/>
                <a:ea typeface="Hind"/>
                <a:cs typeface="Hind"/>
                <a:sym typeface="Hind"/>
              </a:rPr>
              <a:t> </a:t>
            </a:r>
            <a:endParaRPr sz="1200" b="1">
              <a:solidFill>
                <a:schemeClr val="dk1"/>
              </a:solidFill>
              <a:latin typeface="Hind"/>
              <a:ea typeface="Hind"/>
              <a:cs typeface="Hind"/>
              <a:sym typeface="Hind"/>
            </a:endParaRPr>
          </a:p>
        </p:txBody>
      </p:sp>
      <p:grpSp>
        <p:nvGrpSpPr>
          <p:cNvPr id="707" name="Google Shape;707;p30"/>
          <p:cNvGrpSpPr/>
          <p:nvPr/>
        </p:nvGrpSpPr>
        <p:grpSpPr>
          <a:xfrm>
            <a:off x="2121622" y="4114253"/>
            <a:ext cx="663237" cy="437438"/>
            <a:chOff x="4657725" y="1431175"/>
            <a:chExt cx="1117125" cy="736800"/>
          </a:xfrm>
        </p:grpSpPr>
        <p:sp>
          <p:nvSpPr>
            <p:cNvPr id="708" name="Google Shape;708;p30"/>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0"/>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30"/>
          <p:cNvSpPr/>
          <p:nvPr/>
        </p:nvSpPr>
        <p:spPr>
          <a:xfrm>
            <a:off x="50" y="4466173"/>
            <a:ext cx="9144142" cy="677300"/>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0"/>
          <p:cNvSpPr/>
          <p:nvPr/>
        </p:nvSpPr>
        <p:spPr>
          <a:xfrm>
            <a:off x="1699723" y="4804236"/>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30"/>
          <p:cNvGrpSpPr/>
          <p:nvPr/>
        </p:nvGrpSpPr>
        <p:grpSpPr>
          <a:xfrm>
            <a:off x="-90662" y="4457932"/>
            <a:ext cx="1179237" cy="777766"/>
            <a:chOff x="4657725" y="1431175"/>
            <a:chExt cx="1117125" cy="736800"/>
          </a:xfrm>
        </p:grpSpPr>
        <p:sp>
          <p:nvSpPr>
            <p:cNvPr id="719" name="Google Shape;719;p30"/>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0"/>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0"/>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0"/>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0"/>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0"/>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0"/>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30"/>
          <p:cNvSpPr/>
          <p:nvPr/>
        </p:nvSpPr>
        <p:spPr>
          <a:xfrm>
            <a:off x="2641313" y="4695363"/>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386721" y="1294522"/>
            <a:ext cx="791608" cy="183002"/>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30"/>
          <p:cNvGrpSpPr/>
          <p:nvPr/>
        </p:nvGrpSpPr>
        <p:grpSpPr>
          <a:xfrm flipH="1">
            <a:off x="-307043" y="1574946"/>
            <a:ext cx="1268236" cy="1211433"/>
            <a:chOff x="4285050" y="5625525"/>
            <a:chExt cx="951629" cy="909075"/>
          </a:xfrm>
        </p:grpSpPr>
        <p:sp>
          <p:nvSpPr>
            <p:cNvPr id="730" name="Google Shape;730;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0"/>
          <p:cNvGrpSpPr/>
          <p:nvPr/>
        </p:nvGrpSpPr>
        <p:grpSpPr>
          <a:xfrm>
            <a:off x="4227257" y="-516929"/>
            <a:ext cx="1268236" cy="1211433"/>
            <a:chOff x="4285050" y="5625525"/>
            <a:chExt cx="951629" cy="909075"/>
          </a:xfrm>
        </p:grpSpPr>
        <p:sp>
          <p:nvSpPr>
            <p:cNvPr id="741" name="Google Shape;741;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30"/>
          <p:cNvGrpSpPr/>
          <p:nvPr/>
        </p:nvGrpSpPr>
        <p:grpSpPr>
          <a:xfrm flipH="1">
            <a:off x="2132607" y="-437854"/>
            <a:ext cx="1268236" cy="1211433"/>
            <a:chOff x="4285050" y="5625525"/>
            <a:chExt cx="951629" cy="909075"/>
          </a:xfrm>
        </p:grpSpPr>
        <p:sp>
          <p:nvSpPr>
            <p:cNvPr id="752" name="Google Shape;752;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30"/>
          <p:cNvSpPr/>
          <p:nvPr/>
        </p:nvSpPr>
        <p:spPr>
          <a:xfrm>
            <a:off x="3480938" y="4248813"/>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78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63"/>
        <p:cNvGrpSpPr/>
        <p:nvPr/>
      </p:nvGrpSpPr>
      <p:grpSpPr>
        <a:xfrm>
          <a:off x="0" y="0"/>
          <a:ext cx="0" cy="0"/>
          <a:chOff x="0" y="0"/>
          <a:chExt cx="0" cy="0"/>
        </a:xfrm>
      </p:grpSpPr>
      <p:sp>
        <p:nvSpPr>
          <p:cNvPr id="764" name="Google Shape;764;p31"/>
          <p:cNvSpPr/>
          <p:nvPr/>
        </p:nvSpPr>
        <p:spPr>
          <a:xfrm rot="10800000" flipH="1">
            <a:off x="0" y="4995325"/>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0" y="0"/>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886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66"/>
        <p:cNvGrpSpPr/>
        <p:nvPr/>
      </p:nvGrpSpPr>
      <p:grpSpPr>
        <a:xfrm>
          <a:off x="0" y="0"/>
          <a:ext cx="0" cy="0"/>
          <a:chOff x="0" y="0"/>
          <a:chExt cx="0" cy="0"/>
        </a:xfrm>
      </p:grpSpPr>
      <p:grpSp>
        <p:nvGrpSpPr>
          <p:cNvPr id="767" name="Google Shape;767;p32"/>
          <p:cNvGrpSpPr/>
          <p:nvPr/>
        </p:nvGrpSpPr>
        <p:grpSpPr>
          <a:xfrm>
            <a:off x="121557" y="120739"/>
            <a:ext cx="1124935" cy="801905"/>
            <a:chOff x="280391" y="932622"/>
            <a:chExt cx="1471465" cy="1048928"/>
          </a:xfrm>
        </p:grpSpPr>
        <p:sp>
          <p:nvSpPr>
            <p:cNvPr id="768" name="Google Shape;768;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2"/>
          <p:cNvGrpSpPr/>
          <p:nvPr/>
        </p:nvGrpSpPr>
        <p:grpSpPr>
          <a:xfrm flipH="1">
            <a:off x="269919" y="-55350"/>
            <a:ext cx="1331690" cy="886179"/>
            <a:chOff x="4077583" y="5869600"/>
            <a:chExt cx="999242" cy="665000"/>
          </a:xfrm>
        </p:grpSpPr>
        <p:sp>
          <p:nvSpPr>
            <p:cNvPr id="776" name="Google Shape;776;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rot="10800000" flipH="1">
            <a:off x="121557" y="4220864"/>
            <a:ext cx="1124935" cy="801905"/>
            <a:chOff x="280391" y="932622"/>
            <a:chExt cx="1471465" cy="1048928"/>
          </a:xfrm>
        </p:grpSpPr>
        <p:sp>
          <p:nvSpPr>
            <p:cNvPr id="784" name="Google Shape;784;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32"/>
          <p:cNvGrpSpPr/>
          <p:nvPr/>
        </p:nvGrpSpPr>
        <p:grpSpPr>
          <a:xfrm flipH="1">
            <a:off x="7897507" y="120739"/>
            <a:ext cx="1124935" cy="801905"/>
            <a:chOff x="280391" y="932622"/>
            <a:chExt cx="1471465" cy="1048928"/>
          </a:xfrm>
        </p:grpSpPr>
        <p:sp>
          <p:nvSpPr>
            <p:cNvPr id="792" name="Google Shape;792;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2"/>
          <p:cNvGrpSpPr/>
          <p:nvPr/>
        </p:nvGrpSpPr>
        <p:grpSpPr>
          <a:xfrm rot="10800000">
            <a:off x="7897507" y="4220864"/>
            <a:ext cx="1124935" cy="801905"/>
            <a:chOff x="280391" y="932622"/>
            <a:chExt cx="1471465" cy="1048928"/>
          </a:xfrm>
        </p:grpSpPr>
        <p:sp>
          <p:nvSpPr>
            <p:cNvPr id="800" name="Google Shape;800;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32"/>
          <p:cNvGrpSpPr/>
          <p:nvPr/>
        </p:nvGrpSpPr>
        <p:grpSpPr>
          <a:xfrm rot="-5400000" flipH="1">
            <a:off x="8053307" y="60771"/>
            <a:ext cx="981083" cy="957206"/>
            <a:chOff x="4621400" y="5625525"/>
            <a:chExt cx="736162" cy="718300"/>
          </a:xfrm>
        </p:grpSpPr>
        <p:sp>
          <p:nvSpPr>
            <p:cNvPr id="808" name="Google Shape;808;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1722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srcRect/>
          <a:stretch>
            <a:fillRect/>
          </a:stretch>
        </p:blipFill>
        <p:spPr>
          <a:xfrm>
            <a:off x="-1" y="0"/>
            <a:ext cx="9143113" cy="5143500"/>
          </a:xfrm>
          <a:prstGeom prst="rect">
            <a:avLst/>
          </a:prstGeom>
          <a:noFill/>
          <a:ln>
            <a:noFill/>
          </a:ln>
        </p:spPr>
      </p:pic>
      <p:sp>
        <p:nvSpPr>
          <p:cNvPr id="21" name="Google Shape;21;p4"/>
          <p:cNvSpPr txBox="1">
            <a:spLocks noGrp="1"/>
          </p:cNvSpPr>
          <p:nvPr>
            <p:ph type="title"/>
          </p:nvPr>
        </p:nvSpPr>
        <p:spPr>
          <a:xfrm>
            <a:off x="1446334" y="272653"/>
            <a:ext cx="5103935" cy="994172"/>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Clr>
                <a:schemeClr val="dk1"/>
              </a:buClr>
              <a:buSzPts val="2800"/>
              <a:buFont typeface="Baloo" panose="03080902040302020200"/>
              <a:buNone/>
              <a:defRPr sz="2100">
                <a:latin typeface="Baloo" panose="03080902040302020200"/>
                <a:ea typeface="Baloo" panose="03080902040302020200"/>
                <a:cs typeface="Baloo" panose="03080902040302020200"/>
                <a:sym typeface="Baloo" panose="0308090204030202020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980342" y="1503759"/>
            <a:ext cx="7886700" cy="2945149"/>
          </a:xfrm>
          <a:prstGeom prst="rect">
            <a:avLst/>
          </a:prstGeom>
          <a:noFill/>
          <a:ln>
            <a:noFill/>
          </a:ln>
        </p:spPr>
        <p:txBody>
          <a:bodyPr spcFirstLastPara="1" wrap="square" lIns="68569" tIns="34275" rIns="68569" bIns="34275" anchor="t" anchorCtr="0">
            <a:normAutofit/>
          </a:bodyPr>
          <a:lstStyle>
            <a:lvl1pPr marL="342900" lvl="0" indent="-304800" algn="l">
              <a:lnSpc>
                <a:spcPct val="90000"/>
              </a:lnSpc>
              <a:spcBef>
                <a:spcPts val="750"/>
              </a:spcBef>
              <a:spcAft>
                <a:spcPts val="0"/>
              </a:spcAft>
              <a:buClr>
                <a:schemeClr val="dk1"/>
              </a:buClr>
              <a:buSzPts val="2800"/>
              <a:buChar char="•"/>
              <a:defRPr>
                <a:latin typeface="Montserrat"/>
                <a:ea typeface="Montserrat"/>
                <a:cs typeface="Montserrat"/>
                <a:sym typeface="Montserrat"/>
              </a:defRPr>
            </a:lvl1pPr>
            <a:lvl2pPr marL="685800" lvl="1" indent="-285750" algn="l">
              <a:lnSpc>
                <a:spcPct val="90000"/>
              </a:lnSpc>
              <a:spcBef>
                <a:spcPts val="375"/>
              </a:spcBef>
              <a:spcAft>
                <a:spcPts val="0"/>
              </a:spcAft>
              <a:buClr>
                <a:schemeClr val="dk1"/>
              </a:buClr>
              <a:buSzPts val="2400"/>
              <a:buChar char="•"/>
              <a:defRPr>
                <a:latin typeface="Montserrat"/>
                <a:ea typeface="Montserrat"/>
                <a:cs typeface="Montserrat"/>
                <a:sym typeface="Montserrat"/>
              </a:defRPr>
            </a:lvl2pPr>
            <a:lvl3pPr marL="1028700" lvl="2" indent="-266700" algn="l">
              <a:lnSpc>
                <a:spcPct val="90000"/>
              </a:lnSpc>
              <a:spcBef>
                <a:spcPts val="375"/>
              </a:spcBef>
              <a:spcAft>
                <a:spcPts val="0"/>
              </a:spcAft>
              <a:buClr>
                <a:schemeClr val="dk1"/>
              </a:buClr>
              <a:buSzPts val="2000"/>
              <a:buChar char="•"/>
              <a:defRPr>
                <a:latin typeface="Montserrat"/>
                <a:ea typeface="Montserrat"/>
                <a:cs typeface="Montserrat"/>
                <a:sym typeface="Montserrat"/>
              </a:defRPr>
            </a:lvl3pPr>
            <a:lvl4pPr marL="1371600" lvl="3" indent="-257175" algn="l">
              <a:lnSpc>
                <a:spcPct val="90000"/>
              </a:lnSpc>
              <a:spcBef>
                <a:spcPts val="375"/>
              </a:spcBef>
              <a:spcAft>
                <a:spcPts val="0"/>
              </a:spcAft>
              <a:buClr>
                <a:schemeClr val="dk1"/>
              </a:buClr>
              <a:buSzPts val="1800"/>
              <a:buChar char="•"/>
              <a:defRPr>
                <a:latin typeface="Montserrat"/>
                <a:ea typeface="Montserrat"/>
                <a:cs typeface="Montserrat"/>
                <a:sym typeface="Montserrat"/>
              </a:defRPr>
            </a:lvl4pPr>
            <a:lvl5pPr marL="1714500" lvl="4" indent="-257175" algn="l">
              <a:lnSpc>
                <a:spcPct val="90000"/>
              </a:lnSpc>
              <a:spcBef>
                <a:spcPts val="375"/>
              </a:spcBef>
              <a:spcAft>
                <a:spcPts val="0"/>
              </a:spcAft>
              <a:buClr>
                <a:schemeClr val="dk1"/>
              </a:buClr>
              <a:buSzPts val="1800"/>
              <a:buChar char="•"/>
              <a:defRPr>
                <a:latin typeface="Montserrat"/>
                <a:ea typeface="Montserrat"/>
                <a:cs typeface="Montserrat"/>
                <a:sym typeface="Montserrat"/>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628650" y="4767263"/>
            <a:ext cx="2057400"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028950" y="4767263"/>
            <a:ext cx="3086100" cy="273844"/>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517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81"/>
        <p:cNvGrpSpPr/>
        <p:nvPr/>
      </p:nvGrpSpPr>
      <p:grpSpPr>
        <a:xfrm>
          <a:off x="0" y="0"/>
          <a:ext cx="0" cy="0"/>
          <a:chOff x="0" y="0"/>
          <a:chExt cx="0" cy="0"/>
        </a:xfrm>
      </p:grpSpPr>
      <p:sp>
        <p:nvSpPr>
          <p:cNvPr id="82" name="Google Shape;82;p8"/>
          <p:cNvSpPr/>
          <p:nvPr/>
        </p:nvSpPr>
        <p:spPr>
          <a:xfrm rot="3806404" flipH="1">
            <a:off x="7812646" y="2440776"/>
            <a:ext cx="1748919" cy="106857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4855262">
            <a:off x="-490871" y="4276775"/>
            <a:ext cx="1749100" cy="106868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96057">
            <a:off x="-627455" y="-73049"/>
            <a:ext cx="1748861" cy="106853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5400000">
            <a:off x="8443162" y="-73068"/>
            <a:ext cx="1748875" cy="106854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8"/>
          <p:cNvGrpSpPr/>
          <p:nvPr/>
        </p:nvGrpSpPr>
        <p:grpSpPr>
          <a:xfrm rot="-111189">
            <a:off x="-86487" y="-8102482"/>
            <a:ext cx="9470525" cy="13231463"/>
            <a:chOff x="6260625" y="2712350"/>
            <a:chExt cx="1146175" cy="1601325"/>
          </a:xfrm>
        </p:grpSpPr>
        <p:sp>
          <p:nvSpPr>
            <p:cNvPr id="87" name="Google Shape;87;p8"/>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p:nvPr/>
        </p:nvSpPr>
        <p:spPr>
          <a:xfrm rot="-8867944">
            <a:off x="2674917" y="-661376"/>
            <a:ext cx="1749082" cy="106867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1654944" flipH="1">
            <a:off x="4431334" y="4779561"/>
            <a:ext cx="1748960" cy="106859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4641923">
            <a:off x="8322844" y="-17701"/>
            <a:ext cx="390303" cy="957816"/>
          </a:xfrm>
          <a:custGeom>
            <a:avLst/>
            <a:gdLst/>
            <a:ahLst/>
            <a:cxnLst/>
            <a:rect l="l" t="t" r="r" b="b"/>
            <a:pathLst>
              <a:path w="3052" h="7490" extrusionOk="0">
                <a:moveTo>
                  <a:pt x="1671" y="0"/>
                </a:moveTo>
                <a:cubicBezTo>
                  <a:pt x="1319" y="0"/>
                  <a:pt x="984" y="133"/>
                  <a:pt x="730" y="359"/>
                </a:cubicBezTo>
                <a:cubicBezTo>
                  <a:pt x="670" y="418"/>
                  <a:pt x="626" y="463"/>
                  <a:pt x="581" y="522"/>
                </a:cubicBezTo>
                <a:lnTo>
                  <a:pt x="507" y="627"/>
                </a:lnTo>
                <a:lnTo>
                  <a:pt x="1028" y="761"/>
                </a:lnTo>
                <a:lnTo>
                  <a:pt x="1072" y="731"/>
                </a:lnTo>
                <a:cubicBezTo>
                  <a:pt x="1238" y="593"/>
                  <a:pt x="1442" y="506"/>
                  <a:pt x="1649" y="506"/>
                </a:cubicBezTo>
                <a:cubicBezTo>
                  <a:pt x="1665" y="506"/>
                  <a:pt x="1681" y="506"/>
                  <a:pt x="1697" y="508"/>
                </a:cubicBezTo>
                <a:cubicBezTo>
                  <a:pt x="1742" y="508"/>
                  <a:pt x="1802" y="522"/>
                  <a:pt x="1846" y="522"/>
                </a:cubicBezTo>
                <a:cubicBezTo>
                  <a:pt x="2025" y="567"/>
                  <a:pt x="2189" y="656"/>
                  <a:pt x="2308" y="790"/>
                </a:cubicBezTo>
                <a:cubicBezTo>
                  <a:pt x="2471" y="969"/>
                  <a:pt x="2546" y="1192"/>
                  <a:pt x="2546" y="1430"/>
                </a:cubicBezTo>
                <a:lnTo>
                  <a:pt x="2308" y="6149"/>
                </a:lnTo>
                <a:cubicBezTo>
                  <a:pt x="2279" y="6608"/>
                  <a:pt x="1891" y="6984"/>
                  <a:pt x="1436" y="6984"/>
                </a:cubicBezTo>
                <a:cubicBezTo>
                  <a:pt x="1419" y="6984"/>
                  <a:pt x="1402" y="6984"/>
                  <a:pt x="1385" y="6983"/>
                </a:cubicBezTo>
                <a:cubicBezTo>
                  <a:pt x="1325" y="6983"/>
                  <a:pt x="1281" y="6968"/>
                  <a:pt x="1236" y="6968"/>
                </a:cubicBezTo>
                <a:cubicBezTo>
                  <a:pt x="819" y="6878"/>
                  <a:pt x="522" y="6491"/>
                  <a:pt x="536" y="6060"/>
                </a:cubicBezTo>
                <a:lnTo>
                  <a:pt x="656" y="3767"/>
                </a:lnTo>
                <a:cubicBezTo>
                  <a:pt x="656" y="3633"/>
                  <a:pt x="581" y="3529"/>
                  <a:pt x="462" y="3499"/>
                </a:cubicBezTo>
                <a:lnTo>
                  <a:pt x="417" y="3499"/>
                </a:lnTo>
                <a:cubicBezTo>
                  <a:pt x="358" y="3499"/>
                  <a:pt x="283" y="3514"/>
                  <a:pt x="239" y="3559"/>
                </a:cubicBezTo>
                <a:cubicBezTo>
                  <a:pt x="194" y="3604"/>
                  <a:pt x="164" y="3678"/>
                  <a:pt x="149" y="3738"/>
                </a:cubicBezTo>
                <a:lnTo>
                  <a:pt x="45" y="6030"/>
                </a:lnTo>
                <a:cubicBezTo>
                  <a:pt x="1" y="6700"/>
                  <a:pt x="477" y="7310"/>
                  <a:pt x="1132" y="7459"/>
                </a:cubicBezTo>
                <a:cubicBezTo>
                  <a:pt x="1206" y="7474"/>
                  <a:pt x="1281" y="7474"/>
                  <a:pt x="1355" y="7489"/>
                </a:cubicBezTo>
                <a:cubicBezTo>
                  <a:pt x="1374" y="7489"/>
                  <a:pt x="1393" y="7490"/>
                  <a:pt x="1411" y="7490"/>
                </a:cubicBezTo>
                <a:cubicBezTo>
                  <a:pt x="1762" y="7490"/>
                  <a:pt x="2084" y="7358"/>
                  <a:pt x="2352" y="7131"/>
                </a:cubicBezTo>
                <a:cubicBezTo>
                  <a:pt x="2620" y="6878"/>
                  <a:pt x="2784" y="6536"/>
                  <a:pt x="2799" y="6164"/>
                </a:cubicBezTo>
                <a:lnTo>
                  <a:pt x="3037" y="1460"/>
                </a:lnTo>
                <a:cubicBezTo>
                  <a:pt x="3052" y="1088"/>
                  <a:pt x="2933" y="731"/>
                  <a:pt x="2680" y="463"/>
                </a:cubicBezTo>
                <a:cubicBezTo>
                  <a:pt x="2486" y="240"/>
                  <a:pt x="2233" y="91"/>
                  <a:pt x="1950" y="31"/>
                </a:cubicBezTo>
                <a:cubicBezTo>
                  <a:pt x="1876" y="16"/>
                  <a:pt x="1802" y="16"/>
                  <a:pt x="1727" y="1"/>
                </a:cubicBezTo>
                <a:cubicBezTo>
                  <a:pt x="1708" y="1"/>
                  <a:pt x="1690" y="0"/>
                  <a:pt x="1671" y="0"/>
                </a:cubicBezTo>
                <a:close/>
              </a:path>
            </a:pathLst>
          </a:custGeom>
          <a:solidFill>
            <a:schemeClr val="accent2"/>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srcRect/>
          <a:stretch>
            <a:fillRect/>
          </a:stretch>
        </p:blipFill>
        <p:spPr>
          <a:xfrm>
            <a:off x="0" y="0"/>
            <a:ext cx="9144000" cy="5143999"/>
          </a:xfrm>
          <a:prstGeom prst="rect">
            <a:avLst/>
          </a:prstGeom>
          <a:noFill/>
          <a:ln>
            <a:noFill/>
          </a:ln>
        </p:spPr>
      </p:pic>
      <p:sp>
        <p:nvSpPr>
          <p:cNvPr id="28" name="Google Shape;28;p5"/>
          <p:cNvSpPr txBox="1">
            <a:spLocks noGrp="1"/>
          </p:cNvSpPr>
          <p:nvPr>
            <p:ph type="title"/>
          </p:nvPr>
        </p:nvSpPr>
        <p:spPr>
          <a:xfrm>
            <a:off x="1207008" y="164593"/>
            <a:ext cx="4690872" cy="809243"/>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Clr>
                <a:schemeClr val="lt1"/>
              </a:buClr>
              <a:buSzPts val="2800"/>
              <a:buFont typeface="Baloo" panose="03080902040302020200"/>
              <a:buNone/>
              <a:defRPr sz="2100">
                <a:solidFill>
                  <a:schemeClr val="lt1"/>
                </a:solidFill>
                <a:latin typeface="Baloo" panose="03080902040302020200"/>
                <a:ea typeface="Baloo" panose="03080902040302020200"/>
                <a:cs typeface="Baloo" panose="03080902040302020200"/>
                <a:sym typeface="Baloo" panose="0308090204030202020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980342" y="1503759"/>
            <a:ext cx="7886700" cy="2945149"/>
          </a:xfrm>
          <a:prstGeom prst="rect">
            <a:avLst/>
          </a:prstGeom>
          <a:noFill/>
          <a:ln>
            <a:noFill/>
          </a:ln>
        </p:spPr>
        <p:txBody>
          <a:bodyPr spcFirstLastPara="1" wrap="square" lIns="68569" tIns="34275" rIns="68569" bIns="34275" anchor="t" anchorCtr="0">
            <a:normAutofit/>
          </a:bodyPr>
          <a:lstStyle>
            <a:lvl1pPr marL="342900" lvl="0" indent="-304800" algn="l">
              <a:lnSpc>
                <a:spcPct val="90000"/>
              </a:lnSpc>
              <a:spcBef>
                <a:spcPts val="750"/>
              </a:spcBef>
              <a:spcAft>
                <a:spcPts val="0"/>
              </a:spcAft>
              <a:buClr>
                <a:schemeClr val="dk1"/>
              </a:buClr>
              <a:buSzPts val="2800"/>
              <a:buChar char="•"/>
              <a:defRPr>
                <a:latin typeface="Montserrat"/>
                <a:ea typeface="Montserrat"/>
                <a:cs typeface="Montserrat"/>
                <a:sym typeface="Montserrat"/>
              </a:defRPr>
            </a:lvl1pPr>
            <a:lvl2pPr marL="685800" lvl="1" indent="-285750" algn="l">
              <a:lnSpc>
                <a:spcPct val="90000"/>
              </a:lnSpc>
              <a:spcBef>
                <a:spcPts val="375"/>
              </a:spcBef>
              <a:spcAft>
                <a:spcPts val="0"/>
              </a:spcAft>
              <a:buClr>
                <a:schemeClr val="dk1"/>
              </a:buClr>
              <a:buSzPts val="2400"/>
              <a:buChar char="•"/>
              <a:defRPr>
                <a:latin typeface="Montserrat"/>
                <a:ea typeface="Montserrat"/>
                <a:cs typeface="Montserrat"/>
                <a:sym typeface="Montserrat"/>
              </a:defRPr>
            </a:lvl2pPr>
            <a:lvl3pPr marL="1028700" lvl="2" indent="-266700" algn="l">
              <a:lnSpc>
                <a:spcPct val="90000"/>
              </a:lnSpc>
              <a:spcBef>
                <a:spcPts val="375"/>
              </a:spcBef>
              <a:spcAft>
                <a:spcPts val="0"/>
              </a:spcAft>
              <a:buClr>
                <a:schemeClr val="dk1"/>
              </a:buClr>
              <a:buSzPts val="2000"/>
              <a:buChar char="•"/>
              <a:defRPr>
                <a:latin typeface="Montserrat"/>
                <a:ea typeface="Montserrat"/>
                <a:cs typeface="Montserrat"/>
                <a:sym typeface="Montserrat"/>
              </a:defRPr>
            </a:lvl3pPr>
            <a:lvl4pPr marL="1371600" lvl="3" indent="-257175" algn="l">
              <a:lnSpc>
                <a:spcPct val="90000"/>
              </a:lnSpc>
              <a:spcBef>
                <a:spcPts val="375"/>
              </a:spcBef>
              <a:spcAft>
                <a:spcPts val="0"/>
              </a:spcAft>
              <a:buClr>
                <a:schemeClr val="dk1"/>
              </a:buClr>
              <a:buSzPts val="1800"/>
              <a:buChar char="•"/>
              <a:defRPr>
                <a:latin typeface="Montserrat"/>
                <a:ea typeface="Montserrat"/>
                <a:cs typeface="Montserrat"/>
                <a:sym typeface="Montserrat"/>
              </a:defRPr>
            </a:lvl4pPr>
            <a:lvl5pPr marL="1714500" lvl="4" indent="-257175" algn="l">
              <a:lnSpc>
                <a:spcPct val="90000"/>
              </a:lnSpc>
              <a:spcBef>
                <a:spcPts val="375"/>
              </a:spcBef>
              <a:spcAft>
                <a:spcPts val="0"/>
              </a:spcAft>
              <a:buClr>
                <a:schemeClr val="dk1"/>
              </a:buClr>
              <a:buSzPts val="1800"/>
              <a:buChar char="•"/>
              <a:defRPr>
                <a:latin typeface="Montserrat"/>
                <a:ea typeface="Montserrat"/>
                <a:cs typeface="Montserrat"/>
                <a:sym typeface="Montserrat"/>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628650" y="4767263"/>
            <a:ext cx="2057400"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028950" y="4767263"/>
            <a:ext cx="3086100" cy="273844"/>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39721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EB2BF-6C36-437B-9321-8F79FF8B8DC6}" type="datetimeFigureOut">
              <a:rPr lang="en-US" smtClean="0"/>
              <a:pPr/>
              <a:t>8/6/2023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1E2CB2-6961-4B4D-BB5B-8B85CFF70C21}" type="slidenum">
              <a:rPr lang="en-US" smtClean="0"/>
              <a:pPr/>
              <a:t>‹#›</a:t>
            </a:fld>
            <a:endParaRPr lang="en-US"/>
          </a:p>
        </p:txBody>
      </p:sp>
    </p:spTree>
    <p:extLst>
      <p:ext uri="{BB962C8B-B14F-4D97-AF65-F5344CB8AC3E}">
        <p14:creationId xmlns:p14="http://schemas.microsoft.com/office/powerpoint/2010/main" val="39684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4"/>
        <p:cNvGrpSpPr/>
        <p:nvPr/>
      </p:nvGrpSpPr>
      <p:grpSpPr>
        <a:xfrm>
          <a:off x="0" y="0"/>
          <a:ext cx="0" cy="0"/>
          <a:chOff x="0" y="0"/>
          <a:chExt cx="0" cy="0"/>
        </a:xfrm>
      </p:grpSpPr>
      <p:sp>
        <p:nvSpPr>
          <p:cNvPr id="95" name="Google Shape;95;p9"/>
          <p:cNvSpPr/>
          <p:nvPr/>
        </p:nvSpPr>
        <p:spPr>
          <a:xfrm rot="4708122">
            <a:off x="-420349" y="4144939"/>
            <a:ext cx="1749022" cy="106863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rot="9194259">
            <a:off x="-821300" y="166653"/>
            <a:ext cx="1749085" cy="106867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7955007" y="4562601"/>
            <a:ext cx="1748875" cy="106854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3536633">
            <a:off x="8337458" y="2223975"/>
            <a:ext cx="1749127" cy="106869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9"/>
          <p:cNvGrpSpPr/>
          <p:nvPr/>
        </p:nvGrpSpPr>
        <p:grpSpPr>
          <a:xfrm rot="-378169">
            <a:off x="-87121" y="-1214070"/>
            <a:ext cx="9470435" cy="13231336"/>
            <a:chOff x="6260625" y="2712350"/>
            <a:chExt cx="1146175" cy="1601325"/>
          </a:xfrm>
        </p:grpSpPr>
        <p:sp>
          <p:nvSpPr>
            <p:cNvPr id="100" name="Google Shape;100;p9"/>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9"/>
          <p:cNvSpPr/>
          <p:nvPr/>
        </p:nvSpPr>
        <p:spPr>
          <a:xfrm rot="-8843714">
            <a:off x="1265283" y="-668707"/>
            <a:ext cx="1749242" cy="106876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rot="1954942">
            <a:off x="58062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txBox="1">
            <a:spLocks noGrp="1"/>
          </p:cNvSpPr>
          <p:nvPr>
            <p:ph type="title"/>
          </p:nvPr>
        </p:nvSpPr>
        <p:spPr>
          <a:xfrm>
            <a:off x="1800450" y="1073925"/>
            <a:ext cx="5543100" cy="17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9"/>
          <p:cNvSpPr txBox="1">
            <a:spLocks noGrp="1"/>
          </p:cNvSpPr>
          <p:nvPr>
            <p:ph type="subTitle" idx="1"/>
          </p:nvPr>
        </p:nvSpPr>
        <p:spPr>
          <a:xfrm>
            <a:off x="2622675" y="2884950"/>
            <a:ext cx="38988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480"/>
        <p:cNvGrpSpPr/>
        <p:nvPr/>
      </p:nvGrpSpPr>
      <p:grpSpPr>
        <a:xfrm>
          <a:off x="0" y="0"/>
          <a:ext cx="0" cy="0"/>
          <a:chOff x="0" y="0"/>
          <a:chExt cx="0" cy="0"/>
        </a:xfrm>
      </p:grpSpPr>
      <p:sp>
        <p:nvSpPr>
          <p:cNvPr id="481" name="Google Shape;481;p36"/>
          <p:cNvSpPr/>
          <p:nvPr/>
        </p:nvSpPr>
        <p:spPr>
          <a:xfrm rot="8996590">
            <a:off x="-1067434" y="-60085"/>
            <a:ext cx="1749194" cy="106873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rot="-1049239">
            <a:off x="7873446" y="4546128"/>
            <a:ext cx="1749080" cy="106866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rot="-3705843">
            <a:off x="8331951" y="1340731"/>
            <a:ext cx="1749037" cy="106864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6"/>
          <p:cNvGrpSpPr/>
          <p:nvPr/>
        </p:nvGrpSpPr>
        <p:grpSpPr>
          <a:xfrm rot="10273671">
            <a:off x="217120" y="-293383"/>
            <a:ext cx="9470444" cy="13231373"/>
            <a:chOff x="6260625" y="2712350"/>
            <a:chExt cx="1146175" cy="1601325"/>
          </a:xfrm>
        </p:grpSpPr>
        <p:sp>
          <p:nvSpPr>
            <p:cNvPr id="485" name="Google Shape;485;p36"/>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6"/>
          <p:cNvSpPr/>
          <p:nvPr/>
        </p:nvSpPr>
        <p:spPr>
          <a:xfrm rot="-8803004">
            <a:off x="5686615" y="-728091"/>
            <a:ext cx="1749118" cy="106869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rot="-1954942" flipH="1">
            <a:off x="31965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_1">
    <p:bg>
      <p:bgPr>
        <a:solidFill>
          <a:schemeClr val="dk2"/>
        </a:solidFill>
        <a:effectLst/>
      </p:bgPr>
    </p:bg>
    <p:spTree>
      <p:nvGrpSpPr>
        <p:cNvPr id="1" name="Shape 490"/>
        <p:cNvGrpSpPr/>
        <p:nvPr/>
      </p:nvGrpSpPr>
      <p:grpSpPr>
        <a:xfrm>
          <a:off x="0" y="0"/>
          <a:ext cx="0" cy="0"/>
          <a:chOff x="0" y="0"/>
          <a:chExt cx="0" cy="0"/>
        </a:xfrm>
      </p:grpSpPr>
      <p:sp>
        <p:nvSpPr>
          <p:cNvPr id="491" name="Google Shape;491;p37"/>
          <p:cNvSpPr/>
          <p:nvPr/>
        </p:nvSpPr>
        <p:spPr>
          <a:xfrm rot="-8803004">
            <a:off x="4162615" y="-728091"/>
            <a:ext cx="1749118" cy="106869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rot="5665293">
            <a:off x="-789192" y="4062093"/>
            <a:ext cx="1749184" cy="106873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rot="-1049239">
            <a:off x="7873446" y="4165128"/>
            <a:ext cx="1749080" cy="106866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rot="-5400000">
            <a:off x="8255749" y="-107080"/>
            <a:ext cx="1749050"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rot="-1954942" flipH="1">
            <a:off x="44919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37"/>
          <p:cNvGrpSpPr/>
          <p:nvPr/>
        </p:nvGrpSpPr>
        <p:grpSpPr>
          <a:xfrm rot="-393538">
            <a:off x="-522989" y="-7879675"/>
            <a:ext cx="9470363" cy="13231254"/>
            <a:chOff x="6260625" y="2712350"/>
            <a:chExt cx="1146175" cy="1601325"/>
          </a:xfrm>
        </p:grpSpPr>
        <p:sp>
          <p:nvSpPr>
            <p:cNvPr id="497" name="Google Shape;497;p37"/>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332200" y="3361567"/>
            <a:ext cx="4479600" cy="461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lt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 name="Google Shape;10;p2"/>
          <p:cNvSpPr txBox="1">
            <a:spLocks noGrp="1"/>
          </p:cNvSpPr>
          <p:nvPr>
            <p:ph type="ctrTitle"/>
          </p:nvPr>
        </p:nvSpPr>
        <p:spPr>
          <a:xfrm>
            <a:off x="1549050" y="1541388"/>
            <a:ext cx="6045900" cy="1664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grpSp>
        <p:nvGrpSpPr>
          <p:cNvPr id="11" name="Google Shape;11;p2"/>
          <p:cNvGrpSpPr/>
          <p:nvPr/>
        </p:nvGrpSpPr>
        <p:grpSpPr>
          <a:xfrm>
            <a:off x="7149308" y="4021675"/>
            <a:ext cx="629388" cy="415113"/>
            <a:chOff x="4657725" y="1431175"/>
            <a:chExt cx="1117125" cy="736800"/>
          </a:xfrm>
        </p:grpSpPr>
        <p:sp>
          <p:nvSpPr>
            <p:cNvPr id="12" name="Google Shape;12;p2"/>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429300" y="2221975"/>
            <a:ext cx="1310247" cy="30289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0" y="4078099"/>
            <a:ext cx="9144142" cy="1057750"/>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139463" y="3744377"/>
            <a:ext cx="582517" cy="1346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78713" y="44555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888674" y="4197450"/>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4399" y="4639265"/>
            <a:ext cx="1314742" cy="565201"/>
            <a:chOff x="3587650" y="1532750"/>
            <a:chExt cx="695925" cy="299175"/>
          </a:xfrm>
        </p:grpSpPr>
        <p:sp>
          <p:nvSpPr>
            <p:cNvPr id="26" name="Google Shape;26;p2"/>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711598" y="4645952"/>
            <a:ext cx="1218763" cy="526644"/>
            <a:chOff x="3165550" y="1111875"/>
            <a:chExt cx="604875" cy="261375"/>
          </a:xfrm>
        </p:grpSpPr>
        <p:sp>
          <p:nvSpPr>
            <p:cNvPr id="30" name="Google Shape;30;p2"/>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6419825" y="46041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21913" y="4872463"/>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988" y="42994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84538" y="47584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39550" y="191052"/>
            <a:ext cx="582517" cy="1346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47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3"/>
          <p:cNvSpPr txBox="1">
            <a:spLocks noGrp="1"/>
          </p:cNvSpPr>
          <p:nvPr>
            <p:ph type="title" hasCustomPrompt="1"/>
          </p:nvPr>
        </p:nvSpPr>
        <p:spPr>
          <a:xfrm>
            <a:off x="4507913" y="1149175"/>
            <a:ext cx="1234500" cy="92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1" name="Google Shape;41;p3"/>
          <p:cNvSpPr txBox="1">
            <a:spLocks noGrp="1"/>
          </p:cNvSpPr>
          <p:nvPr>
            <p:ph type="subTitle" idx="1"/>
          </p:nvPr>
        </p:nvSpPr>
        <p:spPr>
          <a:xfrm>
            <a:off x="4507926" y="2725700"/>
            <a:ext cx="2420100" cy="66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2" name="Google Shape;42;p3"/>
          <p:cNvSpPr txBox="1">
            <a:spLocks noGrp="1"/>
          </p:cNvSpPr>
          <p:nvPr>
            <p:ph type="title" idx="2"/>
          </p:nvPr>
        </p:nvSpPr>
        <p:spPr>
          <a:xfrm>
            <a:off x="4507925" y="1989675"/>
            <a:ext cx="3922800" cy="80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3"/>
          <p:cNvSpPr/>
          <p:nvPr/>
        </p:nvSpPr>
        <p:spPr>
          <a:xfrm rot="-5400000">
            <a:off x="617620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7748063" y="4457932"/>
            <a:ext cx="1179237" cy="777766"/>
            <a:chOff x="4657725" y="1431175"/>
            <a:chExt cx="1117125" cy="736800"/>
          </a:xfrm>
        </p:grpSpPr>
        <p:sp>
          <p:nvSpPr>
            <p:cNvPr id="45" name="Google Shape;45;p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3"/>
          <p:cNvSpPr/>
          <p:nvPr/>
        </p:nvSpPr>
        <p:spPr>
          <a:xfrm>
            <a:off x="5742424"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361563"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301838"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805899"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6275" y="0"/>
            <a:ext cx="4094273" cy="324552"/>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79475" y="-94800"/>
            <a:ext cx="3856302" cy="293824"/>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0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1pPr>
            <a:lvl2pPr lvl="1"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2pPr>
            <a:lvl3pPr lvl="2"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3pPr>
            <a:lvl4pPr lvl="3"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4pPr>
            <a:lvl5pPr lvl="4"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5pPr>
            <a:lvl6pPr lvl="5"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6pPr>
            <a:lvl7pPr lvl="6"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7pPr>
            <a:lvl8pPr lvl="7"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8pPr>
            <a:lvl9pPr lvl="8"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1pPr>
            <a:lvl2pPr marL="914400" lvl="1"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2pPr>
            <a:lvl3pPr marL="1371600" lvl="2"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3pPr>
            <a:lvl4pPr marL="1828800" lvl="3"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4pPr>
            <a:lvl5pPr marL="2286000" lvl="4"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5pPr>
            <a:lvl6pPr marL="2743200" lvl="5"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6pPr>
            <a:lvl7pPr marL="3200400" lvl="6"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7pPr>
            <a:lvl8pPr marL="3657600" lvl="7"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8pPr>
            <a:lvl9pPr marL="4114800" lvl="8" indent="-317500">
              <a:lnSpc>
                <a:spcPct val="100000"/>
              </a:lnSpc>
              <a:spcBef>
                <a:spcPts val="1600"/>
              </a:spcBef>
              <a:spcAft>
                <a:spcPts val="1600"/>
              </a:spcAft>
              <a:buClr>
                <a:schemeClr val="dk1"/>
              </a:buClr>
              <a:buSzPts val="1400"/>
              <a:buFont typeface="Special Elite"/>
              <a:buChar char="■"/>
              <a:defRPr>
                <a:solidFill>
                  <a:schemeClr val="dk1"/>
                </a:solidFill>
                <a:latin typeface="Special Elite"/>
                <a:ea typeface="Special Elite"/>
                <a:cs typeface="Special Elite"/>
                <a:sym typeface="Special Elit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82" r:id="rId6"/>
    <p:sldLayoutId id="214748368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300" y="452325"/>
            <a:ext cx="77034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1pPr>
            <a:lvl2pPr lvl="1"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2pPr>
            <a:lvl3pPr lvl="2"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3pPr>
            <a:lvl4pPr lvl="3"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4pPr>
            <a:lvl5pPr lvl="4"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5pPr>
            <a:lvl6pPr lvl="5"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6pPr>
            <a:lvl7pPr lvl="6"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7pPr>
            <a:lvl8pPr lvl="7"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8pPr>
            <a:lvl9pPr lvl="8"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9pPr>
          </a:lstStyle>
          <a:p>
            <a:endParaRPr/>
          </a:p>
        </p:txBody>
      </p:sp>
      <p:sp>
        <p:nvSpPr>
          <p:cNvPr id="7" name="Google Shape;7;p1"/>
          <p:cNvSpPr txBox="1">
            <a:spLocks noGrp="1"/>
          </p:cNvSpPr>
          <p:nvPr>
            <p:ph type="body" idx="1"/>
          </p:nvPr>
        </p:nvSpPr>
        <p:spPr>
          <a:xfrm>
            <a:off x="720300" y="1152475"/>
            <a:ext cx="7703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extLst>
      <p:ext uri="{BB962C8B-B14F-4D97-AF65-F5344CB8AC3E}">
        <p14:creationId xmlns:p14="http://schemas.microsoft.com/office/powerpoint/2010/main" val="3623894562"/>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2"/>
          <p:cNvSpPr txBox="1">
            <a:spLocks noGrp="1"/>
          </p:cNvSpPr>
          <p:nvPr>
            <p:ph type="dt" idx="10"/>
          </p:nvPr>
        </p:nvSpPr>
        <p:spPr>
          <a:xfrm>
            <a:off x="628650" y="4767263"/>
            <a:ext cx="2057400" cy="273844"/>
          </a:xfrm>
          <a:prstGeom prst="rect">
            <a:avLst/>
          </a:prstGeom>
          <a:noFill/>
          <a:ln>
            <a:noFill/>
          </a:ln>
        </p:spPr>
        <p:txBody>
          <a:bodyPr spcFirstLastPara="1" wrap="square" lIns="68569" tIns="34275" rIns="68569" bIns="34275" anchor="ctr" anchorCtr="0">
            <a:noAutofit/>
          </a:bodyPr>
          <a:lstStyle>
            <a:lvl1pPr marR="0" lvl="0" algn="l" rtl="0">
              <a:spcBef>
                <a:spcPts val="0"/>
              </a:spcBef>
              <a:spcAft>
                <a:spcPts val="0"/>
              </a:spcAft>
              <a:buSzPts val="1400"/>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2"/>
          <p:cNvSpPr txBox="1">
            <a:spLocks noGrp="1"/>
          </p:cNvSpPr>
          <p:nvPr>
            <p:ph type="ftr" idx="11"/>
          </p:nvPr>
        </p:nvSpPr>
        <p:spPr>
          <a:xfrm>
            <a:off x="3028950" y="4767263"/>
            <a:ext cx="3086100" cy="273844"/>
          </a:xfrm>
          <a:prstGeom prst="rect">
            <a:avLst/>
          </a:prstGeom>
          <a:noFill/>
          <a:ln>
            <a:noFill/>
          </a:ln>
        </p:spPr>
        <p:txBody>
          <a:bodyPr spcFirstLastPara="1" wrap="square" lIns="68569" tIns="34275" rIns="68569" bIns="34275"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2"/>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9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8007455"/>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1"/>
          <p:cNvGrpSpPr/>
          <p:nvPr/>
        </p:nvGrpSpPr>
        <p:grpSpPr>
          <a:xfrm rot="-760393">
            <a:off x="2457501" y="659143"/>
            <a:ext cx="4821173" cy="3295457"/>
            <a:chOff x="8224325" y="1877325"/>
            <a:chExt cx="449175" cy="307025"/>
          </a:xfrm>
        </p:grpSpPr>
        <p:sp>
          <p:nvSpPr>
            <p:cNvPr id="511" name="Google Shape;511;p41"/>
            <p:cNvSpPr/>
            <p:nvPr/>
          </p:nvSpPr>
          <p:spPr>
            <a:xfrm>
              <a:off x="8224325" y="1877325"/>
              <a:ext cx="449175" cy="307025"/>
            </a:xfrm>
            <a:custGeom>
              <a:avLst/>
              <a:gdLst/>
              <a:ahLst/>
              <a:cxnLst/>
              <a:rect l="l" t="t" r="r" b="b"/>
              <a:pathLst>
                <a:path w="17967" h="12281" extrusionOk="0">
                  <a:moveTo>
                    <a:pt x="3111" y="0"/>
                  </a:moveTo>
                  <a:lnTo>
                    <a:pt x="938" y="1652"/>
                  </a:lnTo>
                  <a:lnTo>
                    <a:pt x="0" y="8246"/>
                  </a:lnTo>
                  <a:lnTo>
                    <a:pt x="1652" y="10434"/>
                  </a:lnTo>
                  <a:lnTo>
                    <a:pt x="14870" y="12280"/>
                  </a:lnTo>
                  <a:lnTo>
                    <a:pt x="17043" y="10643"/>
                  </a:lnTo>
                  <a:lnTo>
                    <a:pt x="17966" y="4034"/>
                  </a:lnTo>
                  <a:lnTo>
                    <a:pt x="16329" y="1861"/>
                  </a:lnTo>
                  <a:lnTo>
                    <a:pt x="3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2" name="Google Shape;512;p41"/>
            <p:cNvSpPr/>
            <p:nvPr/>
          </p:nvSpPr>
          <p:spPr>
            <a:xfrm>
              <a:off x="8231375" y="1886625"/>
              <a:ext cx="435050" cy="288775"/>
            </a:xfrm>
            <a:custGeom>
              <a:avLst/>
              <a:gdLst/>
              <a:ahLst/>
              <a:cxnLst/>
              <a:rect l="l" t="t" r="r" b="b"/>
              <a:pathLst>
                <a:path w="17402" h="11551" fill="none" extrusionOk="0">
                  <a:moveTo>
                    <a:pt x="1445" y="9705"/>
                  </a:moveTo>
                  <a:lnTo>
                    <a:pt x="1" y="7800"/>
                  </a:lnTo>
                  <a:lnTo>
                    <a:pt x="894" y="1429"/>
                  </a:lnTo>
                  <a:lnTo>
                    <a:pt x="2799" y="0"/>
                  </a:lnTo>
                  <a:lnTo>
                    <a:pt x="15972" y="1846"/>
                  </a:lnTo>
                  <a:lnTo>
                    <a:pt x="17401" y="3751"/>
                  </a:lnTo>
                  <a:lnTo>
                    <a:pt x="16508" y="10122"/>
                  </a:lnTo>
                  <a:lnTo>
                    <a:pt x="14618" y="11551"/>
                  </a:lnTo>
                  <a:close/>
                </a:path>
              </a:pathLst>
            </a:custGeom>
            <a:noFill/>
            <a:ln w="19050" cap="flat" cmpd="sng">
              <a:solidFill>
                <a:schemeClr val="accent1"/>
              </a:solidFill>
              <a:prstDash val="solid"/>
              <a:miter lim="148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3" name="Google Shape;513;p41"/>
            <p:cNvSpPr/>
            <p:nvPr/>
          </p:nvSpPr>
          <p:spPr>
            <a:xfrm>
              <a:off x="8254075" y="1907075"/>
              <a:ext cx="389650" cy="247500"/>
            </a:xfrm>
            <a:custGeom>
              <a:avLst/>
              <a:gdLst/>
              <a:ahLst/>
              <a:cxnLst/>
              <a:rect l="l" t="t" r="r" b="b"/>
              <a:pathLst>
                <a:path w="15586" h="9900" extrusionOk="0">
                  <a:moveTo>
                    <a:pt x="2234" y="1"/>
                  </a:moveTo>
                  <a:lnTo>
                    <a:pt x="805" y="1088"/>
                  </a:lnTo>
                  <a:lnTo>
                    <a:pt x="1" y="6759"/>
                  </a:lnTo>
                  <a:lnTo>
                    <a:pt x="1088" y="8173"/>
                  </a:lnTo>
                  <a:lnTo>
                    <a:pt x="13368" y="9899"/>
                  </a:lnTo>
                  <a:lnTo>
                    <a:pt x="14796" y="8828"/>
                  </a:lnTo>
                  <a:lnTo>
                    <a:pt x="15585" y="3157"/>
                  </a:lnTo>
                  <a:lnTo>
                    <a:pt x="14514" y="1728"/>
                  </a:lnTo>
                  <a:lnTo>
                    <a:pt x="2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14" name="Google Shape;514;p41"/>
          <p:cNvSpPr txBox="1">
            <a:spLocks noGrp="1"/>
          </p:cNvSpPr>
          <p:nvPr>
            <p:ph type="subTitle" idx="1"/>
          </p:nvPr>
        </p:nvSpPr>
        <p:spPr>
          <a:xfrm>
            <a:off x="2299200" y="4005325"/>
            <a:ext cx="5002800" cy="43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latin typeface="#9Slide03 Inconsolata Bold" panose="00000809000000000000" pitchFamily="50" charset="0"/>
              </a:rPr>
              <a:t>CHÂN</a:t>
            </a:r>
            <a:r>
              <a:rPr lang="en-US" dirty="0">
                <a:latin typeface="#9Slide03 Inconsolata Bold" panose="00000809000000000000" pitchFamily="50" charset="0"/>
              </a:rPr>
              <a:t> </a:t>
            </a:r>
            <a:r>
              <a:rPr lang="en-US" dirty="0" err="1">
                <a:latin typeface="#9Slide03 Inconsolata Bold" panose="00000809000000000000" pitchFamily="50" charset="0"/>
              </a:rPr>
              <a:t>TRỜI</a:t>
            </a:r>
            <a:r>
              <a:rPr lang="en-US" dirty="0">
                <a:latin typeface="#9Slide03 Inconsolata Bold" panose="00000809000000000000" pitchFamily="50" charset="0"/>
              </a:rPr>
              <a:t> </a:t>
            </a:r>
            <a:r>
              <a:rPr lang="en-US" dirty="0" err="1">
                <a:latin typeface="#9Slide03 Inconsolata Bold" panose="00000809000000000000" pitchFamily="50" charset="0"/>
              </a:rPr>
              <a:t>SÁNG</a:t>
            </a:r>
            <a:r>
              <a:rPr lang="en-US" dirty="0">
                <a:latin typeface="#9Slide03 Inconsolata Bold" panose="00000809000000000000" pitchFamily="50" charset="0"/>
              </a:rPr>
              <a:t> </a:t>
            </a:r>
            <a:r>
              <a:rPr lang="en-US" dirty="0" err="1">
                <a:latin typeface="#9Slide03 Inconsolata Bold" panose="00000809000000000000" pitchFamily="50" charset="0"/>
              </a:rPr>
              <a:t>TẠO</a:t>
            </a:r>
            <a:endParaRPr dirty="0">
              <a:latin typeface="#9Slide03 Inconsolata Bold" panose="00000809000000000000" pitchFamily="50" charset="0"/>
            </a:endParaRPr>
          </a:p>
        </p:txBody>
      </p:sp>
      <p:sp>
        <p:nvSpPr>
          <p:cNvPr id="515" name="Google Shape;515;p41"/>
          <p:cNvSpPr txBox="1">
            <a:spLocks noGrp="1"/>
          </p:cNvSpPr>
          <p:nvPr>
            <p:ph type="ctrTitle"/>
          </p:nvPr>
        </p:nvSpPr>
        <p:spPr>
          <a:xfrm rot="-283149">
            <a:off x="2778386" y="1381633"/>
            <a:ext cx="4011098" cy="1987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err="1" smtClean="0">
                <a:latin typeface="#9Slide04 Noticia Text Bold" panose="02000803060000020004" pitchFamily="2" charset="0"/>
              </a:rPr>
              <a:t>Tiết</a:t>
            </a:r>
            <a:r>
              <a:rPr lang="en-US" sz="6600" dirty="0" smtClean="0">
                <a:latin typeface="#9Slide04 Noticia Text Bold" panose="02000803060000020004" pitchFamily="2" charset="0"/>
              </a:rPr>
              <a:t>: </a:t>
            </a:r>
            <a:r>
              <a:rPr lang="en-US" sz="6600" dirty="0">
                <a:latin typeface="#9Slide04 Noticia Text Bold" panose="02000803060000020004" pitchFamily="2" charset="0"/>
              </a:rPr>
              <a:t>9</a:t>
            </a:r>
            <a:r>
              <a:rPr lang="en-US" sz="6600" dirty="0" smtClean="0">
                <a:latin typeface="#9Slide04 Noticia Text Bold" panose="02000803060000020004" pitchFamily="2" charset="0"/>
              </a:rPr>
              <a:t> </a:t>
            </a:r>
            <a:r>
              <a:rPr lang="en-US" sz="6600" dirty="0">
                <a:latin typeface="#9Slide04 Noticia Text Bold" panose="02000803060000020004" pitchFamily="2" charset="0"/>
              </a:rPr>
              <a:t/>
            </a:r>
            <a:br>
              <a:rPr lang="en-US" sz="6600" dirty="0">
                <a:latin typeface="#9Slide04 Noticia Text Bold" panose="02000803060000020004" pitchFamily="2" charset="0"/>
              </a:rPr>
            </a:br>
            <a:r>
              <a:rPr lang="en-US" sz="6600" dirty="0">
                <a:latin typeface="#9Slide04 Noticia Text Bold" panose="02000803060000020004" pitchFamily="2" charset="0"/>
              </a:rPr>
              <a:t>ÔN TẬP</a:t>
            </a:r>
            <a:endParaRPr sz="6600" dirty="0">
              <a:latin typeface="#9Slide04 Noticia Text Bold" panose="02000803060000020004" pitchFamily="2" charset="0"/>
            </a:endParaRPr>
          </a:p>
        </p:txBody>
      </p:sp>
      <p:grpSp>
        <p:nvGrpSpPr>
          <p:cNvPr id="516" name="Google Shape;516;p41"/>
          <p:cNvGrpSpPr/>
          <p:nvPr/>
        </p:nvGrpSpPr>
        <p:grpSpPr>
          <a:xfrm rot="316242">
            <a:off x="6540591" y="2040042"/>
            <a:ext cx="1881417" cy="1895665"/>
            <a:chOff x="1479150" y="3312575"/>
            <a:chExt cx="760025" cy="765750"/>
          </a:xfrm>
        </p:grpSpPr>
        <p:sp>
          <p:nvSpPr>
            <p:cNvPr id="517" name="Google Shape;517;p41"/>
            <p:cNvSpPr/>
            <p:nvPr/>
          </p:nvSpPr>
          <p:spPr>
            <a:xfrm>
              <a:off x="1479150" y="3312575"/>
              <a:ext cx="760025" cy="765750"/>
            </a:xfrm>
            <a:custGeom>
              <a:avLst/>
              <a:gdLst/>
              <a:ahLst/>
              <a:cxnLst/>
              <a:rect l="l" t="t" r="r" b="b"/>
              <a:pathLst>
                <a:path w="30401" h="30630" extrusionOk="0">
                  <a:moveTo>
                    <a:pt x="15205" y="1"/>
                  </a:moveTo>
                  <a:cubicBezTo>
                    <a:pt x="11683" y="1"/>
                    <a:pt x="8257" y="1231"/>
                    <a:pt x="5543" y="3462"/>
                  </a:cubicBezTo>
                  <a:cubicBezTo>
                    <a:pt x="2021" y="6360"/>
                    <a:pt x="0" y="10638"/>
                    <a:pt x="0" y="15197"/>
                  </a:cubicBezTo>
                  <a:lnTo>
                    <a:pt x="0" y="29733"/>
                  </a:lnTo>
                  <a:cubicBezTo>
                    <a:pt x="0" y="30225"/>
                    <a:pt x="404" y="30629"/>
                    <a:pt x="896" y="30629"/>
                  </a:cubicBezTo>
                  <a:lnTo>
                    <a:pt x="29504" y="30629"/>
                  </a:lnTo>
                  <a:cubicBezTo>
                    <a:pt x="29996" y="30629"/>
                    <a:pt x="30400" y="30225"/>
                    <a:pt x="30400" y="29733"/>
                  </a:cubicBezTo>
                  <a:lnTo>
                    <a:pt x="30400" y="15197"/>
                  </a:lnTo>
                  <a:cubicBezTo>
                    <a:pt x="30400" y="12421"/>
                    <a:pt x="29645" y="9698"/>
                    <a:pt x="28213" y="7335"/>
                  </a:cubicBezTo>
                  <a:cubicBezTo>
                    <a:pt x="27572" y="6290"/>
                    <a:pt x="26817" y="5315"/>
                    <a:pt x="25947" y="4454"/>
                  </a:cubicBezTo>
                  <a:cubicBezTo>
                    <a:pt x="24410" y="2917"/>
                    <a:pt x="22521" y="1705"/>
                    <a:pt x="20501" y="950"/>
                  </a:cubicBezTo>
                  <a:cubicBezTo>
                    <a:pt x="18806" y="317"/>
                    <a:pt x="17023" y="1"/>
                    <a:pt x="15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1498900" y="3334975"/>
              <a:ext cx="715025" cy="720950"/>
            </a:xfrm>
            <a:custGeom>
              <a:avLst/>
              <a:gdLst/>
              <a:ahLst/>
              <a:cxnLst/>
              <a:rect l="l" t="t" r="r" b="b"/>
              <a:pathLst>
                <a:path w="28601" h="28838" extrusionOk="0">
                  <a:moveTo>
                    <a:pt x="14301" y="1"/>
                  </a:moveTo>
                  <a:cubicBezTo>
                    <a:pt x="10849" y="1"/>
                    <a:pt x="7687" y="1222"/>
                    <a:pt x="5218" y="3260"/>
                  </a:cubicBezTo>
                  <a:cubicBezTo>
                    <a:pt x="2030" y="5877"/>
                    <a:pt x="1" y="9856"/>
                    <a:pt x="1" y="14301"/>
                  </a:cubicBezTo>
                  <a:lnTo>
                    <a:pt x="1" y="28837"/>
                  </a:lnTo>
                  <a:lnTo>
                    <a:pt x="28600" y="28837"/>
                  </a:lnTo>
                  <a:lnTo>
                    <a:pt x="28600" y="14301"/>
                  </a:lnTo>
                  <a:cubicBezTo>
                    <a:pt x="28600" y="11595"/>
                    <a:pt x="27854" y="9066"/>
                    <a:pt x="26545" y="6905"/>
                  </a:cubicBezTo>
                  <a:cubicBezTo>
                    <a:pt x="25948" y="5912"/>
                    <a:pt x="25227" y="5008"/>
                    <a:pt x="24410" y="4191"/>
                  </a:cubicBezTo>
                  <a:cubicBezTo>
                    <a:pt x="22970" y="2750"/>
                    <a:pt x="21231" y="1617"/>
                    <a:pt x="19281" y="897"/>
                  </a:cubicBezTo>
                  <a:cubicBezTo>
                    <a:pt x="17735" y="317"/>
                    <a:pt x="16057" y="1"/>
                    <a:pt x="14301" y="1"/>
                  </a:cubicBezTo>
                  <a:close/>
                </a:path>
              </a:pathLst>
            </a:custGeom>
            <a:solidFill>
              <a:srgbClr val="B6D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1498900" y="3334975"/>
              <a:ext cx="715025" cy="720950"/>
            </a:xfrm>
            <a:custGeom>
              <a:avLst/>
              <a:gdLst/>
              <a:ahLst/>
              <a:cxnLst/>
              <a:rect l="l" t="t" r="r" b="b"/>
              <a:pathLst>
                <a:path w="28601" h="28838" extrusionOk="0">
                  <a:moveTo>
                    <a:pt x="14301" y="1"/>
                  </a:moveTo>
                  <a:cubicBezTo>
                    <a:pt x="10849" y="1"/>
                    <a:pt x="7687" y="1222"/>
                    <a:pt x="5218" y="3260"/>
                  </a:cubicBezTo>
                  <a:cubicBezTo>
                    <a:pt x="2030" y="5877"/>
                    <a:pt x="1" y="9856"/>
                    <a:pt x="1" y="14301"/>
                  </a:cubicBezTo>
                  <a:lnTo>
                    <a:pt x="1" y="28837"/>
                  </a:lnTo>
                  <a:lnTo>
                    <a:pt x="28600" y="28837"/>
                  </a:lnTo>
                  <a:lnTo>
                    <a:pt x="28600" y="14301"/>
                  </a:lnTo>
                  <a:cubicBezTo>
                    <a:pt x="28600" y="11595"/>
                    <a:pt x="27854" y="9066"/>
                    <a:pt x="26545" y="6905"/>
                  </a:cubicBezTo>
                  <a:cubicBezTo>
                    <a:pt x="25948" y="5912"/>
                    <a:pt x="25227" y="5008"/>
                    <a:pt x="24410" y="4191"/>
                  </a:cubicBezTo>
                  <a:cubicBezTo>
                    <a:pt x="22970" y="2750"/>
                    <a:pt x="21231" y="1617"/>
                    <a:pt x="19281" y="897"/>
                  </a:cubicBezTo>
                  <a:cubicBezTo>
                    <a:pt x="17735" y="317"/>
                    <a:pt x="16057" y="1"/>
                    <a:pt x="14301" y="1"/>
                  </a:cubicBezTo>
                  <a:close/>
                </a:path>
              </a:pathLst>
            </a:custGeom>
            <a:solidFill>
              <a:srgbClr val="03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1795125" y="3445000"/>
              <a:ext cx="139925" cy="139900"/>
            </a:xfrm>
            <a:custGeom>
              <a:avLst/>
              <a:gdLst/>
              <a:ahLst/>
              <a:cxnLst/>
              <a:rect l="l" t="t" r="r" b="b"/>
              <a:pathLst>
                <a:path w="5597" h="5596" extrusionOk="0">
                  <a:moveTo>
                    <a:pt x="2794" y="0"/>
                  </a:moveTo>
                  <a:cubicBezTo>
                    <a:pt x="1248" y="0"/>
                    <a:pt x="1" y="1248"/>
                    <a:pt x="1" y="2794"/>
                  </a:cubicBezTo>
                  <a:cubicBezTo>
                    <a:pt x="1" y="4340"/>
                    <a:pt x="1248" y="5596"/>
                    <a:pt x="2794" y="5596"/>
                  </a:cubicBezTo>
                  <a:cubicBezTo>
                    <a:pt x="4340" y="5596"/>
                    <a:pt x="5596" y="4340"/>
                    <a:pt x="5596" y="2794"/>
                  </a:cubicBezTo>
                  <a:cubicBezTo>
                    <a:pt x="5596" y="1248"/>
                    <a:pt x="4340" y="0"/>
                    <a:pt x="2794" y="0"/>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1812475" y="3357375"/>
              <a:ext cx="401450" cy="547900"/>
            </a:xfrm>
            <a:custGeom>
              <a:avLst/>
              <a:gdLst/>
              <a:ahLst/>
              <a:cxnLst/>
              <a:rect l="l" t="t" r="r" b="b"/>
              <a:pathLst>
                <a:path w="16058" h="21916" extrusionOk="0">
                  <a:moveTo>
                    <a:pt x="6738" y="1"/>
                  </a:moveTo>
                  <a:lnTo>
                    <a:pt x="6369" y="4331"/>
                  </a:lnTo>
                  <a:lnTo>
                    <a:pt x="6360" y="4331"/>
                  </a:lnTo>
                  <a:lnTo>
                    <a:pt x="6088" y="4437"/>
                  </a:lnTo>
                  <a:lnTo>
                    <a:pt x="4278" y="5104"/>
                  </a:lnTo>
                  <a:cubicBezTo>
                    <a:pt x="4217" y="5122"/>
                    <a:pt x="4164" y="5157"/>
                    <a:pt x="4120" y="5183"/>
                  </a:cubicBezTo>
                  <a:cubicBezTo>
                    <a:pt x="4094" y="5201"/>
                    <a:pt x="4068" y="5218"/>
                    <a:pt x="4050" y="5245"/>
                  </a:cubicBezTo>
                  <a:cubicBezTo>
                    <a:pt x="4033" y="5253"/>
                    <a:pt x="4024" y="5271"/>
                    <a:pt x="4006" y="5280"/>
                  </a:cubicBezTo>
                  <a:cubicBezTo>
                    <a:pt x="3980" y="5306"/>
                    <a:pt x="3953" y="5341"/>
                    <a:pt x="3936" y="5376"/>
                  </a:cubicBezTo>
                  <a:cubicBezTo>
                    <a:pt x="3918" y="5394"/>
                    <a:pt x="3901" y="5420"/>
                    <a:pt x="3892" y="5447"/>
                  </a:cubicBezTo>
                  <a:cubicBezTo>
                    <a:pt x="3883" y="5473"/>
                    <a:pt x="3866" y="5491"/>
                    <a:pt x="3857" y="5517"/>
                  </a:cubicBezTo>
                  <a:cubicBezTo>
                    <a:pt x="3857" y="5526"/>
                    <a:pt x="3857" y="5534"/>
                    <a:pt x="3848" y="5543"/>
                  </a:cubicBezTo>
                  <a:cubicBezTo>
                    <a:pt x="3839" y="5570"/>
                    <a:pt x="3839" y="5587"/>
                    <a:pt x="3830" y="5614"/>
                  </a:cubicBezTo>
                  <a:cubicBezTo>
                    <a:pt x="3830" y="5622"/>
                    <a:pt x="3830" y="5640"/>
                    <a:pt x="3822" y="5649"/>
                  </a:cubicBezTo>
                  <a:lnTo>
                    <a:pt x="3523" y="7397"/>
                  </a:lnTo>
                  <a:lnTo>
                    <a:pt x="3242" y="9022"/>
                  </a:lnTo>
                  <a:lnTo>
                    <a:pt x="3233" y="9022"/>
                  </a:lnTo>
                  <a:lnTo>
                    <a:pt x="2917" y="9136"/>
                  </a:lnTo>
                  <a:lnTo>
                    <a:pt x="1784" y="9540"/>
                  </a:lnTo>
                  <a:cubicBezTo>
                    <a:pt x="1556" y="9619"/>
                    <a:pt x="1380" y="9812"/>
                    <a:pt x="1327" y="10049"/>
                  </a:cubicBezTo>
                  <a:lnTo>
                    <a:pt x="914" y="11894"/>
                  </a:lnTo>
                  <a:lnTo>
                    <a:pt x="686" y="12886"/>
                  </a:lnTo>
                  <a:lnTo>
                    <a:pt x="589" y="13326"/>
                  </a:lnTo>
                  <a:lnTo>
                    <a:pt x="194" y="15082"/>
                  </a:lnTo>
                  <a:lnTo>
                    <a:pt x="124" y="17603"/>
                  </a:lnTo>
                  <a:lnTo>
                    <a:pt x="115" y="17919"/>
                  </a:lnTo>
                  <a:lnTo>
                    <a:pt x="97" y="18534"/>
                  </a:lnTo>
                  <a:lnTo>
                    <a:pt x="1" y="21916"/>
                  </a:lnTo>
                  <a:lnTo>
                    <a:pt x="16057" y="21573"/>
                  </a:lnTo>
                  <a:lnTo>
                    <a:pt x="16057" y="13405"/>
                  </a:lnTo>
                  <a:cubicBezTo>
                    <a:pt x="16057" y="13290"/>
                    <a:pt x="16057" y="13167"/>
                    <a:pt x="16057" y="13053"/>
                  </a:cubicBezTo>
                  <a:cubicBezTo>
                    <a:pt x="16057" y="12965"/>
                    <a:pt x="16048" y="12878"/>
                    <a:pt x="16048" y="12790"/>
                  </a:cubicBezTo>
                  <a:cubicBezTo>
                    <a:pt x="16040" y="12632"/>
                    <a:pt x="16031" y="12482"/>
                    <a:pt x="16022" y="12324"/>
                  </a:cubicBezTo>
                  <a:cubicBezTo>
                    <a:pt x="16013" y="12219"/>
                    <a:pt x="16005" y="12113"/>
                    <a:pt x="15996" y="12017"/>
                  </a:cubicBezTo>
                  <a:cubicBezTo>
                    <a:pt x="15987" y="11938"/>
                    <a:pt x="15978" y="11867"/>
                    <a:pt x="15969" y="11788"/>
                  </a:cubicBezTo>
                  <a:cubicBezTo>
                    <a:pt x="15961" y="11744"/>
                    <a:pt x="15961" y="11701"/>
                    <a:pt x="15952" y="11657"/>
                  </a:cubicBezTo>
                  <a:cubicBezTo>
                    <a:pt x="15952" y="11630"/>
                    <a:pt x="15943" y="11604"/>
                    <a:pt x="15943" y="11586"/>
                  </a:cubicBezTo>
                  <a:cubicBezTo>
                    <a:pt x="15934" y="11516"/>
                    <a:pt x="15925" y="11455"/>
                    <a:pt x="15917" y="11393"/>
                  </a:cubicBezTo>
                  <a:cubicBezTo>
                    <a:pt x="15908" y="11305"/>
                    <a:pt x="15899" y="11226"/>
                    <a:pt x="15882" y="11147"/>
                  </a:cubicBezTo>
                  <a:cubicBezTo>
                    <a:pt x="15882" y="11138"/>
                    <a:pt x="15882" y="11130"/>
                    <a:pt x="15873" y="11121"/>
                  </a:cubicBezTo>
                  <a:cubicBezTo>
                    <a:pt x="15864" y="11059"/>
                    <a:pt x="15855" y="10998"/>
                    <a:pt x="15846" y="10936"/>
                  </a:cubicBezTo>
                  <a:cubicBezTo>
                    <a:pt x="15846" y="10919"/>
                    <a:pt x="15838" y="10901"/>
                    <a:pt x="15838" y="10884"/>
                  </a:cubicBezTo>
                  <a:cubicBezTo>
                    <a:pt x="15829" y="10822"/>
                    <a:pt x="15820" y="10770"/>
                    <a:pt x="15802" y="10708"/>
                  </a:cubicBezTo>
                  <a:cubicBezTo>
                    <a:pt x="15794" y="10664"/>
                    <a:pt x="15785" y="10620"/>
                    <a:pt x="15776" y="10585"/>
                  </a:cubicBezTo>
                  <a:cubicBezTo>
                    <a:pt x="15759" y="10488"/>
                    <a:pt x="15741" y="10401"/>
                    <a:pt x="15723" y="10304"/>
                  </a:cubicBezTo>
                  <a:cubicBezTo>
                    <a:pt x="15697" y="10190"/>
                    <a:pt x="15671" y="10084"/>
                    <a:pt x="15644" y="9970"/>
                  </a:cubicBezTo>
                  <a:cubicBezTo>
                    <a:pt x="15609" y="9830"/>
                    <a:pt x="15574" y="9698"/>
                    <a:pt x="15539" y="9566"/>
                  </a:cubicBezTo>
                  <a:cubicBezTo>
                    <a:pt x="15504" y="9461"/>
                    <a:pt x="15477" y="9355"/>
                    <a:pt x="15451" y="9259"/>
                  </a:cubicBezTo>
                  <a:cubicBezTo>
                    <a:pt x="15416" y="9136"/>
                    <a:pt x="15372" y="9022"/>
                    <a:pt x="15337" y="8907"/>
                  </a:cubicBezTo>
                  <a:cubicBezTo>
                    <a:pt x="15311" y="8820"/>
                    <a:pt x="15275" y="8732"/>
                    <a:pt x="15249" y="8644"/>
                  </a:cubicBezTo>
                  <a:cubicBezTo>
                    <a:pt x="15232" y="8591"/>
                    <a:pt x="15205" y="8538"/>
                    <a:pt x="15188" y="8486"/>
                  </a:cubicBezTo>
                  <a:cubicBezTo>
                    <a:pt x="15021" y="8029"/>
                    <a:pt x="14836" y="7581"/>
                    <a:pt x="14625" y="7151"/>
                  </a:cubicBezTo>
                  <a:cubicBezTo>
                    <a:pt x="14582" y="7072"/>
                    <a:pt x="14538" y="6984"/>
                    <a:pt x="14494" y="6905"/>
                  </a:cubicBezTo>
                  <a:cubicBezTo>
                    <a:pt x="14450" y="6799"/>
                    <a:pt x="14397" y="6703"/>
                    <a:pt x="14344" y="6606"/>
                  </a:cubicBezTo>
                  <a:cubicBezTo>
                    <a:pt x="14292" y="6518"/>
                    <a:pt x="14248" y="6430"/>
                    <a:pt x="14195" y="6343"/>
                  </a:cubicBezTo>
                  <a:cubicBezTo>
                    <a:pt x="14134" y="6228"/>
                    <a:pt x="14063" y="6123"/>
                    <a:pt x="14002" y="6009"/>
                  </a:cubicBezTo>
                  <a:cubicBezTo>
                    <a:pt x="14002" y="6009"/>
                    <a:pt x="13993" y="6009"/>
                    <a:pt x="13993" y="6000"/>
                  </a:cubicBezTo>
                  <a:cubicBezTo>
                    <a:pt x="13932" y="5895"/>
                    <a:pt x="13861" y="5789"/>
                    <a:pt x="13800" y="5684"/>
                  </a:cubicBezTo>
                  <a:cubicBezTo>
                    <a:pt x="13642" y="5447"/>
                    <a:pt x="13484" y="5210"/>
                    <a:pt x="13308" y="4981"/>
                  </a:cubicBezTo>
                  <a:cubicBezTo>
                    <a:pt x="13264" y="4911"/>
                    <a:pt x="13211" y="4841"/>
                    <a:pt x="13159" y="4770"/>
                  </a:cubicBezTo>
                  <a:cubicBezTo>
                    <a:pt x="13141" y="4753"/>
                    <a:pt x="13124" y="4726"/>
                    <a:pt x="13106" y="4700"/>
                  </a:cubicBezTo>
                  <a:cubicBezTo>
                    <a:pt x="13053" y="4630"/>
                    <a:pt x="12992" y="4560"/>
                    <a:pt x="12939" y="4489"/>
                  </a:cubicBezTo>
                  <a:cubicBezTo>
                    <a:pt x="12816" y="4331"/>
                    <a:pt x="12684" y="4173"/>
                    <a:pt x="12544" y="4015"/>
                  </a:cubicBezTo>
                  <a:cubicBezTo>
                    <a:pt x="12535" y="4006"/>
                    <a:pt x="12526" y="3997"/>
                    <a:pt x="12517" y="3980"/>
                  </a:cubicBezTo>
                  <a:cubicBezTo>
                    <a:pt x="12474" y="3936"/>
                    <a:pt x="12430" y="3883"/>
                    <a:pt x="12386" y="3830"/>
                  </a:cubicBezTo>
                  <a:cubicBezTo>
                    <a:pt x="12342" y="3787"/>
                    <a:pt x="12307" y="3751"/>
                    <a:pt x="12271" y="3708"/>
                  </a:cubicBezTo>
                  <a:cubicBezTo>
                    <a:pt x="12228" y="3664"/>
                    <a:pt x="12184" y="3620"/>
                    <a:pt x="12140" y="3567"/>
                  </a:cubicBezTo>
                  <a:cubicBezTo>
                    <a:pt x="12052" y="3479"/>
                    <a:pt x="11964" y="3383"/>
                    <a:pt x="11867" y="3295"/>
                  </a:cubicBezTo>
                  <a:cubicBezTo>
                    <a:pt x="11384" y="2812"/>
                    <a:pt x="10866" y="2355"/>
                    <a:pt x="10313" y="1951"/>
                  </a:cubicBezTo>
                  <a:cubicBezTo>
                    <a:pt x="10155" y="1828"/>
                    <a:pt x="9988" y="1705"/>
                    <a:pt x="9821" y="1591"/>
                  </a:cubicBezTo>
                  <a:cubicBezTo>
                    <a:pt x="8863" y="941"/>
                    <a:pt x="7836" y="405"/>
                    <a:pt x="6738"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1"/>
            <p:cNvSpPr/>
            <p:nvPr/>
          </p:nvSpPr>
          <p:spPr>
            <a:xfrm>
              <a:off x="1812475" y="3357375"/>
              <a:ext cx="401450" cy="547900"/>
            </a:xfrm>
            <a:custGeom>
              <a:avLst/>
              <a:gdLst/>
              <a:ahLst/>
              <a:cxnLst/>
              <a:rect l="l" t="t" r="r" b="b"/>
              <a:pathLst>
                <a:path w="16058" h="21916" extrusionOk="0">
                  <a:moveTo>
                    <a:pt x="6738" y="1"/>
                  </a:moveTo>
                  <a:lnTo>
                    <a:pt x="6369" y="4331"/>
                  </a:lnTo>
                  <a:lnTo>
                    <a:pt x="6360" y="4331"/>
                  </a:lnTo>
                  <a:lnTo>
                    <a:pt x="6088" y="4437"/>
                  </a:lnTo>
                  <a:lnTo>
                    <a:pt x="4278" y="5104"/>
                  </a:lnTo>
                  <a:cubicBezTo>
                    <a:pt x="4217" y="5122"/>
                    <a:pt x="4164" y="5157"/>
                    <a:pt x="4120" y="5183"/>
                  </a:cubicBezTo>
                  <a:cubicBezTo>
                    <a:pt x="4094" y="5201"/>
                    <a:pt x="4068" y="5218"/>
                    <a:pt x="4050" y="5245"/>
                  </a:cubicBezTo>
                  <a:cubicBezTo>
                    <a:pt x="4033" y="5253"/>
                    <a:pt x="4024" y="5271"/>
                    <a:pt x="4006" y="5280"/>
                  </a:cubicBezTo>
                  <a:cubicBezTo>
                    <a:pt x="3980" y="5306"/>
                    <a:pt x="3953" y="5341"/>
                    <a:pt x="3936" y="5376"/>
                  </a:cubicBezTo>
                  <a:cubicBezTo>
                    <a:pt x="3918" y="5394"/>
                    <a:pt x="3901" y="5420"/>
                    <a:pt x="3892" y="5447"/>
                  </a:cubicBezTo>
                  <a:cubicBezTo>
                    <a:pt x="3883" y="5473"/>
                    <a:pt x="3866" y="5491"/>
                    <a:pt x="3857" y="5517"/>
                  </a:cubicBezTo>
                  <a:cubicBezTo>
                    <a:pt x="3857" y="5526"/>
                    <a:pt x="3857" y="5534"/>
                    <a:pt x="3848" y="5543"/>
                  </a:cubicBezTo>
                  <a:cubicBezTo>
                    <a:pt x="3839" y="5570"/>
                    <a:pt x="3839" y="5587"/>
                    <a:pt x="3830" y="5614"/>
                  </a:cubicBezTo>
                  <a:cubicBezTo>
                    <a:pt x="3830" y="5622"/>
                    <a:pt x="3830" y="5640"/>
                    <a:pt x="3822" y="5649"/>
                  </a:cubicBezTo>
                  <a:lnTo>
                    <a:pt x="3523" y="7397"/>
                  </a:lnTo>
                  <a:lnTo>
                    <a:pt x="3242" y="9022"/>
                  </a:lnTo>
                  <a:lnTo>
                    <a:pt x="3233" y="9022"/>
                  </a:lnTo>
                  <a:lnTo>
                    <a:pt x="2917" y="9136"/>
                  </a:lnTo>
                  <a:lnTo>
                    <a:pt x="1784" y="9540"/>
                  </a:lnTo>
                  <a:cubicBezTo>
                    <a:pt x="1556" y="9619"/>
                    <a:pt x="1380" y="9812"/>
                    <a:pt x="1327" y="10049"/>
                  </a:cubicBezTo>
                  <a:lnTo>
                    <a:pt x="914" y="11894"/>
                  </a:lnTo>
                  <a:lnTo>
                    <a:pt x="686" y="12886"/>
                  </a:lnTo>
                  <a:lnTo>
                    <a:pt x="589" y="13326"/>
                  </a:lnTo>
                  <a:lnTo>
                    <a:pt x="194" y="15082"/>
                  </a:lnTo>
                  <a:lnTo>
                    <a:pt x="124" y="17603"/>
                  </a:lnTo>
                  <a:lnTo>
                    <a:pt x="115" y="17919"/>
                  </a:lnTo>
                  <a:lnTo>
                    <a:pt x="97" y="18534"/>
                  </a:lnTo>
                  <a:lnTo>
                    <a:pt x="1" y="21916"/>
                  </a:lnTo>
                  <a:lnTo>
                    <a:pt x="16057" y="21573"/>
                  </a:lnTo>
                  <a:lnTo>
                    <a:pt x="16057" y="13405"/>
                  </a:lnTo>
                  <a:cubicBezTo>
                    <a:pt x="16057" y="13290"/>
                    <a:pt x="16057" y="13167"/>
                    <a:pt x="16057" y="13053"/>
                  </a:cubicBezTo>
                  <a:cubicBezTo>
                    <a:pt x="16057" y="12965"/>
                    <a:pt x="16048" y="12878"/>
                    <a:pt x="16048" y="12790"/>
                  </a:cubicBezTo>
                  <a:cubicBezTo>
                    <a:pt x="16040" y="12632"/>
                    <a:pt x="16031" y="12482"/>
                    <a:pt x="16022" y="12324"/>
                  </a:cubicBezTo>
                  <a:cubicBezTo>
                    <a:pt x="16013" y="12219"/>
                    <a:pt x="16005" y="12113"/>
                    <a:pt x="15996" y="12017"/>
                  </a:cubicBezTo>
                  <a:cubicBezTo>
                    <a:pt x="15987" y="11938"/>
                    <a:pt x="15978" y="11867"/>
                    <a:pt x="15969" y="11788"/>
                  </a:cubicBezTo>
                  <a:cubicBezTo>
                    <a:pt x="15961" y="11744"/>
                    <a:pt x="15961" y="11701"/>
                    <a:pt x="15952" y="11657"/>
                  </a:cubicBezTo>
                  <a:cubicBezTo>
                    <a:pt x="15952" y="11630"/>
                    <a:pt x="15943" y="11604"/>
                    <a:pt x="15943" y="11586"/>
                  </a:cubicBezTo>
                  <a:cubicBezTo>
                    <a:pt x="15934" y="11516"/>
                    <a:pt x="15925" y="11455"/>
                    <a:pt x="15917" y="11393"/>
                  </a:cubicBezTo>
                  <a:cubicBezTo>
                    <a:pt x="15908" y="11305"/>
                    <a:pt x="15899" y="11226"/>
                    <a:pt x="15882" y="11147"/>
                  </a:cubicBezTo>
                  <a:cubicBezTo>
                    <a:pt x="15882" y="11138"/>
                    <a:pt x="15882" y="11130"/>
                    <a:pt x="15873" y="11121"/>
                  </a:cubicBezTo>
                  <a:cubicBezTo>
                    <a:pt x="15864" y="11059"/>
                    <a:pt x="15855" y="10998"/>
                    <a:pt x="15846" y="10936"/>
                  </a:cubicBezTo>
                  <a:cubicBezTo>
                    <a:pt x="15846" y="10919"/>
                    <a:pt x="15838" y="10901"/>
                    <a:pt x="15838" y="10884"/>
                  </a:cubicBezTo>
                  <a:cubicBezTo>
                    <a:pt x="15829" y="10822"/>
                    <a:pt x="15820" y="10770"/>
                    <a:pt x="15802" y="10708"/>
                  </a:cubicBezTo>
                  <a:cubicBezTo>
                    <a:pt x="15794" y="10664"/>
                    <a:pt x="15785" y="10620"/>
                    <a:pt x="15776" y="10585"/>
                  </a:cubicBezTo>
                  <a:cubicBezTo>
                    <a:pt x="15759" y="10488"/>
                    <a:pt x="15741" y="10401"/>
                    <a:pt x="15723" y="10304"/>
                  </a:cubicBezTo>
                  <a:cubicBezTo>
                    <a:pt x="15697" y="10190"/>
                    <a:pt x="15671" y="10084"/>
                    <a:pt x="15644" y="9970"/>
                  </a:cubicBezTo>
                  <a:cubicBezTo>
                    <a:pt x="15609" y="9830"/>
                    <a:pt x="15574" y="9698"/>
                    <a:pt x="15539" y="9566"/>
                  </a:cubicBezTo>
                  <a:cubicBezTo>
                    <a:pt x="15504" y="9461"/>
                    <a:pt x="15477" y="9355"/>
                    <a:pt x="15451" y="9259"/>
                  </a:cubicBezTo>
                  <a:cubicBezTo>
                    <a:pt x="15416" y="9136"/>
                    <a:pt x="15372" y="9022"/>
                    <a:pt x="15337" y="8907"/>
                  </a:cubicBezTo>
                  <a:cubicBezTo>
                    <a:pt x="15311" y="8820"/>
                    <a:pt x="15275" y="8732"/>
                    <a:pt x="15249" y="8644"/>
                  </a:cubicBezTo>
                  <a:cubicBezTo>
                    <a:pt x="15232" y="8591"/>
                    <a:pt x="15205" y="8538"/>
                    <a:pt x="15188" y="8486"/>
                  </a:cubicBezTo>
                  <a:cubicBezTo>
                    <a:pt x="15021" y="8029"/>
                    <a:pt x="14836" y="7581"/>
                    <a:pt x="14625" y="7151"/>
                  </a:cubicBezTo>
                  <a:cubicBezTo>
                    <a:pt x="14582" y="7072"/>
                    <a:pt x="14538" y="6984"/>
                    <a:pt x="14494" y="6905"/>
                  </a:cubicBezTo>
                  <a:cubicBezTo>
                    <a:pt x="14450" y="6799"/>
                    <a:pt x="14397" y="6703"/>
                    <a:pt x="14344" y="6606"/>
                  </a:cubicBezTo>
                  <a:cubicBezTo>
                    <a:pt x="14292" y="6518"/>
                    <a:pt x="14248" y="6430"/>
                    <a:pt x="14195" y="6343"/>
                  </a:cubicBezTo>
                  <a:cubicBezTo>
                    <a:pt x="14134" y="6228"/>
                    <a:pt x="14063" y="6123"/>
                    <a:pt x="14002" y="6009"/>
                  </a:cubicBezTo>
                  <a:cubicBezTo>
                    <a:pt x="14002" y="6009"/>
                    <a:pt x="13993" y="6009"/>
                    <a:pt x="13993" y="6000"/>
                  </a:cubicBezTo>
                  <a:cubicBezTo>
                    <a:pt x="13932" y="5895"/>
                    <a:pt x="13861" y="5789"/>
                    <a:pt x="13800" y="5684"/>
                  </a:cubicBezTo>
                  <a:cubicBezTo>
                    <a:pt x="13642" y="5447"/>
                    <a:pt x="13484" y="5210"/>
                    <a:pt x="13308" y="4981"/>
                  </a:cubicBezTo>
                  <a:cubicBezTo>
                    <a:pt x="13264" y="4911"/>
                    <a:pt x="13211" y="4841"/>
                    <a:pt x="13159" y="4770"/>
                  </a:cubicBezTo>
                  <a:cubicBezTo>
                    <a:pt x="13141" y="4753"/>
                    <a:pt x="13124" y="4726"/>
                    <a:pt x="13106" y="4700"/>
                  </a:cubicBezTo>
                  <a:cubicBezTo>
                    <a:pt x="13053" y="4630"/>
                    <a:pt x="12992" y="4560"/>
                    <a:pt x="12939" y="4489"/>
                  </a:cubicBezTo>
                  <a:cubicBezTo>
                    <a:pt x="12816" y="4331"/>
                    <a:pt x="12684" y="4173"/>
                    <a:pt x="12544" y="4015"/>
                  </a:cubicBezTo>
                  <a:cubicBezTo>
                    <a:pt x="12535" y="4006"/>
                    <a:pt x="12526" y="3997"/>
                    <a:pt x="12517" y="3980"/>
                  </a:cubicBezTo>
                  <a:cubicBezTo>
                    <a:pt x="12474" y="3936"/>
                    <a:pt x="12430" y="3883"/>
                    <a:pt x="12386" y="3830"/>
                  </a:cubicBezTo>
                  <a:cubicBezTo>
                    <a:pt x="12342" y="3787"/>
                    <a:pt x="12307" y="3751"/>
                    <a:pt x="12271" y="3708"/>
                  </a:cubicBezTo>
                  <a:cubicBezTo>
                    <a:pt x="12228" y="3664"/>
                    <a:pt x="12184" y="3620"/>
                    <a:pt x="12140" y="3567"/>
                  </a:cubicBezTo>
                  <a:cubicBezTo>
                    <a:pt x="12052" y="3479"/>
                    <a:pt x="11964" y="3383"/>
                    <a:pt x="11867" y="3295"/>
                  </a:cubicBezTo>
                  <a:cubicBezTo>
                    <a:pt x="11384" y="2812"/>
                    <a:pt x="10866" y="2355"/>
                    <a:pt x="10313" y="1951"/>
                  </a:cubicBezTo>
                  <a:cubicBezTo>
                    <a:pt x="10155" y="1828"/>
                    <a:pt x="9988" y="1705"/>
                    <a:pt x="9821" y="1591"/>
                  </a:cubicBezTo>
                  <a:cubicBezTo>
                    <a:pt x="8863" y="941"/>
                    <a:pt x="7836" y="405"/>
                    <a:pt x="6738" y="1"/>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1"/>
            <p:cNvSpPr/>
            <p:nvPr/>
          </p:nvSpPr>
          <p:spPr>
            <a:xfrm>
              <a:off x="1908225" y="3357375"/>
              <a:ext cx="217850" cy="140350"/>
            </a:xfrm>
            <a:custGeom>
              <a:avLst/>
              <a:gdLst/>
              <a:ahLst/>
              <a:cxnLst/>
              <a:rect l="l" t="t" r="r" b="b"/>
              <a:pathLst>
                <a:path w="8714" h="5614" extrusionOk="0">
                  <a:moveTo>
                    <a:pt x="2908" y="1"/>
                  </a:moveTo>
                  <a:lnTo>
                    <a:pt x="2539" y="4331"/>
                  </a:lnTo>
                  <a:lnTo>
                    <a:pt x="2530" y="4331"/>
                  </a:lnTo>
                  <a:lnTo>
                    <a:pt x="2258" y="4437"/>
                  </a:lnTo>
                  <a:lnTo>
                    <a:pt x="448" y="5104"/>
                  </a:lnTo>
                  <a:cubicBezTo>
                    <a:pt x="220" y="5192"/>
                    <a:pt x="53" y="5376"/>
                    <a:pt x="0" y="5614"/>
                  </a:cubicBezTo>
                  <a:cubicBezTo>
                    <a:pt x="2258" y="5139"/>
                    <a:pt x="4524" y="4709"/>
                    <a:pt x="6799" y="4322"/>
                  </a:cubicBezTo>
                  <a:cubicBezTo>
                    <a:pt x="7431" y="4217"/>
                    <a:pt x="8073" y="4112"/>
                    <a:pt x="8714" y="4015"/>
                  </a:cubicBezTo>
                  <a:cubicBezTo>
                    <a:pt x="8503" y="3769"/>
                    <a:pt x="8275" y="3523"/>
                    <a:pt x="8037" y="3295"/>
                  </a:cubicBezTo>
                  <a:cubicBezTo>
                    <a:pt x="7554" y="2812"/>
                    <a:pt x="7036" y="2355"/>
                    <a:pt x="6483" y="1951"/>
                  </a:cubicBezTo>
                  <a:cubicBezTo>
                    <a:pt x="6325" y="1828"/>
                    <a:pt x="6158" y="1705"/>
                    <a:pt x="5991" y="1591"/>
                  </a:cubicBezTo>
                  <a:cubicBezTo>
                    <a:pt x="5033" y="941"/>
                    <a:pt x="4006" y="405"/>
                    <a:pt x="2908" y="1"/>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1"/>
            <p:cNvSpPr/>
            <p:nvPr/>
          </p:nvSpPr>
          <p:spPr>
            <a:xfrm>
              <a:off x="1835325" y="3507375"/>
              <a:ext cx="375075" cy="147350"/>
            </a:xfrm>
            <a:custGeom>
              <a:avLst/>
              <a:gdLst/>
              <a:ahLst/>
              <a:cxnLst/>
              <a:rect l="l" t="t" r="r" b="b"/>
              <a:pathLst>
                <a:path w="15003" h="5894" extrusionOk="0">
                  <a:moveTo>
                    <a:pt x="13079" y="0"/>
                  </a:moveTo>
                  <a:cubicBezTo>
                    <a:pt x="9768" y="413"/>
                    <a:pt x="6474" y="1036"/>
                    <a:pt x="3154" y="1353"/>
                  </a:cubicBezTo>
                  <a:cubicBezTo>
                    <a:pt x="2969" y="1370"/>
                    <a:pt x="2794" y="1379"/>
                    <a:pt x="2609" y="1397"/>
                  </a:cubicBezTo>
                  <a:lnTo>
                    <a:pt x="2328" y="3022"/>
                  </a:lnTo>
                  <a:lnTo>
                    <a:pt x="2319" y="3022"/>
                  </a:lnTo>
                  <a:lnTo>
                    <a:pt x="2003" y="3136"/>
                  </a:lnTo>
                  <a:lnTo>
                    <a:pt x="870" y="3540"/>
                  </a:lnTo>
                  <a:cubicBezTo>
                    <a:pt x="642" y="3619"/>
                    <a:pt x="466" y="3812"/>
                    <a:pt x="413" y="4049"/>
                  </a:cubicBezTo>
                  <a:lnTo>
                    <a:pt x="0" y="5894"/>
                  </a:lnTo>
                  <a:cubicBezTo>
                    <a:pt x="2047" y="5604"/>
                    <a:pt x="4137" y="5516"/>
                    <a:pt x="6210" y="5499"/>
                  </a:cubicBezTo>
                  <a:cubicBezTo>
                    <a:pt x="6614" y="5495"/>
                    <a:pt x="7017" y="5494"/>
                    <a:pt x="7421" y="5494"/>
                  </a:cubicBezTo>
                  <a:cubicBezTo>
                    <a:pt x="8439" y="5494"/>
                    <a:pt x="9457" y="5502"/>
                    <a:pt x="10475" y="5502"/>
                  </a:cubicBezTo>
                  <a:cubicBezTo>
                    <a:pt x="11986" y="5502"/>
                    <a:pt x="13495" y="5484"/>
                    <a:pt x="15003" y="5393"/>
                  </a:cubicBezTo>
                  <a:cubicBezTo>
                    <a:pt x="14730" y="3443"/>
                    <a:pt x="14063" y="1625"/>
                    <a:pt x="13088" y="9"/>
                  </a:cubicBezTo>
                  <a:cubicBezTo>
                    <a:pt x="13088" y="9"/>
                    <a:pt x="13079" y="9"/>
                    <a:pt x="13079" y="0"/>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1815350" y="3647025"/>
              <a:ext cx="398575" cy="158350"/>
            </a:xfrm>
            <a:custGeom>
              <a:avLst/>
              <a:gdLst/>
              <a:ahLst/>
              <a:cxnLst/>
              <a:rect l="l" t="t" r="r" b="b"/>
              <a:pathLst>
                <a:path w="15943" h="6334" extrusionOk="0">
                  <a:moveTo>
                    <a:pt x="15828" y="0"/>
                  </a:moveTo>
                  <a:cubicBezTo>
                    <a:pt x="14625" y="106"/>
                    <a:pt x="13641" y="194"/>
                    <a:pt x="13413" y="211"/>
                  </a:cubicBezTo>
                  <a:cubicBezTo>
                    <a:pt x="9135" y="571"/>
                    <a:pt x="4857" y="940"/>
                    <a:pt x="571" y="1300"/>
                  </a:cubicBezTo>
                  <a:lnTo>
                    <a:pt x="474" y="1740"/>
                  </a:lnTo>
                  <a:lnTo>
                    <a:pt x="79" y="3496"/>
                  </a:lnTo>
                  <a:lnTo>
                    <a:pt x="9" y="6017"/>
                  </a:lnTo>
                  <a:lnTo>
                    <a:pt x="0" y="6333"/>
                  </a:lnTo>
                  <a:cubicBezTo>
                    <a:pt x="2776" y="5877"/>
                    <a:pt x="5551" y="5437"/>
                    <a:pt x="8353" y="5253"/>
                  </a:cubicBezTo>
                  <a:cubicBezTo>
                    <a:pt x="9960" y="5152"/>
                    <a:pt x="11574" y="5137"/>
                    <a:pt x="13188" y="5137"/>
                  </a:cubicBezTo>
                  <a:cubicBezTo>
                    <a:pt x="13881" y="5137"/>
                    <a:pt x="14574" y="5140"/>
                    <a:pt x="15267" y="5140"/>
                  </a:cubicBezTo>
                  <a:cubicBezTo>
                    <a:pt x="15492" y="5140"/>
                    <a:pt x="15717" y="5140"/>
                    <a:pt x="15942" y="5139"/>
                  </a:cubicBezTo>
                  <a:lnTo>
                    <a:pt x="15942" y="1819"/>
                  </a:lnTo>
                  <a:cubicBezTo>
                    <a:pt x="15942" y="1704"/>
                    <a:pt x="15942" y="1581"/>
                    <a:pt x="15942" y="1467"/>
                  </a:cubicBezTo>
                  <a:cubicBezTo>
                    <a:pt x="15942" y="1379"/>
                    <a:pt x="15933" y="1292"/>
                    <a:pt x="15933" y="1204"/>
                  </a:cubicBezTo>
                  <a:cubicBezTo>
                    <a:pt x="15925" y="1046"/>
                    <a:pt x="15916" y="896"/>
                    <a:pt x="15907" y="738"/>
                  </a:cubicBezTo>
                  <a:cubicBezTo>
                    <a:pt x="15898" y="633"/>
                    <a:pt x="15890" y="527"/>
                    <a:pt x="15881" y="431"/>
                  </a:cubicBezTo>
                  <a:cubicBezTo>
                    <a:pt x="15872" y="352"/>
                    <a:pt x="15863" y="281"/>
                    <a:pt x="15854" y="202"/>
                  </a:cubicBezTo>
                  <a:cubicBezTo>
                    <a:pt x="15846" y="158"/>
                    <a:pt x="15846" y="115"/>
                    <a:pt x="15837" y="71"/>
                  </a:cubicBezTo>
                  <a:cubicBezTo>
                    <a:pt x="15837" y="44"/>
                    <a:pt x="15828" y="18"/>
                    <a:pt x="15828" y="0"/>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1"/>
            <p:cNvSpPr/>
            <p:nvPr/>
          </p:nvSpPr>
          <p:spPr>
            <a:xfrm>
              <a:off x="1812475" y="3806000"/>
              <a:ext cx="401450" cy="99275"/>
            </a:xfrm>
            <a:custGeom>
              <a:avLst/>
              <a:gdLst/>
              <a:ahLst/>
              <a:cxnLst/>
              <a:rect l="l" t="t" r="r" b="b"/>
              <a:pathLst>
                <a:path w="16058" h="3971" extrusionOk="0">
                  <a:moveTo>
                    <a:pt x="16057" y="1"/>
                  </a:moveTo>
                  <a:cubicBezTo>
                    <a:pt x="13633" y="36"/>
                    <a:pt x="11217" y="80"/>
                    <a:pt x="8793" y="115"/>
                  </a:cubicBezTo>
                  <a:cubicBezTo>
                    <a:pt x="6527" y="150"/>
                    <a:pt x="4261" y="194"/>
                    <a:pt x="2012" y="387"/>
                  </a:cubicBezTo>
                  <a:cubicBezTo>
                    <a:pt x="1371" y="440"/>
                    <a:pt x="730" y="510"/>
                    <a:pt x="97" y="589"/>
                  </a:cubicBezTo>
                  <a:lnTo>
                    <a:pt x="1" y="3971"/>
                  </a:lnTo>
                  <a:lnTo>
                    <a:pt x="16057" y="3628"/>
                  </a:lnTo>
                  <a:lnTo>
                    <a:pt x="160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1"/>
            <p:cNvSpPr/>
            <p:nvPr/>
          </p:nvSpPr>
          <p:spPr>
            <a:xfrm>
              <a:off x="1885400" y="3582900"/>
              <a:ext cx="11000" cy="140125"/>
            </a:xfrm>
            <a:custGeom>
              <a:avLst/>
              <a:gdLst/>
              <a:ahLst/>
              <a:cxnLst/>
              <a:rect l="l" t="t" r="r" b="b"/>
              <a:pathLst>
                <a:path w="440" h="5605" extrusionOk="0">
                  <a:moveTo>
                    <a:pt x="316" y="1"/>
                  </a:moveTo>
                  <a:lnTo>
                    <a:pt x="0" y="115"/>
                  </a:lnTo>
                  <a:lnTo>
                    <a:pt x="439" y="5605"/>
                  </a:lnTo>
                  <a:lnTo>
                    <a:pt x="3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1"/>
            <p:cNvSpPr/>
            <p:nvPr/>
          </p:nvSpPr>
          <p:spPr>
            <a:xfrm>
              <a:off x="1964650" y="3465650"/>
              <a:ext cx="6850" cy="198300"/>
            </a:xfrm>
            <a:custGeom>
              <a:avLst/>
              <a:gdLst/>
              <a:ahLst/>
              <a:cxnLst/>
              <a:rect l="l" t="t" r="r" b="b"/>
              <a:pathLst>
                <a:path w="274" h="7932" extrusionOk="0">
                  <a:moveTo>
                    <a:pt x="273" y="0"/>
                  </a:moveTo>
                  <a:lnTo>
                    <a:pt x="1" y="106"/>
                  </a:lnTo>
                  <a:lnTo>
                    <a:pt x="212" y="7932"/>
                  </a:lnTo>
                  <a:lnTo>
                    <a:pt x="2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p:nvPr/>
          </p:nvSpPr>
          <p:spPr>
            <a:xfrm>
              <a:off x="2048100" y="3397125"/>
              <a:ext cx="27700" cy="353575"/>
            </a:xfrm>
            <a:custGeom>
              <a:avLst/>
              <a:gdLst/>
              <a:ahLst/>
              <a:cxnLst/>
              <a:rect l="l" t="t" r="r" b="b"/>
              <a:pathLst>
                <a:path w="1108" h="14143" extrusionOk="0">
                  <a:moveTo>
                    <a:pt x="396" y="1"/>
                  </a:moveTo>
                  <a:lnTo>
                    <a:pt x="457" y="6861"/>
                  </a:lnTo>
                  <a:lnTo>
                    <a:pt x="1" y="7388"/>
                  </a:lnTo>
                  <a:lnTo>
                    <a:pt x="115" y="14142"/>
                  </a:lnTo>
                  <a:lnTo>
                    <a:pt x="264" y="7625"/>
                  </a:lnTo>
                  <a:lnTo>
                    <a:pt x="1107" y="6896"/>
                  </a:lnTo>
                  <a:lnTo>
                    <a:pt x="888" y="361"/>
                  </a:lnTo>
                  <a:cubicBezTo>
                    <a:pt x="730" y="238"/>
                    <a:pt x="563" y="115"/>
                    <a:pt x="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1"/>
            <p:cNvSpPr/>
            <p:nvPr/>
          </p:nvSpPr>
          <p:spPr>
            <a:xfrm>
              <a:off x="1498900" y="3416450"/>
              <a:ext cx="397925" cy="483575"/>
            </a:xfrm>
            <a:custGeom>
              <a:avLst/>
              <a:gdLst/>
              <a:ahLst/>
              <a:cxnLst/>
              <a:rect l="l" t="t" r="r" b="b"/>
              <a:pathLst>
                <a:path w="15917" h="19343" extrusionOk="0">
                  <a:moveTo>
                    <a:pt x="5218" y="1"/>
                  </a:moveTo>
                  <a:cubicBezTo>
                    <a:pt x="4709" y="413"/>
                    <a:pt x="4226" y="870"/>
                    <a:pt x="3778" y="1353"/>
                  </a:cubicBezTo>
                  <a:cubicBezTo>
                    <a:pt x="3752" y="1388"/>
                    <a:pt x="3725" y="1415"/>
                    <a:pt x="3699" y="1450"/>
                  </a:cubicBezTo>
                  <a:cubicBezTo>
                    <a:pt x="3330" y="1854"/>
                    <a:pt x="2987" y="2276"/>
                    <a:pt x="2671" y="2724"/>
                  </a:cubicBezTo>
                  <a:cubicBezTo>
                    <a:pt x="2548" y="2882"/>
                    <a:pt x="2434" y="3049"/>
                    <a:pt x="2329" y="3215"/>
                  </a:cubicBezTo>
                  <a:cubicBezTo>
                    <a:pt x="1196" y="4937"/>
                    <a:pt x="431" y="6922"/>
                    <a:pt x="133" y="9057"/>
                  </a:cubicBezTo>
                  <a:cubicBezTo>
                    <a:pt x="89" y="9381"/>
                    <a:pt x="54" y="9715"/>
                    <a:pt x="36" y="10049"/>
                  </a:cubicBezTo>
                  <a:cubicBezTo>
                    <a:pt x="10" y="10383"/>
                    <a:pt x="1" y="10708"/>
                    <a:pt x="1" y="11042"/>
                  </a:cubicBezTo>
                  <a:lnTo>
                    <a:pt x="1" y="17603"/>
                  </a:lnTo>
                  <a:lnTo>
                    <a:pt x="5508" y="18209"/>
                  </a:lnTo>
                  <a:lnTo>
                    <a:pt x="5587" y="18218"/>
                  </a:lnTo>
                  <a:lnTo>
                    <a:pt x="8539" y="18543"/>
                  </a:lnTo>
                  <a:lnTo>
                    <a:pt x="8618" y="18543"/>
                  </a:lnTo>
                  <a:lnTo>
                    <a:pt x="12052" y="18920"/>
                  </a:lnTo>
                  <a:lnTo>
                    <a:pt x="12131" y="18929"/>
                  </a:lnTo>
                  <a:lnTo>
                    <a:pt x="13001" y="19026"/>
                  </a:lnTo>
                  <a:lnTo>
                    <a:pt x="13080" y="19035"/>
                  </a:lnTo>
                  <a:lnTo>
                    <a:pt x="15293" y="19281"/>
                  </a:lnTo>
                  <a:lnTo>
                    <a:pt x="15363" y="19289"/>
                  </a:lnTo>
                  <a:lnTo>
                    <a:pt x="15917" y="19342"/>
                  </a:lnTo>
                  <a:lnTo>
                    <a:pt x="15846" y="18473"/>
                  </a:lnTo>
                  <a:cubicBezTo>
                    <a:pt x="15829" y="18191"/>
                    <a:pt x="15662" y="17954"/>
                    <a:pt x="15407" y="17849"/>
                  </a:cubicBezTo>
                  <a:cubicBezTo>
                    <a:pt x="15390" y="17840"/>
                    <a:pt x="15363" y="17831"/>
                    <a:pt x="15337" y="17823"/>
                  </a:cubicBezTo>
                  <a:lnTo>
                    <a:pt x="14274" y="17480"/>
                  </a:lnTo>
                  <a:lnTo>
                    <a:pt x="13791" y="17331"/>
                  </a:lnTo>
                  <a:lnTo>
                    <a:pt x="13730" y="17313"/>
                  </a:lnTo>
                  <a:lnTo>
                    <a:pt x="13870" y="14748"/>
                  </a:lnTo>
                  <a:lnTo>
                    <a:pt x="13940" y="13440"/>
                  </a:lnTo>
                  <a:lnTo>
                    <a:pt x="14055" y="11314"/>
                  </a:lnTo>
                  <a:cubicBezTo>
                    <a:pt x="14072" y="10980"/>
                    <a:pt x="13861" y="10681"/>
                    <a:pt x="13545" y="10576"/>
                  </a:cubicBezTo>
                  <a:lnTo>
                    <a:pt x="12034" y="10093"/>
                  </a:lnTo>
                  <a:lnTo>
                    <a:pt x="11920" y="10049"/>
                  </a:lnTo>
                  <a:lnTo>
                    <a:pt x="11147" y="9803"/>
                  </a:lnTo>
                  <a:lnTo>
                    <a:pt x="10629" y="9636"/>
                  </a:lnTo>
                  <a:lnTo>
                    <a:pt x="10761" y="6465"/>
                  </a:lnTo>
                  <a:lnTo>
                    <a:pt x="10822" y="5121"/>
                  </a:lnTo>
                  <a:lnTo>
                    <a:pt x="10857" y="4296"/>
                  </a:lnTo>
                  <a:cubicBezTo>
                    <a:pt x="10875" y="3962"/>
                    <a:pt x="10664" y="3663"/>
                    <a:pt x="10348" y="3558"/>
                  </a:cubicBezTo>
                  <a:lnTo>
                    <a:pt x="9610" y="3321"/>
                  </a:lnTo>
                  <a:lnTo>
                    <a:pt x="9153" y="3171"/>
                  </a:lnTo>
                  <a:lnTo>
                    <a:pt x="9153" y="2047"/>
                  </a:lnTo>
                  <a:cubicBezTo>
                    <a:pt x="9153" y="1749"/>
                    <a:pt x="8969" y="1476"/>
                    <a:pt x="8688" y="1362"/>
                  </a:cubicBezTo>
                  <a:lnTo>
                    <a:pt x="6817" y="624"/>
                  </a:lnTo>
                  <a:lnTo>
                    <a:pt x="6747" y="598"/>
                  </a:lnTo>
                  <a:lnTo>
                    <a:pt x="5218"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1"/>
            <p:cNvSpPr/>
            <p:nvPr/>
          </p:nvSpPr>
          <p:spPr>
            <a:xfrm>
              <a:off x="1565675" y="3416450"/>
              <a:ext cx="205100" cy="128050"/>
            </a:xfrm>
            <a:custGeom>
              <a:avLst/>
              <a:gdLst/>
              <a:ahLst/>
              <a:cxnLst/>
              <a:rect l="l" t="t" r="r" b="b"/>
              <a:pathLst>
                <a:path w="8204" h="5122" extrusionOk="0">
                  <a:moveTo>
                    <a:pt x="2547" y="1"/>
                  </a:moveTo>
                  <a:cubicBezTo>
                    <a:pt x="2038" y="413"/>
                    <a:pt x="1555" y="870"/>
                    <a:pt x="1107" y="1353"/>
                  </a:cubicBezTo>
                  <a:cubicBezTo>
                    <a:pt x="1081" y="1388"/>
                    <a:pt x="1054" y="1415"/>
                    <a:pt x="1028" y="1450"/>
                  </a:cubicBezTo>
                  <a:cubicBezTo>
                    <a:pt x="659" y="1854"/>
                    <a:pt x="316" y="2276"/>
                    <a:pt x="0" y="2724"/>
                  </a:cubicBezTo>
                  <a:cubicBezTo>
                    <a:pt x="299" y="2803"/>
                    <a:pt x="597" y="2882"/>
                    <a:pt x="896" y="2961"/>
                  </a:cubicBezTo>
                  <a:cubicBezTo>
                    <a:pt x="922" y="2961"/>
                    <a:pt x="949" y="2969"/>
                    <a:pt x="966" y="2978"/>
                  </a:cubicBezTo>
                  <a:cubicBezTo>
                    <a:pt x="1968" y="3242"/>
                    <a:pt x="2951" y="3514"/>
                    <a:pt x="3944" y="3804"/>
                  </a:cubicBezTo>
                  <a:cubicBezTo>
                    <a:pt x="3962" y="3804"/>
                    <a:pt x="3988" y="3813"/>
                    <a:pt x="4014" y="3821"/>
                  </a:cubicBezTo>
                  <a:cubicBezTo>
                    <a:pt x="4831" y="4059"/>
                    <a:pt x="5639" y="4305"/>
                    <a:pt x="6447" y="4559"/>
                  </a:cubicBezTo>
                  <a:cubicBezTo>
                    <a:pt x="6544" y="4586"/>
                    <a:pt x="6632" y="4621"/>
                    <a:pt x="6728" y="4647"/>
                  </a:cubicBezTo>
                  <a:cubicBezTo>
                    <a:pt x="6737" y="4656"/>
                    <a:pt x="6755" y="4656"/>
                    <a:pt x="6772" y="4665"/>
                  </a:cubicBezTo>
                  <a:cubicBezTo>
                    <a:pt x="7238" y="4814"/>
                    <a:pt x="7695" y="4963"/>
                    <a:pt x="8151" y="5121"/>
                  </a:cubicBezTo>
                  <a:lnTo>
                    <a:pt x="8186" y="4296"/>
                  </a:lnTo>
                  <a:cubicBezTo>
                    <a:pt x="8204" y="3962"/>
                    <a:pt x="7993" y="3663"/>
                    <a:pt x="7677" y="3558"/>
                  </a:cubicBezTo>
                  <a:lnTo>
                    <a:pt x="6939" y="3321"/>
                  </a:lnTo>
                  <a:lnTo>
                    <a:pt x="6482" y="3171"/>
                  </a:lnTo>
                  <a:lnTo>
                    <a:pt x="6482" y="2047"/>
                  </a:lnTo>
                  <a:cubicBezTo>
                    <a:pt x="6482" y="1749"/>
                    <a:pt x="6298" y="1476"/>
                    <a:pt x="6017" y="1362"/>
                  </a:cubicBezTo>
                  <a:lnTo>
                    <a:pt x="4146" y="624"/>
                  </a:lnTo>
                  <a:lnTo>
                    <a:pt x="4076" y="598"/>
                  </a:lnTo>
                  <a:lnTo>
                    <a:pt x="2547" y="1"/>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1"/>
            <p:cNvSpPr/>
            <p:nvPr/>
          </p:nvSpPr>
          <p:spPr>
            <a:xfrm>
              <a:off x="1502200" y="3496825"/>
              <a:ext cx="348525" cy="255625"/>
            </a:xfrm>
            <a:custGeom>
              <a:avLst/>
              <a:gdLst/>
              <a:ahLst/>
              <a:cxnLst/>
              <a:rect l="l" t="t" r="r" b="b"/>
              <a:pathLst>
                <a:path w="13941" h="10225" extrusionOk="0">
                  <a:moveTo>
                    <a:pt x="2197" y="0"/>
                  </a:moveTo>
                  <a:cubicBezTo>
                    <a:pt x="1064" y="1722"/>
                    <a:pt x="299" y="3707"/>
                    <a:pt x="1" y="5842"/>
                  </a:cubicBezTo>
                  <a:cubicBezTo>
                    <a:pt x="967" y="5912"/>
                    <a:pt x="1933" y="6035"/>
                    <a:pt x="2882" y="6228"/>
                  </a:cubicBezTo>
                  <a:cubicBezTo>
                    <a:pt x="2908" y="6237"/>
                    <a:pt x="2926" y="6237"/>
                    <a:pt x="2952" y="6246"/>
                  </a:cubicBezTo>
                  <a:cubicBezTo>
                    <a:pt x="2996" y="6254"/>
                    <a:pt x="3040" y="6263"/>
                    <a:pt x="3084" y="6272"/>
                  </a:cubicBezTo>
                  <a:cubicBezTo>
                    <a:pt x="4094" y="6482"/>
                    <a:pt x="5104" y="6765"/>
                    <a:pt x="6137" y="6765"/>
                  </a:cubicBezTo>
                  <a:cubicBezTo>
                    <a:pt x="6182" y="6765"/>
                    <a:pt x="6227" y="6765"/>
                    <a:pt x="6272" y="6764"/>
                  </a:cubicBezTo>
                  <a:cubicBezTo>
                    <a:pt x="6386" y="6764"/>
                    <a:pt x="6518" y="6764"/>
                    <a:pt x="6588" y="6860"/>
                  </a:cubicBezTo>
                  <a:cubicBezTo>
                    <a:pt x="6632" y="6904"/>
                    <a:pt x="6641" y="6966"/>
                    <a:pt x="6650" y="7019"/>
                  </a:cubicBezTo>
                  <a:cubicBezTo>
                    <a:pt x="6773" y="7633"/>
                    <a:pt x="6896" y="8239"/>
                    <a:pt x="7010" y="8854"/>
                  </a:cubicBezTo>
                  <a:cubicBezTo>
                    <a:pt x="7063" y="8863"/>
                    <a:pt x="7107" y="8872"/>
                    <a:pt x="7151" y="8881"/>
                  </a:cubicBezTo>
                  <a:cubicBezTo>
                    <a:pt x="7177" y="8881"/>
                    <a:pt x="7203" y="8889"/>
                    <a:pt x="7230" y="8889"/>
                  </a:cubicBezTo>
                  <a:cubicBezTo>
                    <a:pt x="8284" y="9109"/>
                    <a:pt x="9346" y="9320"/>
                    <a:pt x="10409" y="9539"/>
                  </a:cubicBezTo>
                  <a:cubicBezTo>
                    <a:pt x="10479" y="9548"/>
                    <a:pt x="10550" y="9566"/>
                    <a:pt x="10620" y="9575"/>
                  </a:cubicBezTo>
                  <a:cubicBezTo>
                    <a:pt x="10954" y="9645"/>
                    <a:pt x="11288" y="9715"/>
                    <a:pt x="11621" y="9777"/>
                  </a:cubicBezTo>
                  <a:cubicBezTo>
                    <a:pt x="11648" y="9785"/>
                    <a:pt x="11674" y="9794"/>
                    <a:pt x="11700" y="9794"/>
                  </a:cubicBezTo>
                  <a:cubicBezTo>
                    <a:pt x="11779" y="9812"/>
                    <a:pt x="11859" y="9829"/>
                    <a:pt x="11946" y="9847"/>
                  </a:cubicBezTo>
                  <a:cubicBezTo>
                    <a:pt x="11973" y="9847"/>
                    <a:pt x="11990" y="9856"/>
                    <a:pt x="12017" y="9856"/>
                  </a:cubicBezTo>
                  <a:cubicBezTo>
                    <a:pt x="12614" y="9979"/>
                    <a:pt x="13211" y="10102"/>
                    <a:pt x="13808" y="10225"/>
                  </a:cubicBezTo>
                  <a:lnTo>
                    <a:pt x="13923" y="8099"/>
                  </a:lnTo>
                  <a:cubicBezTo>
                    <a:pt x="13940" y="7765"/>
                    <a:pt x="13729" y="7466"/>
                    <a:pt x="13413" y="7361"/>
                  </a:cubicBezTo>
                  <a:lnTo>
                    <a:pt x="11902" y="6878"/>
                  </a:lnTo>
                  <a:lnTo>
                    <a:pt x="11788" y="6834"/>
                  </a:lnTo>
                  <a:lnTo>
                    <a:pt x="11015" y="6588"/>
                  </a:lnTo>
                  <a:lnTo>
                    <a:pt x="10497" y="6421"/>
                  </a:lnTo>
                  <a:lnTo>
                    <a:pt x="10629" y="3250"/>
                  </a:lnTo>
                  <a:cubicBezTo>
                    <a:pt x="10313" y="3119"/>
                    <a:pt x="9988" y="2996"/>
                    <a:pt x="9671" y="2864"/>
                  </a:cubicBezTo>
                  <a:cubicBezTo>
                    <a:pt x="9496" y="2802"/>
                    <a:pt x="9329" y="2732"/>
                    <a:pt x="9162" y="2662"/>
                  </a:cubicBezTo>
                  <a:cubicBezTo>
                    <a:pt x="9092" y="2635"/>
                    <a:pt x="9030" y="2609"/>
                    <a:pt x="8960" y="2583"/>
                  </a:cubicBezTo>
                  <a:cubicBezTo>
                    <a:pt x="8143" y="2258"/>
                    <a:pt x="7326" y="1942"/>
                    <a:pt x="6509" y="1617"/>
                  </a:cubicBezTo>
                  <a:cubicBezTo>
                    <a:pt x="6492" y="1608"/>
                    <a:pt x="6465" y="1599"/>
                    <a:pt x="6439" y="1590"/>
                  </a:cubicBezTo>
                  <a:cubicBezTo>
                    <a:pt x="6044" y="1432"/>
                    <a:pt x="5657" y="1283"/>
                    <a:pt x="5262" y="1125"/>
                  </a:cubicBezTo>
                  <a:cubicBezTo>
                    <a:pt x="4682" y="896"/>
                    <a:pt x="4067" y="694"/>
                    <a:pt x="3444" y="484"/>
                  </a:cubicBezTo>
                  <a:cubicBezTo>
                    <a:pt x="3426" y="475"/>
                    <a:pt x="3400" y="466"/>
                    <a:pt x="3374" y="457"/>
                  </a:cubicBezTo>
                  <a:cubicBezTo>
                    <a:pt x="2978" y="317"/>
                    <a:pt x="2583" y="167"/>
                    <a:pt x="2197" y="0"/>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1"/>
            <p:cNvSpPr/>
            <p:nvPr/>
          </p:nvSpPr>
          <p:spPr>
            <a:xfrm>
              <a:off x="1498900" y="3667675"/>
              <a:ext cx="397925" cy="232350"/>
            </a:xfrm>
            <a:custGeom>
              <a:avLst/>
              <a:gdLst/>
              <a:ahLst/>
              <a:cxnLst/>
              <a:rect l="l" t="t" r="r" b="b"/>
              <a:pathLst>
                <a:path w="15917" h="9294" extrusionOk="0">
                  <a:moveTo>
                    <a:pt x="36" y="0"/>
                  </a:moveTo>
                  <a:cubicBezTo>
                    <a:pt x="10" y="334"/>
                    <a:pt x="1" y="659"/>
                    <a:pt x="1" y="993"/>
                  </a:cubicBezTo>
                  <a:lnTo>
                    <a:pt x="1" y="7554"/>
                  </a:lnTo>
                  <a:lnTo>
                    <a:pt x="5508" y="8160"/>
                  </a:lnTo>
                  <a:lnTo>
                    <a:pt x="5587" y="8169"/>
                  </a:lnTo>
                  <a:lnTo>
                    <a:pt x="8539" y="8494"/>
                  </a:lnTo>
                  <a:lnTo>
                    <a:pt x="8618" y="8494"/>
                  </a:lnTo>
                  <a:lnTo>
                    <a:pt x="12052" y="8871"/>
                  </a:lnTo>
                  <a:lnTo>
                    <a:pt x="12131" y="8880"/>
                  </a:lnTo>
                  <a:lnTo>
                    <a:pt x="13001" y="8977"/>
                  </a:lnTo>
                  <a:lnTo>
                    <a:pt x="13080" y="8986"/>
                  </a:lnTo>
                  <a:lnTo>
                    <a:pt x="15293" y="9232"/>
                  </a:lnTo>
                  <a:lnTo>
                    <a:pt x="15363" y="9240"/>
                  </a:lnTo>
                  <a:lnTo>
                    <a:pt x="15917" y="9293"/>
                  </a:lnTo>
                  <a:lnTo>
                    <a:pt x="15846" y="8424"/>
                  </a:lnTo>
                  <a:cubicBezTo>
                    <a:pt x="15829" y="8142"/>
                    <a:pt x="15662" y="7905"/>
                    <a:pt x="15407" y="7800"/>
                  </a:cubicBezTo>
                  <a:cubicBezTo>
                    <a:pt x="15390" y="7791"/>
                    <a:pt x="15363" y="7782"/>
                    <a:pt x="15337" y="7774"/>
                  </a:cubicBezTo>
                  <a:lnTo>
                    <a:pt x="14274" y="7431"/>
                  </a:lnTo>
                  <a:lnTo>
                    <a:pt x="13791" y="7282"/>
                  </a:lnTo>
                  <a:lnTo>
                    <a:pt x="13730" y="7264"/>
                  </a:lnTo>
                  <a:lnTo>
                    <a:pt x="13870" y="4699"/>
                  </a:lnTo>
                  <a:cubicBezTo>
                    <a:pt x="13317" y="4568"/>
                    <a:pt x="12763" y="4436"/>
                    <a:pt x="12210" y="4304"/>
                  </a:cubicBezTo>
                  <a:cubicBezTo>
                    <a:pt x="12184" y="4295"/>
                    <a:pt x="12157" y="4286"/>
                    <a:pt x="12131" y="4286"/>
                  </a:cubicBezTo>
                  <a:cubicBezTo>
                    <a:pt x="12008" y="4251"/>
                    <a:pt x="11885" y="4225"/>
                    <a:pt x="11762" y="4190"/>
                  </a:cubicBezTo>
                  <a:cubicBezTo>
                    <a:pt x="11736" y="4190"/>
                    <a:pt x="11709" y="4181"/>
                    <a:pt x="11692" y="4172"/>
                  </a:cubicBezTo>
                  <a:cubicBezTo>
                    <a:pt x="11323" y="4084"/>
                    <a:pt x="10954" y="3997"/>
                    <a:pt x="10594" y="3909"/>
                  </a:cubicBezTo>
                  <a:cubicBezTo>
                    <a:pt x="10568" y="3900"/>
                    <a:pt x="10532" y="3900"/>
                    <a:pt x="10506" y="3891"/>
                  </a:cubicBezTo>
                  <a:cubicBezTo>
                    <a:pt x="9461" y="3636"/>
                    <a:pt x="8407" y="3382"/>
                    <a:pt x="7362" y="3127"/>
                  </a:cubicBezTo>
                  <a:cubicBezTo>
                    <a:pt x="7335" y="3127"/>
                    <a:pt x="7309" y="3118"/>
                    <a:pt x="7283" y="3109"/>
                  </a:cubicBezTo>
                  <a:cubicBezTo>
                    <a:pt x="7037" y="3048"/>
                    <a:pt x="6782" y="2986"/>
                    <a:pt x="6536" y="2934"/>
                  </a:cubicBezTo>
                  <a:cubicBezTo>
                    <a:pt x="6264" y="2863"/>
                    <a:pt x="5974" y="2784"/>
                    <a:pt x="5824" y="2556"/>
                  </a:cubicBezTo>
                  <a:cubicBezTo>
                    <a:pt x="5719" y="2398"/>
                    <a:pt x="5701" y="2205"/>
                    <a:pt x="5640" y="2038"/>
                  </a:cubicBezTo>
                  <a:cubicBezTo>
                    <a:pt x="5429" y="1502"/>
                    <a:pt x="4832" y="1274"/>
                    <a:pt x="4279" y="1107"/>
                  </a:cubicBezTo>
                  <a:cubicBezTo>
                    <a:pt x="4270" y="1107"/>
                    <a:pt x="4261" y="1098"/>
                    <a:pt x="4252" y="1098"/>
                  </a:cubicBezTo>
                  <a:cubicBezTo>
                    <a:pt x="4235" y="1089"/>
                    <a:pt x="4217" y="1089"/>
                    <a:pt x="4199" y="1080"/>
                  </a:cubicBezTo>
                  <a:cubicBezTo>
                    <a:pt x="2820" y="676"/>
                    <a:pt x="1433" y="316"/>
                    <a:pt x="36" y="0"/>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1"/>
            <p:cNvSpPr/>
            <p:nvPr/>
          </p:nvSpPr>
          <p:spPr>
            <a:xfrm>
              <a:off x="1724875" y="3495725"/>
              <a:ext cx="14300" cy="118600"/>
            </a:xfrm>
            <a:custGeom>
              <a:avLst/>
              <a:gdLst/>
              <a:ahLst/>
              <a:cxnLst/>
              <a:rect l="l" t="t" r="r" b="b"/>
              <a:pathLst>
                <a:path w="572" h="4744" extrusionOk="0">
                  <a:moveTo>
                    <a:pt x="114" y="0"/>
                  </a:moveTo>
                  <a:lnTo>
                    <a:pt x="79" y="1388"/>
                  </a:lnTo>
                  <a:lnTo>
                    <a:pt x="53" y="2627"/>
                  </a:lnTo>
                  <a:lnTo>
                    <a:pt x="0" y="4744"/>
                  </a:lnTo>
                  <a:lnTo>
                    <a:pt x="255" y="2706"/>
                  </a:lnTo>
                  <a:lnTo>
                    <a:pt x="404" y="1494"/>
                  </a:lnTo>
                  <a:lnTo>
                    <a:pt x="571" y="150"/>
                  </a:lnTo>
                  <a:lnTo>
                    <a:pt x="1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1"/>
            <p:cNvSpPr/>
            <p:nvPr/>
          </p:nvSpPr>
          <p:spPr>
            <a:xfrm>
              <a:off x="1761100" y="3657350"/>
              <a:ext cx="16500" cy="127600"/>
            </a:xfrm>
            <a:custGeom>
              <a:avLst/>
              <a:gdLst/>
              <a:ahLst/>
              <a:cxnLst/>
              <a:rect l="l" t="t" r="r" b="b"/>
              <a:pathLst>
                <a:path w="660" h="5104" extrusionOk="0">
                  <a:moveTo>
                    <a:pt x="141" y="0"/>
                  </a:moveTo>
                  <a:lnTo>
                    <a:pt x="53" y="3118"/>
                  </a:lnTo>
                  <a:lnTo>
                    <a:pt x="18" y="4304"/>
                  </a:lnTo>
                  <a:lnTo>
                    <a:pt x="1" y="5103"/>
                  </a:lnTo>
                  <a:lnTo>
                    <a:pt x="106" y="4322"/>
                  </a:lnTo>
                  <a:lnTo>
                    <a:pt x="264" y="3154"/>
                  </a:lnTo>
                  <a:lnTo>
                    <a:pt x="659" y="167"/>
                  </a:lnTo>
                  <a:lnTo>
                    <a:pt x="1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1"/>
            <p:cNvSpPr/>
            <p:nvPr/>
          </p:nvSpPr>
          <p:spPr>
            <a:xfrm>
              <a:off x="1842125" y="3849700"/>
              <a:ext cx="13650" cy="36475"/>
            </a:xfrm>
            <a:custGeom>
              <a:avLst/>
              <a:gdLst/>
              <a:ahLst/>
              <a:cxnLst/>
              <a:rect l="l" t="t" r="r" b="b"/>
              <a:pathLst>
                <a:path w="546" h="1459" extrusionOk="0">
                  <a:moveTo>
                    <a:pt x="62" y="1"/>
                  </a:moveTo>
                  <a:lnTo>
                    <a:pt x="1" y="1459"/>
                  </a:lnTo>
                  <a:lnTo>
                    <a:pt x="545" y="150"/>
                  </a:lnTo>
                  <a:lnTo>
                    <a:pt x="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1659200" y="3431375"/>
              <a:ext cx="55150" cy="448650"/>
            </a:xfrm>
            <a:custGeom>
              <a:avLst/>
              <a:gdLst/>
              <a:ahLst/>
              <a:cxnLst/>
              <a:rect l="l" t="t" r="r" b="b"/>
              <a:pathLst>
                <a:path w="2206" h="17946" extrusionOk="0">
                  <a:moveTo>
                    <a:pt x="335" y="1"/>
                  </a:moveTo>
                  <a:lnTo>
                    <a:pt x="203" y="3207"/>
                  </a:lnTo>
                  <a:lnTo>
                    <a:pt x="159" y="4208"/>
                  </a:lnTo>
                  <a:lnTo>
                    <a:pt x="10" y="7669"/>
                  </a:lnTo>
                  <a:cubicBezTo>
                    <a:pt x="1" y="7897"/>
                    <a:pt x="19" y="8126"/>
                    <a:pt x="177" y="8266"/>
                  </a:cubicBezTo>
                  <a:cubicBezTo>
                    <a:pt x="238" y="8319"/>
                    <a:pt x="308" y="8345"/>
                    <a:pt x="370" y="8372"/>
                  </a:cubicBezTo>
                  <a:cubicBezTo>
                    <a:pt x="414" y="8389"/>
                    <a:pt x="449" y="8398"/>
                    <a:pt x="493" y="8424"/>
                  </a:cubicBezTo>
                  <a:cubicBezTo>
                    <a:pt x="827" y="8600"/>
                    <a:pt x="871" y="9074"/>
                    <a:pt x="871" y="9461"/>
                  </a:cubicBezTo>
                  <a:lnTo>
                    <a:pt x="871" y="11499"/>
                  </a:lnTo>
                  <a:lnTo>
                    <a:pt x="871" y="12561"/>
                  </a:lnTo>
                  <a:lnTo>
                    <a:pt x="879" y="13273"/>
                  </a:lnTo>
                  <a:cubicBezTo>
                    <a:pt x="879" y="13484"/>
                    <a:pt x="888" y="13703"/>
                    <a:pt x="1037" y="13844"/>
                  </a:cubicBezTo>
                  <a:cubicBezTo>
                    <a:pt x="1134" y="13940"/>
                    <a:pt x="1257" y="13976"/>
                    <a:pt x="1389" y="14011"/>
                  </a:cubicBezTo>
                  <a:cubicBezTo>
                    <a:pt x="1450" y="14028"/>
                    <a:pt x="1512" y="14046"/>
                    <a:pt x="1564" y="14063"/>
                  </a:cubicBezTo>
                  <a:cubicBezTo>
                    <a:pt x="2074" y="14283"/>
                    <a:pt x="2135" y="14977"/>
                    <a:pt x="2135" y="15478"/>
                  </a:cubicBezTo>
                  <a:lnTo>
                    <a:pt x="2127" y="17946"/>
                  </a:lnTo>
                  <a:lnTo>
                    <a:pt x="2206" y="17946"/>
                  </a:lnTo>
                  <a:lnTo>
                    <a:pt x="2206" y="15478"/>
                  </a:lnTo>
                  <a:cubicBezTo>
                    <a:pt x="2206" y="14951"/>
                    <a:pt x="2144" y="14230"/>
                    <a:pt x="1600" y="14002"/>
                  </a:cubicBezTo>
                  <a:cubicBezTo>
                    <a:pt x="1538" y="13976"/>
                    <a:pt x="1468" y="13958"/>
                    <a:pt x="1406" y="13940"/>
                  </a:cubicBezTo>
                  <a:cubicBezTo>
                    <a:pt x="1283" y="13905"/>
                    <a:pt x="1169" y="13870"/>
                    <a:pt x="1090" y="13791"/>
                  </a:cubicBezTo>
                  <a:cubicBezTo>
                    <a:pt x="958" y="13668"/>
                    <a:pt x="950" y="13466"/>
                    <a:pt x="950" y="13273"/>
                  </a:cubicBezTo>
                  <a:lnTo>
                    <a:pt x="950" y="12579"/>
                  </a:lnTo>
                  <a:lnTo>
                    <a:pt x="950" y="11507"/>
                  </a:lnTo>
                  <a:lnTo>
                    <a:pt x="941" y="9461"/>
                  </a:lnTo>
                  <a:cubicBezTo>
                    <a:pt x="941" y="9048"/>
                    <a:pt x="897" y="8556"/>
                    <a:pt x="519" y="8354"/>
                  </a:cubicBezTo>
                  <a:cubicBezTo>
                    <a:pt x="484" y="8337"/>
                    <a:pt x="440" y="8319"/>
                    <a:pt x="405" y="8301"/>
                  </a:cubicBezTo>
                  <a:cubicBezTo>
                    <a:pt x="335" y="8275"/>
                    <a:pt x="273" y="8249"/>
                    <a:pt x="221" y="8205"/>
                  </a:cubicBezTo>
                  <a:cubicBezTo>
                    <a:pt x="80" y="8091"/>
                    <a:pt x="80" y="7871"/>
                    <a:pt x="89" y="7669"/>
                  </a:cubicBezTo>
                  <a:lnTo>
                    <a:pt x="229" y="4235"/>
                  </a:lnTo>
                  <a:lnTo>
                    <a:pt x="273" y="3224"/>
                  </a:lnTo>
                  <a:lnTo>
                    <a:pt x="405" y="36"/>
                  </a:lnTo>
                  <a:lnTo>
                    <a:pt x="335" y="1"/>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p:nvPr/>
          </p:nvSpPr>
          <p:spPr>
            <a:xfrm>
              <a:off x="1572700" y="3450275"/>
              <a:ext cx="65900" cy="421625"/>
            </a:xfrm>
            <a:custGeom>
              <a:avLst/>
              <a:gdLst/>
              <a:ahLst/>
              <a:cxnLst/>
              <a:rect l="l" t="t" r="r" b="b"/>
              <a:pathLst>
                <a:path w="2636" h="16865" extrusionOk="0">
                  <a:moveTo>
                    <a:pt x="826" y="0"/>
                  </a:moveTo>
                  <a:cubicBezTo>
                    <a:pt x="800" y="35"/>
                    <a:pt x="773" y="62"/>
                    <a:pt x="747" y="97"/>
                  </a:cubicBezTo>
                  <a:lnTo>
                    <a:pt x="615" y="1608"/>
                  </a:lnTo>
                  <a:lnTo>
                    <a:pt x="554" y="2319"/>
                  </a:lnTo>
                  <a:lnTo>
                    <a:pt x="62" y="8090"/>
                  </a:lnTo>
                  <a:lnTo>
                    <a:pt x="27" y="8529"/>
                  </a:lnTo>
                  <a:cubicBezTo>
                    <a:pt x="0" y="8758"/>
                    <a:pt x="0" y="9012"/>
                    <a:pt x="158" y="9179"/>
                  </a:cubicBezTo>
                  <a:cubicBezTo>
                    <a:pt x="281" y="9302"/>
                    <a:pt x="457" y="9328"/>
                    <a:pt x="633" y="9355"/>
                  </a:cubicBezTo>
                  <a:cubicBezTo>
                    <a:pt x="756" y="9372"/>
                    <a:pt x="879" y="9390"/>
                    <a:pt x="984" y="9443"/>
                  </a:cubicBezTo>
                  <a:cubicBezTo>
                    <a:pt x="1116" y="9522"/>
                    <a:pt x="1195" y="9636"/>
                    <a:pt x="1247" y="9776"/>
                  </a:cubicBezTo>
                  <a:cubicBezTo>
                    <a:pt x="1318" y="10005"/>
                    <a:pt x="1309" y="10286"/>
                    <a:pt x="1283" y="10514"/>
                  </a:cubicBezTo>
                  <a:cubicBezTo>
                    <a:pt x="1195" y="11410"/>
                    <a:pt x="1142" y="12332"/>
                    <a:pt x="1133" y="13237"/>
                  </a:cubicBezTo>
                  <a:cubicBezTo>
                    <a:pt x="1125" y="13439"/>
                    <a:pt x="1133" y="13650"/>
                    <a:pt x="1256" y="13808"/>
                  </a:cubicBezTo>
                  <a:cubicBezTo>
                    <a:pt x="1397" y="13975"/>
                    <a:pt x="1616" y="14028"/>
                    <a:pt x="1836" y="14072"/>
                  </a:cubicBezTo>
                  <a:cubicBezTo>
                    <a:pt x="2064" y="14124"/>
                    <a:pt x="2275" y="14168"/>
                    <a:pt x="2381" y="14344"/>
                  </a:cubicBezTo>
                  <a:cubicBezTo>
                    <a:pt x="2442" y="14449"/>
                    <a:pt x="2442" y="14572"/>
                    <a:pt x="2451" y="14686"/>
                  </a:cubicBezTo>
                  <a:lnTo>
                    <a:pt x="2556" y="16856"/>
                  </a:lnTo>
                  <a:lnTo>
                    <a:pt x="2635" y="16865"/>
                  </a:lnTo>
                  <a:lnTo>
                    <a:pt x="2530" y="14686"/>
                  </a:lnTo>
                  <a:cubicBezTo>
                    <a:pt x="2521" y="14563"/>
                    <a:pt x="2512" y="14423"/>
                    <a:pt x="2442" y="14309"/>
                  </a:cubicBezTo>
                  <a:cubicBezTo>
                    <a:pt x="2328" y="14098"/>
                    <a:pt x="2082" y="14045"/>
                    <a:pt x="1854" y="14001"/>
                  </a:cubicBezTo>
                  <a:cubicBezTo>
                    <a:pt x="1652" y="13957"/>
                    <a:pt x="1432" y="13913"/>
                    <a:pt x="1318" y="13755"/>
                  </a:cubicBezTo>
                  <a:cubicBezTo>
                    <a:pt x="1212" y="13624"/>
                    <a:pt x="1204" y="13430"/>
                    <a:pt x="1204" y="13237"/>
                  </a:cubicBezTo>
                  <a:cubicBezTo>
                    <a:pt x="1212" y="12332"/>
                    <a:pt x="1265" y="11419"/>
                    <a:pt x="1353" y="10523"/>
                  </a:cubicBezTo>
                  <a:cubicBezTo>
                    <a:pt x="1379" y="10303"/>
                    <a:pt x="1388" y="10031"/>
                    <a:pt x="1327" y="9803"/>
                  </a:cubicBezTo>
                  <a:cubicBezTo>
                    <a:pt x="1283" y="9627"/>
                    <a:pt x="1186" y="9469"/>
                    <a:pt x="1019" y="9381"/>
                  </a:cubicBezTo>
                  <a:cubicBezTo>
                    <a:pt x="905" y="9320"/>
                    <a:pt x="773" y="9302"/>
                    <a:pt x="641" y="9285"/>
                  </a:cubicBezTo>
                  <a:cubicBezTo>
                    <a:pt x="475" y="9258"/>
                    <a:pt x="316" y="9232"/>
                    <a:pt x="211" y="9126"/>
                  </a:cubicBezTo>
                  <a:cubicBezTo>
                    <a:pt x="70" y="8986"/>
                    <a:pt x="79" y="8749"/>
                    <a:pt x="97" y="8538"/>
                  </a:cubicBezTo>
                  <a:lnTo>
                    <a:pt x="132" y="8108"/>
                  </a:lnTo>
                  <a:lnTo>
                    <a:pt x="624" y="2346"/>
                  </a:lnTo>
                  <a:lnTo>
                    <a:pt x="685" y="1625"/>
                  </a:lnTo>
                  <a:lnTo>
                    <a:pt x="826" y="0"/>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1"/>
            <p:cNvSpPr/>
            <p:nvPr/>
          </p:nvSpPr>
          <p:spPr>
            <a:xfrm>
              <a:off x="1786800" y="3667675"/>
              <a:ext cx="39100" cy="224650"/>
            </a:xfrm>
            <a:custGeom>
              <a:avLst/>
              <a:gdLst/>
              <a:ahLst/>
              <a:cxnLst/>
              <a:rect l="l" t="t" r="r" b="b"/>
              <a:pathLst>
                <a:path w="1564" h="8986" extrusionOk="0">
                  <a:moveTo>
                    <a:pt x="404" y="0"/>
                  </a:moveTo>
                  <a:lnTo>
                    <a:pt x="237" y="2943"/>
                  </a:lnTo>
                  <a:lnTo>
                    <a:pt x="176" y="4172"/>
                  </a:lnTo>
                  <a:lnTo>
                    <a:pt x="27" y="6755"/>
                  </a:lnTo>
                  <a:cubicBezTo>
                    <a:pt x="18" y="6992"/>
                    <a:pt x="0" y="7326"/>
                    <a:pt x="167" y="7580"/>
                  </a:cubicBezTo>
                  <a:cubicBezTo>
                    <a:pt x="202" y="7642"/>
                    <a:pt x="255" y="7694"/>
                    <a:pt x="308" y="7747"/>
                  </a:cubicBezTo>
                  <a:cubicBezTo>
                    <a:pt x="360" y="7809"/>
                    <a:pt x="422" y="7870"/>
                    <a:pt x="457" y="7949"/>
                  </a:cubicBezTo>
                  <a:cubicBezTo>
                    <a:pt x="545" y="8099"/>
                    <a:pt x="536" y="8283"/>
                    <a:pt x="536" y="8441"/>
                  </a:cubicBezTo>
                  <a:lnTo>
                    <a:pt x="536" y="8871"/>
                  </a:lnTo>
                  <a:lnTo>
                    <a:pt x="615" y="8880"/>
                  </a:lnTo>
                  <a:lnTo>
                    <a:pt x="615" y="8441"/>
                  </a:lnTo>
                  <a:cubicBezTo>
                    <a:pt x="615" y="8283"/>
                    <a:pt x="615" y="8072"/>
                    <a:pt x="527" y="7905"/>
                  </a:cubicBezTo>
                  <a:cubicBezTo>
                    <a:pt x="483" y="7826"/>
                    <a:pt x="422" y="7765"/>
                    <a:pt x="360" y="7694"/>
                  </a:cubicBezTo>
                  <a:cubicBezTo>
                    <a:pt x="308" y="7642"/>
                    <a:pt x="264" y="7589"/>
                    <a:pt x="229" y="7536"/>
                  </a:cubicBezTo>
                  <a:cubicBezTo>
                    <a:pt x="88" y="7326"/>
                    <a:pt x="88" y="7053"/>
                    <a:pt x="106" y="6755"/>
                  </a:cubicBezTo>
                  <a:lnTo>
                    <a:pt x="246" y="4190"/>
                  </a:lnTo>
                  <a:lnTo>
                    <a:pt x="316" y="2960"/>
                  </a:lnTo>
                  <a:lnTo>
                    <a:pt x="448" y="501"/>
                  </a:lnTo>
                  <a:cubicBezTo>
                    <a:pt x="466" y="1230"/>
                    <a:pt x="501" y="1968"/>
                    <a:pt x="545" y="2679"/>
                  </a:cubicBezTo>
                  <a:cubicBezTo>
                    <a:pt x="545" y="2784"/>
                    <a:pt x="554" y="2899"/>
                    <a:pt x="562" y="3013"/>
                  </a:cubicBezTo>
                  <a:cubicBezTo>
                    <a:pt x="580" y="3434"/>
                    <a:pt x="606" y="3856"/>
                    <a:pt x="615" y="4286"/>
                  </a:cubicBezTo>
                  <a:cubicBezTo>
                    <a:pt x="650" y="4989"/>
                    <a:pt x="659" y="5701"/>
                    <a:pt x="624" y="6412"/>
                  </a:cubicBezTo>
                  <a:cubicBezTo>
                    <a:pt x="624" y="6509"/>
                    <a:pt x="615" y="6640"/>
                    <a:pt x="685" y="6746"/>
                  </a:cubicBezTo>
                  <a:cubicBezTo>
                    <a:pt x="756" y="6869"/>
                    <a:pt x="896" y="6913"/>
                    <a:pt x="1028" y="6948"/>
                  </a:cubicBezTo>
                  <a:cubicBezTo>
                    <a:pt x="1116" y="6974"/>
                    <a:pt x="1212" y="7001"/>
                    <a:pt x="1283" y="7053"/>
                  </a:cubicBezTo>
                  <a:cubicBezTo>
                    <a:pt x="1441" y="7185"/>
                    <a:pt x="1458" y="7413"/>
                    <a:pt x="1458" y="7624"/>
                  </a:cubicBezTo>
                  <a:lnTo>
                    <a:pt x="1485" y="8977"/>
                  </a:lnTo>
                  <a:lnTo>
                    <a:pt x="1564" y="8986"/>
                  </a:lnTo>
                  <a:lnTo>
                    <a:pt x="1537" y="7624"/>
                  </a:lnTo>
                  <a:cubicBezTo>
                    <a:pt x="1529" y="7396"/>
                    <a:pt x="1511" y="7141"/>
                    <a:pt x="1327" y="7001"/>
                  </a:cubicBezTo>
                  <a:cubicBezTo>
                    <a:pt x="1247" y="6939"/>
                    <a:pt x="1142" y="6904"/>
                    <a:pt x="1045" y="6878"/>
                  </a:cubicBezTo>
                  <a:cubicBezTo>
                    <a:pt x="922" y="6842"/>
                    <a:pt x="808" y="6807"/>
                    <a:pt x="747" y="6711"/>
                  </a:cubicBezTo>
                  <a:cubicBezTo>
                    <a:pt x="694" y="6632"/>
                    <a:pt x="694" y="6526"/>
                    <a:pt x="703" y="6412"/>
                  </a:cubicBezTo>
                  <a:cubicBezTo>
                    <a:pt x="729" y="5709"/>
                    <a:pt x="720" y="4998"/>
                    <a:pt x="694" y="4304"/>
                  </a:cubicBezTo>
                  <a:cubicBezTo>
                    <a:pt x="677" y="3874"/>
                    <a:pt x="659" y="3443"/>
                    <a:pt x="633" y="3022"/>
                  </a:cubicBezTo>
                  <a:cubicBezTo>
                    <a:pt x="633" y="2907"/>
                    <a:pt x="624" y="2793"/>
                    <a:pt x="615" y="2679"/>
                  </a:cubicBezTo>
                  <a:cubicBezTo>
                    <a:pt x="571" y="1809"/>
                    <a:pt x="518" y="931"/>
                    <a:pt x="518" y="44"/>
                  </a:cubicBezTo>
                  <a:lnTo>
                    <a:pt x="404" y="0"/>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1"/>
            <p:cNvSpPr/>
            <p:nvPr/>
          </p:nvSpPr>
          <p:spPr>
            <a:xfrm>
              <a:off x="1881225" y="3862000"/>
              <a:ext cx="2875" cy="36700"/>
            </a:xfrm>
            <a:custGeom>
              <a:avLst/>
              <a:gdLst/>
              <a:ahLst/>
              <a:cxnLst/>
              <a:rect l="l" t="t" r="r" b="b"/>
              <a:pathLst>
                <a:path w="115" h="1468" extrusionOk="0">
                  <a:moveTo>
                    <a:pt x="44" y="1"/>
                  </a:moveTo>
                  <a:cubicBezTo>
                    <a:pt x="35" y="484"/>
                    <a:pt x="26" y="967"/>
                    <a:pt x="0" y="1459"/>
                  </a:cubicBezTo>
                  <a:lnTo>
                    <a:pt x="70" y="1467"/>
                  </a:lnTo>
                  <a:cubicBezTo>
                    <a:pt x="97" y="984"/>
                    <a:pt x="114" y="501"/>
                    <a:pt x="114" y="27"/>
                  </a:cubicBezTo>
                  <a:cubicBezTo>
                    <a:pt x="97" y="18"/>
                    <a:pt x="70" y="9"/>
                    <a:pt x="44"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a:off x="1498900" y="3811050"/>
              <a:ext cx="715025" cy="244875"/>
            </a:xfrm>
            <a:custGeom>
              <a:avLst/>
              <a:gdLst/>
              <a:ahLst/>
              <a:cxnLst/>
              <a:rect l="l" t="t" r="r" b="b"/>
              <a:pathLst>
                <a:path w="28601" h="9795" extrusionOk="0">
                  <a:moveTo>
                    <a:pt x="1" y="1"/>
                  </a:moveTo>
                  <a:lnTo>
                    <a:pt x="1" y="9794"/>
                  </a:lnTo>
                  <a:lnTo>
                    <a:pt x="28600" y="9794"/>
                  </a:lnTo>
                  <a:lnTo>
                    <a:pt x="28600" y="2258"/>
                  </a:lnTo>
                  <a:cubicBezTo>
                    <a:pt x="26245" y="2944"/>
                    <a:pt x="23797" y="3173"/>
                    <a:pt x="21325" y="3173"/>
                  </a:cubicBezTo>
                  <a:cubicBezTo>
                    <a:pt x="18985" y="3173"/>
                    <a:pt x="16624" y="2968"/>
                    <a:pt x="14301" y="2750"/>
                  </a:cubicBezTo>
                  <a:cubicBezTo>
                    <a:pt x="11999" y="2530"/>
                    <a:pt x="9689" y="2311"/>
                    <a:pt x="7414" y="1942"/>
                  </a:cubicBezTo>
                  <a:cubicBezTo>
                    <a:pt x="7265" y="1924"/>
                    <a:pt x="7116" y="1898"/>
                    <a:pt x="6966" y="1872"/>
                  </a:cubicBezTo>
                  <a:cubicBezTo>
                    <a:pt x="6958" y="1872"/>
                    <a:pt x="6949" y="1872"/>
                    <a:pt x="6931" y="1863"/>
                  </a:cubicBezTo>
                  <a:lnTo>
                    <a:pt x="6905" y="1863"/>
                  </a:lnTo>
                  <a:cubicBezTo>
                    <a:pt x="6606" y="1810"/>
                    <a:pt x="6316" y="1757"/>
                    <a:pt x="6026" y="1705"/>
                  </a:cubicBezTo>
                  <a:lnTo>
                    <a:pt x="6018" y="1705"/>
                  </a:lnTo>
                  <a:cubicBezTo>
                    <a:pt x="4533" y="1424"/>
                    <a:pt x="3066" y="1072"/>
                    <a:pt x="1626" y="607"/>
                  </a:cubicBezTo>
                  <a:cubicBezTo>
                    <a:pt x="1073" y="431"/>
                    <a:pt x="528" y="238"/>
                    <a:pt x="1" y="1"/>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1778450" y="3901725"/>
              <a:ext cx="133750" cy="30125"/>
            </a:xfrm>
            <a:custGeom>
              <a:avLst/>
              <a:gdLst/>
              <a:ahLst/>
              <a:cxnLst/>
              <a:rect l="l" t="t" r="r" b="b"/>
              <a:pathLst>
                <a:path w="5350" h="1205" extrusionOk="0">
                  <a:moveTo>
                    <a:pt x="3528" y="1"/>
                  </a:moveTo>
                  <a:cubicBezTo>
                    <a:pt x="2872" y="1"/>
                    <a:pt x="2220" y="346"/>
                    <a:pt x="1863" y="897"/>
                  </a:cubicBezTo>
                  <a:cubicBezTo>
                    <a:pt x="1665" y="626"/>
                    <a:pt x="1326" y="465"/>
                    <a:pt x="990" y="465"/>
                  </a:cubicBezTo>
                  <a:cubicBezTo>
                    <a:pt x="923" y="465"/>
                    <a:pt x="856" y="471"/>
                    <a:pt x="791" y="484"/>
                  </a:cubicBezTo>
                  <a:cubicBezTo>
                    <a:pt x="422" y="563"/>
                    <a:pt x="115" y="845"/>
                    <a:pt x="0" y="1205"/>
                  </a:cubicBezTo>
                  <a:lnTo>
                    <a:pt x="5350" y="1205"/>
                  </a:lnTo>
                  <a:cubicBezTo>
                    <a:pt x="5077" y="581"/>
                    <a:pt x="4462" y="107"/>
                    <a:pt x="3786" y="19"/>
                  </a:cubicBezTo>
                  <a:cubicBezTo>
                    <a:pt x="3700" y="7"/>
                    <a:pt x="3614" y="1"/>
                    <a:pt x="3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a:off x="1847175" y="3807950"/>
              <a:ext cx="168225" cy="85375"/>
            </a:xfrm>
            <a:custGeom>
              <a:avLst/>
              <a:gdLst/>
              <a:ahLst/>
              <a:cxnLst/>
              <a:rect l="l" t="t" r="r" b="b"/>
              <a:pathLst>
                <a:path w="6729" h="3415" extrusionOk="0">
                  <a:moveTo>
                    <a:pt x="3551" y="1"/>
                  </a:moveTo>
                  <a:cubicBezTo>
                    <a:pt x="2819" y="1"/>
                    <a:pt x="2060" y="173"/>
                    <a:pt x="1432" y="494"/>
                  </a:cubicBezTo>
                  <a:cubicBezTo>
                    <a:pt x="958" y="740"/>
                    <a:pt x="554" y="1073"/>
                    <a:pt x="308" y="1477"/>
                  </a:cubicBezTo>
                  <a:cubicBezTo>
                    <a:pt x="1" y="1987"/>
                    <a:pt x="9" y="2610"/>
                    <a:pt x="457" y="2988"/>
                  </a:cubicBezTo>
                  <a:cubicBezTo>
                    <a:pt x="721" y="3225"/>
                    <a:pt x="1090" y="3340"/>
                    <a:pt x="1494" y="3392"/>
                  </a:cubicBezTo>
                  <a:cubicBezTo>
                    <a:pt x="1643" y="3408"/>
                    <a:pt x="1797" y="3415"/>
                    <a:pt x="1952" y="3415"/>
                  </a:cubicBezTo>
                  <a:cubicBezTo>
                    <a:pt x="2225" y="3415"/>
                    <a:pt x="2501" y="3394"/>
                    <a:pt x="2759" y="3366"/>
                  </a:cubicBezTo>
                  <a:cubicBezTo>
                    <a:pt x="3338" y="3296"/>
                    <a:pt x="3918" y="3173"/>
                    <a:pt x="4507" y="3120"/>
                  </a:cubicBezTo>
                  <a:cubicBezTo>
                    <a:pt x="4867" y="3076"/>
                    <a:pt x="5244" y="3067"/>
                    <a:pt x="5587" y="2944"/>
                  </a:cubicBezTo>
                  <a:cubicBezTo>
                    <a:pt x="5657" y="2918"/>
                    <a:pt x="5719" y="2892"/>
                    <a:pt x="5771" y="2865"/>
                  </a:cubicBezTo>
                  <a:cubicBezTo>
                    <a:pt x="6729" y="2382"/>
                    <a:pt x="6219" y="1126"/>
                    <a:pt x="5640" y="643"/>
                  </a:cubicBezTo>
                  <a:cubicBezTo>
                    <a:pt x="5109" y="204"/>
                    <a:pt x="4346" y="1"/>
                    <a:pt x="3551" y="1"/>
                  </a:cubicBezTo>
                  <a:close/>
                </a:path>
              </a:pathLst>
            </a:custGeom>
            <a:solidFill>
              <a:srgbClr val="64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1884500" y="3878200"/>
              <a:ext cx="106975" cy="15125"/>
            </a:xfrm>
            <a:custGeom>
              <a:avLst/>
              <a:gdLst/>
              <a:ahLst/>
              <a:cxnLst/>
              <a:rect l="l" t="t" r="r" b="b"/>
              <a:pathLst>
                <a:path w="4279" h="605" extrusionOk="0">
                  <a:moveTo>
                    <a:pt x="3643" y="1"/>
                  </a:moveTo>
                  <a:cubicBezTo>
                    <a:pt x="2424" y="1"/>
                    <a:pt x="1221" y="447"/>
                    <a:pt x="1" y="582"/>
                  </a:cubicBezTo>
                  <a:cubicBezTo>
                    <a:pt x="150" y="598"/>
                    <a:pt x="304" y="605"/>
                    <a:pt x="459" y="605"/>
                  </a:cubicBezTo>
                  <a:cubicBezTo>
                    <a:pt x="732" y="605"/>
                    <a:pt x="1008" y="584"/>
                    <a:pt x="1266" y="556"/>
                  </a:cubicBezTo>
                  <a:cubicBezTo>
                    <a:pt x="1845" y="486"/>
                    <a:pt x="2425" y="363"/>
                    <a:pt x="3014" y="310"/>
                  </a:cubicBezTo>
                  <a:cubicBezTo>
                    <a:pt x="3374" y="266"/>
                    <a:pt x="3751" y="257"/>
                    <a:pt x="4094" y="134"/>
                  </a:cubicBezTo>
                  <a:cubicBezTo>
                    <a:pt x="4164" y="108"/>
                    <a:pt x="4226" y="82"/>
                    <a:pt x="4278" y="55"/>
                  </a:cubicBezTo>
                  <a:cubicBezTo>
                    <a:pt x="4120" y="20"/>
                    <a:pt x="3945" y="3"/>
                    <a:pt x="3778" y="3"/>
                  </a:cubicBezTo>
                  <a:cubicBezTo>
                    <a:pt x="3733" y="1"/>
                    <a:pt x="3688" y="1"/>
                    <a:pt x="36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1925350" y="3807975"/>
              <a:ext cx="20675" cy="146050"/>
            </a:xfrm>
            <a:custGeom>
              <a:avLst/>
              <a:gdLst/>
              <a:ahLst/>
              <a:cxnLst/>
              <a:rect l="l" t="t" r="r" b="b"/>
              <a:pathLst>
                <a:path w="827" h="5842" extrusionOk="0">
                  <a:moveTo>
                    <a:pt x="27" y="1"/>
                  </a:moveTo>
                  <a:cubicBezTo>
                    <a:pt x="9" y="1"/>
                    <a:pt x="1" y="18"/>
                    <a:pt x="9" y="27"/>
                  </a:cubicBezTo>
                  <a:lnTo>
                    <a:pt x="774" y="5815"/>
                  </a:lnTo>
                  <a:cubicBezTo>
                    <a:pt x="774" y="5833"/>
                    <a:pt x="782" y="5842"/>
                    <a:pt x="800" y="5842"/>
                  </a:cubicBezTo>
                  <a:cubicBezTo>
                    <a:pt x="817" y="5833"/>
                    <a:pt x="826" y="5824"/>
                    <a:pt x="826" y="5807"/>
                  </a:cubicBezTo>
                  <a:lnTo>
                    <a:pt x="53" y="18"/>
                  </a:lnTo>
                  <a:cubicBezTo>
                    <a:pt x="53" y="10"/>
                    <a:pt x="45" y="1"/>
                    <a:pt x="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892425" y="3815275"/>
              <a:ext cx="39325" cy="28975"/>
            </a:xfrm>
            <a:custGeom>
              <a:avLst/>
              <a:gdLst/>
              <a:ahLst/>
              <a:cxnLst/>
              <a:rect l="l" t="t" r="r" b="b"/>
              <a:pathLst>
                <a:path w="1573" h="1159" extrusionOk="0">
                  <a:moveTo>
                    <a:pt x="26" y="1"/>
                  </a:moveTo>
                  <a:cubicBezTo>
                    <a:pt x="20" y="1"/>
                    <a:pt x="13" y="3"/>
                    <a:pt x="9" y="7"/>
                  </a:cubicBezTo>
                  <a:cubicBezTo>
                    <a:pt x="0" y="25"/>
                    <a:pt x="9" y="34"/>
                    <a:pt x="18" y="43"/>
                  </a:cubicBezTo>
                  <a:lnTo>
                    <a:pt x="1528" y="1149"/>
                  </a:lnTo>
                  <a:cubicBezTo>
                    <a:pt x="1528" y="1158"/>
                    <a:pt x="1537" y="1158"/>
                    <a:pt x="1537" y="1158"/>
                  </a:cubicBezTo>
                  <a:cubicBezTo>
                    <a:pt x="1546" y="1158"/>
                    <a:pt x="1555" y="1158"/>
                    <a:pt x="1564" y="1149"/>
                  </a:cubicBezTo>
                  <a:cubicBezTo>
                    <a:pt x="1572" y="1132"/>
                    <a:pt x="1564" y="1123"/>
                    <a:pt x="1555" y="1114"/>
                  </a:cubicBezTo>
                  <a:lnTo>
                    <a:pt x="44" y="7"/>
                  </a:lnTo>
                  <a:cubicBezTo>
                    <a:pt x="40" y="3"/>
                    <a:pt x="33" y="1"/>
                    <a:pt x="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1932375" y="3815300"/>
              <a:ext cx="42400" cy="40350"/>
            </a:xfrm>
            <a:custGeom>
              <a:avLst/>
              <a:gdLst/>
              <a:ahLst/>
              <a:cxnLst/>
              <a:rect l="l" t="t" r="r" b="b"/>
              <a:pathLst>
                <a:path w="1696" h="1614" extrusionOk="0">
                  <a:moveTo>
                    <a:pt x="1666" y="1"/>
                  </a:moveTo>
                  <a:cubicBezTo>
                    <a:pt x="1661" y="1"/>
                    <a:pt x="1656" y="3"/>
                    <a:pt x="1652" y="6"/>
                  </a:cubicBezTo>
                  <a:lnTo>
                    <a:pt x="9" y="1570"/>
                  </a:lnTo>
                  <a:cubicBezTo>
                    <a:pt x="1" y="1579"/>
                    <a:pt x="1" y="1596"/>
                    <a:pt x="9" y="1605"/>
                  </a:cubicBezTo>
                  <a:cubicBezTo>
                    <a:pt x="9" y="1614"/>
                    <a:pt x="18" y="1614"/>
                    <a:pt x="27" y="1614"/>
                  </a:cubicBezTo>
                  <a:cubicBezTo>
                    <a:pt x="36" y="1614"/>
                    <a:pt x="36" y="1614"/>
                    <a:pt x="45" y="1605"/>
                  </a:cubicBezTo>
                  <a:lnTo>
                    <a:pt x="1687" y="50"/>
                  </a:lnTo>
                  <a:cubicBezTo>
                    <a:pt x="1696" y="33"/>
                    <a:pt x="1696" y="24"/>
                    <a:pt x="1687" y="15"/>
                  </a:cubicBezTo>
                  <a:cubicBezTo>
                    <a:pt x="1682" y="5"/>
                    <a:pt x="1674" y="1"/>
                    <a:pt x="16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946650" y="3809075"/>
              <a:ext cx="7725" cy="32750"/>
            </a:xfrm>
            <a:custGeom>
              <a:avLst/>
              <a:gdLst/>
              <a:ahLst/>
              <a:cxnLst/>
              <a:rect l="l" t="t" r="r" b="b"/>
              <a:pathLst>
                <a:path w="309" h="1310" extrusionOk="0">
                  <a:moveTo>
                    <a:pt x="282" y="1"/>
                  </a:moveTo>
                  <a:cubicBezTo>
                    <a:pt x="273" y="1"/>
                    <a:pt x="255" y="9"/>
                    <a:pt x="255" y="27"/>
                  </a:cubicBezTo>
                  <a:lnTo>
                    <a:pt x="1" y="1274"/>
                  </a:lnTo>
                  <a:cubicBezTo>
                    <a:pt x="1" y="1292"/>
                    <a:pt x="9" y="1301"/>
                    <a:pt x="27" y="1309"/>
                  </a:cubicBezTo>
                  <a:cubicBezTo>
                    <a:pt x="36" y="1309"/>
                    <a:pt x="53" y="1301"/>
                    <a:pt x="53" y="1283"/>
                  </a:cubicBezTo>
                  <a:lnTo>
                    <a:pt x="299" y="36"/>
                  </a:lnTo>
                  <a:cubicBezTo>
                    <a:pt x="308" y="18"/>
                    <a:pt x="299" y="9"/>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p:nvPr/>
          </p:nvSpPr>
          <p:spPr>
            <a:xfrm>
              <a:off x="1860575" y="3836450"/>
              <a:ext cx="73800" cy="30625"/>
            </a:xfrm>
            <a:custGeom>
              <a:avLst/>
              <a:gdLst/>
              <a:ahLst/>
              <a:cxnLst/>
              <a:rect l="l" t="t" r="r" b="b"/>
              <a:pathLst>
                <a:path w="2952" h="1225" extrusionOk="0">
                  <a:moveTo>
                    <a:pt x="32" y="0"/>
                  </a:moveTo>
                  <a:cubicBezTo>
                    <a:pt x="22" y="0"/>
                    <a:pt x="16" y="8"/>
                    <a:pt x="9" y="21"/>
                  </a:cubicBezTo>
                  <a:cubicBezTo>
                    <a:pt x="0" y="30"/>
                    <a:pt x="9" y="48"/>
                    <a:pt x="27" y="48"/>
                  </a:cubicBezTo>
                  <a:lnTo>
                    <a:pt x="2908" y="1216"/>
                  </a:lnTo>
                  <a:cubicBezTo>
                    <a:pt x="2917" y="1225"/>
                    <a:pt x="2917" y="1225"/>
                    <a:pt x="2917" y="1225"/>
                  </a:cubicBezTo>
                  <a:cubicBezTo>
                    <a:pt x="2934" y="1225"/>
                    <a:pt x="2943" y="1216"/>
                    <a:pt x="2943" y="1207"/>
                  </a:cubicBezTo>
                  <a:cubicBezTo>
                    <a:pt x="2952" y="1189"/>
                    <a:pt x="2943" y="1181"/>
                    <a:pt x="2925" y="1172"/>
                  </a:cubicBezTo>
                  <a:lnTo>
                    <a:pt x="44" y="4"/>
                  </a:lnTo>
                  <a:cubicBezTo>
                    <a:pt x="40" y="1"/>
                    <a:pt x="36" y="0"/>
                    <a:pt x="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a:off x="1934800" y="3841500"/>
              <a:ext cx="66550" cy="36125"/>
            </a:xfrm>
            <a:custGeom>
              <a:avLst/>
              <a:gdLst/>
              <a:ahLst/>
              <a:cxnLst/>
              <a:rect l="l" t="t" r="r" b="b"/>
              <a:pathLst>
                <a:path w="2662" h="1445" extrusionOk="0">
                  <a:moveTo>
                    <a:pt x="2631" y="0"/>
                  </a:moveTo>
                  <a:cubicBezTo>
                    <a:pt x="2627" y="0"/>
                    <a:pt x="2623" y="1"/>
                    <a:pt x="2618" y="4"/>
                  </a:cubicBezTo>
                  <a:lnTo>
                    <a:pt x="18" y="1391"/>
                  </a:lnTo>
                  <a:cubicBezTo>
                    <a:pt x="0" y="1400"/>
                    <a:pt x="0" y="1418"/>
                    <a:pt x="9" y="1427"/>
                  </a:cubicBezTo>
                  <a:cubicBezTo>
                    <a:pt x="9" y="1435"/>
                    <a:pt x="18" y="1444"/>
                    <a:pt x="27" y="1444"/>
                  </a:cubicBezTo>
                  <a:cubicBezTo>
                    <a:pt x="35" y="1444"/>
                    <a:pt x="35" y="1444"/>
                    <a:pt x="35" y="1435"/>
                  </a:cubicBezTo>
                  <a:lnTo>
                    <a:pt x="2644" y="48"/>
                  </a:lnTo>
                  <a:cubicBezTo>
                    <a:pt x="2653" y="39"/>
                    <a:pt x="2662" y="30"/>
                    <a:pt x="2653" y="12"/>
                  </a:cubicBezTo>
                  <a:cubicBezTo>
                    <a:pt x="2647" y="6"/>
                    <a:pt x="2641" y="0"/>
                    <a:pt x="26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1849375" y="3867925"/>
              <a:ext cx="88075" cy="19800"/>
            </a:xfrm>
            <a:custGeom>
              <a:avLst/>
              <a:gdLst/>
              <a:ahLst/>
              <a:cxnLst/>
              <a:rect l="l" t="t" r="r" b="b"/>
              <a:pathLst>
                <a:path w="3523" h="792" extrusionOk="0">
                  <a:moveTo>
                    <a:pt x="27" y="1"/>
                  </a:moveTo>
                  <a:cubicBezTo>
                    <a:pt x="18" y="1"/>
                    <a:pt x="1" y="9"/>
                    <a:pt x="1" y="27"/>
                  </a:cubicBezTo>
                  <a:cubicBezTo>
                    <a:pt x="1" y="36"/>
                    <a:pt x="9" y="53"/>
                    <a:pt x="18" y="53"/>
                  </a:cubicBezTo>
                  <a:lnTo>
                    <a:pt x="3496" y="782"/>
                  </a:lnTo>
                  <a:cubicBezTo>
                    <a:pt x="3496" y="791"/>
                    <a:pt x="3496" y="791"/>
                    <a:pt x="3496" y="791"/>
                  </a:cubicBezTo>
                  <a:cubicBezTo>
                    <a:pt x="3505" y="791"/>
                    <a:pt x="3523" y="782"/>
                    <a:pt x="3523" y="765"/>
                  </a:cubicBezTo>
                  <a:cubicBezTo>
                    <a:pt x="3523" y="756"/>
                    <a:pt x="3514" y="738"/>
                    <a:pt x="3505" y="738"/>
                  </a:cubicBezTo>
                  <a:lnTo>
                    <a:pt x="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1850025" y="3851675"/>
              <a:ext cx="48775" cy="3975"/>
            </a:xfrm>
            <a:custGeom>
              <a:avLst/>
              <a:gdLst/>
              <a:ahLst/>
              <a:cxnLst/>
              <a:rect l="l" t="t" r="r" b="b"/>
              <a:pathLst>
                <a:path w="1951" h="159" extrusionOk="0">
                  <a:moveTo>
                    <a:pt x="1924" y="1"/>
                  </a:moveTo>
                  <a:lnTo>
                    <a:pt x="27" y="115"/>
                  </a:lnTo>
                  <a:cubicBezTo>
                    <a:pt x="18" y="115"/>
                    <a:pt x="1" y="124"/>
                    <a:pt x="1" y="141"/>
                  </a:cubicBezTo>
                  <a:cubicBezTo>
                    <a:pt x="10" y="150"/>
                    <a:pt x="18" y="159"/>
                    <a:pt x="27" y="159"/>
                  </a:cubicBezTo>
                  <a:lnTo>
                    <a:pt x="1924" y="53"/>
                  </a:lnTo>
                  <a:cubicBezTo>
                    <a:pt x="1942" y="53"/>
                    <a:pt x="1951" y="36"/>
                    <a:pt x="1951" y="27"/>
                  </a:cubicBezTo>
                  <a:cubicBezTo>
                    <a:pt x="1951" y="9"/>
                    <a:pt x="1933"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1879900" y="3820725"/>
              <a:ext cx="7700" cy="27250"/>
            </a:xfrm>
            <a:custGeom>
              <a:avLst/>
              <a:gdLst/>
              <a:ahLst/>
              <a:cxnLst/>
              <a:rect l="l" t="t" r="r" b="b"/>
              <a:pathLst>
                <a:path w="308" h="1090" extrusionOk="0">
                  <a:moveTo>
                    <a:pt x="18" y="0"/>
                  </a:moveTo>
                  <a:cubicBezTo>
                    <a:pt x="9" y="9"/>
                    <a:pt x="0" y="18"/>
                    <a:pt x="0" y="35"/>
                  </a:cubicBezTo>
                  <a:lnTo>
                    <a:pt x="264" y="1063"/>
                  </a:lnTo>
                  <a:cubicBezTo>
                    <a:pt x="264" y="1081"/>
                    <a:pt x="273" y="1089"/>
                    <a:pt x="281" y="1089"/>
                  </a:cubicBezTo>
                  <a:cubicBezTo>
                    <a:pt x="290" y="1089"/>
                    <a:pt x="290" y="1081"/>
                    <a:pt x="290" y="1081"/>
                  </a:cubicBezTo>
                  <a:cubicBezTo>
                    <a:pt x="308" y="1081"/>
                    <a:pt x="308" y="1072"/>
                    <a:pt x="308" y="1054"/>
                  </a:cubicBezTo>
                  <a:lnTo>
                    <a:pt x="53" y="18"/>
                  </a:lnTo>
                  <a:cubicBezTo>
                    <a:pt x="53" y="9"/>
                    <a:pt x="36"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1964000" y="3820625"/>
              <a:ext cx="21550" cy="41175"/>
            </a:xfrm>
            <a:custGeom>
              <a:avLst/>
              <a:gdLst/>
              <a:ahLst/>
              <a:cxnLst/>
              <a:rect l="l" t="t" r="r" b="b"/>
              <a:pathLst>
                <a:path w="862" h="1647" extrusionOk="0">
                  <a:moveTo>
                    <a:pt x="834" y="1"/>
                  </a:moveTo>
                  <a:cubicBezTo>
                    <a:pt x="826" y="1"/>
                    <a:pt x="817" y="7"/>
                    <a:pt x="817" y="13"/>
                  </a:cubicBezTo>
                  <a:lnTo>
                    <a:pt x="9" y="1603"/>
                  </a:lnTo>
                  <a:cubicBezTo>
                    <a:pt x="1" y="1620"/>
                    <a:pt x="9" y="1638"/>
                    <a:pt x="18" y="1638"/>
                  </a:cubicBezTo>
                  <a:cubicBezTo>
                    <a:pt x="27" y="1638"/>
                    <a:pt x="27" y="1647"/>
                    <a:pt x="36" y="1647"/>
                  </a:cubicBezTo>
                  <a:cubicBezTo>
                    <a:pt x="44" y="1647"/>
                    <a:pt x="53" y="1638"/>
                    <a:pt x="53" y="1629"/>
                  </a:cubicBezTo>
                  <a:lnTo>
                    <a:pt x="861" y="39"/>
                  </a:lnTo>
                  <a:cubicBezTo>
                    <a:pt x="861" y="31"/>
                    <a:pt x="861" y="13"/>
                    <a:pt x="844" y="4"/>
                  </a:cubicBezTo>
                  <a:cubicBezTo>
                    <a:pt x="841" y="2"/>
                    <a:pt x="838" y="1"/>
                    <a:pt x="8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1953250" y="3866975"/>
              <a:ext cx="38875" cy="13275"/>
            </a:xfrm>
            <a:custGeom>
              <a:avLst/>
              <a:gdLst/>
              <a:ahLst/>
              <a:cxnLst/>
              <a:rect l="l" t="t" r="r" b="b"/>
              <a:pathLst>
                <a:path w="1555" h="531" extrusionOk="0">
                  <a:moveTo>
                    <a:pt x="23" y="0"/>
                  </a:moveTo>
                  <a:cubicBezTo>
                    <a:pt x="13" y="0"/>
                    <a:pt x="7" y="8"/>
                    <a:pt x="0" y="21"/>
                  </a:cubicBezTo>
                  <a:cubicBezTo>
                    <a:pt x="0" y="30"/>
                    <a:pt x="0" y="47"/>
                    <a:pt x="18" y="47"/>
                  </a:cubicBezTo>
                  <a:lnTo>
                    <a:pt x="1520" y="531"/>
                  </a:lnTo>
                  <a:lnTo>
                    <a:pt x="1528" y="531"/>
                  </a:lnTo>
                  <a:cubicBezTo>
                    <a:pt x="1537" y="531"/>
                    <a:pt x="1546" y="522"/>
                    <a:pt x="1555" y="513"/>
                  </a:cubicBezTo>
                  <a:cubicBezTo>
                    <a:pt x="1555" y="504"/>
                    <a:pt x="1546" y="487"/>
                    <a:pt x="1537" y="478"/>
                  </a:cubicBezTo>
                  <a:lnTo>
                    <a:pt x="35" y="4"/>
                  </a:lnTo>
                  <a:cubicBezTo>
                    <a:pt x="31" y="1"/>
                    <a:pt x="26"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1980475" y="3851675"/>
              <a:ext cx="24825" cy="9025"/>
            </a:xfrm>
            <a:custGeom>
              <a:avLst/>
              <a:gdLst/>
              <a:ahLst/>
              <a:cxnLst/>
              <a:rect l="l" t="t" r="r" b="b"/>
              <a:pathLst>
                <a:path w="993" h="361" extrusionOk="0">
                  <a:moveTo>
                    <a:pt x="35" y="1"/>
                  </a:moveTo>
                  <a:cubicBezTo>
                    <a:pt x="18" y="1"/>
                    <a:pt x="9" y="9"/>
                    <a:pt x="0" y="18"/>
                  </a:cubicBezTo>
                  <a:cubicBezTo>
                    <a:pt x="0" y="36"/>
                    <a:pt x="0" y="45"/>
                    <a:pt x="18" y="53"/>
                  </a:cubicBezTo>
                  <a:lnTo>
                    <a:pt x="958" y="361"/>
                  </a:lnTo>
                  <a:lnTo>
                    <a:pt x="966" y="361"/>
                  </a:lnTo>
                  <a:cubicBezTo>
                    <a:pt x="975" y="361"/>
                    <a:pt x="984" y="352"/>
                    <a:pt x="984" y="343"/>
                  </a:cubicBezTo>
                  <a:cubicBezTo>
                    <a:pt x="993" y="326"/>
                    <a:pt x="984" y="317"/>
                    <a:pt x="966" y="308"/>
                  </a:cubicBez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1863875" y="3876275"/>
              <a:ext cx="25700" cy="11650"/>
            </a:xfrm>
            <a:custGeom>
              <a:avLst/>
              <a:gdLst/>
              <a:ahLst/>
              <a:cxnLst/>
              <a:rect l="l" t="t" r="r" b="b"/>
              <a:pathLst>
                <a:path w="1028" h="466" extrusionOk="0">
                  <a:moveTo>
                    <a:pt x="993" y="0"/>
                  </a:moveTo>
                  <a:lnTo>
                    <a:pt x="18" y="413"/>
                  </a:lnTo>
                  <a:cubicBezTo>
                    <a:pt x="0" y="422"/>
                    <a:pt x="0" y="440"/>
                    <a:pt x="0" y="448"/>
                  </a:cubicBezTo>
                  <a:cubicBezTo>
                    <a:pt x="9" y="457"/>
                    <a:pt x="18" y="466"/>
                    <a:pt x="27" y="466"/>
                  </a:cubicBezTo>
                  <a:lnTo>
                    <a:pt x="35" y="466"/>
                  </a:lnTo>
                  <a:lnTo>
                    <a:pt x="1010" y="44"/>
                  </a:lnTo>
                  <a:cubicBezTo>
                    <a:pt x="1028" y="44"/>
                    <a:pt x="1028" y="27"/>
                    <a:pt x="1028" y="18"/>
                  </a:cubicBezTo>
                  <a:cubicBezTo>
                    <a:pt x="1019" y="0"/>
                    <a:pt x="100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1819725" y="3507575"/>
              <a:ext cx="394200" cy="548350"/>
            </a:xfrm>
            <a:custGeom>
              <a:avLst/>
              <a:gdLst/>
              <a:ahLst/>
              <a:cxnLst/>
              <a:rect l="l" t="t" r="r" b="b"/>
              <a:pathLst>
                <a:path w="15768" h="21934" extrusionOk="0">
                  <a:moveTo>
                    <a:pt x="13712" y="1"/>
                  </a:moveTo>
                  <a:cubicBezTo>
                    <a:pt x="13501" y="537"/>
                    <a:pt x="13264" y="1064"/>
                    <a:pt x="13036" y="1582"/>
                  </a:cubicBezTo>
                  <a:cubicBezTo>
                    <a:pt x="12359" y="3084"/>
                    <a:pt x="11692" y="4586"/>
                    <a:pt x="11015" y="6088"/>
                  </a:cubicBezTo>
                  <a:lnTo>
                    <a:pt x="10602" y="7010"/>
                  </a:lnTo>
                  <a:cubicBezTo>
                    <a:pt x="10488" y="7274"/>
                    <a:pt x="10365" y="7546"/>
                    <a:pt x="10251" y="7809"/>
                  </a:cubicBezTo>
                  <a:cubicBezTo>
                    <a:pt x="10181" y="7976"/>
                    <a:pt x="10102" y="8134"/>
                    <a:pt x="10032" y="8301"/>
                  </a:cubicBezTo>
                  <a:cubicBezTo>
                    <a:pt x="10023" y="8319"/>
                    <a:pt x="10014" y="8345"/>
                    <a:pt x="9996" y="8363"/>
                  </a:cubicBezTo>
                  <a:lnTo>
                    <a:pt x="8723" y="8688"/>
                  </a:lnTo>
                  <a:cubicBezTo>
                    <a:pt x="8407" y="8758"/>
                    <a:pt x="8161" y="8995"/>
                    <a:pt x="8064" y="9303"/>
                  </a:cubicBezTo>
                  <a:lnTo>
                    <a:pt x="6755" y="13413"/>
                  </a:lnTo>
                  <a:lnTo>
                    <a:pt x="6509" y="14195"/>
                  </a:lnTo>
                  <a:lnTo>
                    <a:pt x="5868" y="16233"/>
                  </a:lnTo>
                  <a:lnTo>
                    <a:pt x="5701" y="16742"/>
                  </a:lnTo>
                  <a:lnTo>
                    <a:pt x="5649" y="16760"/>
                  </a:lnTo>
                  <a:lnTo>
                    <a:pt x="2768" y="17542"/>
                  </a:lnTo>
                  <a:lnTo>
                    <a:pt x="2065" y="17726"/>
                  </a:lnTo>
                  <a:cubicBezTo>
                    <a:pt x="1784" y="17805"/>
                    <a:pt x="1555" y="18007"/>
                    <a:pt x="1450" y="18279"/>
                  </a:cubicBezTo>
                  <a:lnTo>
                    <a:pt x="1195" y="18912"/>
                  </a:lnTo>
                  <a:lnTo>
                    <a:pt x="1" y="21933"/>
                  </a:lnTo>
                  <a:lnTo>
                    <a:pt x="15767" y="21933"/>
                  </a:lnTo>
                  <a:lnTo>
                    <a:pt x="15767" y="7397"/>
                  </a:lnTo>
                  <a:cubicBezTo>
                    <a:pt x="15767" y="5578"/>
                    <a:pt x="15433" y="3848"/>
                    <a:pt x="14810" y="2249"/>
                  </a:cubicBezTo>
                  <a:cubicBezTo>
                    <a:pt x="14810" y="2232"/>
                    <a:pt x="14801" y="2214"/>
                    <a:pt x="14792" y="2197"/>
                  </a:cubicBezTo>
                  <a:cubicBezTo>
                    <a:pt x="14494" y="1424"/>
                    <a:pt x="14133" y="695"/>
                    <a:pt x="13712"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1819725" y="3980350"/>
              <a:ext cx="394200" cy="75575"/>
            </a:xfrm>
            <a:custGeom>
              <a:avLst/>
              <a:gdLst/>
              <a:ahLst/>
              <a:cxnLst/>
              <a:rect l="l" t="t" r="r" b="b"/>
              <a:pathLst>
                <a:path w="15768" h="3023" extrusionOk="0">
                  <a:moveTo>
                    <a:pt x="1195" y="1"/>
                  </a:moveTo>
                  <a:lnTo>
                    <a:pt x="1" y="3022"/>
                  </a:lnTo>
                  <a:lnTo>
                    <a:pt x="15767" y="3022"/>
                  </a:lnTo>
                  <a:lnTo>
                    <a:pt x="15767" y="2065"/>
                  </a:lnTo>
                  <a:cubicBezTo>
                    <a:pt x="12456" y="1441"/>
                    <a:pt x="9127" y="949"/>
                    <a:pt x="5772" y="598"/>
                  </a:cubicBezTo>
                  <a:cubicBezTo>
                    <a:pt x="4243" y="440"/>
                    <a:pt x="2706" y="300"/>
                    <a:pt x="1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2095325" y="3507575"/>
              <a:ext cx="118600" cy="207325"/>
            </a:xfrm>
            <a:custGeom>
              <a:avLst/>
              <a:gdLst/>
              <a:ahLst/>
              <a:cxnLst/>
              <a:rect l="l" t="t" r="r" b="b"/>
              <a:pathLst>
                <a:path w="4744" h="8293" extrusionOk="0">
                  <a:moveTo>
                    <a:pt x="2688" y="1"/>
                  </a:moveTo>
                  <a:cubicBezTo>
                    <a:pt x="2486" y="537"/>
                    <a:pt x="2249" y="1064"/>
                    <a:pt x="2012" y="1591"/>
                  </a:cubicBezTo>
                  <a:cubicBezTo>
                    <a:pt x="1335" y="3084"/>
                    <a:pt x="668" y="4586"/>
                    <a:pt x="0" y="6088"/>
                  </a:cubicBezTo>
                  <a:cubicBezTo>
                    <a:pt x="1599" y="6799"/>
                    <a:pt x="3189" y="7528"/>
                    <a:pt x="4743" y="8293"/>
                  </a:cubicBezTo>
                  <a:lnTo>
                    <a:pt x="4743" y="7405"/>
                  </a:lnTo>
                  <a:cubicBezTo>
                    <a:pt x="4743" y="5587"/>
                    <a:pt x="4409" y="3848"/>
                    <a:pt x="3795" y="2249"/>
                  </a:cubicBezTo>
                  <a:cubicBezTo>
                    <a:pt x="3786" y="2232"/>
                    <a:pt x="3777" y="2214"/>
                    <a:pt x="3768" y="2197"/>
                  </a:cubicBezTo>
                  <a:cubicBezTo>
                    <a:pt x="3470" y="1433"/>
                    <a:pt x="3109" y="695"/>
                    <a:pt x="2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1988600" y="3682825"/>
              <a:ext cx="225325" cy="198750"/>
            </a:xfrm>
            <a:custGeom>
              <a:avLst/>
              <a:gdLst/>
              <a:ahLst/>
              <a:cxnLst/>
              <a:rect l="l" t="t" r="r" b="b"/>
              <a:pathLst>
                <a:path w="9013" h="7950" extrusionOk="0">
                  <a:moveTo>
                    <a:pt x="3856" y="0"/>
                  </a:moveTo>
                  <a:cubicBezTo>
                    <a:pt x="3733" y="264"/>
                    <a:pt x="3610" y="536"/>
                    <a:pt x="3496" y="799"/>
                  </a:cubicBezTo>
                  <a:cubicBezTo>
                    <a:pt x="3426" y="966"/>
                    <a:pt x="3347" y="1124"/>
                    <a:pt x="3277" y="1291"/>
                  </a:cubicBezTo>
                  <a:cubicBezTo>
                    <a:pt x="3268" y="1309"/>
                    <a:pt x="3259" y="1335"/>
                    <a:pt x="3250" y="1353"/>
                  </a:cubicBezTo>
                  <a:lnTo>
                    <a:pt x="1968" y="1678"/>
                  </a:lnTo>
                  <a:cubicBezTo>
                    <a:pt x="1652" y="1748"/>
                    <a:pt x="1406" y="1985"/>
                    <a:pt x="1309" y="2293"/>
                  </a:cubicBezTo>
                  <a:lnTo>
                    <a:pt x="0" y="6403"/>
                  </a:lnTo>
                  <a:cubicBezTo>
                    <a:pt x="2864" y="7185"/>
                    <a:pt x="6017" y="7387"/>
                    <a:pt x="9012" y="7949"/>
                  </a:cubicBezTo>
                  <a:lnTo>
                    <a:pt x="9012" y="2495"/>
                  </a:lnTo>
                  <a:cubicBezTo>
                    <a:pt x="7378" y="1599"/>
                    <a:pt x="5622" y="799"/>
                    <a:pt x="38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1888900" y="3862450"/>
              <a:ext cx="325025" cy="127825"/>
            </a:xfrm>
            <a:custGeom>
              <a:avLst/>
              <a:gdLst/>
              <a:ahLst/>
              <a:cxnLst/>
              <a:rect l="l" t="t" r="r" b="b"/>
              <a:pathLst>
                <a:path w="13001" h="5113" extrusionOk="0">
                  <a:moveTo>
                    <a:pt x="3742" y="0"/>
                  </a:moveTo>
                  <a:lnTo>
                    <a:pt x="3092" y="2029"/>
                  </a:lnTo>
                  <a:lnTo>
                    <a:pt x="2934" y="2547"/>
                  </a:lnTo>
                  <a:lnTo>
                    <a:pt x="2882" y="2556"/>
                  </a:lnTo>
                  <a:lnTo>
                    <a:pt x="1" y="3338"/>
                  </a:lnTo>
                  <a:cubicBezTo>
                    <a:pt x="2644" y="3663"/>
                    <a:pt x="5297" y="3997"/>
                    <a:pt x="7941" y="4339"/>
                  </a:cubicBezTo>
                  <a:cubicBezTo>
                    <a:pt x="9636" y="4559"/>
                    <a:pt x="11331" y="4778"/>
                    <a:pt x="13000" y="5112"/>
                  </a:cubicBezTo>
                  <a:lnTo>
                    <a:pt x="13000" y="2582"/>
                  </a:lnTo>
                  <a:cubicBezTo>
                    <a:pt x="9900" y="1774"/>
                    <a:pt x="6808" y="914"/>
                    <a:pt x="3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1960925" y="3913375"/>
              <a:ext cx="187325" cy="31875"/>
            </a:xfrm>
            <a:custGeom>
              <a:avLst/>
              <a:gdLst/>
              <a:ahLst/>
              <a:cxnLst/>
              <a:rect l="l" t="t" r="r" b="b"/>
              <a:pathLst>
                <a:path w="7493" h="1275" extrusionOk="0">
                  <a:moveTo>
                    <a:pt x="220" y="1"/>
                  </a:moveTo>
                  <a:lnTo>
                    <a:pt x="53" y="510"/>
                  </a:lnTo>
                  <a:lnTo>
                    <a:pt x="1" y="528"/>
                  </a:lnTo>
                  <a:lnTo>
                    <a:pt x="7493" y="1274"/>
                  </a:lnTo>
                  <a:lnTo>
                    <a:pt x="7493" y="1274"/>
                  </a:lnTo>
                  <a:lnTo>
                    <a:pt x="2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2070500" y="3702800"/>
              <a:ext cx="126300" cy="23950"/>
            </a:xfrm>
            <a:custGeom>
              <a:avLst/>
              <a:gdLst/>
              <a:ahLst/>
              <a:cxnLst/>
              <a:rect l="l" t="t" r="r" b="b"/>
              <a:pathLst>
                <a:path w="5052" h="958" extrusionOk="0">
                  <a:moveTo>
                    <a:pt x="220" y="0"/>
                  </a:moveTo>
                  <a:cubicBezTo>
                    <a:pt x="150" y="167"/>
                    <a:pt x="71" y="325"/>
                    <a:pt x="1" y="492"/>
                  </a:cubicBezTo>
                  <a:lnTo>
                    <a:pt x="5051" y="958"/>
                  </a:lnTo>
                  <a:lnTo>
                    <a:pt x="2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1995175" y="3562475"/>
              <a:ext cx="194800" cy="493450"/>
            </a:xfrm>
            <a:custGeom>
              <a:avLst/>
              <a:gdLst/>
              <a:ahLst/>
              <a:cxnLst/>
              <a:rect l="l" t="t" r="r" b="b"/>
              <a:pathLst>
                <a:path w="7792" h="19738" extrusionOk="0">
                  <a:moveTo>
                    <a:pt x="7774" y="1"/>
                  </a:moveTo>
                  <a:cubicBezTo>
                    <a:pt x="7563" y="818"/>
                    <a:pt x="7335" y="1634"/>
                    <a:pt x="7098" y="2451"/>
                  </a:cubicBezTo>
                  <a:cubicBezTo>
                    <a:pt x="6738" y="3707"/>
                    <a:pt x="6343" y="4955"/>
                    <a:pt x="5921" y="6193"/>
                  </a:cubicBezTo>
                  <a:lnTo>
                    <a:pt x="4963" y="6114"/>
                  </a:lnTo>
                  <a:cubicBezTo>
                    <a:pt x="4937" y="6114"/>
                    <a:pt x="4911" y="6132"/>
                    <a:pt x="4902" y="6158"/>
                  </a:cubicBezTo>
                  <a:cubicBezTo>
                    <a:pt x="4507" y="7379"/>
                    <a:pt x="4155" y="8609"/>
                    <a:pt x="3848" y="9856"/>
                  </a:cubicBezTo>
                  <a:cubicBezTo>
                    <a:pt x="3549" y="11086"/>
                    <a:pt x="3295" y="12324"/>
                    <a:pt x="3084" y="13571"/>
                  </a:cubicBezTo>
                  <a:lnTo>
                    <a:pt x="1433" y="13773"/>
                  </a:lnTo>
                  <a:cubicBezTo>
                    <a:pt x="1406" y="13773"/>
                    <a:pt x="1380" y="13791"/>
                    <a:pt x="1380" y="13817"/>
                  </a:cubicBezTo>
                  <a:cubicBezTo>
                    <a:pt x="1011" y="15038"/>
                    <a:pt x="695" y="16268"/>
                    <a:pt x="422" y="17506"/>
                  </a:cubicBezTo>
                  <a:cubicBezTo>
                    <a:pt x="291" y="18130"/>
                    <a:pt x="168" y="18754"/>
                    <a:pt x="62" y="19377"/>
                  </a:cubicBezTo>
                  <a:cubicBezTo>
                    <a:pt x="36" y="19491"/>
                    <a:pt x="18" y="19614"/>
                    <a:pt x="1" y="19737"/>
                  </a:cubicBezTo>
                  <a:lnTo>
                    <a:pt x="36" y="19737"/>
                  </a:lnTo>
                  <a:cubicBezTo>
                    <a:pt x="53" y="19614"/>
                    <a:pt x="80" y="19500"/>
                    <a:pt x="106" y="19386"/>
                  </a:cubicBezTo>
                  <a:cubicBezTo>
                    <a:pt x="229" y="18762"/>
                    <a:pt x="361" y="18139"/>
                    <a:pt x="501" y="17524"/>
                  </a:cubicBezTo>
                  <a:cubicBezTo>
                    <a:pt x="791" y="16303"/>
                    <a:pt x="1116" y="15091"/>
                    <a:pt x="1485" y="13896"/>
                  </a:cubicBezTo>
                  <a:lnTo>
                    <a:pt x="3154" y="13694"/>
                  </a:lnTo>
                  <a:cubicBezTo>
                    <a:pt x="3180" y="13694"/>
                    <a:pt x="3207" y="13668"/>
                    <a:pt x="3207" y="13642"/>
                  </a:cubicBezTo>
                  <a:cubicBezTo>
                    <a:pt x="3426" y="12386"/>
                    <a:pt x="3690" y="11130"/>
                    <a:pt x="3997" y="9891"/>
                  </a:cubicBezTo>
                  <a:cubicBezTo>
                    <a:pt x="4287" y="8670"/>
                    <a:pt x="4630" y="7449"/>
                    <a:pt x="5007" y="6246"/>
                  </a:cubicBezTo>
                  <a:lnTo>
                    <a:pt x="5956" y="6325"/>
                  </a:lnTo>
                  <a:cubicBezTo>
                    <a:pt x="5991" y="6325"/>
                    <a:pt x="6018" y="6307"/>
                    <a:pt x="6026" y="6281"/>
                  </a:cubicBezTo>
                  <a:cubicBezTo>
                    <a:pt x="6448" y="5025"/>
                    <a:pt x="6834" y="3751"/>
                    <a:pt x="7186" y="2469"/>
                  </a:cubicBezTo>
                  <a:cubicBezTo>
                    <a:pt x="7405" y="1670"/>
                    <a:pt x="7607" y="862"/>
                    <a:pt x="7792" y="53"/>
                  </a:cubicBezTo>
                  <a:cubicBezTo>
                    <a:pt x="7792" y="36"/>
                    <a:pt x="7783" y="18"/>
                    <a:pt x="7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2096425" y="3732450"/>
              <a:ext cx="117500" cy="323475"/>
            </a:xfrm>
            <a:custGeom>
              <a:avLst/>
              <a:gdLst/>
              <a:ahLst/>
              <a:cxnLst/>
              <a:rect l="l" t="t" r="r" b="b"/>
              <a:pathLst>
                <a:path w="4700" h="12939" extrusionOk="0">
                  <a:moveTo>
                    <a:pt x="4699" y="0"/>
                  </a:moveTo>
                  <a:cubicBezTo>
                    <a:pt x="4392" y="1010"/>
                    <a:pt x="4102" y="2029"/>
                    <a:pt x="3856" y="3057"/>
                  </a:cubicBezTo>
                  <a:cubicBezTo>
                    <a:pt x="3557" y="4287"/>
                    <a:pt x="3303" y="5525"/>
                    <a:pt x="3092" y="6772"/>
                  </a:cubicBezTo>
                  <a:lnTo>
                    <a:pt x="1432" y="6974"/>
                  </a:lnTo>
                  <a:cubicBezTo>
                    <a:pt x="1405" y="6974"/>
                    <a:pt x="1388" y="6992"/>
                    <a:pt x="1379" y="7018"/>
                  </a:cubicBezTo>
                  <a:cubicBezTo>
                    <a:pt x="1019" y="8239"/>
                    <a:pt x="703" y="9469"/>
                    <a:pt x="430" y="10707"/>
                  </a:cubicBezTo>
                  <a:cubicBezTo>
                    <a:pt x="290" y="11331"/>
                    <a:pt x="176" y="11955"/>
                    <a:pt x="61" y="12578"/>
                  </a:cubicBezTo>
                  <a:cubicBezTo>
                    <a:pt x="44" y="12692"/>
                    <a:pt x="18" y="12815"/>
                    <a:pt x="0" y="12938"/>
                  </a:cubicBezTo>
                  <a:lnTo>
                    <a:pt x="35" y="12938"/>
                  </a:lnTo>
                  <a:cubicBezTo>
                    <a:pt x="61" y="12815"/>
                    <a:pt x="79" y="12701"/>
                    <a:pt x="105" y="12587"/>
                  </a:cubicBezTo>
                  <a:cubicBezTo>
                    <a:pt x="228" y="11963"/>
                    <a:pt x="369" y="11340"/>
                    <a:pt x="509" y="10725"/>
                  </a:cubicBezTo>
                  <a:cubicBezTo>
                    <a:pt x="791" y="9504"/>
                    <a:pt x="1116" y="8292"/>
                    <a:pt x="1484" y="7097"/>
                  </a:cubicBezTo>
                  <a:lnTo>
                    <a:pt x="3153" y="6895"/>
                  </a:lnTo>
                  <a:cubicBezTo>
                    <a:pt x="3180" y="6895"/>
                    <a:pt x="3206" y="6869"/>
                    <a:pt x="3215" y="6843"/>
                  </a:cubicBezTo>
                  <a:cubicBezTo>
                    <a:pt x="3434" y="5587"/>
                    <a:pt x="3689" y="4331"/>
                    <a:pt x="3997" y="3092"/>
                  </a:cubicBezTo>
                  <a:cubicBezTo>
                    <a:pt x="4207" y="2214"/>
                    <a:pt x="4444" y="1335"/>
                    <a:pt x="4699" y="466"/>
                  </a:cubicBezTo>
                  <a:lnTo>
                    <a:pt x="46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1542600" y="3853250"/>
              <a:ext cx="225325" cy="124575"/>
            </a:xfrm>
            <a:custGeom>
              <a:avLst/>
              <a:gdLst/>
              <a:ahLst/>
              <a:cxnLst/>
              <a:rect l="l" t="t" r="r" b="b"/>
              <a:pathLst>
                <a:path w="9013" h="4983" extrusionOk="0">
                  <a:moveTo>
                    <a:pt x="3843" y="0"/>
                  </a:moveTo>
                  <a:cubicBezTo>
                    <a:pt x="3458" y="0"/>
                    <a:pt x="3078" y="34"/>
                    <a:pt x="2715" y="105"/>
                  </a:cubicBezTo>
                  <a:cubicBezTo>
                    <a:pt x="1986" y="236"/>
                    <a:pt x="1327" y="526"/>
                    <a:pt x="835" y="965"/>
                  </a:cubicBezTo>
                  <a:cubicBezTo>
                    <a:pt x="229" y="1510"/>
                    <a:pt x="1" y="2344"/>
                    <a:pt x="431" y="3030"/>
                  </a:cubicBezTo>
                  <a:cubicBezTo>
                    <a:pt x="695" y="3442"/>
                    <a:pt x="1143" y="3750"/>
                    <a:pt x="1661" y="3969"/>
                  </a:cubicBezTo>
                  <a:cubicBezTo>
                    <a:pt x="2197" y="4189"/>
                    <a:pt x="2794" y="4338"/>
                    <a:pt x="3347" y="4426"/>
                  </a:cubicBezTo>
                  <a:cubicBezTo>
                    <a:pt x="4147" y="4567"/>
                    <a:pt x="4964" y="4637"/>
                    <a:pt x="5763" y="4786"/>
                  </a:cubicBezTo>
                  <a:cubicBezTo>
                    <a:pt x="6219" y="4866"/>
                    <a:pt x="6676" y="4983"/>
                    <a:pt x="7139" y="4983"/>
                  </a:cubicBezTo>
                  <a:cubicBezTo>
                    <a:pt x="7184" y="4983"/>
                    <a:pt x="7229" y="4982"/>
                    <a:pt x="7274" y="4979"/>
                  </a:cubicBezTo>
                  <a:cubicBezTo>
                    <a:pt x="7370" y="4979"/>
                    <a:pt x="7458" y="4971"/>
                    <a:pt x="7546" y="4953"/>
                  </a:cubicBezTo>
                  <a:cubicBezTo>
                    <a:pt x="9013" y="4681"/>
                    <a:pt x="8820" y="2819"/>
                    <a:pt x="8240" y="1949"/>
                  </a:cubicBezTo>
                  <a:cubicBezTo>
                    <a:pt x="7413" y="698"/>
                    <a:pt x="5580" y="0"/>
                    <a:pt x="3843" y="0"/>
                  </a:cubicBezTo>
                  <a:close/>
                </a:path>
              </a:pathLst>
            </a:custGeom>
            <a:solidFill>
              <a:srgbClr val="03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1584100" y="3952475"/>
              <a:ext cx="147150" cy="25350"/>
            </a:xfrm>
            <a:custGeom>
              <a:avLst/>
              <a:gdLst/>
              <a:ahLst/>
              <a:cxnLst/>
              <a:rect l="l" t="t" r="r" b="b"/>
              <a:pathLst>
                <a:path w="5886" h="1014" extrusionOk="0">
                  <a:moveTo>
                    <a:pt x="1" y="0"/>
                  </a:moveTo>
                  <a:lnTo>
                    <a:pt x="1" y="0"/>
                  </a:lnTo>
                  <a:cubicBezTo>
                    <a:pt x="537" y="220"/>
                    <a:pt x="1134" y="369"/>
                    <a:pt x="1687" y="457"/>
                  </a:cubicBezTo>
                  <a:cubicBezTo>
                    <a:pt x="2487" y="598"/>
                    <a:pt x="3304" y="668"/>
                    <a:pt x="4103" y="817"/>
                  </a:cubicBezTo>
                  <a:cubicBezTo>
                    <a:pt x="4559" y="897"/>
                    <a:pt x="5016" y="1014"/>
                    <a:pt x="5479" y="1014"/>
                  </a:cubicBezTo>
                  <a:cubicBezTo>
                    <a:pt x="5524" y="1014"/>
                    <a:pt x="5569" y="1013"/>
                    <a:pt x="5614" y="1010"/>
                  </a:cubicBezTo>
                  <a:cubicBezTo>
                    <a:pt x="5710" y="1010"/>
                    <a:pt x="5798" y="1002"/>
                    <a:pt x="5886" y="984"/>
                  </a:cubicBezTo>
                  <a:cubicBezTo>
                    <a:pt x="5693" y="870"/>
                    <a:pt x="5464" y="782"/>
                    <a:pt x="5236" y="712"/>
                  </a:cubicBezTo>
                  <a:cubicBezTo>
                    <a:pt x="3576" y="176"/>
                    <a:pt x="1731" y="317"/>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1640325" y="3856300"/>
              <a:ext cx="32975" cy="199625"/>
            </a:xfrm>
            <a:custGeom>
              <a:avLst/>
              <a:gdLst/>
              <a:ahLst/>
              <a:cxnLst/>
              <a:rect l="l" t="t" r="r" b="b"/>
              <a:pathLst>
                <a:path w="1319" h="7985" extrusionOk="0">
                  <a:moveTo>
                    <a:pt x="1283" y="0"/>
                  </a:moveTo>
                  <a:cubicBezTo>
                    <a:pt x="1274" y="0"/>
                    <a:pt x="1257" y="0"/>
                    <a:pt x="1257" y="9"/>
                  </a:cubicBezTo>
                  <a:cubicBezTo>
                    <a:pt x="1248" y="18"/>
                    <a:pt x="1248" y="18"/>
                    <a:pt x="1248" y="26"/>
                  </a:cubicBezTo>
                  <a:lnTo>
                    <a:pt x="1248" y="53"/>
                  </a:lnTo>
                  <a:lnTo>
                    <a:pt x="958" y="1871"/>
                  </a:lnTo>
                  <a:lnTo>
                    <a:pt x="940" y="1959"/>
                  </a:lnTo>
                  <a:lnTo>
                    <a:pt x="756" y="3153"/>
                  </a:lnTo>
                  <a:lnTo>
                    <a:pt x="747" y="3241"/>
                  </a:lnTo>
                  <a:lnTo>
                    <a:pt x="607" y="4137"/>
                  </a:lnTo>
                  <a:lnTo>
                    <a:pt x="580" y="4304"/>
                  </a:lnTo>
                  <a:lnTo>
                    <a:pt x="563" y="4374"/>
                  </a:lnTo>
                  <a:lnTo>
                    <a:pt x="554" y="4471"/>
                  </a:lnTo>
                  <a:lnTo>
                    <a:pt x="1" y="7984"/>
                  </a:lnTo>
                  <a:lnTo>
                    <a:pt x="71" y="7984"/>
                  </a:lnTo>
                  <a:lnTo>
                    <a:pt x="615" y="4480"/>
                  </a:lnTo>
                  <a:lnTo>
                    <a:pt x="633" y="4392"/>
                  </a:lnTo>
                  <a:lnTo>
                    <a:pt x="642" y="4339"/>
                  </a:lnTo>
                  <a:lnTo>
                    <a:pt x="668" y="4146"/>
                  </a:lnTo>
                  <a:lnTo>
                    <a:pt x="721" y="3839"/>
                  </a:lnTo>
                  <a:lnTo>
                    <a:pt x="730" y="3768"/>
                  </a:lnTo>
                  <a:lnTo>
                    <a:pt x="905" y="2635"/>
                  </a:lnTo>
                  <a:lnTo>
                    <a:pt x="923" y="2565"/>
                  </a:lnTo>
                  <a:lnTo>
                    <a:pt x="1011" y="1994"/>
                  </a:lnTo>
                  <a:lnTo>
                    <a:pt x="1019" y="1941"/>
                  </a:lnTo>
                  <a:lnTo>
                    <a:pt x="1309" y="62"/>
                  </a:lnTo>
                  <a:lnTo>
                    <a:pt x="1318" y="35"/>
                  </a:lnTo>
                  <a:cubicBezTo>
                    <a:pt x="1318" y="35"/>
                    <a:pt x="1318" y="26"/>
                    <a:pt x="1318" y="26"/>
                  </a:cubicBezTo>
                  <a:cubicBezTo>
                    <a:pt x="1309" y="9"/>
                    <a:pt x="1301"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a:off x="1624725" y="3852975"/>
              <a:ext cx="41325" cy="53400"/>
            </a:xfrm>
            <a:custGeom>
              <a:avLst/>
              <a:gdLst/>
              <a:ahLst/>
              <a:cxnLst/>
              <a:rect l="l" t="t" r="r" b="b"/>
              <a:pathLst>
                <a:path w="1653" h="2136" extrusionOk="0">
                  <a:moveTo>
                    <a:pt x="45" y="0"/>
                  </a:moveTo>
                  <a:cubicBezTo>
                    <a:pt x="38" y="0"/>
                    <a:pt x="31" y="3"/>
                    <a:pt x="27" y="10"/>
                  </a:cubicBezTo>
                  <a:cubicBezTo>
                    <a:pt x="10" y="19"/>
                    <a:pt x="1" y="45"/>
                    <a:pt x="18" y="54"/>
                  </a:cubicBezTo>
                  <a:lnTo>
                    <a:pt x="1582" y="2118"/>
                  </a:lnTo>
                  <a:cubicBezTo>
                    <a:pt x="1591" y="2127"/>
                    <a:pt x="1600" y="2136"/>
                    <a:pt x="1608" y="2136"/>
                  </a:cubicBezTo>
                  <a:cubicBezTo>
                    <a:pt x="1617" y="2136"/>
                    <a:pt x="1626" y="2127"/>
                    <a:pt x="1635" y="2127"/>
                  </a:cubicBezTo>
                  <a:cubicBezTo>
                    <a:pt x="1652" y="2118"/>
                    <a:pt x="1652" y="2092"/>
                    <a:pt x="1643" y="2074"/>
                  </a:cubicBezTo>
                  <a:lnTo>
                    <a:pt x="71" y="10"/>
                  </a:lnTo>
                  <a:cubicBezTo>
                    <a:pt x="66" y="5"/>
                    <a:pt x="55"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1662275" y="3884925"/>
              <a:ext cx="71850" cy="37275"/>
            </a:xfrm>
            <a:custGeom>
              <a:avLst/>
              <a:gdLst/>
              <a:ahLst/>
              <a:cxnLst/>
              <a:rect l="l" t="t" r="r" b="b"/>
              <a:pathLst>
                <a:path w="2874" h="1491" extrusionOk="0">
                  <a:moveTo>
                    <a:pt x="2838" y="0"/>
                  </a:moveTo>
                  <a:cubicBezTo>
                    <a:pt x="2831" y="0"/>
                    <a:pt x="2824" y="2"/>
                    <a:pt x="2820" y="6"/>
                  </a:cubicBezTo>
                  <a:lnTo>
                    <a:pt x="27" y="1429"/>
                  </a:lnTo>
                  <a:cubicBezTo>
                    <a:pt x="10" y="1438"/>
                    <a:pt x="1" y="1455"/>
                    <a:pt x="10" y="1473"/>
                  </a:cubicBezTo>
                  <a:cubicBezTo>
                    <a:pt x="18" y="1481"/>
                    <a:pt x="27" y="1490"/>
                    <a:pt x="45" y="1490"/>
                  </a:cubicBezTo>
                  <a:lnTo>
                    <a:pt x="54" y="1490"/>
                  </a:lnTo>
                  <a:lnTo>
                    <a:pt x="2847" y="67"/>
                  </a:lnTo>
                  <a:cubicBezTo>
                    <a:pt x="2864" y="58"/>
                    <a:pt x="2873" y="32"/>
                    <a:pt x="2864" y="15"/>
                  </a:cubicBezTo>
                  <a:cubicBezTo>
                    <a:pt x="2859" y="4"/>
                    <a:pt x="2848" y="0"/>
                    <a:pt x="28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1686875" y="3868500"/>
              <a:ext cx="22425" cy="40950"/>
            </a:xfrm>
            <a:custGeom>
              <a:avLst/>
              <a:gdLst/>
              <a:ahLst/>
              <a:cxnLst/>
              <a:rect l="l" t="t" r="r" b="b"/>
              <a:pathLst>
                <a:path w="897" h="1638" extrusionOk="0">
                  <a:moveTo>
                    <a:pt x="864" y="1"/>
                  </a:moveTo>
                  <a:cubicBezTo>
                    <a:pt x="849" y="1"/>
                    <a:pt x="833" y="9"/>
                    <a:pt x="826" y="22"/>
                  </a:cubicBezTo>
                  <a:lnTo>
                    <a:pt x="9" y="1585"/>
                  </a:lnTo>
                  <a:cubicBezTo>
                    <a:pt x="1" y="1603"/>
                    <a:pt x="1" y="1629"/>
                    <a:pt x="18" y="1638"/>
                  </a:cubicBezTo>
                  <a:lnTo>
                    <a:pt x="36" y="1638"/>
                  </a:lnTo>
                  <a:cubicBezTo>
                    <a:pt x="53" y="1638"/>
                    <a:pt x="62" y="1629"/>
                    <a:pt x="71" y="1620"/>
                  </a:cubicBezTo>
                  <a:lnTo>
                    <a:pt x="888" y="57"/>
                  </a:lnTo>
                  <a:cubicBezTo>
                    <a:pt x="897" y="39"/>
                    <a:pt x="897" y="13"/>
                    <a:pt x="879" y="4"/>
                  </a:cubicBezTo>
                  <a:cubicBezTo>
                    <a:pt x="874" y="2"/>
                    <a:pt x="869" y="1"/>
                    <a:pt x="8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1574225" y="3868675"/>
              <a:ext cx="86325" cy="68900"/>
            </a:xfrm>
            <a:custGeom>
              <a:avLst/>
              <a:gdLst/>
              <a:ahLst/>
              <a:cxnLst/>
              <a:rect l="l" t="t" r="r" b="b"/>
              <a:pathLst>
                <a:path w="3453" h="2756" extrusionOk="0">
                  <a:moveTo>
                    <a:pt x="40" y="0"/>
                  </a:moveTo>
                  <a:cubicBezTo>
                    <a:pt x="30" y="0"/>
                    <a:pt x="20" y="4"/>
                    <a:pt x="9" y="15"/>
                  </a:cubicBezTo>
                  <a:cubicBezTo>
                    <a:pt x="1" y="32"/>
                    <a:pt x="1" y="50"/>
                    <a:pt x="18" y="59"/>
                  </a:cubicBezTo>
                  <a:lnTo>
                    <a:pt x="3391" y="2746"/>
                  </a:lnTo>
                  <a:cubicBezTo>
                    <a:pt x="3400" y="2755"/>
                    <a:pt x="3409" y="2755"/>
                    <a:pt x="3418" y="2755"/>
                  </a:cubicBezTo>
                  <a:cubicBezTo>
                    <a:pt x="3426" y="2755"/>
                    <a:pt x="3435" y="2746"/>
                    <a:pt x="3444" y="2738"/>
                  </a:cubicBezTo>
                  <a:cubicBezTo>
                    <a:pt x="3453" y="2729"/>
                    <a:pt x="3453" y="2702"/>
                    <a:pt x="3435" y="2694"/>
                  </a:cubicBezTo>
                  <a:lnTo>
                    <a:pt x="62" y="6"/>
                  </a:lnTo>
                  <a:cubicBezTo>
                    <a:pt x="55" y="2"/>
                    <a:pt x="48"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1657025" y="3930025"/>
              <a:ext cx="101900" cy="22250"/>
            </a:xfrm>
            <a:custGeom>
              <a:avLst/>
              <a:gdLst/>
              <a:ahLst/>
              <a:cxnLst/>
              <a:rect l="l" t="t" r="r" b="b"/>
              <a:pathLst>
                <a:path w="4076" h="890" extrusionOk="0">
                  <a:moveTo>
                    <a:pt x="4041" y="0"/>
                  </a:moveTo>
                  <a:cubicBezTo>
                    <a:pt x="4038" y="0"/>
                    <a:pt x="4035" y="1"/>
                    <a:pt x="4032" y="2"/>
                  </a:cubicBezTo>
                  <a:lnTo>
                    <a:pt x="35" y="819"/>
                  </a:lnTo>
                  <a:cubicBezTo>
                    <a:pt x="9" y="828"/>
                    <a:pt x="0" y="846"/>
                    <a:pt x="0" y="863"/>
                  </a:cubicBezTo>
                  <a:cubicBezTo>
                    <a:pt x="9" y="881"/>
                    <a:pt x="18" y="890"/>
                    <a:pt x="35" y="890"/>
                  </a:cubicBezTo>
                  <a:lnTo>
                    <a:pt x="44" y="890"/>
                  </a:lnTo>
                  <a:lnTo>
                    <a:pt x="4049" y="73"/>
                  </a:lnTo>
                  <a:cubicBezTo>
                    <a:pt x="4067" y="64"/>
                    <a:pt x="4076" y="46"/>
                    <a:pt x="4076" y="29"/>
                  </a:cubicBezTo>
                  <a:cubicBezTo>
                    <a:pt x="4069" y="14"/>
                    <a:pt x="4055" y="0"/>
                    <a:pt x="40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1546775" y="3906050"/>
              <a:ext cx="110050" cy="60275"/>
            </a:xfrm>
            <a:custGeom>
              <a:avLst/>
              <a:gdLst/>
              <a:ahLst/>
              <a:cxnLst/>
              <a:rect l="l" t="t" r="r" b="b"/>
              <a:pathLst>
                <a:path w="4402" h="2411" extrusionOk="0">
                  <a:moveTo>
                    <a:pt x="40" y="1"/>
                  </a:moveTo>
                  <a:cubicBezTo>
                    <a:pt x="27" y="1"/>
                    <a:pt x="16" y="9"/>
                    <a:pt x="10" y="22"/>
                  </a:cubicBezTo>
                  <a:cubicBezTo>
                    <a:pt x="1" y="30"/>
                    <a:pt x="1" y="57"/>
                    <a:pt x="18" y="66"/>
                  </a:cubicBezTo>
                  <a:lnTo>
                    <a:pt x="4340" y="2402"/>
                  </a:lnTo>
                  <a:cubicBezTo>
                    <a:pt x="4349" y="2402"/>
                    <a:pt x="4357" y="2411"/>
                    <a:pt x="4357" y="2411"/>
                  </a:cubicBezTo>
                  <a:cubicBezTo>
                    <a:pt x="4375" y="2411"/>
                    <a:pt x="4384" y="2402"/>
                    <a:pt x="4393" y="2384"/>
                  </a:cubicBezTo>
                  <a:cubicBezTo>
                    <a:pt x="4401" y="2376"/>
                    <a:pt x="4393" y="2349"/>
                    <a:pt x="4375" y="2340"/>
                  </a:cubicBezTo>
                  <a:lnTo>
                    <a:pt x="53" y="4"/>
                  </a:lnTo>
                  <a:cubicBezTo>
                    <a:pt x="49" y="2"/>
                    <a:pt x="44"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1553150" y="3888350"/>
              <a:ext cx="65900" cy="16725"/>
            </a:xfrm>
            <a:custGeom>
              <a:avLst/>
              <a:gdLst/>
              <a:ahLst/>
              <a:cxnLst/>
              <a:rect l="l" t="t" r="r" b="b"/>
              <a:pathLst>
                <a:path w="2636" h="669" extrusionOk="0">
                  <a:moveTo>
                    <a:pt x="44" y="1"/>
                  </a:moveTo>
                  <a:cubicBezTo>
                    <a:pt x="27" y="1"/>
                    <a:pt x="9" y="9"/>
                    <a:pt x="0" y="27"/>
                  </a:cubicBezTo>
                  <a:cubicBezTo>
                    <a:pt x="0" y="44"/>
                    <a:pt x="9" y="62"/>
                    <a:pt x="27" y="71"/>
                  </a:cubicBezTo>
                  <a:lnTo>
                    <a:pt x="2583" y="668"/>
                  </a:lnTo>
                  <a:lnTo>
                    <a:pt x="2592" y="668"/>
                  </a:lnTo>
                  <a:cubicBezTo>
                    <a:pt x="2609" y="668"/>
                    <a:pt x="2627" y="651"/>
                    <a:pt x="2627" y="642"/>
                  </a:cubicBezTo>
                  <a:cubicBezTo>
                    <a:pt x="2636" y="615"/>
                    <a:pt x="2618" y="598"/>
                    <a:pt x="2600" y="598"/>
                  </a:cubicBezTo>
                  <a:lnTo>
                    <a:pt x="4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1604325" y="3855350"/>
              <a:ext cx="3525" cy="38525"/>
            </a:xfrm>
            <a:custGeom>
              <a:avLst/>
              <a:gdLst/>
              <a:ahLst/>
              <a:cxnLst/>
              <a:rect l="l" t="t" r="r" b="b"/>
              <a:pathLst>
                <a:path w="141" h="1541" extrusionOk="0">
                  <a:moveTo>
                    <a:pt x="96" y="1"/>
                  </a:moveTo>
                  <a:cubicBezTo>
                    <a:pt x="82" y="1"/>
                    <a:pt x="70" y="16"/>
                    <a:pt x="70" y="38"/>
                  </a:cubicBezTo>
                  <a:lnTo>
                    <a:pt x="0" y="1505"/>
                  </a:lnTo>
                  <a:cubicBezTo>
                    <a:pt x="0" y="1523"/>
                    <a:pt x="18" y="1540"/>
                    <a:pt x="35" y="1540"/>
                  </a:cubicBezTo>
                  <a:cubicBezTo>
                    <a:pt x="53" y="1540"/>
                    <a:pt x="70" y="1523"/>
                    <a:pt x="70" y="1505"/>
                  </a:cubicBezTo>
                  <a:lnTo>
                    <a:pt x="141" y="38"/>
                  </a:lnTo>
                  <a:cubicBezTo>
                    <a:pt x="141" y="21"/>
                    <a:pt x="123" y="3"/>
                    <a:pt x="105" y="3"/>
                  </a:cubicBezTo>
                  <a:cubicBezTo>
                    <a:pt x="102" y="1"/>
                    <a:pt x="99"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1702250" y="3896150"/>
              <a:ext cx="44175" cy="46675"/>
            </a:xfrm>
            <a:custGeom>
              <a:avLst/>
              <a:gdLst/>
              <a:ahLst/>
              <a:cxnLst/>
              <a:rect l="l" t="t" r="r" b="b"/>
              <a:pathLst>
                <a:path w="1767" h="1867" extrusionOk="0">
                  <a:moveTo>
                    <a:pt x="1726" y="0"/>
                  </a:moveTo>
                  <a:cubicBezTo>
                    <a:pt x="1718" y="0"/>
                    <a:pt x="1709" y="5"/>
                    <a:pt x="1705" y="14"/>
                  </a:cubicBezTo>
                  <a:lnTo>
                    <a:pt x="9" y="1805"/>
                  </a:lnTo>
                  <a:cubicBezTo>
                    <a:pt x="1" y="1823"/>
                    <a:pt x="1" y="1841"/>
                    <a:pt x="9" y="1858"/>
                  </a:cubicBezTo>
                  <a:cubicBezTo>
                    <a:pt x="18" y="1867"/>
                    <a:pt x="27" y="1867"/>
                    <a:pt x="36" y="1867"/>
                  </a:cubicBezTo>
                  <a:cubicBezTo>
                    <a:pt x="44" y="1867"/>
                    <a:pt x="53" y="1867"/>
                    <a:pt x="62" y="1858"/>
                  </a:cubicBezTo>
                  <a:lnTo>
                    <a:pt x="1748" y="57"/>
                  </a:lnTo>
                  <a:cubicBezTo>
                    <a:pt x="1766" y="49"/>
                    <a:pt x="1766" y="22"/>
                    <a:pt x="1748" y="14"/>
                  </a:cubicBezTo>
                  <a:cubicBezTo>
                    <a:pt x="1744" y="5"/>
                    <a:pt x="1735" y="0"/>
                    <a:pt x="17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1685125" y="3945525"/>
              <a:ext cx="47025" cy="32450"/>
            </a:xfrm>
            <a:custGeom>
              <a:avLst/>
              <a:gdLst/>
              <a:ahLst/>
              <a:cxnLst/>
              <a:rect l="l" t="t" r="r" b="b"/>
              <a:pathLst>
                <a:path w="1881" h="1298" extrusionOk="0">
                  <a:moveTo>
                    <a:pt x="36" y="0"/>
                  </a:moveTo>
                  <a:cubicBezTo>
                    <a:pt x="26" y="0"/>
                    <a:pt x="14" y="5"/>
                    <a:pt x="9" y="15"/>
                  </a:cubicBezTo>
                  <a:cubicBezTo>
                    <a:pt x="0" y="32"/>
                    <a:pt x="0" y="50"/>
                    <a:pt x="18" y="59"/>
                  </a:cubicBezTo>
                  <a:lnTo>
                    <a:pt x="1827" y="1288"/>
                  </a:lnTo>
                  <a:cubicBezTo>
                    <a:pt x="1827" y="1297"/>
                    <a:pt x="1836" y="1297"/>
                    <a:pt x="1845" y="1297"/>
                  </a:cubicBezTo>
                  <a:cubicBezTo>
                    <a:pt x="1854" y="1297"/>
                    <a:pt x="1863" y="1288"/>
                    <a:pt x="1871" y="1280"/>
                  </a:cubicBezTo>
                  <a:cubicBezTo>
                    <a:pt x="1880" y="1262"/>
                    <a:pt x="1880" y="1245"/>
                    <a:pt x="1863" y="1236"/>
                  </a:cubicBezTo>
                  <a:lnTo>
                    <a:pt x="53" y="6"/>
                  </a:lnTo>
                  <a:cubicBezTo>
                    <a:pt x="49" y="2"/>
                    <a:pt x="43"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1727275" y="3935900"/>
              <a:ext cx="30125" cy="21200"/>
            </a:xfrm>
            <a:custGeom>
              <a:avLst/>
              <a:gdLst/>
              <a:ahLst/>
              <a:cxnLst/>
              <a:rect l="l" t="t" r="r" b="b"/>
              <a:pathLst>
                <a:path w="1205" h="848" extrusionOk="0">
                  <a:moveTo>
                    <a:pt x="38" y="1"/>
                  </a:moveTo>
                  <a:cubicBezTo>
                    <a:pt x="26" y="1"/>
                    <a:pt x="16" y="7"/>
                    <a:pt x="10" y="13"/>
                  </a:cubicBezTo>
                  <a:cubicBezTo>
                    <a:pt x="1" y="31"/>
                    <a:pt x="1" y="57"/>
                    <a:pt x="18" y="66"/>
                  </a:cubicBezTo>
                  <a:lnTo>
                    <a:pt x="1143" y="839"/>
                  </a:lnTo>
                  <a:cubicBezTo>
                    <a:pt x="1151" y="839"/>
                    <a:pt x="1151" y="848"/>
                    <a:pt x="1160" y="848"/>
                  </a:cubicBezTo>
                  <a:cubicBezTo>
                    <a:pt x="1169" y="848"/>
                    <a:pt x="1187" y="839"/>
                    <a:pt x="1187" y="830"/>
                  </a:cubicBezTo>
                  <a:cubicBezTo>
                    <a:pt x="1204" y="813"/>
                    <a:pt x="1195" y="795"/>
                    <a:pt x="1178" y="778"/>
                  </a:cubicBezTo>
                  <a:lnTo>
                    <a:pt x="54" y="5"/>
                  </a:lnTo>
                  <a:cubicBezTo>
                    <a:pt x="48" y="2"/>
                    <a:pt x="43"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1558650" y="3932275"/>
              <a:ext cx="38450" cy="5950"/>
            </a:xfrm>
            <a:custGeom>
              <a:avLst/>
              <a:gdLst/>
              <a:ahLst/>
              <a:cxnLst/>
              <a:rect l="l" t="t" r="r" b="b"/>
              <a:pathLst>
                <a:path w="1538" h="238" extrusionOk="0">
                  <a:moveTo>
                    <a:pt x="1493" y="0"/>
                  </a:moveTo>
                  <a:lnTo>
                    <a:pt x="35" y="167"/>
                  </a:lnTo>
                  <a:cubicBezTo>
                    <a:pt x="18" y="167"/>
                    <a:pt x="0" y="185"/>
                    <a:pt x="9" y="202"/>
                  </a:cubicBezTo>
                  <a:cubicBezTo>
                    <a:pt x="9" y="220"/>
                    <a:pt x="26" y="237"/>
                    <a:pt x="44" y="237"/>
                  </a:cubicBezTo>
                  <a:lnTo>
                    <a:pt x="1502" y="71"/>
                  </a:lnTo>
                  <a:cubicBezTo>
                    <a:pt x="1520" y="71"/>
                    <a:pt x="1537" y="53"/>
                    <a:pt x="1537" y="35"/>
                  </a:cubicBezTo>
                  <a:cubicBezTo>
                    <a:pt x="1528" y="9"/>
                    <a:pt x="1511" y="0"/>
                    <a:pt x="1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1870675" y="3957550"/>
              <a:ext cx="283300" cy="98375"/>
            </a:xfrm>
            <a:custGeom>
              <a:avLst/>
              <a:gdLst/>
              <a:ahLst/>
              <a:cxnLst/>
              <a:rect l="l" t="t" r="r" b="b"/>
              <a:pathLst>
                <a:path w="11332" h="3935" extrusionOk="0">
                  <a:moveTo>
                    <a:pt x="5448" y="0"/>
                  </a:moveTo>
                  <a:cubicBezTo>
                    <a:pt x="5144" y="0"/>
                    <a:pt x="4841" y="17"/>
                    <a:pt x="4542" y="61"/>
                  </a:cubicBezTo>
                  <a:lnTo>
                    <a:pt x="4454" y="3047"/>
                  </a:lnTo>
                  <a:lnTo>
                    <a:pt x="4296" y="96"/>
                  </a:lnTo>
                  <a:cubicBezTo>
                    <a:pt x="3883" y="157"/>
                    <a:pt x="3470" y="272"/>
                    <a:pt x="3075" y="421"/>
                  </a:cubicBezTo>
                  <a:lnTo>
                    <a:pt x="3918" y="2889"/>
                  </a:lnTo>
                  <a:lnTo>
                    <a:pt x="2794" y="535"/>
                  </a:lnTo>
                  <a:cubicBezTo>
                    <a:pt x="2609" y="623"/>
                    <a:pt x="2434" y="711"/>
                    <a:pt x="2258" y="816"/>
                  </a:cubicBezTo>
                  <a:cubicBezTo>
                    <a:pt x="1836" y="1071"/>
                    <a:pt x="1450" y="1387"/>
                    <a:pt x="1116" y="1756"/>
                  </a:cubicBezTo>
                  <a:lnTo>
                    <a:pt x="3224" y="3337"/>
                  </a:lnTo>
                  <a:lnTo>
                    <a:pt x="905" y="1993"/>
                  </a:lnTo>
                  <a:cubicBezTo>
                    <a:pt x="457" y="2555"/>
                    <a:pt x="132" y="3223"/>
                    <a:pt x="1" y="3934"/>
                  </a:cubicBezTo>
                  <a:lnTo>
                    <a:pt x="11331" y="3934"/>
                  </a:lnTo>
                  <a:cubicBezTo>
                    <a:pt x="11226" y="3513"/>
                    <a:pt x="11050" y="3109"/>
                    <a:pt x="10831" y="2740"/>
                  </a:cubicBezTo>
                  <a:lnTo>
                    <a:pt x="9302" y="3460"/>
                  </a:lnTo>
                  <a:lnTo>
                    <a:pt x="10514" y="2274"/>
                  </a:lnTo>
                  <a:cubicBezTo>
                    <a:pt x="10233" y="1914"/>
                    <a:pt x="9908" y="1580"/>
                    <a:pt x="9548" y="1308"/>
                  </a:cubicBezTo>
                  <a:cubicBezTo>
                    <a:pt x="9443" y="1229"/>
                    <a:pt x="9337" y="1150"/>
                    <a:pt x="9223" y="1080"/>
                  </a:cubicBezTo>
                  <a:lnTo>
                    <a:pt x="8029" y="3363"/>
                  </a:lnTo>
                  <a:lnTo>
                    <a:pt x="8810" y="825"/>
                  </a:lnTo>
                  <a:cubicBezTo>
                    <a:pt x="8406" y="605"/>
                    <a:pt x="7985" y="439"/>
                    <a:pt x="7546" y="307"/>
                  </a:cubicBezTo>
                  <a:lnTo>
                    <a:pt x="7133" y="2968"/>
                  </a:lnTo>
                  <a:lnTo>
                    <a:pt x="7159" y="201"/>
                  </a:lnTo>
                  <a:cubicBezTo>
                    <a:pt x="6869" y="131"/>
                    <a:pt x="6579" y="78"/>
                    <a:pt x="6290" y="52"/>
                  </a:cubicBezTo>
                  <a:cubicBezTo>
                    <a:pt x="6254" y="43"/>
                    <a:pt x="6219" y="43"/>
                    <a:pt x="6184" y="43"/>
                  </a:cubicBezTo>
                  <a:lnTo>
                    <a:pt x="5490" y="2898"/>
                  </a:lnTo>
                  <a:lnTo>
                    <a:pt x="5824" y="8"/>
                  </a:lnTo>
                  <a:cubicBezTo>
                    <a:pt x="5699" y="3"/>
                    <a:pt x="5574" y="0"/>
                    <a:pt x="5448" y="0"/>
                  </a:cubicBezTo>
                  <a:close/>
                </a:path>
              </a:pathLst>
            </a:custGeom>
            <a:solidFill>
              <a:srgbClr val="AED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1498900" y="3969600"/>
              <a:ext cx="260025" cy="86325"/>
            </a:xfrm>
            <a:custGeom>
              <a:avLst/>
              <a:gdLst/>
              <a:ahLst/>
              <a:cxnLst/>
              <a:rect l="l" t="t" r="r" b="b"/>
              <a:pathLst>
                <a:path w="10401" h="3453" extrusionOk="0">
                  <a:moveTo>
                    <a:pt x="1" y="0"/>
                  </a:moveTo>
                  <a:lnTo>
                    <a:pt x="1" y="3452"/>
                  </a:lnTo>
                  <a:lnTo>
                    <a:pt x="10401" y="3452"/>
                  </a:lnTo>
                  <a:cubicBezTo>
                    <a:pt x="9997" y="2855"/>
                    <a:pt x="9364" y="2416"/>
                    <a:pt x="8653" y="2267"/>
                  </a:cubicBezTo>
                  <a:cubicBezTo>
                    <a:pt x="8473" y="2229"/>
                    <a:pt x="8289" y="2211"/>
                    <a:pt x="8106" y="2211"/>
                  </a:cubicBezTo>
                  <a:cubicBezTo>
                    <a:pt x="7431" y="2211"/>
                    <a:pt x="6757" y="2459"/>
                    <a:pt x="6246" y="2908"/>
                  </a:cubicBezTo>
                  <a:cubicBezTo>
                    <a:pt x="5921" y="2196"/>
                    <a:pt x="5324" y="1608"/>
                    <a:pt x="4586" y="1362"/>
                  </a:cubicBezTo>
                  <a:cubicBezTo>
                    <a:pt x="4342" y="1278"/>
                    <a:pt x="4082" y="1236"/>
                    <a:pt x="3824" y="1236"/>
                  </a:cubicBezTo>
                  <a:cubicBezTo>
                    <a:pt x="3300" y="1236"/>
                    <a:pt x="2778" y="1407"/>
                    <a:pt x="2390" y="1748"/>
                  </a:cubicBezTo>
                  <a:cubicBezTo>
                    <a:pt x="2048" y="1037"/>
                    <a:pt x="1485" y="405"/>
                    <a:pt x="739" y="132"/>
                  </a:cubicBezTo>
                  <a:cubicBezTo>
                    <a:pt x="502" y="44"/>
                    <a:pt x="256"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1833125" y="4025650"/>
              <a:ext cx="133750" cy="30275"/>
            </a:xfrm>
            <a:custGeom>
              <a:avLst/>
              <a:gdLst/>
              <a:ahLst/>
              <a:cxnLst/>
              <a:rect l="l" t="t" r="r" b="b"/>
              <a:pathLst>
                <a:path w="5350" h="1211" extrusionOk="0">
                  <a:moveTo>
                    <a:pt x="3541" y="0"/>
                  </a:moveTo>
                  <a:cubicBezTo>
                    <a:pt x="2881" y="0"/>
                    <a:pt x="2222" y="340"/>
                    <a:pt x="1863" y="903"/>
                  </a:cubicBezTo>
                  <a:cubicBezTo>
                    <a:pt x="1665" y="624"/>
                    <a:pt x="1326" y="462"/>
                    <a:pt x="989" y="462"/>
                  </a:cubicBezTo>
                  <a:cubicBezTo>
                    <a:pt x="923" y="462"/>
                    <a:pt x="856" y="468"/>
                    <a:pt x="791" y="481"/>
                  </a:cubicBezTo>
                  <a:cubicBezTo>
                    <a:pt x="422" y="560"/>
                    <a:pt x="106" y="850"/>
                    <a:pt x="1" y="1210"/>
                  </a:cubicBezTo>
                  <a:lnTo>
                    <a:pt x="5350" y="1210"/>
                  </a:lnTo>
                  <a:cubicBezTo>
                    <a:pt x="5077" y="578"/>
                    <a:pt x="4463" y="112"/>
                    <a:pt x="3786" y="16"/>
                  </a:cubicBezTo>
                  <a:cubicBezTo>
                    <a:pt x="3705" y="5"/>
                    <a:pt x="3623" y="0"/>
                    <a:pt x="35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1504175" y="3810400"/>
              <a:ext cx="110050" cy="36700"/>
            </a:xfrm>
            <a:custGeom>
              <a:avLst/>
              <a:gdLst/>
              <a:ahLst/>
              <a:cxnLst/>
              <a:rect l="l" t="t" r="r" b="b"/>
              <a:pathLst>
                <a:path w="4402" h="1468" extrusionOk="0">
                  <a:moveTo>
                    <a:pt x="777" y="0"/>
                  </a:moveTo>
                  <a:cubicBezTo>
                    <a:pt x="460" y="0"/>
                    <a:pt x="164" y="174"/>
                    <a:pt x="1" y="440"/>
                  </a:cubicBezTo>
                  <a:lnTo>
                    <a:pt x="4401" y="1467"/>
                  </a:lnTo>
                  <a:cubicBezTo>
                    <a:pt x="4296" y="905"/>
                    <a:pt x="3883" y="396"/>
                    <a:pt x="3347" y="194"/>
                  </a:cubicBezTo>
                  <a:cubicBezTo>
                    <a:pt x="3162" y="122"/>
                    <a:pt x="2964" y="87"/>
                    <a:pt x="2767" y="87"/>
                  </a:cubicBezTo>
                  <a:cubicBezTo>
                    <a:pt x="2337" y="87"/>
                    <a:pt x="1906" y="250"/>
                    <a:pt x="1599" y="545"/>
                  </a:cubicBezTo>
                  <a:cubicBezTo>
                    <a:pt x="1468" y="229"/>
                    <a:pt x="1134" y="9"/>
                    <a:pt x="800" y="0"/>
                  </a:cubicBezTo>
                  <a:cubicBezTo>
                    <a:pt x="792" y="0"/>
                    <a:pt x="784"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1693675" y="3401950"/>
              <a:ext cx="37575" cy="38900"/>
            </a:xfrm>
            <a:custGeom>
              <a:avLst/>
              <a:gdLst/>
              <a:ahLst/>
              <a:cxnLst/>
              <a:rect l="l" t="t" r="r" b="b"/>
              <a:pathLst>
                <a:path w="1503" h="1556" extrusionOk="0">
                  <a:moveTo>
                    <a:pt x="835" y="1"/>
                  </a:moveTo>
                  <a:lnTo>
                    <a:pt x="159" y="379"/>
                  </a:lnTo>
                  <a:lnTo>
                    <a:pt x="133" y="326"/>
                  </a:lnTo>
                  <a:lnTo>
                    <a:pt x="1" y="396"/>
                  </a:lnTo>
                  <a:lnTo>
                    <a:pt x="106" y="581"/>
                  </a:lnTo>
                  <a:lnTo>
                    <a:pt x="748" y="212"/>
                  </a:lnTo>
                  <a:lnTo>
                    <a:pt x="563" y="1433"/>
                  </a:lnTo>
                  <a:lnTo>
                    <a:pt x="633" y="1556"/>
                  </a:lnTo>
                  <a:lnTo>
                    <a:pt x="1503" y="1064"/>
                  </a:lnTo>
                  <a:lnTo>
                    <a:pt x="1283" y="686"/>
                  </a:lnTo>
                  <a:lnTo>
                    <a:pt x="1160" y="756"/>
                  </a:lnTo>
                  <a:lnTo>
                    <a:pt x="1310" y="1011"/>
                  </a:lnTo>
                  <a:lnTo>
                    <a:pt x="721" y="1345"/>
                  </a:lnTo>
                  <a:lnTo>
                    <a:pt x="906" y="124"/>
                  </a:lnTo>
                  <a:lnTo>
                    <a:pt x="835"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1720025" y="3394500"/>
              <a:ext cx="23325" cy="33175"/>
            </a:xfrm>
            <a:custGeom>
              <a:avLst/>
              <a:gdLst/>
              <a:ahLst/>
              <a:cxnLst/>
              <a:rect l="l" t="t" r="r" b="b"/>
              <a:pathLst>
                <a:path w="933" h="1327" extrusionOk="0">
                  <a:moveTo>
                    <a:pt x="396" y="0"/>
                  </a:moveTo>
                  <a:lnTo>
                    <a:pt x="1" y="194"/>
                  </a:lnTo>
                  <a:lnTo>
                    <a:pt x="62" y="316"/>
                  </a:lnTo>
                  <a:lnTo>
                    <a:pt x="185" y="255"/>
                  </a:lnTo>
                  <a:lnTo>
                    <a:pt x="607" y="1133"/>
                  </a:lnTo>
                  <a:lnTo>
                    <a:pt x="484" y="1195"/>
                  </a:lnTo>
                  <a:lnTo>
                    <a:pt x="546" y="1327"/>
                  </a:lnTo>
                  <a:lnTo>
                    <a:pt x="932" y="1133"/>
                  </a:lnTo>
                  <a:lnTo>
                    <a:pt x="871" y="1010"/>
                  </a:lnTo>
                  <a:lnTo>
                    <a:pt x="739" y="1072"/>
                  </a:lnTo>
                  <a:lnTo>
                    <a:pt x="326" y="194"/>
                  </a:lnTo>
                  <a:lnTo>
                    <a:pt x="449" y="132"/>
                  </a:lnTo>
                  <a:lnTo>
                    <a:pt x="396"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1738925" y="3385050"/>
              <a:ext cx="32300" cy="32150"/>
            </a:xfrm>
            <a:custGeom>
              <a:avLst/>
              <a:gdLst/>
              <a:ahLst/>
              <a:cxnLst/>
              <a:rect l="l" t="t" r="r" b="b"/>
              <a:pathLst>
                <a:path w="1292" h="1286" extrusionOk="0">
                  <a:moveTo>
                    <a:pt x="613" y="147"/>
                  </a:moveTo>
                  <a:cubicBezTo>
                    <a:pt x="628" y="147"/>
                    <a:pt x="644" y="148"/>
                    <a:pt x="659" y="150"/>
                  </a:cubicBezTo>
                  <a:cubicBezTo>
                    <a:pt x="729" y="150"/>
                    <a:pt x="791" y="167"/>
                    <a:pt x="852" y="194"/>
                  </a:cubicBezTo>
                  <a:cubicBezTo>
                    <a:pt x="905" y="220"/>
                    <a:pt x="958" y="255"/>
                    <a:pt x="1002" y="299"/>
                  </a:cubicBezTo>
                  <a:cubicBezTo>
                    <a:pt x="1046" y="352"/>
                    <a:pt x="1081" y="405"/>
                    <a:pt x="1107" y="475"/>
                  </a:cubicBezTo>
                  <a:cubicBezTo>
                    <a:pt x="1133" y="536"/>
                    <a:pt x="1142" y="598"/>
                    <a:pt x="1142" y="668"/>
                  </a:cubicBezTo>
                  <a:cubicBezTo>
                    <a:pt x="1133" y="730"/>
                    <a:pt x="1125" y="791"/>
                    <a:pt x="1098" y="853"/>
                  </a:cubicBezTo>
                  <a:cubicBezTo>
                    <a:pt x="1072" y="905"/>
                    <a:pt x="1037" y="958"/>
                    <a:pt x="984" y="1011"/>
                  </a:cubicBezTo>
                  <a:cubicBezTo>
                    <a:pt x="940" y="1055"/>
                    <a:pt x="888" y="1090"/>
                    <a:pt x="817" y="1107"/>
                  </a:cubicBezTo>
                  <a:cubicBezTo>
                    <a:pt x="756" y="1134"/>
                    <a:pt x="694" y="1142"/>
                    <a:pt x="624" y="1142"/>
                  </a:cubicBezTo>
                  <a:cubicBezTo>
                    <a:pt x="563" y="1134"/>
                    <a:pt x="501" y="1125"/>
                    <a:pt x="440" y="1099"/>
                  </a:cubicBezTo>
                  <a:cubicBezTo>
                    <a:pt x="387" y="1072"/>
                    <a:pt x="334" y="1037"/>
                    <a:pt x="290" y="984"/>
                  </a:cubicBezTo>
                  <a:cubicBezTo>
                    <a:pt x="246" y="940"/>
                    <a:pt x="211" y="879"/>
                    <a:pt x="185" y="817"/>
                  </a:cubicBezTo>
                  <a:cubicBezTo>
                    <a:pt x="158" y="756"/>
                    <a:pt x="150" y="686"/>
                    <a:pt x="150" y="624"/>
                  </a:cubicBezTo>
                  <a:cubicBezTo>
                    <a:pt x="158" y="554"/>
                    <a:pt x="167" y="492"/>
                    <a:pt x="194" y="440"/>
                  </a:cubicBezTo>
                  <a:cubicBezTo>
                    <a:pt x="220" y="378"/>
                    <a:pt x="255" y="326"/>
                    <a:pt x="308" y="282"/>
                  </a:cubicBezTo>
                  <a:cubicBezTo>
                    <a:pt x="352" y="238"/>
                    <a:pt x="404" y="203"/>
                    <a:pt x="466" y="176"/>
                  </a:cubicBezTo>
                  <a:cubicBezTo>
                    <a:pt x="519" y="156"/>
                    <a:pt x="566" y="147"/>
                    <a:pt x="613" y="147"/>
                  </a:cubicBezTo>
                  <a:close/>
                  <a:moveTo>
                    <a:pt x="668" y="1"/>
                  </a:moveTo>
                  <a:cubicBezTo>
                    <a:pt x="580" y="1"/>
                    <a:pt x="501" y="9"/>
                    <a:pt x="413" y="44"/>
                  </a:cubicBezTo>
                  <a:cubicBezTo>
                    <a:pt x="334" y="71"/>
                    <a:pt x="264" y="115"/>
                    <a:pt x="202" y="176"/>
                  </a:cubicBezTo>
                  <a:cubicBezTo>
                    <a:pt x="141" y="238"/>
                    <a:pt x="97" y="308"/>
                    <a:pt x="62" y="378"/>
                  </a:cubicBezTo>
                  <a:cubicBezTo>
                    <a:pt x="27" y="457"/>
                    <a:pt x="9" y="536"/>
                    <a:pt x="0" y="624"/>
                  </a:cubicBezTo>
                  <a:cubicBezTo>
                    <a:pt x="0" y="703"/>
                    <a:pt x="18" y="791"/>
                    <a:pt x="44" y="870"/>
                  </a:cubicBezTo>
                  <a:cubicBezTo>
                    <a:pt x="79" y="949"/>
                    <a:pt x="123" y="1028"/>
                    <a:pt x="176" y="1090"/>
                  </a:cubicBezTo>
                  <a:cubicBezTo>
                    <a:pt x="238" y="1142"/>
                    <a:pt x="308" y="1195"/>
                    <a:pt x="378" y="1230"/>
                  </a:cubicBezTo>
                  <a:cubicBezTo>
                    <a:pt x="457" y="1265"/>
                    <a:pt x="536" y="1283"/>
                    <a:pt x="615" y="1283"/>
                  </a:cubicBezTo>
                  <a:cubicBezTo>
                    <a:pt x="631" y="1285"/>
                    <a:pt x="646" y="1285"/>
                    <a:pt x="661" y="1285"/>
                  </a:cubicBezTo>
                  <a:cubicBezTo>
                    <a:pt x="731" y="1285"/>
                    <a:pt x="798" y="1270"/>
                    <a:pt x="870" y="1248"/>
                  </a:cubicBezTo>
                  <a:cubicBezTo>
                    <a:pt x="949" y="1213"/>
                    <a:pt x="1019" y="1169"/>
                    <a:pt x="1081" y="1107"/>
                  </a:cubicBezTo>
                  <a:cubicBezTo>
                    <a:pt x="1142" y="1055"/>
                    <a:pt x="1195" y="984"/>
                    <a:pt x="1230" y="905"/>
                  </a:cubicBezTo>
                  <a:cubicBezTo>
                    <a:pt x="1265" y="835"/>
                    <a:pt x="1283" y="756"/>
                    <a:pt x="1283" y="668"/>
                  </a:cubicBezTo>
                  <a:cubicBezTo>
                    <a:pt x="1292" y="589"/>
                    <a:pt x="1274" y="501"/>
                    <a:pt x="1248" y="422"/>
                  </a:cubicBezTo>
                  <a:cubicBezTo>
                    <a:pt x="1213" y="334"/>
                    <a:pt x="1169" y="264"/>
                    <a:pt x="1107" y="203"/>
                  </a:cubicBezTo>
                  <a:cubicBezTo>
                    <a:pt x="1054" y="141"/>
                    <a:pt x="984" y="97"/>
                    <a:pt x="905" y="62"/>
                  </a:cubicBezTo>
                  <a:cubicBezTo>
                    <a:pt x="835" y="27"/>
                    <a:pt x="756" y="9"/>
                    <a:pt x="668"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1770325" y="3370775"/>
              <a:ext cx="38000" cy="38675"/>
            </a:xfrm>
            <a:custGeom>
              <a:avLst/>
              <a:gdLst/>
              <a:ahLst/>
              <a:cxnLst/>
              <a:rect l="l" t="t" r="r" b="b"/>
              <a:pathLst>
                <a:path w="1520" h="1547" extrusionOk="0">
                  <a:moveTo>
                    <a:pt x="1371" y="1"/>
                  </a:moveTo>
                  <a:lnTo>
                    <a:pt x="949" y="106"/>
                  </a:lnTo>
                  <a:lnTo>
                    <a:pt x="984" y="238"/>
                  </a:lnTo>
                  <a:lnTo>
                    <a:pt x="1107" y="211"/>
                  </a:lnTo>
                  <a:lnTo>
                    <a:pt x="1292" y="976"/>
                  </a:lnTo>
                  <a:lnTo>
                    <a:pt x="1309" y="1028"/>
                  </a:lnTo>
                  <a:lnTo>
                    <a:pt x="1265" y="993"/>
                  </a:lnTo>
                  <a:lnTo>
                    <a:pt x="211" y="273"/>
                  </a:lnTo>
                  <a:lnTo>
                    <a:pt x="0" y="326"/>
                  </a:lnTo>
                  <a:lnTo>
                    <a:pt x="36" y="466"/>
                  </a:lnTo>
                  <a:lnTo>
                    <a:pt x="185" y="431"/>
                  </a:lnTo>
                  <a:lnTo>
                    <a:pt x="413" y="1371"/>
                  </a:lnTo>
                  <a:lnTo>
                    <a:pt x="264" y="1406"/>
                  </a:lnTo>
                  <a:lnTo>
                    <a:pt x="290" y="1547"/>
                  </a:lnTo>
                  <a:lnTo>
                    <a:pt x="712" y="1450"/>
                  </a:lnTo>
                  <a:lnTo>
                    <a:pt x="686" y="1309"/>
                  </a:lnTo>
                  <a:lnTo>
                    <a:pt x="554" y="1336"/>
                  </a:lnTo>
                  <a:lnTo>
                    <a:pt x="378" y="589"/>
                  </a:lnTo>
                  <a:lnTo>
                    <a:pt x="361" y="536"/>
                  </a:lnTo>
                  <a:lnTo>
                    <a:pt x="404" y="580"/>
                  </a:lnTo>
                  <a:lnTo>
                    <a:pt x="1520" y="1318"/>
                  </a:lnTo>
                  <a:lnTo>
                    <a:pt x="1256" y="176"/>
                  </a:lnTo>
                  <a:lnTo>
                    <a:pt x="1406" y="141"/>
                  </a:lnTo>
                  <a:lnTo>
                    <a:pt x="1371"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1"/>
            <p:cNvSpPr/>
            <p:nvPr/>
          </p:nvSpPr>
          <p:spPr>
            <a:xfrm>
              <a:off x="1825450" y="3366175"/>
              <a:ext cx="35375" cy="32950"/>
            </a:xfrm>
            <a:custGeom>
              <a:avLst/>
              <a:gdLst/>
              <a:ahLst/>
              <a:cxnLst/>
              <a:rect l="l" t="t" r="r" b="b"/>
              <a:pathLst>
                <a:path w="1415" h="1318" extrusionOk="0">
                  <a:moveTo>
                    <a:pt x="1405" y="0"/>
                  </a:moveTo>
                  <a:lnTo>
                    <a:pt x="975" y="18"/>
                  </a:lnTo>
                  <a:lnTo>
                    <a:pt x="984" y="158"/>
                  </a:lnTo>
                  <a:lnTo>
                    <a:pt x="1116" y="158"/>
                  </a:lnTo>
                  <a:lnTo>
                    <a:pt x="1151" y="940"/>
                  </a:lnTo>
                  <a:lnTo>
                    <a:pt x="1160" y="993"/>
                  </a:lnTo>
                  <a:lnTo>
                    <a:pt x="1124" y="949"/>
                  </a:lnTo>
                  <a:lnTo>
                    <a:pt x="211" y="53"/>
                  </a:lnTo>
                  <a:lnTo>
                    <a:pt x="0" y="62"/>
                  </a:lnTo>
                  <a:lnTo>
                    <a:pt x="9" y="202"/>
                  </a:lnTo>
                  <a:lnTo>
                    <a:pt x="167" y="202"/>
                  </a:lnTo>
                  <a:lnTo>
                    <a:pt x="211" y="1168"/>
                  </a:lnTo>
                  <a:lnTo>
                    <a:pt x="53" y="1177"/>
                  </a:lnTo>
                  <a:lnTo>
                    <a:pt x="62" y="1318"/>
                  </a:lnTo>
                  <a:lnTo>
                    <a:pt x="492" y="1300"/>
                  </a:lnTo>
                  <a:lnTo>
                    <a:pt x="492" y="1160"/>
                  </a:lnTo>
                  <a:lnTo>
                    <a:pt x="360" y="1160"/>
                  </a:lnTo>
                  <a:lnTo>
                    <a:pt x="325" y="395"/>
                  </a:lnTo>
                  <a:lnTo>
                    <a:pt x="316" y="343"/>
                  </a:lnTo>
                  <a:lnTo>
                    <a:pt x="351" y="387"/>
                  </a:lnTo>
                  <a:lnTo>
                    <a:pt x="1318" y="1318"/>
                  </a:lnTo>
                  <a:lnTo>
                    <a:pt x="1318" y="1318"/>
                  </a:lnTo>
                  <a:lnTo>
                    <a:pt x="1256" y="150"/>
                  </a:lnTo>
                  <a:lnTo>
                    <a:pt x="1414" y="141"/>
                  </a:lnTo>
                  <a:lnTo>
                    <a:pt x="1405"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a:off x="1864525" y="3365950"/>
              <a:ext cx="32300" cy="33850"/>
            </a:xfrm>
            <a:custGeom>
              <a:avLst/>
              <a:gdLst/>
              <a:ahLst/>
              <a:cxnLst/>
              <a:rect l="l" t="t" r="r" b="b"/>
              <a:pathLst>
                <a:path w="1292" h="1354" extrusionOk="0">
                  <a:moveTo>
                    <a:pt x="712" y="325"/>
                  </a:moveTo>
                  <a:lnTo>
                    <a:pt x="721" y="387"/>
                  </a:lnTo>
                  <a:lnTo>
                    <a:pt x="826" y="686"/>
                  </a:lnTo>
                  <a:lnTo>
                    <a:pt x="826" y="686"/>
                  </a:lnTo>
                  <a:lnTo>
                    <a:pt x="554" y="659"/>
                  </a:lnTo>
                  <a:cubicBezTo>
                    <a:pt x="571" y="624"/>
                    <a:pt x="589" y="580"/>
                    <a:pt x="615" y="527"/>
                  </a:cubicBezTo>
                  <a:cubicBezTo>
                    <a:pt x="642" y="483"/>
                    <a:pt x="659" y="431"/>
                    <a:pt x="686" y="387"/>
                  </a:cubicBezTo>
                  <a:cubicBezTo>
                    <a:pt x="686" y="387"/>
                    <a:pt x="694" y="378"/>
                    <a:pt x="694" y="369"/>
                  </a:cubicBezTo>
                  <a:cubicBezTo>
                    <a:pt x="703" y="361"/>
                    <a:pt x="703" y="352"/>
                    <a:pt x="712" y="325"/>
                  </a:cubicBezTo>
                  <a:close/>
                  <a:moveTo>
                    <a:pt x="738" y="0"/>
                  </a:moveTo>
                  <a:cubicBezTo>
                    <a:pt x="642" y="194"/>
                    <a:pt x="545" y="378"/>
                    <a:pt x="449" y="563"/>
                  </a:cubicBezTo>
                  <a:cubicBezTo>
                    <a:pt x="352" y="756"/>
                    <a:pt x="255" y="940"/>
                    <a:pt x="159" y="1133"/>
                  </a:cubicBezTo>
                  <a:lnTo>
                    <a:pt x="9" y="1116"/>
                  </a:lnTo>
                  <a:lnTo>
                    <a:pt x="1" y="1265"/>
                  </a:lnTo>
                  <a:lnTo>
                    <a:pt x="396" y="1292"/>
                  </a:lnTo>
                  <a:lnTo>
                    <a:pt x="405" y="1151"/>
                  </a:lnTo>
                  <a:lnTo>
                    <a:pt x="299" y="1142"/>
                  </a:lnTo>
                  <a:cubicBezTo>
                    <a:pt x="343" y="1063"/>
                    <a:pt x="369" y="1011"/>
                    <a:pt x="396" y="967"/>
                  </a:cubicBezTo>
                  <a:cubicBezTo>
                    <a:pt x="413" y="931"/>
                    <a:pt x="440" y="879"/>
                    <a:pt x="484" y="800"/>
                  </a:cubicBezTo>
                  <a:lnTo>
                    <a:pt x="870" y="826"/>
                  </a:lnTo>
                  <a:cubicBezTo>
                    <a:pt x="896" y="888"/>
                    <a:pt x="914" y="949"/>
                    <a:pt x="932" y="1011"/>
                  </a:cubicBezTo>
                  <a:cubicBezTo>
                    <a:pt x="958" y="1072"/>
                    <a:pt x="976" y="1133"/>
                    <a:pt x="993" y="1195"/>
                  </a:cubicBezTo>
                  <a:lnTo>
                    <a:pt x="896" y="1186"/>
                  </a:lnTo>
                  <a:lnTo>
                    <a:pt x="888" y="1327"/>
                  </a:lnTo>
                  <a:lnTo>
                    <a:pt x="1283" y="1353"/>
                  </a:lnTo>
                  <a:lnTo>
                    <a:pt x="1292" y="1213"/>
                  </a:lnTo>
                  <a:lnTo>
                    <a:pt x="1142" y="1204"/>
                  </a:lnTo>
                  <a:cubicBezTo>
                    <a:pt x="1081" y="1002"/>
                    <a:pt x="1011" y="800"/>
                    <a:pt x="940" y="606"/>
                  </a:cubicBezTo>
                  <a:cubicBezTo>
                    <a:pt x="870" y="404"/>
                    <a:pt x="809" y="202"/>
                    <a:pt x="738" y="0"/>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p:nvPr/>
          </p:nvSpPr>
          <p:spPr>
            <a:xfrm>
              <a:off x="1903400" y="3369450"/>
              <a:ext cx="25700" cy="34075"/>
            </a:xfrm>
            <a:custGeom>
              <a:avLst/>
              <a:gdLst/>
              <a:ahLst/>
              <a:cxnLst/>
              <a:rect l="l" t="t" r="r" b="b"/>
              <a:pathLst>
                <a:path w="1028" h="1363" extrusionOk="0">
                  <a:moveTo>
                    <a:pt x="53" y="1"/>
                  </a:moveTo>
                  <a:lnTo>
                    <a:pt x="0" y="273"/>
                  </a:lnTo>
                  <a:lnTo>
                    <a:pt x="141" y="300"/>
                  </a:lnTo>
                  <a:lnTo>
                    <a:pt x="167" y="168"/>
                  </a:lnTo>
                  <a:lnTo>
                    <a:pt x="439" y="221"/>
                  </a:lnTo>
                  <a:lnTo>
                    <a:pt x="264" y="1178"/>
                  </a:lnTo>
                  <a:lnTo>
                    <a:pt x="106" y="1152"/>
                  </a:lnTo>
                  <a:lnTo>
                    <a:pt x="79" y="1283"/>
                  </a:lnTo>
                  <a:lnTo>
                    <a:pt x="510" y="1362"/>
                  </a:lnTo>
                  <a:lnTo>
                    <a:pt x="536" y="1231"/>
                  </a:lnTo>
                  <a:lnTo>
                    <a:pt x="404" y="1204"/>
                  </a:lnTo>
                  <a:lnTo>
                    <a:pt x="589" y="247"/>
                  </a:lnTo>
                  <a:lnTo>
                    <a:pt x="861" y="300"/>
                  </a:lnTo>
                  <a:lnTo>
                    <a:pt x="835" y="431"/>
                  </a:lnTo>
                  <a:lnTo>
                    <a:pt x="975" y="458"/>
                  </a:lnTo>
                  <a:lnTo>
                    <a:pt x="1028" y="185"/>
                  </a:lnTo>
                  <a:lnTo>
                    <a:pt x="53"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1"/>
            <p:cNvSpPr/>
            <p:nvPr/>
          </p:nvSpPr>
          <p:spPr>
            <a:xfrm>
              <a:off x="1925800" y="3375400"/>
              <a:ext cx="18450" cy="33175"/>
            </a:xfrm>
            <a:custGeom>
              <a:avLst/>
              <a:gdLst/>
              <a:ahLst/>
              <a:cxnLst/>
              <a:rect l="l" t="t" r="r" b="b"/>
              <a:pathLst>
                <a:path w="738" h="1327" extrusionOk="0">
                  <a:moveTo>
                    <a:pt x="316" y="0"/>
                  </a:moveTo>
                  <a:lnTo>
                    <a:pt x="281" y="141"/>
                  </a:lnTo>
                  <a:lnTo>
                    <a:pt x="422" y="176"/>
                  </a:lnTo>
                  <a:lnTo>
                    <a:pt x="167" y="1116"/>
                  </a:lnTo>
                  <a:lnTo>
                    <a:pt x="35" y="1080"/>
                  </a:lnTo>
                  <a:lnTo>
                    <a:pt x="0" y="1212"/>
                  </a:lnTo>
                  <a:lnTo>
                    <a:pt x="413" y="1326"/>
                  </a:lnTo>
                  <a:lnTo>
                    <a:pt x="448" y="1186"/>
                  </a:lnTo>
                  <a:lnTo>
                    <a:pt x="316" y="1151"/>
                  </a:lnTo>
                  <a:lnTo>
                    <a:pt x="562" y="211"/>
                  </a:lnTo>
                  <a:lnTo>
                    <a:pt x="703" y="246"/>
                  </a:lnTo>
                  <a:lnTo>
                    <a:pt x="738" y="114"/>
                  </a:lnTo>
                  <a:lnTo>
                    <a:pt x="316"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1942925" y="3383450"/>
              <a:ext cx="32300" cy="32150"/>
            </a:xfrm>
            <a:custGeom>
              <a:avLst/>
              <a:gdLst/>
              <a:ahLst/>
              <a:cxnLst/>
              <a:rect l="l" t="t" r="r" b="b"/>
              <a:pathLst>
                <a:path w="1292" h="1286" extrusionOk="0">
                  <a:moveTo>
                    <a:pt x="624" y="144"/>
                  </a:moveTo>
                  <a:cubicBezTo>
                    <a:pt x="685" y="144"/>
                    <a:pt x="756" y="152"/>
                    <a:pt x="817" y="170"/>
                  </a:cubicBezTo>
                  <a:cubicBezTo>
                    <a:pt x="879" y="196"/>
                    <a:pt x="940" y="231"/>
                    <a:pt x="984" y="275"/>
                  </a:cubicBezTo>
                  <a:cubicBezTo>
                    <a:pt x="1028" y="319"/>
                    <a:pt x="1072" y="372"/>
                    <a:pt x="1098" y="433"/>
                  </a:cubicBezTo>
                  <a:cubicBezTo>
                    <a:pt x="1125" y="486"/>
                    <a:pt x="1133" y="548"/>
                    <a:pt x="1142" y="618"/>
                  </a:cubicBezTo>
                  <a:cubicBezTo>
                    <a:pt x="1142" y="679"/>
                    <a:pt x="1133" y="741"/>
                    <a:pt x="1116" y="811"/>
                  </a:cubicBezTo>
                  <a:cubicBezTo>
                    <a:pt x="1089" y="873"/>
                    <a:pt x="1054" y="934"/>
                    <a:pt x="1010" y="978"/>
                  </a:cubicBezTo>
                  <a:cubicBezTo>
                    <a:pt x="966" y="1031"/>
                    <a:pt x="914" y="1066"/>
                    <a:pt x="861" y="1092"/>
                  </a:cubicBezTo>
                  <a:cubicBezTo>
                    <a:pt x="800" y="1119"/>
                    <a:pt x="738" y="1136"/>
                    <a:pt x="677" y="1145"/>
                  </a:cubicBezTo>
                  <a:cubicBezTo>
                    <a:pt x="606" y="1145"/>
                    <a:pt x="545" y="1136"/>
                    <a:pt x="483" y="1110"/>
                  </a:cubicBezTo>
                  <a:cubicBezTo>
                    <a:pt x="413" y="1092"/>
                    <a:pt x="360" y="1057"/>
                    <a:pt x="317" y="1013"/>
                  </a:cubicBezTo>
                  <a:cubicBezTo>
                    <a:pt x="264" y="969"/>
                    <a:pt x="229" y="917"/>
                    <a:pt x="202" y="855"/>
                  </a:cubicBezTo>
                  <a:cubicBezTo>
                    <a:pt x="176" y="802"/>
                    <a:pt x="158" y="741"/>
                    <a:pt x="158" y="671"/>
                  </a:cubicBezTo>
                  <a:cubicBezTo>
                    <a:pt x="150" y="609"/>
                    <a:pt x="158" y="539"/>
                    <a:pt x="185" y="477"/>
                  </a:cubicBezTo>
                  <a:cubicBezTo>
                    <a:pt x="211" y="416"/>
                    <a:pt x="237" y="354"/>
                    <a:pt x="290" y="311"/>
                  </a:cubicBezTo>
                  <a:cubicBezTo>
                    <a:pt x="334" y="258"/>
                    <a:pt x="378" y="223"/>
                    <a:pt x="439" y="196"/>
                  </a:cubicBezTo>
                  <a:cubicBezTo>
                    <a:pt x="501" y="170"/>
                    <a:pt x="554" y="152"/>
                    <a:pt x="624" y="144"/>
                  </a:cubicBezTo>
                  <a:close/>
                  <a:moveTo>
                    <a:pt x="658" y="1"/>
                  </a:moveTo>
                  <a:cubicBezTo>
                    <a:pt x="643" y="1"/>
                    <a:pt x="629" y="2"/>
                    <a:pt x="615" y="3"/>
                  </a:cubicBezTo>
                  <a:cubicBezTo>
                    <a:pt x="527" y="3"/>
                    <a:pt x="448" y="29"/>
                    <a:pt x="378" y="65"/>
                  </a:cubicBezTo>
                  <a:cubicBezTo>
                    <a:pt x="299" y="100"/>
                    <a:pt x="229" y="144"/>
                    <a:pt x="176" y="214"/>
                  </a:cubicBezTo>
                  <a:cubicBezTo>
                    <a:pt x="114" y="275"/>
                    <a:pt x="71" y="346"/>
                    <a:pt x="44" y="425"/>
                  </a:cubicBezTo>
                  <a:cubicBezTo>
                    <a:pt x="18" y="513"/>
                    <a:pt x="0" y="592"/>
                    <a:pt x="9" y="679"/>
                  </a:cubicBezTo>
                  <a:cubicBezTo>
                    <a:pt x="9" y="767"/>
                    <a:pt x="35" y="846"/>
                    <a:pt x="71" y="917"/>
                  </a:cubicBezTo>
                  <a:cubicBezTo>
                    <a:pt x="106" y="987"/>
                    <a:pt x="150" y="1057"/>
                    <a:pt x="211" y="1119"/>
                  </a:cubicBezTo>
                  <a:cubicBezTo>
                    <a:pt x="273" y="1171"/>
                    <a:pt x="343" y="1215"/>
                    <a:pt x="431" y="1242"/>
                  </a:cubicBezTo>
                  <a:cubicBezTo>
                    <a:pt x="510" y="1277"/>
                    <a:pt x="598" y="1285"/>
                    <a:pt x="677" y="1285"/>
                  </a:cubicBezTo>
                  <a:cubicBezTo>
                    <a:pt x="764" y="1277"/>
                    <a:pt x="844" y="1259"/>
                    <a:pt x="923" y="1224"/>
                  </a:cubicBezTo>
                  <a:cubicBezTo>
                    <a:pt x="993" y="1189"/>
                    <a:pt x="1063" y="1136"/>
                    <a:pt x="1116" y="1075"/>
                  </a:cubicBezTo>
                  <a:cubicBezTo>
                    <a:pt x="1177" y="1013"/>
                    <a:pt x="1221" y="943"/>
                    <a:pt x="1256" y="864"/>
                  </a:cubicBezTo>
                  <a:cubicBezTo>
                    <a:pt x="1283" y="776"/>
                    <a:pt x="1291" y="697"/>
                    <a:pt x="1291" y="609"/>
                  </a:cubicBezTo>
                  <a:cubicBezTo>
                    <a:pt x="1283" y="521"/>
                    <a:pt x="1265" y="442"/>
                    <a:pt x="1230" y="372"/>
                  </a:cubicBezTo>
                  <a:cubicBezTo>
                    <a:pt x="1195" y="293"/>
                    <a:pt x="1142" y="231"/>
                    <a:pt x="1081" y="170"/>
                  </a:cubicBezTo>
                  <a:cubicBezTo>
                    <a:pt x="1019" y="108"/>
                    <a:pt x="949" y="65"/>
                    <a:pt x="861" y="38"/>
                  </a:cubicBezTo>
                  <a:cubicBezTo>
                    <a:pt x="796" y="17"/>
                    <a:pt x="725" y="1"/>
                    <a:pt x="658"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1971025" y="3392525"/>
              <a:ext cx="45700" cy="43500"/>
            </a:xfrm>
            <a:custGeom>
              <a:avLst/>
              <a:gdLst/>
              <a:ahLst/>
              <a:cxnLst/>
              <a:rect l="l" t="t" r="r" b="b"/>
              <a:pathLst>
                <a:path w="1828" h="1740" extrusionOk="0">
                  <a:moveTo>
                    <a:pt x="572" y="0"/>
                  </a:moveTo>
                  <a:lnTo>
                    <a:pt x="510" y="132"/>
                  </a:lnTo>
                  <a:lnTo>
                    <a:pt x="651" y="202"/>
                  </a:lnTo>
                  <a:lnTo>
                    <a:pt x="203" y="1063"/>
                  </a:lnTo>
                  <a:lnTo>
                    <a:pt x="71" y="993"/>
                  </a:lnTo>
                  <a:lnTo>
                    <a:pt x="1" y="1116"/>
                  </a:lnTo>
                  <a:lnTo>
                    <a:pt x="387" y="1318"/>
                  </a:lnTo>
                  <a:lnTo>
                    <a:pt x="449" y="1195"/>
                  </a:lnTo>
                  <a:lnTo>
                    <a:pt x="334" y="1133"/>
                  </a:lnTo>
                  <a:lnTo>
                    <a:pt x="686" y="448"/>
                  </a:lnTo>
                  <a:lnTo>
                    <a:pt x="712" y="395"/>
                  </a:lnTo>
                  <a:lnTo>
                    <a:pt x="721" y="457"/>
                  </a:lnTo>
                  <a:lnTo>
                    <a:pt x="1090" y="1739"/>
                  </a:lnTo>
                  <a:lnTo>
                    <a:pt x="1626" y="694"/>
                  </a:lnTo>
                  <a:lnTo>
                    <a:pt x="1766" y="773"/>
                  </a:lnTo>
                  <a:lnTo>
                    <a:pt x="1828" y="641"/>
                  </a:lnTo>
                  <a:lnTo>
                    <a:pt x="1441" y="448"/>
                  </a:lnTo>
                  <a:lnTo>
                    <a:pt x="1380" y="571"/>
                  </a:lnTo>
                  <a:lnTo>
                    <a:pt x="1494" y="633"/>
                  </a:lnTo>
                  <a:lnTo>
                    <a:pt x="1134" y="1327"/>
                  </a:lnTo>
                  <a:lnTo>
                    <a:pt x="1107" y="1379"/>
                  </a:lnTo>
                  <a:lnTo>
                    <a:pt x="1099" y="1327"/>
                  </a:lnTo>
                  <a:lnTo>
                    <a:pt x="756" y="97"/>
                  </a:lnTo>
                  <a:lnTo>
                    <a:pt x="572"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2004175" y="3419750"/>
              <a:ext cx="31875" cy="36250"/>
            </a:xfrm>
            <a:custGeom>
              <a:avLst/>
              <a:gdLst/>
              <a:ahLst/>
              <a:cxnLst/>
              <a:rect l="l" t="t" r="r" b="b"/>
              <a:pathLst>
                <a:path w="1275" h="1450" extrusionOk="0">
                  <a:moveTo>
                    <a:pt x="1090" y="273"/>
                  </a:moveTo>
                  <a:lnTo>
                    <a:pt x="1073" y="334"/>
                  </a:lnTo>
                  <a:lnTo>
                    <a:pt x="1011" y="633"/>
                  </a:lnTo>
                  <a:lnTo>
                    <a:pt x="783" y="483"/>
                  </a:lnTo>
                  <a:cubicBezTo>
                    <a:pt x="818" y="457"/>
                    <a:pt x="862" y="431"/>
                    <a:pt x="906" y="396"/>
                  </a:cubicBezTo>
                  <a:cubicBezTo>
                    <a:pt x="950" y="369"/>
                    <a:pt x="993" y="334"/>
                    <a:pt x="1037" y="308"/>
                  </a:cubicBezTo>
                  <a:cubicBezTo>
                    <a:pt x="1046" y="308"/>
                    <a:pt x="1046" y="308"/>
                    <a:pt x="1055" y="299"/>
                  </a:cubicBezTo>
                  <a:cubicBezTo>
                    <a:pt x="1064" y="290"/>
                    <a:pt x="1073" y="281"/>
                    <a:pt x="1090" y="273"/>
                  </a:cubicBezTo>
                  <a:close/>
                  <a:moveTo>
                    <a:pt x="1275" y="0"/>
                  </a:moveTo>
                  <a:lnTo>
                    <a:pt x="1275" y="0"/>
                  </a:lnTo>
                  <a:cubicBezTo>
                    <a:pt x="1099" y="115"/>
                    <a:pt x="914" y="229"/>
                    <a:pt x="739" y="343"/>
                  </a:cubicBezTo>
                  <a:cubicBezTo>
                    <a:pt x="563" y="457"/>
                    <a:pt x="387" y="571"/>
                    <a:pt x="203" y="685"/>
                  </a:cubicBezTo>
                  <a:lnTo>
                    <a:pt x="80" y="606"/>
                  </a:lnTo>
                  <a:lnTo>
                    <a:pt x="1" y="721"/>
                  </a:lnTo>
                  <a:lnTo>
                    <a:pt x="335" y="949"/>
                  </a:lnTo>
                  <a:lnTo>
                    <a:pt x="414" y="826"/>
                  </a:lnTo>
                  <a:lnTo>
                    <a:pt x="326" y="773"/>
                  </a:lnTo>
                  <a:cubicBezTo>
                    <a:pt x="396" y="721"/>
                    <a:pt x="458" y="685"/>
                    <a:pt x="493" y="668"/>
                  </a:cubicBezTo>
                  <a:cubicBezTo>
                    <a:pt x="528" y="642"/>
                    <a:pt x="581" y="606"/>
                    <a:pt x="651" y="563"/>
                  </a:cubicBezTo>
                  <a:lnTo>
                    <a:pt x="976" y="782"/>
                  </a:lnTo>
                  <a:cubicBezTo>
                    <a:pt x="967" y="852"/>
                    <a:pt x="950" y="914"/>
                    <a:pt x="941" y="975"/>
                  </a:cubicBezTo>
                  <a:cubicBezTo>
                    <a:pt x="923" y="1037"/>
                    <a:pt x="914" y="1098"/>
                    <a:pt x="897" y="1160"/>
                  </a:cubicBezTo>
                  <a:lnTo>
                    <a:pt x="818" y="1107"/>
                  </a:lnTo>
                  <a:lnTo>
                    <a:pt x="739" y="1221"/>
                  </a:lnTo>
                  <a:lnTo>
                    <a:pt x="1064" y="1450"/>
                  </a:lnTo>
                  <a:lnTo>
                    <a:pt x="1143" y="1327"/>
                  </a:lnTo>
                  <a:lnTo>
                    <a:pt x="1020" y="1248"/>
                  </a:lnTo>
                  <a:cubicBezTo>
                    <a:pt x="1064" y="1037"/>
                    <a:pt x="1108" y="826"/>
                    <a:pt x="1152" y="624"/>
                  </a:cubicBezTo>
                  <a:cubicBezTo>
                    <a:pt x="1187" y="422"/>
                    <a:pt x="1231" y="211"/>
                    <a:pt x="1275" y="0"/>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2032500" y="3433575"/>
              <a:ext cx="27925" cy="38450"/>
            </a:xfrm>
            <a:custGeom>
              <a:avLst/>
              <a:gdLst/>
              <a:ahLst/>
              <a:cxnLst/>
              <a:rect l="l" t="t" r="r" b="b"/>
              <a:pathLst>
                <a:path w="1117" h="1538" extrusionOk="0">
                  <a:moveTo>
                    <a:pt x="818" y="1"/>
                  </a:moveTo>
                  <a:lnTo>
                    <a:pt x="721" y="115"/>
                  </a:lnTo>
                  <a:lnTo>
                    <a:pt x="800" y="176"/>
                  </a:lnTo>
                  <a:lnTo>
                    <a:pt x="168" y="914"/>
                  </a:lnTo>
                  <a:lnTo>
                    <a:pt x="89" y="853"/>
                  </a:lnTo>
                  <a:lnTo>
                    <a:pt x="1" y="958"/>
                  </a:lnTo>
                  <a:lnTo>
                    <a:pt x="686" y="1538"/>
                  </a:lnTo>
                  <a:lnTo>
                    <a:pt x="862" y="1336"/>
                  </a:lnTo>
                  <a:lnTo>
                    <a:pt x="756" y="1239"/>
                  </a:lnTo>
                  <a:lnTo>
                    <a:pt x="669" y="1345"/>
                  </a:lnTo>
                  <a:lnTo>
                    <a:pt x="282" y="1011"/>
                  </a:lnTo>
                  <a:lnTo>
                    <a:pt x="914" y="273"/>
                  </a:lnTo>
                  <a:lnTo>
                    <a:pt x="1029" y="370"/>
                  </a:lnTo>
                  <a:lnTo>
                    <a:pt x="1117" y="264"/>
                  </a:lnTo>
                  <a:lnTo>
                    <a:pt x="818"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2060850" y="3462125"/>
              <a:ext cx="32950" cy="29025"/>
            </a:xfrm>
            <a:custGeom>
              <a:avLst/>
              <a:gdLst/>
              <a:ahLst/>
              <a:cxnLst/>
              <a:rect l="l" t="t" r="r" b="b"/>
              <a:pathLst>
                <a:path w="1318" h="1161" extrusionOk="0">
                  <a:moveTo>
                    <a:pt x="975" y="264"/>
                  </a:moveTo>
                  <a:lnTo>
                    <a:pt x="1080" y="378"/>
                  </a:lnTo>
                  <a:cubicBezTo>
                    <a:pt x="1107" y="405"/>
                    <a:pt x="1124" y="440"/>
                    <a:pt x="1142" y="466"/>
                  </a:cubicBezTo>
                  <a:cubicBezTo>
                    <a:pt x="1159" y="501"/>
                    <a:pt x="1168" y="528"/>
                    <a:pt x="1168" y="563"/>
                  </a:cubicBezTo>
                  <a:cubicBezTo>
                    <a:pt x="1168" y="589"/>
                    <a:pt x="1168" y="615"/>
                    <a:pt x="1159" y="642"/>
                  </a:cubicBezTo>
                  <a:cubicBezTo>
                    <a:pt x="1151" y="668"/>
                    <a:pt x="1133" y="695"/>
                    <a:pt x="1116" y="712"/>
                  </a:cubicBezTo>
                  <a:cubicBezTo>
                    <a:pt x="1098" y="730"/>
                    <a:pt x="1080" y="738"/>
                    <a:pt x="1054" y="747"/>
                  </a:cubicBezTo>
                  <a:cubicBezTo>
                    <a:pt x="1028" y="765"/>
                    <a:pt x="1001" y="765"/>
                    <a:pt x="975" y="765"/>
                  </a:cubicBezTo>
                  <a:cubicBezTo>
                    <a:pt x="940" y="765"/>
                    <a:pt x="914" y="756"/>
                    <a:pt x="878" y="738"/>
                  </a:cubicBezTo>
                  <a:cubicBezTo>
                    <a:pt x="843" y="721"/>
                    <a:pt x="817" y="695"/>
                    <a:pt x="782" y="651"/>
                  </a:cubicBezTo>
                  <a:lnTo>
                    <a:pt x="676" y="536"/>
                  </a:lnTo>
                  <a:lnTo>
                    <a:pt x="975" y="264"/>
                  </a:lnTo>
                  <a:close/>
                  <a:moveTo>
                    <a:pt x="931" y="1"/>
                  </a:moveTo>
                  <a:lnTo>
                    <a:pt x="826" y="97"/>
                  </a:lnTo>
                  <a:lnTo>
                    <a:pt x="878" y="150"/>
                  </a:lnTo>
                  <a:lnTo>
                    <a:pt x="158" y="809"/>
                  </a:lnTo>
                  <a:lnTo>
                    <a:pt x="105" y="747"/>
                  </a:lnTo>
                  <a:lnTo>
                    <a:pt x="0" y="844"/>
                  </a:lnTo>
                  <a:lnTo>
                    <a:pt x="290" y="1160"/>
                  </a:lnTo>
                  <a:lnTo>
                    <a:pt x="395" y="1063"/>
                  </a:lnTo>
                  <a:lnTo>
                    <a:pt x="255" y="914"/>
                  </a:lnTo>
                  <a:lnTo>
                    <a:pt x="571" y="633"/>
                  </a:lnTo>
                  <a:lnTo>
                    <a:pt x="694" y="782"/>
                  </a:lnTo>
                  <a:cubicBezTo>
                    <a:pt x="782" y="870"/>
                    <a:pt x="870" y="914"/>
                    <a:pt x="957" y="923"/>
                  </a:cubicBezTo>
                  <a:cubicBezTo>
                    <a:pt x="966" y="924"/>
                    <a:pt x="975" y="924"/>
                    <a:pt x="984" y="924"/>
                  </a:cubicBezTo>
                  <a:cubicBezTo>
                    <a:pt x="1063" y="924"/>
                    <a:pt x="1141" y="889"/>
                    <a:pt x="1212" y="817"/>
                  </a:cubicBezTo>
                  <a:cubicBezTo>
                    <a:pt x="1256" y="782"/>
                    <a:pt x="1291" y="738"/>
                    <a:pt x="1300" y="686"/>
                  </a:cubicBezTo>
                  <a:cubicBezTo>
                    <a:pt x="1309" y="633"/>
                    <a:pt x="1318" y="589"/>
                    <a:pt x="1309" y="536"/>
                  </a:cubicBezTo>
                  <a:cubicBezTo>
                    <a:pt x="1300" y="484"/>
                    <a:pt x="1282" y="440"/>
                    <a:pt x="1256" y="387"/>
                  </a:cubicBezTo>
                  <a:cubicBezTo>
                    <a:pt x="1239" y="343"/>
                    <a:pt x="1212" y="308"/>
                    <a:pt x="1186" y="282"/>
                  </a:cubicBezTo>
                  <a:lnTo>
                    <a:pt x="931"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2076000" y="3493300"/>
              <a:ext cx="36025" cy="32325"/>
            </a:xfrm>
            <a:custGeom>
              <a:avLst/>
              <a:gdLst/>
              <a:ahLst/>
              <a:cxnLst/>
              <a:rect l="l" t="t" r="r" b="b"/>
              <a:pathLst>
                <a:path w="1441" h="1293" extrusionOk="0">
                  <a:moveTo>
                    <a:pt x="1168" y="194"/>
                  </a:moveTo>
                  <a:lnTo>
                    <a:pt x="1133" y="238"/>
                  </a:lnTo>
                  <a:lnTo>
                    <a:pt x="975" y="510"/>
                  </a:lnTo>
                  <a:lnTo>
                    <a:pt x="817" y="291"/>
                  </a:lnTo>
                  <a:cubicBezTo>
                    <a:pt x="861" y="273"/>
                    <a:pt x="905" y="264"/>
                    <a:pt x="958" y="247"/>
                  </a:cubicBezTo>
                  <a:cubicBezTo>
                    <a:pt x="1010" y="238"/>
                    <a:pt x="1063" y="220"/>
                    <a:pt x="1116" y="212"/>
                  </a:cubicBezTo>
                  <a:lnTo>
                    <a:pt x="1133" y="212"/>
                  </a:lnTo>
                  <a:cubicBezTo>
                    <a:pt x="1142" y="203"/>
                    <a:pt x="1151" y="203"/>
                    <a:pt x="1168" y="194"/>
                  </a:cubicBezTo>
                  <a:close/>
                  <a:moveTo>
                    <a:pt x="1441" y="1"/>
                  </a:moveTo>
                  <a:cubicBezTo>
                    <a:pt x="1230" y="54"/>
                    <a:pt x="1028" y="97"/>
                    <a:pt x="817" y="141"/>
                  </a:cubicBezTo>
                  <a:cubicBezTo>
                    <a:pt x="615" y="194"/>
                    <a:pt x="413" y="238"/>
                    <a:pt x="202" y="291"/>
                  </a:cubicBezTo>
                  <a:lnTo>
                    <a:pt x="114" y="177"/>
                  </a:lnTo>
                  <a:lnTo>
                    <a:pt x="0" y="256"/>
                  </a:lnTo>
                  <a:lnTo>
                    <a:pt x="237" y="581"/>
                  </a:lnTo>
                  <a:lnTo>
                    <a:pt x="351" y="493"/>
                  </a:lnTo>
                  <a:lnTo>
                    <a:pt x="290" y="414"/>
                  </a:lnTo>
                  <a:cubicBezTo>
                    <a:pt x="369" y="387"/>
                    <a:pt x="439" y="379"/>
                    <a:pt x="474" y="370"/>
                  </a:cubicBezTo>
                  <a:cubicBezTo>
                    <a:pt x="518" y="361"/>
                    <a:pt x="580" y="343"/>
                    <a:pt x="668" y="326"/>
                  </a:cubicBezTo>
                  <a:lnTo>
                    <a:pt x="896" y="642"/>
                  </a:lnTo>
                  <a:cubicBezTo>
                    <a:pt x="861" y="695"/>
                    <a:pt x="835" y="747"/>
                    <a:pt x="799" y="809"/>
                  </a:cubicBezTo>
                  <a:cubicBezTo>
                    <a:pt x="764" y="862"/>
                    <a:pt x="729" y="914"/>
                    <a:pt x="703" y="967"/>
                  </a:cubicBezTo>
                  <a:lnTo>
                    <a:pt x="641" y="888"/>
                  </a:lnTo>
                  <a:lnTo>
                    <a:pt x="527" y="976"/>
                  </a:lnTo>
                  <a:lnTo>
                    <a:pt x="764" y="1292"/>
                  </a:lnTo>
                  <a:lnTo>
                    <a:pt x="878" y="1213"/>
                  </a:lnTo>
                  <a:lnTo>
                    <a:pt x="791" y="1090"/>
                  </a:lnTo>
                  <a:cubicBezTo>
                    <a:pt x="896" y="906"/>
                    <a:pt x="1010" y="730"/>
                    <a:pt x="1116" y="545"/>
                  </a:cubicBezTo>
                  <a:cubicBezTo>
                    <a:pt x="1221" y="361"/>
                    <a:pt x="1326" y="185"/>
                    <a:pt x="1441"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2096200" y="3511975"/>
              <a:ext cx="33625" cy="35375"/>
            </a:xfrm>
            <a:custGeom>
              <a:avLst/>
              <a:gdLst/>
              <a:ahLst/>
              <a:cxnLst/>
              <a:rect l="l" t="t" r="r" b="b"/>
              <a:pathLst>
                <a:path w="1345" h="1415" extrusionOk="0">
                  <a:moveTo>
                    <a:pt x="1072" y="273"/>
                  </a:moveTo>
                  <a:lnTo>
                    <a:pt x="1151" y="405"/>
                  </a:lnTo>
                  <a:cubicBezTo>
                    <a:pt x="1168" y="440"/>
                    <a:pt x="1186" y="475"/>
                    <a:pt x="1195" y="501"/>
                  </a:cubicBezTo>
                  <a:cubicBezTo>
                    <a:pt x="1204" y="536"/>
                    <a:pt x="1204" y="571"/>
                    <a:pt x="1195" y="598"/>
                  </a:cubicBezTo>
                  <a:cubicBezTo>
                    <a:pt x="1195" y="633"/>
                    <a:pt x="1186" y="659"/>
                    <a:pt x="1168" y="677"/>
                  </a:cubicBezTo>
                  <a:cubicBezTo>
                    <a:pt x="1160" y="703"/>
                    <a:pt x="1142" y="721"/>
                    <a:pt x="1116" y="738"/>
                  </a:cubicBezTo>
                  <a:cubicBezTo>
                    <a:pt x="1098" y="747"/>
                    <a:pt x="1072" y="756"/>
                    <a:pt x="1045" y="765"/>
                  </a:cubicBezTo>
                  <a:cubicBezTo>
                    <a:pt x="1019" y="765"/>
                    <a:pt x="993" y="765"/>
                    <a:pt x="966" y="756"/>
                  </a:cubicBezTo>
                  <a:cubicBezTo>
                    <a:pt x="940" y="747"/>
                    <a:pt x="914" y="738"/>
                    <a:pt x="879" y="712"/>
                  </a:cubicBezTo>
                  <a:cubicBezTo>
                    <a:pt x="852" y="694"/>
                    <a:pt x="826" y="659"/>
                    <a:pt x="800" y="607"/>
                  </a:cubicBezTo>
                  <a:lnTo>
                    <a:pt x="720" y="475"/>
                  </a:lnTo>
                  <a:lnTo>
                    <a:pt x="1072" y="273"/>
                  </a:lnTo>
                  <a:close/>
                  <a:moveTo>
                    <a:pt x="1081" y="0"/>
                  </a:moveTo>
                  <a:lnTo>
                    <a:pt x="958" y="71"/>
                  </a:lnTo>
                  <a:lnTo>
                    <a:pt x="1002" y="141"/>
                  </a:lnTo>
                  <a:lnTo>
                    <a:pt x="158" y="633"/>
                  </a:lnTo>
                  <a:lnTo>
                    <a:pt x="123" y="563"/>
                  </a:lnTo>
                  <a:lnTo>
                    <a:pt x="0" y="633"/>
                  </a:lnTo>
                  <a:lnTo>
                    <a:pt x="211" y="1002"/>
                  </a:lnTo>
                  <a:lnTo>
                    <a:pt x="334" y="932"/>
                  </a:lnTo>
                  <a:lnTo>
                    <a:pt x="237" y="756"/>
                  </a:lnTo>
                  <a:lnTo>
                    <a:pt x="598" y="545"/>
                  </a:lnTo>
                  <a:lnTo>
                    <a:pt x="633" y="615"/>
                  </a:lnTo>
                  <a:cubicBezTo>
                    <a:pt x="641" y="624"/>
                    <a:pt x="650" y="642"/>
                    <a:pt x="650" y="642"/>
                  </a:cubicBezTo>
                  <a:cubicBezTo>
                    <a:pt x="659" y="650"/>
                    <a:pt x="668" y="668"/>
                    <a:pt x="677" y="677"/>
                  </a:cubicBezTo>
                  <a:lnTo>
                    <a:pt x="325" y="1186"/>
                  </a:lnTo>
                  <a:lnTo>
                    <a:pt x="457" y="1415"/>
                  </a:lnTo>
                  <a:lnTo>
                    <a:pt x="571" y="1344"/>
                  </a:lnTo>
                  <a:lnTo>
                    <a:pt x="492" y="1195"/>
                  </a:lnTo>
                  <a:lnTo>
                    <a:pt x="764" y="809"/>
                  </a:lnTo>
                  <a:cubicBezTo>
                    <a:pt x="817" y="870"/>
                    <a:pt x="887" y="914"/>
                    <a:pt x="966" y="923"/>
                  </a:cubicBezTo>
                  <a:cubicBezTo>
                    <a:pt x="975" y="924"/>
                    <a:pt x="985" y="924"/>
                    <a:pt x="994" y="924"/>
                  </a:cubicBezTo>
                  <a:cubicBezTo>
                    <a:pt x="1057" y="924"/>
                    <a:pt x="1125" y="900"/>
                    <a:pt x="1186" y="861"/>
                  </a:cubicBezTo>
                  <a:cubicBezTo>
                    <a:pt x="1239" y="835"/>
                    <a:pt x="1283" y="791"/>
                    <a:pt x="1300" y="747"/>
                  </a:cubicBezTo>
                  <a:cubicBezTo>
                    <a:pt x="1327" y="703"/>
                    <a:pt x="1335" y="650"/>
                    <a:pt x="1344" y="607"/>
                  </a:cubicBezTo>
                  <a:cubicBezTo>
                    <a:pt x="1344" y="554"/>
                    <a:pt x="1335" y="501"/>
                    <a:pt x="1327" y="448"/>
                  </a:cubicBezTo>
                  <a:cubicBezTo>
                    <a:pt x="1309" y="405"/>
                    <a:pt x="1291" y="361"/>
                    <a:pt x="1274" y="325"/>
                  </a:cubicBezTo>
                  <a:lnTo>
                    <a:pt x="1081"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2108700" y="3536350"/>
              <a:ext cx="39350" cy="38225"/>
            </a:xfrm>
            <a:custGeom>
              <a:avLst/>
              <a:gdLst/>
              <a:ahLst/>
              <a:cxnLst/>
              <a:rect l="l" t="t" r="r" b="b"/>
              <a:pathLst>
                <a:path w="1574" h="1529" extrusionOk="0">
                  <a:moveTo>
                    <a:pt x="1143" y="0"/>
                  </a:moveTo>
                  <a:lnTo>
                    <a:pt x="1011" y="62"/>
                  </a:lnTo>
                  <a:lnTo>
                    <a:pt x="1072" y="185"/>
                  </a:lnTo>
                  <a:lnTo>
                    <a:pt x="185" y="589"/>
                  </a:lnTo>
                  <a:lnTo>
                    <a:pt x="133" y="466"/>
                  </a:lnTo>
                  <a:lnTo>
                    <a:pt x="1" y="519"/>
                  </a:lnTo>
                  <a:lnTo>
                    <a:pt x="177" y="914"/>
                  </a:lnTo>
                  <a:lnTo>
                    <a:pt x="308" y="861"/>
                  </a:lnTo>
                  <a:lnTo>
                    <a:pt x="247" y="721"/>
                  </a:lnTo>
                  <a:lnTo>
                    <a:pt x="616" y="554"/>
                  </a:lnTo>
                  <a:lnTo>
                    <a:pt x="756" y="615"/>
                  </a:lnTo>
                  <a:cubicBezTo>
                    <a:pt x="704" y="712"/>
                    <a:pt x="660" y="809"/>
                    <a:pt x="607" y="905"/>
                  </a:cubicBezTo>
                  <a:cubicBezTo>
                    <a:pt x="563" y="1002"/>
                    <a:pt x="510" y="1090"/>
                    <a:pt x="458" y="1195"/>
                  </a:cubicBezTo>
                  <a:lnTo>
                    <a:pt x="422" y="1107"/>
                  </a:lnTo>
                  <a:lnTo>
                    <a:pt x="291" y="1169"/>
                  </a:lnTo>
                  <a:lnTo>
                    <a:pt x="458" y="1529"/>
                  </a:lnTo>
                  <a:lnTo>
                    <a:pt x="589" y="1467"/>
                  </a:lnTo>
                  <a:lnTo>
                    <a:pt x="537" y="1353"/>
                  </a:lnTo>
                  <a:cubicBezTo>
                    <a:pt x="589" y="1239"/>
                    <a:pt x="651" y="1125"/>
                    <a:pt x="712" y="1011"/>
                  </a:cubicBezTo>
                  <a:cubicBezTo>
                    <a:pt x="765" y="896"/>
                    <a:pt x="827" y="782"/>
                    <a:pt x="888" y="668"/>
                  </a:cubicBezTo>
                  <a:lnTo>
                    <a:pt x="1380" y="861"/>
                  </a:lnTo>
                  <a:lnTo>
                    <a:pt x="1441" y="1002"/>
                  </a:lnTo>
                  <a:lnTo>
                    <a:pt x="1573" y="940"/>
                  </a:lnTo>
                  <a:lnTo>
                    <a:pt x="1406" y="580"/>
                  </a:lnTo>
                  <a:lnTo>
                    <a:pt x="1275" y="633"/>
                  </a:lnTo>
                  <a:lnTo>
                    <a:pt x="1301" y="694"/>
                  </a:lnTo>
                  <a:lnTo>
                    <a:pt x="809" y="501"/>
                  </a:lnTo>
                  <a:lnTo>
                    <a:pt x="756" y="484"/>
                  </a:lnTo>
                  <a:cubicBezTo>
                    <a:pt x="765" y="484"/>
                    <a:pt x="774" y="484"/>
                    <a:pt x="791" y="475"/>
                  </a:cubicBezTo>
                  <a:cubicBezTo>
                    <a:pt x="800" y="475"/>
                    <a:pt x="809" y="466"/>
                    <a:pt x="818" y="466"/>
                  </a:cubicBezTo>
                  <a:lnTo>
                    <a:pt x="1134" y="325"/>
                  </a:lnTo>
                  <a:lnTo>
                    <a:pt x="1178" y="422"/>
                  </a:lnTo>
                  <a:lnTo>
                    <a:pt x="1310" y="361"/>
                  </a:lnTo>
                  <a:lnTo>
                    <a:pt x="1143"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41"/>
          <p:cNvGrpSpPr/>
          <p:nvPr/>
        </p:nvGrpSpPr>
        <p:grpSpPr>
          <a:xfrm>
            <a:off x="1886851" y="931177"/>
            <a:ext cx="1422751" cy="1049964"/>
            <a:chOff x="6409858" y="765723"/>
            <a:chExt cx="1553730" cy="1146624"/>
          </a:xfrm>
        </p:grpSpPr>
        <p:grpSp>
          <p:nvGrpSpPr>
            <p:cNvPr id="603" name="Google Shape;603;p41"/>
            <p:cNvGrpSpPr/>
            <p:nvPr/>
          </p:nvGrpSpPr>
          <p:grpSpPr>
            <a:xfrm>
              <a:off x="6409858" y="765723"/>
              <a:ext cx="1553730" cy="1146624"/>
              <a:chOff x="5464250" y="1319600"/>
              <a:chExt cx="114875" cy="84775"/>
            </a:xfrm>
          </p:grpSpPr>
          <p:sp>
            <p:nvSpPr>
              <p:cNvPr id="604" name="Google Shape;604;p41"/>
              <p:cNvSpPr/>
              <p:nvPr/>
            </p:nvSpPr>
            <p:spPr>
              <a:xfrm>
                <a:off x="5464250" y="1319600"/>
                <a:ext cx="114875" cy="84775"/>
              </a:xfrm>
              <a:custGeom>
                <a:avLst/>
                <a:gdLst/>
                <a:ahLst/>
                <a:cxnLst/>
                <a:rect l="l" t="t" r="r" b="b"/>
                <a:pathLst>
                  <a:path w="4595" h="3391" extrusionOk="0">
                    <a:moveTo>
                      <a:pt x="2741" y="0"/>
                    </a:moveTo>
                    <a:cubicBezTo>
                      <a:pt x="2715" y="0"/>
                      <a:pt x="2688" y="9"/>
                      <a:pt x="2671" y="18"/>
                    </a:cubicBezTo>
                    <a:cubicBezTo>
                      <a:pt x="2565" y="88"/>
                      <a:pt x="2504" y="202"/>
                      <a:pt x="2460" y="316"/>
                    </a:cubicBezTo>
                    <a:cubicBezTo>
                      <a:pt x="2319" y="650"/>
                      <a:pt x="2249" y="1019"/>
                      <a:pt x="2205" y="1379"/>
                    </a:cubicBezTo>
                    <a:cubicBezTo>
                      <a:pt x="2012" y="984"/>
                      <a:pt x="1722" y="650"/>
                      <a:pt x="1362" y="404"/>
                    </a:cubicBezTo>
                    <a:cubicBezTo>
                      <a:pt x="1204" y="299"/>
                      <a:pt x="1028" y="202"/>
                      <a:pt x="835" y="202"/>
                    </a:cubicBezTo>
                    <a:cubicBezTo>
                      <a:pt x="782" y="202"/>
                      <a:pt x="729" y="211"/>
                      <a:pt x="694" y="255"/>
                    </a:cubicBezTo>
                    <a:cubicBezTo>
                      <a:pt x="642" y="316"/>
                      <a:pt x="677" y="404"/>
                      <a:pt x="721" y="474"/>
                    </a:cubicBezTo>
                    <a:cubicBezTo>
                      <a:pt x="817" y="624"/>
                      <a:pt x="958" y="738"/>
                      <a:pt x="1098" y="843"/>
                    </a:cubicBezTo>
                    <a:cubicBezTo>
                      <a:pt x="1362" y="1028"/>
                      <a:pt x="1634" y="1195"/>
                      <a:pt x="1924" y="1326"/>
                    </a:cubicBezTo>
                    <a:cubicBezTo>
                      <a:pt x="1625" y="1230"/>
                      <a:pt x="1353" y="1160"/>
                      <a:pt x="1037" y="1142"/>
                    </a:cubicBezTo>
                    <a:cubicBezTo>
                      <a:pt x="982" y="1137"/>
                      <a:pt x="927" y="1135"/>
                      <a:pt x="872" y="1135"/>
                    </a:cubicBezTo>
                    <a:cubicBezTo>
                      <a:pt x="616" y="1135"/>
                      <a:pt x="356" y="1188"/>
                      <a:pt x="132" y="1318"/>
                    </a:cubicBezTo>
                    <a:cubicBezTo>
                      <a:pt x="62" y="1344"/>
                      <a:pt x="0" y="1406"/>
                      <a:pt x="0" y="1476"/>
                    </a:cubicBezTo>
                    <a:cubicBezTo>
                      <a:pt x="0" y="1555"/>
                      <a:pt x="79" y="1599"/>
                      <a:pt x="159" y="1625"/>
                    </a:cubicBezTo>
                    <a:cubicBezTo>
                      <a:pt x="282" y="1660"/>
                      <a:pt x="413" y="1669"/>
                      <a:pt x="536" y="1669"/>
                    </a:cubicBezTo>
                    <a:cubicBezTo>
                      <a:pt x="975" y="1660"/>
                      <a:pt x="1406" y="1608"/>
                      <a:pt x="1836" y="1546"/>
                    </a:cubicBezTo>
                    <a:lnTo>
                      <a:pt x="1836" y="1546"/>
                    </a:lnTo>
                    <a:cubicBezTo>
                      <a:pt x="1459" y="1739"/>
                      <a:pt x="1151" y="2012"/>
                      <a:pt x="896" y="2345"/>
                    </a:cubicBezTo>
                    <a:cubicBezTo>
                      <a:pt x="844" y="2416"/>
                      <a:pt x="800" y="2486"/>
                      <a:pt x="791" y="2565"/>
                    </a:cubicBezTo>
                    <a:cubicBezTo>
                      <a:pt x="782" y="2644"/>
                      <a:pt x="826" y="2741"/>
                      <a:pt x="905" y="2758"/>
                    </a:cubicBezTo>
                    <a:cubicBezTo>
                      <a:pt x="912" y="2759"/>
                      <a:pt x="919" y="2760"/>
                      <a:pt x="926" y="2760"/>
                    </a:cubicBezTo>
                    <a:cubicBezTo>
                      <a:pt x="972" y="2760"/>
                      <a:pt x="1016" y="2737"/>
                      <a:pt x="1054" y="2714"/>
                    </a:cubicBezTo>
                    <a:cubicBezTo>
                      <a:pt x="1511" y="2486"/>
                      <a:pt x="1863" y="2082"/>
                      <a:pt x="2196" y="1695"/>
                    </a:cubicBezTo>
                    <a:lnTo>
                      <a:pt x="2196" y="1695"/>
                    </a:lnTo>
                    <a:cubicBezTo>
                      <a:pt x="2012" y="2091"/>
                      <a:pt x="1915" y="2539"/>
                      <a:pt x="1906" y="2987"/>
                    </a:cubicBezTo>
                    <a:cubicBezTo>
                      <a:pt x="1898" y="3118"/>
                      <a:pt x="1915" y="3285"/>
                      <a:pt x="2021" y="3364"/>
                    </a:cubicBezTo>
                    <a:cubicBezTo>
                      <a:pt x="2047" y="3382"/>
                      <a:pt x="2073" y="3391"/>
                      <a:pt x="2100" y="3391"/>
                    </a:cubicBezTo>
                    <a:cubicBezTo>
                      <a:pt x="2161" y="3391"/>
                      <a:pt x="2205" y="3329"/>
                      <a:pt x="2231" y="3268"/>
                    </a:cubicBezTo>
                    <a:cubicBezTo>
                      <a:pt x="2460" y="2785"/>
                      <a:pt x="2539" y="2249"/>
                      <a:pt x="2592" y="1722"/>
                    </a:cubicBezTo>
                    <a:cubicBezTo>
                      <a:pt x="2644" y="2178"/>
                      <a:pt x="2820" y="2600"/>
                      <a:pt x="3057" y="2995"/>
                    </a:cubicBezTo>
                    <a:cubicBezTo>
                      <a:pt x="3127" y="3101"/>
                      <a:pt x="3206" y="3215"/>
                      <a:pt x="3338" y="3250"/>
                    </a:cubicBezTo>
                    <a:cubicBezTo>
                      <a:pt x="3356" y="3250"/>
                      <a:pt x="3373" y="3254"/>
                      <a:pt x="3391" y="3254"/>
                    </a:cubicBezTo>
                    <a:cubicBezTo>
                      <a:pt x="3400" y="3254"/>
                      <a:pt x="3408" y="3253"/>
                      <a:pt x="3417" y="3250"/>
                    </a:cubicBezTo>
                    <a:cubicBezTo>
                      <a:pt x="3444" y="3241"/>
                      <a:pt x="3470" y="3215"/>
                      <a:pt x="3488" y="3189"/>
                    </a:cubicBezTo>
                    <a:cubicBezTo>
                      <a:pt x="3575" y="3048"/>
                      <a:pt x="3523" y="2864"/>
                      <a:pt x="3461" y="2714"/>
                    </a:cubicBezTo>
                    <a:cubicBezTo>
                      <a:pt x="3329" y="2375"/>
                      <a:pt x="3173" y="2044"/>
                      <a:pt x="2943" y="1765"/>
                    </a:cubicBezTo>
                    <a:lnTo>
                      <a:pt x="2943" y="1765"/>
                    </a:lnTo>
                    <a:cubicBezTo>
                      <a:pt x="3120" y="1970"/>
                      <a:pt x="3789" y="2717"/>
                      <a:pt x="4146" y="2717"/>
                    </a:cubicBezTo>
                    <a:cubicBezTo>
                      <a:pt x="4211" y="2717"/>
                      <a:pt x="4265" y="2692"/>
                      <a:pt x="4304" y="2635"/>
                    </a:cubicBezTo>
                    <a:cubicBezTo>
                      <a:pt x="4594" y="2222"/>
                      <a:pt x="3277" y="1713"/>
                      <a:pt x="3277" y="1713"/>
                    </a:cubicBezTo>
                    <a:cubicBezTo>
                      <a:pt x="3584" y="1660"/>
                      <a:pt x="3883" y="1581"/>
                      <a:pt x="4181" y="1476"/>
                    </a:cubicBezTo>
                    <a:cubicBezTo>
                      <a:pt x="4287" y="1441"/>
                      <a:pt x="4401" y="1397"/>
                      <a:pt x="4471" y="1309"/>
                    </a:cubicBezTo>
                    <a:cubicBezTo>
                      <a:pt x="4498" y="1274"/>
                      <a:pt x="4524" y="1230"/>
                      <a:pt x="4515" y="1186"/>
                    </a:cubicBezTo>
                    <a:cubicBezTo>
                      <a:pt x="4515" y="1133"/>
                      <a:pt x="4471" y="1089"/>
                      <a:pt x="4427" y="1063"/>
                    </a:cubicBezTo>
                    <a:cubicBezTo>
                      <a:pt x="4375" y="1037"/>
                      <a:pt x="4322" y="1037"/>
                      <a:pt x="4269" y="1037"/>
                    </a:cubicBezTo>
                    <a:cubicBezTo>
                      <a:pt x="4261" y="1036"/>
                      <a:pt x="4253" y="1036"/>
                      <a:pt x="4245" y="1036"/>
                    </a:cubicBezTo>
                    <a:cubicBezTo>
                      <a:pt x="3779" y="1036"/>
                      <a:pt x="3323" y="1287"/>
                      <a:pt x="2952" y="1555"/>
                    </a:cubicBezTo>
                    <a:cubicBezTo>
                      <a:pt x="3215" y="1239"/>
                      <a:pt x="3452" y="896"/>
                      <a:pt x="3646" y="527"/>
                    </a:cubicBezTo>
                    <a:cubicBezTo>
                      <a:pt x="3672" y="474"/>
                      <a:pt x="3707" y="413"/>
                      <a:pt x="3707" y="352"/>
                    </a:cubicBezTo>
                    <a:cubicBezTo>
                      <a:pt x="3716" y="290"/>
                      <a:pt x="3690" y="220"/>
                      <a:pt x="3637" y="193"/>
                    </a:cubicBezTo>
                    <a:cubicBezTo>
                      <a:pt x="3613" y="179"/>
                      <a:pt x="3583" y="172"/>
                      <a:pt x="3553" y="172"/>
                    </a:cubicBezTo>
                    <a:cubicBezTo>
                      <a:pt x="3528" y="172"/>
                      <a:pt x="3502" y="177"/>
                      <a:pt x="3479" y="185"/>
                    </a:cubicBezTo>
                    <a:cubicBezTo>
                      <a:pt x="3215" y="246"/>
                      <a:pt x="3004" y="457"/>
                      <a:pt x="2864" y="694"/>
                    </a:cubicBezTo>
                    <a:cubicBezTo>
                      <a:pt x="2715" y="922"/>
                      <a:pt x="2618" y="1186"/>
                      <a:pt x="2486" y="1414"/>
                    </a:cubicBezTo>
                    <a:cubicBezTo>
                      <a:pt x="2574" y="1195"/>
                      <a:pt x="2653" y="966"/>
                      <a:pt x="2715" y="729"/>
                    </a:cubicBezTo>
                    <a:cubicBezTo>
                      <a:pt x="2776" y="527"/>
                      <a:pt x="2820" y="316"/>
                      <a:pt x="2802" y="106"/>
                    </a:cubicBezTo>
                    <a:cubicBezTo>
                      <a:pt x="2802" y="62"/>
                      <a:pt x="2785" y="18"/>
                      <a:pt x="2741"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5509275" y="1352250"/>
                <a:ext cx="29850" cy="10750"/>
              </a:xfrm>
              <a:custGeom>
                <a:avLst/>
                <a:gdLst/>
                <a:ahLst/>
                <a:cxnLst/>
                <a:rect l="l" t="t" r="r" b="b"/>
                <a:pathLst>
                  <a:path w="1194" h="430" extrusionOk="0">
                    <a:moveTo>
                      <a:pt x="297" y="0"/>
                    </a:moveTo>
                    <a:cubicBezTo>
                      <a:pt x="244" y="0"/>
                      <a:pt x="191" y="4"/>
                      <a:pt x="141" y="12"/>
                    </a:cubicBezTo>
                    <a:cubicBezTo>
                      <a:pt x="79" y="20"/>
                      <a:pt x="18" y="38"/>
                      <a:pt x="9" y="100"/>
                    </a:cubicBezTo>
                    <a:cubicBezTo>
                      <a:pt x="0" y="161"/>
                      <a:pt x="62" y="196"/>
                      <a:pt x="114" y="223"/>
                    </a:cubicBezTo>
                    <a:cubicBezTo>
                      <a:pt x="214" y="266"/>
                      <a:pt x="725" y="429"/>
                      <a:pt x="1004" y="429"/>
                    </a:cubicBezTo>
                    <a:cubicBezTo>
                      <a:pt x="1118" y="429"/>
                      <a:pt x="1194" y="402"/>
                      <a:pt x="1186" y="328"/>
                    </a:cubicBezTo>
                    <a:cubicBezTo>
                      <a:pt x="1177" y="187"/>
                      <a:pt x="966" y="126"/>
                      <a:pt x="852" y="91"/>
                    </a:cubicBezTo>
                    <a:cubicBezTo>
                      <a:pt x="681" y="43"/>
                      <a:pt x="484" y="0"/>
                      <a:pt x="297"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41"/>
            <p:cNvGrpSpPr/>
            <p:nvPr/>
          </p:nvGrpSpPr>
          <p:grpSpPr>
            <a:xfrm>
              <a:off x="6409858" y="765723"/>
              <a:ext cx="1553730" cy="1146624"/>
              <a:chOff x="5464250" y="1319600"/>
              <a:chExt cx="114875" cy="84775"/>
            </a:xfrm>
          </p:grpSpPr>
          <p:sp>
            <p:nvSpPr>
              <p:cNvPr id="607" name="Google Shape;607;p41"/>
              <p:cNvSpPr/>
              <p:nvPr/>
            </p:nvSpPr>
            <p:spPr>
              <a:xfrm>
                <a:off x="5464250" y="1319600"/>
                <a:ext cx="114875" cy="84775"/>
              </a:xfrm>
              <a:custGeom>
                <a:avLst/>
                <a:gdLst/>
                <a:ahLst/>
                <a:cxnLst/>
                <a:rect l="l" t="t" r="r" b="b"/>
                <a:pathLst>
                  <a:path w="4595" h="3391" extrusionOk="0">
                    <a:moveTo>
                      <a:pt x="2741" y="0"/>
                    </a:moveTo>
                    <a:cubicBezTo>
                      <a:pt x="2715" y="0"/>
                      <a:pt x="2688" y="9"/>
                      <a:pt x="2671" y="18"/>
                    </a:cubicBezTo>
                    <a:cubicBezTo>
                      <a:pt x="2565" y="88"/>
                      <a:pt x="2504" y="202"/>
                      <a:pt x="2460" y="316"/>
                    </a:cubicBezTo>
                    <a:cubicBezTo>
                      <a:pt x="2319" y="650"/>
                      <a:pt x="2249" y="1019"/>
                      <a:pt x="2205" y="1379"/>
                    </a:cubicBezTo>
                    <a:cubicBezTo>
                      <a:pt x="2012" y="984"/>
                      <a:pt x="1722" y="650"/>
                      <a:pt x="1362" y="404"/>
                    </a:cubicBezTo>
                    <a:cubicBezTo>
                      <a:pt x="1204" y="299"/>
                      <a:pt x="1028" y="202"/>
                      <a:pt x="835" y="202"/>
                    </a:cubicBezTo>
                    <a:cubicBezTo>
                      <a:pt x="782" y="202"/>
                      <a:pt x="729" y="211"/>
                      <a:pt x="694" y="255"/>
                    </a:cubicBezTo>
                    <a:cubicBezTo>
                      <a:pt x="642" y="316"/>
                      <a:pt x="677" y="404"/>
                      <a:pt x="721" y="474"/>
                    </a:cubicBezTo>
                    <a:cubicBezTo>
                      <a:pt x="817" y="624"/>
                      <a:pt x="958" y="738"/>
                      <a:pt x="1098" y="843"/>
                    </a:cubicBezTo>
                    <a:cubicBezTo>
                      <a:pt x="1362" y="1028"/>
                      <a:pt x="1634" y="1195"/>
                      <a:pt x="1924" y="1326"/>
                    </a:cubicBezTo>
                    <a:cubicBezTo>
                      <a:pt x="1625" y="1230"/>
                      <a:pt x="1353" y="1160"/>
                      <a:pt x="1037" y="1142"/>
                    </a:cubicBezTo>
                    <a:cubicBezTo>
                      <a:pt x="982" y="1137"/>
                      <a:pt x="927" y="1135"/>
                      <a:pt x="872" y="1135"/>
                    </a:cubicBezTo>
                    <a:cubicBezTo>
                      <a:pt x="616" y="1135"/>
                      <a:pt x="356" y="1188"/>
                      <a:pt x="132" y="1318"/>
                    </a:cubicBezTo>
                    <a:cubicBezTo>
                      <a:pt x="62" y="1344"/>
                      <a:pt x="0" y="1406"/>
                      <a:pt x="0" y="1476"/>
                    </a:cubicBezTo>
                    <a:cubicBezTo>
                      <a:pt x="0" y="1555"/>
                      <a:pt x="79" y="1599"/>
                      <a:pt x="159" y="1625"/>
                    </a:cubicBezTo>
                    <a:cubicBezTo>
                      <a:pt x="282" y="1660"/>
                      <a:pt x="413" y="1669"/>
                      <a:pt x="536" y="1669"/>
                    </a:cubicBezTo>
                    <a:cubicBezTo>
                      <a:pt x="975" y="1660"/>
                      <a:pt x="1406" y="1608"/>
                      <a:pt x="1836" y="1546"/>
                    </a:cubicBezTo>
                    <a:lnTo>
                      <a:pt x="1836" y="1546"/>
                    </a:lnTo>
                    <a:cubicBezTo>
                      <a:pt x="1459" y="1739"/>
                      <a:pt x="1151" y="2012"/>
                      <a:pt x="896" y="2345"/>
                    </a:cubicBezTo>
                    <a:cubicBezTo>
                      <a:pt x="844" y="2416"/>
                      <a:pt x="800" y="2486"/>
                      <a:pt x="791" y="2565"/>
                    </a:cubicBezTo>
                    <a:cubicBezTo>
                      <a:pt x="782" y="2644"/>
                      <a:pt x="826" y="2741"/>
                      <a:pt x="905" y="2758"/>
                    </a:cubicBezTo>
                    <a:cubicBezTo>
                      <a:pt x="912" y="2759"/>
                      <a:pt x="919" y="2760"/>
                      <a:pt x="926" y="2760"/>
                    </a:cubicBezTo>
                    <a:cubicBezTo>
                      <a:pt x="972" y="2760"/>
                      <a:pt x="1016" y="2737"/>
                      <a:pt x="1054" y="2714"/>
                    </a:cubicBezTo>
                    <a:cubicBezTo>
                      <a:pt x="1511" y="2486"/>
                      <a:pt x="1863" y="2082"/>
                      <a:pt x="2196" y="1695"/>
                    </a:cubicBezTo>
                    <a:lnTo>
                      <a:pt x="2196" y="1695"/>
                    </a:lnTo>
                    <a:cubicBezTo>
                      <a:pt x="2012" y="2091"/>
                      <a:pt x="1915" y="2539"/>
                      <a:pt x="1906" y="2987"/>
                    </a:cubicBezTo>
                    <a:cubicBezTo>
                      <a:pt x="1898" y="3118"/>
                      <a:pt x="1915" y="3285"/>
                      <a:pt x="2021" y="3364"/>
                    </a:cubicBezTo>
                    <a:cubicBezTo>
                      <a:pt x="2047" y="3382"/>
                      <a:pt x="2073" y="3391"/>
                      <a:pt x="2100" y="3391"/>
                    </a:cubicBezTo>
                    <a:cubicBezTo>
                      <a:pt x="2161" y="3391"/>
                      <a:pt x="2205" y="3329"/>
                      <a:pt x="2231" y="3268"/>
                    </a:cubicBezTo>
                    <a:cubicBezTo>
                      <a:pt x="2460" y="2785"/>
                      <a:pt x="2539" y="2249"/>
                      <a:pt x="2592" y="1722"/>
                    </a:cubicBezTo>
                    <a:cubicBezTo>
                      <a:pt x="2644" y="2178"/>
                      <a:pt x="2820" y="2600"/>
                      <a:pt x="3057" y="2995"/>
                    </a:cubicBezTo>
                    <a:cubicBezTo>
                      <a:pt x="3127" y="3101"/>
                      <a:pt x="3206" y="3215"/>
                      <a:pt x="3338" y="3250"/>
                    </a:cubicBezTo>
                    <a:cubicBezTo>
                      <a:pt x="3356" y="3250"/>
                      <a:pt x="3373" y="3254"/>
                      <a:pt x="3391" y="3254"/>
                    </a:cubicBezTo>
                    <a:cubicBezTo>
                      <a:pt x="3400" y="3254"/>
                      <a:pt x="3408" y="3253"/>
                      <a:pt x="3417" y="3250"/>
                    </a:cubicBezTo>
                    <a:cubicBezTo>
                      <a:pt x="3444" y="3241"/>
                      <a:pt x="3470" y="3215"/>
                      <a:pt x="3488" y="3189"/>
                    </a:cubicBezTo>
                    <a:cubicBezTo>
                      <a:pt x="3575" y="3048"/>
                      <a:pt x="3523" y="2864"/>
                      <a:pt x="3461" y="2714"/>
                    </a:cubicBezTo>
                    <a:cubicBezTo>
                      <a:pt x="3329" y="2375"/>
                      <a:pt x="3173" y="2044"/>
                      <a:pt x="2943" y="1765"/>
                    </a:cubicBezTo>
                    <a:lnTo>
                      <a:pt x="2943" y="1765"/>
                    </a:lnTo>
                    <a:cubicBezTo>
                      <a:pt x="3120" y="1970"/>
                      <a:pt x="3789" y="2717"/>
                      <a:pt x="4146" y="2717"/>
                    </a:cubicBezTo>
                    <a:cubicBezTo>
                      <a:pt x="4211" y="2717"/>
                      <a:pt x="4265" y="2692"/>
                      <a:pt x="4304" y="2635"/>
                    </a:cubicBezTo>
                    <a:cubicBezTo>
                      <a:pt x="4594" y="2222"/>
                      <a:pt x="3277" y="1713"/>
                      <a:pt x="3277" y="1713"/>
                    </a:cubicBezTo>
                    <a:cubicBezTo>
                      <a:pt x="3584" y="1660"/>
                      <a:pt x="3883" y="1581"/>
                      <a:pt x="4181" y="1476"/>
                    </a:cubicBezTo>
                    <a:cubicBezTo>
                      <a:pt x="4287" y="1441"/>
                      <a:pt x="4401" y="1397"/>
                      <a:pt x="4471" y="1309"/>
                    </a:cubicBezTo>
                    <a:cubicBezTo>
                      <a:pt x="4498" y="1274"/>
                      <a:pt x="4524" y="1230"/>
                      <a:pt x="4515" y="1186"/>
                    </a:cubicBezTo>
                    <a:cubicBezTo>
                      <a:pt x="4515" y="1133"/>
                      <a:pt x="4471" y="1089"/>
                      <a:pt x="4427" y="1063"/>
                    </a:cubicBezTo>
                    <a:cubicBezTo>
                      <a:pt x="4375" y="1037"/>
                      <a:pt x="4322" y="1037"/>
                      <a:pt x="4269" y="1037"/>
                    </a:cubicBezTo>
                    <a:cubicBezTo>
                      <a:pt x="4261" y="1036"/>
                      <a:pt x="4253" y="1036"/>
                      <a:pt x="4245" y="1036"/>
                    </a:cubicBezTo>
                    <a:cubicBezTo>
                      <a:pt x="3779" y="1036"/>
                      <a:pt x="3323" y="1287"/>
                      <a:pt x="2952" y="1555"/>
                    </a:cubicBezTo>
                    <a:cubicBezTo>
                      <a:pt x="3215" y="1239"/>
                      <a:pt x="3452" y="896"/>
                      <a:pt x="3646" y="527"/>
                    </a:cubicBezTo>
                    <a:cubicBezTo>
                      <a:pt x="3672" y="474"/>
                      <a:pt x="3707" y="413"/>
                      <a:pt x="3707" y="352"/>
                    </a:cubicBezTo>
                    <a:cubicBezTo>
                      <a:pt x="3716" y="290"/>
                      <a:pt x="3690" y="220"/>
                      <a:pt x="3637" y="193"/>
                    </a:cubicBezTo>
                    <a:cubicBezTo>
                      <a:pt x="3613" y="179"/>
                      <a:pt x="3583" y="172"/>
                      <a:pt x="3553" y="172"/>
                    </a:cubicBezTo>
                    <a:cubicBezTo>
                      <a:pt x="3528" y="172"/>
                      <a:pt x="3502" y="177"/>
                      <a:pt x="3479" y="185"/>
                    </a:cubicBezTo>
                    <a:cubicBezTo>
                      <a:pt x="3215" y="246"/>
                      <a:pt x="3004" y="457"/>
                      <a:pt x="2864" y="694"/>
                    </a:cubicBezTo>
                    <a:cubicBezTo>
                      <a:pt x="2715" y="922"/>
                      <a:pt x="2618" y="1186"/>
                      <a:pt x="2486" y="1414"/>
                    </a:cubicBezTo>
                    <a:cubicBezTo>
                      <a:pt x="2574" y="1195"/>
                      <a:pt x="2653" y="966"/>
                      <a:pt x="2715" y="729"/>
                    </a:cubicBezTo>
                    <a:cubicBezTo>
                      <a:pt x="2776" y="527"/>
                      <a:pt x="2820" y="316"/>
                      <a:pt x="2802" y="106"/>
                    </a:cubicBezTo>
                    <a:cubicBezTo>
                      <a:pt x="2802" y="62"/>
                      <a:pt x="2785" y="18"/>
                      <a:pt x="2741" y="0"/>
                    </a:cubicBezTo>
                    <a:close/>
                  </a:path>
                </a:pathLst>
              </a:custGeom>
              <a:solidFill>
                <a:srgbClr val="662C26">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5509275" y="1352250"/>
                <a:ext cx="29850" cy="10750"/>
              </a:xfrm>
              <a:custGeom>
                <a:avLst/>
                <a:gdLst/>
                <a:ahLst/>
                <a:cxnLst/>
                <a:rect l="l" t="t" r="r" b="b"/>
                <a:pathLst>
                  <a:path w="1194" h="430" extrusionOk="0">
                    <a:moveTo>
                      <a:pt x="297" y="0"/>
                    </a:moveTo>
                    <a:cubicBezTo>
                      <a:pt x="244" y="0"/>
                      <a:pt x="191" y="4"/>
                      <a:pt x="141" y="12"/>
                    </a:cubicBezTo>
                    <a:cubicBezTo>
                      <a:pt x="79" y="20"/>
                      <a:pt x="18" y="38"/>
                      <a:pt x="9" y="100"/>
                    </a:cubicBezTo>
                    <a:cubicBezTo>
                      <a:pt x="0" y="161"/>
                      <a:pt x="62" y="196"/>
                      <a:pt x="114" y="223"/>
                    </a:cubicBezTo>
                    <a:cubicBezTo>
                      <a:pt x="214" y="266"/>
                      <a:pt x="725" y="429"/>
                      <a:pt x="1004" y="429"/>
                    </a:cubicBezTo>
                    <a:cubicBezTo>
                      <a:pt x="1118" y="429"/>
                      <a:pt x="1194" y="402"/>
                      <a:pt x="1186" y="328"/>
                    </a:cubicBezTo>
                    <a:cubicBezTo>
                      <a:pt x="1177" y="187"/>
                      <a:pt x="966" y="126"/>
                      <a:pt x="852" y="91"/>
                    </a:cubicBezTo>
                    <a:cubicBezTo>
                      <a:pt x="681" y="43"/>
                      <a:pt x="484"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xmlns="" id="{8B4F2379-826D-9C31-22A3-166885E5FADB}"/>
              </a:ext>
            </a:extLst>
          </p:cNvPr>
          <p:cNvSpPr txBox="1"/>
          <p:nvPr/>
        </p:nvSpPr>
        <p:spPr>
          <a:xfrm rot="21414656">
            <a:off x="2110174" y="297459"/>
            <a:ext cx="6098144" cy="584775"/>
          </a:xfrm>
          <a:prstGeom prst="rect">
            <a:avLst/>
          </a:prstGeom>
          <a:noFill/>
        </p:spPr>
        <p:txBody>
          <a:bodyPr wrap="none" rtlCol="0">
            <a:spAutoFit/>
          </a:bodyPr>
          <a:lstStyle/>
          <a:p>
            <a:r>
              <a:rPr lang="en-US" sz="3200" dirty="0">
                <a:solidFill>
                  <a:schemeClr val="accent6"/>
                </a:solidFill>
                <a:latin typeface="#9Slide03 AmpleSoft Bold" panose="02000000000000000000" pitchFamily="2" charset="0"/>
              </a:rPr>
              <a:t>BÀI 1 – </a:t>
            </a:r>
            <a:r>
              <a:rPr lang="en-US" sz="3200" dirty="0" err="1" smtClean="0">
                <a:solidFill>
                  <a:schemeClr val="accent6"/>
                </a:solidFill>
                <a:latin typeface="#9Slide03 AmpleSoft Bold" panose="02000000000000000000" pitchFamily="2" charset="0"/>
              </a:rPr>
              <a:t>Thông</a:t>
            </a:r>
            <a:r>
              <a:rPr lang="en-US" sz="3200" dirty="0" smtClean="0">
                <a:solidFill>
                  <a:schemeClr val="accent6"/>
                </a:solidFill>
                <a:latin typeface="#9Slide03 AmpleSoft Bold" panose="02000000000000000000" pitchFamily="2" charset="0"/>
              </a:rPr>
              <a:t> </a:t>
            </a:r>
            <a:r>
              <a:rPr lang="en-US" sz="3200" dirty="0" err="1" smtClean="0">
                <a:solidFill>
                  <a:schemeClr val="accent6"/>
                </a:solidFill>
                <a:latin typeface="#9Slide03 AmpleSoft Bold" panose="02000000000000000000" pitchFamily="2" charset="0"/>
              </a:rPr>
              <a:t>điệp</a:t>
            </a:r>
            <a:r>
              <a:rPr lang="en-US" sz="3200" dirty="0" smtClean="0">
                <a:solidFill>
                  <a:schemeClr val="accent6"/>
                </a:solidFill>
                <a:latin typeface="#9Slide03 AmpleSoft Bold" panose="02000000000000000000" pitchFamily="2" charset="0"/>
              </a:rPr>
              <a:t> </a:t>
            </a:r>
            <a:r>
              <a:rPr lang="en-US" sz="3200" dirty="0" err="1" smtClean="0">
                <a:solidFill>
                  <a:schemeClr val="accent6"/>
                </a:solidFill>
                <a:latin typeface="#9Slide03 AmpleSoft Bold" panose="02000000000000000000" pitchFamily="2" charset="0"/>
              </a:rPr>
              <a:t>từ</a:t>
            </a:r>
            <a:r>
              <a:rPr lang="en-US" sz="3200" dirty="0" smtClean="0">
                <a:solidFill>
                  <a:schemeClr val="accent6"/>
                </a:solidFill>
                <a:latin typeface="#9Slide03 AmpleSoft Bold" panose="02000000000000000000" pitchFamily="2" charset="0"/>
              </a:rPr>
              <a:t> </a:t>
            </a:r>
            <a:r>
              <a:rPr lang="en-US" sz="3200" dirty="0" err="1" smtClean="0">
                <a:solidFill>
                  <a:schemeClr val="accent6"/>
                </a:solidFill>
                <a:latin typeface="#9Slide03 AmpleSoft Bold" panose="02000000000000000000" pitchFamily="2" charset="0"/>
              </a:rPr>
              <a:t>thiên</a:t>
            </a:r>
            <a:r>
              <a:rPr lang="en-US" sz="3200" dirty="0" smtClean="0">
                <a:solidFill>
                  <a:schemeClr val="accent6"/>
                </a:solidFill>
                <a:latin typeface="#9Slide03 AmpleSoft Bold" panose="02000000000000000000" pitchFamily="2" charset="0"/>
              </a:rPr>
              <a:t> </a:t>
            </a:r>
            <a:r>
              <a:rPr lang="en-US" sz="3200" dirty="0" err="1" smtClean="0">
                <a:solidFill>
                  <a:schemeClr val="accent6"/>
                </a:solidFill>
                <a:latin typeface="#9Slide03 AmpleSoft Bold" panose="02000000000000000000" pitchFamily="2" charset="0"/>
              </a:rPr>
              <a:t>nhiên</a:t>
            </a:r>
            <a:endParaRPr lang="en-US" sz="3200" dirty="0">
              <a:solidFill>
                <a:schemeClr val="accent6"/>
              </a:solidFill>
              <a:latin typeface="#9Slide03 AmpleSoft Bold" panose="020000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wipe(down)">
                                      <p:cBhvr>
                                        <p:cTn id="12" dur="500"/>
                                        <p:tgtEl>
                                          <p:spTgt spid="60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5"/>
                                        </p:tgtEl>
                                        <p:attrNameLst>
                                          <p:attrName>style.visibility</p:attrName>
                                        </p:attrNameLst>
                                      </p:cBhvr>
                                      <p:to>
                                        <p:strVal val="visible"/>
                                      </p:to>
                                    </p:set>
                                    <p:animEffect transition="in" filter="wipe(down)">
                                      <p:cBhvr>
                                        <p:cTn id="15" dur="500"/>
                                        <p:tgtEl>
                                          <p:spTgt spid="515"/>
                                        </p:tgtEl>
                                      </p:cBhvr>
                                    </p:animEffect>
                                  </p:childTnLst>
                                </p:cTn>
                              </p:par>
                              <p:par>
                                <p:cTn id="16" presetID="22" presetClass="entr" presetSubtype="4" fill="hold" nodeType="withEffect">
                                  <p:stCondLst>
                                    <p:cond delay="0"/>
                                  </p:stCondLst>
                                  <p:childTnLst>
                                    <p:set>
                                      <p:cBhvr>
                                        <p:cTn id="17" dur="1" fill="hold">
                                          <p:stCondLst>
                                            <p:cond delay="0"/>
                                          </p:stCondLst>
                                        </p:cTn>
                                        <p:tgtEl>
                                          <p:spTgt spid="510"/>
                                        </p:tgtEl>
                                        <p:attrNameLst>
                                          <p:attrName>style.visibility</p:attrName>
                                        </p:attrNameLst>
                                      </p:cBhvr>
                                      <p:to>
                                        <p:strVal val="visible"/>
                                      </p:to>
                                    </p:set>
                                    <p:animEffect transition="in" filter="wipe(down)">
                                      <p:cBhvr>
                                        <p:cTn id="18" dur="500"/>
                                        <p:tgtEl>
                                          <p:spTgt spid="5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14">
                                            <p:txEl>
                                              <p:pRg st="0" end="0"/>
                                            </p:txEl>
                                          </p:spTgt>
                                        </p:tgtEl>
                                        <p:attrNameLst>
                                          <p:attrName>style.visibility</p:attrName>
                                        </p:attrNameLst>
                                      </p:cBhvr>
                                      <p:to>
                                        <p:strVal val="visible"/>
                                      </p:to>
                                    </p:set>
                                    <p:animEffect transition="in" filter="wipe(down)">
                                      <p:cBhvr>
                                        <p:cTn id="23" dur="500"/>
                                        <p:tgtEl>
                                          <p:spTgt spid="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build="p"/>
      <p:bldP spid="51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747591"/>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28988"/>
            <a:ext cx="7706446" cy="506292"/>
          </a:xfrm>
          <a:prstGeom prst="rect">
            <a:avLst/>
          </a:prstGeom>
          <a:noFill/>
        </p:spPr>
        <p:txBody>
          <a:bodyPr wrap="square">
            <a:spAutoFit/>
          </a:bodyPr>
          <a:lstStyle/>
          <a:p>
            <a:pPr algn="just">
              <a:lnSpc>
                <a:spcPct val="150000"/>
              </a:lnSpc>
              <a:spcAft>
                <a:spcPts val="1000"/>
              </a:spcAft>
              <a:tabLst>
                <a:tab pos="201295" algn="l"/>
              </a:tabLst>
            </a:pPr>
            <a:r>
              <a:rPr lang="en-US" sz="2000" b="1" dirty="0" err="1" smtClean="0">
                <a:latin typeface="Calibri"/>
                <a:cs typeface="Times New Roman"/>
              </a:rPr>
              <a:t>Câu</a:t>
            </a:r>
            <a:r>
              <a:rPr lang="en-US" sz="2000" b="1" dirty="0" smtClean="0">
                <a:latin typeface="Calibri"/>
                <a:cs typeface="Times New Roman"/>
              </a:rPr>
              <a:t> 2: </a:t>
            </a:r>
            <a:r>
              <a:rPr lang="vi-VN" sz="2000" b="1" dirty="0" smtClean="0">
                <a:latin typeface="Calibri"/>
                <a:cs typeface="Times New Roman"/>
              </a:rPr>
              <a:t>sự </a:t>
            </a:r>
            <a:r>
              <a:rPr lang="vi-VN" sz="2000" b="1" dirty="0">
                <a:latin typeface="Calibri"/>
                <a:cs typeface="Times New Roman"/>
              </a:rPr>
              <a:t>kết hợp giữa yếu tố tự sự và trữ </a:t>
            </a:r>
            <a:r>
              <a:rPr lang="vi-VN" sz="2000" b="1" dirty="0" smtClean="0">
                <a:latin typeface="Calibri"/>
                <a:cs typeface="Times New Roman"/>
              </a:rPr>
              <a:t>tình</a:t>
            </a:r>
            <a:r>
              <a:rPr lang="en-US" sz="2000" b="1" dirty="0" smtClean="0">
                <a:latin typeface="Calibri"/>
                <a:cs typeface="Times New Roman"/>
              </a:rPr>
              <a:t> </a:t>
            </a:r>
            <a:r>
              <a:rPr lang="en-US" sz="2000" b="1" dirty="0" err="1" smtClean="0">
                <a:latin typeface="Calibri"/>
                <a:cs typeface="Times New Roman"/>
              </a:rPr>
              <a:t>trong</a:t>
            </a:r>
            <a:r>
              <a:rPr lang="en-US" sz="2000" b="1" dirty="0" smtClean="0">
                <a:latin typeface="Calibri"/>
                <a:cs typeface="Times New Roman"/>
              </a:rPr>
              <a:t> 3 </a:t>
            </a:r>
            <a:r>
              <a:rPr lang="en-US" sz="2000" b="1" dirty="0" err="1" smtClean="0">
                <a:latin typeface="Calibri"/>
                <a:cs typeface="Times New Roman"/>
              </a:rPr>
              <a:t>văn</a:t>
            </a:r>
            <a:r>
              <a:rPr lang="en-US" sz="2000" b="1" dirty="0" smtClean="0">
                <a:latin typeface="Calibri"/>
                <a:cs typeface="Times New Roman"/>
              </a:rPr>
              <a:t> </a:t>
            </a:r>
            <a:r>
              <a:rPr lang="en-US" sz="2000" b="1" dirty="0" err="1" smtClean="0">
                <a:latin typeface="Calibri"/>
                <a:cs typeface="Times New Roman"/>
              </a:rPr>
              <a:t>bản</a:t>
            </a:r>
            <a:r>
              <a:rPr lang="en-US" sz="2000" b="1" dirty="0" smtClean="0">
                <a:latin typeface="Calibri"/>
                <a:cs typeface="Times New Roman"/>
              </a:rPr>
              <a:t>:</a:t>
            </a:r>
            <a:endParaRPr lang="en-US" sz="1600" dirty="0">
              <a:effectLst/>
              <a:latin typeface="Calibri"/>
              <a:ea typeface="Calibri"/>
              <a:cs typeface="Times New Roman"/>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98034305"/>
              </p:ext>
            </p:extLst>
          </p:nvPr>
        </p:nvGraphicFramePr>
        <p:xfrm>
          <a:off x="536600" y="990587"/>
          <a:ext cx="8232656" cy="3948953"/>
        </p:xfrm>
        <a:graphic>
          <a:graphicData uri="http://schemas.openxmlformats.org/drawingml/2006/table">
            <a:tbl>
              <a:tblPr firstRow="1" firstCol="1" bandRow="1">
                <a:tableStyleId>{83DF350B-2252-4283-A6F1-C4BFC081D811}</a:tableStyleId>
              </a:tblPr>
              <a:tblGrid>
                <a:gridCol w="900314"/>
                <a:gridCol w="3517641"/>
                <a:gridCol w="3814701"/>
              </a:tblGrid>
              <a:tr h="401918">
                <a:tc>
                  <a:txBody>
                    <a:bodyPr/>
                    <a:lstStyle/>
                    <a:p>
                      <a:pPr algn="ctr">
                        <a:lnSpc>
                          <a:spcPct val="150000"/>
                        </a:lnSpc>
                        <a:spcAft>
                          <a:spcPts val="800"/>
                        </a:spcAft>
                      </a:pPr>
                      <a:r>
                        <a:rPr lang="vi-VN" sz="1200" dirty="0" smtClean="0">
                          <a:effectLst/>
                        </a:rPr>
                        <a:t>Văn bản</a:t>
                      </a:r>
                      <a:endParaRPr lang="en-US" sz="1200" dirty="0">
                        <a:effectLst/>
                        <a:latin typeface="Calibri"/>
                        <a:ea typeface="Calibri"/>
                        <a:cs typeface="Times New Roman"/>
                      </a:endParaRPr>
                    </a:p>
                  </a:txBody>
                  <a:tcPr marL="46375" marR="46375" marT="0" marB="0" anchor="ctr"/>
                </a:tc>
                <a:tc>
                  <a:txBody>
                    <a:bodyPr/>
                    <a:lstStyle/>
                    <a:p>
                      <a:pPr algn="ctr">
                        <a:lnSpc>
                          <a:spcPct val="150000"/>
                        </a:lnSpc>
                        <a:spcAft>
                          <a:spcPts val="800"/>
                        </a:spcAft>
                      </a:pPr>
                      <a:r>
                        <a:rPr lang="vi-VN" sz="1200" dirty="0">
                          <a:effectLst/>
                        </a:rPr>
                        <a:t>Dấu hiệu nhận biết sự kết hợp yếu tố tự sự và yếu tố trữ tình</a:t>
                      </a:r>
                      <a:endParaRPr lang="en-US" sz="1200" dirty="0">
                        <a:effectLst/>
                        <a:latin typeface="Calibri"/>
                        <a:ea typeface="Calibri"/>
                        <a:cs typeface="Times New Roman"/>
                      </a:endParaRPr>
                    </a:p>
                  </a:txBody>
                  <a:tcPr marL="46375" marR="46375" marT="0" marB="0" anchor="ctr"/>
                </a:tc>
                <a:tc>
                  <a:txBody>
                    <a:bodyPr/>
                    <a:lstStyle/>
                    <a:p>
                      <a:pPr algn="ctr">
                        <a:lnSpc>
                          <a:spcPct val="150000"/>
                        </a:lnSpc>
                        <a:spcAft>
                          <a:spcPts val="800"/>
                        </a:spcAft>
                      </a:pPr>
                      <a:r>
                        <a:rPr lang="vi-VN" sz="1200">
                          <a:effectLst/>
                        </a:rPr>
                        <a:t>Tác động của sự kết hợp đến người đọc</a:t>
                      </a:r>
                      <a:endParaRPr lang="en-US" sz="1200">
                        <a:effectLst/>
                        <a:latin typeface="Calibri"/>
                        <a:ea typeface="Calibri"/>
                        <a:cs typeface="Times New Roman"/>
                      </a:endParaRPr>
                    </a:p>
                  </a:txBody>
                  <a:tcPr marL="46375" marR="46375" marT="0" marB="0" anchor="ctr"/>
                </a:tc>
              </a:tr>
              <a:tr h="1004794">
                <a:tc>
                  <a:txBody>
                    <a:bodyPr/>
                    <a:lstStyle/>
                    <a:p>
                      <a:pPr algn="ctr">
                        <a:lnSpc>
                          <a:spcPct val="150000"/>
                        </a:lnSpc>
                        <a:spcAft>
                          <a:spcPts val="800"/>
                        </a:spcAft>
                      </a:pPr>
                      <a:r>
                        <a:rPr lang="vi-VN" sz="1200">
                          <a:effectLst/>
                        </a:rPr>
                        <a:t>Ai đã đặt tên cho dòng sông?</a:t>
                      </a:r>
                      <a:endParaRPr lang="en-US" sz="1200">
                        <a:effectLst/>
                        <a:latin typeface="Calibri"/>
                        <a:ea typeface="Calibri"/>
                        <a:cs typeface="Times New Roman"/>
                      </a:endParaRPr>
                    </a:p>
                  </a:txBody>
                  <a:tcPr marL="46375" marR="46375" marT="0" marB="0" anchor="ctr"/>
                </a:tc>
                <a:tc>
                  <a:txBody>
                    <a:bodyPr/>
                    <a:lstStyle/>
                    <a:p>
                      <a:pPr algn="just">
                        <a:lnSpc>
                          <a:spcPct val="150000"/>
                        </a:lnSpc>
                        <a:spcAft>
                          <a:spcPts val="800"/>
                        </a:spcAft>
                      </a:pPr>
                      <a:r>
                        <a:rPr lang="vi-VN" sz="1200" dirty="0">
                          <a:effectLst/>
                        </a:rPr>
                        <a:t>Miêu tả thủy trình của sông Hương từ thượng nguồn đổ ra biển trong niềm cảm xúc dạt dào của nhà văn về con sông từ các góc nhìn: thiên nhiên, văn hóa, lịch sử,…</a:t>
                      </a:r>
                      <a:endParaRPr lang="en-US" sz="1200" dirty="0">
                        <a:effectLst/>
                        <a:latin typeface="Calibri"/>
                        <a:ea typeface="Calibri"/>
                        <a:cs typeface="Times New Roman"/>
                      </a:endParaRPr>
                    </a:p>
                  </a:txBody>
                  <a:tcPr marL="46375" marR="46375" marT="0" marB="0"/>
                </a:tc>
                <a:tc>
                  <a:txBody>
                    <a:bodyPr/>
                    <a:lstStyle/>
                    <a:p>
                      <a:pPr algn="just">
                        <a:lnSpc>
                          <a:spcPct val="150000"/>
                        </a:lnSpc>
                        <a:spcAft>
                          <a:spcPts val="800"/>
                        </a:spcAft>
                      </a:pPr>
                      <a:r>
                        <a:rPr lang="vi-VN" sz="1200">
                          <a:effectLst/>
                        </a:rPr>
                        <a:t>Mở rộng những hiểu biết về sông Hương. Dòng sông như có hồn, gắn bó máu thịt với con người quê hương xứ sở.</a:t>
                      </a:r>
                      <a:endParaRPr lang="en-US" sz="1200">
                        <a:effectLst/>
                        <a:latin typeface="Calibri"/>
                        <a:ea typeface="Calibri"/>
                        <a:cs typeface="Times New Roman"/>
                      </a:endParaRPr>
                    </a:p>
                  </a:txBody>
                  <a:tcPr marL="46375" marR="46375" marT="0" marB="0"/>
                </a:tc>
              </a:tr>
              <a:tr h="803835">
                <a:tc>
                  <a:txBody>
                    <a:bodyPr/>
                    <a:lstStyle/>
                    <a:p>
                      <a:pPr algn="ctr">
                        <a:lnSpc>
                          <a:spcPct val="150000"/>
                        </a:lnSpc>
                        <a:spcAft>
                          <a:spcPts val="800"/>
                        </a:spcAft>
                      </a:pPr>
                      <a:r>
                        <a:rPr lang="vi-VN" sz="1200">
                          <a:effectLst/>
                        </a:rPr>
                        <a:t>Cõi lá</a:t>
                      </a:r>
                      <a:endParaRPr lang="en-US" sz="1200">
                        <a:effectLst/>
                        <a:latin typeface="Calibri"/>
                        <a:ea typeface="Calibri"/>
                        <a:cs typeface="Times New Roman"/>
                      </a:endParaRPr>
                    </a:p>
                  </a:txBody>
                  <a:tcPr marL="46375" marR="46375" marT="0" marB="0" anchor="ctr"/>
                </a:tc>
                <a:tc>
                  <a:txBody>
                    <a:bodyPr/>
                    <a:lstStyle/>
                    <a:p>
                      <a:pPr algn="just">
                        <a:lnSpc>
                          <a:spcPct val="150000"/>
                        </a:lnSpc>
                        <a:spcAft>
                          <a:spcPts val="800"/>
                        </a:spcAft>
                      </a:pPr>
                      <a:r>
                        <a:rPr lang="vi-VN" sz="1200" dirty="0">
                          <a:effectLst/>
                        </a:rPr>
                        <a:t>Miêu tả cảnh sắc Hà Nội trong hiện tại và kí ức gắn với mỗi mùa cây thay lá với các cung bậc cảm xúc: rộn ràng, hoài niệm, chờ mong, hân hoan, vui sướng…</a:t>
                      </a:r>
                      <a:endParaRPr lang="en-US" sz="1200" dirty="0">
                        <a:effectLst/>
                        <a:latin typeface="Calibri"/>
                        <a:ea typeface="Calibri"/>
                        <a:cs typeface="Times New Roman"/>
                      </a:endParaRPr>
                    </a:p>
                  </a:txBody>
                  <a:tcPr marL="46375" marR="46375" marT="0" marB="0"/>
                </a:tc>
                <a:tc>
                  <a:txBody>
                    <a:bodyPr/>
                    <a:lstStyle/>
                    <a:p>
                      <a:pPr algn="just">
                        <a:lnSpc>
                          <a:spcPct val="150000"/>
                        </a:lnSpc>
                        <a:spcAft>
                          <a:spcPts val="800"/>
                        </a:spcAft>
                      </a:pPr>
                      <a:r>
                        <a:rPr lang="vi-VN" sz="1200" dirty="0">
                          <a:effectLst/>
                        </a:rPr>
                        <a:t>Yêu mến thiên nhiên Hà Nội và tâm hồn người Hà Nội. Từ đó, có ý thức giữ gìn vẻ đẹp văn hóa của Thủ đô.</a:t>
                      </a:r>
                      <a:endParaRPr lang="en-US" sz="1200" dirty="0">
                        <a:effectLst/>
                        <a:latin typeface="Calibri"/>
                        <a:ea typeface="Calibri"/>
                        <a:cs typeface="Times New Roman"/>
                      </a:endParaRPr>
                    </a:p>
                  </a:txBody>
                  <a:tcPr marL="46375" marR="46375" marT="0" marB="0"/>
                </a:tc>
              </a:tr>
              <a:tr h="1205753">
                <a:tc>
                  <a:txBody>
                    <a:bodyPr/>
                    <a:lstStyle/>
                    <a:p>
                      <a:pPr algn="ctr">
                        <a:lnSpc>
                          <a:spcPct val="150000"/>
                        </a:lnSpc>
                        <a:spcAft>
                          <a:spcPts val="800"/>
                        </a:spcAft>
                      </a:pPr>
                      <a:r>
                        <a:rPr lang="vi-VN" sz="1200">
                          <a:effectLst/>
                        </a:rPr>
                        <a:t>Trăng sáng trên đầm sen</a:t>
                      </a:r>
                      <a:endParaRPr lang="en-US" sz="1200">
                        <a:effectLst/>
                        <a:latin typeface="Calibri"/>
                        <a:ea typeface="Calibri"/>
                        <a:cs typeface="Times New Roman"/>
                      </a:endParaRPr>
                    </a:p>
                  </a:txBody>
                  <a:tcPr marL="46375" marR="46375" marT="0" marB="0" anchor="ctr"/>
                </a:tc>
                <a:tc>
                  <a:txBody>
                    <a:bodyPr/>
                    <a:lstStyle/>
                    <a:p>
                      <a:pPr algn="just">
                        <a:lnSpc>
                          <a:spcPct val="150000"/>
                        </a:lnSpc>
                        <a:spcAft>
                          <a:spcPts val="800"/>
                        </a:spcAft>
                      </a:pPr>
                      <a:r>
                        <a:rPr lang="vi-VN" sz="1200" dirty="0">
                          <a:effectLst/>
                        </a:rPr>
                        <a:t>Miêu tả cảnh đêm trăng sáng trên đầm sen từ xa đến gần, từ khái quát đến cụ thể với những suy tư, liên tưởng và cảm xúc lãng mạn, bay bổng.</a:t>
                      </a:r>
                      <a:endParaRPr lang="en-US" sz="1200" dirty="0">
                        <a:effectLst/>
                        <a:latin typeface="Calibri"/>
                        <a:ea typeface="Calibri"/>
                        <a:cs typeface="Times New Roman"/>
                      </a:endParaRPr>
                    </a:p>
                  </a:txBody>
                  <a:tcPr marL="46375" marR="46375" marT="0" marB="0"/>
                </a:tc>
                <a:tc>
                  <a:txBody>
                    <a:bodyPr/>
                    <a:lstStyle/>
                    <a:p>
                      <a:pPr algn="just">
                        <a:lnSpc>
                          <a:spcPct val="150000"/>
                        </a:lnSpc>
                        <a:spcAft>
                          <a:spcPts val="800"/>
                        </a:spcAft>
                      </a:pPr>
                      <a:r>
                        <a:rPr lang="vi-VN" sz="1200" dirty="0" smtClean="0">
                          <a:effectLst/>
                        </a:rPr>
                        <a:t>Nhận thức rõ hơn vai trò của thiên nhiên đối với cuộc sống và tâm hồn con người. Được chiêm ngưỡng vẻ đẹp kì diệu của thiên nhiên, tâm hồn con người trở nên cân bằng, tươi mới hơn.</a:t>
                      </a:r>
                      <a:endParaRPr lang="en-US" sz="1200" dirty="0">
                        <a:effectLst/>
                        <a:latin typeface="Calibri"/>
                        <a:ea typeface="Calibri"/>
                        <a:cs typeface="Times New Roman"/>
                      </a:endParaRPr>
                    </a:p>
                  </a:txBody>
                  <a:tcPr marL="46375" marR="46375" marT="0" marB="0"/>
                </a:tc>
              </a:tr>
            </a:tbl>
          </a:graphicData>
        </a:graphic>
      </p:graphicFrame>
    </p:spTree>
    <p:extLst>
      <p:ext uri="{BB962C8B-B14F-4D97-AF65-F5344CB8AC3E}">
        <p14:creationId xmlns:p14="http://schemas.microsoft.com/office/powerpoint/2010/main" val="2892738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978835" y="123375"/>
            <a:ext cx="7706446"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Câu</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3: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Tìm</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đọc</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thêm</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một</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số</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tuỳ</a:t>
            </a:r>
            <a:r>
              <a:rPr lang="en-US" sz="2400" b="1" noProof="0"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noProof="0"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bút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tản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văn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về</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thiên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nhiên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r>
              <a:rPr kumimoji="0" lang="en-US" sz="2400" b="1" i="0" u="none" strike="noStrike" kern="0" cap="none" spc="0" normalizeH="0" baseline="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endParaRPr kumimoji="0" lang="en-US" sz="24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spTree>
    <p:extLst>
      <p:ext uri="{BB962C8B-B14F-4D97-AF65-F5344CB8AC3E}">
        <p14:creationId xmlns:p14="http://schemas.microsoft.com/office/powerpoint/2010/main" val="345286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169597"/>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15715"/>
            <a:ext cx="7706446" cy="1200329"/>
          </a:xfrm>
          <a:prstGeom prst="rect">
            <a:avLst/>
          </a:prstGeom>
          <a:noFill/>
        </p:spPr>
        <p:txBody>
          <a:bodyPr wrap="square">
            <a:spAutoFit/>
          </a:bodyPr>
          <a:lstStyle/>
          <a:p>
            <a:pPr algn="just">
              <a:lnSpc>
                <a:spcPct val="150000"/>
              </a:lnSpc>
              <a:spcAft>
                <a:spcPts val="1000"/>
              </a:spcAft>
              <a:tabLst>
                <a:tab pos="201295" algn="l"/>
              </a:tabLst>
            </a:pPr>
            <a:r>
              <a:rPr lang="en-US" sz="2400" b="1" dirty="0" err="1" smtClean="0">
                <a:latin typeface="Calibri"/>
                <a:cs typeface="Times New Roman"/>
              </a:rPr>
              <a:t>Câu</a:t>
            </a:r>
            <a:r>
              <a:rPr lang="en-US" sz="2400" b="1" dirty="0" smtClean="0">
                <a:latin typeface="Calibri"/>
                <a:cs typeface="Times New Roman"/>
              </a:rPr>
              <a:t> 4: </a:t>
            </a:r>
            <a:r>
              <a:rPr lang="vi-VN" sz="2400" b="1" dirty="0" smtClean="0">
                <a:latin typeface="Calibri"/>
                <a:cs typeface="Times New Roman"/>
              </a:rPr>
              <a:t>Giải </a:t>
            </a:r>
            <a:r>
              <a:rPr lang="vi-VN" sz="2400" b="1" dirty="0">
                <a:latin typeface="Calibri"/>
                <a:cs typeface="Times New Roman"/>
              </a:rPr>
              <a:t>thích nghĩa của từ sau và xác định cách giải thích đã dùng</a:t>
            </a:r>
            <a:r>
              <a:rPr lang="vi-VN" sz="2400" b="1" i="1" dirty="0">
                <a:latin typeface="Calibri"/>
                <a:cs typeface="Times New Roman"/>
              </a:rPr>
              <a:t>: phẳng lặng, nhấp nháy, cổ thi, chật chội.</a:t>
            </a:r>
            <a:endParaRPr lang="en-US" sz="2400" dirty="0">
              <a:effectLst/>
              <a:latin typeface="Calibri"/>
              <a:ea typeface="Calibri"/>
              <a:cs typeface="Times New Roman"/>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pic>
        <p:nvPicPr>
          <p:cNvPr id="9" name="Picture 4">
            <a:extLst>
              <a:ext uri="{FF2B5EF4-FFF2-40B4-BE49-F238E27FC236}">
                <a16:creationId xmlns:a16="http://schemas.microsoft.com/office/drawing/2014/main" xmlns="" id="{C8AE6560-6DBF-250D-6C72-0E55F86A266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0973" y="1616897"/>
            <a:ext cx="8230633" cy="3328317"/>
          </a:xfrm>
          <a:prstGeom prst="rect">
            <a:avLst/>
          </a:prstGeom>
        </p:spPr>
      </p:pic>
      <p:sp>
        <p:nvSpPr>
          <p:cNvPr id="8" name="TextBox 7">
            <a:extLst>
              <a:ext uri="{FF2B5EF4-FFF2-40B4-BE49-F238E27FC236}">
                <a16:creationId xmlns:a16="http://schemas.microsoft.com/office/drawing/2014/main" xmlns="" id="{DBEB939D-5B06-D7BB-ED23-33E73DECF85B}"/>
              </a:ext>
            </a:extLst>
          </p:cNvPr>
          <p:cNvSpPr txBox="1"/>
          <p:nvPr/>
        </p:nvSpPr>
        <p:spPr>
          <a:xfrm>
            <a:off x="650973" y="1698171"/>
            <a:ext cx="7785361" cy="3247043"/>
          </a:xfrm>
          <a:prstGeom prst="rect">
            <a:avLst/>
          </a:prstGeom>
          <a:noFill/>
        </p:spPr>
        <p:txBody>
          <a:bodyPr wrap="square">
            <a:spAutoFit/>
          </a:bodyPr>
          <a:lstStyle/>
          <a:p>
            <a:pPr algn="just">
              <a:lnSpc>
                <a:spcPct val="150000"/>
              </a:lnSpc>
              <a:spcAft>
                <a:spcPts val="1000"/>
              </a:spcAft>
              <a:tabLst>
                <a:tab pos="201295" algn="l"/>
              </a:tabLst>
            </a:pPr>
            <a:r>
              <a:rPr lang="vi-VN" sz="2000" dirty="0">
                <a:latin typeface="Calibri"/>
                <a:cs typeface="Times New Roman"/>
              </a:rPr>
              <a:t>- </a:t>
            </a:r>
            <a:r>
              <a:rPr lang="vi-VN" sz="2000" i="1" dirty="0">
                <a:latin typeface="Calibri"/>
                <a:cs typeface="Times New Roman"/>
              </a:rPr>
              <a:t>Phẳng lặng: </a:t>
            </a:r>
            <a:r>
              <a:rPr lang="vi-VN" sz="2000" dirty="0">
                <a:latin typeface="Calibri"/>
                <a:cs typeface="Times New Roman"/>
              </a:rPr>
              <a:t>lặng lẽ, êm ả, không xáo động. </a:t>
            </a:r>
            <a:endParaRPr lang="en-US" sz="2000" dirty="0">
              <a:latin typeface="Calibri"/>
              <a:ea typeface="Calibri"/>
              <a:cs typeface="Times New Roman"/>
            </a:endParaRPr>
          </a:p>
          <a:p>
            <a:pPr algn="just">
              <a:lnSpc>
                <a:spcPct val="150000"/>
              </a:lnSpc>
              <a:spcAft>
                <a:spcPts val="1000"/>
              </a:spcAft>
              <a:tabLst>
                <a:tab pos="201295" algn="l"/>
              </a:tabLst>
            </a:pPr>
            <a:r>
              <a:rPr lang="vi-VN" sz="2000" dirty="0">
                <a:latin typeface="Calibri"/>
                <a:cs typeface="Times New Roman"/>
              </a:rPr>
              <a:t>=&gt; Cách giải thích: Dùng một hoặc một số từ đồng nghĩa, trái nghĩa để giải thích.</a:t>
            </a:r>
            <a:endParaRPr lang="en-US" sz="2000" dirty="0">
              <a:latin typeface="Calibri"/>
              <a:ea typeface="Calibri"/>
              <a:cs typeface="Times New Roman"/>
            </a:endParaRPr>
          </a:p>
          <a:p>
            <a:pPr algn="just">
              <a:lnSpc>
                <a:spcPct val="150000"/>
              </a:lnSpc>
              <a:spcAft>
                <a:spcPts val="1000"/>
              </a:spcAft>
              <a:tabLst>
                <a:tab pos="201295" algn="l"/>
              </a:tabLst>
            </a:pPr>
            <a:r>
              <a:rPr lang="vi-VN" sz="2000" dirty="0">
                <a:latin typeface="Calibri"/>
                <a:cs typeface="Times New Roman"/>
              </a:rPr>
              <a:t>- </a:t>
            </a:r>
            <a:r>
              <a:rPr lang="vi-VN" sz="2000" i="1" dirty="0">
                <a:latin typeface="Calibri"/>
                <a:cs typeface="Times New Roman"/>
              </a:rPr>
              <a:t>Nhấp nháy: 1. (mắt)</a:t>
            </a:r>
            <a:r>
              <a:rPr lang="vi-VN" sz="2000" dirty="0">
                <a:latin typeface="Calibri"/>
                <a:cs typeface="Times New Roman"/>
              </a:rPr>
              <a:t> mở ra, nhắm lại liên tiếp. 2. Có ánh sáng khi lóe ra khi tắt, liên tiếp.</a:t>
            </a:r>
            <a:endParaRPr lang="en-US" sz="2000" dirty="0">
              <a:latin typeface="Calibri"/>
              <a:ea typeface="Calibri"/>
              <a:cs typeface="Times New Roman"/>
            </a:endParaRPr>
          </a:p>
          <a:p>
            <a:pPr algn="just">
              <a:lnSpc>
                <a:spcPct val="150000"/>
              </a:lnSpc>
              <a:spcAft>
                <a:spcPts val="1000"/>
              </a:spcAft>
              <a:tabLst>
                <a:tab pos="201295" algn="l"/>
              </a:tabLst>
            </a:pPr>
            <a:r>
              <a:rPr lang="vi-VN" sz="2000" dirty="0">
                <a:latin typeface="Calibri"/>
                <a:cs typeface="Times New Roman"/>
              </a:rPr>
              <a:t>=&gt; Cách giải thích: Phân tích nội dung nghĩa của từ.</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2668801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3894136"/>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tabLst>
                <a:tab pos="201295" algn="l"/>
              </a:tabLst>
            </a:pPr>
            <a:r>
              <a:rPr lang="vi-VN" sz="2000" dirty="0">
                <a:solidFill>
                  <a:srgbClr val="04303A"/>
                </a:solidFill>
                <a:latin typeface="Calibri"/>
                <a:ea typeface="Arial"/>
                <a:cs typeface="Times New Roman"/>
              </a:rPr>
              <a:t>- </a:t>
            </a:r>
            <a:r>
              <a:rPr lang="vi-VN" sz="2000" i="1" dirty="0">
                <a:solidFill>
                  <a:srgbClr val="04303A"/>
                </a:solidFill>
                <a:latin typeface="Calibri"/>
                <a:ea typeface="Arial"/>
                <a:cs typeface="Times New Roman"/>
              </a:rPr>
              <a:t>Cổ thi: </a:t>
            </a:r>
            <a:r>
              <a:rPr lang="vi-VN" sz="2000" dirty="0">
                <a:solidFill>
                  <a:srgbClr val="04303A"/>
                </a:solidFill>
                <a:latin typeface="Calibri"/>
                <a:ea typeface="Arial"/>
                <a:cs typeface="Times New Roman"/>
              </a:rPr>
              <a:t>cổ là xưa, cũ; thi là thơ; cổ thi là thơ cũ, thơ xưa.</a:t>
            </a:r>
            <a:endParaRPr lang="en-US" sz="2000" dirty="0">
              <a:solidFill>
                <a:srgbClr val="04303A"/>
              </a:solidFill>
              <a:latin typeface="Calibri"/>
              <a:ea typeface="Calibri"/>
              <a:cs typeface="Times New Roman"/>
            </a:endParaRPr>
          </a:p>
          <a:p>
            <a:pPr algn="just">
              <a:lnSpc>
                <a:spcPct val="150000"/>
              </a:lnSpc>
              <a:spcAft>
                <a:spcPts val="1000"/>
              </a:spcAft>
              <a:tabLst>
                <a:tab pos="201295" algn="l"/>
              </a:tabLst>
            </a:pPr>
            <a:r>
              <a:rPr lang="vi-VN" sz="2000" dirty="0">
                <a:solidFill>
                  <a:srgbClr val="04303A"/>
                </a:solidFill>
                <a:latin typeface="Calibri"/>
                <a:ea typeface="Arial"/>
                <a:cs typeface="Times New Roman"/>
              </a:rPr>
              <a:t>=&gt; Cách giải thích: Giải thích từng thành tố cấu tạo nên từ.</a:t>
            </a:r>
            <a:endParaRPr lang="en-US" sz="2000" dirty="0">
              <a:solidFill>
                <a:srgbClr val="04303A"/>
              </a:solidFill>
              <a:latin typeface="Calibri"/>
              <a:ea typeface="Calibri"/>
              <a:cs typeface="Times New Roman"/>
            </a:endParaRPr>
          </a:p>
          <a:p>
            <a:pPr algn="just">
              <a:lnSpc>
                <a:spcPct val="150000"/>
              </a:lnSpc>
              <a:spcAft>
                <a:spcPts val="1000"/>
              </a:spcAft>
              <a:tabLst>
                <a:tab pos="201295" algn="l"/>
              </a:tabLst>
            </a:pPr>
            <a:r>
              <a:rPr lang="vi-VN" sz="2000" dirty="0">
                <a:solidFill>
                  <a:srgbClr val="04303A"/>
                </a:solidFill>
                <a:latin typeface="Calibri"/>
                <a:ea typeface="Arial"/>
                <a:cs typeface="Times New Roman"/>
              </a:rPr>
              <a:t>- </a:t>
            </a:r>
            <a:r>
              <a:rPr lang="vi-VN" sz="2000" i="1" dirty="0">
                <a:solidFill>
                  <a:srgbClr val="04303A"/>
                </a:solidFill>
                <a:latin typeface="Calibri"/>
                <a:ea typeface="Arial"/>
                <a:cs typeface="Times New Roman"/>
              </a:rPr>
              <a:t>Chật chội:</a:t>
            </a:r>
            <a:r>
              <a:rPr lang="vi-VN" sz="2000" dirty="0">
                <a:solidFill>
                  <a:srgbClr val="04303A"/>
                </a:solidFill>
                <a:latin typeface="Calibri"/>
                <a:ea typeface="Arial"/>
                <a:cs typeface="Times New Roman"/>
              </a:rPr>
              <a:t> chật, gây nên cảm giác bức bối, khó chịu. (nói khái quát; thường nói về nơi ở).</a:t>
            </a:r>
            <a:endParaRPr lang="en-US" sz="2000" dirty="0">
              <a:solidFill>
                <a:srgbClr val="04303A"/>
              </a:solidFill>
              <a:latin typeface="Calibri"/>
              <a:ea typeface="Calibri"/>
              <a:cs typeface="Times New Roman"/>
            </a:endParaRPr>
          </a:p>
          <a:p>
            <a:pPr algn="just">
              <a:lnSpc>
                <a:spcPct val="150000"/>
              </a:lnSpc>
              <a:spcAft>
                <a:spcPts val="1000"/>
              </a:spcAft>
              <a:tabLst>
                <a:tab pos="201295" algn="l"/>
              </a:tabLst>
            </a:pPr>
            <a:r>
              <a:rPr lang="vi-VN" sz="2000" dirty="0">
                <a:solidFill>
                  <a:srgbClr val="04303A"/>
                </a:solidFill>
                <a:latin typeface="Calibri"/>
                <a:ea typeface="Arial"/>
                <a:cs typeface="Times New Roman"/>
              </a:rPr>
              <a:t>=&gt; Cách giải thích: Dùng từ đồng nghĩa giải thích, có nêu thêm sắc thái nghĩa (gây nên cảm giác bức bối, khó chịu) và cách dùng của từ ngữ (nói khái quát).</a:t>
            </a:r>
            <a:endParaRPr lang="en-US" sz="2000" dirty="0">
              <a:solidFill>
                <a:srgbClr val="04303A"/>
              </a:solidFill>
              <a:latin typeface="Calibri"/>
              <a:ea typeface="Calibri"/>
              <a:cs typeface="Times New Roman"/>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cxnSp>
        <p:nvCxnSpPr>
          <p:cNvPr id="17" name="Google Shape;2024;p58">
            <a:extLst>
              <a:ext uri="{FF2B5EF4-FFF2-40B4-BE49-F238E27FC236}">
                <a16:creationId xmlns:a16="http://schemas.microsoft.com/office/drawing/2014/main" xmlns="" id="{0247B4C4-8C5E-D2D2-83FE-CF3C9185B99B}"/>
              </a:ext>
            </a:extLst>
          </p:cNvPr>
          <p:cNvCxnSpPr/>
          <p:nvPr/>
        </p:nvCxnSpPr>
        <p:spPr>
          <a:xfrm rot="10800000">
            <a:off x="623896" y="2497007"/>
            <a:ext cx="950400" cy="0"/>
          </a:xfrm>
          <a:prstGeom prst="straightConnector1">
            <a:avLst/>
          </a:prstGeom>
          <a:noFill/>
          <a:ln w="9525" cap="flat" cmpd="sng">
            <a:solidFill>
              <a:srgbClr val="F49019"/>
            </a:solidFill>
            <a:prstDash val="solid"/>
            <a:round/>
            <a:headEnd type="none" w="med" len="med"/>
            <a:tailEnd type="none" w="med" len="med"/>
          </a:ln>
        </p:spPr>
      </p:cxnSp>
      <p:cxnSp>
        <p:nvCxnSpPr>
          <p:cNvPr id="18" name="Google Shape;2025;p58">
            <a:extLst>
              <a:ext uri="{FF2B5EF4-FFF2-40B4-BE49-F238E27FC236}">
                <a16:creationId xmlns:a16="http://schemas.microsoft.com/office/drawing/2014/main" xmlns="" id="{86044AB5-A705-A44C-C7AA-2B5BAD2977BD}"/>
              </a:ext>
            </a:extLst>
          </p:cNvPr>
          <p:cNvCxnSpPr/>
          <p:nvPr/>
        </p:nvCxnSpPr>
        <p:spPr>
          <a:xfrm flipV="1">
            <a:off x="2819596" y="2488034"/>
            <a:ext cx="1017600" cy="8973"/>
          </a:xfrm>
          <a:prstGeom prst="straightConnector1">
            <a:avLst/>
          </a:prstGeom>
          <a:noFill/>
          <a:ln w="9525" cap="flat" cmpd="sng">
            <a:solidFill>
              <a:srgbClr val="F49019"/>
            </a:solidFill>
            <a:prstDash val="solid"/>
            <a:round/>
            <a:headEnd type="none" w="med" len="med"/>
            <a:tailEnd type="none" w="med" len="med"/>
          </a:ln>
        </p:spPr>
      </p:cxnSp>
      <p:cxnSp>
        <p:nvCxnSpPr>
          <p:cNvPr id="19" name="Google Shape;2026;p58">
            <a:extLst>
              <a:ext uri="{FF2B5EF4-FFF2-40B4-BE49-F238E27FC236}">
                <a16:creationId xmlns:a16="http://schemas.microsoft.com/office/drawing/2014/main" xmlns="" id="{EF9A7FD3-4F32-1CA3-0364-C66AFFEE3722}"/>
              </a:ext>
            </a:extLst>
          </p:cNvPr>
          <p:cNvCxnSpPr/>
          <p:nvPr/>
        </p:nvCxnSpPr>
        <p:spPr>
          <a:xfrm>
            <a:off x="5082496" y="2488034"/>
            <a:ext cx="758100" cy="0"/>
          </a:xfrm>
          <a:prstGeom prst="straightConnector1">
            <a:avLst/>
          </a:prstGeom>
          <a:noFill/>
          <a:ln w="9525" cap="flat" cmpd="sng">
            <a:solidFill>
              <a:srgbClr val="F49019"/>
            </a:solidFill>
            <a:prstDash val="solid"/>
            <a:round/>
            <a:headEnd type="none" w="med" len="med"/>
            <a:tailEnd type="none" w="med" len="med"/>
          </a:ln>
        </p:spPr>
      </p:cxnSp>
      <p:cxnSp>
        <p:nvCxnSpPr>
          <p:cNvPr id="20" name="Google Shape;2027;p58">
            <a:extLst>
              <a:ext uri="{FF2B5EF4-FFF2-40B4-BE49-F238E27FC236}">
                <a16:creationId xmlns:a16="http://schemas.microsoft.com/office/drawing/2014/main" xmlns="" id="{E787902A-1825-A540-7DBC-93844FC05A9A}"/>
              </a:ext>
            </a:extLst>
          </p:cNvPr>
          <p:cNvCxnSpPr/>
          <p:nvPr/>
        </p:nvCxnSpPr>
        <p:spPr>
          <a:xfrm>
            <a:off x="7085796" y="2488034"/>
            <a:ext cx="758100" cy="0"/>
          </a:xfrm>
          <a:prstGeom prst="straightConnector1">
            <a:avLst/>
          </a:prstGeom>
          <a:noFill/>
          <a:ln w="9525" cap="flat" cmpd="sng">
            <a:solidFill>
              <a:srgbClr val="F49019"/>
            </a:solidFill>
            <a:prstDash val="solid"/>
            <a:round/>
            <a:headEnd type="none" w="med" len="med"/>
            <a:tailEnd type="none" w="med" len="med"/>
          </a:ln>
        </p:spPr>
      </p:cxnSp>
    </p:spTree>
    <p:extLst>
      <p:ext uri="{BB962C8B-B14F-4D97-AF65-F5344CB8AC3E}">
        <p14:creationId xmlns:p14="http://schemas.microsoft.com/office/powerpoint/2010/main" val="26348639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15715"/>
            <a:ext cx="770644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Câu</a:t>
            </a:r>
            <a:r>
              <a:rPr kumimoji="0" lang="en-US" sz="2400" b="1" i="0" u="none" strike="noStrike" kern="0" cap="none" spc="0" normalizeH="0" baseline="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5: </a:t>
            </a:r>
            <a:r>
              <a:rPr kumimoji="0" lang="en-US" sz="2400" b="1" i="0" u="none" strike="noStrike" kern="0" cap="none" spc="0" normalizeH="0" baseline="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Hãy</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viết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văn</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bản</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thuyết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minh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có</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lồng</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ghép</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một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số</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yếu</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tố</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như</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tự</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sự</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miêu</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tả</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biểu</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cảm</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về</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một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quy</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trình</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hoạt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động</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hoặc</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một</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đối</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tượng</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mà</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bạn</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quan</a:t>
            </a:r>
            <a:r>
              <a:rPr kumimoji="0" lang="en-US" sz="2400" b="1" i="0" u="none" strike="noStrike" kern="0" cap="none" spc="0" normalizeH="0" noProof="0" dirty="0"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2400" b="1" i="0" u="none" strike="noStrike" kern="0" cap="none" spc="0" normalizeH="0" noProof="0" dirty="0" err="1" smtClean="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tâm</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endParaRPr kumimoji="0" lang="en-US" sz="24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sp>
        <p:nvSpPr>
          <p:cNvPr id="10" name="TextBox 9">
            <a:extLst>
              <a:ext uri="{FF2B5EF4-FFF2-40B4-BE49-F238E27FC236}">
                <a16:creationId xmlns:a16="http://schemas.microsoft.com/office/drawing/2014/main" xmlns="" id="{038B67CE-AD6E-F80E-A1DA-090AD73424A7}"/>
              </a:ext>
            </a:extLst>
          </p:cNvPr>
          <p:cNvSpPr txBox="1"/>
          <p:nvPr/>
        </p:nvSpPr>
        <p:spPr>
          <a:xfrm>
            <a:off x="239137" y="1359092"/>
            <a:ext cx="5176298" cy="50629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000" b="1" dirty="0" err="1"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Một</a:t>
            </a:r>
            <a:r>
              <a:rPr lang="en-US" sz="2000" b="1" dirty="0"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err="1"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số</a:t>
            </a:r>
            <a:r>
              <a:rPr lang="en-US" sz="2000" b="1" dirty="0"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err="1"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lưu</a:t>
            </a:r>
            <a:r>
              <a:rPr lang="en-US" sz="2000" b="1" dirty="0" smtClean="0">
                <a:solidFill>
                  <a:srgbClr val="662C26">
                    <a:lumMod val="50000"/>
                  </a:srgbClr>
                </a:solidFill>
                <a:latin typeface="Calibri" panose="020F0502020204030204" pitchFamily="34" charset="0"/>
                <a:ea typeface="Times New Roman" panose="02020603050405020304" pitchFamily="18" charset="0"/>
                <a:cs typeface="Calibri" panose="020F0502020204030204" pitchFamily="34" charset="0"/>
              </a:rPr>
              <a:t> ý</a:t>
            </a:r>
            <a:r>
              <a:rPr kumimoji="0" lang="en-US" sz="2000" b="1" i="0" u="none" strike="noStrike" kern="0" cap="none" spc="0" normalizeH="0" baseline="0" noProof="0" dirty="0" smtClean="0">
                <a:ln>
                  <a:noFill/>
                </a:ln>
                <a:solidFill>
                  <a:srgbClr val="662C26">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t>
            </a:r>
            <a:endParaRPr kumimoji="0" lang="en-US" sz="1800" b="0" i="0" u="none" strike="noStrike" kern="0" cap="none" spc="0" normalizeH="0" baseline="0" noProof="0" dirty="0">
              <a:ln>
                <a:noFill/>
              </a:ln>
              <a:solidFill>
                <a:srgbClr val="662C26">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sp>
        <p:nvSpPr>
          <p:cNvPr id="11" name="Google Shape;1955;p58">
            <a:extLst>
              <a:ext uri="{FF2B5EF4-FFF2-40B4-BE49-F238E27FC236}">
                <a16:creationId xmlns:a16="http://schemas.microsoft.com/office/drawing/2014/main" xmlns="" id="{C81A969C-5A59-EC45-FBE6-E32E0033522B}"/>
              </a:ext>
            </a:extLst>
          </p:cNvPr>
          <p:cNvSpPr/>
          <p:nvPr/>
        </p:nvSpPr>
        <p:spPr>
          <a:xfrm>
            <a:off x="3340359" y="1845846"/>
            <a:ext cx="1575673" cy="1245300"/>
          </a:xfrm>
          <a:prstGeom prst="star12">
            <a:avLst>
              <a:gd name="adj" fmla="val 38669"/>
            </a:avLst>
          </a:prstGeom>
          <a:solidFill>
            <a:srgbClr val="F490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956;p58">
            <a:extLst>
              <a:ext uri="{FF2B5EF4-FFF2-40B4-BE49-F238E27FC236}">
                <a16:creationId xmlns:a16="http://schemas.microsoft.com/office/drawing/2014/main" xmlns="" id="{2E402D02-8BE6-9440-D249-314FDF9B56BB}"/>
              </a:ext>
            </a:extLst>
          </p:cNvPr>
          <p:cNvSpPr/>
          <p:nvPr/>
        </p:nvSpPr>
        <p:spPr>
          <a:xfrm>
            <a:off x="5859624" y="1842723"/>
            <a:ext cx="2509934" cy="1021775"/>
          </a:xfrm>
          <a:prstGeom prst="star12">
            <a:avLst>
              <a:gd name="adj" fmla="val 38669"/>
            </a:avLst>
          </a:prstGeom>
          <a:solidFill>
            <a:srgbClr val="548E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962;p58">
            <a:extLst>
              <a:ext uri="{FF2B5EF4-FFF2-40B4-BE49-F238E27FC236}">
                <a16:creationId xmlns:a16="http://schemas.microsoft.com/office/drawing/2014/main" xmlns="" id="{FB29B266-D36F-F14C-02EF-7BF3A5CF9D16}"/>
              </a:ext>
            </a:extLst>
          </p:cNvPr>
          <p:cNvSpPr/>
          <p:nvPr/>
        </p:nvSpPr>
        <p:spPr>
          <a:xfrm>
            <a:off x="634039" y="1863461"/>
            <a:ext cx="1245300" cy="1245300"/>
          </a:xfrm>
          <a:prstGeom prst="star12">
            <a:avLst>
              <a:gd name="adj" fmla="val 38669"/>
            </a:avLst>
          </a:prstGeom>
          <a:solidFill>
            <a:srgbClr val="548E1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cxnSp>
        <p:nvCxnSpPr>
          <p:cNvPr id="17" name="Google Shape;2024;p58">
            <a:extLst>
              <a:ext uri="{FF2B5EF4-FFF2-40B4-BE49-F238E27FC236}">
                <a16:creationId xmlns:a16="http://schemas.microsoft.com/office/drawing/2014/main" xmlns="" id="{0247B4C4-8C5E-D2D2-83FE-CF3C9185B99B}"/>
              </a:ext>
            </a:extLst>
          </p:cNvPr>
          <p:cNvCxnSpPr>
            <a:cxnSpLocks/>
            <a:stCxn id="13" idx="7"/>
          </p:cNvCxnSpPr>
          <p:nvPr/>
        </p:nvCxnSpPr>
        <p:spPr>
          <a:xfrm flipH="1">
            <a:off x="-868695" y="2486111"/>
            <a:ext cx="1502734" cy="0"/>
          </a:xfrm>
          <a:prstGeom prst="straightConnector1">
            <a:avLst/>
          </a:prstGeom>
          <a:noFill/>
          <a:ln w="9525" cap="flat" cmpd="sng">
            <a:solidFill>
              <a:srgbClr val="F49019"/>
            </a:solidFill>
            <a:prstDash val="solid"/>
            <a:round/>
            <a:headEnd type="none" w="med" len="med"/>
            <a:tailEnd type="none" w="med" len="med"/>
          </a:ln>
        </p:spPr>
      </p:cxnSp>
      <p:cxnSp>
        <p:nvCxnSpPr>
          <p:cNvPr id="18" name="Google Shape;2025;p58">
            <a:extLst>
              <a:ext uri="{FF2B5EF4-FFF2-40B4-BE49-F238E27FC236}">
                <a16:creationId xmlns:a16="http://schemas.microsoft.com/office/drawing/2014/main" xmlns="" id="{86044AB5-A705-A44C-C7AA-2B5BAD2977BD}"/>
              </a:ext>
            </a:extLst>
          </p:cNvPr>
          <p:cNvCxnSpPr>
            <a:stCxn id="13" idx="1"/>
            <a:endCxn id="11" idx="7"/>
          </p:cNvCxnSpPr>
          <p:nvPr/>
        </p:nvCxnSpPr>
        <p:spPr>
          <a:xfrm flipV="1">
            <a:off x="1879339" y="2468496"/>
            <a:ext cx="1461020" cy="17615"/>
          </a:xfrm>
          <a:prstGeom prst="straightConnector1">
            <a:avLst/>
          </a:prstGeom>
          <a:noFill/>
          <a:ln w="9525" cap="flat" cmpd="sng">
            <a:solidFill>
              <a:srgbClr val="F49019"/>
            </a:solidFill>
            <a:prstDash val="solid"/>
            <a:round/>
            <a:headEnd type="none" w="med" len="med"/>
            <a:tailEnd type="none" w="med" len="med"/>
          </a:ln>
        </p:spPr>
      </p:cxnSp>
      <p:cxnSp>
        <p:nvCxnSpPr>
          <p:cNvPr id="19" name="Google Shape;2026;p58">
            <a:extLst>
              <a:ext uri="{FF2B5EF4-FFF2-40B4-BE49-F238E27FC236}">
                <a16:creationId xmlns:a16="http://schemas.microsoft.com/office/drawing/2014/main" xmlns="" id="{EF9A7FD3-4F32-1CA3-0364-C66AFFEE3722}"/>
              </a:ext>
            </a:extLst>
          </p:cNvPr>
          <p:cNvCxnSpPr>
            <a:stCxn id="11" idx="1"/>
            <a:endCxn id="12" idx="7"/>
          </p:cNvCxnSpPr>
          <p:nvPr/>
        </p:nvCxnSpPr>
        <p:spPr>
          <a:xfrm flipV="1">
            <a:off x="4916032" y="2353611"/>
            <a:ext cx="943592" cy="114885"/>
          </a:xfrm>
          <a:prstGeom prst="straightConnector1">
            <a:avLst/>
          </a:prstGeom>
          <a:noFill/>
          <a:ln w="9525" cap="flat" cmpd="sng">
            <a:solidFill>
              <a:srgbClr val="F49019"/>
            </a:solidFill>
            <a:prstDash val="solid"/>
            <a:round/>
            <a:headEnd type="none" w="med" len="med"/>
            <a:tailEnd type="none" w="med" len="med"/>
          </a:ln>
        </p:spPr>
      </p:cxnSp>
      <p:cxnSp>
        <p:nvCxnSpPr>
          <p:cNvPr id="20" name="Google Shape;2027;p58">
            <a:extLst>
              <a:ext uri="{FF2B5EF4-FFF2-40B4-BE49-F238E27FC236}">
                <a16:creationId xmlns:a16="http://schemas.microsoft.com/office/drawing/2014/main" xmlns="" id="{E787902A-1825-A540-7DBC-93844FC05A9A}"/>
              </a:ext>
            </a:extLst>
          </p:cNvPr>
          <p:cNvCxnSpPr>
            <a:cxnSpLocks/>
            <a:stCxn id="12" idx="1"/>
          </p:cNvCxnSpPr>
          <p:nvPr/>
        </p:nvCxnSpPr>
        <p:spPr>
          <a:xfrm>
            <a:off x="8369558" y="2353611"/>
            <a:ext cx="607465" cy="123692"/>
          </a:xfrm>
          <a:prstGeom prst="straightConnector1">
            <a:avLst/>
          </a:prstGeom>
          <a:noFill/>
          <a:ln w="9525" cap="flat" cmpd="sng">
            <a:solidFill>
              <a:srgbClr val="F49019"/>
            </a:solidFill>
            <a:prstDash val="solid"/>
            <a:round/>
            <a:headEnd type="none" w="med" len="med"/>
            <a:tailEnd type="none" w="med" len="med"/>
          </a:ln>
        </p:spPr>
      </p:cxnSp>
      <p:sp>
        <p:nvSpPr>
          <p:cNvPr id="21" name="TextBox 20">
            <a:extLst>
              <a:ext uri="{FF2B5EF4-FFF2-40B4-BE49-F238E27FC236}">
                <a16:creationId xmlns:a16="http://schemas.microsoft.com/office/drawing/2014/main" xmlns="" id="{E4B8DAD3-F44D-6B0B-B0C4-5163A90E3511}"/>
              </a:ext>
            </a:extLst>
          </p:cNvPr>
          <p:cNvSpPr txBox="1"/>
          <p:nvPr/>
        </p:nvSpPr>
        <p:spPr>
          <a:xfrm>
            <a:off x="17357" y="3158525"/>
            <a:ext cx="2431645" cy="830997"/>
          </a:xfrm>
          <a:prstGeom prst="rect">
            <a:avLst/>
          </a:prstGeom>
          <a:solidFill>
            <a:schemeClr val="tx2">
              <a:lumMod val="75000"/>
            </a:schemeClr>
          </a:solid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Đây</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là</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bài</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tập</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thực</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hành</a:t>
            </a:r>
            <a:r>
              <a:rPr lang="en-US" sz="1600" noProof="0" dirty="0" smtClean="0">
                <a:latin typeface="Calibri" panose="020F0502020204030204" pitchFamily="34" charset="0"/>
                <a:ea typeface="Yu Mincho" panose="02020400000000000000" pitchFamily="18" charset="-128"/>
                <a:cs typeface="Calibri" panose="020F0502020204030204" pitchFamily="34" charset="0"/>
              </a:rPr>
              <a:t> </a:t>
            </a:r>
            <a:r>
              <a:rPr lang="en-US" sz="1600" noProof="0" dirty="0" err="1" smtClean="0">
                <a:latin typeface="Calibri" panose="020F0502020204030204" pitchFamily="34" charset="0"/>
                <a:ea typeface="Yu Mincho" panose="02020400000000000000" pitchFamily="18" charset="-128"/>
                <a:cs typeface="Calibri" panose="020F0502020204030204" pitchFamily="34" charset="0"/>
              </a:rPr>
              <a:t>viết</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sp>
        <p:nvSpPr>
          <p:cNvPr id="23" name="TextBox 22">
            <a:extLst>
              <a:ext uri="{FF2B5EF4-FFF2-40B4-BE49-F238E27FC236}">
                <a16:creationId xmlns:a16="http://schemas.microsoft.com/office/drawing/2014/main" xmlns="" id="{B25A5429-A2BF-5109-894A-20724C048583}"/>
              </a:ext>
            </a:extLst>
          </p:cNvPr>
          <p:cNvSpPr txBox="1"/>
          <p:nvPr/>
        </p:nvSpPr>
        <p:spPr>
          <a:xfrm>
            <a:off x="2581840" y="3158525"/>
            <a:ext cx="2419368" cy="923330"/>
          </a:xfrm>
          <a:prstGeom prst="rect">
            <a:avLst/>
          </a:prstGeom>
          <a:solidFill>
            <a:schemeClr val="accent2">
              <a:lumMod val="60000"/>
              <a:lumOff val="40000"/>
            </a:schemeClr>
          </a:solidFill>
        </p:spPr>
        <p:txBody>
          <a:bodyPr wrap="square">
            <a:spAutoFit/>
          </a:bodyPr>
          <a:lstStyle/>
          <a:p>
            <a:pPr lvl="0" algn="just">
              <a:defRPr/>
            </a:pPr>
            <a:r>
              <a:rPr lang="vi-VN" sz="1800" dirty="0">
                <a:latin typeface="Calibri"/>
                <a:cs typeface="Times New Roman"/>
              </a:rPr>
              <a:t>HS chọn một quy trình hoạt động hoặc một đối tượng nào đó.</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5" name="TextBox 24">
            <a:extLst>
              <a:ext uri="{FF2B5EF4-FFF2-40B4-BE49-F238E27FC236}">
                <a16:creationId xmlns:a16="http://schemas.microsoft.com/office/drawing/2014/main" xmlns="" id="{332C4FB2-5A2E-30F1-CE7B-698914CD437F}"/>
              </a:ext>
            </a:extLst>
          </p:cNvPr>
          <p:cNvSpPr txBox="1"/>
          <p:nvPr/>
        </p:nvSpPr>
        <p:spPr>
          <a:xfrm>
            <a:off x="5141167" y="3158525"/>
            <a:ext cx="3069772" cy="923330"/>
          </a:xfrm>
          <a:prstGeom prst="rect">
            <a:avLst/>
          </a:prstGeom>
          <a:solidFill>
            <a:schemeClr val="tx2">
              <a:lumMod val="75000"/>
            </a:schemeClr>
          </a:solidFill>
        </p:spPr>
        <p:txBody>
          <a:bodyPr wrap="square">
            <a:spAutoFit/>
          </a:bodyPr>
          <a:lstStyle/>
          <a:p>
            <a:pPr lvl="0" algn="just">
              <a:defRPr/>
            </a:pPr>
            <a:r>
              <a:rPr lang="vi-VN" sz="1800" dirty="0">
                <a:latin typeface="Calibri"/>
                <a:cs typeface="Times New Roman"/>
              </a:rPr>
              <a:t>HS vận dụng các yếu tố miêu tả, tự sự, biểu cảm, nghị luận trong quá trình thuyết minh. </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68215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1"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ysClr val="windowText" lastClr="000000"/>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15715"/>
            <a:ext cx="770644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err="1">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Câu</a:t>
            </a:r>
            <a:r>
              <a:rPr kumimoji="0" lang="en-US" sz="24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6: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Để</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giới</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thiệu</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một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tác</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phẩm</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văn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học</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nghệ</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thuật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cũng</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như</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năm</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bắt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nội</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dung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thuyết</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trình</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và</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quan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điểm</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của</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người</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nói</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hiệu</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quả</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bạn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cần</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lưu</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ý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những</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điều</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gì</a:t>
            </a:r>
            <a:r>
              <a:rPr lang="en-US" sz="2400" b="1" dirty="0" smtClean="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endParaRPr kumimoji="0" lang="en-US" sz="24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pic>
        <p:nvPicPr>
          <p:cNvPr id="24" name="Picture 12">
            <a:extLst>
              <a:ext uri="{FF2B5EF4-FFF2-40B4-BE49-F238E27FC236}">
                <a16:creationId xmlns:a16="http://schemas.microsoft.com/office/drawing/2014/main" xmlns="" id="{0490BE35-5791-622A-B7B8-0CC4AAE19544}"/>
              </a:ext>
            </a:extLst>
          </p:cNvPr>
          <p:cNvPicPr>
            <a:picLocks noChangeAspect="1"/>
          </p:cNvPicPr>
          <p:nvPr/>
        </p:nvPicPr>
        <p:blipFill>
          <a:blip r:embed="rId6"/>
          <a:srcRect/>
          <a:stretch>
            <a:fillRect/>
          </a:stretch>
        </p:blipFill>
        <p:spPr>
          <a:xfrm>
            <a:off x="239136" y="1726275"/>
            <a:ext cx="4060817" cy="2142081"/>
          </a:xfrm>
          <a:prstGeom prst="rect">
            <a:avLst/>
          </a:prstGeom>
        </p:spPr>
      </p:pic>
      <p:sp>
        <p:nvSpPr>
          <p:cNvPr id="28" name="TextBox 27">
            <a:extLst>
              <a:ext uri="{FF2B5EF4-FFF2-40B4-BE49-F238E27FC236}">
                <a16:creationId xmlns:a16="http://schemas.microsoft.com/office/drawing/2014/main" xmlns="" id="{535D5E46-9B9F-83B1-2B5E-4213CDF1F599}"/>
              </a:ext>
            </a:extLst>
          </p:cNvPr>
          <p:cNvSpPr txBox="1"/>
          <p:nvPr/>
        </p:nvSpPr>
        <p:spPr>
          <a:xfrm>
            <a:off x="518270" y="2221407"/>
            <a:ext cx="3528944" cy="1295868"/>
          </a:xfrm>
          <a:prstGeom prst="rect">
            <a:avLst/>
          </a:prstGeom>
          <a:noFill/>
        </p:spPr>
        <p:txBody>
          <a:bodyPr wrap="square">
            <a:spAutoFit/>
          </a:bodyPr>
          <a:lstStyle/>
          <a:p>
            <a:pPr algn="just">
              <a:lnSpc>
                <a:spcPct val="150000"/>
              </a:lnSpc>
              <a:spcAft>
                <a:spcPts val="1000"/>
              </a:spcAft>
            </a:pPr>
            <a:r>
              <a:rPr lang="vi-VN" sz="1800" dirty="0">
                <a:latin typeface="Calibri"/>
                <a:cs typeface="Times New Roman"/>
              </a:rPr>
              <a:t>Những điểm lưu ý khi giới thiệu (nói) về một tác phẩm văn học / nghệ thuật:</a:t>
            </a:r>
            <a:endParaRPr lang="en-US" sz="1800" dirty="0">
              <a:effectLst/>
              <a:latin typeface="Calibri"/>
              <a:ea typeface="Calibri"/>
              <a:cs typeface="Times New Roman"/>
            </a:endParaRPr>
          </a:p>
        </p:txBody>
      </p:sp>
      <p:sp>
        <p:nvSpPr>
          <p:cNvPr id="30" name="TextBox 29">
            <a:extLst>
              <a:ext uri="{FF2B5EF4-FFF2-40B4-BE49-F238E27FC236}">
                <a16:creationId xmlns:a16="http://schemas.microsoft.com/office/drawing/2014/main" xmlns="" id="{D69156A6-271C-67CF-E468-91AA218A1312}"/>
              </a:ext>
            </a:extLst>
          </p:cNvPr>
          <p:cNvSpPr txBox="1"/>
          <p:nvPr/>
        </p:nvSpPr>
        <p:spPr>
          <a:xfrm>
            <a:off x="4599992" y="1726275"/>
            <a:ext cx="4169264" cy="3683060"/>
          </a:xfrm>
          <a:prstGeom prst="rect">
            <a:avLst/>
          </a:prstGeom>
          <a:solidFill>
            <a:schemeClr val="tx2">
              <a:lumMod val="20000"/>
              <a:lumOff val="80000"/>
            </a:schemeClr>
          </a:solidFill>
        </p:spPr>
        <p:txBody>
          <a:bodyPr wrap="square">
            <a:spAutoFit/>
          </a:bodyPr>
          <a:lstStyle/>
          <a:p>
            <a:pPr algn="just">
              <a:lnSpc>
                <a:spcPct val="150000"/>
              </a:lnSpc>
              <a:spcAft>
                <a:spcPts val="1000"/>
              </a:spcAft>
            </a:pPr>
            <a:r>
              <a:rPr lang="vi-VN" sz="1600" dirty="0">
                <a:latin typeface="Calibri"/>
                <a:cs typeface="Times New Roman"/>
              </a:rPr>
              <a:t>+ Giới thiệu đầy đủ cả hai phương diện: nội dung và nghệ thuật</a:t>
            </a:r>
            <a:r>
              <a:rPr lang="vi-VN" sz="1600" dirty="0" smtClean="0">
                <a:latin typeface="Calibri"/>
                <a:cs typeface="Times New Roman"/>
              </a:rPr>
              <a:t>.</a:t>
            </a:r>
            <a:endParaRPr lang="en-US" sz="1600" dirty="0" smtClean="0">
              <a:latin typeface="Calibri"/>
              <a:cs typeface="Times New Roman"/>
            </a:endParaRPr>
          </a:p>
          <a:p>
            <a:pPr algn="just">
              <a:lnSpc>
                <a:spcPct val="150000"/>
              </a:lnSpc>
              <a:spcAft>
                <a:spcPts val="1000"/>
              </a:spcAft>
            </a:pPr>
            <a:r>
              <a:rPr lang="vi-VN" sz="1600" dirty="0">
                <a:latin typeface="Calibri"/>
                <a:cs typeface="Times New Roman"/>
              </a:rPr>
              <a:t>+ Đưa ra những nhận xét của bản thân.</a:t>
            </a:r>
            <a:endParaRPr lang="en-US" sz="1600" dirty="0">
              <a:latin typeface="Calibri"/>
              <a:ea typeface="Calibri"/>
              <a:cs typeface="Times New Roman"/>
            </a:endParaRPr>
          </a:p>
          <a:p>
            <a:pPr algn="just">
              <a:lnSpc>
                <a:spcPct val="150000"/>
              </a:lnSpc>
              <a:spcAft>
                <a:spcPts val="1000"/>
              </a:spcAft>
            </a:pPr>
            <a:r>
              <a:rPr lang="vi-VN" sz="1600" dirty="0">
                <a:latin typeface="Calibri"/>
                <a:cs typeface="Times New Roman"/>
              </a:rPr>
              <a:t>+ Từ ngữ sử dụng đơn giản, dễ hiểu, sinh động.</a:t>
            </a:r>
            <a:endParaRPr lang="en-US" sz="1600" dirty="0">
              <a:latin typeface="Calibri"/>
              <a:ea typeface="Calibri"/>
              <a:cs typeface="Times New Roman"/>
            </a:endParaRPr>
          </a:p>
          <a:p>
            <a:pPr algn="just">
              <a:lnSpc>
                <a:spcPct val="150000"/>
              </a:lnSpc>
              <a:spcAft>
                <a:spcPts val="1000"/>
              </a:spcAft>
            </a:pPr>
            <a:r>
              <a:rPr lang="vi-VN" sz="1600" dirty="0">
                <a:latin typeface="Calibri"/>
                <a:cs typeface="Times New Roman"/>
              </a:rPr>
              <a:t>+ Sử dụng kết hợp với các phương tiện phi ngôn ngữ, kết hợp trình chiếu để bài nói sinh động, hấp dẫn. </a:t>
            </a:r>
            <a:endParaRPr lang="en-US" sz="1600" dirty="0">
              <a:latin typeface="Calibri"/>
              <a:ea typeface="Calibri"/>
              <a:cs typeface="Times New Roman"/>
            </a:endParaRPr>
          </a:p>
          <a:p>
            <a:r>
              <a:rPr lang="vi-VN" sz="1600" dirty="0">
                <a:latin typeface="Calibri"/>
                <a:cs typeface="Times New Roman"/>
              </a:rPr>
              <a:t>+ Trao đổi, tương tác với </a:t>
            </a:r>
            <a:r>
              <a:rPr lang="en-US" sz="1600" dirty="0" err="1" smtClean="0">
                <a:latin typeface="Calibri"/>
                <a:cs typeface="Times New Roman"/>
              </a:rPr>
              <a:t>người</a:t>
            </a:r>
            <a:r>
              <a:rPr lang="en-US" sz="1600" dirty="0" smtClean="0">
                <a:latin typeface="Calibri"/>
                <a:cs typeface="Times New Roman"/>
              </a:rPr>
              <a:t> </a:t>
            </a:r>
            <a:r>
              <a:rPr lang="en-US" sz="1600" dirty="0" err="1" smtClean="0">
                <a:latin typeface="Calibri"/>
                <a:cs typeface="Times New Roman"/>
              </a:rPr>
              <a:t>nghe</a:t>
            </a:r>
            <a:r>
              <a:rPr lang="en-US" sz="1600" dirty="0" smtClean="0">
                <a:latin typeface="Calibri"/>
                <a:cs typeface="Times New Roman"/>
              </a:rPr>
              <a:t> </a:t>
            </a:r>
            <a:r>
              <a:rPr lang="en-US" sz="1600" dirty="0" err="1" smtClean="0">
                <a:latin typeface="Calibri"/>
                <a:cs typeface="Times New Roman"/>
              </a:rPr>
              <a:t>trên</a:t>
            </a:r>
            <a:r>
              <a:rPr lang="en-US" sz="1600" dirty="0" smtClean="0">
                <a:latin typeface="Calibri"/>
                <a:cs typeface="Times New Roman"/>
              </a:rPr>
              <a:t> </a:t>
            </a:r>
            <a:r>
              <a:rPr lang="en-US" sz="1600" dirty="0" err="1" smtClean="0">
                <a:latin typeface="Calibri"/>
                <a:cs typeface="Times New Roman"/>
              </a:rPr>
              <a:t>tinh</a:t>
            </a:r>
            <a:r>
              <a:rPr lang="en-US" sz="1600" dirty="0" smtClean="0">
                <a:latin typeface="Calibri"/>
                <a:cs typeface="Times New Roman"/>
              </a:rPr>
              <a:t> </a:t>
            </a:r>
            <a:r>
              <a:rPr lang="en-US" sz="1600" dirty="0" err="1" smtClean="0">
                <a:latin typeface="Calibri"/>
                <a:cs typeface="Times New Roman"/>
              </a:rPr>
              <a:t>thần</a:t>
            </a:r>
            <a:r>
              <a:rPr lang="en-US" sz="1600" dirty="0" smtClean="0">
                <a:latin typeface="Calibri"/>
                <a:cs typeface="Times New Roman"/>
              </a:rPr>
              <a:t> </a:t>
            </a:r>
            <a:r>
              <a:rPr lang="en-US" sz="1600" dirty="0" err="1" smtClean="0">
                <a:latin typeface="Calibri"/>
                <a:cs typeface="Times New Roman"/>
              </a:rPr>
              <a:t>cầu</a:t>
            </a:r>
            <a:r>
              <a:rPr lang="en-US" sz="1600" dirty="0" smtClean="0">
                <a:latin typeface="Calibri"/>
                <a:cs typeface="Times New Roman"/>
              </a:rPr>
              <a:t> </a:t>
            </a:r>
            <a:r>
              <a:rPr lang="en-US" sz="1600" dirty="0" err="1" smtClean="0">
                <a:latin typeface="Calibri"/>
                <a:cs typeface="Times New Roman"/>
              </a:rPr>
              <a:t>thị</a:t>
            </a:r>
            <a:r>
              <a:rPr lang="en-US" sz="1600" dirty="0">
                <a:latin typeface="Calibri"/>
                <a:cs typeface="Times New Roman"/>
              </a:rPr>
              <a:t>.</a:t>
            </a:r>
            <a:endParaRPr lang="en-US" sz="1600" dirty="0">
              <a:effectLst/>
              <a:latin typeface="Calibri"/>
              <a:ea typeface="Calibri"/>
              <a:cs typeface="Times New Roman"/>
            </a:endParaRPr>
          </a:p>
        </p:txBody>
      </p:sp>
      <p:sp>
        <p:nvSpPr>
          <p:cNvPr id="31" name="TextBox 30">
            <a:extLst>
              <a:ext uri="{FF2B5EF4-FFF2-40B4-BE49-F238E27FC236}">
                <a16:creationId xmlns:a16="http://schemas.microsoft.com/office/drawing/2014/main" xmlns="" id="{051C8ECB-F17F-C4B7-E6B1-09629F9B0D63}"/>
              </a:ext>
            </a:extLst>
          </p:cNvPr>
          <p:cNvSpPr txBox="1"/>
          <p:nvPr/>
        </p:nvSpPr>
        <p:spPr>
          <a:xfrm>
            <a:off x="239137" y="3642791"/>
            <a:ext cx="4284720" cy="1711366"/>
          </a:xfrm>
          <a:prstGeom prst="rect">
            <a:avLst/>
          </a:prstGeom>
          <a:solidFill>
            <a:schemeClr val="tx2">
              <a:lumMod val="20000"/>
              <a:lumOff val="80000"/>
            </a:schemeClr>
          </a:solidFill>
        </p:spPr>
        <p:txBody>
          <a:bodyPr wrap="square">
            <a:spAutoFit/>
          </a:bodyPr>
          <a:lstStyle/>
          <a:p>
            <a:pPr algn="just">
              <a:lnSpc>
                <a:spcPct val="150000"/>
              </a:lnSpc>
              <a:spcAft>
                <a:spcPts val="1000"/>
              </a:spcAft>
            </a:pPr>
            <a:r>
              <a:rPr lang="en-US" sz="1800" dirty="0" smtClean="0">
                <a:latin typeface="Calibri"/>
                <a:cs typeface="Times New Roman"/>
              </a:rPr>
              <a:t>+ </a:t>
            </a:r>
            <a:r>
              <a:rPr lang="vi-VN" sz="1800" dirty="0" smtClean="0">
                <a:latin typeface="Calibri"/>
                <a:cs typeface="Times New Roman"/>
              </a:rPr>
              <a:t>Chọn </a:t>
            </a:r>
            <a:r>
              <a:rPr lang="vi-VN" sz="1800" dirty="0">
                <a:latin typeface="Calibri"/>
                <a:cs typeface="Times New Roman"/>
              </a:rPr>
              <a:t>những tác phẩm mình yêu thích, tìm hiểu kĩ về tác phẩm. Nên lựa chọn tác phẩm tùy bút hoặc tản văn để đạt mục đích củng cố kiến thức về thể loại của bài học.</a:t>
            </a:r>
            <a:endParaRPr lang="en-US" sz="1800" dirty="0">
              <a:effectLst/>
              <a:latin typeface="Calibri"/>
              <a:ea typeface="Calibri"/>
              <a:cs typeface="Times New Roman"/>
            </a:endParaRPr>
          </a:p>
        </p:txBody>
      </p:sp>
    </p:spTree>
    <p:extLst>
      <p:ext uri="{BB962C8B-B14F-4D97-AF65-F5344CB8AC3E}">
        <p14:creationId xmlns:p14="http://schemas.microsoft.com/office/powerpoint/2010/main" val="349610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28" grpId="0"/>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800"/>
              </a:spcAft>
              <a:defRPr/>
            </a:pP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Câu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6: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Để</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giới</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thiệu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một</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tác</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phẩm</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văn</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học</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nghệ</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thuật</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cũng</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như</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năm</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bắt</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nội</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dung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thuyết</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trình</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và</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quan</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điểm</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của</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người</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nói</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hiệu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quả</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bạn</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cần</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lưu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ý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những</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điều</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 </a:t>
            </a:r>
            <a:r>
              <a:rPr lang="en-US" sz="2400" b="1" dirty="0" err="1">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gì</a:t>
            </a:r>
            <a:r>
              <a:rPr lang="en-US" sz="2400" b="1" dirty="0">
                <a:solidFill>
                  <a:srgbClr val="EF7963">
                    <a:lumMod val="50000"/>
                  </a:srgbClr>
                </a:solidFill>
                <a:latin typeface="Calibri" panose="020F0502020204030204" pitchFamily="34" charset="0"/>
                <a:ea typeface="Yu Mincho" panose="02020400000000000000" pitchFamily="18" charset="-128"/>
                <a:cs typeface="Calibri" panose="020F0502020204030204" pitchFamily="34" charset="0"/>
              </a:rPr>
              <a:t>?</a:t>
            </a: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pic>
        <p:nvPicPr>
          <p:cNvPr id="7" name="Picture 20">
            <a:extLst>
              <a:ext uri="{FF2B5EF4-FFF2-40B4-BE49-F238E27FC236}">
                <a16:creationId xmlns:a16="http://schemas.microsoft.com/office/drawing/2014/main" xmlns="" id="{A663995D-0548-6B60-66E4-1E4D9C994B99}"/>
              </a:ext>
            </a:extLst>
          </p:cNvPr>
          <p:cNvPicPr>
            <a:picLocks noChangeAspect="1"/>
          </p:cNvPicPr>
          <p:nvPr/>
        </p:nvPicPr>
        <p:blipFill>
          <a:blip r:embed="rId5"/>
          <a:srcRect/>
          <a:stretch>
            <a:fillRect/>
          </a:stretch>
        </p:blipFill>
        <p:spPr>
          <a:xfrm>
            <a:off x="8303291" y="3526603"/>
            <a:ext cx="1156629" cy="1745854"/>
          </a:xfrm>
          <a:prstGeom prst="rect">
            <a:avLst/>
          </a:prstGeom>
        </p:spPr>
      </p:pic>
      <p:pic>
        <p:nvPicPr>
          <p:cNvPr id="24" name="Picture 12">
            <a:extLst>
              <a:ext uri="{FF2B5EF4-FFF2-40B4-BE49-F238E27FC236}">
                <a16:creationId xmlns:a16="http://schemas.microsoft.com/office/drawing/2014/main" xmlns="" id="{0490BE35-5791-622A-B7B8-0CC4AAE19544}"/>
              </a:ext>
            </a:extLst>
          </p:cNvPr>
          <p:cNvPicPr>
            <a:picLocks noChangeAspect="1"/>
          </p:cNvPicPr>
          <p:nvPr/>
        </p:nvPicPr>
        <p:blipFill>
          <a:blip r:embed="rId6"/>
          <a:srcRect/>
          <a:stretch>
            <a:fillRect/>
          </a:stretch>
        </p:blipFill>
        <p:spPr>
          <a:xfrm>
            <a:off x="239137" y="1548993"/>
            <a:ext cx="4060817" cy="2142081"/>
          </a:xfrm>
          <a:prstGeom prst="rect">
            <a:avLst/>
          </a:prstGeom>
        </p:spPr>
      </p:pic>
      <p:sp>
        <p:nvSpPr>
          <p:cNvPr id="28" name="TextBox 27">
            <a:extLst>
              <a:ext uri="{FF2B5EF4-FFF2-40B4-BE49-F238E27FC236}">
                <a16:creationId xmlns:a16="http://schemas.microsoft.com/office/drawing/2014/main" xmlns="" id="{535D5E46-9B9F-83B1-2B5E-4213CDF1F599}"/>
              </a:ext>
            </a:extLst>
          </p:cNvPr>
          <p:cNvSpPr txBox="1"/>
          <p:nvPr/>
        </p:nvSpPr>
        <p:spPr>
          <a:xfrm>
            <a:off x="518270" y="2221407"/>
            <a:ext cx="3528944" cy="1295868"/>
          </a:xfrm>
          <a:prstGeom prst="rect">
            <a:avLst/>
          </a:prstGeom>
          <a:noFill/>
        </p:spPr>
        <p:txBody>
          <a:bodyPr wrap="square">
            <a:spAutoFit/>
          </a:bodyPr>
          <a:lstStyle/>
          <a:p>
            <a:pPr algn="just">
              <a:lnSpc>
                <a:spcPct val="150000"/>
              </a:lnSpc>
              <a:spcAft>
                <a:spcPts val="1000"/>
              </a:spcAft>
            </a:pPr>
            <a:r>
              <a:rPr lang="vi-VN" sz="1800" dirty="0">
                <a:latin typeface="Calibri"/>
                <a:cs typeface="Times New Roman"/>
              </a:rPr>
              <a:t>- </a:t>
            </a:r>
            <a:r>
              <a:rPr lang="vi-VN" sz="1800" i="1" dirty="0">
                <a:latin typeface="Calibri"/>
                <a:cs typeface="Times New Roman"/>
              </a:rPr>
              <a:t>Những điểm lưu ý khi nắm bắt (nghe) nội dung thuyết trình và quan điểm của người nói:</a:t>
            </a:r>
            <a:endParaRPr lang="en-US" sz="1800" dirty="0">
              <a:effectLst/>
              <a:latin typeface="Calibri"/>
              <a:ea typeface="Calibri"/>
              <a:cs typeface="Times New Roman"/>
            </a:endParaRPr>
          </a:p>
        </p:txBody>
      </p:sp>
      <p:sp>
        <p:nvSpPr>
          <p:cNvPr id="13" name="TextBox 12">
            <a:extLst>
              <a:ext uri="{FF2B5EF4-FFF2-40B4-BE49-F238E27FC236}">
                <a16:creationId xmlns:a16="http://schemas.microsoft.com/office/drawing/2014/main" xmlns="" id="{A174AB55-23BC-3E3A-231E-1ED1C8068376}"/>
              </a:ext>
            </a:extLst>
          </p:cNvPr>
          <p:cNvSpPr txBox="1"/>
          <p:nvPr/>
        </p:nvSpPr>
        <p:spPr>
          <a:xfrm>
            <a:off x="4404049" y="2106408"/>
            <a:ext cx="4048188" cy="3524042"/>
          </a:xfrm>
          <a:prstGeom prst="rect">
            <a:avLst/>
          </a:prstGeom>
          <a:solidFill>
            <a:schemeClr val="tx2">
              <a:lumMod val="20000"/>
              <a:lumOff val="80000"/>
            </a:schemeClr>
          </a:solidFill>
        </p:spPr>
        <p:txBody>
          <a:bodyPr wrap="square">
            <a:spAutoFit/>
          </a:bodyPr>
          <a:lstStyle/>
          <a:p>
            <a:pPr algn="just">
              <a:lnSpc>
                <a:spcPct val="150000"/>
              </a:lnSpc>
              <a:spcAft>
                <a:spcPts val="1000"/>
              </a:spcAft>
            </a:pPr>
            <a:r>
              <a:rPr lang="vi-VN" sz="1800" i="1" dirty="0">
                <a:latin typeface="Calibri"/>
                <a:cs typeface="Times New Roman"/>
              </a:rPr>
              <a:t>+</a:t>
            </a:r>
            <a:r>
              <a:rPr lang="vi-VN" sz="1800" dirty="0">
                <a:latin typeface="Calibri"/>
                <a:cs typeface="Times New Roman"/>
              </a:rPr>
              <a:t> Tìm hiểu trước về bài thuyết trình.</a:t>
            </a:r>
            <a:endParaRPr lang="en-US" sz="1800" dirty="0">
              <a:latin typeface="Calibri"/>
              <a:ea typeface="Calibri"/>
              <a:cs typeface="Times New Roman"/>
            </a:endParaRPr>
          </a:p>
          <a:p>
            <a:pPr algn="just">
              <a:lnSpc>
                <a:spcPct val="150000"/>
              </a:lnSpc>
              <a:spcAft>
                <a:spcPts val="1000"/>
              </a:spcAft>
            </a:pPr>
            <a:r>
              <a:rPr lang="vi-VN" sz="1800" dirty="0">
                <a:latin typeface="Calibri"/>
                <a:cs typeface="Times New Roman"/>
              </a:rPr>
              <a:t>+ Tập trung lắng nghe, nắm bắt và ghi chép những nội dung chính và quan điểm của người nói.</a:t>
            </a:r>
            <a:endParaRPr lang="en-US" sz="1800" dirty="0">
              <a:latin typeface="Calibri"/>
              <a:ea typeface="Calibri"/>
              <a:cs typeface="Times New Roman"/>
            </a:endParaRPr>
          </a:p>
          <a:p>
            <a:pPr algn="just">
              <a:lnSpc>
                <a:spcPct val="150000"/>
              </a:lnSpc>
              <a:spcAft>
                <a:spcPts val="1000"/>
              </a:spcAft>
            </a:pPr>
            <a:r>
              <a:rPr lang="vi-VN" sz="1800" dirty="0">
                <a:latin typeface="Calibri"/>
                <a:cs typeface="Times New Roman"/>
              </a:rPr>
              <a:t>+ Đánh dấu những điểm mới mẻ, thú vị hoặc những điểm cần trao đổi.</a:t>
            </a:r>
            <a:endParaRPr lang="en-US" sz="1800" dirty="0">
              <a:latin typeface="Calibri"/>
              <a:ea typeface="Calibri"/>
              <a:cs typeface="Times New Roman"/>
            </a:endParaRPr>
          </a:p>
          <a:p>
            <a:r>
              <a:rPr lang="vi-VN" sz="1800" dirty="0">
                <a:latin typeface="Calibri"/>
                <a:cs typeface="Times New Roman"/>
              </a:rPr>
              <a:t>+ Có thái độ lịch sự, đúng mực khi trao đổi.</a:t>
            </a:r>
            <a:endParaRPr lang="en-US" sz="1800" dirty="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1819038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additive="base">
                                        <p:cTn id="1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additive="base">
                                        <p:cTn id="20"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12502" y="-7728"/>
            <a:ext cx="4822786" cy="467066"/>
            <a:chOff x="2662214" y="-243992"/>
            <a:chExt cx="9110445" cy="1290242"/>
          </a:xfrm>
        </p:grpSpPr>
        <p:sp>
          <p:nvSpPr>
            <p:cNvPr id="5" name="Rectangle 4"/>
            <p:cNvSpPr/>
            <p:nvPr/>
          </p:nvSpPr>
          <p:spPr>
            <a:xfrm>
              <a:off x="2675138" y="-89392"/>
              <a:ext cx="9097521" cy="77403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solidFill>
                  <a:prstClr val="white"/>
                </a:solidFill>
              </a:endParaRPr>
            </a:p>
          </p:txBody>
        </p:sp>
        <p:sp>
          <p:nvSpPr>
            <p:cNvPr id="6" name="Rounded Rectangle 5"/>
            <p:cNvSpPr/>
            <p:nvPr/>
          </p:nvSpPr>
          <p:spPr>
            <a:xfrm>
              <a:off x="2662214" y="-243992"/>
              <a:ext cx="9092844" cy="1290242"/>
            </a:xfrm>
            <a:prstGeom prst="roundRect">
              <a:avLst/>
            </a:prstGeom>
            <a:noFill/>
            <a:ln w="571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prstClr val="white"/>
                </a:solidFill>
              </a:endParaRPr>
            </a:p>
          </p:txBody>
        </p:sp>
      </p:grpSp>
      <p:pic>
        <p:nvPicPr>
          <p:cNvPr id="9" name="Google Shape;230;p28"/>
          <p:cNvPicPr preferRelativeResize="0"/>
          <p:nvPr/>
        </p:nvPicPr>
        <p:blipFill rotWithShape="1">
          <a:blip r:embed="rId2">
            <a:alphaModFix/>
          </a:blip>
          <a:srcRect l="73593"/>
          <a:stretch/>
        </p:blipFill>
        <p:spPr>
          <a:xfrm flipH="1">
            <a:off x="-287011" y="1042874"/>
            <a:ext cx="1859797" cy="3057753"/>
          </a:xfrm>
          <a:prstGeom prst="rect">
            <a:avLst/>
          </a:prstGeom>
          <a:noFill/>
          <a:ln>
            <a:noFill/>
          </a:ln>
        </p:spPr>
      </p:pic>
      <p:sp>
        <p:nvSpPr>
          <p:cNvPr id="10" name="Google Shape;231;p28"/>
          <p:cNvSpPr/>
          <p:nvPr/>
        </p:nvSpPr>
        <p:spPr>
          <a:xfrm>
            <a:off x="1594904" y="1042874"/>
            <a:ext cx="6723851" cy="3294447"/>
          </a:xfrm>
          <a:prstGeom prst="cloudCallout">
            <a:avLst>
              <a:gd name="adj1" fmla="val -54751"/>
              <a:gd name="adj2" fmla="val -3368"/>
            </a:avLst>
          </a:prstGeom>
          <a:solidFill>
            <a:schemeClr val="accent2">
              <a:lumMod val="75000"/>
              <a:alpha val="57647"/>
            </a:schemeClr>
          </a:solidFill>
          <a:ln w="12700" cap="flat" cmpd="sng">
            <a:solidFill>
              <a:srgbClr val="31538F"/>
            </a:solidFill>
            <a:prstDash val="solid"/>
            <a:miter lim="800000"/>
            <a:headEnd type="none" w="sm" len="sm"/>
            <a:tailEnd type="none" w="sm" len="sm"/>
          </a:ln>
        </p:spPr>
        <p:txBody>
          <a:bodyPr spcFirstLastPara="1" wrap="square" lIns="68567" tIns="34274" rIns="68567" bIns="34274" anchor="ctr" anchorCtr="0">
            <a:noAutofit/>
          </a:bodyPr>
          <a:lstStyle/>
          <a:p>
            <a:endParaRPr lang="vi-VN" sz="3000" b="1">
              <a:latin typeface="Times New Roman" panose="02020603050405020304" pitchFamily="18" charset="0"/>
              <a:cs typeface="Times New Roman" panose="02020603050405020304" pitchFamily="18" charset="0"/>
            </a:endParaRPr>
          </a:p>
          <a:p>
            <a:r>
              <a:rPr lang="vi-VN" sz="4500" b="1">
                <a:solidFill>
                  <a:srgbClr val="FF0000"/>
                </a:solidFill>
                <a:effectLst>
                  <a:outerShdw blurRad="38100" dist="38100" dir="2700000" algn="tl">
                    <a:srgbClr val="000000">
                      <a:alpha val="43137"/>
                    </a:srgbClr>
                  </a:outerShdw>
                </a:effectLst>
                <a:latin typeface="Palatino Linotype" panose="02040502050505030304" pitchFamily="18" charset="0"/>
              </a:rPr>
              <a:t>THE END!!!</a:t>
            </a:r>
            <a:endParaRPr lang="en-GB" sz="4500" b="1">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8" name="Rectangle 7"/>
          <p:cNvSpPr/>
          <p:nvPr/>
        </p:nvSpPr>
        <p:spPr>
          <a:xfrm>
            <a:off x="2162701" y="-23006"/>
            <a:ext cx="2656816" cy="392413"/>
          </a:xfrm>
          <a:prstGeom prst="rect">
            <a:avLst/>
          </a:prstGeom>
          <a:noFill/>
        </p:spPr>
        <p:txBody>
          <a:bodyPr wrap="none" lIns="68579" tIns="34289" rIns="68579" bIns="34289">
            <a:spAutoFit/>
          </a:bodyPr>
          <a:lstStyle/>
          <a:p>
            <a:pPr algn="ctr"/>
            <a:r>
              <a:rPr lang="en-US" sz="2100" b="1" i="1" dirty="0" err="1"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Tiết</a:t>
            </a:r>
            <a:r>
              <a:rPr lang="en-US" sz="2100" b="1" i="1" dirty="0"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 9- </a:t>
            </a:r>
            <a:r>
              <a:rPr lang="en-US" sz="2100" b="1" i="1" dirty="0" err="1"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Bài</a:t>
            </a:r>
            <a:r>
              <a:rPr lang="en-US" sz="2100" b="1" i="1" dirty="0"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 1: </a:t>
            </a:r>
            <a:r>
              <a:rPr lang="en-US" sz="2100" b="1" i="1" dirty="0" err="1"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Ôn</a:t>
            </a:r>
            <a:r>
              <a:rPr lang="en-US" sz="2100" b="1" i="1" dirty="0"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 </a:t>
            </a:r>
            <a:r>
              <a:rPr lang="en-US" sz="2100" b="1" i="1" dirty="0" err="1" smtClean="0">
                <a:ln w="0"/>
                <a:solidFill>
                  <a:srgbClr val="ED7D31">
                    <a:lumMod val="75000"/>
                  </a:srgbClr>
                </a:solidFill>
                <a:effectLst>
                  <a:reflection blurRad="6350" stA="53000" endA="300" endPos="35500" dir="5400000" sy="-90000" algn="bl" rotWithShape="0"/>
                </a:effectLst>
                <a:latin typeface="Palatino Linotype" panose="02040502050505030304" pitchFamily="18" charset="0"/>
              </a:rPr>
              <a:t>tập</a:t>
            </a:r>
            <a:endParaRPr lang="en-GB" sz="1800" b="1" dirty="0">
              <a:ln w="0"/>
              <a:solidFill>
                <a:srgbClr val="ED7D31">
                  <a:lumMod val="75000"/>
                </a:srgbClr>
              </a:solidFill>
              <a:effectLst>
                <a:reflection blurRad="6350" stA="53000" endA="300" endPos="35500" dir="5400000" sy="-90000" algn="bl" rotWithShape="0"/>
              </a:effectLst>
              <a:latin typeface="Palatino Linotype" panose="02040502050505030304" pitchFamily="18" charset="0"/>
            </a:endParaRPr>
          </a:p>
        </p:txBody>
      </p:sp>
    </p:spTree>
    <p:extLst>
      <p:ext uri="{BB962C8B-B14F-4D97-AF65-F5344CB8AC3E}">
        <p14:creationId xmlns:p14="http://schemas.microsoft.com/office/powerpoint/2010/main" val="11137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4"/>
          <p:cNvSpPr/>
          <p:nvPr/>
        </p:nvSpPr>
        <p:spPr>
          <a:xfrm rot="-134914">
            <a:off x="1423320" y="236377"/>
            <a:ext cx="4235278" cy="1033029"/>
          </a:xfrm>
          <a:prstGeom prst="rect">
            <a:avLst/>
          </a:prstGeom>
          <a:solidFill>
            <a:schemeClr val="accent6"/>
          </a:solidFill>
          <a:ln>
            <a:noFill/>
          </a:ln>
          <a:effectLst>
            <a:outerShdw blurRad="85725" dist="19050" dir="180000" algn="bl" rotWithShape="0">
              <a:schemeClr val="dk1">
                <a:alpha val="9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rot="2663860" flipH="1">
            <a:off x="4974145" y="-187807"/>
            <a:ext cx="1015395" cy="682996"/>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rot="-8012153" flipH="1">
            <a:off x="984305" y="1028665"/>
            <a:ext cx="1038487" cy="646855"/>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D9256622-491E-C8BE-882D-4C1D5402CE8A}"/>
              </a:ext>
            </a:extLst>
          </p:cNvPr>
          <p:cNvSpPr txBox="1"/>
          <p:nvPr/>
        </p:nvSpPr>
        <p:spPr>
          <a:xfrm rot="21383281">
            <a:off x="1422430" y="429724"/>
            <a:ext cx="4237057" cy="646331"/>
          </a:xfrm>
          <a:prstGeom prst="rect">
            <a:avLst/>
          </a:prstGeom>
          <a:noFill/>
        </p:spPr>
        <p:txBody>
          <a:bodyPr wrap="none" rtlCol="0">
            <a:spAutoFit/>
          </a:bodyPr>
          <a:lstStyle/>
          <a:p>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MỤC</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TIÊU</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BÀI</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HỌC</a:t>
            </a:r>
            <a:endParaRPr lang="en-US" sz="3600" dirty="0">
              <a:solidFill>
                <a:schemeClr val="bg2">
                  <a:lumMod val="50000"/>
                </a:schemeClr>
              </a:solidFill>
              <a:latin typeface="#9Slide03 Roboto Black" panose="02000000000000000000" pitchFamily="2" charset="0"/>
              <a:ea typeface="#9Slide03 Roboto Black" panose="02000000000000000000" pitchFamily="2" charset="0"/>
            </a:endParaRPr>
          </a:p>
        </p:txBody>
      </p:sp>
      <p:sp>
        <p:nvSpPr>
          <p:cNvPr id="8" name="Rectangle: Rounded Corners 7">
            <a:extLst>
              <a:ext uri="{FF2B5EF4-FFF2-40B4-BE49-F238E27FC236}">
                <a16:creationId xmlns:a16="http://schemas.microsoft.com/office/drawing/2014/main" xmlns="" id="{A6D39910-4629-8A22-AF98-B868F69B45A0}"/>
              </a:ext>
            </a:extLst>
          </p:cNvPr>
          <p:cNvSpPr/>
          <p:nvPr/>
        </p:nvSpPr>
        <p:spPr>
          <a:xfrm>
            <a:off x="2638059" y="1606721"/>
            <a:ext cx="2520702" cy="689147"/>
          </a:xfrm>
          <a:prstGeom prst="round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oogle Shape;905;p47">
            <a:extLst>
              <a:ext uri="{FF2B5EF4-FFF2-40B4-BE49-F238E27FC236}">
                <a16:creationId xmlns:a16="http://schemas.microsoft.com/office/drawing/2014/main" xmlns="" id="{6A3DA5F1-401A-13DC-B26D-A43086E1CD13}"/>
              </a:ext>
            </a:extLst>
          </p:cNvPr>
          <p:cNvGrpSpPr/>
          <p:nvPr/>
        </p:nvGrpSpPr>
        <p:grpSpPr>
          <a:xfrm rot="-284668">
            <a:off x="2004862" y="1475093"/>
            <a:ext cx="917687" cy="1325960"/>
            <a:chOff x="2545977" y="765737"/>
            <a:chExt cx="1317340" cy="1882063"/>
          </a:xfrm>
        </p:grpSpPr>
        <p:grpSp>
          <p:nvGrpSpPr>
            <p:cNvPr id="42" name="Google Shape;906;p47">
              <a:extLst>
                <a:ext uri="{FF2B5EF4-FFF2-40B4-BE49-F238E27FC236}">
                  <a16:creationId xmlns:a16="http://schemas.microsoft.com/office/drawing/2014/main" xmlns="" id="{BCA7A292-46FD-DF7E-80CF-4ECB83347053}"/>
                </a:ext>
              </a:extLst>
            </p:cNvPr>
            <p:cNvGrpSpPr/>
            <p:nvPr/>
          </p:nvGrpSpPr>
          <p:grpSpPr>
            <a:xfrm>
              <a:off x="2545977" y="765737"/>
              <a:ext cx="1317340" cy="1882063"/>
              <a:chOff x="2596200" y="4615425"/>
              <a:chExt cx="217200" cy="310300"/>
            </a:xfrm>
          </p:grpSpPr>
          <p:sp>
            <p:nvSpPr>
              <p:cNvPr id="49" name="Google Shape;907;p47">
                <a:extLst>
                  <a:ext uri="{FF2B5EF4-FFF2-40B4-BE49-F238E27FC236}">
                    <a16:creationId xmlns:a16="http://schemas.microsoft.com/office/drawing/2014/main" xmlns="" id="{F91C97B1-500E-8242-B3F0-62A22C21DC97}"/>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8;p47">
                <a:extLst>
                  <a:ext uri="{FF2B5EF4-FFF2-40B4-BE49-F238E27FC236}">
                    <a16:creationId xmlns:a16="http://schemas.microsoft.com/office/drawing/2014/main" xmlns="" id="{B32DACF6-CF9A-E6BE-E53D-1DC15CE0865F}"/>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09;p47">
                <a:extLst>
                  <a:ext uri="{FF2B5EF4-FFF2-40B4-BE49-F238E27FC236}">
                    <a16:creationId xmlns:a16="http://schemas.microsoft.com/office/drawing/2014/main" xmlns="" id="{3B6EFF9D-FC0C-663E-1EE4-958330F39B2B}"/>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0;p47">
                <a:extLst>
                  <a:ext uri="{FF2B5EF4-FFF2-40B4-BE49-F238E27FC236}">
                    <a16:creationId xmlns:a16="http://schemas.microsoft.com/office/drawing/2014/main" xmlns="" id="{B78A3560-E475-6119-A8BB-CDB79E2C77B3}"/>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1;p47">
                <a:extLst>
                  <a:ext uri="{FF2B5EF4-FFF2-40B4-BE49-F238E27FC236}">
                    <a16:creationId xmlns:a16="http://schemas.microsoft.com/office/drawing/2014/main" xmlns="" id="{F02DC29C-7725-6DDB-9FDA-21A66113D829}"/>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912;p47">
              <a:extLst>
                <a:ext uri="{FF2B5EF4-FFF2-40B4-BE49-F238E27FC236}">
                  <a16:creationId xmlns:a16="http://schemas.microsoft.com/office/drawing/2014/main" xmlns="" id="{9CD70BCA-1AED-1804-BB0D-1A02EDB0F566}"/>
                </a:ext>
              </a:extLst>
            </p:cNvPr>
            <p:cNvGrpSpPr/>
            <p:nvPr/>
          </p:nvGrpSpPr>
          <p:grpSpPr>
            <a:xfrm>
              <a:off x="2545977" y="765737"/>
              <a:ext cx="1317340" cy="1882063"/>
              <a:chOff x="2596200" y="4615425"/>
              <a:chExt cx="217200" cy="310300"/>
            </a:xfrm>
          </p:grpSpPr>
          <p:sp>
            <p:nvSpPr>
              <p:cNvPr id="44" name="Google Shape;913;p47">
                <a:extLst>
                  <a:ext uri="{FF2B5EF4-FFF2-40B4-BE49-F238E27FC236}">
                    <a16:creationId xmlns:a16="http://schemas.microsoft.com/office/drawing/2014/main" xmlns="" id="{30616B40-D418-1EF9-43A4-1C428C508A50}"/>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47">
                <a:extLst>
                  <a:ext uri="{FF2B5EF4-FFF2-40B4-BE49-F238E27FC236}">
                    <a16:creationId xmlns:a16="http://schemas.microsoft.com/office/drawing/2014/main" xmlns="" id="{E327484D-4183-1D2C-C7BA-9A4C7EE1A56B}"/>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5;p47">
                <a:extLst>
                  <a:ext uri="{FF2B5EF4-FFF2-40B4-BE49-F238E27FC236}">
                    <a16:creationId xmlns:a16="http://schemas.microsoft.com/office/drawing/2014/main" xmlns="" id="{AEA7AF0D-8D2E-62CE-BE34-6E88E7CA73E7}"/>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47">
                <a:extLst>
                  <a:ext uri="{FF2B5EF4-FFF2-40B4-BE49-F238E27FC236}">
                    <a16:creationId xmlns:a16="http://schemas.microsoft.com/office/drawing/2014/main" xmlns="" id="{B6A46A26-133C-5AAF-1DA8-7BB5C2FEB5ED}"/>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7;p47">
                <a:extLst>
                  <a:ext uri="{FF2B5EF4-FFF2-40B4-BE49-F238E27FC236}">
                    <a16:creationId xmlns:a16="http://schemas.microsoft.com/office/drawing/2014/main" xmlns="" id="{855B3511-9162-3F3A-5505-1CF90A289E1B}"/>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xmlns="" id="{53243497-87AF-07D0-489E-F2FD79CA8942}"/>
              </a:ext>
            </a:extLst>
          </p:cNvPr>
          <p:cNvSpPr txBox="1"/>
          <p:nvPr/>
        </p:nvSpPr>
        <p:spPr>
          <a:xfrm>
            <a:off x="2146070" y="1647637"/>
            <a:ext cx="585417" cy="523220"/>
          </a:xfrm>
          <a:prstGeom prst="rect">
            <a:avLst/>
          </a:prstGeom>
          <a:noFill/>
        </p:spPr>
        <p:txBody>
          <a:bodyPr wrap="none" rtlCol="0">
            <a:spAutoFit/>
          </a:bodyPr>
          <a:lstStyle/>
          <a:p>
            <a:r>
              <a:rPr lang="en-US" sz="2800" dirty="0"/>
              <a:t>01</a:t>
            </a:r>
          </a:p>
        </p:txBody>
      </p:sp>
      <p:sp>
        <p:nvSpPr>
          <p:cNvPr id="9" name="TextBox 8">
            <a:extLst>
              <a:ext uri="{FF2B5EF4-FFF2-40B4-BE49-F238E27FC236}">
                <a16:creationId xmlns:a16="http://schemas.microsoft.com/office/drawing/2014/main" xmlns="" id="{5323DEB2-6550-824E-E4BD-589F0B9FDBE9}"/>
              </a:ext>
            </a:extLst>
          </p:cNvPr>
          <p:cNvSpPr txBox="1"/>
          <p:nvPr/>
        </p:nvSpPr>
        <p:spPr>
          <a:xfrm>
            <a:off x="2925960" y="1749483"/>
            <a:ext cx="2103461" cy="461665"/>
          </a:xfrm>
          <a:prstGeom prst="rect">
            <a:avLst/>
          </a:prstGeom>
          <a:noFill/>
        </p:spPr>
        <p:txBody>
          <a:bodyPr wrap="none" rtlCol="0">
            <a:spAutoFit/>
          </a:bodyPr>
          <a:lstStyle/>
          <a:p>
            <a:r>
              <a:rPr lang="en-US" sz="2400" dirty="0" err="1">
                <a:solidFill>
                  <a:schemeClr val="accent3">
                    <a:lumMod val="50000"/>
                  </a:schemeClr>
                </a:solidFill>
                <a:latin typeface="#9Slide03 AmpleSoft Bold" panose="02000000000000000000" pitchFamily="2" charset="0"/>
              </a:rPr>
              <a:t>VỀ</a:t>
            </a:r>
            <a:r>
              <a:rPr lang="en-US" sz="2400" dirty="0">
                <a:solidFill>
                  <a:schemeClr val="accent3">
                    <a:lumMod val="50000"/>
                  </a:schemeClr>
                </a:solidFill>
                <a:latin typeface="#9Slide03 AmpleSoft Bold" panose="02000000000000000000" pitchFamily="2" charset="0"/>
              </a:rPr>
              <a:t> </a:t>
            </a:r>
            <a:r>
              <a:rPr lang="en-US" sz="2400" dirty="0" err="1">
                <a:solidFill>
                  <a:schemeClr val="accent3">
                    <a:lumMod val="50000"/>
                  </a:schemeClr>
                </a:solidFill>
                <a:latin typeface="#9Slide03 AmpleSoft Bold" panose="02000000000000000000" pitchFamily="2" charset="0"/>
              </a:rPr>
              <a:t>KIẾN</a:t>
            </a:r>
            <a:r>
              <a:rPr lang="en-US" sz="2400" dirty="0">
                <a:solidFill>
                  <a:schemeClr val="accent3">
                    <a:lumMod val="50000"/>
                  </a:schemeClr>
                </a:solidFill>
                <a:latin typeface="#9Slide03 AmpleSoft Bold" panose="02000000000000000000" pitchFamily="2" charset="0"/>
              </a:rPr>
              <a:t> </a:t>
            </a:r>
            <a:r>
              <a:rPr lang="en-US" sz="2400" dirty="0" err="1">
                <a:solidFill>
                  <a:schemeClr val="accent3">
                    <a:lumMod val="50000"/>
                  </a:schemeClr>
                </a:solidFill>
                <a:latin typeface="#9Slide03 AmpleSoft Bold" panose="02000000000000000000" pitchFamily="2" charset="0"/>
              </a:rPr>
              <a:t>THỨC</a:t>
            </a:r>
            <a:endParaRPr lang="en-US" sz="2400" dirty="0">
              <a:solidFill>
                <a:schemeClr val="accent3">
                  <a:lumMod val="50000"/>
                </a:schemeClr>
              </a:solidFill>
              <a:latin typeface="#9Slide03 AmpleSoft Bold" panose="02000000000000000000" pitchFamily="2" charset="0"/>
            </a:endParaRPr>
          </a:p>
        </p:txBody>
      </p:sp>
      <p:sp>
        <p:nvSpPr>
          <p:cNvPr id="58" name="TextBox 57">
            <a:extLst>
              <a:ext uri="{FF2B5EF4-FFF2-40B4-BE49-F238E27FC236}">
                <a16:creationId xmlns:a16="http://schemas.microsoft.com/office/drawing/2014/main" xmlns="" id="{B6C44B45-1FC5-6902-14EA-1471738A4D7B}"/>
              </a:ext>
            </a:extLst>
          </p:cNvPr>
          <p:cNvSpPr txBox="1"/>
          <p:nvPr/>
        </p:nvSpPr>
        <p:spPr>
          <a:xfrm>
            <a:off x="1576567" y="2742393"/>
            <a:ext cx="6905708" cy="3247043"/>
          </a:xfrm>
          <a:prstGeom prst="rect">
            <a:avLst/>
          </a:prstGeom>
          <a:noFill/>
        </p:spPr>
        <p:txBody>
          <a:bodyPr wrap="square">
            <a:spAutoFit/>
          </a:bodyPr>
          <a:lstStyle/>
          <a:p>
            <a:pPr lvl="0" algn="just">
              <a:lnSpc>
                <a:spcPct val="150000"/>
              </a:lnSpc>
              <a:tabLst>
                <a:tab pos="90170" algn="l"/>
                <a:tab pos="180340" algn="l"/>
                <a:tab pos="270510" algn="l"/>
              </a:tabLst>
            </a:pPr>
            <a:r>
              <a:rPr lang="en-US" sz="1600" dirty="0" smtClean="0">
                <a:effectLst/>
                <a:latin typeface="Calibri" panose="020F0502020204030204" pitchFamily="34" charset="0"/>
                <a:ea typeface="Yu Mincho" panose="02020400000000000000" pitchFamily="18" charset="-128"/>
                <a:cs typeface="Calibri" panose="020F0502020204030204" pitchFamily="34" charset="0"/>
              </a:rPr>
              <a:t> -     </a:t>
            </a:r>
            <a:r>
              <a:rPr lang="vi-VN" sz="1800" dirty="0" smtClean="0">
                <a:latin typeface="Times New Roman"/>
              </a:rPr>
              <a:t>Củng </a:t>
            </a:r>
            <a:r>
              <a:rPr lang="vi-VN" sz="1800" dirty="0">
                <a:latin typeface="Times New Roman"/>
              </a:rPr>
              <a:t>cố kiến thức đã học về văn bản </a:t>
            </a:r>
            <a:r>
              <a:rPr lang="vi-VN" sz="1800" i="1" dirty="0">
                <a:latin typeface="Times New Roman"/>
              </a:rPr>
              <a:t>Ai đã đặt tên cho dòng sông?, Cõi lá, Trăng sáng trên đầm sen.</a:t>
            </a:r>
            <a:endParaRPr lang="en-US" sz="1800" dirty="0">
              <a:ea typeface="Calibri"/>
            </a:endParaRPr>
          </a:p>
          <a:p>
            <a:pPr marL="342900" lvl="0" indent="-342900" algn="just">
              <a:lnSpc>
                <a:spcPct val="150000"/>
              </a:lnSpc>
              <a:buFont typeface="Times New Roman"/>
              <a:buChar char="-"/>
              <a:tabLst>
                <a:tab pos="90170" algn="l"/>
                <a:tab pos="180340" algn="l"/>
                <a:tab pos="270510" algn="l"/>
              </a:tabLst>
            </a:pPr>
            <a:r>
              <a:rPr lang="en-US" sz="1800" b="1" dirty="0">
                <a:latin typeface="Calibri" panose="020F0502020204030204" pitchFamily="34" charset="0"/>
                <a:ea typeface="Yu Mincho" panose="02020400000000000000" pitchFamily="18" charset="-128"/>
                <a:cs typeface="Calibri" panose="020F0502020204030204" pitchFamily="34" charset="0"/>
              </a:rPr>
              <a:t> </a:t>
            </a:r>
            <a:r>
              <a:rPr lang="vi-VN" sz="1800" dirty="0">
                <a:latin typeface="Times New Roman"/>
              </a:rPr>
              <a:t>Luyện tập về cách giải thích nghĩa của từ</a:t>
            </a:r>
            <a:r>
              <a:rPr lang="vi-VN" sz="1800" dirty="0" smtClean="0">
                <a:latin typeface="Times New Roman"/>
              </a:rPr>
              <a:t>.</a:t>
            </a:r>
            <a:endParaRPr lang="en-US" sz="1800" dirty="0" smtClean="0">
              <a:effectLst/>
              <a:latin typeface="Calibri" panose="020F0502020204030204" pitchFamily="34" charset="0"/>
              <a:ea typeface="Yu Mincho" panose="02020400000000000000" pitchFamily="18" charset="-128"/>
              <a:cs typeface="Calibri" panose="020F0502020204030204" pitchFamily="34" charset="0"/>
            </a:endParaRPr>
          </a:p>
          <a:p>
            <a:pPr marL="342900" lvl="0" indent="-342900" algn="just">
              <a:lnSpc>
                <a:spcPct val="150000"/>
              </a:lnSpc>
              <a:buFont typeface="Times New Roman"/>
              <a:buChar char="-"/>
              <a:tabLst>
                <a:tab pos="90170" algn="l"/>
                <a:tab pos="180340" algn="l"/>
                <a:tab pos="270510" algn="l"/>
              </a:tabLst>
            </a:pPr>
            <a:r>
              <a:rPr lang="vi-VN" sz="1800" dirty="0">
                <a:latin typeface="Times New Roman"/>
              </a:rPr>
              <a:t>Củng cố và luyện tập về kĩ năng viết một văn bản thuyết minh (có lồng ghép một số yếu tố miêu tả, tự sự, biểu cảm).</a:t>
            </a:r>
            <a:endParaRPr lang="en-US" sz="1800" dirty="0">
              <a:ea typeface="Calibri"/>
            </a:endParaRPr>
          </a:p>
          <a:p>
            <a:pPr marL="342900" lvl="0" indent="-342900" algn="just">
              <a:lnSpc>
                <a:spcPct val="150000"/>
              </a:lnSpc>
              <a:buFont typeface="Times New Roman"/>
              <a:buChar char="-"/>
              <a:tabLst>
                <a:tab pos="90170" algn="l"/>
                <a:tab pos="180340" algn="l"/>
                <a:tab pos="270510" algn="l"/>
              </a:tabLs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 </a:t>
            </a:r>
            <a:r>
              <a:rPr lang="vi-VN" sz="1800" dirty="0">
                <a:latin typeface="Times New Roman"/>
              </a:rPr>
              <a:t>Củng cố lại kiến thức về giới thiệu một tác phẩm văn học/nghệ thuật.</a:t>
            </a:r>
            <a:endParaRPr lang="en-US" sz="1800" dirty="0">
              <a:ea typeface="Calibri"/>
            </a:endParaRPr>
          </a:p>
          <a:p>
            <a:pPr marR="0" lvl="0" algn="just">
              <a:spcBef>
                <a:spcPts val="0"/>
              </a:spcBef>
              <a:spcAft>
                <a:spcPts val="800"/>
              </a:spcAft>
            </a:pPr>
            <a:endParaRPr lang="en-US" sz="1600" dirty="0">
              <a:effectLst/>
              <a:latin typeface="Calibri" panose="020F0502020204030204" pitchFamily="34" charset="0"/>
              <a:ea typeface="Yu Mincho" panose="02020400000000000000" pitchFamily="18" charset="-128"/>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42"/>
                                        </p:tgtEl>
                                        <p:attrNameLst>
                                          <p:attrName>style.visibility</p:attrName>
                                        </p:attrNameLst>
                                      </p:cBhvr>
                                      <p:to>
                                        <p:strVal val="visible"/>
                                      </p:to>
                                    </p:set>
                                    <p:animEffect transition="in" filter="barn(inVertical)">
                                      <p:cBhvr>
                                        <p:cTn id="10" dur="500"/>
                                        <p:tgtEl>
                                          <p:spTgt spid="64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41"/>
                                        </p:tgtEl>
                                        <p:attrNameLst>
                                          <p:attrName>style.visibility</p:attrName>
                                        </p:attrNameLst>
                                      </p:cBhvr>
                                      <p:to>
                                        <p:strVal val="visible"/>
                                      </p:to>
                                    </p:set>
                                    <p:animEffect transition="in" filter="barn(inVertical)">
                                      <p:cBhvr>
                                        <p:cTn id="13" dur="500"/>
                                        <p:tgtEl>
                                          <p:spTgt spid="64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43"/>
                                        </p:tgtEl>
                                        <p:attrNameLst>
                                          <p:attrName>style.visibility</p:attrName>
                                        </p:attrNameLst>
                                      </p:cBhvr>
                                      <p:to>
                                        <p:strVal val="visible"/>
                                      </p:to>
                                    </p:set>
                                    <p:animEffect transition="in" filter="barn(inVertical)">
                                      <p:cBhvr>
                                        <p:cTn id="16" dur="500"/>
                                        <p:tgtEl>
                                          <p:spTgt spid="64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8">
                                            <p:txEl>
                                              <p:pRg st="0" end="0"/>
                                            </p:txEl>
                                          </p:spTgt>
                                        </p:tgtEl>
                                        <p:attrNameLst>
                                          <p:attrName>style.visibility</p:attrName>
                                        </p:attrNameLst>
                                      </p:cBhvr>
                                      <p:to>
                                        <p:strVal val="visible"/>
                                      </p:to>
                                    </p:set>
                                    <p:animEffect transition="in" filter="fade">
                                      <p:cBhvr>
                                        <p:cTn id="42" dur="500"/>
                                        <p:tgtEl>
                                          <p:spTgt spid="58">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8">
                                            <p:txEl>
                                              <p:pRg st="1" end="1"/>
                                            </p:txEl>
                                          </p:spTgt>
                                        </p:tgtEl>
                                        <p:attrNameLst>
                                          <p:attrName>style.visibility</p:attrName>
                                        </p:attrNameLst>
                                      </p:cBhvr>
                                      <p:to>
                                        <p:strVal val="visible"/>
                                      </p:to>
                                    </p:set>
                                    <p:animEffect transition="in" filter="fade">
                                      <p:cBhvr>
                                        <p:cTn id="45" dur="500"/>
                                        <p:tgtEl>
                                          <p:spTgt spid="58">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8">
                                            <p:txEl>
                                              <p:pRg st="2" end="2"/>
                                            </p:txEl>
                                          </p:spTgt>
                                        </p:tgtEl>
                                        <p:attrNameLst>
                                          <p:attrName>style.visibility</p:attrName>
                                        </p:attrNameLst>
                                      </p:cBhvr>
                                      <p:to>
                                        <p:strVal val="visible"/>
                                      </p:to>
                                    </p:set>
                                    <p:animEffect transition="in" filter="fade">
                                      <p:cBhvr>
                                        <p:cTn id="48" dur="500"/>
                                        <p:tgtEl>
                                          <p:spTgt spid="58">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8">
                                            <p:txEl>
                                              <p:pRg st="3" end="3"/>
                                            </p:txEl>
                                          </p:spTgt>
                                        </p:tgtEl>
                                        <p:attrNameLst>
                                          <p:attrName>style.visibility</p:attrName>
                                        </p:attrNameLst>
                                      </p:cBhvr>
                                      <p:to>
                                        <p:strVal val="visible"/>
                                      </p:to>
                                    </p:set>
                                    <p:animEffect transition="in" filter="fade">
                                      <p:cBhvr>
                                        <p:cTn id="51" dur="500"/>
                                        <p:tgtEl>
                                          <p:spTgt spid="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animBg="1"/>
      <p:bldP spid="642" grpId="0" animBg="1"/>
      <p:bldP spid="643" grpId="0" animBg="1"/>
      <p:bldP spid="6" grpId="0"/>
      <p:bldP spid="8" grpId="0" animBg="1"/>
      <p:bldP spid="7" grpId="0"/>
      <p:bldP spid="9"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4"/>
          <p:cNvSpPr/>
          <p:nvPr/>
        </p:nvSpPr>
        <p:spPr>
          <a:xfrm rot="-134914">
            <a:off x="1423320" y="236377"/>
            <a:ext cx="4235278" cy="1033029"/>
          </a:xfrm>
          <a:prstGeom prst="rect">
            <a:avLst/>
          </a:prstGeom>
          <a:solidFill>
            <a:schemeClr val="accent6"/>
          </a:solidFill>
          <a:ln>
            <a:noFill/>
          </a:ln>
          <a:effectLst>
            <a:outerShdw blurRad="85725" dist="19050" dir="180000" algn="bl" rotWithShape="0">
              <a:schemeClr val="dk1">
                <a:alpha val="9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44"/>
          <p:cNvSpPr/>
          <p:nvPr/>
        </p:nvSpPr>
        <p:spPr>
          <a:xfrm rot="2663860" flipH="1">
            <a:off x="4974145" y="-187807"/>
            <a:ext cx="1015395" cy="682996"/>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44"/>
          <p:cNvSpPr/>
          <p:nvPr/>
        </p:nvSpPr>
        <p:spPr>
          <a:xfrm rot="-8012153" flipH="1">
            <a:off x="984305" y="1028665"/>
            <a:ext cx="1038487" cy="646855"/>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xmlns="" id="{D9256622-491E-C8BE-882D-4C1D5402CE8A}"/>
              </a:ext>
            </a:extLst>
          </p:cNvPr>
          <p:cNvSpPr txBox="1"/>
          <p:nvPr/>
        </p:nvSpPr>
        <p:spPr>
          <a:xfrm rot="21383281">
            <a:off x="1422430" y="429724"/>
            <a:ext cx="423705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MỤC</a:t>
            </a:r>
            <a:r>
              <a:rPr kumimoji="0" lang="en-US" sz="3600" b="0" i="0" u="none" strike="noStrike" kern="0" cap="none" spc="0" normalizeH="0" baseline="0" noProof="0" dirty="0">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 </a:t>
            </a:r>
            <a:r>
              <a:rPr kumimoji="0" lang="en-US" sz="3600" b="0" i="0" u="none" strike="noStrike" kern="0" cap="none" spc="0" normalizeH="0" baseline="0" noProof="0" dirty="0" err="1">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TIÊU</a:t>
            </a:r>
            <a:r>
              <a:rPr kumimoji="0" lang="en-US" sz="3600" b="0" i="0" u="none" strike="noStrike" kern="0" cap="none" spc="0" normalizeH="0" baseline="0" noProof="0" dirty="0">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 </a:t>
            </a:r>
            <a:r>
              <a:rPr kumimoji="0" lang="en-US" sz="3600" b="0" i="0" u="none" strike="noStrike" kern="0" cap="none" spc="0" normalizeH="0" baseline="0" noProof="0" dirty="0" err="1">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BÀI</a:t>
            </a:r>
            <a:r>
              <a:rPr kumimoji="0" lang="en-US" sz="3600" b="0" i="0" u="none" strike="noStrike" kern="0" cap="none" spc="0" normalizeH="0" baseline="0" noProof="0" dirty="0">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 </a:t>
            </a:r>
            <a:r>
              <a:rPr kumimoji="0" lang="en-US" sz="3600" b="0" i="0" u="none" strike="noStrike" kern="0" cap="none" spc="0" normalizeH="0" baseline="0" noProof="0" dirty="0" err="1">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rPr>
              <a:t>HỌC</a:t>
            </a:r>
            <a:endParaRPr kumimoji="0" lang="en-US" sz="3600" b="0" i="0" u="none" strike="noStrike" kern="0" cap="none" spc="0" normalizeH="0" baseline="0" noProof="0" dirty="0">
              <a:ln>
                <a:noFill/>
              </a:ln>
              <a:solidFill>
                <a:srgbClr val="648E71">
                  <a:lumMod val="50000"/>
                </a:srgbClr>
              </a:solidFill>
              <a:effectLst/>
              <a:uLnTx/>
              <a:uFillTx/>
              <a:latin typeface="#9Slide03 Roboto Black" panose="02000000000000000000" pitchFamily="2" charset="0"/>
              <a:ea typeface="#9Slide03 Roboto Black" panose="02000000000000000000" pitchFamily="2" charset="0"/>
              <a:cs typeface="Arial"/>
              <a:sym typeface="Arial"/>
            </a:endParaRPr>
          </a:p>
        </p:txBody>
      </p:sp>
      <p:sp>
        <p:nvSpPr>
          <p:cNvPr id="8" name="Rectangle: Rounded Corners 7">
            <a:extLst>
              <a:ext uri="{FF2B5EF4-FFF2-40B4-BE49-F238E27FC236}">
                <a16:creationId xmlns:a16="http://schemas.microsoft.com/office/drawing/2014/main" xmlns="" id="{A6D39910-4629-8A22-AF98-B868F69B45A0}"/>
              </a:ext>
            </a:extLst>
          </p:cNvPr>
          <p:cNvSpPr/>
          <p:nvPr/>
        </p:nvSpPr>
        <p:spPr>
          <a:xfrm>
            <a:off x="2638059" y="1606721"/>
            <a:ext cx="2520702" cy="689147"/>
          </a:xfrm>
          <a:prstGeom prst="round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4303A"/>
              </a:solidFill>
              <a:effectLst/>
              <a:uLnTx/>
              <a:uFillTx/>
              <a:latin typeface="Arial"/>
              <a:ea typeface="+mn-ea"/>
              <a:cs typeface="+mn-cs"/>
              <a:sym typeface="Arial"/>
            </a:endParaRPr>
          </a:p>
        </p:txBody>
      </p:sp>
      <p:grpSp>
        <p:nvGrpSpPr>
          <p:cNvPr id="41" name="Google Shape;905;p47">
            <a:extLst>
              <a:ext uri="{FF2B5EF4-FFF2-40B4-BE49-F238E27FC236}">
                <a16:creationId xmlns:a16="http://schemas.microsoft.com/office/drawing/2014/main" xmlns="" id="{6A3DA5F1-401A-13DC-B26D-A43086E1CD13}"/>
              </a:ext>
            </a:extLst>
          </p:cNvPr>
          <p:cNvGrpSpPr/>
          <p:nvPr/>
        </p:nvGrpSpPr>
        <p:grpSpPr>
          <a:xfrm rot="-284668">
            <a:off x="2004862" y="1475093"/>
            <a:ext cx="917687" cy="1325960"/>
            <a:chOff x="2545977" y="765737"/>
            <a:chExt cx="1317340" cy="1882063"/>
          </a:xfrm>
        </p:grpSpPr>
        <p:grpSp>
          <p:nvGrpSpPr>
            <p:cNvPr id="42" name="Google Shape;906;p47">
              <a:extLst>
                <a:ext uri="{FF2B5EF4-FFF2-40B4-BE49-F238E27FC236}">
                  <a16:creationId xmlns:a16="http://schemas.microsoft.com/office/drawing/2014/main" xmlns="" id="{BCA7A292-46FD-DF7E-80CF-4ECB83347053}"/>
                </a:ext>
              </a:extLst>
            </p:cNvPr>
            <p:cNvGrpSpPr/>
            <p:nvPr/>
          </p:nvGrpSpPr>
          <p:grpSpPr>
            <a:xfrm>
              <a:off x="2545977" y="765737"/>
              <a:ext cx="1317340" cy="1882063"/>
              <a:chOff x="2596200" y="4615425"/>
              <a:chExt cx="217200" cy="310300"/>
            </a:xfrm>
          </p:grpSpPr>
          <p:sp>
            <p:nvSpPr>
              <p:cNvPr id="49" name="Google Shape;907;p47">
                <a:extLst>
                  <a:ext uri="{FF2B5EF4-FFF2-40B4-BE49-F238E27FC236}">
                    <a16:creationId xmlns:a16="http://schemas.microsoft.com/office/drawing/2014/main" xmlns="" id="{F91C97B1-500E-8242-B3F0-62A22C21DC97}"/>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08;p47">
                <a:extLst>
                  <a:ext uri="{FF2B5EF4-FFF2-40B4-BE49-F238E27FC236}">
                    <a16:creationId xmlns:a16="http://schemas.microsoft.com/office/drawing/2014/main" xmlns="" id="{B32DACF6-CF9A-E6BE-E53D-1DC15CE0865F}"/>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09;p47">
                <a:extLst>
                  <a:ext uri="{FF2B5EF4-FFF2-40B4-BE49-F238E27FC236}">
                    <a16:creationId xmlns:a16="http://schemas.microsoft.com/office/drawing/2014/main" xmlns="" id="{3B6EFF9D-FC0C-663E-1EE4-958330F39B2B}"/>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10;p47">
                <a:extLst>
                  <a:ext uri="{FF2B5EF4-FFF2-40B4-BE49-F238E27FC236}">
                    <a16:creationId xmlns:a16="http://schemas.microsoft.com/office/drawing/2014/main" xmlns="" id="{B78A3560-E475-6119-A8BB-CDB79E2C77B3}"/>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11;p47">
                <a:extLst>
                  <a:ext uri="{FF2B5EF4-FFF2-40B4-BE49-F238E27FC236}">
                    <a16:creationId xmlns:a16="http://schemas.microsoft.com/office/drawing/2014/main" xmlns="" id="{F02DC29C-7725-6DDB-9FDA-21A66113D829}"/>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912;p47">
              <a:extLst>
                <a:ext uri="{FF2B5EF4-FFF2-40B4-BE49-F238E27FC236}">
                  <a16:creationId xmlns:a16="http://schemas.microsoft.com/office/drawing/2014/main" xmlns="" id="{9CD70BCA-1AED-1804-BB0D-1A02EDB0F566}"/>
                </a:ext>
              </a:extLst>
            </p:cNvPr>
            <p:cNvGrpSpPr/>
            <p:nvPr/>
          </p:nvGrpSpPr>
          <p:grpSpPr>
            <a:xfrm>
              <a:off x="2545977" y="765737"/>
              <a:ext cx="1317340" cy="1882063"/>
              <a:chOff x="2596200" y="4615425"/>
              <a:chExt cx="217200" cy="310300"/>
            </a:xfrm>
          </p:grpSpPr>
          <p:sp>
            <p:nvSpPr>
              <p:cNvPr id="44" name="Google Shape;913;p47">
                <a:extLst>
                  <a:ext uri="{FF2B5EF4-FFF2-40B4-BE49-F238E27FC236}">
                    <a16:creationId xmlns:a16="http://schemas.microsoft.com/office/drawing/2014/main" xmlns="" id="{30616B40-D418-1EF9-43A4-1C428C508A50}"/>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47">
                <a:extLst>
                  <a:ext uri="{FF2B5EF4-FFF2-40B4-BE49-F238E27FC236}">
                    <a16:creationId xmlns:a16="http://schemas.microsoft.com/office/drawing/2014/main" xmlns="" id="{E327484D-4183-1D2C-C7BA-9A4C7EE1A56B}"/>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47">
                <a:extLst>
                  <a:ext uri="{FF2B5EF4-FFF2-40B4-BE49-F238E27FC236}">
                    <a16:creationId xmlns:a16="http://schemas.microsoft.com/office/drawing/2014/main" xmlns="" id="{AEA7AF0D-8D2E-62CE-BE34-6E88E7CA73E7}"/>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47">
                <a:extLst>
                  <a:ext uri="{FF2B5EF4-FFF2-40B4-BE49-F238E27FC236}">
                    <a16:creationId xmlns:a16="http://schemas.microsoft.com/office/drawing/2014/main" xmlns="" id="{B6A46A26-133C-5AAF-1DA8-7BB5C2FEB5ED}"/>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47">
                <a:extLst>
                  <a:ext uri="{FF2B5EF4-FFF2-40B4-BE49-F238E27FC236}">
                    <a16:creationId xmlns:a16="http://schemas.microsoft.com/office/drawing/2014/main" xmlns="" id="{855B3511-9162-3F3A-5505-1CF90A289E1B}"/>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 name="TextBox 6">
            <a:extLst>
              <a:ext uri="{FF2B5EF4-FFF2-40B4-BE49-F238E27FC236}">
                <a16:creationId xmlns:a16="http://schemas.microsoft.com/office/drawing/2014/main" xmlns="" id="{53243497-87AF-07D0-489E-F2FD79CA8942}"/>
              </a:ext>
            </a:extLst>
          </p:cNvPr>
          <p:cNvSpPr txBox="1"/>
          <p:nvPr/>
        </p:nvSpPr>
        <p:spPr>
          <a:xfrm>
            <a:off x="2133760" y="1578782"/>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02</a:t>
            </a:r>
          </a:p>
        </p:txBody>
      </p:sp>
      <p:sp>
        <p:nvSpPr>
          <p:cNvPr id="9" name="TextBox 8">
            <a:extLst>
              <a:ext uri="{FF2B5EF4-FFF2-40B4-BE49-F238E27FC236}">
                <a16:creationId xmlns:a16="http://schemas.microsoft.com/office/drawing/2014/main" xmlns="" id="{5323DEB2-6550-824E-E4BD-589F0B9FDBE9}"/>
              </a:ext>
            </a:extLst>
          </p:cNvPr>
          <p:cNvSpPr txBox="1"/>
          <p:nvPr/>
        </p:nvSpPr>
        <p:spPr>
          <a:xfrm>
            <a:off x="2925960" y="1749483"/>
            <a:ext cx="20265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VỀ</a:t>
            </a:r>
            <a:r>
              <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rPr>
              <a:t> </a:t>
            </a: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NĂNG</a:t>
            </a:r>
            <a:r>
              <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rPr>
              <a:t> </a:t>
            </a: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LỰC</a:t>
            </a:r>
            <a:endPar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endParaRPr>
          </a:p>
        </p:txBody>
      </p:sp>
      <p:sp>
        <p:nvSpPr>
          <p:cNvPr id="58" name="TextBox 57">
            <a:extLst>
              <a:ext uri="{FF2B5EF4-FFF2-40B4-BE49-F238E27FC236}">
                <a16:creationId xmlns:a16="http://schemas.microsoft.com/office/drawing/2014/main" xmlns="" id="{B6C44B45-1FC5-6902-14EA-1471738A4D7B}"/>
              </a:ext>
            </a:extLst>
          </p:cNvPr>
          <p:cNvSpPr txBox="1"/>
          <p:nvPr/>
        </p:nvSpPr>
        <p:spPr>
          <a:xfrm>
            <a:off x="2807436" y="2353910"/>
            <a:ext cx="5867437" cy="1200329"/>
          </a:xfrm>
          <a:prstGeom prst="rect">
            <a:avLst/>
          </a:prstGeom>
          <a:noFill/>
        </p:spPr>
        <p:txBody>
          <a:bodyPr wrap="square">
            <a:spAutoFit/>
          </a:bodyPr>
          <a:lstStyle/>
          <a:p>
            <a:pPr marL="342900" lvl="0" indent="-342900" algn="just">
              <a:buFont typeface="Wingdings" panose="05000000000000000000" pitchFamily="2" charset="2"/>
              <a:buChar char=""/>
              <a:defRPr/>
            </a:pP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luyện</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Học</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sinh</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vận</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dụng</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năng</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lực</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ngôn</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ngữ</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để</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mở</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rộng</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liên</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hệ</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lang="en-US" sz="1800" dirty="0" err="1" smtClean="0">
                <a:latin typeface="Calibri" panose="020F0502020204030204" pitchFamily="34" charset="0"/>
                <a:ea typeface="Yu Mincho" panose="02020400000000000000" pitchFamily="18" charset="-128"/>
                <a:cs typeface="Calibri" panose="020F0502020204030204" pitchFamily="34" charset="0"/>
              </a:rPr>
              <a:t>kĩ</a:t>
            </a:r>
            <a:r>
              <a:rPr lang="en-US" sz="1800" dirty="0" smtClean="0">
                <a:latin typeface="Calibri" panose="020F0502020204030204" pitchFamily="34" charset="0"/>
                <a:ea typeface="Yu Mincho" panose="02020400000000000000" pitchFamily="18" charset="-128"/>
                <a:cs typeface="Calibri" panose="020F0502020204030204" pitchFamily="34" charset="0"/>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năng</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nghe</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nói</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đọc</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viết</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các</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tác</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phẩm</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trong</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chủ</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đề</a:t>
            </a:r>
            <a:r>
              <a:rPr kumimoji="0"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Học</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sinh</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vận</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dung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kĩ</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năng</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nghe</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để</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trao</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đổi</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phản</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biện</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Calibri" panose="020F0502020204030204" pitchFamily="34" charset="0"/>
                <a:sym typeface="Arial"/>
              </a:rPr>
              <a:t> </a:t>
            </a:r>
          </a:p>
        </p:txBody>
      </p:sp>
      <p:sp>
        <p:nvSpPr>
          <p:cNvPr id="39" name="Rectangle: Rounded Corners 38">
            <a:extLst>
              <a:ext uri="{FF2B5EF4-FFF2-40B4-BE49-F238E27FC236}">
                <a16:creationId xmlns:a16="http://schemas.microsoft.com/office/drawing/2014/main" xmlns="" id="{571E0FD4-5C2E-AB8A-1803-8F036A74373E}"/>
              </a:ext>
            </a:extLst>
          </p:cNvPr>
          <p:cNvSpPr/>
          <p:nvPr/>
        </p:nvSpPr>
        <p:spPr>
          <a:xfrm>
            <a:off x="2782136" y="3710230"/>
            <a:ext cx="2520702" cy="689147"/>
          </a:xfrm>
          <a:prstGeom prst="round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4303A"/>
              </a:solidFill>
              <a:effectLst/>
              <a:uLnTx/>
              <a:uFillTx/>
              <a:latin typeface="Arial"/>
              <a:ea typeface="+mn-ea"/>
              <a:cs typeface="+mn-cs"/>
              <a:sym typeface="Arial"/>
            </a:endParaRPr>
          </a:p>
        </p:txBody>
      </p:sp>
      <p:grpSp>
        <p:nvGrpSpPr>
          <p:cNvPr id="40" name="Google Shape;905;p47">
            <a:extLst>
              <a:ext uri="{FF2B5EF4-FFF2-40B4-BE49-F238E27FC236}">
                <a16:creationId xmlns:a16="http://schemas.microsoft.com/office/drawing/2014/main" xmlns="" id="{BBE572EA-AA89-8B08-217C-E3D933A393CE}"/>
              </a:ext>
            </a:extLst>
          </p:cNvPr>
          <p:cNvGrpSpPr/>
          <p:nvPr/>
        </p:nvGrpSpPr>
        <p:grpSpPr>
          <a:xfrm rot="-284668">
            <a:off x="2148939" y="3578602"/>
            <a:ext cx="917687" cy="1325960"/>
            <a:chOff x="2545977" y="765737"/>
            <a:chExt cx="1317340" cy="1882063"/>
          </a:xfrm>
        </p:grpSpPr>
        <p:grpSp>
          <p:nvGrpSpPr>
            <p:cNvPr id="54" name="Google Shape;906;p47">
              <a:extLst>
                <a:ext uri="{FF2B5EF4-FFF2-40B4-BE49-F238E27FC236}">
                  <a16:creationId xmlns:a16="http://schemas.microsoft.com/office/drawing/2014/main" xmlns="" id="{ACBC5585-252A-B7DA-9E62-B1E530BE6839}"/>
                </a:ext>
              </a:extLst>
            </p:cNvPr>
            <p:cNvGrpSpPr/>
            <p:nvPr/>
          </p:nvGrpSpPr>
          <p:grpSpPr>
            <a:xfrm>
              <a:off x="2545977" y="765737"/>
              <a:ext cx="1317340" cy="1882063"/>
              <a:chOff x="2596200" y="4615425"/>
              <a:chExt cx="217200" cy="310300"/>
            </a:xfrm>
          </p:grpSpPr>
          <p:sp>
            <p:nvSpPr>
              <p:cNvPr id="62" name="Google Shape;907;p47">
                <a:extLst>
                  <a:ext uri="{FF2B5EF4-FFF2-40B4-BE49-F238E27FC236}">
                    <a16:creationId xmlns:a16="http://schemas.microsoft.com/office/drawing/2014/main" xmlns="" id="{27BCF5E9-F7C5-15AB-3906-C5A4A5BF28AA}"/>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08;p47">
                <a:extLst>
                  <a:ext uri="{FF2B5EF4-FFF2-40B4-BE49-F238E27FC236}">
                    <a16:creationId xmlns:a16="http://schemas.microsoft.com/office/drawing/2014/main" xmlns="" id="{9F6A3EEF-266F-D8CD-D883-B2AD20D5EC87}"/>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909;p47">
                <a:extLst>
                  <a:ext uri="{FF2B5EF4-FFF2-40B4-BE49-F238E27FC236}">
                    <a16:creationId xmlns:a16="http://schemas.microsoft.com/office/drawing/2014/main" xmlns="" id="{3F921643-B7D1-0599-FAAB-999DA76A4424}"/>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910;p47">
                <a:extLst>
                  <a:ext uri="{FF2B5EF4-FFF2-40B4-BE49-F238E27FC236}">
                    <a16:creationId xmlns:a16="http://schemas.microsoft.com/office/drawing/2014/main" xmlns="" id="{5C10856C-19B3-902B-1356-BFAB012355AD}"/>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911;p47">
                <a:extLst>
                  <a:ext uri="{FF2B5EF4-FFF2-40B4-BE49-F238E27FC236}">
                    <a16:creationId xmlns:a16="http://schemas.microsoft.com/office/drawing/2014/main" xmlns="" id="{A39A6FBD-F102-6DEB-2058-FBF84F7A8A06}"/>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912;p47">
              <a:extLst>
                <a:ext uri="{FF2B5EF4-FFF2-40B4-BE49-F238E27FC236}">
                  <a16:creationId xmlns:a16="http://schemas.microsoft.com/office/drawing/2014/main" xmlns="" id="{124163BB-03ED-8B6A-D6B0-510AF6452825}"/>
                </a:ext>
              </a:extLst>
            </p:cNvPr>
            <p:cNvGrpSpPr/>
            <p:nvPr/>
          </p:nvGrpSpPr>
          <p:grpSpPr>
            <a:xfrm>
              <a:off x="2545977" y="765737"/>
              <a:ext cx="1317340" cy="1882063"/>
              <a:chOff x="2596200" y="4615425"/>
              <a:chExt cx="217200" cy="310300"/>
            </a:xfrm>
          </p:grpSpPr>
          <p:sp>
            <p:nvSpPr>
              <p:cNvPr id="56" name="Google Shape;913;p47">
                <a:extLst>
                  <a:ext uri="{FF2B5EF4-FFF2-40B4-BE49-F238E27FC236}">
                    <a16:creationId xmlns:a16="http://schemas.microsoft.com/office/drawing/2014/main" xmlns="" id="{84EA0152-3D43-6CE9-3450-4B3C17E10355}"/>
                  </a:ext>
                </a:extLst>
              </p:cNvPr>
              <p:cNvSpPr/>
              <p:nvPr/>
            </p:nvSpPr>
            <p:spPr>
              <a:xfrm>
                <a:off x="2596200" y="4615425"/>
                <a:ext cx="217200" cy="217175"/>
              </a:xfrm>
              <a:custGeom>
                <a:avLst/>
                <a:gdLst/>
                <a:ahLst/>
                <a:cxnLst/>
                <a:rect l="l" t="t" r="r" b="b"/>
                <a:pathLst>
                  <a:path w="8688" h="8687" extrusionOk="0">
                    <a:moveTo>
                      <a:pt x="4339" y="0"/>
                    </a:moveTo>
                    <a:cubicBezTo>
                      <a:pt x="1942" y="0"/>
                      <a:pt x="0" y="1941"/>
                      <a:pt x="0" y="4339"/>
                    </a:cubicBezTo>
                    <a:cubicBezTo>
                      <a:pt x="0" y="6737"/>
                      <a:pt x="1942" y="8687"/>
                      <a:pt x="4339" y="8687"/>
                    </a:cubicBezTo>
                    <a:cubicBezTo>
                      <a:pt x="6737" y="8687"/>
                      <a:pt x="8687" y="6737"/>
                      <a:pt x="8687" y="4339"/>
                    </a:cubicBezTo>
                    <a:cubicBezTo>
                      <a:pt x="8687" y="1941"/>
                      <a:pt x="6737" y="0"/>
                      <a:pt x="43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14;p47">
                <a:extLst>
                  <a:ext uri="{FF2B5EF4-FFF2-40B4-BE49-F238E27FC236}">
                    <a16:creationId xmlns:a16="http://schemas.microsoft.com/office/drawing/2014/main" xmlns="" id="{6EFBE36C-475B-C611-531E-15D7978832B1}"/>
                  </a:ext>
                </a:extLst>
              </p:cNvPr>
              <p:cNvSpPr/>
              <p:nvPr/>
            </p:nvSpPr>
            <p:spPr>
              <a:xfrm>
                <a:off x="2706000" y="4726750"/>
                <a:ext cx="3300" cy="198975"/>
              </a:xfrm>
              <a:custGeom>
                <a:avLst/>
                <a:gdLst/>
                <a:ahLst/>
                <a:cxnLst/>
                <a:rect l="l" t="t" r="r" b="b"/>
                <a:pathLst>
                  <a:path w="132" h="7959" extrusionOk="0">
                    <a:moveTo>
                      <a:pt x="70" y="0"/>
                    </a:moveTo>
                    <a:cubicBezTo>
                      <a:pt x="35" y="0"/>
                      <a:pt x="0" y="35"/>
                      <a:pt x="0" y="71"/>
                    </a:cubicBezTo>
                    <a:lnTo>
                      <a:pt x="0" y="7888"/>
                    </a:lnTo>
                    <a:cubicBezTo>
                      <a:pt x="0" y="7923"/>
                      <a:pt x="35" y="7958"/>
                      <a:pt x="70" y="7958"/>
                    </a:cubicBezTo>
                    <a:cubicBezTo>
                      <a:pt x="106" y="7958"/>
                      <a:pt x="132" y="7923"/>
                      <a:pt x="132" y="7888"/>
                    </a:cubicBezTo>
                    <a:lnTo>
                      <a:pt x="132" y="71"/>
                    </a:lnTo>
                    <a:cubicBezTo>
                      <a:pt x="132" y="35"/>
                      <a:pt x="106" y="0"/>
                      <a:pt x="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915;p47">
                <a:extLst>
                  <a:ext uri="{FF2B5EF4-FFF2-40B4-BE49-F238E27FC236}">
                    <a16:creationId xmlns:a16="http://schemas.microsoft.com/office/drawing/2014/main" xmlns="" id="{A986132E-01F7-F70D-4E07-F5E7E6850701}"/>
                  </a:ext>
                </a:extLst>
              </p:cNvPr>
              <p:cNvSpPr/>
              <p:nvPr/>
            </p:nvSpPr>
            <p:spPr>
              <a:xfrm>
                <a:off x="2690625" y="4749350"/>
                <a:ext cx="18025" cy="24400"/>
              </a:xfrm>
              <a:custGeom>
                <a:avLst/>
                <a:gdLst/>
                <a:ahLst/>
                <a:cxnLst/>
                <a:rect l="l" t="t" r="r" b="b"/>
                <a:pathLst>
                  <a:path w="721" h="976" extrusionOk="0">
                    <a:moveTo>
                      <a:pt x="68" y="1"/>
                    </a:moveTo>
                    <a:cubicBezTo>
                      <a:pt x="56" y="1"/>
                      <a:pt x="45" y="4"/>
                      <a:pt x="35" y="10"/>
                    </a:cubicBezTo>
                    <a:cubicBezTo>
                      <a:pt x="9" y="27"/>
                      <a:pt x="0" y="71"/>
                      <a:pt x="18" y="98"/>
                    </a:cubicBezTo>
                    <a:lnTo>
                      <a:pt x="598" y="941"/>
                    </a:lnTo>
                    <a:cubicBezTo>
                      <a:pt x="606" y="958"/>
                      <a:pt x="633" y="976"/>
                      <a:pt x="650" y="976"/>
                    </a:cubicBezTo>
                    <a:cubicBezTo>
                      <a:pt x="659" y="976"/>
                      <a:pt x="677" y="967"/>
                      <a:pt x="685" y="958"/>
                    </a:cubicBezTo>
                    <a:cubicBezTo>
                      <a:pt x="712" y="941"/>
                      <a:pt x="721" y="897"/>
                      <a:pt x="703" y="871"/>
                    </a:cubicBezTo>
                    <a:lnTo>
                      <a:pt x="123" y="27"/>
                    </a:lnTo>
                    <a:cubicBezTo>
                      <a:pt x="112" y="10"/>
                      <a:pt x="90" y="1"/>
                      <a:pt x="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916;p47">
                <a:extLst>
                  <a:ext uri="{FF2B5EF4-FFF2-40B4-BE49-F238E27FC236}">
                    <a16:creationId xmlns:a16="http://schemas.microsoft.com/office/drawing/2014/main" xmlns="" id="{3BF24854-0824-6048-E023-47755021CE10}"/>
                  </a:ext>
                </a:extLst>
              </p:cNvPr>
              <p:cNvSpPr/>
              <p:nvPr/>
            </p:nvSpPr>
            <p:spPr>
              <a:xfrm>
                <a:off x="2706425" y="4760375"/>
                <a:ext cx="27250" cy="36675"/>
              </a:xfrm>
              <a:custGeom>
                <a:avLst/>
                <a:gdLst/>
                <a:ahLst/>
                <a:cxnLst/>
                <a:rect l="l" t="t" r="r" b="b"/>
                <a:pathLst>
                  <a:path w="1090" h="1467" extrusionOk="0">
                    <a:moveTo>
                      <a:pt x="1016" y="1"/>
                    </a:moveTo>
                    <a:cubicBezTo>
                      <a:pt x="996" y="1"/>
                      <a:pt x="977" y="10"/>
                      <a:pt x="967" y="26"/>
                    </a:cubicBezTo>
                    <a:lnTo>
                      <a:pt x="18" y="1361"/>
                    </a:lnTo>
                    <a:cubicBezTo>
                      <a:pt x="1" y="1387"/>
                      <a:pt x="10" y="1431"/>
                      <a:pt x="36" y="1448"/>
                    </a:cubicBezTo>
                    <a:cubicBezTo>
                      <a:pt x="45" y="1457"/>
                      <a:pt x="62" y="1466"/>
                      <a:pt x="71" y="1466"/>
                    </a:cubicBezTo>
                    <a:cubicBezTo>
                      <a:pt x="97" y="1466"/>
                      <a:pt x="115" y="1457"/>
                      <a:pt x="124" y="1440"/>
                    </a:cubicBezTo>
                    <a:lnTo>
                      <a:pt x="1072" y="105"/>
                    </a:lnTo>
                    <a:cubicBezTo>
                      <a:pt x="1090" y="78"/>
                      <a:pt x="1081" y="34"/>
                      <a:pt x="1055" y="17"/>
                    </a:cubicBezTo>
                    <a:cubicBezTo>
                      <a:pt x="1044" y="6"/>
                      <a:pt x="1030" y="1"/>
                      <a:pt x="10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17;p47">
                <a:extLst>
                  <a:ext uri="{FF2B5EF4-FFF2-40B4-BE49-F238E27FC236}">
                    <a16:creationId xmlns:a16="http://schemas.microsoft.com/office/drawing/2014/main" xmlns="" id="{55D7F4E7-7765-930A-ED41-2933F9241BFC}"/>
                  </a:ext>
                </a:extLst>
              </p:cNvPr>
              <p:cNvSpPr/>
              <p:nvPr/>
            </p:nvSpPr>
            <p:spPr>
              <a:xfrm>
                <a:off x="2676775" y="4790375"/>
                <a:ext cx="32525" cy="29950"/>
              </a:xfrm>
              <a:custGeom>
                <a:avLst/>
                <a:gdLst/>
                <a:ahLst/>
                <a:cxnLst/>
                <a:rect l="l" t="t" r="r" b="b"/>
                <a:pathLst>
                  <a:path w="1301" h="1198" extrusionOk="0">
                    <a:moveTo>
                      <a:pt x="68" y="0"/>
                    </a:moveTo>
                    <a:cubicBezTo>
                      <a:pt x="51" y="0"/>
                      <a:pt x="36" y="7"/>
                      <a:pt x="27" y="20"/>
                    </a:cubicBezTo>
                    <a:cubicBezTo>
                      <a:pt x="1" y="46"/>
                      <a:pt x="1" y="90"/>
                      <a:pt x="27" y="117"/>
                    </a:cubicBezTo>
                    <a:lnTo>
                      <a:pt x="1178" y="1180"/>
                    </a:lnTo>
                    <a:cubicBezTo>
                      <a:pt x="1196" y="1188"/>
                      <a:pt x="1213" y="1197"/>
                      <a:pt x="1222" y="1197"/>
                    </a:cubicBezTo>
                    <a:cubicBezTo>
                      <a:pt x="1239" y="1197"/>
                      <a:pt x="1257" y="1188"/>
                      <a:pt x="1275" y="1171"/>
                    </a:cubicBezTo>
                    <a:cubicBezTo>
                      <a:pt x="1301" y="1144"/>
                      <a:pt x="1292" y="1109"/>
                      <a:pt x="1266" y="1083"/>
                    </a:cubicBezTo>
                    <a:lnTo>
                      <a:pt x="115" y="20"/>
                    </a:lnTo>
                    <a:cubicBezTo>
                      <a:pt x="102" y="7"/>
                      <a:pt x="84" y="0"/>
                      <a:pt x="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7" name="TextBox 66">
            <a:extLst>
              <a:ext uri="{FF2B5EF4-FFF2-40B4-BE49-F238E27FC236}">
                <a16:creationId xmlns:a16="http://schemas.microsoft.com/office/drawing/2014/main" xmlns="" id="{AE6BB515-62E5-9C41-5E15-DE3BA9870079}"/>
              </a:ext>
            </a:extLst>
          </p:cNvPr>
          <p:cNvSpPr txBox="1"/>
          <p:nvPr/>
        </p:nvSpPr>
        <p:spPr>
          <a:xfrm>
            <a:off x="2278336" y="3725764"/>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03</a:t>
            </a:r>
          </a:p>
        </p:txBody>
      </p:sp>
      <p:sp>
        <p:nvSpPr>
          <p:cNvPr id="68" name="TextBox 67">
            <a:extLst>
              <a:ext uri="{FF2B5EF4-FFF2-40B4-BE49-F238E27FC236}">
                <a16:creationId xmlns:a16="http://schemas.microsoft.com/office/drawing/2014/main" xmlns="" id="{730A4F1D-1D2A-3674-407B-5F07B3D2D910}"/>
              </a:ext>
            </a:extLst>
          </p:cNvPr>
          <p:cNvSpPr txBox="1"/>
          <p:nvPr/>
        </p:nvSpPr>
        <p:spPr>
          <a:xfrm>
            <a:off x="3070037" y="3852992"/>
            <a:ext cx="22878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VỀ</a:t>
            </a:r>
            <a:r>
              <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rPr>
              <a:t> </a:t>
            </a: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PHẨM</a:t>
            </a:r>
            <a:r>
              <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rPr>
              <a:t> </a:t>
            </a:r>
            <a:r>
              <a:rPr kumimoji="0" lang="en-US" sz="2400" b="0" i="0" u="none" strike="noStrike" kern="0" cap="none" spc="0" normalizeH="0" baseline="0" noProof="0" dirty="0" err="1">
                <a:ln>
                  <a:noFill/>
                </a:ln>
                <a:solidFill>
                  <a:srgbClr val="EF7963">
                    <a:lumMod val="50000"/>
                  </a:srgbClr>
                </a:solidFill>
                <a:effectLst/>
                <a:uLnTx/>
                <a:uFillTx/>
                <a:latin typeface="#9Slide03 AmpleSoft Bold" panose="02000000000000000000" pitchFamily="2" charset="0"/>
                <a:cs typeface="Arial"/>
                <a:sym typeface="Arial"/>
              </a:rPr>
              <a:t>CHẤT</a:t>
            </a:r>
            <a:endParaRPr kumimoji="0" lang="en-US" sz="2400" b="0" i="0" u="none" strike="noStrike" kern="0" cap="none" spc="0" normalizeH="0" baseline="0" noProof="0" dirty="0">
              <a:ln>
                <a:noFill/>
              </a:ln>
              <a:solidFill>
                <a:srgbClr val="EF7963">
                  <a:lumMod val="50000"/>
                </a:srgbClr>
              </a:solidFill>
              <a:effectLst/>
              <a:uLnTx/>
              <a:uFillTx/>
              <a:latin typeface="#9Slide03 AmpleSoft Bold" panose="02000000000000000000" pitchFamily="2" charset="0"/>
              <a:cs typeface="Arial"/>
              <a:sym typeface="Arial"/>
            </a:endParaRPr>
          </a:p>
        </p:txBody>
      </p:sp>
      <p:sp>
        <p:nvSpPr>
          <p:cNvPr id="69" name="TextBox 68">
            <a:extLst>
              <a:ext uri="{FF2B5EF4-FFF2-40B4-BE49-F238E27FC236}">
                <a16:creationId xmlns:a16="http://schemas.microsoft.com/office/drawing/2014/main" xmlns="" id="{0AB71637-F100-6DFD-D86D-9A7DAECD25E0}"/>
              </a:ext>
            </a:extLst>
          </p:cNvPr>
          <p:cNvSpPr txBox="1"/>
          <p:nvPr/>
        </p:nvSpPr>
        <p:spPr>
          <a:xfrm>
            <a:off x="2863753" y="4407859"/>
            <a:ext cx="5112688" cy="457754"/>
          </a:xfrm>
          <a:prstGeom prst="rect">
            <a:avLst/>
          </a:prstGeom>
          <a:noFill/>
        </p:spPr>
        <p:txBody>
          <a:bodyPr wrap="square">
            <a:spAutoFit/>
          </a:bodyPr>
          <a:lstStyle/>
          <a:p>
            <a:pPr marL="342900" lvl="0" indent="-342900" algn="just">
              <a:lnSpc>
                <a:spcPct val="150000"/>
              </a:lnSpc>
              <a:buFont typeface="Times New Roman"/>
              <a:buChar char="-"/>
            </a:pPr>
            <a:r>
              <a:rPr lang="vi-VN" sz="1800" dirty="0">
                <a:latin typeface="Times New Roman"/>
              </a:rPr>
              <a:t>Có ý thức vận dụng kiến thức vào cuộc sống.</a:t>
            </a:r>
            <a:endParaRPr lang="en-US" sz="1800" dirty="0">
              <a:effectLst/>
              <a:ea typeface="Calibri"/>
            </a:endParaRPr>
          </a:p>
        </p:txBody>
      </p:sp>
    </p:spTree>
    <p:extLst>
      <p:ext uri="{BB962C8B-B14F-4D97-AF65-F5344CB8AC3E}">
        <p14:creationId xmlns:p14="http://schemas.microsoft.com/office/powerpoint/2010/main" val="4043534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8">
                                            <p:txEl>
                                              <p:pRg st="0" end="0"/>
                                            </p:txEl>
                                          </p:spTgt>
                                        </p:tgtEl>
                                        <p:attrNameLst>
                                          <p:attrName>style.visibility</p:attrName>
                                        </p:attrNameLst>
                                      </p:cBhvr>
                                      <p:to>
                                        <p:strVal val="visible"/>
                                      </p:to>
                                    </p:set>
                                    <p:anim calcmode="lin" valueType="num">
                                      <p:cBhvr additive="base">
                                        <p:cTn id="5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8">
                                            <p:txEl>
                                              <p:pRg st="1" end="1"/>
                                            </p:txEl>
                                          </p:spTgt>
                                        </p:tgtEl>
                                        <p:attrNameLst>
                                          <p:attrName>style.visibility</p:attrName>
                                        </p:attrNameLst>
                                      </p:cBhvr>
                                      <p:to>
                                        <p:strVal val="visible"/>
                                      </p:to>
                                    </p:set>
                                    <p:anim calcmode="lin" valueType="num">
                                      <p:cBhvr additive="base">
                                        <p:cTn id="55"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9">
                                            <p:txEl>
                                              <p:pRg st="0" end="0"/>
                                            </p:txEl>
                                          </p:spTgt>
                                        </p:tgtEl>
                                        <p:attrNameLst>
                                          <p:attrName>style.visibility</p:attrName>
                                        </p:attrNameLst>
                                      </p:cBhvr>
                                      <p:to>
                                        <p:strVal val="visible"/>
                                      </p:to>
                                    </p:set>
                                    <p:anim calcmode="lin" valueType="num">
                                      <p:cBhvr additive="base">
                                        <p:cTn id="61"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P spid="58" grpId="0"/>
      <p:bldP spid="39" grpId="0" animBg="1"/>
      <p:bldP spid="67"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51"/>
          <p:cNvSpPr/>
          <p:nvPr/>
        </p:nvSpPr>
        <p:spPr>
          <a:xfrm rot="260984">
            <a:off x="1681015" y="769206"/>
            <a:ext cx="5976715" cy="3238856"/>
          </a:xfrm>
          <a:prstGeom prst="rect">
            <a:avLst/>
          </a:pr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51"/>
          <p:cNvSpPr/>
          <p:nvPr/>
        </p:nvSpPr>
        <p:spPr>
          <a:xfrm rot="-514907" flipH="1">
            <a:off x="1211204" y="380034"/>
            <a:ext cx="1475648" cy="983532"/>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1"/>
          <p:cNvSpPr/>
          <p:nvPr/>
        </p:nvSpPr>
        <p:spPr>
          <a:xfrm rot="9804944" flipH="1">
            <a:off x="6658889" y="3369839"/>
            <a:ext cx="1475769" cy="98356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1"/>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1500" dirty="0" err="1">
                <a:solidFill>
                  <a:schemeClr val="bg1"/>
                </a:solidFill>
                <a:latin typeface="#9Slide03 AmpleSoft Bold" panose="02000000000000000000" pitchFamily="2" charset="0"/>
              </a:rPr>
              <a:t>KHỞI</a:t>
            </a:r>
            <a:r>
              <a:rPr lang="en-US" sz="11500" dirty="0">
                <a:solidFill>
                  <a:schemeClr val="bg1"/>
                </a:solidFill>
                <a:latin typeface="#9Slide03 AmpleSoft Bold" panose="02000000000000000000" pitchFamily="2" charset="0"/>
              </a:rPr>
              <a:t> </a:t>
            </a:r>
            <a:r>
              <a:rPr lang="en-US" sz="11500" dirty="0" err="1">
                <a:solidFill>
                  <a:schemeClr val="bg1"/>
                </a:solidFill>
                <a:latin typeface="#9Slide03 AmpleSoft Bold" panose="02000000000000000000" pitchFamily="2" charset="0"/>
              </a:rPr>
              <a:t>ĐỘNG</a:t>
            </a:r>
            <a:endParaRPr sz="11500" dirty="0">
              <a:solidFill>
                <a:schemeClr val="bg1"/>
              </a:solidFill>
              <a:latin typeface="#9Slide03 AmpleSoft Bol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63"/>
          <p:cNvGrpSpPr/>
          <p:nvPr/>
        </p:nvGrpSpPr>
        <p:grpSpPr>
          <a:xfrm>
            <a:off x="280373" y="2056753"/>
            <a:ext cx="8583263" cy="1846337"/>
            <a:chOff x="280373" y="2056753"/>
            <a:chExt cx="8583263" cy="1846337"/>
          </a:xfrm>
        </p:grpSpPr>
        <p:grpSp>
          <p:nvGrpSpPr>
            <p:cNvPr id="2298" name="Google Shape;2298;p63"/>
            <p:cNvGrpSpPr/>
            <p:nvPr/>
          </p:nvGrpSpPr>
          <p:grpSpPr>
            <a:xfrm flipH="1">
              <a:off x="7780661" y="2056753"/>
              <a:ext cx="1082976" cy="1140762"/>
              <a:chOff x="993845" y="614724"/>
              <a:chExt cx="1718191" cy="1809872"/>
            </a:xfrm>
          </p:grpSpPr>
          <p:sp>
            <p:nvSpPr>
              <p:cNvPr id="2299" name="Google Shape;2299;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0" name="Google Shape;2310;p63"/>
            <p:cNvGrpSpPr/>
            <p:nvPr/>
          </p:nvGrpSpPr>
          <p:grpSpPr>
            <a:xfrm>
              <a:off x="280373" y="2056753"/>
              <a:ext cx="1082976" cy="1140762"/>
              <a:chOff x="993845" y="614724"/>
              <a:chExt cx="1718191" cy="1809872"/>
            </a:xfrm>
          </p:grpSpPr>
          <p:sp>
            <p:nvSpPr>
              <p:cNvPr id="2311" name="Google Shape;2311;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319;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320;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22" name="Google Shape;2322;p63"/>
            <p:cNvGrpSpPr/>
            <p:nvPr/>
          </p:nvGrpSpPr>
          <p:grpSpPr>
            <a:xfrm rot="10800000">
              <a:off x="7780661" y="2762328"/>
              <a:ext cx="1082976" cy="1140762"/>
              <a:chOff x="993845" y="614724"/>
              <a:chExt cx="1718191" cy="1809872"/>
            </a:xfrm>
          </p:grpSpPr>
          <p:sp>
            <p:nvSpPr>
              <p:cNvPr id="2323" name="Google Shape;2323;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4" name="Google Shape;2334;p63"/>
            <p:cNvGrpSpPr/>
            <p:nvPr/>
          </p:nvGrpSpPr>
          <p:grpSpPr>
            <a:xfrm rot="10800000" flipH="1">
              <a:off x="280373" y="2762328"/>
              <a:ext cx="1082976" cy="1140762"/>
              <a:chOff x="993845" y="614724"/>
              <a:chExt cx="1718191" cy="1809872"/>
            </a:xfrm>
          </p:grpSpPr>
          <p:sp>
            <p:nvSpPr>
              <p:cNvPr id="2335" name="Google Shape;2335;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2340;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2341;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2342;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2343;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2344;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2345;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349" name="Google Shape;2349;p63"/>
          <p:cNvSpPr/>
          <p:nvPr/>
        </p:nvSpPr>
        <p:spPr>
          <a:xfrm>
            <a:off x="1198060" y="181486"/>
            <a:ext cx="6716010" cy="1058897"/>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TextBox 91">
            <a:extLst>
              <a:ext uri="{FF2B5EF4-FFF2-40B4-BE49-F238E27FC236}">
                <a16:creationId xmlns:a16="http://schemas.microsoft.com/office/drawing/2014/main" xmlns="" id="{33827A4E-E652-3B4A-14F0-3572AB9B8F32}"/>
              </a:ext>
            </a:extLst>
          </p:cNvPr>
          <p:cNvSpPr txBox="1"/>
          <p:nvPr/>
        </p:nvSpPr>
        <p:spPr>
          <a:xfrm>
            <a:off x="1838131" y="244631"/>
            <a:ext cx="6042469" cy="1015663"/>
          </a:xfrm>
          <a:prstGeom prst="rect">
            <a:avLst/>
          </a:prstGeom>
          <a:noFill/>
        </p:spPr>
        <p:txBody>
          <a:bodyPr wrap="square">
            <a:spAutoFit/>
          </a:bodyPr>
          <a:lstStyle/>
          <a:p>
            <a:pPr algn="just">
              <a:lnSpc>
                <a:spcPct val="150000"/>
              </a:lnSpc>
            </a:pPr>
            <a:r>
              <a:rPr lang="en-US" sz="2000" i="1" dirty="0" smtClean="0">
                <a:latin typeface="Times New Roman"/>
                <a:cs typeface="Times New Roman"/>
              </a:rPr>
              <a:t>HS C</a:t>
            </a:r>
            <a:r>
              <a:rPr lang="vi-VN" sz="2000" i="1" dirty="0" smtClean="0">
                <a:latin typeface="Times New Roman"/>
                <a:cs typeface="Times New Roman"/>
              </a:rPr>
              <a:t>hia </a:t>
            </a:r>
            <a:r>
              <a:rPr lang="vi-VN" sz="2000" i="1" dirty="0">
                <a:latin typeface="Times New Roman"/>
                <a:cs typeface="Times New Roman"/>
              </a:rPr>
              <a:t>sẻ với các bạn cảm nhận của em về tình yêu thiên nhiên.</a:t>
            </a:r>
            <a:endParaRPr lang="en-US" sz="1600" dirty="0">
              <a:effectLst/>
              <a:latin typeface="Calibri"/>
              <a:ea typeface="Calibri"/>
              <a:cs typeface="Times New Roman"/>
            </a:endParaRPr>
          </a:p>
        </p:txBody>
      </p:sp>
      <p:pic>
        <p:nvPicPr>
          <p:cNvPr id="94" name="Picture 6">
            <a:extLst>
              <a:ext uri="{FF2B5EF4-FFF2-40B4-BE49-F238E27FC236}">
                <a16:creationId xmlns:a16="http://schemas.microsoft.com/office/drawing/2014/main" xmlns="" id="{2E57B9AD-5496-128D-C40B-D13CAD3EC4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280433" y="2715202"/>
            <a:ext cx="606619" cy="604344"/>
          </a:xfrm>
          <a:prstGeom prst="rect">
            <a:avLst/>
          </a:prstGeom>
        </p:spPr>
      </p:pic>
      <p:pic>
        <p:nvPicPr>
          <p:cNvPr id="95" name="Picture 8">
            <a:extLst>
              <a:ext uri="{FF2B5EF4-FFF2-40B4-BE49-F238E27FC236}">
                <a16:creationId xmlns:a16="http://schemas.microsoft.com/office/drawing/2014/main" xmlns="" id="{9AA13D2F-809D-40B7-9A3F-650D5A6E92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503427" y="2669607"/>
            <a:ext cx="553375" cy="674163"/>
          </a:xfrm>
          <a:prstGeom prst="rect">
            <a:avLst/>
          </a:prstGeom>
        </p:spPr>
      </p:pic>
      <p:pic>
        <p:nvPicPr>
          <p:cNvPr id="96" name="Picture 24">
            <a:extLst>
              <a:ext uri="{FF2B5EF4-FFF2-40B4-BE49-F238E27FC236}">
                <a16:creationId xmlns:a16="http://schemas.microsoft.com/office/drawing/2014/main" xmlns="" id="{5E5B1BB8-1865-6AD4-6903-6341DC0899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61538" y="2761938"/>
            <a:ext cx="783500" cy="559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49"/>
                                        </p:tgtEl>
                                        <p:attrNameLst>
                                          <p:attrName>style.visibility</p:attrName>
                                        </p:attrNameLst>
                                      </p:cBhvr>
                                      <p:to>
                                        <p:strVal val="visible"/>
                                      </p:to>
                                    </p:set>
                                    <p:anim calcmode="lin" valueType="num">
                                      <p:cBhvr additive="base">
                                        <p:cTn id="11" dur="500" fill="hold"/>
                                        <p:tgtEl>
                                          <p:spTgt spid="2349"/>
                                        </p:tgtEl>
                                        <p:attrNameLst>
                                          <p:attrName>ppt_x</p:attrName>
                                        </p:attrNameLst>
                                      </p:cBhvr>
                                      <p:tavLst>
                                        <p:tav tm="0">
                                          <p:val>
                                            <p:strVal val="#ppt_x"/>
                                          </p:val>
                                        </p:tav>
                                        <p:tav tm="100000">
                                          <p:val>
                                            <p:strVal val="#ppt_x"/>
                                          </p:val>
                                        </p:tav>
                                      </p:tavLst>
                                    </p:anim>
                                    <p:anim calcmode="lin" valueType="num">
                                      <p:cBhvr additive="base">
                                        <p:cTn id="12" dur="500" fill="hold"/>
                                        <p:tgtEl>
                                          <p:spTgt spid="234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par>
                                <p:cTn id="18" presetID="53" presetClass="entr" presetSubtype="16"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p:cTn id="20" dur="500" fill="hold"/>
                                        <p:tgtEl>
                                          <p:spTgt spid="94"/>
                                        </p:tgtEl>
                                        <p:attrNameLst>
                                          <p:attrName>ppt_w</p:attrName>
                                        </p:attrNameLst>
                                      </p:cBhvr>
                                      <p:tavLst>
                                        <p:tav tm="0">
                                          <p:val>
                                            <p:fltVal val="0"/>
                                          </p:val>
                                        </p:tav>
                                        <p:tav tm="100000">
                                          <p:val>
                                            <p:strVal val="#ppt_w"/>
                                          </p:val>
                                        </p:tav>
                                      </p:tavLst>
                                    </p:anim>
                                    <p:anim calcmode="lin" valueType="num">
                                      <p:cBhvr>
                                        <p:cTn id="21" dur="500" fill="hold"/>
                                        <p:tgtEl>
                                          <p:spTgt spid="94"/>
                                        </p:tgtEl>
                                        <p:attrNameLst>
                                          <p:attrName>ppt_h</p:attrName>
                                        </p:attrNameLst>
                                      </p:cBhvr>
                                      <p:tavLst>
                                        <p:tav tm="0">
                                          <p:val>
                                            <p:fltVal val="0"/>
                                          </p:val>
                                        </p:tav>
                                        <p:tav tm="100000">
                                          <p:val>
                                            <p:strVal val="#ppt_h"/>
                                          </p:val>
                                        </p:tav>
                                      </p:tavLst>
                                    </p:anim>
                                    <p:animEffect transition="in" filter="fade">
                                      <p:cBhvr>
                                        <p:cTn id="22" dur="500"/>
                                        <p:tgtEl>
                                          <p:spTgt spid="94"/>
                                        </p:tgtEl>
                                      </p:cBhvr>
                                    </p:animEffect>
                                  </p:childTnLst>
                                </p:cTn>
                              </p:par>
                              <p:par>
                                <p:cTn id="23" presetID="53" presetClass="entr" presetSubtype="16"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500" fill="hold"/>
                                        <p:tgtEl>
                                          <p:spTgt spid="95"/>
                                        </p:tgtEl>
                                        <p:attrNameLst>
                                          <p:attrName>ppt_w</p:attrName>
                                        </p:attrNameLst>
                                      </p:cBhvr>
                                      <p:tavLst>
                                        <p:tav tm="0">
                                          <p:val>
                                            <p:fltVal val="0"/>
                                          </p:val>
                                        </p:tav>
                                        <p:tav tm="100000">
                                          <p:val>
                                            <p:strVal val="#ppt_w"/>
                                          </p:val>
                                        </p:tav>
                                      </p:tavLst>
                                    </p:anim>
                                    <p:anim calcmode="lin" valueType="num">
                                      <p:cBhvr>
                                        <p:cTn id="26" dur="500" fill="hold"/>
                                        <p:tgtEl>
                                          <p:spTgt spid="95"/>
                                        </p:tgtEl>
                                        <p:attrNameLst>
                                          <p:attrName>ppt_h</p:attrName>
                                        </p:attrNameLst>
                                      </p:cBhvr>
                                      <p:tavLst>
                                        <p:tav tm="0">
                                          <p:val>
                                            <p:fltVal val="0"/>
                                          </p:val>
                                        </p:tav>
                                        <p:tav tm="100000">
                                          <p:val>
                                            <p:strVal val="#ppt_h"/>
                                          </p:val>
                                        </p:tav>
                                      </p:tavLst>
                                    </p:anim>
                                    <p:animEffect transition="in" filter="fade">
                                      <p:cBhvr>
                                        <p:cTn id="2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9"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51"/>
          <p:cNvSpPr/>
          <p:nvPr/>
        </p:nvSpPr>
        <p:spPr>
          <a:xfrm rot="260984">
            <a:off x="1681015" y="769206"/>
            <a:ext cx="5976715" cy="3238856"/>
          </a:xfrm>
          <a:prstGeom prst="rect">
            <a:avLst/>
          </a:pr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3" name="Google Shape;1043;p51"/>
          <p:cNvSpPr/>
          <p:nvPr/>
        </p:nvSpPr>
        <p:spPr>
          <a:xfrm rot="-514907" flipH="1">
            <a:off x="1211204" y="380034"/>
            <a:ext cx="1475648" cy="983532"/>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51"/>
          <p:cNvSpPr/>
          <p:nvPr/>
        </p:nvSpPr>
        <p:spPr>
          <a:xfrm rot="9804944" flipH="1">
            <a:off x="6658889" y="3369839"/>
            <a:ext cx="1475769" cy="98356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51"/>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err="1">
                <a:solidFill>
                  <a:schemeClr val="bg1"/>
                </a:solidFill>
                <a:latin typeface="#9Slide03 AmpleSoft Bold" panose="02000000000000000000" pitchFamily="2" charset="0"/>
              </a:rPr>
              <a:t>HÌNH</a:t>
            </a:r>
            <a:r>
              <a:rPr lang="en-US" sz="7200" dirty="0">
                <a:solidFill>
                  <a:schemeClr val="bg1"/>
                </a:solidFill>
                <a:latin typeface="#9Slide03 AmpleSoft Bold" panose="02000000000000000000" pitchFamily="2" charset="0"/>
              </a:rPr>
              <a:t> </a:t>
            </a:r>
            <a:r>
              <a:rPr lang="en-US" sz="7200" dirty="0" err="1">
                <a:solidFill>
                  <a:schemeClr val="bg1"/>
                </a:solidFill>
                <a:latin typeface="#9Slide03 AmpleSoft Bold" panose="02000000000000000000" pitchFamily="2" charset="0"/>
              </a:rPr>
              <a:t>THÀNH</a:t>
            </a:r>
            <a:r>
              <a:rPr lang="en-US" sz="7200" dirty="0">
                <a:solidFill>
                  <a:schemeClr val="bg1"/>
                </a:solidFill>
                <a:latin typeface="#9Slide03 AmpleSoft Bold" panose="02000000000000000000" pitchFamily="2" charset="0"/>
              </a:rPr>
              <a:t> </a:t>
            </a:r>
            <a:r>
              <a:rPr lang="en-US" sz="7200" dirty="0" err="1">
                <a:solidFill>
                  <a:schemeClr val="bg1"/>
                </a:solidFill>
                <a:latin typeface="#9Slide03 AmpleSoft Bold" panose="02000000000000000000" pitchFamily="2" charset="0"/>
              </a:rPr>
              <a:t>KIẾN</a:t>
            </a:r>
            <a:r>
              <a:rPr lang="en-US" sz="7200" dirty="0">
                <a:solidFill>
                  <a:schemeClr val="bg1"/>
                </a:solidFill>
                <a:latin typeface="#9Slide03 AmpleSoft Bold" panose="02000000000000000000" pitchFamily="2" charset="0"/>
              </a:rPr>
              <a:t> </a:t>
            </a:r>
            <a:r>
              <a:rPr lang="en-US" sz="7200" dirty="0" err="1">
                <a:solidFill>
                  <a:schemeClr val="bg1"/>
                </a:solidFill>
                <a:latin typeface="#9Slide03 AmpleSoft Bold" panose="02000000000000000000" pitchFamily="2" charset="0"/>
              </a:rPr>
              <a:t>THỨC</a:t>
            </a:r>
            <a:endParaRPr sz="7200" dirty="0">
              <a:solidFill>
                <a:schemeClr val="bg1"/>
              </a:solidFill>
              <a:latin typeface="#9Slide03 AmpleSoft Bold" panose="02000000000000000000" pitchFamily="2" charset="0"/>
            </a:endParaRPr>
          </a:p>
        </p:txBody>
      </p:sp>
    </p:spTree>
    <p:extLst>
      <p:ext uri="{BB962C8B-B14F-4D97-AF65-F5344CB8AC3E}">
        <p14:creationId xmlns:p14="http://schemas.microsoft.com/office/powerpoint/2010/main" val="14007041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79" name="Google Shape;679;p45"/>
          <p:cNvGrpSpPr/>
          <p:nvPr/>
        </p:nvGrpSpPr>
        <p:grpSpPr>
          <a:xfrm>
            <a:off x="996359" y="265415"/>
            <a:ext cx="4442410" cy="4190705"/>
            <a:chOff x="5855313" y="1674165"/>
            <a:chExt cx="623033" cy="601309"/>
          </a:xfrm>
        </p:grpSpPr>
        <p:sp>
          <p:nvSpPr>
            <p:cNvPr id="680" name="Google Shape;680;p45"/>
            <p:cNvSpPr/>
            <p:nvPr/>
          </p:nvSpPr>
          <p:spPr>
            <a:xfrm>
              <a:off x="5855313" y="1786474"/>
              <a:ext cx="623033" cy="489000"/>
            </a:xfrm>
            <a:custGeom>
              <a:avLst/>
              <a:gdLst/>
              <a:ahLst/>
              <a:cxnLst/>
              <a:rect l="l" t="t" r="r" b="b"/>
              <a:pathLst>
                <a:path w="19977" h="19560" extrusionOk="0">
                  <a:moveTo>
                    <a:pt x="19039" y="1"/>
                  </a:moveTo>
                  <a:lnTo>
                    <a:pt x="1" y="953"/>
                  </a:lnTo>
                  <a:lnTo>
                    <a:pt x="939" y="19560"/>
                  </a:lnTo>
                  <a:lnTo>
                    <a:pt x="1102" y="19321"/>
                  </a:lnTo>
                  <a:lnTo>
                    <a:pt x="1281" y="19530"/>
                  </a:lnTo>
                  <a:lnTo>
                    <a:pt x="1445" y="19307"/>
                  </a:lnTo>
                  <a:lnTo>
                    <a:pt x="1623" y="19500"/>
                  </a:lnTo>
                  <a:lnTo>
                    <a:pt x="1787" y="19277"/>
                  </a:lnTo>
                  <a:lnTo>
                    <a:pt x="1966" y="19485"/>
                  </a:lnTo>
                  <a:lnTo>
                    <a:pt x="2115" y="19262"/>
                  </a:lnTo>
                  <a:lnTo>
                    <a:pt x="2293" y="19470"/>
                  </a:lnTo>
                  <a:lnTo>
                    <a:pt x="2457" y="19247"/>
                  </a:lnTo>
                  <a:lnTo>
                    <a:pt x="2636" y="19455"/>
                  </a:lnTo>
                  <a:lnTo>
                    <a:pt x="2799" y="19232"/>
                  </a:lnTo>
                  <a:lnTo>
                    <a:pt x="2978" y="19441"/>
                  </a:lnTo>
                  <a:lnTo>
                    <a:pt x="3127" y="19217"/>
                  </a:lnTo>
                  <a:lnTo>
                    <a:pt x="3320" y="19441"/>
                  </a:lnTo>
                  <a:lnTo>
                    <a:pt x="3484" y="19202"/>
                  </a:lnTo>
                  <a:lnTo>
                    <a:pt x="3663" y="19411"/>
                  </a:lnTo>
                  <a:lnTo>
                    <a:pt x="3826" y="19188"/>
                  </a:lnTo>
                  <a:lnTo>
                    <a:pt x="4005" y="19381"/>
                  </a:lnTo>
                  <a:lnTo>
                    <a:pt x="4154" y="19158"/>
                  </a:lnTo>
                  <a:lnTo>
                    <a:pt x="4347" y="19366"/>
                  </a:lnTo>
                  <a:lnTo>
                    <a:pt x="4496" y="19143"/>
                  </a:lnTo>
                  <a:lnTo>
                    <a:pt x="4675" y="19351"/>
                  </a:lnTo>
                  <a:lnTo>
                    <a:pt x="4838" y="19128"/>
                  </a:lnTo>
                  <a:lnTo>
                    <a:pt x="5017" y="19336"/>
                  </a:lnTo>
                  <a:lnTo>
                    <a:pt x="5166" y="19113"/>
                  </a:lnTo>
                  <a:lnTo>
                    <a:pt x="5359" y="19321"/>
                  </a:lnTo>
                  <a:lnTo>
                    <a:pt x="5508" y="19098"/>
                  </a:lnTo>
                  <a:lnTo>
                    <a:pt x="5702" y="19307"/>
                  </a:lnTo>
                  <a:lnTo>
                    <a:pt x="5866" y="19083"/>
                  </a:lnTo>
                  <a:lnTo>
                    <a:pt x="6044" y="19292"/>
                  </a:lnTo>
                  <a:lnTo>
                    <a:pt x="6208" y="19068"/>
                  </a:lnTo>
                  <a:lnTo>
                    <a:pt x="6387" y="19262"/>
                  </a:lnTo>
                  <a:lnTo>
                    <a:pt x="6535" y="19039"/>
                  </a:lnTo>
                  <a:lnTo>
                    <a:pt x="6714" y="19247"/>
                  </a:lnTo>
                  <a:lnTo>
                    <a:pt x="6878" y="19024"/>
                  </a:lnTo>
                  <a:lnTo>
                    <a:pt x="7056" y="19232"/>
                  </a:lnTo>
                  <a:lnTo>
                    <a:pt x="7220" y="19009"/>
                  </a:lnTo>
                  <a:lnTo>
                    <a:pt x="7399" y="19217"/>
                  </a:lnTo>
                  <a:lnTo>
                    <a:pt x="7548" y="18994"/>
                  </a:lnTo>
                  <a:lnTo>
                    <a:pt x="7726" y="19202"/>
                  </a:lnTo>
                  <a:lnTo>
                    <a:pt x="7890" y="18979"/>
                  </a:lnTo>
                  <a:lnTo>
                    <a:pt x="8083" y="19188"/>
                  </a:lnTo>
                  <a:lnTo>
                    <a:pt x="8247" y="18964"/>
                  </a:lnTo>
                  <a:lnTo>
                    <a:pt x="8426" y="19158"/>
                  </a:lnTo>
                  <a:lnTo>
                    <a:pt x="8575" y="18934"/>
                  </a:lnTo>
                  <a:lnTo>
                    <a:pt x="8768" y="19143"/>
                  </a:lnTo>
                  <a:lnTo>
                    <a:pt x="8917" y="18920"/>
                  </a:lnTo>
                  <a:lnTo>
                    <a:pt x="9096" y="19128"/>
                  </a:lnTo>
                  <a:lnTo>
                    <a:pt x="9259" y="18905"/>
                  </a:lnTo>
                  <a:lnTo>
                    <a:pt x="9438" y="19113"/>
                  </a:lnTo>
                  <a:lnTo>
                    <a:pt x="9587" y="18890"/>
                  </a:lnTo>
                  <a:lnTo>
                    <a:pt x="9765" y="19098"/>
                  </a:lnTo>
                  <a:lnTo>
                    <a:pt x="9929" y="18875"/>
                  </a:lnTo>
                  <a:lnTo>
                    <a:pt x="10108" y="19083"/>
                  </a:lnTo>
                  <a:lnTo>
                    <a:pt x="10271" y="18860"/>
                  </a:lnTo>
                  <a:lnTo>
                    <a:pt x="10450" y="19068"/>
                  </a:lnTo>
                  <a:lnTo>
                    <a:pt x="10629" y="18845"/>
                  </a:lnTo>
                  <a:lnTo>
                    <a:pt x="10807" y="19039"/>
                  </a:lnTo>
                  <a:lnTo>
                    <a:pt x="10956" y="18815"/>
                  </a:lnTo>
                  <a:lnTo>
                    <a:pt x="11135" y="19024"/>
                  </a:lnTo>
                  <a:lnTo>
                    <a:pt x="11298" y="18801"/>
                  </a:lnTo>
                  <a:lnTo>
                    <a:pt x="11477" y="19009"/>
                  </a:lnTo>
                  <a:lnTo>
                    <a:pt x="11641" y="18786"/>
                  </a:lnTo>
                  <a:lnTo>
                    <a:pt x="11819" y="18994"/>
                  </a:lnTo>
                  <a:lnTo>
                    <a:pt x="11968" y="18771"/>
                  </a:lnTo>
                  <a:lnTo>
                    <a:pt x="12147" y="18979"/>
                  </a:lnTo>
                  <a:lnTo>
                    <a:pt x="12311" y="18756"/>
                  </a:lnTo>
                  <a:lnTo>
                    <a:pt x="12489" y="18964"/>
                  </a:lnTo>
                  <a:lnTo>
                    <a:pt x="12653" y="18741"/>
                  </a:lnTo>
                  <a:lnTo>
                    <a:pt x="12832" y="18949"/>
                  </a:lnTo>
                  <a:lnTo>
                    <a:pt x="12995" y="18726"/>
                  </a:lnTo>
                  <a:lnTo>
                    <a:pt x="13174" y="18920"/>
                  </a:lnTo>
                  <a:lnTo>
                    <a:pt x="13338" y="18696"/>
                  </a:lnTo>
                  <a:lnTo>
                    <a:pt x="13516" y="18905"/>
                  </a:lnTo>
                  <a:lnTo>
                    <a:pt x="13680" y="18681"/>
                  </a:lnTo>
                  <a:lnTo>
                    <a:pt x="13859" y="18890"/>
                  </a:lnTo>
                  <a:lnTo>
                    <a:pt x="14008" y="18667"/>
                  </a:lnTo>
                  <a:lnTo>
                    <a:pt x="14186" y="18875"/>
                  </a:lnTo>
                  <a:lnTo>
                    <a:pt x="14350" y="18652"/>
                  </a:lnTo>
                  <a:lnTo>
                    <a:pt x="14529" y="18860"/>
                  </a:lnTo>
                  <a:lnTo>
                    <a:pt x="14692" y="18637"/>
                  </a:lnTo>
                  <a:lnTo>
                    <a:pt x="14871" y="18845"/>
                  </a:lnTo>
                  <a:lnTo>
                    <a:pt x="15020" y="18622"/>
                  </a:lnTo>
                  <a:lnTo>
                    <a:pt x="15213" y="18830"/>
                  </a:lnTo>
                  <a:lnTo>
                    <a:pt x="15377" y="18592"/>
                  </a:lnTo>
                  <a:lnTo>
                    <a:pt x="15556" y="18801"/>
                  </a:lnTo>
                  <a:lnTo>
                    <a:pt x="15719" y="18577"/>
                  </a:lnTo>
                  <a:lnTo>
                    <a:pt x="15898" y="18786"/>
                  </a:lnTo>
                  <a:lnTo>
                    <a:pt x="16062" y="18562"/>
                  </a:lnTo>
                  <a:lnTo>
                    <a:pt x="16240" y="18771"/>
                  </a:lnTo>
                  <a:lnTo>
                    <a:pt x="16389" y="18547"/>
                  </a:lnTo>
                  <a:lnTo>
                    <a:pt x="16568" y="18756"/>
                  </a:lnTo>
                  <a:lnTo>
                    <a:pt x="16731" y="18533"/>
                  </a:lnTo>
                  <a:lnTo>
                    <a:pt x="16910" y="18741"/>
                  </a:lnTo>
                  <a:lnTo>
                    <a:pt x="17074" y="18518"/>
                  </a:lnTo>
                  <a:lnTo>
                    <a:pt x="17252" y="18726"/>
                  </a:lnTo>
                  <a:lnTo>
                    <a:pt x="17401" y="18503"/>
                  </a:lnTo>
                  <a:lnTo>
                    <a:pt x="17595" y="18711"/>
                  </a:lnTo>
                  <a:lnTo>
                    <a:pt x="17759" y="18473"/>
                  </a:lnTo>
                  <a:lnTo>
                    <a:pt x="17937" y="18681"/>
                  </a:lnTo>
                  <a:lnTo>
                    <a:pt x="18101" y="18458"/>
                  </a:lnTo>
                  <a:lnTo>
                    <a:pt x="18279" y="18667"/>
                  </a:lnTo>
                  <a:lnTo>
                    <a:pt x="18428" y="18443"/>
                  </a:lnTo>
                  <a:lnTo>
                    <a:pt x="18607" y="18652"/>
                  </a:lnTo>
                  <a:lnTo>
                    <a:pt x="18771" y="18428"/>
                  </a:lnTo>
                  <a:lnTo>
                    <a:pt x="18949" y="18637"/>
                  </a:lnTo>
                  <a:lnTo>
                    <a:pt x="19113" y="18414"/>
                  </a:lnTo>
                  <a:lnTo>
                    <a:pt x="19292" y="18622"/>
                  </a:lnTo>
                  <a:lnTo>
                    <a:pt x="19441" y="18399"/>
                  </a:lnTo>
                  <a:lnTo>
                    <a:pt x="19619" y="18607"/>
                  </a:lnTo>
                  <a:lnTo>
                    <a:pt x="19783" y="18384"/>
                  </a:lnTo>
                  <a:lnTo>
                    <a:pt x="19976" y="18592"/>
                  </a:lnTo>
                  <a:lnTo>
                    <a:pt x="19976" y="18592"/>
                  </a:lnTo>
                  <a:lnTo>
                    <a:pt x="19039" y="1"/>
                  </a:lnTo>
                  <a:close/>
                </a:path>
              </a:pathLst>
            </a:cu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5"/>
            <p:cNvSpPr/>
            <p:nvPr/>
          </p:nvSpPr>
          <p:spPr>
            <a:xfrm rot="831003" flipH="1">
              <a:off x="5988034" y="1709293"/>
              <a:ext cx="310774" cy="14239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lt2"/>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9" name="Picture 3">
            <a:extLst>
              <a:ext uri="{FF2B5EF4-FFF2-40B4-BE49-F238E27FC236}">
                <a16:creationId xmlns:a16="http://schemas.microsoft.com/office/drawing/2014/main" xmlns="" id="{8AA8A0CB-BF5E-D387-A888-22189D951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72000" y="2945598"/>
            <a:ext cx="4778048" cy="2197902"/>
          </a:xfrm>
          <a:prstGeom prst="rect">
            <a:avLst/>
          </a:prstGeom>
        </p:spPr>
      </p:pic>
      <p:sp>
        <p:nvSpPr>
          <p:cNvPr id="8" name="TextBox 7">
            <a:extLst>
              <a:ext uri="{FF2B5EF4-FFF2-40B4-BE49-F238E27FC236}">
                <a16:creationId xmlns:a16="http://schemas.microsoft.com/office/drawing/2014/main" xmlns="" id="{BDAB4CEC-2626-C99F-97E5-95445160B72B}"/>
              </a:ext>
            </a:extLst>
          </p:cNvPr>
          <p:cNvSpPr txBox="1"/>
          <p:nvPr/>
        </p:nvSpPr>
        <p:spPr>
          <a:xfrm>
            <a:off x="5743004" y="821940"/>
            <a:ext cx="2077813" cy="2123658"/>
          </a:xfrm>
          <a:prstGeom prst="rect">
            <a:avLst/>
          </a:prstGeom>
          <a:noFill/>
        </p:spPr>
        <p:txBody>
          <a:bodyPr wrap="none" rtlCol="0">
            <a:spAutoFit/>
          </a:bodyPr>
          <a:lstStyle/>
          <a:p>
            <a:pPr algn="ctr"/>
            <a:r>
              <a:rPr lang="en-US" sz="4400" dirty="0" err="1">
                <a:solidFill>
                  <a:schemeClr val="bg1"/>
                </a:solidFill>
                <a:latin typeface="#9Slide04 Playfair Display Blac" panose="00000A00000000000000" pitchFamily="2" charset="0"/>
              </a:rPr>
              <a:t>THẢO</a:t>
            </a:r>
            <a:r>
              <a:rPr lang="en-US" sz="4400" dirty="0">
                <a:solidFill>
                  <a:schemeClr val="bg1"/>
                </a:solidFill>
                <a:latin typeface="#9Slide04 Playfair Display Blac" panose="00000A00000000000000" pitchFamily="2" charset="0"/>
              </a:rPr>
              <a:t> </a:t>
            </a:r>
          </a:p>
          <a:p>
            <a:pPr algn="ctr"/>
            <a:r>
              <a:rPr lang="en-US" sz="4400" dirty="0" err="1">
                <a:solidFill>
                  <a:schemeClr val="bg1"/>
                </a:solidFill>
                <a:latin typeface="#9Slide04 Playfair Display Blac" panose="00000A00000000000000" pitchFamily="2" charset="0"/>
              </a:rPr>
              <a:t>LUẬN</a:t>
            </a:r>
            <a:r>
              <a:rPr lang="en-US" sz="4400" dirty="0">
                <a:solidFill>
                  <a:schemeClr val="bg1"/>
                </a:solidFill>
                <a:latin typeface="#9Slide04 Playfair Display Blac" panose="00000A00000000000000" pitchFamily="2" charset="0"/>
              </a:rPr>
              <a:t> </a:t>
            </a:r>
          </a:p>
          <a:p>
            <a:pPr algn="ctr"/>
            <a:r>
              <a:rPr lang="en-US" sz="4400" dirty="0">
                <a:solidFill>
                  <a:schemeClr val="bg1"/>
                </a:solidFill>
                <a:latin typeface="#9Slide04 Playfair Display Blac" panose="00000A00000000000000" pitchFamily="2" charset="0"/>
              </a:rPr>
              <a:t>NHÓM</a:t>
            </a:r>
          </a:p>
        </p:txBody>
      </p:sp>
      <p:sp>
        <p:nvSpPr>
          <p:cNvPr id="182" name="TextBox 181">
            <a:extLst>
              <a:ext uri="{FF2B5EF4-FFF2-40B4-BE49-F238E27FC236}">
                <a16:creationId xmlns:a16="http://schemas.microsoft.com/office/drawing/2014/main" xmlns="" id="{E398AE30-50A4-56D7-16BD-2893B609E67C}"/>
              </a:ext>
            </a:extLst>
          </p:cNvPr>
          <p:cNvSpPr txBox="1"/>
          <p:nvPr/>
        </p:nvSpPr>
        <p:spPr>
          <a:xfrm>
            <a:off x="1172831" y="1396561"/>
            <a:ext cx="3892150" cy="2780248"/>
          </a:xfrm>
          <a:prstGeom prst="rect">
            <a:avLst/>
          </a:prstGeom>
          <a:noFill/>
        </p:spPr>
        <p:txBody>
          <a:bodyPr wrap="square">
            <a:spAutoFit/>
          </a:bodyPr>
          <a:lstStyle/>
          <a:p>
            <a:pPr marL="457200" marR="0" lvl="0" indent="-457200" algn="just" fontAlgn="base">
              <a:lnSpc>
                <a:spcPct val="150000"/>
              </a:lnSpc>
              <a:spcBef>
                <a:spcPts val="0"/>
              </a:spcBef>
              <a:spcAft>
                <a:spcPts val="800"/>
              </a:spcAft>
              <a:buSzPct val="100000"/>
              <a:buFont typeface="Wingdings" panose="05000000000000000000" pitchFamily="2" charset="2"/>
              <a:buChar char="v"/>
              <a:tabLst>
                <a:tab pos="45720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HS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thảo</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luận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ôn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SGK</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p>
            <a:pPr marL="457200" marR="0" lvl="0" indent="-457200" algn="just" fontAlgn="base">
              <a:lnSpc>
                <a:spcPct val="150000"/>
              </a:lnSpc>
              <a:spcBef>
                <a:spcPts val="0"/>
              </a:spcBef>
              <a:spcAft>
                <a:spcPts val="800"/>
              </a:spcAft>
              <a:buSzPct val="100000"/>
              <a:buFont typeface="Wingdings" panose="05000000000000000000" pitchFamily="2" charset="2"/>
              <a:buChar char="v"/>
              <a:tabLst>
                <a:tab pos="457200" algn="l"/>
              </a:tabLst>
            </a:pPr>
            <a:r>
              <a:rPr lang="en-U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Thời</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smtClean="0">
                <a:latin typeface="Calibri" panose="020F0502020204030204" pitchFamily="34" charset="0"/>
                <a:ea typeface="Times New Roman" panose="02020603050405020304" pitchFamily="18" charset="0"/>
                <a:cs typeface="Calibri" panose="020F0502020204030204" pitchFamily="34" charset="0"/>
              </a:rPr>
              <a:t>5</a:t>
            </a:r>
            <a:r>
              <a:rPr lang="en-US" sz="28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phút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barn(inVertical)">
                                      <p:cBhvr>
                                        <p:cTn id="10" dur="500"/>
                                        <p:tgtEl>
                                          <p:spTgt spid="1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79"/>
                                        </p:tgtEl>
                                        <p:attrNameLst>
                                          <p:attrName>style.visibility</p:attrName>
                                        </p:attrNameLst>
                                      </p:cBhvr>
                                      <p:to>
                                        <p:strVal val="visible"/>
                                      </p:to>
                                    </p:set>
                                    <p:animEffect transition="in" filter="wipe(down)">
                                      <p:cBhvr>
                                        <p:cTn id="15" dur="500"/>
                                        <p:tgtEl>
                                          <p:spTgt spid="67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wipe(down)">
                                      <p:cBhvr>
                                        <p:cTn id="18"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51"/>
          <p:cNvSpPr/>
          <p:nvPr/>
        </p:nvSpPr>
        <p:spPr>
          <a:xfrm rot="260984">
            <a:off x="1681015" y="769206"/>
            <a:ext cx="5976715" cy="3238856"/>
          </a:xfrm>
          <a:prstGeom prst="rect">
            <a:avLst/>
          </a:pr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3" name="Google Shape;1043;p51"/>
          <p:cNvSpPr/>
          <p:nvPr/>
        </p:nvSpPr>
        <p:spPr>
          <a:xfrm rot="-514907" flipH="1">
            <a:off x="1211204" y="380034"/>
            <a:ext cx="1475648" cy="983532"/>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51"/>
          <p:cNvSpPr/>
          <p:nvPr/>
        </p:nvSpPr>
        <p:spPr>
          <a:xfrm rot="9804944" flipH="1">
            <a:off x="6658889" y="3369839"/>
            <a:ext cx="1475769" cy="98356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51"/>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800" dirty="0" err="1">
                <a:solidFill>
                  <a:schemeClr val="bg1"/>
                </a:solidFill>
                <a:latin typeface="#9Slide03 AmpleSoft Bold" panose="02000000000000000000" pitchFamily="2" charset="0"/>
              </a:rPr>
              <a:t>LUYỆN</a:t>
            </a:r>
            <a:r>
              <a:rPr lang="en-US" sz="8800" dirty="0">
                <a:solidFill>
                  <a:schemeClr val="bg1"/>
                </a:solidFill>
                <a:latin typeface="#9Slide03 AmpleSoft Bold" panose="02000000000000000000" pitchFamily="2" charset="0"/>
              </a:rPr>
              <a:t> </a:t>
            </a:r>
            <a:r>
              <a:rPr lang="en-US" sz="8800" dirty="0" err="1">
                <a:solidFill>
                  <a:schemeClr val="bg1"/>
                </a:solidFill>
                <a:latin typeface="#9Slide03 AmpleSoft Bold" panose="02000000000000000000" pitchFamily="2" charset="0"/>
              </a:rPr>
              <a:t>TẬP</a:t>
            </a:r>
            <a:endParaRPr sz="8800" dirty="0">
              <a:solidFill>
                <a:schemeClr val="bg1"/>
              </a:solidFill>
              <a:latin typeface="#9Slide03 AmpleSoft Bold" panose="02000000000000000000" pitchFamily="2" charset="0"/>
            </a:endParaRPr>
          </a:p>
        </p:txBody>
      </p:sp>
    </p:spTree>
    <p:extLst>
      <p:ext uri="{BB962C8B-B14F-4D97-AF65-F5344CB8AC3E}">
        <p14:creationId xmlns:p14="http://schemas.microsoft.com/office/powerpoint/2010/main" val="1153130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6205D42C-3452-CE6F-B041-8F9CC02525ED}"/>
              </a:ext>
            </a:extLst>
          </p:cNvPr>
          <p:cNvSpPr/>
          <p:nvPr/>
        </p:nvSpPr>
        <p:spPr>
          <a:xfrm>
            <a:off x="634039" y="80705"/>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6" name="TextBox 25">
            <a:extLst>
              <a:ext uri="{FF2B5EF4-FFF2-40B4-BE49-F238E27FC236}">
                <a16:creationId xmlns:a16="http://schemas.microsoft.com/office/drawing/2014/main" xmlns="" id="{CC896C2E-94FC-8585-2F03-B996C32C3BED}"/>
              </a:ext>
            </a:extLst>
          </p:cNvPr>
          <p:cNvSpPr txBox="1"/>
          <p:nvPr/>
        </p:nvSpPr>
        <p:spPr>
          <a:xfrm>
            <a:off x="1062810" y="128988"/>
            <a:ext cx="7706446" cy="1015663"/>
          </a:xfrm>
          <a:prstGeom prst="rect">
            <a:avLst/>
          </a:prstGeom>
          <a:noFill/>
        </p:spPr>
        <p:txBody>
          <a:bodyPr wrap="square">
            <a:spAutoFit/>
          </a:bodyPr>
          <a:lstStyle/>
          <a:p>
            <a:pPr algn="just">
              <a:spcAft>
                <a:spcPts val="800"/>
              </a:spcAft>
            </a:pPr>
            <a:r>
              <a:rPr lang="en-US" sz="2000" b="1" dirty="0" err="1" smtClean="0">
                <a:latin typeface="Calibri"/>
                <a:cs typeface="Times New Roman"/>
              </a:rPr>
              <a:t>Câu</a:t>
            </a:r>
            <a:r>
              <a:rPr lang="en-US" sz="2000" b="1" dirty="0" smtClean="0">
                <a:latin typeface="Calibri"/>
                <a:cs typeface="Times New Roman"/>
              </a:rPr>
              <a:t> 1: </a:t>
            </a:r>
            <a:r>
              <a:rPr lang="vi-VN" sz="2000" b="1" dirty="0" smtClean="0">
                <a:latin typeface="Calibri"/>
                <a:cs typeface="Times New Roman"/>
              </a:rPr>
              <a:t>Điểm </a:t>
            </a:r>
            <a:r>
              <a:rPr lang="vi-VN" sz="2000" b="1" dirty="0">
                <a:latin typeface="Calibri"/>
                <a:cs typeface="Times New Roman"/>
              </a:rPr>
              <a:t>tương đồng hoặc gần gũi về nội dung (chủ đề, cảm hứng) giữa các văn bản: Ai đã đặt tên cho dòng sông?, Cõi lá, Trăng sáng trên đầm sen.</a:t>
            </a:r>
            <a:endParaRPr lang="en-US" sz="1800" dirty="0">
              <a:solidFill>
                <a:schemeClr val="accent3">
                  <a:lumMod val="50000"/>
                </a:schemeClr>
              </a:solidFill>
              <a:effectLst/>
              <a:latin typeface="Calibri" panose="020F0502020204030204" pitchFamily="34" charset="0"/>
              <a:ea typeface="Yu Mincho" panose="02020400000000000000" pitchFamily="18" charset="-128"/>
              <a:cs typeface="Calibri" panose="020F0502020204030204" pitchFamily="34" charset="0"/>
            </a:endParaRPr>
          </a:p>
        </p:txBody>
      </p:sp>
      <p:pic>
        <p:nvPicPr>
          <p:cNvPr id="27" name="Picture 6">
            <a:extLst>
              <a:ext uri="{FF2B5EF4-FFF2-40B4-BE49-F238E27FC236}">
                <a16:creationId xmlns:a16="http://schemas.microsoft.com/office/drawing/2014/main" xmlns="" id="{90E12AEE-48F5-B5D8-EA40-723B94164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9137" y="32422"/>
            <a:ext cx="823673" cy="795874"/>
          </a:xfrm>
          <a:prstGeom prst="rect">
            <a:avLst/>
          </a:prstGeom>
        </p:spPr>
      </p:pic>
      <p:sp>
        <p:nvSpPr>
          <p:cNvPr id="2" name="Rectangle 1"/>
          <p:cNvSpPr/>
          <p:nvPr/>
        </p:nvSpPr>
        <p:spPr>
          <a:xfrm>
            <a:off x="1371600" y="1903445"/>
            <a:ext cx="6755363" cy="2332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tabLst>
                <a:tab pos="201295" algn="l"/>
              </a:tabLst>
            </a:pPr>
            <a:r>
              <a:rPr lang="vi-VN" sz="1600" dirty="0">
                <a:latin typeface="Calibri"/>
                <a:ea typeface="Arial"/>
                <a:cs typeface="Times New Roman"/>
              </a:rPr>
              <a:t>- Các VB đều lấy thiên nhiên làm đối tượng miêu tả chính.</a:t>
            </a:r>
            <a:endParaRPr lang="en-US" sz="1600" dirty="0">
              <a:latin typeface="Calibri"/>
              <a:ea typeface="Calibri"/>
              <a:cs typeface="Times New Roman"/>
            </a:endParaRPr>
          </a:p>
          <a:p>
            <a:pPr algn="just">
              <a:lnSpc>
                <a:spcPct val="150000"/>
              </a:lnSpc>
              <a:spcAft>
                <a:spcPts val="1000"/>
              </a:spcAft>
              <a:tabLst>
                <a:tab pos="201295" algn="l"/>
              </a:tabLst>
            </a:pPr>
            <a:r>
              <a:rPr lang="vi-VN" sz="1600" dirty="0">
                <a:latin typeface="Calibri"/>
                <a:ea typeface="Arial"/>
                <a:cs typeface="Times New Roman"/>
              </a:rPr>
              <a:t>- Ba VB đều thể hiện niềm mến yêu thiết tha đối với cảnh đẹp của quê hương, đất nước.</a:t>
            </a:r>
            <a:endParaRPr lang="en-US" sz="1600" dirty="0">
              <a:latin typeface="Calibri"/>
              <a:ea typeface="Calibri"/>
              <a:cs typeface="Times New Roman"/>
            </a:endParaRPr>
          </a:p>
          <a:p>
            <a:pPr algn="just">
              <a:lnSpc>
                <a:spcPct val="150000"/>
              </a:lnSpc>
              <a:spcAft>
                <a:spcPts val="1000"/>
              </a:spcAft>
              <a:tabLst>
                <a:tab pos="201295" algn="l"/>
              </a:tabLst>
            </a:pPr>
            <a:r>
              <a:rPr lang="vi-VN" sz="1600" dirty="0">
                <a:latin typeface="Calibri"/>
                <a:ea typeface="Arial"/>
                <a:cs typeface="Times New Roman"/>
              </a:rPr>
              <a:t>- Gắn với miêu tả, tự sự là những nhận định, đánh giá, liên tưởng,…tất cả được bao trùm trong cảm xúc say mê, tạo nên không khí trữ tình cho tác phẩm.</a:t>
            </a:r>
            <a:endParaRPr lang="en-US" sz="1600" dirty="0">
              <a:effectLst/>
              <a:latin typeface="Calibri"/>
              <a:ea typeface="Calibri"/>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Lst>
  </p:timing>
</p:sld>
</file>

<file path=ppt/theme/theme1.xml><?xml version="1.0" encoding="utf-8"?>
<a:theme xmlns:a="http://schemas.openxmlformats.org/drawingml/2006/main" name="US Great Outdoors Month by Slidesgo">
  <a:themeElements>
    <a:clrScheme name="Simple Light">
      <a:dk1>
        <a:srgbClr val="000000"/>
      </a:dk1>
      <a:lt1>
        <a:srgbClr val="04303A"/>
      </a:lt1>
      <a:dk2>
        <a:srgbClr val="648E71"/>
      </a:dk2>
      <a:lt2>
        <a:srgbClr val="AED080"/>
      </a:lt2>
      <a:accent1>
        <a:srgbClr val="F6EFD3"/>
      </a:accent1>
      <a:accent2>
        <a:srgbClr val="FABC6E"/>
      </a:accent2>
      <a:accent3>
        <a:srgbClr val="EF7963"/>
      </a:accent3>
      <a:accent4>
        <a:srgbClr val="662C26"/>
      </a:accent4>
      <a:accent5>
        <a:srgbClr val="B6DFE7"/>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ppy Indian Independence Day! by Slidesgo">
  <a:themeElements>
    <a:clrScheme name="Simple Light">
      <a:dk1>
        <a:srgbClr val="232228"/>
      </a:dk1>
      <a:lt1>
        <a:srgbClr val="FFFFFF"/>
      </a:lt1>
      <a:dk2>
        <a:srgbClr val="663717"/>
      </a:dk2>
      <a:lt2>
        <a:srgbClr val="CC7646"/>
      </a:lt2>
      <a:accent1>
        <a:srgbClr val="F49019"/>
      </a:accent1>
      <a:accent2>
        <a:srgbClr val="548E11"/>
      </a:accent2>
      <a:accent3>
        <a:srgbClr val="FFEBCF"/>
      </a:accent3>
      <a:accent4>
        <a:srgbClr val="D63827"/>
      </a:accent4>
      <a:accent5>
        <a:srgbClr val="BBB533"/>
      </a:accent5>
      <a:accent6>
        <a:srgbClr val="FFD9A8"/>
      </a:accent6>
      <a:hlink>
        <a:srgbClr val="2322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1226</Words>
  <Application>Microsoft Office PowerPoint</Application>
  <PresentationFormat>On-screen Show (16:9)</PresentationFormat>
  <Paragraphs>76</Paragraphs>
  <Slides>17</Slides>
  <Notes>16</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17</vt:i4>
      </vt:variant>
    </vt:vector>
  </HeadingPairs>
  <TitlesOfParts>
    <vt:vector size="40" baseType="lpstr">
      <vt:lpstr>Arial</vt:lpstr>
      <vt:lpstr>Calibri</vt:lpstr>
      <vt:lpstr>Roboto Condensed Light</vt:lpstr>
      <vt:lpstr>Special Elite</vt:lpstr>
      <vt:lpstr>#9Slide04 Noticia Text Bold</vt:lpstr>
      <vt:lpstr>Laila</vt:lpstr>
      <vt:lpstr>#9Slide03 Inconsolata Bold</vt:lpstr>
      <vt:lpstr>Wingdings</vt:lpstr>
      <vt:lpstr>Kalam</vt:lpstr>
      <vt:lpstr>Palatino Linotype</vt:lpstr>
      <vt:lpstr>#9Slide03 Roboto Black</vt:lpstr>
      <vt:lpstr>Montserrat</vt:lpstr>
      <vt:lpstr>Times New Roman</vt:lpstr>
      <vt:lpstr>Yu Mincho</vt:lpstr>
      <vt:lpstr>#9Slide03 AmpleSoft Bold</vt:lpstr>
      <vt:lpstr>Anaheim</vt:lpstr>
      <vt:lpstr>#9Slide04 Playfair Display Blac</vt:lpstr>
      <vt:lpstr>Hind</vt:lpstr>
      <vt:lpstr>Karla</vt:lpstr>
      <vt:lpstr>Baloo</vt:lpstr>
      <vt:lpstr>US Great Outdoors Month by Slidesgo</vt:lpstr>
      <vt:lpstr>Happy Indian Independence Day! by Slidesgo</vt:lpstr>
      <vt:lpstr>Office Theme</vt:lpstr>
      <vt:lpstr>Tiết: 9  ÔN TẬP</vt:lpstr>
      <vt:lpstr>PowerPoint Presentation</vt:lpstr>
      <vt:lpstr>PowerPoint Presentation</vt:lpstr>
      <vt:lpstr>KHỞI ĐỘNG</vt:lpstr>
      <vt:lpstr>PowerPoint Presentation</vt:lpstr>
      <vt:lpstr>HÌNH THÀNH KIẾN THỨC</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10  ÔN TẬP</dc:title>
  <dc:creator>YEN NHI</dc:creator>
  <cp:lastModifiedBy>VC Computer</cp:lastModifiedBy>
  <cp:revision>21</cp:revision>
  <dcterms:modified xsi:type="dcterms:W3CDTF">2023-08-06T02:17:00Z</dcterms:modified>
</cp:coreProperties>
</file>