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 id="2147483710" r:id="rId4"/>
  </p:sldMasterIdLst>
  <p:sldIdLst>
    <p:sldId id="256" r:id="rId5"/>
    <p:sldId id="264" r:id="rId6"/>
    <p:sldId id="265" r:id="rId7"/>
    <p:sldId id="258" r:id="rId8"/>
    <p:sldId id="266" r:id="rId9"/>
    <p:sldId id="257" r:id="rId10"/>
    <p:sldId id="267" r:id="rId11"/>
    <p:sldId id="268" r:id="rId12"/>
    <p:sldId id="269" r:id="rId13"/>
    <p:sldId id="263" r:id="rId14"/>
    <p:sldId id="262" r:id="rId15"/>
    <p:sldId id="270" r:id="rId16"/>
    <p:sldId id="271" r:id="rId17"/>
    <p:sldId id="261" r:id="rId18"/>
    <p:sldId id="272" r:id="rId19"/>
    <p:sldId id="273" r:id="rId20"/>
    <p:sldId id="274" r:id="rId21"/>
    <p:sldId id="275" r:id="rId22"/>
    <p:sldId id="276" r:id="rId23"/>
    <p:sldId id="277" r:id="rId24"/>
    <p:sldId id="278" r:id="rId25"/>
    <p:sldId id="259" r:id="rId26"/>
    <p:sldId id="279" r:id="rId27"/>
    <p:sldId id="280" r:id="rId28"/>
    <p:sldId id="28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8B0"/>
    <a:srgbClr val="E5463D"/>
    <a:srgbClr val="E7493C"/>
    <a:srgbClr val="B13E5D"/>
    <a:srgbClr val="A22F4E"/>
    <a:srgbClr val="B62360"/>
    <a:srgbClr val="EA3EB5"/>
    <a:srgbClr val="47CFFF"/>
    <a:srgbClr val="54823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Kiểu Tối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Friday, August 4,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9420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Friday, August 4, 2023</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4180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Friday, August 4, 2023</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6496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02A78C-304B-37A0-0D30-5690E895D73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8A927A0-E0BF-0567-B9C4-0AA1702FC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2BB5147-C1A0-9767-13B0-CB363C9CEA31}"/>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D05484A0-6334-3E2A-6A05-EA356B686093}"/>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A71A51E0-C5F5-C1D6-D7FE-D0CEEE16566A}"/>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82212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3FFC7B-F81C-2E4F-3C5A-5BD8F126B46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EF63C86-624A-5859-68CE-89DF00600DA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182BC90-12C4-6FE4-7483-F9B24C9A34E8}"/>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5CFF41AA-88A2-4DFB-237F-BE26FD7CD60E}"/>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2D862E06-ADB8-FEF4-1C1A-1FA0FED20166}"/>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45172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821E6C-2AE6-8CFE-C6AA-84869D5647A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51B6426-928E-35E1-4995-D97043C6F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D7F6013-8732-05C7-368E-B7FF5F4D2EFF}"/>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9131F720-D59E-F17E-9375-4CF5C7A10954}"/>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81E0A50F-E2F3-9D54-3939-78AE1F493EF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9857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F64977-3933-60C8-F1C2-1780F4BC572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968053A-0129-2A6C-2022-6A15FF319D8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255AB7D-570B-FC46-3544-53D3BD4D63C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5A56427-40B2-DE46-6DE0-8A00B033FA5B}"/>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3CFEC159-D5AC-44F2-255C-5511FB78731B}"/>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73D862F1-90CE-419B-5E8E-216B23BD74F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50675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71E874-6AF8-70B3-4834-AA35AF50749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C595A3E-8FBC-5FA9-D6A8-4995E51E1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BBE32D9-A5F1-6442-8D0A-A0EFD356E01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B36D364-1451-6E6E-58FA-FF6B56C7D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8127D50-C1CC-588F-307C-40158B7C3F8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EE049506-4094-9B6F-E471-F8407B92E9F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8" name="Chỗ dành sẵn cho Chân trang 7">
            <a:extLst>
              <a:ext uri="{FF2B5EF4-FFF2-40B4-BE49-F238E27FC236}">
                <a16:creationId xmlns:a16="http://schemas.microsoft.com/office/drawing/2014/main" id="{49CE7A4B-9A60-CF23-FB31-3A7238E4480C}"/>
              </a:ext>
            </a:extLst>
          </p:cNvPr>
          <p:cNvSpPr>
            <a:spLocks noGrp="1"/>
          </p:cNvSpPr>
          <p:nvPr>
            <p:ph type="ftr" sz="quarter" idx="11"/>
          </p:nvPr>
        </p:nvSpPr>
        <p:spPr/>
        <p:txBody>
          <a:bodyPr/>
          <a:lstStyle/>
          <a:p>
            <a:endParaRPr lang="vi-VN" dirty="0"/>
          </a:p>
        </p:txBody>
      </p:sp>
      <p:sp>
        <p:nvSpPr>
          <p:cNvPr id="9" name="Chỗ dành sẵn cho Số hiệu Bản chiếu 8">
            <a:extLst>
              <a:ext uri="{FF2B5EF4-FFF2-40B4-BE49-F238E27FC236}">
                <a16:creationId xmlns:a16="http://schemas.microsoft.com/office/drawing/2014/main" id="{EA6515D9-1B28-9D9F-E56A-98EFB34D7138}"/>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177436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7D7F8-ECA7-C346-0DF4-9E9BAFC6E4D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29B986C-05E7-2004-D77B-7D05C93832F3}"/>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4" name="Chỗ dành sẵn cho Chân trang 3">
            <a:extLst>
              <a:ext uri="{FF2B5EF4-FFF2-40B4-BE49-F238E27FC236}">
                <a16:creationId xmlns:a16="http://schemas.microsoft.com/office/drawing/2014/main" id="{01BC0FBF-118F-6A9A-4986-7574F96DDA58}"/>
              </a:ext>
            </a:extLst>
          </p:cNvPr>
          <p:cNvSpPr>
            <a:spLocks noGrp="1"/>
          </p:cNvSpPr>
          <p:nvPr>
            <p:ph type="ftr" sz="quarter" idx="11"/>
          </p:nvPr>
        </p:nvSpPr>
        <p:spPr/>
        <p:txBody>
          <a:bodyPr/>
          <a:lstStyle/>
          <a:p>
            <a:endParaRPr lang="vi-VN" dirty="0"/>
          </a:p>
        </p:txBody>
      </p:sp>
      <p:sp>
        <p:nvSpPr>
          <p:cNvPr id="5" name="Chỗ dành sẵn cho Số hiệu Bản chiếu 4">
            <a:extLst>
              <a:ext uri="{FF2B5EF4-FFF2-40B4-BE49-F238E27FC236}">
                <a16:creationId xmlns:a16="http://schemas.microsoft.com/office/drawing/2014/main" id="{B10C55CF-B24D-A920-D040-A459656AE603}"/>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3992427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65B514F-495C-B390-BEAD-5211776D2F92}"/>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3" name="Chỗ dành sẵn cho Chân trang 2">
            <a:extLst>
              <a:ext uri="{FF2B5EF4-FFF2-40B4-BE49-F238E27FC236}">
                <a16:creationId xmlns:a16="http://schemas.microsoft.com/office/drawing/2014/main" id="{471B438A-57FB-1A38-CFA7-09425B1B5E2E}"/>
              </a:ext>
            </a:extLst>
          </p:cNvPr>
          <p:cNvSpPr>
            <a:spLocks noGrp="1"/>
          </p:cNvSpPr>
          <p:nvPr>
            <p:ph type="ftr" sz="quarter" idx="11"/>
          </p:nvPr>
        </p:nvSpPr>
        <p:spPr/>
        <p:txBody>
          <a:bodyPr/>
          <a:lstStyle/>
          <a:p>
            <a:endParaRPr lang="vi-VN" dirty="0"/>
          </a:p>
        </p:txBody>
      </p:sp>
      <p:sp>
        <p:nvSpPr>
          <p:cNvPr id="4" name="Chỗ dành sẵn cho Số hiệu Bản chiếu 3">
            <a:extLst>
              <a:ext uri="{FF2B5EF4-FFF2-40B4-BE49-F238E27FC236}">
                <a16:creationId xmlns:a16="http://schemas.microsoft.com/office/drawing/2014/main" id="{812E278D-C470-DE07-1A3E-3365E9DE9A86}"/>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76906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BCBC60-ABD2-A3B0-DDAF-5C02D19CE31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E1CA578-AB02-CF48-D225-85A9E5CD8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62B898E-7CF7-1412-447A-D9DC3CA79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E2F86B9-8673-0E08-EC3D-486F9AB9CA5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9DB0B2B2-7217-8702-3439-2BA8A38C9B22}"/>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96D9DCE1-46E2-BC7D-9E51-E061F69FBC2B}"/>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28670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Friday, August 4, 2023</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61265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A8B76-C0EB-7CD0-5986-ABFE03E4907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0D34BD9-96EB-CD3F-7134-C674368AD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dirty="0"/>
          </a:p>
        </p:txBody>
      </p:sp>
      <p:sp>
        <p:nvSpPr>
          <p:cNvPr id="4" name="Chỗ dành sẵn cho Văn bản 3">
            <a:extLst>
              <a:ext uri="{FF2B5EF4-FFF2-40B4-BE49-F238E27FC236}">
                <a16:creationId xmlns:a16="http://schemas.microsoft.com/office/drawing/2014/main" id="{28CF56F6-9D0A-6054-5557-00756AF52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B55F936-ABC5-67BB-2DBF-5D65A610F6AD}"/>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6" name="Chỗ dành sẵn cho Chân trang 5">
            <a:extLst>
              <a:ext uri="{FF2B5EF4-FFF2-40B4-BE49-F238E27FC236}">
                <a16:creationId xmlns:a16="http://schemas.microsoft.com/office/drawing/2014/main" id="{C056E06A-920D-F8BE-1258-C0C11F05A362}"/>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9C7F863F-307D-2AAE-2D63-50961ACEE905}"/>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331854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1D097-F160-73C5-B277-CE9CA0F91131}"/>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0C0BDA5-A48E-BC11-68A1-82833F20991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1CA684E-4867-6A73-C91D-BAF660150374}"/>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E87B8062-B58B-720D-C002-2BE1860BDE19}"/>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BEA0CCE3-F5AB-8030-32A4-ED385AFAEF58}"/>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2692704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2162CAD-A2EC-D97C-5601-FF21D72CBCA6}"/>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6116A79-AF98-DE7A-DF00-4F98D2A6E3C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EE124B4-65D9-6B5A-B987-953FCA4F4E0E}"/>
              </a:ext>
            </a:extLst>
          </p:cNvPr>
          <p:cNvSpPr>
            <a:spLocks noGrp="1"/>
          </p:cNvSpPr>
          <p:nvPr>
            <p:ph type="dt" sz="half" idx="10"/>
          </p:nvPr>
        </p:nvSpPr>
        <p:spPr/>
        <p:txBody>
          <a:body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1C7DCD15-4965-1272-ECBE-556345925B6C}"/>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CD7FB843-AF75-0E8C-D736-A97CDBBE6855}"/>
              </a:ext>
            </a:extLst>
          </p:cNvPr>
          <p:cNvSpPr>
            <a:spLocks noGrp="1"/>
          </p:cNvSpPr>
          <p:nvPr>
            <p:ph type="sldNum" sz="quarter" idx="12"/>
          </p:nvPr>
        </p:nvSpPr>
        <p:spPr/>
        <p:txBody>
          <a:bodyPr/>
          <a:lstStyle/>
          <a:p>
            <a:fld id="{26D4647B-D970-4F73-B31B-92BA957D9988}" type="slidenum">
              <a:rPr lang="vi-VN" smtClean="0"/>
              <a:t>‹#›</a:t>
            </a:fld>
            <a:endParaRPr lang="vi-VN" dirty="0"/>
          </a:p>
        </p:txBody>
      </p:sp>
    </p:spTree>
    <p:extLst>
      <p:ext uri="{BB962C8B-B14F-4D97-AF65-F5344CB8AC3E}">
        <p14:creationId xmlns:p14="http://schemas.microsoft.com/office/powerpoint/2010/main" val="419657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8/6/2023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7638319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6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16790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180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3619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1060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07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Friday, August 4, 2023</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76157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280581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94719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9924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8/6/2023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15801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8/6/2023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12579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8/6/2023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57855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8/6/2023</a:t>
            </a:fld>
            <a:endParaRPr lang="en-US" dirty="0"/>
          </a:p>
        </p:txBody>
      </p:sp>
    </p:spTree>
    <p:extLst>
      <p:ext uri="{BB962C8B-B14F-4D97-AF65-F5344CB8AC3E}">
        <p14:creationId xmlns:p14="http://schemas.microsoft.com/office/powerpoint/2010/main" val="283778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8/6/2023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05356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8/6/2023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6309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8/6/2023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102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Friday, August 4, 2023</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9540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8/6/2023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4816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8/6/2023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544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8/6/2023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7505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8/6/2023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31678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8/6/2023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31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Friday, August 4, 2023</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9036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Friday, August 4, 2023</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0259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Friday, August 4, 2023</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63248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Friday, August 4, 2023</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634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Friday, August 4, 2023</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31089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lIns="109728" tIns="109728" rIns="109728" bIns="91440" anchor="t"/>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lIns="109728" tIns="109728" rIns="109728" bIns="91440" anchor="ctr"/>
          <a:lstStyle>
            <a:lvl1pPr algn="l">
              <a:defRPr sz="1000" spc="50">
                <a:solidFill>
                  <a:schemeClr val="tx1">
                    <a:alpha val="80000"/>
                  </a:schemeClr>
                </a:solidFill>
              </a:defRPr>
            </a:lvl1pPr>
          </a:lstStyle>
          <a:p>
            <a:fld id="{246CB39B-5F4C-4A7E-9BE3-AAFD45576D16}" type="datetime2">
              <a:rPr lang="en-US" smtClean="0"/>
              <a:t>Friday, August 4,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lIns="109728" tIns="109728" rIns="109728" bIns="91440" anchor="ctr"/>
          <a:lstStyle>
            <a:lvl1pPr algn="l">
              <a:defRPr sz="1000" spc="5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lIns="109728" tIns="109728" rIns="109728" bIns="91440" anchor="ctr"/>
          <a:lstStyle>
            <a:lvl1pPr algn="r">
              <a:defRPr sz="1000" spc="5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6636689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14000"/>
        </a:lnSpc>
        <a:spcBef>
          <a:spcPct val="0"/>
        </a:spcBef>
        <a:buNone/>
        <a:defRPr lang="en-US" sz="4800" b="1" kern="1200" spc="50" dirty="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800"/>
        </a:spcAft>
        <a:buFont typeface="Arial" panose="020B0604020202020204" pitchFamily="34" charset="0"/>
        <a:buChar char="•"/>
        <a:defRPr sz="2400" kern="1200" spc="50">
          <a:solidFill>
            <a:schemeClr val="tx1">
              <a:alpha val="60000"/>
            </a:schemeClr>
          </a:solidFill>
          <a:latin typeface="+mn-lt"/>
          <a:ea typeface="+mn-ea"/>
          <a:cs typeface="+mn-cs"/>
        </a:defRPr>
      </a:lvl1pPr>
      <a:lvl2pPr marL="6858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2pPr>
      <a:lvl3pPr marL="11430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3pPr>
      <a:lvl4pPr marL="16002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4pPr>
      <a:lvl5pPr marL="20574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68D907C-2725-DD32-8C14-1150D6E2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84729438-350C-6013-EDDC-30D1E63C9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0EB782-B65A-4925-FF39-B7218D044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A636-DC6D-4EEC-86BD-3B44460732F8}" type="datetimeFigureOut">
              <a:rPr lang="vi-VN" smtClean="0"/>
              <a:t>06/08/2023</a:t>
            </a:fld>
            <a:endParaRPr lang="vi-VN" dirty="0"/>
          </a:p>
        </p:txBody>
      </p:sp>
      <p:sp>
        <p:nvSpPr>
          <p:cNvPr id="5" name="Chỗ dành sẵn cho Chân trang 4">
            <a:extLst>
              <a:ext uri="{FF2B5EF4-FFF2-40B4-BE49-F238E27FC236}">
                <a16:creationId xmlns:a16="http://schemas.microsoft.com/office/drawing/2014/main" id="{FFF06F50-4490-39B4-83EA-869B28BE4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dirty="0"/>
          </a:p>
        </p:txBody>
      </p:sp>
      <p:sp>
        <p:nvSpPr>
          <p:cNvPr id="6" name="Chỗ dành sẵn cho Số hiệu Bản chiếu 5">
            <a:extLst>
              <a:ext uri="{FF2B5EF4-FFF2-40B4-BE49-F238E27FC236}">
                <a16:creationId xmlns:a16="http://schemas.microsoft.com/office/drawing/2014/main" id="{568CF9E1-BEAD-2F6C-8A9E-14781B936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4647B-D970-4F73-B31B-92BA957D9988}" type="slidenum">
              <a:rPr lang="vi-VN" smtClean="0"/>
              <a:t>‹#›</a:t>
            </a:fld>
            <a:endParaRPr lang="vi-VN" dirty="0"/>
          </a:p>
        </p:txBody>
      </p:sp>
    </p:spTree>
    <p:extLst>
      <p:ext uri="{BB962C8B-B14F-4D97-AF65-F5344CB8AC3E}">
        <p14:creationId xmlns:p14="http://schemas.microsoft.com/office/powerpoint/2010/main" val="3772931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dirty="0"/>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lIns="109728" tIns="109728" rIns="109728" bIns="9144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8/6/2023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lIns="109728" tIns="109728" rIns="109728" bIns="9144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lIns="109728" tIns="109728" rIns="109728" bIns="9144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325133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1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4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4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4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lIns="109728" tIns="109728" rIns="109728" bIns="9144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8/6/2023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lIns="109728" tIns="109728" rIns="109728" bIns="9144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lIns="109728" tIns="109728" rIns="109728" bIns="9144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018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130000"/>
        </a:lnSpc>
        <a:spcBef>
          <a:spcPct val="0"/>
        </a:spcBef>
        <a:buNone/>
        <a:defRPr sz="34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2.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6557147" y="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6" name="Hình ảnh 5" descr="Ảnh có chứa nước, mây, ngoài trời, thực vật&#10;&#10;Mô tả được tạo tự động">
            <a:extLst>
              <a:ext uri="{FF2B5EF4-FFF2-40B4-BE49-F238E27FC236}">
                <a16:creationId xmlns:a16="http://schemas.microsoft.com/office/drawing/2014/main" id="{051850AE-D94B-79DA-91CC-48FE1B3C898E}"/>
              </a:ext>
            </a:extLst>
          </p:cNvPr>
          <p:cNvPicPr>
            <a:picLocks noChangeAspect="1"/>
          </p:cNvPicPr>
          <p:nvPr/>
        </p:nvPicPr>
        <p:blipFill rotWithShape="1">
          <a:blip r:embed="rId3">
            <a:extLst>
              <a:ext uri="{28A0092B-C50C-407E-A947-70E740481C1C}">
                <a14:useLocalDpi xmlns:a14="http://schemas.microsoft.com/office/drawing/2010/main" val="0"/>
              </a:ext>
            </a:extLst>
          </a:blip>
          <a:srcRect r="2269" b="3"/>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24" y="667405"/>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904058" y="1851113"/>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khởi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endParaRPr lang="en-US" sz="7200" b="1" dirty="0">
              <a:solidFill>
                <a:schemeClr val="bg1"/>
              </a:solidFill>
              <a:latin typeface="Times New Roman" panose="02020603050405020304" pitchFamily="18" charset="0"/>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5"/>
          <a:stretch>
            <a:fillRect/>
          </a:stretch>
        </p:blipFill>
        <p:spPr>
          <a:xfrm>
            <a:off x="5810238" y="28099"/>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29" name="Rectangle 1">
            <a:extLst>
              <a:ext uri="{FF2B5EF4-FFF2-40B4-BE49-F238E27FC236}">
                <a16:creationId xmlns:a16="http://schemas.microsoft.com/office/drawing/2014/main" id="{665561A8-C7E4-D5D4-F11C-275C857E57CA}"/>
              </a:ext>
            </a:extLst>
          </p:cNvPr>
          <p:cNvSpPr/>
          <p:nvPr/>
        </p:nvSpPr>
        <p:spPr>
          <a:xfrm>
            <a:off x="6557147" y="2300750"/>
            <a:ext cx="5136196"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4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Vẻ đẹp nào của hoa sen làm em ấn tượng nhất?</a:t>
            </a:r>
            <a:endParaRPr kumimoji="0" lang="en-US" sz="44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42381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9"/>
                                        </p:tgtEl>
                                        <p:attrNameLst>
                                          <p:attrName>ppt_x</p:attrName>
                                        </p:attrNameLst>
                                      </p:cBhvr>
                                      <p:tavLst>
                                        <p:tav tm="0">
                                          <p:val>
                                            <p:strVal val="ppt_x"/>
                                          </p:val>
                                        </p:tav>
                                        <p:tav tm="100000">
                                          <p:val>
                                            <p:strVal val="ppt_x"/>
                                          </p:val>
                                        </p:tav>
                                      </p:tavLst>
                                    </p:anim>
                                    <p:anim calcmode="lin" valueType="num">
                                      <p:cBhvr additive="base">
                                        <p:cTn id="18" dur="500"/>
                                        <p:tgtEl>
                                          <p:spTgt spid="19"/>
                                        </p:tgtEl>
                                        <p:attrNameLst>
                                          <p:attrName>ppt_y</p:attrName>
                                        </p:attrNameLst>
                                      </p:cBhvr>
                                      <p:tavLst>
                                        <p:tav tm="0">
                                          <p:val>
                                            <p:strVal val="ppt_y"/>
                                          </p:val>
                                        </p:tav>
                                        <p:tav tm="100000">
                                          <p:val>
                                            <p:strVal val="1+ppt_h/2"/>
                                          </p:val>
                                        </p:tav>
                                      </p:tavLst>
                                    </p:anim>
                                    <p:set>
                                      <p:cBhvr>
                                        <p:cTn id="19" dur="1" fill="hold">
                                          <p:stCondLst>
                                            <p:cond delay="499"/>
                                          </p:stCondLst>
                                        </p:cTn>
                                        <p:tgtEl>
                                          <p:spTgt spid="19"/>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17"/>
                                        </p:tgtEl>
                                        <p:attrNameLst>
                                          <p:attrName>ppt_x</p:attrName>
                                        </p:attrNameLst>
                                      </p:cBhvr>
                                      <p:tavLst>
                                        <p:tav tm="0">
                                          <p:val>
                                            <p:strVal val="ppt_x"/>
                                          </p:val>
                                        </p:tav>
                                        <p:tav tm="100000">
                                          <p:val>
                                            <p:strVal val="ppt_x"/>
                                          </p:val>
                                        </p:tav>
                                      </p:tavLst>
                                    </p:anim>
                                    <p:anim calcmode="lin" valueType="num">
                                      <p:cBhvr additive="base">
                                        <p:cTn id="22" dur="500"/>
                                        <p:tgtEl>
                                          <p:spTgt spid="17"/>
                                        </p:tgtEl>
                                        <p:attrNameLst>
                                          <p:attrName>ppt_y</p:attrName>
                                        </p:attrNameLst>
                                      </p:cBhvr>
                                      <p:tavLst>
                                        <p:tav tm="0">
                                          <p:val>
                                            <p:strVal val="ppt_y"/>
                                          </p:val>
                                        </p:tav>
                                        <p:tav tm="100000">
                                          <p:val>
                                            <p:strVal val="1+ppt_h/2"/>
                                          </p:val>
                                        </p:tav>
                                      </p:tavLst>
                                    </p:anim>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37" name="Oval 3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39" name="Oval 3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nvGrpSpPr>
          <p:cNvPr id="41" name="Group 4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2" name="Freeform: Shape 4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43" name="Freeform: Shape 4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44" name="Oval 4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45" name="Oval 4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useBgFill="1">
        <p:nvSpPr>
          <p:cNvPr id="47" name="Rectangle 4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D7750348-5249-48BE-B8D8-43608AD7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51" name="Rectangle 50">
            <a:extLst>
              <a:ext uri="{FF2B5EF4-FFF2-40B4-BE49-F238E27FC236}">
                <a16:creationId xmlns:a16="http://schemas.microsoft.com/office/drawing/2014/main" id="{1BC3C586-41D9-4369-AF7F-3A2DB21DB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nvGrpSpPr>
          <p:cNvPr id="2" name="Group 21383">
            <a:extLst>
              <a:ext uri="{FF2B5EF4-FFF2-40B4-BE49-F238E27FC236}">
                <a16:creationId xmlns:a16="http://schemas.microsoft.com/office/drawing/2014/main" id="{982FC09B-88F9-B895-CB33-D1358877BA3C}"/>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41769159-ECDA-AA9E-FB32-59B622358896}"/>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 name="Rectangle 21387">
              <a:extLst>
                <a:ext uri="{FF2B5EF4-FFF2-40B4-BE49-F238E27FC236}">
                  <a16:creationId xmlns:a16="http://schemas.microsoft.com/office/drawing/2014/main" id="{640B29D4-0791-C097-0442-C20889C3CCC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7ADF25D-F5D9-A853-BF0C-95BA275DE75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935416D0-9A96-ECC6-BD89-45791910DA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Shape 23260">
              <a:extLst>
                <a:ext uri="{FF2B5EF4-FFF2-40B4-BE49-F238E27FC236}">
                  <a16:creationId xmlns:a16="http://schemas.microsoft.com/office/drawing/2014/main" id="{EA69EDE6-07CB-A697-220D-78958C9626F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92">
              <a:extLst>
                <a:ext uri="{FF2B5EF4-FFF2-40B4-BE49-F238E27FC236}">
                  <a16:creationId xmlns:a16="http://schemas.microsoft.com/office/drawing/2014/main" id="{C78573E6-B091-DC33-8E04-C4C74952144C}"/>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F9510AF1-7F77-670B-E657-5D350A56E837}"/>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92113F3B-1D5A-34BC-3E04-AA4463795026}"/>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38B1F5FA-85B8-B100-0871-C05F624245A8}"/>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9D8F6AA4-DA25-21F7-2152-2B5370F3DAAE}"/>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Rectangle 21394">
              <a:extLst>
                <a:ext uri="{FF2B5EF4-FFF2-40B4-BE49-F238E27FC236}">
                  <a16:creationId xmlns:a16="http://schemas.microsoft.com/office/drawing/2014/main" id="{AD582C4B-4028-CE5F-BCA3-5E55661F306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A370F3F0-BB31-91B1-D637-DD7C4D82CF5A}"/>
              </a:ext>
            </a:extLst>
          </p:cNvPr>
          <p:cNvSpPr txBox="1"/>
          <p:nvPr/>
        </p:nvSpPr>
        <p:spPr>
          <a:xfrm>
            <a:off x="487477" y="719789"/>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1A794B4D-57B7-8BB2-5F6B-0B3279B141C0}"/>
              </a:ext>
            </a:extLst>
          </p:cNvPr>
          <p:cNvSpPr txBox="1"/>
          <p:nvPr/>
        </p:nvSpPr>
        <p:spPr>
          <a:xfrm>
            <a:off x="998382" y="1249093"/>
            <a:ext cx="11018826" cy="11032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Một số từ ngữ, hình ảnh gợi tả vẻ đẹp hòa hợp giữa ánh trăng với hoa</a:t>
            </a:r>
          </a:p>
          <a:p>
            <a:pPr lvl="0" algn="just" fontAlgn="base">
              <a:lnSpc>
                <a:spcPct val="111000"/>
              </a:lnSpc>
              <a:spcAft>
                <a:spcPts val="685"/>
              </a:spcAft>
              <a:buClr>
                <a:srgbClr val="000000"/>
              </a:buClr>
              <a:buSzPts val="1300"/>
            </a:pPr>
            <a:r>
              <a:rPr lang="vi-VN" sz="2800" b="1" i="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lá trên đầm sen </a:t>
            </a:r>
            <a:endParaRPr lang="vi-VN" sz="2800"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图片 4">
            <a:extLst>
              <a:ext uri="{FF2B5EF4-FFF2-40B4-BE49-F238E27FC236}">
                <a16:creationId xmlns:a16="http://schemas.microsoft.com/office/drawing/2014/main" id="{48F5A9F4-A707-F138-DF38-D378663D5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101" y="2584349"/>
            <a:ext cx="5708585" cy="3453183"/>
          </a:xfrm>
          <a:prstGeom prst="rect">
            <a:avLst/>
          </a:prstGeom>
        </p:spPr>
      </p:pic>
      <p:sp>
        <p:nvSpPr>
          <p:cNvPr id="21" name="文本框 9">
            <a:extLst>
              <a:ext uri="{FF2B5EF4-FFF2-40B4-BE49-F238E27FC236}">
                <a16:creationId xmlns:a16="http://schemas.microsoft.com/office/drawing/2014/main" id="{5C244E47-E4F4-EF59-6A4B-DA5573446B49}"/>
              </a:ext>
            </a:extLst>
          </p:cNvPr>
          <p:cNvSpPr txBox="1"/>
          <p:nvPr/>
        </p:nvSpPr>
        <p:spPr>
          <a:xfrm>
            <a:off x="3527049" y="3160798"/>
            <a:ext cx="4609245"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Chỉ ra một số từ ngữ, hình ảnh gợi tả vẻ đẹp hòa hợp giữa ánh trăng với hoa lá trên đầm sen.</a:t>
            </a:r>
            <a:endParaRPr kumimoji="0" lang="en-US" sz="3200" b="0" i="0" u="none" strike="noStrike" kern="1200" cap="none" spc="0" normalizeH="0" baseline="0" noProof="0" dirty="0">
              <a:ln>
                <a:noFill/>
              </a:ln>
              <a:solidFill>
                <a:sysClr val="windowText" lastClr="000000"/>
              </a:solidFill>
              <a:effectLst/>
              <a:uLnTx/>
              <a:uFillTx/>
              <a:latin typeface="等线 Light"/>
              <a:ea typeface="+mn-ea"/>
              <a:cs typeface="+mn-cs"/>
            </a:endParaRPr>
          </a:p>
        </p:txBody>
      </p:sp>
      <p:pic>
        <p:nvPicPr>
          <p:cNvPr id="22" name="Picture 2">
            <a:extLst>
              <a:ext uri="{FF2B5EF4-FFF2-40B4-BE49-F238E27FC236}">
                <a16:creationId xmlns:a16="http://schemas.microsoft.com/office/drawing/2014/main" id="{3D6C7EF8-A9E7-13A2-F76E-C3A5948370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8895" y="2612744"/>
            <a:ext cx="4242534" cy="4438514"/>
          </a:xfrm>
          <a:prstGeom prst="rect">
            <a:avLst/>
          </a:prstGeom>
          <a:noFill/>
          <a:extLst>
            <a:ext uri="{909E8E84-426E-40DD-AFC4-6F175D3DCCD1}">
              <a14:hiddenFill xmlns:a14="http://schemas.microsoft.com/office/drawing/2010/main">
                <a:solidFill>
                  <a:srgbClr val="FFFFFF"/>
                </a:solidFill>
              </a14:hiddenFill>
            </a:ext>
          </a:extLst>
        </p:spPr>
      </p:pic>
      <p:sp>
        <p:nvSpPr>
          <p:cNvPr id="26" name="Hộp Văn bản 25">
            <a:extLst>
              <a:ext uri="{FF2B5EF4-FFF2-40B4-BE49-F238E27FC236}">
                <a16:creationId xmlns:a16="http://schemas.microsoft.com/office/drawing/2014/main" id="{A6C8DDCE-CDA8-533E-D93C-266AFF279410}"/>
              </a:ext>
            </a:extLst>
          </p:cNvPr>
          <p:cNvSpPr txBox="1"/>
          <p:nvPr/>
        </p:nvSpPr>
        <p:spPr>
          <a:xfrm>
            <a:off x="3050287" y="2386885"/>
            <a:ext cx="1775652" cy="531940"/>
          </a:xfrm>
          <a:prstGeom prst="rect">
            <a:avLst/>
          </a:prstGeom>
          <a:noFill/>
        </p:spPr>
        <p:txBody>
          <a:bodyPr wrap="square">
            <a:spAutoFit/>
          </a:bodyPr>
          <a:lstStyle/>
          <a:p>
            <a:pPr marL="1270" marR="41910" indent="-6350" algn="just">
              <a:lnSpc>
                <a:spcPct val="110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ngữ:</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29" name="Hộp Văn bản 28">
            <a:extLst>
              <a:ext uri="{FF2B5EF4-FFF2-40B4-BE49-F238E27FC236}">
                <a16:creationId xmlns:a16="http://schemas.microsoft.com/office/drawing/2014/main" id="{FBF60E3F-CB80-DD11-FEF7-B9D73349A64C}"/>
              </a:ext>
            </a:extLst>
          </p:cNvPr>
          <p:cNvSpPr txBox="1"/>
          <p:nvPr/>
        </p:nvSpPr>
        <p:spPr>
          <a:xfrm>
            <a:off x="3050286" y="2830988"/>
            <a:ext cx="2083887" cy="551369"/>
          </a:xfrm>
          <a:prstGeom prst="rect">
            <a:avLst/>
          </a:prstGeom>
          <a:noFill/>
        </p:spPr>
        <p:txBody>
          <a:bodyPr wrap="square">
            <a:spAutoFit/>
          </a:bodyPr>
          <a:lstStyle/>
          <a:p>
            <a:pPr marL="1270" indent="-6350" algn="just">
              <a:lnSpc>
                <a:spcPct val="116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31" name="Hộp Văn bản 30">
            <a:extLst>
              <a:ext uri="{FF2B5EF4-FFF2-40B4-BE49-F238E27FC236}">
                <a16:creationId xmlns:a16="http://schemas.microsoft.com/office/drawing/2014/main" id="{87A38399-2231-76E2-D46E-8509AA0EE2EC}"/>
              </a:ext>
            </a:extLst>
          </p:cNvPr>
          <p:cNvSpPr txBox="1"/>
          <p:nvPr/>
        </p:nvSpPr>
        <p:spPr>
          <a:xfrm>
            <a:off x="4512213" y="2406819"/>
            <a:ext cx="7225698" cy="523220"/>
          </a:xfrm>
          <a:prstGeom prst="rect">
            <a:avLst/>
          </a:prstGeom>
          <a:noFill/>
        </p:spPr>
        <p:txBody>
          <a:bodyPr wrap="square">
            <a:spAutoFit/>
          </a:bodyPr>
          <a:lstStyle/>
          <a:p>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 phủ, tắm gội, xuyên qua, bao trùm, hài hòa.</a:t>
            </a:r>
            <a:endParaRPr lang="vi-VN" sz="2800" dirty="0"/>
          </a:p>
        </p:txBody>
      </p:sp>
      <p:sp>
        <p:nvSpPr>
          <p:cNvPr id="33" name="Hộp Văn bản 32">
            <a:extLst>
              <a:ext uri="{FF2B5EF4-FFF2-40B4-BE49-F238E27FC236}">
                <a16:creationId xmlns:a16="http://schemas.microsoft.com/office/drawing/2014/main" id="{E3C73672-A425-9B55-9EBC-BFA4A781B8C9}"/>
              </a:ext>
            </a:extLst>
          </p:cNvPr>
          <p:cNvSpPr txBox="1"/>
          <p:nvPr/>
        </p:nvSpPr>
        <p:spPr>
          <a:xfrm>
            <a:off x="3393100" y="3275214"/>
            <a:ext cx="8657166" cy="954107"/>
          </a:xfrm>
          <a:prstGeom prst="rect">
            <a:avLst/>
          </a:prstGeom>
          <a:noFill/>
        </p:spPr>
        <p:txBody>
          <a:bodyPr wrap="square">
            <a:spAutoFit/>
          </a:bodyPr>
          <a:lstStyle/>
          <a:p>
            <a:pPr marL="1270" indent="-6350" algn="just"/>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“ánh trăng như nước chảy, lặng lẽ tỏa xuống mặt lá sen và hoa sen”.</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36" name="Hộp Văn bản 35">
            <a:extLst>
              <a:ext uri="{FF2B5EF4-FFF2-40B4-BE49-F238E27FC236}">
                <a16:creationId xmlns:a16="http://schemas.microsoft.com/office/drawing/2014/main" id="{B3816E0A-4A08-9158-7DDF-A431156CD057}"/>
              </a:ext>
            </a:extLst>
          </p:cNvPr>
          <p:cNvSpPr txBox="1"/>
          <p:nvPr/>
        </p:nvSpPr>
        <p:spPr>
          <a:xfrm>
            <a:off x="3383376" y="4298947"/>
            <a:ext cx="8657166" cy="954107"/>
          </a:xfrm>
          <a:prstGeom prst="rect">
            <a:avLst/>
          </a:prstGeom>
          <a:noFill/>
        </p:spPr>
        <p:txBody>
          <a:bodyPr wrap="square">
            <a:spAutoFit/>
          </a:bodyPr>
          <a:lstStyle/>
          <a:p>
            <a:pPr marL="1270" indent="-6350" algn="just"/>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“lá sen và hoa sen như vừa được tắm gội bằng sữa bò”, “lại được bao trùm trong giấc mộng bằng dải lụa mỏng”.</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sp>
        <p:nvSpPr>
          <p:cNvPr id="40" name="Hộp Văn bản 39">
            <a:extLst>
              <a:ext uri="{FF2B5EF4-FFF2-40B4-BE49-F238E27FC236}">
                <a16:creationId xmlns:a16="http://schemas.microsoft.com/office/drawing/2014/main" id="{4AE84B01-0978-3E8E-B160-C7337F28401C}"/>
              </a:ext>
            </a:extLst>
          </p:cNvPr>
          <p:cNvSpPr txBox="1"/>
          <p:nvPr/>
        </p:nvSpPr>
        <p:spPr>
          <a:xfrm>
            <a:off x="3317220" y="5371776"/>
            <a:ext cx="8739481" cy="1384995"/>
          </a:xfrm>
          <a:prstGeom prst="rect">
            <a:avLst/>
          </a:prstGeom>
          <a:noFill/>
        </p:spPr>
        <p:txBody>
          <a:bodyPr wrap="square">
            <a:spAutoFit/>
          </a:bodyPr>
          <a:lstStyle/>
          <a:p>
            <a:pPr marL="1270" indent="-6350" algn="just"/>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“Ánh trăng trên đầm sen không đồng đều, thế nhưng giữa ánh sáng và hình bóng tạo nên một giai điệu hài </a:t>
            </a:r>
            <a:r>
              <a:rPr lang="vi-VN" sz="28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như bản nhạc vi-ô-lông (</a:t>
            </a:r>
            <a:r>
              <a:rPr lang="vi-VN" sz="28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violin</a:t>
            </a:r>
            <a:r>
              <a:rPr lang="vi-VN" sz="2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nổi tiếng”.</a:t>
            </a:r>
            <a:endParaRPr lang="vi-VN" sz="2800" kern="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13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9" grpId="0"/>
      <p:bldP spid="31" grpId="0"/>
      <p:bldP spid="33" grpId="0"/>
      <p:bldP spid="36"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49093"/>
            <a:ext cx="7613773"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t>
            </a:r>
            <a:r>
              <a:rPr lang="vi-VN" sz="2800" b="1"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ự kết hợp giữa yếu tố tự sự và yếu tố trữ tình</a:t>
            </a:r>
            <a:endParaRPr lang="vi-VN" sz="2800" i="1" u="sng"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 name="Picture 2" descr="Phương pháp làm việc nhóm hiệu quả - Phuongphap.vn">
            <a:extLst>
              <a:ext uri="{FF2B5EF4-FFF2-40B4-BE49-F238E27FC236}">
                <a16:creationId xmlns:a16="http://schemas.microsoft.com/office/drawing/2014/main" id="{D9C51D16-0C16-FB9C-A583-D6A274E59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02" y="2059749"/>
            <a:ext cx="4919493" cy="368962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7">
            <a:extLst>
              <a:ext uri="{FF2B5EF4-FFF2-40B4-BE49-F238E27FC236}">
                <a16:creationId xmlns:a16="http://schemas.microsoft.com/office/drawing/2014/main" id="{AF774A2B-5B0C-6DDD-13A7-6C743378876E}"/>
              </a:ext>
            </a:extLst>
          </p:cNvPr>
          <p:cNvSpPr>
            <a:spLocks noGrp="1" noChangeArrowheads="1"/>
          </p:cNvSpPr>
          <p:nvPr/>
        </p:nvSpPr>
        <p:spPr>
          <a:xfrm>
            <a:off x="5636234" y="1617363"/>
            <a:ext cx="6555766" cy="5221984"/>
          </a:xfrm>
          <a:prstGeom prst="cloudCallout">
            <a:avLst>
              <a:gd name="adj1" fmla="val -71227"/>
              <a:gd name="adj2" fmla="val 44317"/>
            </a:avLst>
          </a:prstGeom>
          <a:solidFill>
            <a:schemeClr val="accent6">
              <a:lumMod val="60000"/>
              <a:lumOff val="40000"/>
            </a:schemeClr>
          </a:solidFill>
          <a:ln>
            <a:noFill/>
            <a:round/>
          </a:ln>
        </p:spPr>
        <p:txBody>
          <a:bodyPr lIns="45606" tIns="22795" rIns="45606" bIns="22795"/>
          <a:lstStyle>
            <a:lvl1pPr marL="407035" indent="-407035" algn="l" defTabSz="108585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2650" indent="-339090" algn="l" defTabSz="108585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7630" indent="-271780" algn="l" defTabSz="108585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055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348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640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2933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2255"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5180" indent="-271780" algn="l" defTabSz="10858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16000"/>
              </a:lnSpc>
              <a:spcAft>
                <a:spcPts val="685"/>
              </a:spcAft>
              <a:buNone/>
            </a:pPr>
            <a:endParaRPr lang="vi-VN" sz="1800" kern="100" dirty="0">
              <a:solidFill>
                <a:srgbClr val="000000"/>
              </a:solidFill>
              <a:effectLst/>
              <a:latin typeface="Times New Roman" panose="02020603050405020304" pitchFamily="18" charset="0"/>
              <a:ea typeface="Times New Roman" panose="02020603050405020304" pitchFamily="18" charset="0"/>
            </a:endParaRPr>
          </a:p>
        </p:txBody>
      </p:sp>
      <p:sp>
        <p:nvSpPr>
          <p:cNvPr id="24" name="Hộp Văn bản 23">
            <a:extLst>
              <a:ext uri="{FF2B5EF4-FFF2-40B4-BE49-F238E27FC236}">
                <a16:creationId xmlns:a16="http://schemas.microsoft.com/office/drawing/2014/main" id="{6A44D019-4F1A-FA74-6EC2-F49B4704F356}"/>
              </a:ext>
            </a:extLst>
          </p:cNvPr>
          <p:cNvSpPr txBox="1"/>
          <p:nvPr/>
        </p:nvSpPr>
        <p:spPr>
          <a:xfrm>
            <a:off x="6221187" y="2463479"/>
            <a:ext cx="5749989" cy="3155351"/>
          </a:xfrm>
          <a:prstGeom prst="rect">
            <a:avLst/>
          </a:prstGeom>
          <a:noFill/>
        </p:spPr>
        <p:txBody>
          <a:bodyPr wrap="square">
            <a:spAutoFit/>
          </a:bodyPr>
          <a:lstStyle/>
          <a:p>
            <a:pPr marL="0" indent="0" algn="just">
              <a:lnSpc>
                <a:spcPct val="116000"/>
              </a:lnSpc>
              <a:spcAft>
                <a:spcPts val="685"/>
              </a:spcAft>
              <a:buNone/>
            </a:pPr>
            <a:r>
              <a:rPr lang="vi-VN"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Nhóm 1 + 2: Tìm những chi tiết cho thấy sự kết hợp giữa yếu tố tự sự và yếu tố trữ tình trong văn bản Trăng sáng trên đầm sen (cột 1).</a:t>
            </a:r>
            <a:endParaRPr lang="vi-VN" sz="2800" b="1" kern="100" dirty="0">
              <a:effectLst/>
              <a:latin typeface="Times New Roman" panose="02020603050405020304" pitchFamily="18" charset="0"/>
              <a:ea typeface="Times New Roman" panose="02020603050405020304" pitchFamily="18" charset="0"/>
            </a:endParaRPr>
          </a:p>
          <a:p>
            <a:pPr marL="0" marR="43180" indent="0" algn="just">
              <a:lnSpc>
                <a:spcPct val="118000"/>
              </a:lnSpc>
              <a:spcAft>
                <a:spcPts val="685"/>
              </a:spcAft>
              <a:buNone/>
            </a:pPr>
            <a:r>
              <a:rPr lang="vi-VN" sz="2800" b="1"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3 + 4: Nêu tác dụng của những sự kết hợp ấy (cột 2).</a:t>
            </a:r>
            <a:endParaRPr lang="vi-VN" sz="2800" b="1" kern="1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25" name="Bảng 25">
            <a:extLst>
              <a:ext uri="{FF2B5EF4-FFF2-40B4-BE49-F238E27FC236}">
                <a16:creationId xmlns:a16="http://schemas.microsoft.com/office/drawing/2014/main" id="{327EF0EF-4A02-AFF5-99CA-71F6C1C1D628}"/>
              </a:ext>
            </a:extLst>
          </p:cNvPr>
          <p:cNvGraphicFramePr>
            <a:graphicFrameLocks noGrp="1"/>
          </p:cNvGraphicFramePr>
          <p:nvPr>
            <p:extLst>
              <p:ext uri="{D42A27DB-BD31-4B8C-83A1-F6EECF244321}">
                <p14:modId xmlns:p14="http://schemas.microsoft.com/office/powerpoint/2010/main" val="4100524913"/>
              </p:ext>
            </p:extLst>
          </p:nvPr>
        </p:nvGraphicFramePr>
        <p:xfrm>
          <a:off x="55983" y="2733115"/>
          <a:ext cx="5694241" cy="2377440"/>
        </p:xfrm>
        <a:graphic>
          <a:graphicData uri="http://schemas.openxmlformats.org/drawingml/2006/table">
            <a:tbl>
              <a:tblPr firstRow="1" bandRow="1">
                <a:tableStyleId>{5202B0CA-FC54-4496-8BCA-5EF66A818D29}</a:tableStyleId>
              </a:tblPr>
              <a:tblGrid>
                <a:gridCol w="2758729">
                  <a:extLst>
                    <a:ext uri="{9D8B030D-6E8A-4147-A177-3AD203B41FA5}">
                      <a16:colId xmlns:a16="http://schemas.microsoft.com/office/drawing/2014/main" val="2980357626"/>
                    </a:ext>
                  </a:extLst>
                </a:gridCol>
                <a:gridCol w="2935512">
                  <a:extLst>
                    <a:ext uri="{9D8B030D-6E8A-4147-A177-3AD203B41FA5}">
                      <a16:colId xmlns:a16="http://schemas.microsoft.com/office/drawing/2014/main" val="2312695633"/>
                    </a:ext>
                  </a:extLst>
                </a:gridCol>
              </a:tblGrid>
              <a:tr h="1179012">
                <a:tc>
                  <a:txBody>
                    <a:bodyPr/>
                    <a:lstStyle/>
                    <a:p>
                      <a:pPr algn="ctr"/>
                      <a:r>
                        <a:rPr lang="vi-VN" dirty="0">
                          <a:latin typeface="Times New Roman" panose="02020603050405020304" pitchFamily="18" charset="0"/>
                          <a:cs typeface="Times New Roman" panose="02020603050405020304" pitchFamily="18" charset="0"/>
                        </a:rPr>
                        <a:t>(1)</a:t>
                      </a:r>
                    </a:p>
                    <a:p>
                      <a:pPr algn="ctr"/>
                      <a:r>
                        <a:rPr lang="vi-VN" dirty="0">
                          <a:latin typeface="Times New Roman" panose="02020603050405020304" pitchFamily="18" charset="0"/>
                          <a:cs typeface="Times New Roman" panose="02020603050405020304" pitchFamily="18" charset="0"/>
                        </a:rPr>
                        <a:t>Chi tiết cho thấy sự kết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a:latin typeface="Times New Roman" panose="02020603050405020304" pitchFamily="18" charset="0"/>
                          <a:cs typeface="Times New Roman" panose="02020603050405020304" pitchFamily="18" charset="0"/>
                        </a:rPr>
                        <a:t>(2) </a:t>
                      </a:r>
                    </a:p>
                    <a:p>
                      <a:pPr algn="ctr"/>
                      <a:r>
                        <a:rPr lang="vi-VN" dirty="0">
                          <a:latin typeface="Times New Roman" panose="02020603050405020304" pitchFamily="18" charset="0"/>
                          <a:cs typeface="Times New Roman" panose="02020603050405020304" pitchFamily="18" charset="0"/>
                        </a:rPr>
                        <a:t>Nhận xét tác dụng của sự kết hợp</a:t>
                      </a:r>
                    </a:p>
                    <a:p>
                      <a:pPr algn="ctr"/>
                      <a:endParaRPr lang="vi-VN"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50224"/>
                  </a:ext>
                </a:extLst>
              </a:tr>
              <a:tr h="1179012">
                <a:tc>
                  <a:txBody>
                    <a:bodyPr/>
                    <a:lstStyle/>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361525"/>
                  </a:ext>
                </a:extLst>
              </a:tr>
            </a:tbl>
          </a:graphicData>
        </a:graphic>
      </p:graphicFrame>
    </p:spTree>
    <p:extLst>
      <p:ext uri="{BB962C8B-B14F-4D97-AF65-F5344CB8AC3E}">
        <p14:creationId xmlns:p14="http://schemas.microsoft.com/office/powerpoint/2010/main" val="28825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6" name="Hộp Văn bản 15">
            <a:extLst>
              <a:ext uri="{FF2B5EF4-FFF2-40B4-BE49-F238E27FC236}">
                <a16:creationId xmlns:a16="http://schemas.microsoft.com/office/drawing/2014/main" id="{F356852A-1604-D0B1-4662-2391D8D8E1EF}"/>
              </a:ext>
            </a:extLst>
          </p:cNvPr>
          <p:cNvSpPr txBox="1"/>
          <p:nvPr/>
        </p:nvSpPr>
        <p:spPr>
          <a:xfrm>
            <a:off x="998382" y="92101"/>
            <a:ext cx="7613773"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 kết hợp giữa yếu tố tự sự và yếu tố trữ tình</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7" name="Bảng 17">
            <a:extLst>
              <a:ext uri="{FF2B5EF4-FFF2-40B4-BE49-F238E27FC236}">
                <a16:creationId xmlns:a16="http://schemas.microsoft.com/office/drawing/2014/main" id="{C102FF10-AC2C-1B31-A351-6829F64F3D16}"/>
              </a:ext>
            </a:extLst>
          </p:cNvPr>
          <p:cNvGraphicFramePr>
            <a:graphicFrameLocks noGrp="1"/>
          </p:cNvGraphicFramePr>
          <p:nvPr>
            <p:extLst>
              <p:ext uri="{D42A27DB-BD31-4B8C-83A1-F6EECF244321}">
                <p14:modId xmlns:p14="http://schemas.microsoft.com/office/powerpoint/2010/main" val="1322333939"/>
              </p:ext>
            </p:extLst>
          </p:nvPr>
        </p:nvGraphicFramePr>
        <p:xfrm>
          <a:off x="6224" y="666168"/>
          <a:ext cx="12150989" cy="6191832"/>
        </p:xfrm>
        <a:graphic>
          <a:graphicData uri="http://schemas.openxmlformats.org/drawingml/2006/table">
            <a:tbl>
              <a:tblPr firstRow="1" bandRow="1">
                <a:tableStyleId>{5C22544A-7EE6-4342-B048-85BDC9FD1C3A}</a:tableStyleId>
              </a:tblPr>
              <a:tblGrid>
                <a:gridCol w="7329078">
                  <a:extLst>
                    <a:ext uri="{9D8B030D-6E8A-4147-A177-3AD203B41FA5}">
                      <a16:colId xmlns:a16="http://schemas.microsoft.com/office/drawing/2014/main" val="2141332379"/>
                    </a:ext>
                  </a:extLst>
                </a:gridCol>
                <a:gridCol w="4821911">
                  <a:extLst>
                    <a:ext uri="{9D8B030D-6E8A-4147-A177-3AD203B41FA5}">
                      <a16:colId xmlns:a16="http://schemas.microsoft.com/office/drawing/2014/main" val="1989559260"/>
                    </a:ext>
                  </a:extLst>
                </a:gridCol>
              </a:tblGrid>
              <a:tr h="897006">
                <a:tc>
                  <a:txBody>
                    <a:bodyPr/>
                    <a:lstStyle/>
                    <a:p>
                      <a:pPr algn="ctr"/>
                      <a:r>
                        <a:rPr lang="vi-VN" sz="2400" dirty="0">
                          <a:latin typeface="Times New Roman" panose="02020603050405020304" pitchFamily="18" charset="0"/>
                          <a:cs typeface="Times New Roman" panose="02020603050405020304" pitchFamily="18" charset="0"/>
                        </a:rPr>
                        <a:t>(1)</a:t>
                      </a:r>
                    </a:p>
                    <a:p>
                      <a:pPr algn="ctr"/>
                      <a:r>
                        <a:rPr lang="vi-VN" sz="2400" dirty="0">
                          <a:latin typeface="Times New Roman" panose="02020603050405020304" pitchFamily="18" charset="0"/>
                          <a:cs typeface="Times New Roman" panose="02020603050405020304" pitchFamily="18" charset="0"/>
                        </a:rPr>
                        <a:t>Chi tiết cho thấy sự kết hợp</a:t>
                      </a:r>
                    </a:p>
                  </a:txBody>
                  <a:tcPr/>
                </a:tc>
                <a:tc>
                  <a:txBody>
                    <a:bodyPr/>
                    <a:lstStyle/>
                    <a:p>
                      <a:pPr algn="ctr"/>
                      <a:r>
                        <a:rPr lang="vi-VN" sz="2400" dirty="0">
                          <a:latin typeface="Times New Roman" panose="02020603050405020304" pitchFamily="18" charset="0"/>
                          <a:cs typeface="Times New Roman" panose="02020603050405020304" pitchFamily="18" charset="0"/>
                        </a:rPr>
                        <a:t>(2) </a:t>
                      </a:r>
                    </a:p>
                    <a:p>
                      <a:pPr algn="ctr"/>
                      <a:r>
                        <a:rPr lang="vi-VN" sz="2400" dirty="0">
                          <a:latin typeface="Times New Roman" panose="02020603050405020304" pitchFamily="18" charset="0"/>
                          <a:cs typeface="Times New Roman" panose="02020603050405020304" pitchFamily="18" charset="0"/>
                        </a:rPr>
                        <a:t>Nhận xét tác dụng của sự kết hợp</a:t>
                      </a:r>
                    </a:p>
                  </a:txBody>
                  <a:tcPr/>
                </a:tc>
                <a:extLst>
                  <a:ext uri="{0D108BD9-81ED-4DB2-BD59-A6C34878D82A}">
                    <a16:rowId xmlns:a16="http://schemas.microsoft.com/office/drawing/2014/main" val="3092221678"/>
                  </a:ext>
                </a:extLst>
              </a:tr>
              <a:tr h="1268754">
                <a:tc>
                  <a:txBody>
                    <a:bodyPr/>
                    <a:lstStyle/>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3375399801"/>
                  </a:ext>
                </a:extLst>
              </a:tr>
              <a:tr h="1994802">
                <a:tc>
                  <a:txBody>
                    <a:bodyPr/>
                    <a:lstStyle/>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3646365909"/>
                  </a:ext>
                </a:extLst>
              </a:tr>
              <a:tr h="2031270">
                <a:tc>
                  <a:txBody>
                    <a:bodyPr/>
                    <a:lstStyle/>
                    <a:p>
                      <a:endParaRPr lang="vi-VN" dirty="0"/>
                    </a:p>
                    <a:p>
                      <a:endParaRPr lang="vi-VN" dirty="0"/>
                    </a:p>
                    <a:p>
                      <a:endParaRPr lang="vi-VN" dirty="0"/>
                    </a:p>
                    <a:p>
                      <a:endParaRPr lang="vi-VN" dirty="0"/>
                    </a:p>
                    <a:p>
                      <a:endParaRPr lang="vi-VN" dirty="0"/>
                    </a:p>
                    <a:p>
                      <a:endParaRPr lang="vi-VN" dirty="0"/>
                    </a:p>
                    <a:p>
                      <a:endParaRPr lang="vi-VN" dirty="0"/>
                    </a:p>
                  </a:txBody>
                  <a:tcPr/>
                </a:tc>
                <a:tc>
                  <a:txBody>
                    <a:bodyPr/>
                    <a:lstStyle/>
                    <a:p>
                      <a:endParaRPr lang="vi-VN" dirty="0"/>
                    </a:p>
                  </a:txBody>
                  <a:tcPr/>
                </a:tc>
                <a:extLst>
                  <a:ext uri="{0D108BD9-81ED-4DB2-BD59-A6C34878D82A}">
                    <a16:rowId xmlns:a16="http://schemas.microsoft.com/office/drawing/2014/main" val="1046045653"/>
                  </a:ext>
                </a:extLst>
              </a:tr>
            </a:tbl>
          </a:graphicData>
        </a:graphic>
      </p:graphicFrame>
      <p:sp>
        <p:nvSpPr>
          <p:cNvPr id="19" name="Hộp Văn bản 18">
            <a:extLst>
              <a:ext uri="{FF2B5EF4-FFF2-40B4-BE49-F238E27FC236}">
                <a16:creationId xmlns:a16="http://schemas.microsoft.com/office/drawing/2014/main" id="{7D5492A2-B410-0CD0-67B1-19B5C6978A1E}"/>
              </a:ext>
            </a:extLst>
          </p:cNvPr>
          <p:cNvSpPr txBox="1"/>
          <p:nvPr/>
        </p:nvSpPr>
        <p:spPr>
          <a:xfrm>
            <a:off x="-6773" y="1547495"/>
            <a:ext cx="7349964" cy="1200329"/>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“Tôi” kể về việc một mình đi ngắm đầm sen trong đêm trăng (đoạn 1 và 2), đồng thời bày tỏ suy nghĩ, cảm xúc về cái “thú” đơn độc của mình (“</a:t>
            </a:r>
            <a:r>
              <a:rPr lang="vi-VN" sz="2400" i="1" dirty="0">
                <a:solidFill>
                  <a:schemeClr val="bg1"/>
                </a:solidFill>
                <a:latin typeface="Times New Roman" panose="02020603050405020304" pitchFamily="18" charset="0"/>
                <a:cs typeface="Times New Roman" panose="02020603050405020304" pitchFamily="18" charset="0"/>
              </a:rPr>
              <a:t>tôi thích</a:t>
            </a:r>
            <a:r>
              <a:rPr lang="vi-VN" sz="2400" dirty="0">
                <a:solidFill>
                  <a:schemeClr val="bg1"/>
                </a:solidFill>
                <a:latin typeface="Times New Roman" panose="02020603050405020304" pitchFamily="18" charset="0"/>
                <a:cs typeface="Times New Roman" panose="02020603050405020304" pitchFamily="18" charset="0"/>
              </a:rPr>
              <a:t>” … “</a:t>
            </a:r>
            <a:r>
              <a:rPr lang="vi-VN" sz="2400" i="1" dirty="0">
                <a:solidFill>
                  <a:schemeClr val="bg1"/>
                </a:solidFill>
                <a:latin typeface="Times New Roman" panose="02020603050405020304" pitchFamily="18" charset="0"/>
                <a:cs typeface="Times New Roman" panose="02020603050405020304" pitchFamily="18" charset="0"/>
              </a:rPr>
              <a:t>người tự do</a:t>
            </a:r>
            <a:r>
              <a:rPr lang="vi-VN" sz="2400" dirty="0">
                <a:solidFill>
                  <a:schemeClr val="bg1"/>
                </a:solidFill>
                <a:latin typeface="Times New Roman" panose="02020603050405020304" pitchFamily="18" charset="0"/>
                <a:cs typeface="Times New Roman" panose="02020603050405020304" pitchFamily="18" charset="0"/>
              </a:rPr>
              <a:t>”).</a:t>
            </a:r>
          </a:p>
        </p:txBody>
      </p:sp>
      <p:sp>
        <p:nvSpPr>
          <p:cNvPr id="23" name="Hộp Văn bản 22">
            <a:extLst>
              <a:ext uri="{FF2B5EF4-FFF2-40B4-BE49-F238E27FC236}">
                <a16:creationId xmlns:a16="http://schemas.microsoft.com/office/drawing/2014/main" id="{2FE7A36B-BE83-C1B0-5FF1-D61C20C1BC9F}"/>
              </a:ext>
            </a:extLst>
          </p:cNvPr>
          <p:cNvSpPr txBox="1"/>
          <p:nvPr/>
        </p:nvSpPr>
        <p:spPr>
          <a:xfrm>
            <a:off x="7429708" y="1566041"/>
            <a:ext cx="4562673" cy="1200329"/>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Nội dung kể trở nên sâu sắc, gợi cảm nhờ những yếu tố suy tư, mang đậm dấu ấn cá nhân</a:t>
            </a:r>
          </a:p>
        </p:txBody>
      </p:sp>
      <p:sp>
        <p:nvSpPr>
          <p:cNvPr id="27" name="Hộp Văn bản 26">
            <a:extLst>
              <a:ext uri="{FF2B5EF4-FFF2-40B4-BE49-F238E27FC236}">
                <a16:creationId xmlns:a16="http://schemas.microsoft.com/office/drawing/2014/main" id="{D7A1EAF8-9682-8F43-8582-0A87D0B08553}"/>
              </a:ext>
            </a:extLst>
          </p:cNvPr>
          <p:cNvSpPr txBox="1"/>
          <p:nvPr/>
        </p:nvSpPr>
        <p:spPr>
          <a:xfrm>
            <a:off x="-54256" y="2947396"/>
            <a:ext cx="7446877" cy="1569660"/>
          </a:xfrm>
          <a:prstGeom prst="rect">
            <a:avLst/>
          </a:prstGeom>
          <a:noFill/>
        </p:spPr>
        <p:txBody>
          <a:bodyPr wrap="square">
            <a:spAutoFit/>
          </a:bodyPr>
          <a:lstStyle/>
          <a:p>
            <a:pPr algn="just"/>
            <a:r>
              <a:rPr lang="vi-VN" sz="2400" dirty="0">
                <a:solidFill>
                  <a:srgbClr val="333333"/>
                </a:solidFill>
                <a:effectLst/>
                <a:latin typeface="Times New Roman" panose="02020603050405020304" pitchFamily="18" charset="0"/>
                <a:ea typeface="Times New Roman" panose="02020603050405020304" pitchFamily="18" charset="0"/>
              </a:rPr>
              <a:t>Những chi tiết gợi tả vẻ đẹp hài hòa giữa ánh trăng với hoa lá trên đầm sen (đoạn 3 + 4 + 5; trong đó yếu tố biểu cảm thể hiện qua một số từ ngữ: “</a:t>
            </a:r>
            <a:r>
              <a:rPr lang="vi-VN" sz="2400" i="1" dirty="0">
                <a:solidFill>
                  <a:srgbClr val="333333"/>
                </a:solidFill>
                <a:effectLst/>
                <a:latin typeface="Times New Roman" panose="02020603050405020304" pitchFamily="18" charset="0"/>
                <a:ea typeface="Times New Roman" panose="02020603050405020304" pitchFamily="18" charset="0"/>
              </a:rPr>
              <a:t>có chút rung động</a:t>
            </a:r>
            <a:r>
              <a:rPr lang="vi-VN" sz="2400" dirty="0">
                <a:solidFill>
                  <a:srgbClr val="333333"/>
                </a:solidFill>
                <a:effectLst/>
                <a:latin typeface="Times New Roman" panose="02020603050405020304" pitchFamily="18" charset="0"/>
                <a:ea typeface="Times New Roman" panose="02020603050405020304" pitchFamily="18" charset="0"/>
              </a:rPr>
              <a:t>”, “</a:t>
            </a:r>
            <a:r>
              <a:rPr lang="vi-VN" sz="2400" i="1" dirty="0">
                <a:solidFill>
                  <a:srgbClr val="333333"/>
                </a:solidFill>
                <a:effectLst/>
                <a:latin typeface="Times New Roman" panose="02020603050405020304" pitchFamily="18" charset="0"/>
                <a:ea typeface="Times New Roman" panose="02020603050405020304" pitchFamily="18" charset="0"/>
              </a:rPr>
              <a:t>càng trở nên duyên dáng</a:t>
            </a:r>
            <a:r>
              <a:rPr lang="vi-VN" sz="2400" dirty="0">
                <a:solidFill>
                  <a:srgbClr val="333333"/>
                </a:solidFill>
                <a:effectLst/>
                <a:latin typeface="Times New Roman" panose="02020603050405020304" pitchFamily="18" charset="0"/>
                <a:ea typeface="Times New Roman" panose="02020603050405020304" pitchFamily="18" charset="0"/>
              </a:rPr>
              <a:t>”, “</a:t>
            </a:r>
            <a:r>
              <a:rPr lang="vi-VN" sz="2400" i="1" dirty="0">
                <a:solidFill>
                  <a:srgbClr val="333333"/>
                </a:solidFill>
                <a:effectLst/>
                <a:latin typeface="Times New Roman" panose="02020603050405020304" pitchFamily="18" charset="0"/>
                <a:ea typeface="Times New Roman" panose="02020603050405020304" pitchFamily="18" charset="0"/>
              </a:rPr>
              <a:t>dễ chịu khác thường</a:t>
            </a:r>
            <a:r>
              <a:rPr lang="vi-VN" sz="2400" dirty="0">
                <a:solidFill>
                  <a:srgbClr val="333333"/>
                </a:solidFill>
                <a:effectLst/>
                <a:latin typeface="Times New Roman" panose="02020603050405020304" pitchFamily="18" charset="0"/>
                <a:ea typeface="Times New Roman" panose="02020603050405020304" pitchFamily="18" charset="0"/>
              </a:rPr>
              <a:t>”).</a:t>
            </a:r>
            <a:endParaRPr lang="vi-VN" sz="2400" dirty="0"/>
          </a:p>
        </p:txBody>
      </p:sp>
      <p:sp>
        <p:nvSpPr>
          <p:cNvPr id="29" name="Hộp Văn bản 28">
            <a:extLst>
              <a:ext uri="{FF2B5EF4-FFF2-40B4-BE49-F238E27FC236}">
                <a16:creationId xmlns:a16="http://schemas.microsoft.com/office/drawing/2014/main" id="{C5AAD7C5-647A-A7D1-D2FB-DE68CB92BB43}"/>
              </a:ext>
            </a:extLst>
          </p:cNvPr>
          <p:cNvSpPr txBox="1"/>
          <p:nvPr/>
        </p:nvSpPr>
        <p:spPr>
          <a:xfrm>
            <a:off x="7461911" y="2840617"/>
            <a:ext cx="4695301" cy="1938992"/>
          </a:xfrm>
          <a:prstGeom prst="rect">
            <a:avLst/>
          </a:prstGeom>
          <a:noFill/>
        </p:spPr>
        <p:txBody>
          <a:bodyPr wrap="square">
            <a:spAutoFit/>
          </a:bodyPr>
          <a:lstStyle/>
          <a:p>
            <a:pPr algn="just"/>
            <a:r>
              <a:rPr lang="vi-VN" sz="2400" dirty="0">
                <a:solidFill>
                  <a:srgbClr val="333333"/>
                </a:solidFill>
                <a:effectLst/>
                <a:latin typeface="Times New Roman" panose="02020603050405020304" pitchFamily="18" charset="0"/>
                <a:ea typeface="Times New Roman" panose="02020603050405020304" pitchFamily="18" charset="0"/>
              </a:rPr>
              <a:t>Giúp khắc họa nên vẻ đẹp thiên nhiên đêm trăng thật trữ tình, dịu ngọt và thơ mộng, tạo nên một khoảnh khắc làm rung động lòng người.</a:t>
            </a:r>
            <a:endParaRPr lang="vi-VN" sz="2400" dirty="0"/>
          </a:p>
        </p:txBody>
      </p:sp>
      <p:sp>
        <p:nvSpPr>
          <p:cNvPr id="32" name="Hộp Văn bản 31">
            <a:extLst>
              <a:ext uri="{FF2B5EF4-FFF2-40B4-BE49-F238E27FC236}">
                <a16:creationId xmlns:a16="http://schemas.microsoft.com/office/drawing/2014/main" id="{B11977C2-12A1-C243-0BD8-666BC97C7940}"/>
              </a:ext>
            </a:extLst>
          </p:cNvPr>
          <p:cNvSpPr txBox="1"/>
          <p:nvPr/>
        </p:nvSpPr>
        <p:spPr>
          <a:xfrm>
            <a:off x="-7006" y="5120833"/>
            <a:ext cx="7266217" cy="1200329"/>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Kể về tập tục hái sen của vùng Giang Nam, trong đó yếu tố biểu cảm thể hiện rõ qua câu cuối: </a:t>
            </a:r>
            <a:r>
              <a:rPr lang="vi-VN" sz="2400" i="1" dirty="0">
                <a:solidFill>
                  <a:srgbClr val="000000"/>
                </a:solidFill>
                <a:effectLst/>
                <a:latin typeface="Times New Roman" panose="02020603050405020304" pitchFamily="18" charset="0"/>
                <a:ea typeface="Times New Roman" panose="02020603050405020304" pitchFamily="18" charset="0"/>
              </a:rPr>
              <a:t>“Đó là … mùa lãng mạn nhất”</a:t>
            </a:r>
            <a:r>
              <a:rPr lang="vi-VN" sz="2400" dirty="0">
                <a:solidFill>
                  <a:srgbClr val="000000"/>
                </a:solidFill>
                <a:effectLst/>
                <a:latin typeface="Times New Roman" panose="02020603050405020304" pitchFamily="18" charset="0"/>
                <a:ea typeface="Times New Roman" panose="02020603050405020304" pitchFamily="18" charset="0"/>
              </a:rPr>
              <a:t>. </a:t>
            </a:r>
            <a:endParaRPr lang="vi-VN" sz="2400" dirty="0"/>
          </a:p>
        </p:txBody>
      </p:sp>
      <p:sp>
        <p:nvSpPr>
          <p:cNvPr id="34" name="Hộp Văn bản 33">
            <a:extLst>
              <a:ext uri="{FF2B5EF4-FFF2-40B4-BE49-F238E27FC236}">
                <a16:creationId xmlns:a16="http://schemas.microsoft.com/office/drawing/2014/main" id="{87C655E3-38CE-3A4D-E058-DE78BD322B9A}"/>
              </a:ext>
            </a:extLst>
          </p:cNvPr>
          <p:cNvSpPr txBox="1"/>
          <p:nvPr/>
        </p:nvSpPr>
        <p:spPr>
          <a:xfrm>
            <a:off x="7275547" y="4877034"/>
            <a:ext cx="4946982" cy="1938992"/>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Cảnh sắc thêm lãng mạn và say đắm lòng người.</a:t>
            </a:r>
            <a:endParaRPr lang="vi-VN"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rPr>
              <a:t>- Góp phần bộc lộ quan điểm, cách nhìn nhận của tác giả: </a:t>
            </a:r>
            <a:r>
              <a:rPr lang="vi-VN" sz="2400" i="1" dirty="0">
                <a:solidFill>
                  <a:srgbClr val="000000"/>
                </a:solidFill>
                <a:effectLst/>
                <a:latin typeface="Times New Roman" panose="02020603050405020304" pitchFamily="18" charset="0"/>
                <a:ea typeface="Times New Roman" panose="02020603050405020304" pitchFamily="18" charset="0"/>
              </a:rPr>
              <a:t>“Đó là … mùa lãng mạn nhất”</a:t>
            </a:r>
            <a:r>
              <a:rPr lang="vi-VN" sz="2400" dirty="0">
                <a:solidFill>
                  <a:srgbClr val="000000"/>
                </a:solidFill>
                <a:effectLst/>
                <a:latin typeface="Times New Roman" panose="02020603050405020304" pitchFamily="18" charset="0"/>
                <a:ea typeface="Times New Roman" panose="02020603050405020304" pitchFamily="18" charset="0"/>
              </a:rPr>
              <a:t>.</a:t>
            </a:r>
            <a:endParaRPr lang="vi-VN" sz="2400" dirty="0"/>
          </a:p>
        </p:txBody>
      </p:sp>
    </p:spTree>
    <p:extLst>
      <p:ext uri="{BB962C8B-B14F-4D97-AF65-F5344CB8AC3E}">
        <p14:creationId xmlns:p14="http://schemas.microsoft.com/office/powerpoint/2010/main" val="10171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29"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21100"/>
            <a:ext cx="10459610"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9" name="组合 10">
            <a:extLst>
              <a:ext uri="{FF2B5EF4-FFF2-40B4-BE49-F238E27FC236}">
                <a16:creationId xmlns:a16="http://schemas.microsoft.com/office/drawing/2014/main" id="{080BEDF3-2243-149B-0354-CB3728F02643}"/>
              </a:ext>
            </a:extLst>
          </p:cNvPr>
          <p:cNvGrpSpPr/>
          <p:nvPr/>
        </p:nvGrpSpPr>
        <p:grpSpPr>
          <a:xfrm>
            <a:off x="7269328" y="2186189"/>
            <a:ext cx="4002198" cy="3056029"/>
            <a:chOff x="1918357" y="1491175"/>
            <a:chExt cx="4119983" cy="3459950"/>
          </a:xfrm>
          <a:solidFill>
            <a:schemeClr val="tx1"/>
          </a:solidFill>
        </p:grpSpPr>
        <p:sp>
          <p:nvSpPr>
            <p:cNvPr id="23" name="任意多边形 4">
              <a:extLst>
                <a:ext uri="{FF2B5EF4-FFF2-40B4-BE49-F238E27FC236}">
                  <a16:creationId xmlns:a16="http://schemas.microsoft.com/office/drawing/2014/main" id="{9EC03998-7804-E69F-3C2A-A1CAADAEC2D3}"/>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1" fmla="*/ 1721224 w 3808207"/>
                <a:gd name="connsiteY0-2" fmla="*/ 102198 h 3399417"/>
                <a:gd name="connsiteX1-3" fmla="*/ 817581 w 3808207"/>
                <a:gd name="connsiteY1-4" fmla="*/ 220532 h 3399417"/>
                <a:gd name="connsiteX2-5" fmla="*/ 564776 w 3808207"/>
                <a:gd name="connsiteY2-6" fmla="*/ 720762 h 3399417"/>
                <a:gd name="connsiteX3-7" fmla="*/ 107576 w 3808207"/>
                <a:gd name="connsiteY3-8" fmla="*/ 1269402 h 3399417"/>
                <a:gd name="connsiteX4-9" fmla="*/ 0 w 3808207"/>
                <a:gd name="connsiteY4-10" fmla="*/ 2070847 h 3399417"/>
                <a:gd name="connsiteX5-11" fmla="*/ 699247 w 3808207"/>
                <a:gd name="connsiteY5-12" fmla="*/ 2732442 h 3399417"/>
                <a:gd name="connsiteX6-13" fmla="*/ 1360842 w 3808207"/>
                <a:gd name="connsiteY6-14" fmla="*/ 3383280 h 3399417"/>
                <a:gd name="connsiteX7-15" fmla="*/ 2366682 w 3808207"/>
                <a:gd name="connsiteY7-16" fmla="*/ 3302598 h 3399417"/>
                <a:gd name="connsiteX8-17" fmla="*/ 3200400 w 3808207"/>
                <a:gd name="connsiteY8-18" fmla="*/ 3399417 h 3399417"/>
                <a:gd name="connsiteX9-19" fmla="*/ 3598433 w 3808207"/>
                <a:gd name="connsiteY9-20" fmla="*/ 3055172 h 3399417"/>
                <a:gd name="connsiteX10-21" fmla="*/ 3593054 w 3808207"/>
                <a:gd name="connsiteY10-22" fmla="*/ 2490395 h 3399417"/>
                <a:gd name="connsiteX11-23" fmla="*/ 3808207 w 3808207"/>
                <a:gd name="connsiteY11-24" fmla="*/ 2017059 h 3399417"/>
                <a:gd name="connsiteX12-25" fmla="*/ 3689873 w 3808207"/>
                <a:gd name="connsiteY12-26" fmla="*/ 1371600 h 3399417"/>
                <a:gd name="connsiteX13-27" fmla="*/ 3447826 w 3808207"/>
                <a:gd name="connsiteY13-28" fmla="*/ 849854 h 3399417"/>
                <a:gd name="connsiteX14-29" fmla="*/ 3458584 w 3808207"/>
                <a:gd name="connsiteY14-30" fmla="*/ 446442 h 3399417"/>
                <a:gd name="connsiteX15-31" fmla="*/ 2770094 w 3808207"/>
                <a:gd name="connsiteY15-32" fmla="*/ 0 h 3399417"/>
                <a:gd name="connsiteX16-33" fmla="*/ 2264485 w 3808207"/>
                <a:gd name="connsiteY16-34" fmla="*/ 155986 h 3399417"/>
                <a:gd name="connsiteX17-35" fmla="*/ 1721224 w 3808207"/>
                <a:gd name="connsiteY17-36" fmla="*/ 102198 h 3399417"/>
                <a:gd name="connsiteX0-37" fmla="*/ 1721224 w 3808207"/>
                <a:gd name="connsiteY0-38" fmla="*/ 102198 h 3399417"/>
                <a:gd name="connsiteX1-39" fmla="*/ 817581 w 3808207"/>
                <a:gd name="connsiteY1-40" fmla="*/ 220532 h 3399417"/>
                <a:gd name="connsiteX2-41" fmla="*/ 564776 w 3808207"/>
                <a:gd name="connsiteY2-42" fmla="*/ 720762 h 3399417"/>
                <a:gd name="connsiteX3-43" fmla="*/ 107576 w 3808207"/>
                <a:gd name="connsiteY3-44" fmla="*/ 1269402 h 3399417"/>
                <a:gd name="connsiteX4-45" fmla="*/ 0 w 3808207"/>
                <a:gd name="connsiteY4-46" fmla="*/ 2070847 h 3399417"/>
                <a:gd name="connsiteX5-47" fmla="*/ 699247 w 3808207"/>
                <a:gd name="connsiteY5-48" fmla="*/ 2732442 h 3399417"/>
                <a:gd name="connsiteX6-49" fmla="*/ 1360842 w 3808207"/>
                <a:gd name="connsiteY6-50" fmla="*/ 3383280 h 3399417"/>
                <a:gd name="connsiteX7-51" fmla="*/ 2366682 w 3808207"/>
                <a:gd name="connsiteY7-52" fmla="*/ 3302598 h 3399417"/>
                <a:gd name="connsiteX8-53" fmla="*/ 3200400 w 3808207"/>
                <a:gd name="connsiteY8-54" fmla="*/ 3399417 h 3399417"/>
                <a:gd name="connsiteX9-55" fmla="*/ 3598433 w 3808207"/>
                <a:gd name="connsiteY9-56" fmla="*/ 3055172 h 3399417"/>
                <a:gd name="connsiteX10-57" fmla="*/ 3593054 w 3808207"/>
                <a:gd name="connsiteY10-58" fmla="*/ 2490395 h 3399417"/>
                <a:gd name="connsiteX11-59" fmla="*/ 3808207 w 3808207"/>
                <a:gd name="connsiteY11-60" fmla="*/ 2017059 h 3399417"/>
                <a:gd name="connsiteX12-61" fmla="*/ 3689873 w 3808207"/>
                <a:gd name="connsiteY12-62" fmla="*/ 1371600 h 3399417"/>
                <a:gd name="connsiteX13-63" fmla="*/ 3447826 w 3808207"/>
                <a:gd name="connsiteY13-64" fmla="*/ 849854 h 3399417"/>
                <a:gd name="connsiteX14-65" fmla="*/ 3458584 w 3808207"/>
                <a:gd name="connsiteY14-66" fmla="*/ 446442 h 3399417"/>
                <a:gd name="connsiteX15-67" fmla="*/ 2770094 w 3808207"/>
                <a:gd name="connsiteY15-68" fmla="*/ 0 h 3399417"/>
                <a:gd name="connsiteX16-69" fmla="*/ 2264485 w 3808207"/>
                <a:gd name="connsiteY16-70" fmla="*/ 155986 h 3399417"/>
                <a:gd name="connsiteX17-71" fmla="*/ 1721224 w 3808207"/>
                <a:gd name="connsiteY17-72" fmla="*/ 102198 h 3399417"/>
                <a:gd name="connsiteX0-73" fmla="*/ 1721224 w 3808207"/>
                <a:gd name="connsiteY0-74" fmla="*/ 110193 h 3407412"/>
                <a:gd name="connsiteX1-75" fmla="*/ 817581 w 3808207"/>
                <a:gd name="connsiteY1-76" fmla="*/ 228527 h 3407412"/>
                <a:gd name="connsiteX2-77" fmla="*/ 564776 w 3808207"/>
                <a:gd name="connsiteY2-78" fmla="*/ 728757 h 3407412"/>
                <a:gd name="connsiteX3-79" fmla="*/ 107576 w 3808207"/>
                <a:gd name="connsiteY3-80" fmla="*/ 1277397 h 3407412"/>
                <a:gd name="connsiteX4-81" fmla="*/ 0 w 3808207"/>
                <a:gd name="connsiteY4-82" fmla="*/ 2078842 h 3407412"/>
                <a:gd name="connsiteX5-83" fmla="*/ 699247 w 3808207"/>
                <a:gd name="connsiteY5-84" fmla="*/ 2740437 h 3407412"/>
                <a:gd name="connsiteX6-85" fmla="*/ 1360842 w 3808207"/>
                <a:gd name="connsiteY6-86" fmla="*/ 3391275 h 3407412"/>
                <a:gd name="connsiteX7-87" fmla="*/ 2366682 w 3808207"/>
                <a:gd name="connsiteY7-88" fmla="*/ 3310593 h 3407412"/>
                <a:gd name="connsiteX8-89" fmla="*/ 3200400 w 3808207"/>
                <a:gd name="connsiteY8-90" fmla="*/ 3407412 h 3407412"/>
                <a:gd name="connsiteX9-91" fmla="*/ 3598433 w 3808207"/>
                <a:gd name="connsiteY9-92" fmla="*/ 3063167 h 3407412"/>
                <a:gd name="connsiteX10-93" fmla="*/ 3593054 w 3808207"/>
                <a:gd name="connsiteY10-94" fmla="*/ 2498390 h 3407412"/>
                <a:gd name="connsiteX11-95" fmla="*/ 3808207 w 3808207"/>
                <a:gd name="connsiteY11-96" fmla="*/ 2025054 h 3407412"/>
                <a:gd name="connsiteX12-97" fmla="*/ 3689873 w 3808207"/>
                <a:gd name="connsiteY12-98" fmla="*/ 1379595 h 3407412"/>
                <a:gd name="connsiteX13-99" fmla="*/ 3447826 w 3808207"/>
                <a:gd name="connsiteY13-100" fmla="*/ 857849 h 3407412"/>
                <a:gd name="connsiteX14-101" fmla="*/ 3458584 w 3808207"/>
                <a:gd name="connsiteY14-102" fmla="*/ 454437 h 3407412"/>
                <a:gd name="connsiteX15-103" fmla="*/ 2770094 w 3808207"/>
                <a:gd name="connsiteY15-104" fmla="*/ 7995 h 3407412"/>
                <a:gd name="connsiteX16-105" fmla="*/ 2264485 w 3808207"/>
                <a:gd name="connsiteY16-106" fmla="*/ 163981 h 3407412"/>
                <a:gd name="connsiteX17-107" fmla="*/ 1721224 w 3808207"/>
                <a:gd name="connsiteY17-108" fmla="*/ 110193 h 3407412"/>
                <a:gd name="connsiteX0-109" fmla="*/ 1721224 w 3808207"/>
                <a:gd name="connsiteY0-110" fmla="*/ 110956 h 3408175"/>
                <a:gd name="connsiteX1-111" fmla="*/ 817581 w 3808207"/>
                <a:gd name="connsiteY1-112" fmla="*/ 229290 h 3408175"/>
                <a:gd name="connsiteX2-113" fmla="*/ 564776 w 3808207"/>
                <a:gd name="connsiteY2-114" fmla="*/ 729520 h 3408175"/>
                <a:gd name="connsiteX3-115" fmla="*/ 107576 w 3808207"/>
                <a:gd name="connsiteY3-116" fmla="*/ 1278160 h 3408175"/>
                <a:gd name="connsiteX4-117" fmla="*/ 0 w 3808207"/>
                <a:gd name="connsiteY4-118" fmla="*/ 2079605 h 3408175"/>
                <a:gd name="connsiteX5-119" fmla="*/ 699247 w 3808207"/>
                <a:gd name="connsiteY5-120" fmla="*/ 2741200 h 3408175"/>
                <a:gd name="connsiteX6-121" fmla="*/ 1360842 w 3808207"/>
                <a:gd name="connsiteY6-122" fmla="*/ 3392038 h 3408175"/>
                <a:gd name="connsiteX7-123" fmla="*/ 2366682 w 3808207"/>
                <a:gd name="connsiteY7-124" fmla="*/ 3311356 h 3408175"/>
                <a:gd name="connsiteX8-125" fmla="*/ 3200400 w 3808207"/>
                <a:gd name="connsiteY8-126" fmla="*/ 3408175 h 3408175"/>
                <a:gd name="connsiteX9-127" fmla="*/ 3598433 w 3808207"/>
                <a:gd name="connsiteY9-128" fmla="*/ 3063930 h 3408175"/>
                <a:gd name="connsiteX10-129" fmla="*/ 3593054 w 3808207"/>
                <a:gd name="connsiteY10-130" fmla="*/ 2499153 h 3408175"/>
                <a:gd name="connsiteX11-131" fmla="*/ 3808207 w 3808207"/>
                <a:gd name="connsiteY11-132" fmla="*/ 2025817 h 3408175"/>
                <a:gd name="connsiteX12-133" fmla="*/ 3689873 w 3808207"/>
                <a:gd name="connsiteY12-134" fmla="*/ 1380358 h 3408175"/>
                <a:gd name="connsiteX13-135" fmla="*/ 3447826 w 3808207"/>
                <a:gd name="connsiteY13-136" fmla="*/ 858612 h 3408175"/>
                <a:gd name="connsiteX14-137" fmla="*/ 3458584 w 3808207"/>
                <a:gd name="connsiteY14-138" fmla="*/ 455200 h 3408175"/>
                <a:gd name="connsiteX15-139" fmla="*/ 2770094 w 3808207"/>
                <a:gd name="connsiteY15-140" fmla="*/ 8758 h 3408175"/>
                <a:gd name="connsiteX16-141" fmla="*/ 2264485 w 3808207"/>
                <a:gd name="connsiteY16-142" fmla="*/ 164744 h 3408175"/>
                <a:gd name="connsiteX17-143" fmla="*/ 1721224 w 3808207"/>
                <a:gd name="connsiteY17-144" fmla="*/ 110956 h 3408175"/>
                <a:gd name="connsiteX0-145" fmla="*/ 1721224 w 3808207"/>
                <a:gd name="connsiteY0-146" fmla="*/ 110956 h 3408175"/>
                <a:gd name="connsiteX1-147" fmla="*/ 817581 w 3808207"/>
                <a:gd name="connsiteY1-148" fmla="*/ 229290 h 3408175"/>
                <a:gd name="connsiteX2-149" fmla="*/ 564776 w 3808207"/>
                <a:gd name="connsiteY2-150" fmla="*/ 729520 h 3408175"/>
                <a:gd name="connsiteX3-151" fmla="*/ 107576 w 3808207"/>
                <a:gd name="connsiteY3-152" fmla="*/ 1278160 h 3408175"/>
                <a:gd name="connsiteX4-153" fmla="*/ 0 w 3808207"/>
                <a:gd name="connsiteY4-154" fmla="*/ 2079605 h 3408175"/>
                <a:gd name="connsiteX5-155" fmla="*/ 699247 w 3808207"/>
                <a:gd name="connsiteY5-156" fmla="*/ 2741200 h 3408175"/>
                <a:gd name="connsiteX6-157" fmla="*/ 1360842 w 3808207"/>
                <a:gd name="connsiteY6-158" fmla="*/ 3392038 h 3408175"/>
                <a:gd name="connsiteX7-159" fmla="*/ 2366682 w 3808207"/>
                <a:gd name="connsiteY7-160" fmla="*/ 3311356 h 3408175"/>
                <a:gd name="connsiteX8-161" fmla="*/ 3200400 w 3808207"/>
                <a:gd name="connsiteY8-162" fmla="*/ 3408175 h 3408175"/>
                <a:gd name="connsiteX9-163" fmla="*/ 3598433 w 3808207"/>
                <a:gd name="connsiteY9-164" fmla="*/ 3063930 h 3408175"/>
                <a:gd name="connsiteX10-165" fmla="*/ 3593054 w 3808207"/>
                <a:gd name="connsiteY10-166" fmla="*/ 2499153 h 3408175"/>
                <a:gd name="connsiteX11-167" fmla="*/ 3808207 w 3808207"/>
                <a:gd name="connsiteY11-168" fmla="*/ 2025817 h 3408175"/>
                <a:gd name="connsiteX12-169" fmla="*/ 3689873 w 3808207"/>
                <a:gd name="connsiteY12-170" fmla="*/ 1380358 h 3408175"/>
                <a:gd name="connsiteX13-171" fmla="*/ 3447826 w 3808207"/>
                <a:gd name="connsiteY13-172" fmla="*/ 858612 h 3408175"/>
                <a:gd name="connsiteX14-173" fmla="*/ 3458584 w 3808207"/>
                <a:gd name="connsiteY14-174" fmla="*/ 455200 h 3408175"/>
                <a:gd name="connsiteX15-175" fmla="*/ 2770094 w 3808207"/>
                <a:gd name="connsiteY15-176" fmla="*/ 8758 h 3408175"/>
                <a:gd name="connsiteX16-177" fmla="*/ 2264485 w 3808207"/>
                <a:gd name="connsiteY16-178" fmla="*/ 164744 h 3408175"/>
                <a:gd name="connsiteX17-179" fmla="*/ 1721224 w 3808207"/>
                <a:gd name="connsiteY17-180" fmla="*/ 110956 h 3408175"/>
                <a:gd name="connsiteX0-181" fmla="*/ 1721224 w 3808207"/>
                <a:gd name="connsiteY0-182" fmla="*/ 110956 h 3408175"/>
                <a:gd name="connsiteX1-183" fmla="*/ 817581 w 3808207"/>
                <a:gd name="connsiteY1-184" fmla="*/ 229290 h 3408175"/>
                <a:gd name="connsiteX2-185" fmla="*/ 564776 w 3808207"/>
                <a:gd name="connsiteY2-186" fmla="*/ 729520 h 3408175"/>
                <a:gd name="connsiteX3-187" fmla="*/ 107576 w 3808207"/>
                <a:gd name="connsiteY3-188" fmla="*/ 1278160 h 3408175"/>
                <a:gd name="connsiteX4-189" fmla="*/ 0 w 3808207"/>
                <a:gd name="connsiteY4-190" fmla="*/ 2079605 h 3408175"/>
                <a:gd name="connsiteX5-191" fmla="*/ 699247 w 3808207"/>
                <a:gd name="connsiteY5-192" fmla="*/ 2741200 h 3408175"/>
                <a:gd name="connsiteX6-193" fmla="*/ 1360842 w 3808207"/>
                <a:gd name="connsiteY6-194" fmla="*/ 3392038 h 3408175"/>
                <a:gd name="connsiteX7-195" fmla="*/ 2366682 w 3808207"/>
                <a:gd name="connsiteY7-196" fmla="*/ 3311356 h 3408175"/>
                <a:gd name="connsiteX8-197" fmla="*/ 3200400 w 3808207"/>
                <a:gd name="connsiteY8-198" fmla="*/ 3408175 h 3408175"/>
                <a:gd name="connsiteX9-199" fmla="*/ 3598433 w 3808207"/>
                <a:gd name="connsiteY9-200" fmla="*/ 3063930 h 3408175"/>
                <a:gd name="connsiteX10-201" fmla="*/ 3593054 w 3808207"/>
                <a:gd name="connsiteY10-202" fmla="*/ 2499153 h 3408175"/>
                <a:gd name="connsiteX11-203" fmla="*/ 3808207 w 3808207"/>
                <a:gd name="connsiteY11-204" fmla="*/ 2025817 h 3408175"/>
                <a:gd name="connsiteX12-205" fmla="*/ 3689873 w 3808207"/>
                <a:gd name="connsiteY12-206" fmla="*/ 1380358 h 3408175"/>
                <a:gd name="connsiteX13-207" fmla="*/ 3447826 w 3808207"/>
                <a:gd name="connsiteY13-208" fmla="*/ 858612 h 3408175"/>
                <a:gd name="connsiteX14-209" fmla="*/ 3458584 w 3808207"/>
                <a:gd name="connsiteY14-210" fmla="*/ 455200 h 3408175"/>
                <a:gd name="connsiteX15-211" fmla="*/ 2770094 w 3808207"/>
                <a:gd name="connsiteY15-212" fmla="*/ 8758 h 3408175"/>
                <a:gd name="connsiteX16-213" fmla="*/ 2264485 w 3808207"/>
                <a:gd name="connsiteY16-214" fmla="*/ 164744 h 3408175"/>
                <a:gd name="connsiteX17-215" fmla="*/ 1721224 w 3808207"/>
                <a:gd name="connsiteY17-216" fmla="*/ 110956 h 3408175"/>
                <a:gd name="connsiteX0-217" fmla="*/ 1721224 w 3837701"/>
                <a:gd name="connsiteY0-218" fmla="*/ 110956 h 3408175"/>
                <a:gd name="connsiteX1-219" fmla="*/ 817581 w 3837701"/>
                <a:gd name="connsiteY1-220" fmla="*/ 229290 h 3408175"/>
                <a:gd name="connsiteX2-221" fmla="*/ 564776 w 3837701"/>
                <a:gd name="connsiteY2-222" fmla="*/ 729520 h 3408175"/>
                <a:gd name="connsiteX3-223" fmla="*/ 107576 w 3837701"/>
                <a:gd name="connsiteY3-224" fmla="*/ 1278160 h 3408175"/>
                <a:gd name="connsiteX4-225" fmla="*/ 0 w 3837701"/>
                <a:gd name="connsiteY4-226" fmla="*/ 2079605 h 3408175"/>
                <a:gd name="connsiteX5-227" fmla="*/ 699247 w 3837701"/>
                <a:gd name="connsiteY5-228" fmla="*/ 2741200 h 3408175"/>
                <a:gd name="connsiteX6-229" fmla="*/ 1360842 w 3837701"/>
                <a:gd name="connsiteY6-230" fmla="*/ 3392038 h 3408175"/>
                <a:gd name="connsiteX7-231" fmla="*/ 2366682 w 3837701"/>
                <a:gd name="connsiteY7-232" fmla="*/ 3311356 h 3408175"/>
                <a:gd name="connsiteX8-233" fmla="*/ 3200400 w 3837701"/>
                <a:gd name="connsiteY8-234" fmla="*/ 3408175 h 3408175"/>
                <a:gd name="connsiteX9-235" fmla="*/ 3598433 w 3837701"/>
                <a:gd name="connsiteY9-236" fmla="*/ 3063930 h 3408175"/>
                <a:gd name="connsiteX10-237" fmla="*/ 3593054 w 3837701"/>
                <a:gd name="connsiteY10-238" fmla="*/ 2499153 h 3408175"/>
                <a:gd name="connsiteX11-239" fmla="*/ 3808207 w 3837701"/>
                <a:gd name="connsiteY11-240" fmla="*/ 2025817 h 3408175"/>
                <a:gd name="connsiteX12-241" fmla="*/ 3689873 w 3837701"/>
                <a:gd name="connsiteY12-242" fmla="*/ 1380358 h 3408175"/>
                <a:gd name="connsiteX13-243" fmla="*/ 3447826 w 3837701"/>
                <a:gd name="connsiteY13-244" fmla="*/ 858612 h 3408175"/>
                <a:gd name="connsiteX14-245" fmla="*/ 3458584 w 3837701"/>
                <a:gd name="connsiteY14-246" fmla="*/ 455200 h 3408175"/>
                <a:gd name="connsiteX15-247" fmla="*/ 2770094 w 3837701"/>
                <a:gd name="connsiteY15-248" fmla="*/ 8758 h 3408175"/>
                <a:gd name="connsiteX16-249" fmla="*/ 2264485 w 3837701"/>
                <a:gd name="connsiteY16-250" fmla="*/ 164744 h 3408175"/>
                <a:gd name="connsiteX17-251" fmla="*/ 1721224 w 3837701"/>
                <a:gd name="connsiteY17-252" fmla="*/ 110956 h 3408175"/>
                <a:gd name="connsiteX0-253" fmla="*/ 1721224 w 3874332"/>
                <a:gd name="connsiteY0-254" fmla="*/ 110956 h 3408175"/>
                <a:gd name="connsiteX1-255" fmla="*/ 817581 w 3874332"/>
                <a:gd name="connsiteY1-256" fmla="*/ 229290 h 3408175"/>
                <a:gd name="connsiteX2-257" fmla="*/ 564776 w 3874332"/>
                <a:gd name="connsiteY2-258" fmla="*/ 729520 h 3408175"/>
                <a:gd name="connsiteX3-259" fmla="*/ 107576 w 3874332"/>
                <a:gd name="connsiteY3-260" fmla="*/ 1278160 h 3408175"/>
                <a:gd name="connsiteX4-261" fmla="*/ 0 w 3874332"/>
                <a:gd name="connsiteY4-262" fmla="*/ 2079605 h 3408175"/>
                <a:gd name="connsiteX5-263" fmla="*/ 699247 w 3874332"/>
                <a:gd name="connsiteY5-264" fmla="*/ 2741200 h 3408175"/>
                <a:gd name="connsiteX6-265" fmla="*/ 1360842 w 3874332"/>
                <a:gd name="connsiteY6-266" fmla="*/ 3392038 h 3408175"/>
                <a:gd name="connsiteX7-267" fmla="*/ 2366682 w 3874332"/>
                <a:gd name="connsiteY7-268" fmla="*/ 3311356 h 3408175"/>
                <a:gd name="connsiteX8-269" fmla="*/ 3200400 w 3874332"/>
                <a:gd name="connsiteY8-270" fmla="*/ 3408175 h 3408175"/>
                <a:gd name="connsiteX9-271" fmla="*/ 3598433 w 3874332"/>
                <a:gd name="connsiteY9-272" fmla="*/ 3063930 h 3408175"/>
                <a:gd name="connsiteX10-273" fmla="*/ 3593054 w 3874332"/>
                <a:gd name="connsiteY10-274" fmla="*/ 2499153 h 3408175"/>
                <a:gd name="connsiteX11-275" fmla="*/ 3808207 w 3874332"/>
                <a:gd name="connsiteY11-276" fmla="*/ 2025817 h 3408175"/>
                <a:gd name="connsiteX12-277" fmla="*/ 3689873 w 3874332"/>
                <a:gd name="connsiteY12-278" fmla="*/ 1380358 h 3408175"/>
                <a:gd name="connsiteX13-279" fmla="*/ 3447826 w 3874332"/>
                <a:gd name="connsiteY13-280" fmla="*/ 858612 h 3408175"/>
                <a:gd name="connsiteX14-281" fmla="*/ 3458584 w 3874332"/>
                <a:gd name="connsiteY14-282" fmla="*/ 455200 h 3408175"/>
                <a:gd name="connsiteX15-283" fmla="*/ 2770094 w 3874332"/>
                <a:gd name="connsiteY15-284" fmla="*/ 8758 h 3408175"/>
                <a:gd name="connsiteX16-285" fmla="*/ 2264485 w 3874332"/>
                <a:gd name="connsiteY16-286" fmla="*/ 164744 h 3408175"/>
                <a:gd name="connsiteX17-287" fmla="*/ 1721224 w 3874332"/>
                <a:gd name="connsiteY17-288" fmla="*/ 110956 h 3408175"/>
                <a:gd name="connsiteX0-289" fmla="*/ 1721224 w 3877234"/>
                <a:gd name="connsiteY0-290" fmla="*/ 110956 h 3408175"/>
                <a:gd name="connsiteX1-291" fmla="*/ 817581 w 3877234"/>
                <a:gd name="connsiteY1-292" fmla="*/ 229290 h 3408175"/>
                <a:gd name="connsiteX2-293" fmla="*/ 564776 w 3877234"/>
                <a:gd name="connsiteY2-294" fmla="*/ 729520 h 3408175"/>
                <a:gd name="connsiteX3-295" fmla="*/ 107576 w 3877234"/>
                <a:gd name="connsiteY3-296" fmla="*/ 1278160 h 3408175"/>
                <a:gd name="connsiteX4-297" fmla="*/ 0 w 3877234"/>
                <a:gd name="connsiteY4-298" fmla="*/ 2079605 h 3408175"/>
                <a:gd name="connsiteX5-299" fmla="*/ 699247 w 3877234"/>
                <a:gd name="connsiteY5-300" fmla="*/ 2741200 h 3408175"/>
                <a:gd name="connsiteX6-301" fmla="*/ 1360842 w 3877234"/>
                <a:gd name="connsiteY6-302" fmla="*/ 3392038 h 3408175"/>
                <a:gd name="connsiteX7-303" fmla="*/ 2366682 w 3877234"/>
                <a:gd name="connsiteY7-304" fmla="*/ 3311356 h 3408175"/>
                <a:gd name="connsiteX8-305" fmla="*/ 3200400 w 3877234"/>
                <a:gd name="connsiteY8-306" fmla="*/ 3408175 h 3408175"/>
                <a:gd name="connsiteX9-307" fmla="*/ 3598433 w 3877234"/>
                <a:gd name="connsiteY9-308" fmla="*/ 3063930 h 3408175"/>
                <a:gd name="connsiteX10-309" fmla="*/ 3593054 w 3877234"/>
                <a:gd name="connsiteY10-310" fmla="*/ 2499153 h 3408175"/>
                <a:gd name="connsiteX11-311" fmla="*/ 3813586 w 3877234"/>
                <a:gd name="connsiteY11-312" fmla="*/ 2063468 h 3408175"/>
                <a:gd name="connsiteX12-313" fmla="*/ 3689873 w 3877234"/>
                <a:gd name="connsiteY12-314" fmla="*/ 1380358 h 3408175"/>
                <a:gd name="connsiteX13-315" fmla="*/ 3447826 w 3877234"/>
                <a:gd name="connsiteY13-316" fmla="*/ 858612 h 3408175"/>
                <a:gd name="connsiteX14-317" fmla="*/ 3458584 w 3877234"/>
                <a:gd name="connsiteY14-318" fmla="*/ 455200 h 3408175"/>
                <a:gd name="connsiteX15-319" fmla="*/ 2770094 w 3877234"/>
                <a:gd name="connsiteY15-320" fmla="*/ 8758 h 3408175"/>
                <a:gd name="connsiteX16-321" fmla="*/ 2264485 w 3877234"/>
                <a:gd name="connsiteY16-322" fmla="*/ 164744 h 3408175"/>
                <a:gd name="connsiteX17-323" fmla="*/ 1721224 w 3877234"/>
                <a:gd name="connsiteY17-324" fmla="*/ 110956 h 3408175"/>
                <a:gd name="connsiteX0-325" fmla="*/ 1721224 w 3879373"/>
                <a:gd name="connsiteY0-326" fmla="*/ 110956 h 3408175"/>
                <a:gd name="connsiteX1-327" fmla="*/ 817581 w 3879373"/>
                <a:gd name="connsiteY1-328" fmla="*/ 229290 h 3408175"/>
                <a:gd name="connsiteX2-329" fmla="*/ 564776 w 3879373"/>
                <a:gd name="connsiteY2-330" fmla="*/ 729520 h 3408175"/>
                <a:gd name="connsiteX3-331" fmla="*/ 107576 w 3879373"/>
                <a:gd name="connsiteY3-332" fmla="*/ 1278160 h 3408175"/>
                <a:gd name="connsiteX4-333" fmla="*/ 0 w 3879373"/>
                <a:gd name="connsiteY4-334" fmla="*/ 2079605 h 3408175"/>
                <a:gd name="connsiteX5-335" fmla="*/ 699247 w 3879373"/>
                <a:gd name="connsiteY5-336" fmla="*/ 2741200 h 3408175"/>
                <a:gd name="connsiteX6-337" fmla="*/ 1360842 w 3879373"/>
                <a:gd name="connsiteY6-338" fmla="*/ 3392038 h 3408175"/>
                <a:gd name="connsiteX7-339" fmla="*/ 2366682 w 3879373"/>
                <a:gd name="connsiteY7-340" fmla="*/ 3311356 h 3408175"/>
                <a:gd name="connsiteX8-341" fmla="*/ 3200400 w 3879373"/>
                <a:gd name="connsiteY8-342" fmla="*/ 3408175 h 3408175"/>
                <a:gd name="connsiteX9-343" fmla="*/ 3598433 w 3879373"/>
                <a:gd name="connsiteY9-344" fmla="*/ 3063930 h 3408175"/>
                <a:gd name="connsiteX10-345" fmla="*/ 3593054 w 3879373"/>
                <a:gd name="connsiteY10-346" fmla="*/ 2499153 h 3408175"/>
                <a:gd name="connsiteX11-347" fmla="*/ 3813586 w 3879373"/>
                <a:gd name="connsiteY11-348" fmla="*/ 2063468 h 3408175"/>
                <a:gd name="connsiteX12-349" fmla="*/ 3689873 w 3879373"/>
                <a:gd name="connsiteY12-350" fmla="*/ 1380358 h 3408175"/>
                <a:gd name="connsiteX13-351" fmla="*/ 3447826 w 3879373"/>
                <a:gd name="connsiteY13-352" fmla="*/ 858612 h 3408175"/>
                <a:gd name="connsiteX14-353" fmla="*/ 3458584 w 3879373"/>
                <a:gd name="connsiteY14-354" fmla="*/ 455200 h 3408175"/>
                <a:gd name="connsiteX15-355" fmla="*/ 2770094 w 3879373"/>
                <a:gd name="connsiteY15-356" fmla="*/ 8758 h 3408175"/>
                <a:gd name="connsiteX16-357" fmla="*/ 2264485 w 3879373"/>
                <a:gd name="connsiteY16-358" fmla="*/ 164744 h 3408175"/>
                <a:gd name="connsiteX17-359" fmla="*/ 1721224 w 3879373"/>
                <a:gd name="connsiteY17-360" fmla="*/ 110956 h 3408175"/>
                <a:gd name="connsiteX0-361" fmla="*/ 1721224 w 3895073"/>
                <a:gd name="connsiteY0-362" fmla="*/ 110956 h 3408175"/>
                <a:gd name="connsiteX1-363" fmla="*/ 817581 w 3895073"/>
                <a:gd name="connsiteY1-364" fmla="*/ 229290 h 3408175"/>
                <a:gd name="connsiteX2-365" fmla="*/ 564776 w 3895073"/>
                <a:gd name="connsiteY2-366" fmla="*/ 729520 h 3408175"/>
                <a:gd name="connsiteX3-367" fmla="*/ 107576 w 3895073"/>
                <a:gd name="connsiteY3-368" fmla="*/ 1278160 h 3408175"/>
                <a:gd name="connsiteX4-369" fmla="*/ 0 w 3895073"/>
                <a:gd name="connsiteY4-370" fmla="*/ 2079605 h 3408175"/>
                <a:gd name="connsiteX5-371" fmla="*/ 699247 w 3895073"/>
                <a:gd name="connsiteY5-372" fmla="*/ 2741200 h 3408175"/>
                <a:gd name="connsiteX6-373" fmla="*/ 1360842 w 3895073"/>
                <a:gd name="connsiteY6-374" fmla="*/ 3392038 h 3408175"/>
                <a:gd name="connsiteX7-375" fmla="*/ 2366682 w 3895073"/>
                <a:gd name="connsiteY7-376" fmla="*/ 3311356 h 3408175"/>
                <a:gd name="connsiteX8-377" fmla="*/ 3200400 w 3895073"/>
                <a:gd name="connsiteY8-378" fmla="*/ 3408175 h 3408175"/>
                <a:gd name="connsiteX9-379" fmla="*/ 3598433 w 3895073"/>
                <a:gd name="connsiteY9-380" fmla="*/ 3063930 h 3408175"/>
                <a:gd name="connsiteX10-381" fmla="*/ 3593054 w 3895073"/>
                <a:gd name="connsiteY10-382" fmla="*/ 2499153 h 3408175"/>
                <a:gd name="connsiteX11-383" fmla="*/ 3840480 w 3895073"/>
                <a:gd name="connsiteY11-384" fmla="*/ 2063468 h 3408175"/>
                <a:gd name="connsiteX12-385" fmla="*/ 3689873 w 3895073"/>
                <a:gd name="connsiteY12-386" fmla="*/ 1380358 h 3408175"/>
                <a:gd name="connsiteX13-387" fmla="*/ 3447826 w 3895073"/>
                <a:gd name="connsiteY13-388" fmla="*/ 858612 h 3408175"/>
                <a:gd name="connsiteX14-389" fmla="*/ 3458584 w 3895073"/>
                <a:gd name="connsiteY14-390" fmla="*/ 455200 h 3408175"/>
                <a:gd name="connsiteX15-391" fmla="*/ 2770094 w 3895073"/>
                <a:gd name="connsiteY15-392" fmla="*/ 8758 h 3408175"/>
                <a:gd name="connsiteX16-393" fmla="*/ 2264485 w 3895073"/>
                <a:gd name="connsiteY16-394" fmla="*/ 164744 h 3408175"/>
                <a:gd name="connsiteX17-395" fmla="*/ 1721224 w 3895073"/>
                <a:gd name="connsiteY17-396" fmla="*/ 110956 h 3408175"/>
                <a:gd name="connsiteX0-397" fmla="*/ 1721224 w 3895073"/>
                <a:gd name="connsiteY0-398" fmla="*/ 110956 h 3408175"/>
                <a:gd name="connsiteX1-399" fmla="*/ 817581 w 3895073"/>
                <a:gd name="connsiteY1-400" fmla="*/ 229290 h 3408175"/>
                <a:gd name="connsiteX2-401" fmla="*/ 564776 w 3895073"/>
                <a:gd name="connsiteY2-402" fmla="*/ 729520 h 3408175"/>
                <a:gd name="connsiteX3-403" fmla="*/ 107576 w 3895073"/>
                <a:gd name="connsiteY3-404" fmla="*/ 1278160 h 3408175"/>
                <a:gd name="connsiteX4-405" fmla="*/ 0 w 3895073"/>
                <a:gd name="connsiteY4-406" fmla="*/ 2079605 h 3408175"/>
                <a:gd name="connsiteX5-407" fmla="*/ 699247 w 3895073"/>
                <a:gd name="connsiteY5-408" fmla="*/ 2741200 h 3408175"/>
                <a:gd name="connsiteX6-409" fmla="*/ 1360842 w 3895073"/>
                <a:gd name="connsiteY6-410" fmla="*/ 3392038 h 3408175"/>
                <a:gd name="connsiteX7-411" fmla="*/ 2366682 w 3895073"/>
                <a:gd name="connsiteY7-412" fmla="*/ 3311356 h 3408175"/>
                <a:gd name="connsiteX8-413" fmla="*/ 3200400 w 3895073"/>
                <a:gd name="connsiteY8-414" fmla="*/ 3408175 h 3408175"/>
                <a:gd name="connsiteX9-415" fmla="*/ 3598433 w 3895073"/>
                <a:gd name="connsiteY9-416" fmla="*/ 3063930 h 3408175"/>
                <a:gd name="connsiteX10-417" fmla="*/ 3593054 w 3895073"/>
                <a:gd name="connsiteY10-418" fmla="*/ 2499153 h 3408175"/>
                <a:gd name="connsiteX11-419" fmla="*/ 3840480 w 3895073"/>
                <a:gd name="connsiteY11-420" fmla="*/ 2063468 h 3408175"/>
                <a:gd name="connsiteX12-421" fmla="*/ 3689873 w 3895073"/>
                <a:gd name="connsiteY12-422" fmla="*/ 1380358 h 3408175"/>
                <a:gd name="connsiteX13-423" fmla="*/ 3447826 w 3895073"/>
                <a:gd name="connsiteY13-424" fmla="*/ 858612 h 3408175"/>
                <a:gd name="connsiteX14-425" fmla="*/ 3458584 w 3895073"/>
                <a:gd name="connsiteY14-426" fmla="*/ 455200 h 3408175"/>
                <a:gd name="connsiteX15-427" fmla="*/ 2770094 w 3895073"/>
                <a:gd name="connsiteY15-428" fmla="*/ 8758 h 3408175"/>
                <a:gd name="connsiteX16-429" fmla="*/ 2264485 w 3895073"/>
                <a:gd name="connsiteY16-430" fmla="*/ 164744 h 3408175"/>
                <a:gd name="connsiteX17-431" fmla="*/ 1721224 w 3895073"/>
                <a:gd name="connsiteY17-432" fmla="*/ 110956 h 3408175"/>
                <a:gd name="connsiteX0-433" fmla="*/ 1721224 w 3895073"/>
                <a:gd name="connsiteY0-434" fmla="*/ 110956 h 3408175"/>
                <a:gd name="connsiteX1-435" fmla="*/ 817581 w 3895073"/>
                <a:gd name="connsiteY1-436" fmla="*/ 229290 h 3408175"/>
                <a:gd name="connsiteX2-437" fmla="*/ 564776 w 3895073"/>
                <a:gd name="connsiteY2-438" fmla="*/ 729520 h 3408175"/>
                <a:gd name="connsiteX3-439" fmla="*/ 107576 w 3895073"/>
                <a:gd name="connsiteY3-440" fmla="*/ 1278160 h 3408175"/>
                <a:gd name="connsiteX4-441" fmla="*/ 0 w 3895073"/>
                <a:gd name="connsiteY4-442" fmla="*/ 2079605 h 3408175"/>
                <a:gd name="connsiteX5-443" fmla="*/ 699247 w 3895073"/>
                <a:gd name="connsiteY5-444" fmla="*/ 2741200 h 3408175"/>
                <a:gd name="connsiteX6-445" fmla="*/ 1360842 w 3895073"/>
                <a:gd name="connsiteY6-446" fmla="*/ 3392038 h 3408175"/>
                <a:gd name="connsiteX7-447" fmla="*/ 2366682 w 3895073"/>
                <a:gd name="connsiteY7-448" fmla="*/ 3311356 h 3408175"/>
                <a:gd name="connsiteX8-449" fmla="*/ 3200400 w 3895073"/>
                <a:gd name="connsiteY8-450" fmla="*/ 3408175 h 3408175"/>
                <a:gd name="connsiteX9-451" fmla="*/ 3598433 w 3895073"/>
                <a:gd name="connsiteY9-452" fmla="*/ 3063930 h 3408175"/>
                <a:gd name="connsiteX10-453" fmla="*/ 3593054 w 3895073"/>
                <a:gd name="connsiteY10-454" fmla="*/ 2499153 h 3408175"/>
                <a:gd name="connsiteX11-455" fmla="*/ 3840480 w 3895073"/>
                <a:gd name="connsiteY11-456" fmla="*/ 2063468 h 3408175"/>
                <a:gd name="connsiteX12-457" fmla="*/ 3689873 w 3895073"/>
                <a:gd name="connsiteY12-458" fmla="*/ 1380358 h 3408175"/>
                <a:gd name="connsiteX13-459" fmla="*/ 3447826 w 3895073"/>
                <a:gd name="connsiteY13-460" fmla="*/ 858612 h 3408175"/>
                <a:gd name="connsiteX14-461" fmla="*/ 3458584 w 3895073"/>
                <a:gd name="connsiteY14-462" fmla="*/ 455200 h 3408175"/>
                <a:gd name="connsiteX15-463" fmla="*/ 2770094 w 3895073"/>
                <a:gd name="connsiteY15-464" fmla="*/ 8758 h 3408175"/>
                <a:gd name="connsiteX16-465" fmla="*/ 2264485 w 3895073"/>
                <a:gd name="connsiteY16-466" fmla="*/ 164744 h 3408175"/>
                <a:gd name="connsiteX17-467" fmla="*/ 1721224 w 3895073"/>
                <a:gd name="connsiteY17-468" fmla="*/ 110956 h 3408175"/>
                <a:gd name="connsiteX0-469" fmla="*/ 1721224 w 3895073"/>
                <a:gd name="connsiteY0-470" fmla="*/ 110956 h 3408175"/>
                <a:gd name="connsiteX1-471" fmla="*/ 817581 w 3895073"/>
                <a:gd name="connsiteY1-472" fmla="*/ 229290 h 3408175"/>
                <a:gd name="connsiteX2-473" fmla="*/ 564776 w 3895073"/>
                <a:gd name="connsiteY2-474" fmla="*/ 729520 h 3408175"/>
                <a:gd name="connsiteX3-475" fmla="*/ 107576 w 3895073"/>
                <a:gd name="connsiteY3-476" fmla="*/ 1278160 h 3408175"/>
                <a:gd name="connsiteX4-477" fmla="*/ 0 w 3895073"/>
                <a:gd name="connsiteY4-478" fmla="*/ 2079605 h 3408175"/>
                <a:gd name="connsiteX5-479" fmla="*/ 699247 w 3895073"/>
                <a:gd name="connsiteY5-480" fmla="*/ 2741200 h 3408175"/>
                <a:gd name="connsiteX6-481" fmla="*/ 1360842 w 3895073"/>
                <a:gd name="connsiteY6-482" fmla="*/ 3392038 h 3408175"/>
                <a:gd name="connsiteX7-483" fmla="*/ 2366682 w 3895073"/>
                <a:gd name="connsiteY7-484" fmla="*/ 3311356 h 3408175"/>
                <a:gd name="connsiteX8-485" fmla="*/ 3200400 w 3895073"/>
                <a:gd name="connsiteY8-486" fmla="*/ 3408175 h 3408175"/>
                <a:gd name="connsiteX9-487" fmla="*/ 3598433 w 3895073"/>
                <a:gd name="connsiteY9-488" fmla="*/ 3063930 h 3408175"/>
                <a:gd name="connsiteX10-489" fmla="*/ 3593054 w 3895073"/>
                <a:gd name="connsiteY10-490" fmla="*/ 2499153 h 3408175"/>
                <a:gd name="connsiteX11-491" fmla="*/ 3840480 w 3895073"/>
                <a:gd name="connsiteY11-492" fmla="*/ 2063468 h 3408175"/>
                <a:gd name="connsiteX12-493" fmla="*/ 3689873 w 3895073"/>
                <a:gd name="connsiteY12-494" fmla="*/ 1380358 h 3408175"/>
                <a:gd name="connsiteX13-495" fmla="*/ 3447826 w 3895073"/>
                <a:gd name="connsiteY13-496" fmla="*/ 858612 h 3408175"/>
                <a:gd name="connsiteX14-497" fmla="*/ 3458584 w 3895073"/>
                <a:gd name="connsiteY14-498" fmla="*/ 455200 h 3408175"/>
                <a:gd name="connsiteX15-499" fmla="*/ 2770094 w 3895073"/>
                <a:gd name="connsiteY15-500" fmla="*/ 8758 h 3408175"/>
                <a:gd name="connsiteX16-501" fmla="*/ 2264485 w 3895073"/>
                <a:gd name="connsiteY16-502" fmla="*/ 164744 h 3408175"/>
                <a:gd name="connsiteX17-503" fmla="*/ 1721224 w 3895073"/>
                <a:gd name="connsiteY17-504" fmla="*/ 110956 h 3408175"/>
                <a:gd name="connsiteX0-505" fmla="*/ 1721224 w 3895073"/>
                <a:gd name="connsiteY0-506" fmla="*/ 110956 h 3408175"/>
                <a:gd name="connsiteX1-507" fmla="*/ 817581 w 3895073"/>
                <a:gd name="connsiteY1-508" fmla="*/ 229290 h 3408175"/>
                <a:gd name="connsiteX2-509" fmla="*/ 564776 w 3895073"/>
                <a:gd name="connsiteY2-510" fmla="*/ 729520 h 3408175"/>
                <a:gd name="connsiteX3-511" fmla="*/ 107576 w 3895073"/>
                <a:gd name="connsiteY3-512" fmla="*/ 1278160 h 3408175"/>
                <a:gd name="connsiteX4-513" fmla="*/ 0 w 3895073"/>
                <a:gd name="connsiteY4-514" fmla="*/ 2079605 h 3408175"/>
                <a:gd name="connsiteX5-515" fmla="*/ 699247 w 3895073"/>
                <a:gd name="connsiteY5-516" fmla="*/ 2741200 h 3408175"/>
                <a:gd name="connsiteX6-517" fmla="*/ 1360842 w 3895073"/>
                <a:gd name="connsiteY6-518" fmla="*/ 3392038 h 3408175"/>
                <a:gd name="connsiteX7-519" fmla="*/ 2366682 w 3895073"/>
                <a:gd name="connsiteY7-520" fmla="*/ 3311356 h 3408175"/>
                <a:gd name="connsiteX8-521" fmla="*/ 3200400 w 3895073"/>
                <a:gd name="connsiteY8-522" fmla="*/ 3408175 h 3408175"/>
                <a:gd name="connsiteX9-523" fmla="*/ 3598433 w 3895073"/>
                <a:gd name="connsiteY9-524" fmla="*/ 3133854 h 3408175"/>
                <a:gd name="connsiteX10-525" fmla="*/ 3593054 w 3895073"/>
                <a:gd name="connsiteY10-526" fmla="*/ 2499153 h 3408175"/>
                <a:gd name="connsiteX11-527" fmla="*/ 3840480 w 3895073"/>
                <a:gd name="connsiteY11-528" fmla="*/ 2063468 h 3408175"/>
                <a:gd name="connsiteX12-529" fmla="*/ 3689873 w 3895073"/>
                <a:gd name="connsiteY12-530" fmla="*/ 1380358 h 3408175"/>
                <a:gd name="connsiteX13-531" fmla="*/ 3447826 w 3895073"/>
                <a:gd name="connsiteY13-532" fmla="*/ 858612 h 3408175"/>
                <a:gd name="connsiteX14-533" fmla="*/ 3458584 w 3895073"/>
                <a:gd name="connsiteY14-534" fmla="*/ 455200 h 3408175"/>
                <a:gd name="connsiteX15-535" fmla="*/ 2770094 w 3895073"/>
                <a:gd name="connsiteY15-536" fmla="*/ 8758 h 3408175"/>
                <a:gd name="connsiteX16-537" fmla="*/ 2264485 w 3895073"/>
                <a:gd name="connsiteY16-538" fmla="*/ 164744 h 3408175"/>
                <a:gd name="connsiteX17-539" fmla="*/ 1721224 w 3895073"/>
                <a:gd name="connsiteY17-540" fmla="*/ 110956 h 3408175"/>
                <a:gd name="connsiteX0-541" fmla="*/ 1721224 w 3895073"/>
                <a:gd name="connsiteY0-542" fmla="*/ 110956 h 3408175"/>
                <a:gd name="connsiteX1-543" fmla="*/ 817581 w 3895073"/>
                <a:gd name="connsiteY1-544" fmla="*/ 229290 h 3408175"/>
                <a:gd name="connsiteX2-545" fmla="*/ 564776 w 3895073"/>
                <a:gd name="connsiteY2-546" fmla="*/ 729520 h 3408175"/>
                <a:gd name="connsiteX3-547" fmla="*/ 107576 w 3895073"/>
                <a:gd name="connsiteY3-548" fmla="*/ 1278160 h 3408175"/>
                <a:gd name="connsiteX4-549" fmla="*/ 0 w 3895073"/>
                <a:gd name="connsiteY4-550" fmla="*/ 2079605 h 3408175"/>
                <a:gd name="connsiteX5-551" fmla="*/ 699247 w 3895073"/>
                <a:gd name="connsiteY5-552" fmla="*/ 2741200 h 3408175"/>
                <a:gd name="connsiteX6-553" fmla="*/ 1360842 w 3895073"/>
                <a:gd name="connsiteY6-554" fmla="*/ 3392038 h 3408175"/>
                <a:gd name="connsiteX7-555" fmla="*/ 2366682 w 3895073"/>
                <a:gd name="connsiteY7-556" fmla="*/ 3311356 h 3408175"/>
                <a:gd name="connsiteX8-557" fmla="*/ 3200400 w 3895073"/>
                <a:gd name="connsiteY8-558" fmla="*/ 3408175 h 3408175"/>
                <a:gd name="connsiteX9-559" fmla="*/ 3598433 w 3895073"/>
                <a:gd name="connsiteY9-560" fmla="*/ 3133854 h 3408175"/>
                <a:gd name="connsiteX10-561" fmla="*/ 3593054 w 3895073"/>
                <a:gd name="connsiteY10-562" fmla="*/ 2499153 h 3408175"/>
                <a:gd name="connsiteX11-563" fmla="*/ 3840480 w 3895073"/>
                <a:gd name="connsiteY11-564" fmla="*/ 2063468 h 3408175"/>
                <a:gd name="connsiteX12-565" fmla="*/ 3689873 w 3895073"/>
                <a:gd name="connsiteY12-566" fmla="*/ 1380358 h 3408175"/>
                <a:gd name="connsiteX13-567" fmla="*/ 3447826 w 3895073"/>
                <a:gd name="connsiteY13-568" fmla="*/ 858612 h 3408175"/>
                <a:gd name="connsiteX14-569" fmla="*/ 3458584 w 3895073"/>
                <a:gd name="connsiteY14-570" fmla="*/ 455200 h 3408175"/>
                <a:gd name="connsiteX15-571" fmla="*/ 2770094 w 3895073"/>
                <a:gd name="connsiteY15-572" fmla="*/ 8758 h 3408175"/>
                <a:gd name="connsiteX16-573" fmla="*/ 2264485 w 3895073"/>
                <a:gd name="connsiteY16-574" fmla="*/ 164744 h 3408175"/>
                <a:gd name="connsiteX17-575" fmla="*/ 1721224 w 3895073"/>
                <a:gd name="connsiteY17-576" fmla="*/ 110956 h 3408175"/>
                <a:gd name="connsiteX0-577" fmla="*/ 1721224 w 3895073"/>
                <a:gd name="connsiteY0-578" fmla="*/ 110956 h 3408175"/>
                <a:gd name="connsiteX1-579" fmla="*/ 817581 w 3895073"/>
                <a:gd name="connsiteY1-580" fmla="*/ 229290 h 3408175"/>
                <a:gd name="connsiteX2-581" fmla="*/ 564776 w 3895073"/>
                <a:gd name="connsiteY2-582" fmla="*/ 729520 h 3408175"/>
                <a:gd name="connsiteX3-583" fmla="*/ 107576 w 3895073"/>
                <a:gd name="connsiteY3-584" fmla="*/ 1278160 h 3408175"/>
                <a:gd name="connsiteX4-585" fmla="*/ 0 w 3895073"/>
                <a:gd name="connsiteY4-586" fmla="*/ 2079605 h 3408175"/>
                <a:gd name="connsiteX5-587" fmla="*/ 699247 w 3895073"/>
                <a:gd name="connsiteY5-588" fmla="*/ 2741200 h 3408175"/>
                <a:gd name="connsiteX6-589" fmla="*/ 1360842 w 3895073"/>
                <a:gd name="connsiteY6-590" fmla="*/ 3392038 h 3408175"/>
                <a:gd name="connsiteX7-591" fmla="*/ 2366682 w 3895073"/>
                <a:gd name="connsiteY7-592" fmla="*/ 3311356 h 3408175"/>
                <a:gd name="connsiteX8-593" fmla="*/ 3200400 w 3895073"/>
                <a:gd name="connsiteY8-594" fmla="*/ 3408175 h 3408175"/>
                <a:gd name="connsiteX9-595" fmla="*/ 3598433 w 3895073"/>
                <a:gd name="connsiteY9-596" fmla="*/ 3133854 h 3408175"/>
                <a:gd name="connsiteX10-597" fmla="*/ 3593054 w 3895073"/>
                <a:gd name="connsiteY10-598" fmla="*/ 2499153 h 3408175"/>
                <a:gd name="connsiteX11-599" fmla="*/ 3840480 w 3895073"/>
                <a:gd name="connsiteY11-600" fmla="*/ 2063468 h 3408175"/>
                <a:gd name="connsiteX12-601" fmla="*/ 3689873 w 3895073"/>
                <a:gd name="connsiteY12-602" fmla="*/ 1380358 h 3408175"/>
                <a:gd name="connsiteX13-603" fmla="*/ 3447826 w 3895073"/>
                <a:gd name="connsiteY13-604" fmla="*/ 858612 h 3408175"/>
                <a:gd name="connsiteX14-605" fmla="*/ 3458584 w 3895073"/>
                <a:gd name="connsiteY14-606" fmla="*/ 455200 h 3408175"/>
                <a:gd name="connsiteX15-607" fmla="*/ 2770094 w 3895073"/>
                <a:gd name="connsiteY15-608" fmla="*/ 8758 h 3408175"/>
                <a:gd name="connsiteX16-609" fmla="*/ 2264485 w 3895073"/>
                <a:gd name="connsiteY16-610" fmla="*/ 164744 h 3408175"/>
                <a:gd name="connsiteX17-611" fmla="*/ 1721224 w 3895073"/>
                <a:gd name="connsiteY17-612" fmla="*/ 110956 h 3408175"/>
                <a:gd name="connsiteX0-613" fmla="*/ 1721224 w 3895073"/>
                <a:gd name="connsiteY0-614" fmla="*/ 110956 h 3408175"/>
                <a:gd name="connsiteX1-615" fmla="*/ 817581 w 3895073"/>
                <a:gd name="connsiteY1-616" fmla="*/ 229290 h 3408175"/>
                <a:gd name="connsiteX2-617" fmla="*/ 564776 w 3895073"/>
                <a:gd name="connsiteY2-618" fmla="*/ 729520 h 3408175"/>
                <a:gd name="connsiteX3-619" fmla="*/ 107576 w 3895073"/>
                <a:gd name="connsiteY3-620" fmla="*/ 1278160 h 3408175"/>
                <a:gd name="connsiteX4-621" fmla="*/ 0 w 3895073"/>
                <a:gd name="connsiteY4-622" fmla="*/ 2079605 h 3408175"/>
                <a:gd name="connsiteX5-623" fmla="*/ 699247 w 3895073"/>
                <a:gd name="connsiteY5-624" fmla="*/ 2741200 h 3408175"/>
                <a:gd name="connsiteX6-625" fmla="*/ 1360842 w 3895073"/>
                <a:gd name="connsiteY6-626" fmla="*/ 3392038 h 3408175"/>
                <a:gd name="connsiteX7-627" fmla="*/ 2366682 w 3895073"/>
                <a:gd name="connsiteY7-628" fmla="*/ 3311356 h 3408175"/>
                <a:gd name="connsiteX8-629" fmla="*/ 3200400 w 3895073"/>
                <a:gd name="connsiteY8-630" fmla="*/ 3408175 h 3408175"/>
                <a:gd name="connsiteX9-631" fmla="*/ 3598433 w 3895073"/>
                <a:gd name="connsiteY9-632" fmla="*/ 3133854 h 3408175"/>
                <a:gd name="connsiteX10-633" fmla="*/ 3593054 w 3895073"/>
                <a:gd name="connsiteY10-634" fmla="*/ 2499153 h 3408175"/>
                <a:gd name="connsiteX11-635" fmla="*/ 3840480 w 3895073"/>
                <a:gd name="connsiteY11-636" fmla="*/ 2063468 h 3408175"/>
                <a:gd name="connsiteX12-637" fmla="*/ 3689873 w 3895073"/>
                <a:gd name="connsiteY12-638" fmla="*/ 1380358 h 3408175"/>
                <a:gd name="connsiteX13-639" fmla="*/ 3447826 w 3895073"/>
                <a:gd name="connsiteY13-640" fmla="*/ 858612 h 3408175"/>
                <a:gd name="connsiteX14-641" fmla="*/ 3458584 w 3895073"/>
                <a:gd name="connsiteY14-642" fmla="*/ 455200 h 3408175"/>
                <a:gd name="connsiteX15-643" fmla="*/ 2770094 w 3895073"/>
                <a:gd name="connsiteY15-644" fmla="*/ 8758 h 3408175"/>
                <a:gd name="connsiteX16-645" fmla="*/ 2264485 w 3895073"/>
                <a:gd name="connsiteY16-646" fmla="*/ 164744 h 3408175"/>
                <a:gd name="connsiteX17-647" fmla="*/ 1721224 w 3895073"/>
                <a:gd name="connsiteY17-648" fmla="*/ 110956 h 3408175"/>
                <a:gd name="connsiteX0-649" fmla="*/ 1721224 w 3895073"/>
                <a:gd name="connsiteY0-650" fmla="*/ 110956 h 3408175"/>
                <a:gd name="connsiteX1-651" fmla="*/ 817581 w 3895073"/>
                <a:gd name="connsiteY1-652" fmla="*/ 229290 h 3408175"/>
                <a:gd name="connsiteX2-653" fmla="*/ 564776 w 3895073"/>
                <a:gd name="connsiteY2-654" fmla="*/ 729520 h 3408175"/>
                <a:gd name="connsiteX3-655" fmla="*/ 107576 w 3895073"/>
                <a:gd name="connsiteY3-656" fmla="*/ 1278160 h 3408175"/>
                <a:gd name="connsiteX4-657" fmla="*/ 0 w 3895073"/>
                <a:gd name="connsiteY4-658" fmla="*/ 2079605 h 3408175"/>
                <a:gd name="connsiteX5-659" fmla="*/ 699247 w 3895073"/>
                <a:gd name="connsiteY5-660" fmla="*/ 2741200 h 3408175"/>
                <a:gd name="connsiteX6-661" fmla="*/ 1360842 w 3895073"/>
                <a:gd name="connsiteY6-662" fmla="*/ 3392038 h 3408175"/>
                <a:gd name="connsiteX7-663" fmla="*/ 2366682 w 3895073"/>
                <a:gd name="connsiteY7-664" fmla="*/ 3311356 h 3408175"/>
                <a:gd name="connsiteX8-665" fmla="*/ 3200400 w 3895073"/>
                <a:gd name="connsiteY8-666" fmla="*/ 3408175 h 3408175"/>
                <a:gd name="connsiteX9-667" fmla="*/ 3598433 w 3895073"/>
                <a:gd name="connsiteY9-668" fmla="*/ 3133854 h 3408175"/>
                <a:gd name="connsiteX10-669" fmla="*/ 3593054 w 3895073"/>
                <a:gd name="connsiteY10-670" fmla="*/ 2499153 h 3408175"/>
                <a:gd name="connsiteX11-671" fmla="*/ 3840480 w 3895073"/>
                <a:gd name="connsiteY11-672" fmla="*/ 2063468 h 3408175"/>
                <a:gd name="connsiteX12-673" fmla="*/ 3689873 w 3895073"/>
                <a:gd name="connsiteY12-674" fmla="*/ 1380358 h 3408175"/>
                <a:gd name="connsiteX13-675" fmla="*/ 3447826 w 3895073"/>
                <a:gd name="connsiteY13-676" fmla="*/ 858612 h 3408175"/>
                <a:gd name="connsiteX14-677" fmla="*/ 3458584 w 3895073"/>
                <a:gd name="connsiteY14-678" fmla="*/ 455200 h 3408175"/>
                <a:gd name="connsiteX15-679" fmla="*/ 2770094 w 3895073"/>
                <a:gd name="connsiteY15-680" fmla="*/ 8758 h 3408175"/>
                <a:gd name="connsiteX16-681" fmla="*/ 2264485 w 3895073"/>
                <a:gd name="connsiteY16-682" fmla="*/ 164744 h 3408175"/>
                <a:gd name="connsiteX17-683" fmla="*/ 1721224 w 3895073"/>
                <a:gd name="connsiteY17-684" fmla="*/ 110956 h 3408175"/>
                <a:gd name="connsiteX0-685" fmla="*/ 1721224 w 3895073"/>
                <a:gd name="connsiteY0-686" fmla="*/ 110956 h 3413275"/>
                <a:gd name="connsiteX1-687" fmla="*/ 817581 w 3895073"/>
                <a:gd name="connsiteY1-688" fmla="*/ 229290 h 3413275"/>
                <a:gd name="connsiteX2-689" fmla="*/ 564776 w 3895073"/>
                <a:gd name="connsiteY2-690" fmla="*/ 729520 h 3413275"/>
                <a:gd name="connsiteX3-691" fmla="*/ 107576 w 3895073"/>
                <a:gd name="connsiteY3-692" fmla="*/ 1278160 h 3413275"/>
                <a:gd name="connsiteX4-693" fmla="*/ 0 w 3895073"/>
                <a:gd name="connsiteY4-694" fmla="*/ 2079605 h 3413275"/>
                <a:gd name="connsiteX5-695" fmla="*/ 699247 w 3895073"/>
                <a:gd name="connsiteY5-696" fmla="*/ 2741200 h 3413275"/>
                <a:gd name="connsiteX6-697" fmla="*/ 1360842 w 3895073"/>
                <a:gd name="connsiteY6-698" fmla="*/ 3392038 h 3413275"/>
                <a:gd name="connsiteX7-699" fmla="*/ 2366682 w 3895073"/>
                <a:gd name="connsiteY7-700" fmla="*/ 3311356 h 3413275"/>
                <a:gd name="connsiteX8-701" fmla="*/ 3200400 w 3895073"/>
                <a:gd name="connsiteY8-702" fmla="*/ 3408175 h 3413275"/>
                <a:gd name="connsiteX9-703" fmla="*/ 3598433 w 3895073"/>
                <a:gd name="connsiteY9-704" fmla="*/ 3133854 h 3413275"/>
                <a:gd name="connsiteX10-705" fmla="*/ 3593054 w 3895073"/>
                <a:gd name="connsiteY10-706" fmla="*/ 2499153 h 3413275"/>
                <a:gd name="connsiteX11-707" fmla="*/ 3840480 w 3895073"/>
                <a:gd name="connsiteY11-708" fmla="*/ 2063468 h 3413275"/>
                <a:gd name="connsiteX12-709" fmla="*/ 3689873 w 3895073"/>
                <a:gd name="connsiteY12-710" fmla="*/ 1380358 h 3413275"/>
                <a:gd name="connsiteX13-711" fmla="*/ 3447826 w 3895073"/>
                <a:gd name="connsiteY13-712" fmla="*/ 858612 h 3413275"/>
                <a:gd name="connsiteX14-713" fmla="*/ 3458584 w 3895073"/>
                <a:gd name="connsiteY14-714" fmla="*/ 455200 h 3413275"/>
                <a:gd name="connsiteX15-715" fmla="*/ 2770094 w 3895073"/>
                <a:gd name="connsiteY15-716" fmla="*/ 8758 h 3413275"/>
                <a:gd name="connsiteX16-717" fmla="*/ 2264485 w 3895073"/>
                <a:gd name="connsiteY16-718" fmla="*/ 164744 h 3413275"/>
                <a:gd name="connsiteX17-719" fmla="*/ 1721224 w 3895073"/>
                <a:gd name="connsiteY17-720" fmla="*/ 110956 h 3413275"/>
                <a:gd name="connsiteX0-721" fmla="*/ 1721224 w 3895073"/>
                <a:gd name="connsiteY0-722" fmla="*/ 110956 h 3428654"/>
                <a:gd name="connsiteX1-723" fmla="*/ 817581 w 3895073"/>
                <a:gd name="connsiteY1-724" fmla="*/ 229290 h 3428654"/>
                <a:gd name="connsiteX2-725" fmla="*/ 564776 w 3895073"/>
                <a:gd name="connsiteY2-726" fmla="*/ 729520 h 3428654"/>
                <a:gd name="connsiteX3-727" fmla="*/ 107576 w 3895073"/>
                <a:gd name="connsiteY3-728" fmla="*/ 1278160 h 3428654"/>
                <a:gd name="connsiteX4-729" fmla="*/ 0 w 3895073"/>
                <a:gd name="connsiteY4-730" fmla="*/ 2079605 h 3428654"/>
                <a:gd name="connsiteX5-731" fmla="*/ 699247 w 3895073"/>
                <a:gd name="connsiteY5-732" fmla="*/ 2741200 h 3428654"/>
                <a:gd name="connsiteX6-733" fmla="*/ 1360842 w 3895073"/>
                <a:gd name="connsiteY6-734" fmla="*/ 3392038 h 3428654"/>
                <a:gd name="connsiteX7-735" fmla="*/ 2366682 w 3895073"/>
                <a:gd name="connsiteY7-736" fmla="*/ 3311356 h 3428654"/>
                <a:gd name="connsiteX8-737" fmla="*/ 3200400 w 3895073"/>
                <a:gd name="connsiteY8-738" fmla="*/ 3408175 h 3428654"/>
                <a:gd name="connsiteX9-739" fmla="*/ 3598433 w 3895073"/>
                <a:gd name="connsiteY9-740" fmla="*/ 3133854 h 3428654"/>
                <a:gd name="connsiteX10-741" fmla="*/ 3593054 w 3895073"/>
                <a:gd name="connsiteY10-742" fmla="*/ 2499153 h 3428654"/>
                <a:gd name="connsiteX11-743" fmla="*/ 3840480 w 3895073"/>
                <a:gd name="connsiteY11-744" fmla="*/ 2063468 h 3428654"/>
                <a:gd name="connsiteX12-745" fmla="*/ 3689873 w 3895073"/>
                <a:gd name="connsiteY12-746" fmla="*/ 1380358 h 3428654"/>
                <a:gd name="connsiteX13-747" fmla="*/ 3447826 w 3895073"/>
                <a:gd name="connsiteY13-748" fmla="*/ 858612 h 3428654"/>
                <a:gd name="connsiteX14-749" fmla="*/ 3458584 w 3895073"/>
                <a:gd name="connsiteY14-750" fmla="*/ 455200 h 3428654"/>
                <a:gd name="connsiteX15-751" fmla="*/ 2770094 w 3895073"/>
                <a:gd name="connsiteY15-752" fmla="*/ 8758 h 3428654"/>
                <a:gd name="connsiteX16-753" fmla="*/ 2264485 w 3895073"/>
                <a:gd name="connsiteY16-754" fmla="*/ 164744 h 3428654"/>
                <a:gd name="connsiteX17-755" fmla="*/ 1721224 w 3895073"/>
                <a:gd name="connsiteY17-756" fmla="*/ 110956 h 3428654"/>
                <a:gd name="connsiteX0-757" fmla="*/ 1721224 w 3895073"/>
                <a:gd name="connsiteY0-758" fmla="*/ 110956 h 3423733"/>
                <a:gd name="connsiteX1-759" fmla="*/ 817581 w 3895073"/>
                <a:gd name="connsiteY1-760" fmla="*/ 229290 h 3423733"/>
                <a:gd name="connsiteX2-761" fmla="*/ 564776 w 3895073"/>
                <a:gd name="connsiteY2-762" fmla="*/ 729520 h 3423733"/>
                <a:gd name="connsiteX3-763" fmla="*/ 107576 w 3895073"/>
                <a:gd name="connsiteY3-764" fmla="*/ 1278160 h 3423733"/>
                <a:gd name="connsiteX4-765" fmla="*/ 0 w 3895073"/>
                <a:gd name="connsiteY4-766" fmla="*/ 2079605 h 3423733"/>
                <a:gd name="connsiteX5-767" fmla="*/ 699247 w 3895073"/>
                <a:gd name="connsiteY5-768" fmla="*/ 2741200 h 3423733"/>
                <a:gd name="connsiteX6-769" fmla="*/ 1376979 w 3895073"/>
                <a:gd name="connsiteY6-770" fmla="*/ 3386659 h 3423733"/>
                <a:gd name="connsiteX7-771" fmla="*/ 2366682 w 3895073"/>
                <a:gd name="connsiteY7-772" fmla="*/ 3311356 h 3423733"/>
                <a:gd name="connsiteX8-773" fmla="*/ 3200400 w 3895073"/>
                <a:gd name="connsiteY8-774" fmla="*/ 3408175 h 3423733"/>
                <a:gd name="connsiteX9-775" fmla="*/ 3598433 w 3895073"/>
                <a:gd name="connsiteY9-776" fmla="*/ 3133854 h 3423733"/>
                <a:gd name="connsiteX10-777" fmla="*/ 3593054 w 3895073"/>
                <a:gd name="connsiteY10-778" fmla="*/ 2499153 h 3423733"/>
                <a:gd name="connsiteX11-779" fmla="*/ 3840480 w 3895073"/>
                <a:gd name="connsiteY11-780" fmla="*/ 2063468 h 3423733"/>
                <a:gd name="connsiteX12-781" fmla="*/ 3689873 w 3895073"/>
                <a:gd name="connsiteY12-782" fmla="*/ 1380358 h 3423733"/>
                <a:gd name="connsiteX13-783" fmla="*/ 3447826 w 3895073"/>
                <a:gd name="connsiteY13-784" fmla="*/ 858612 h 3423733"/>
                <a:gd name="connsiteX14-785" fmla="*/ 3458584 w 3895073"/>
                <a:gd name="connsiteY14-786" fmla="*/ 455200 h 3423733"/>
                <a:gd name="connsiteX15-787" fmla="*/ 2770094 w 3895073"/>
                <a:gd name="connsiteY15-788" fmla="*/ 8758 h 3423733"/>
                <a:gd name="connsiteX16-789" fmla="*/ 2264485 w 3895073"/>
                <a:gd name="connsiteY16-790" fmla="*/ 164744 h 3423733"/>
                <a:gd name="connsiteX17-791" fmla="*/ 1721224 w 3895073"/>
                <a:gd name="connsiteY17-792" fmla="*/ 110956 h 3423733"/>
                <a:gd name="connsiteX0-793" fmla="*/ 1721224 w 3895073"/>
                <a:gd name="connsiteY0-794" fmla="*/ 110956 h 3450277"/>
                <a:gd name="connsiteX1-795" fmla="*/ 817581 w 3895073"/>
                <a:gd name="connsiteY1-796" fmla="*/ 229290 h 3450277"/>
                <a:gd name="connsiteX2-797" fmla="*/ 564776 w 3895073"/>
                <a:gd name="connsiteY2-798" fmla="*/ 729520 h 3450277"/>
                <a:gd name="connsiteX3-799" fmla="*/ 107576 w 3895073"/>
                <a:gd name="connsiteY3-800" fmla="*/ 1278160 h 3450277"/>
                <a:gd name="connsiteX4-801" fmla="*/ 0 w 3895073"/>
                <a:gd name="connsiteY4-802" fmla="*/ 2079605 h 3450277"/>
                <a:gd name="connsiteX5-803" fmla="*/ 699247 w 3895073"/>
                <a:gd name="connsiteY5-804" fmla="*/ 2741200 h 3450277"/>
                <a:gd name="connsiteX6-805" fmla="*/ 1376979 w 3895073"/>
                <a:gd name="connsiteY6-806" fmla="*/ 3386659 h 3450277"/>
                <a:gd name="connsiteX7-807" fmla="*/ 2366682 w 3895073"/>
                <a:gd name="connsiteY7-808" fmla="*/ 3311356 h 3450277"/>
                <a:gd name="connsiteX8-809" fmla="*/ 3200400 w 3895073"/>
                <a:gd name="connsiteY8-810" fmla="*/ 3408175 h 3450277"/>
                <a:gd name="connsiteX9-811" fmla="*/ 3598433 w 3895073"/>
                <a:gd name="connsiteY9-812" fmla="*/ 3133854 h 3450277"/>
                <a:gd name="connsiteX10-813" fmla="*/ 3593054 w 3895073"/>
                <a:gd name="connsiteY10-814" fmla="*/ 2499153 h 3450277"/>
                <a:gd name="connsiteX11-815" fmla="*/ 3840480 w 3895073"/>
                <a:gd name="connsiteY11-816" fmla="*/ 2063468 h 3450277"/>
                <a:gd name="connsiteX12-817" fmla="*/ 3689873 w 3895073"/>
                <a:gd name="connsiteY12-818" fmla="*/ 1380358 h 3450277"/>
                <a:gd name="connsiteX13-819" fmla="*/ 3447826 w 3895073"/>
                <a:gd name="connsiteY13-820" fmla="*/ 858612 h 3450277"/>
                <a:gd name="connsiteX14-821" fmla="*/ 3458584 w 3895073"/>
                <a:gd name="connsiteY14-822" fmla="*/ 455200 h 3450277"/>
                <a:gd name="connsiteX15-823" fmla="*/ 2770094 w 3895073"/>
                <a:gd name="connsiteY15-824" fmla="*/ 8758 h 3450277"/>
                <a:gd name="connsiteX16-825" fmla="*/ 2264485 w 3895073"/>
                <a:gd name="connsiteY16-826" fmla="*/ 164744 h 3450277"/>
                <a:gd name="connsiteX17-827" fmla="*/ 1721224 w 3895073"/>
                <a:gd name="connsiteY17-828" fmla="*/ 110956 h 3450277"/>
                <a:gd name="connsiteX0-829" fmla="*/ 1721224 w 3895073"/>
                <a:gd name="connsiteY0-830" fmla="*/ 110956 h 3450277"/>
                <a:gd name="connsiteX1-831" fmla="*/ 817581 w 3895073"/>
                <a:gd name="connsiteY1-832" fmla="*/ 229290 h 3450277"/>
                <a:gd name="connsiteX2-833" fmla="*/ 564776 w 3895073"/>
                <a:gd name="connsiteY2-834" fmla="*/ 729520 h 3450277"/>
                <a:gd name="connsiteX3-835" fmla="*/ 107576 w 3895073"/>
                <a:gd name="connsiteY3-836" fmla="*/ 1278160 h 3450277"/>
                <a:gd name="connsiteX4-837" fmla="*/ 0 w 3895073"/>
                <a:gd name="connsiteY4-838" fmla="*/ 2079605 h 3450277"/>
                <a:gd name="connsiteX5-839" fmla="*/ 699247 w 3895073"/>
                <a:gd name="connsiteY5-840" fmla="*/ 2741200 h 3450277"/>
                <a:gd name="connsiteX6-841" fmla="*/ 1376979 w 3895073"/>
                <a:gd name="connsiteY6-842" fmla="*/ 3386659 h 3450277"/>
                <a:gd name="connsiteX7-843" fmla="*/ 2366682 w 3895073"/>
                <a:gd name="connsiteY7-844" fmla="*/ 3311356 h 3450277"/>
                <a:gd name="connsiteX8-845" fmla="*/ 3200400 w 3895073"/>
                <a:gd name="connsiteY8-846" fmla="*/ 3408175 h 3450277"/>
                <a:gd name="connsiteX9-847" fmla="*/ 3598433 w 3895073"/>
                <a:gd name="connsiteY9-848" fmla="*/ 3133854 h 3450277"/>
                <a:gd name="connsiteX10-849" fmla="*/ 3593054 w 3895073"/>
                <a:gd name="connsiteY10-850" fmla="*/ 2499153 h 3450277"/>
                <a:gd name="connsiteX11-851" fmla="*/ 3840480 w 3895073"/>
                <a:gd name="connsiteY11-852" fmla="*/ 2063468 h 3450277"/>
                <a:gd name="connsiteX12-853" fmla="*/ 3689873 w 3895073"/>
                <a:gd name="connsiteY12-854" fmla="*/ 1380358 h 3450277"/>
                <a:gd name="connsiteX13-855" fmla="*/ 3447826 w 3895073"/>
                <a:gd name="connsiteY13-856" fmla="*/ 858612 h 3450277"/>
                <a:gd name="connsiteX14-857" fmla="*/ 3458584 w 3895073"/>
                <a:gd name="connsiteY14-858" fmla="*/ 455200 h 3450277"/>
                <a:gd name="connsiteX15-859" fmla="*/ 2770094 w 3895073"/>
                <a:gd name="connsiteY15-860" fmla="*/ 8758 h 3450277"/>
                <a:gd name="connsiteX16-861" fmla="*/ 2264485 w 3895073"/>
                <a:gd name="connsiteY16-862" fmla="*/ 164744 h 3450277"/>
                <a:gd name="connsiteX17-863" fmla="*/ 1721224 w 3895073"/>
                <a:gd name="connsiteY17-864" fmla="*/ 110956 h 3450277"/>
                <a:gd name="connsiteX0-865" fmla="*/ 1721224 w 3895073"/>
                <a:gd name="connsiteY0-866" fmla="*/ 110956 h 3450277"/>
                <a:gd name="connsiteX1-867" fmla="*/ 817581 w 3895073"/>
                <a:gd name="connsiteY1-868" fmla="*/ 229290 h 3450277"/>
                <a:gd name="connsiteX2-869" fmla="*/ 564776 w 3895073"/>
                <a:gd name="connsiteY2-870" fmla="*/ 729520 h 3450277"/>
                <a:gd name="connsiteX3-871" fmla="*/ 107576 w 3895073"/>
                <a:gd name="connsiteY3-872" fmla="*/ 1278160 h 3450277"/>
                <a:gd name="connsiteX4-873" fmla="*/ 0 w 3895073"/>
                <a:gd name="connsiteY4-874" fmla="*/ 2079605 h 3450277"/>
                <a:gd name="connsiteX5-875" fmla="*/ 699247 w 3895073"/>
                <a:gd name="connsiteY5-876" fmla="*/ 2741200 h 3450277"/>
                <a:gd name="connsiteX6-877" fmla="*/ 1376979 w 3895073"/>
                <a:gd name="connsiteY6-878" fmla="*/ 3386659 h 3450277"/>
                <a:gd name="connsiteX7-879" fmla="*/ 2366682 w 3895073"/>
                <a:gd name="connsiteY7-880" fmla="*/ 3311356 h 3450277"/>
                <a:gd name="connsiteX8-881" fmla="*/ 3200400 w 3895073"/>
                <a:gd name="connsiteY8-882" fmla="*/ 3408175 h 3450277"/>
                <a:gd name="connsiteX9-883" fmla="*/ 3598433 w 3895073"/>
                <a:gd name="connsiteY9-884" fmla="*/ 3133854 h 3450277"/>
                <a:gd name="connsiteX10-885" fmla="*/ 3593054 w 3895073"/>
                <a:gd name="connsiteY10-886" fmla="*/ 2499153 h 3450277"/>
                <a:gd name="connsiteX11-887" fmla="*/ 3840480 w 3895073"/>
                <a:gd name="connsiteY11-888" fmla="*/ 2063468 h 3450277"/>
                <a:gd name="connsiteX12-889" fmla="*/ 3689873 w 3895073"/>
                <a:gd name="connsiteY12-890" fmla="*/ 1380358 h 3450277"/>
                <a:gd name="connsiteX13-891" fmla="*/ 3447826 w 3895073"/>
                <a:gd name="connsiteY13-892" fmla="*/ 858612 h 3450277"/>
                <a:gd name="connsiteX14-893" fmla="*/ 3458584 w 3895073"/>
                <a:gd name="connsiteY14-894" fmla="*/ 455200 h 3450277"/>
                <a:gd name="connsiteX15-895" fmla="*/ 2770094 w 3895073"/>
                <a:gd name="connsiteY15-896" fmla="*/ 8758 h 3450277"/>
                <a:gd name="connsiteX16-897" fmla="*/ 2264485 w 3895073"/>
                <a:gd name="connsiteY16-898" fmla="*/ 164744 h 3450277"/>
                <a:gd name="connsiteX17-899" fmla="*/ 1721224 w 3895073"/>
                <a:gd name="connsiteY17-900" fmla="*/ 110956 h 3450277"/>
                <a:gd name="connsiteX0-901" fmla="*/ 1859872 w 4033721"/>
                <a:gd name="connsiteY0-902" fmla="*/ 110956 h 3450277"/>
                <a:gd name="connsiteX1-903" fmla="*/ 956229 w 4033721"/>
                <a:gd name="connsiteY1-904" fmla="*/ 229290 h 3450277"/>
                <a:gd name="connsiteX2-905" fmla="*/ 703424 w 4033721"/>
                <a:gd name="connsiteY2-906" fmla="*/ 729520 h 3450277"/>
                <a:gd name="connsiteX3-907" fmla="*/ 246224 w 4033721"/>
                <a:gd name="connsiteY3-908" fmla="*/ 1278160 h 3450277"/>
                <a:gd name="connsiteX4-909" fmla="*/ 138648 w 4033721"/>
                <a:gd name="connsiteY4-910" fmla="*/ 2079605 h 3450277"/>
                <a:gd name="connsiteX5-911" fmla="*/ 837895 w 4033721"/>
                <a:gd name="connsiteY5-912" fmla="*/ 2741200 h 3450277"/>
                <a:gd name="connsiteX6-913" fmla="*/ 1515627 w 4033721"/>
                <a:gd name="connsiteY6-914" fmla="*/ 3386659 h 3450277"/>
                <a:gd name="connsiteX7-915" fmla="*/ 2505330 w 4033721"/>
                <a:gd name="connsiteY7-916" fmla="*/ 3311356 h 3450277"/>
                <a:gd name="connsiteX8-917" fmla="*/ 3339048 w 4033721"/>
                <a:gd name="connsiteY8-918" fmla="*/ 3408175 h 3450277"/>
                <a:gd name="connsiteX9-919" fmla="*/ 3737081 w 4033721"/>
                <a:gd name="connsiteY9-920" fmla="*/ 3133854 h 3450277"/>
                <a:gd name="connsiteX10-921" fmla="*/ 3731702 w 4033721"/>
                <a:gd name="connsiteY10-922" fmla="*/ 2499153 h 3450277"/>
                <a:gd name="connsiteX11-923" fmla="*/ 3979128 w 4033721"/>
                <a:gd name="connsiteY11-924" fmla="*/ 2063468 h 3450277"/>
                <a:gd name="connsiteX12-925" fmla="*/ 3828521 w 4033721"/>
                <a:gd name="connsiteY12-926" fmla="*/ 1380358 h 3450277"/>
                <a:gd name="connsiteX13-927" fmla="*/ 3586474 w 4033721"/>
                <a:gd name="connsiteY13-928" fmla="*/ 858612 h 3450277"/>
                <a:gd name="connsiteX14-929" fmla="*/ 3597232 w 4033721"/>
                <a:gd name="connsiteY14-930" fmla="*/ 455200 h 3450277"/>
                <a:gd name="connsiteX15-931" fmla="*/ 2908742 w 4033721"/>
                <a:gd name="connsiteY15-932" fmla="*/ 8758 h 3450277"/>
                <a:gd name="connsiteX16-933" fmla="*/ 2403133 w 4033721"/>
                <a:gd name="connsiteY16-934" fmla="*/ 164744 h 3450277"/>
                <a:gd name="connsiteX17-935" fmla="*/ 1859872 w 4033721"/>
                <a:gd name="connsiteY17-936" fmla="*/ 110956 h 3450277"/>
                <a:gd name="connsiteX0-937" fmla="*/ 1873327 w 4047176"/>
                <a:gd name="connsiteY0-938" fmla="*/ 110956 h 3450277"/>
                <a:gd name="connsiteX1-939" fmla="*/ 969684 w 4047176"/>
                <a:gd name="connsiteY1-940" fmla="*/ 229290 h 3450277"/>
                <a:gd name="connsiteX2-941" fmla="*/ 716879 w 4047176"/>
                <a:gd name="connsiteY2-942" fmla="*/ 729520 h 3450277"/>
                <a:gd name="connsiteX3-943" fmla="*/ 259679 w 4047176"/>
                <a:gd name="connsiteY3-944" fmla="*/ 1278160 h 3450277"/>
                <a:gd name="connsiteX4-945" fmla="*/ 152103 w 4047176"/>
                <a:gd name="connsiteY4-946" fmla="*/ 2079605 h 3450277"/>
                <a:gd name="connsiteX5-947" fmla="*/ 851350 w 4047176"/>
                <a:gd name="connsiteY5-948" fmla="*/ 2741200 h 3450277"/>
                <a:gd name="connsiteX6-949" fmla="*/ 1529082 w 4047176"/>
                <a:gd name="connsiteY6-950" fmla="*/ 3386659 h 3450277"/>
                <a:gd name="connsiteX7-951" fmla="*/ 2518785 w 4047176"/>
                <a:gd name="connsiteY7-952" fmla="*/ 3311356 h 3450277"/>
                <a:gd name="connsiteX8-953" fmla="*/ 3352503 w 4047176"/>
                <a:gd name="connsiteY8-954" fmla="*/ 3408175 h 3450277"/>
                <a:gd name="connsiteX9-955" fmla="*/ 3750536 w 4047176"/>
                <a:gd name="connsiteY9-956" fmla="*/ 3133854 h 3450277"/>
                <a:gd name="connsiteX10-957" fmla="*/ 3745157 w 4047176"/>
                <a:gd name="connsiteY10-958" fmla="*/ 2499153 h 3450277"/>
                <a:gd name="connsiteX11-959" fmla="*/ 3992583 w 4047176"/>
                <a:gd name="connsiteY11-960" fmla="*/ 2063468 h 3450277"/>
                <a:gd name="connsiteX12-961" fmla="*/ 3841976 w 4047176"/>
                <a:gd name="connsiteY12-962" fmla="*/ 1380358 h 3450277"/>
                <a:gd name="connsiteX13-963" fmla="*/ 3599929 w 4047176"/>
                <a:gd name="connsiteY13-964" fmla="*/ 858612 h 3450277"/>
                <a:gd name="connsiteX14-965" fmla="*/ 3610687 w 4047176"/>
                <a:gd name="connsiteY14-966" fmla="*/ 455200 h 3450277"/>
                <a:gd name="connsiteX15-967" fmla="*/ 2922197 w 4047176"/>
                <a:gd name="connsiteY15-968" fmla="*/ 8758 h 3450277"/>
                <a:gd name="connsiteX16-969" fmla="*/ 2416588 w 4047176"/>
                <a:gd name="connsiteY16-970" fmla="*/ 164744 h 3450277"/>
                <a:gd name="connsiteX17-971" fmla="*/ 1873327 w 4047176"/>
                <a:gd name="connsiteY17-972" fmla="*/ 110956 h 3450277"/>
                <a:gd name="connsiteX0-973" fmla="*/ 1873327 w 4047176"/>
                <a:gd name="connsiteY0-974" fmla="*/ 110956 h 3450277"/>
                <a:gd name="connsiteX1-975" fmla="*/ 969684 w 4047176"/>
                <a:gd name="connsiteY1-976" fmla="*/ 229290 h 3450277"/>
                <a:gd name="connsiteX2-977" fmla="*/ 716879 w 4047176"/>
                <a:gd name="connsiteY2-978" fmla="*/ 729520 h 3450277"/>
                <a:gd name="connsiteX3-979" fmla="*/ 259679 w 4047176"/>
                <a:gd name="connsiteY3-980" fmla="*/ 1278160 h 3450277"/>
                <a:gd name="connsiteX4-981" fmla="*/ 152103 w 4047176"/>
                <a:gd name="connsiteY4-982" fmla="*/ 2079605 h 3450277"/>
                <a:gd name="connsiteX5-983" fmla="*/ 851350 w 4047176"/>
                <a:gd name="connsiteY5-984" fmla="*/ 2741200 h 3450277"/>
                <a:gd name="connsiteX6-985" fmla="*/ 1529082 w 4047176"/>
                <a:gd name="connsiteY6-986" fmla="*/ 3386659 h 3450277"/>
                <a:gd name="connsiteX7-987" fmla="*/ 2518785 w 4047176"/>
                <a:gd name="connsiteY7-988" fmla="*/ 3311356 h 3450277"/>
                <a:gd name="connsiteX8-989" fmla="*/ 3352503 w 4047176"/>
                <a:gd name="connsiteY8-990" fmla="*/ 3408175 h 3450277"/>
                <a:gd name="connsiteX9-991" fmla="*/ 3750536 w 4047176"/>
                <a:gd name="connsiteY9-992" fmla="*/ 3133854 h 3450277"/>
                <a:gd name="connsiteX10-993" fmla="*/ 3745157 w 4047176"/>
                <a:gd name="connsiteY10-994" fmla="*/ 2499153 h 3450277"/>
                <a:gd name="connsiteX11-995" fmla="*/ 3992583 w 4047176"/>
                <a:gd name="connsiteY11-996" fmla="*/ 2063468 h 3450277"/>
                <a:gd name="connsiteX12-997" fmla="*/ 3841976 w 4047176"/>
                <a:gd name="connsiteY12-998" fmla="*/ 1380358 h 3450277"/>
                <a:gd name="connsiteX13-999" fmla="*/ 3599929 w 4047176"/>
                <a:gd name="connsiteY13-1000" fmla="*/ 858612 h 3450277"/>
                <a:gd name="connsiteX14-1001" fmla="*/ 3610687 w 4047176"/>
                <a:gd name="connsiteY14-1002" fmla="*/ 455200 h 3450277"/>
                <a:gd name="connsiteX15-1003" fmla="*/ 2922197 w 4047176"/>
                <a:gd name="connsiteY15-1004" fmla="*/ 8758 h 3450277"/>
                <a:gd name="connsiteX16-1005" fmla="*/ 2416588 w 4047176"/>
                <a:gd name="connsiteY16-1006" fmla="*/ 164744 h 3450277"/>
                <a:gd name="connsiteX17-1007" fmla="*/ 1873327 w 4047176"/>
                <a:gd name="connsiteY17-1008" fmla="*/ 110956 h 3450277"/>
                <a:gd name="connsiteX0-1009" fmla="*/ 1873327 w 4047176"/>
                <a:gd name="connsiteY0-1010" fmla="*/ 110956 h 3450277"/>
                <a:gd name="connsiteX1-1011" fmla="*/ 969684 w 4047176"/>
                <a:gd name="connsiteY1-1012" fmla="*/ 229290 h 3450277"/>
                <a:gd name="connsiteX2-1013" fmla="*/ 716879 w 4047176"/>
                <a:gd name="connsiteY2-1014" fmla="*/ 729520 h 3450277"/>
                <a:gd name="connsiteX3-1015" fmla="*/ 259679 w 4047176"/>
                <a:gd name="connsiteY3-1016" fmla="*/ 1278160 h 3450277"/>
                <a:gd name="connsiteX4-1017" fmla="*/ 152103 w 4047176"/>
                <a:gd name="connsiteY4-1018" fmla="*/ 2079605 h 3450277"/>
                <a:gd name="connsiteX5-1019" fmla="*/ 851350 w 4047176"/>
                <a:gd name="connsiteY5-1020" fmla="*/ 2741200 h 3450277"/>
                <a:gd name="connsiteX6-1021" fmla="*/ 1529082 w 4047176"/>
                <a:gd name="connsiteY6-1022" fmla="*/ 3386659 h 3450277"/>
                <a:gd name="connsiteX7-1023" fmla="*/ 2518785 w 4047176"/>
                <a:gd name="connsiteY7-1024" fmla="*/ 3311356 h 3450277"/>
                <a:gd name="connsiteX8-1025" fmla="*/ 3352503 w 4047176"/>
                <a:gd name="connsiteY8-1026" fmla="*/ 3408175 h 3450277"/>
                <a:gd name="connsiteX9-1027" fmla="*/ 3750536 w 4047176"/>
                <a:gd name="connsiteY9-1028" fmla="*/ 3133854 h 3450277"/>
                <a:gd name="connsiteX10-1029" fmla="*/ 3745157 w 4047176"/>
                <a:gd name="connsiteY10-1030" fmla="*/ 2499153 h 3450277"/>
                <a:gd name="connsiteX11-1031" fmla="*/ 3992583 w 4047176"/>
                <a:gd name="connsiteY11-1032" fmla="*/ 2063468 h 3450277"/>
                <a:gd name="connsiteX12-1033" fmla="*/ 3841976 w 4047176"/>
                <a:gd name="connsiteY12-1034" fmla="*/ 1380358 h 3450277"/>
                <a:gd name="connsiteX13-1035" fmla="*/ 3599929 w 4047176"/>
                <a:gd name="connsiteY13-1036" fmla="*/ 858612 h 3450277"/>
                <a:gd name="connsiteX14-1037" fmla="*/ 3610687 w 4047176"/>
                <a:gd name="connsiteY14-1038" fmla="*/ 455200 h 3450277"/>
                <a:gd name="connsiteX15-1039" fmla="*/ 2922197 w 4047176"/>
                <a:gd name="connsiteY15-1040" fmla="*/ 8758 h 3450277"/>
                <a:gd name="connsiteX16-1041" fmla="*/ 2416588 w 4047176"/>
                <a:gd name="connsiteY16-1042" fmla="*/ 164744 h 3450277"/>
                <a:gd name="connsiteX17-1043" fmla="*/ 1873327 w 4047176"/>
                <a:gd name="connsiteY17-1044" fmla="*/ 110956 h 3450277"/>
                <a:gd name="connsiteX0-1045" fmla="*/ 1847085 w 4020934"/>
                <a:gd name="connsiteY0-1046" fmla="*/ 110956 h 3450277"/>
                <a:gd name="connsiteX1-1047" fmla="*/ 943442 w 4020934"/>
                <a:gd name="connsiteY1-1048" fmla="*/ 229290 h 3450277"/>
                <a:gd name="connsiteX2-1049" fmla="*/ 690637 w 4020934"/>
                <a:gd name="connsiteY2-1050" fmla="*/ 729520 h 3450277"/>
                <a:gd name="connsiteX3-1051" fmla="*/ 233437 w 4020934"/>
                <a:gd name="connsiteY3-1052" fmla="*/ 1278160 h 3450277"/>
                <a:gd name="connsiteX4-1053" fmla="*/ 125861 w 4020934"/>
                <a:gd name="connsiteY4-1054" fmla="*/ 2079605 h 3450277"/>
                <a:gd name="connsiteX5-1055" fmla="*/ 825108 w 4020934"/>
                <a:gd name="connsiteY5-1056" fmla="*/ 2741200 h 3450277"/>
                <a:gd name="connsiteX6-1057" fmla="*/ 1502840 w 4020934"/>
                <a:gd name="connsiteY6-1058" fmla="*/ 3386659 h 3450277"/>
                <a:gd name="connsiteX7-1059" fmla="*/ 2492543 w 4020934"/>
                <a:gd name="connsiteY7-1060" fmla="*/ 3311356 h 3450277"/>
                <a:gd name="connsiteX8-1061" fmla="*/ 3326261 w 4020934"/>
                <a:gd name="connsiteY8-1062" fmla="*/ 3408175 h 3450277"/>
                <a:gd name="connsiteX9-1063" fmla="*/ 3724294 w 4020934"/>
                <a:gd name="connsiteY9-1064" fmla="*/ 3133854 h 3450277"/>
                <a:gd name="connsiteX10-1065" fmla="*/ 3718915 w 4020934"/>
                <a:gd name="connsiteY10-1066" fmla="*/ 2499153 h 3450277"/>
                <a:gd name="connsiteX11-1067" fmla="*/ 3966341 w 4020934"/>
                <a:gd name="connsiteY11-1068" fmla="*/ 2063468 h 3450277"/>
                <a:gd name="connsiteX12-1069" fmla="*/ 3815734 w 4020934"/>
                <a:gd name="connsiteY12-1070" fmla="*/ 1380358 h 3450277"/>
                <a:gd name="connsiteX13-1071" fmla="*/ 3573687 w 4020934"/>
                <a:gd name="connsiteY13-1072" fmla="*/ 858612 h 3450277"/>
                <a:gd name="connsiteX14-1073" fmla="*/ 3584445 w 4020934"/>
                <a:gd name="connsiteY14-1074" fmla="*/ 455200 h 3450277"/>
                <a:gd name="connsiteX15-1075" fmla="*/ 2895955 w 4020934"/>
                <a:gd name="connsiteY15-1076" fmla="*/ 8758 h 3450277"/>
                <a:gd name="connsiteX16-1077" fmla="*/ 2390346 w 4020934"/>
                <a:gd name="connsiteY16-1078" fmla="*/ 164744 h 3450277"/>
                <a:gd name="connsiteX17-1079" fmla="*/ 1847085 w 4020934"/>
                <a:gd name="connsiteY17-1080" fmla="*/ 110956 h 3450277"/>
                <a:gd name="connsiteX0-1081" fmla="*/ 1847085 w 4020934"/>
                <a:gd name="connsiteY0-1082" fmla="*/ 119916 h 3459237"/>
                <a:gd name="connsiteX1-1083" fmla="*/ 943442 w 4020934"/>
                <a:gd name="connsiteY1-1084" fmla="*/ 238250 h 3459237"/>
                <a:gd name="connsiteX2-1085" fmla="*/ 690637 w 4020934"/>
                <a:gd name="connsiteY2-1086" fmla="*/ 738480 h 3459237"/>
                <a:gd name="connsiteX3-1087" fmla="*/ 233437 w 4020934"/>
                <a:gd name="connsiteY3-1088" fmla="*/ 1287120 h 3459237"/>
                <a:gd name="connsiteX4-1089" fmla="*/ 125861 w 4020934"/>
                <a:gd name="connsiteY4-1090" fmla="*/ 2088565 h 3459237"/>
                <a:gd name="connsiteX5-1091" fmla="*/ 825108 w 4020934"/>
                <a:gd name="connsiteY5-1092" fmla="*/ 2750160 h 3459237"/>
                <a:gd name="connsiteX6-1093" fmla="*/ 1502840 w 4020934"/>
                <a:gd name="connsiteY6-1094" fmla="*/ 3395619 h 3459237"/>
                <a:gd name="connsiteX7-1095" fmla="*/ 2492543 w 4020934"/>
                <a:gd name="connsiteY7-1096" fmla="*/ 3320316 h 3459237"/>
                <a:gd name="connsiteX8-1097" fmla="*/ 3326261 w 4020934"/>
                <a:gd name="connsiteY8-1098" fmla="*/ 3417135 h 3459237"/>
                <a:gd name="connsiteX9-1099" fmla="*/ 3724294 w 4020934"/>
                <a:gd name="connsiteY9-1100" fmla="*/ 3142814 h 3459237"/>
                <a:gd name="connsiteX10-1101" fmla="*/ 3718915 w 4020934"/>
                <a:gd name="connsiteY10-1102" fmla="*/ 2508113 h 3459237"/>
                <a:gd name="connsiteX11-1103" fmla="*/ 3966341 w 4020934"/>
                <a:gd name="connsiteY11-1104" fmla="*/ 2072428 h 3459237"/>
                <a:gd name="connsiteX12-1105" fmla="*/ 3815734 w 4020934"/>
                <a:gd name="connsiteY12-1106" fmla="*/ 1389318 h 3459237"/>
                <a:gd name="connsiteX13-1107" fmla="*/ 3573687 w 4020934"/>
                <a:gd name="connsiteY13-1108" fmla="*/ 867572 h 3459237"/>
                <a:gd name="connsiteX14-1109" fmla="*/ 3584445 w 4020934"/>
                <a:gd name="connsiteY14-1110" fmla="*/ 464160 h 3459237"/>
                <a:gd name="connsiteX15-1111" fmla="*/ 2895955 w 4020934"/>
                <a:gd name="connsiteY15-1112" fmla="*/ 17718 h 3459237"/>
                <a:gd name="connsiteX16-1113" fmla="*/ 2390346 w 4020934"/>
                <a:gd name="connsiteY16-1114" fmla="*/ 173704 h 3459237"/>
                <a:gd name="connsiteX17-1115" fmla="*/ 1847085 w 4020934"/>
                <a:gd name="connsiteY17-1116" fmla="*/ 119916 h 3459237"/>
                <a:gd name="connsiteX0-1117" fmla="*/ 1847085 w 4020934"/>
                <a:gd name="connsiteY0-1118" fmla="*/ 119916 h 3459237"/>
                <a:gd name="connsiteX1-1119" fmla="*/ 943442 w 4020934"/>
                <a:gd name="connsiteY1-1120" fmla="*/ 238250 h 3459237"/>
                <a:gd name="connsiteX2-1121" fmla="*/ 690637 w 4020934"/>
                <a:gd name="connsiteY2-1122" fmla="*/ 738480 h 3459237"/>
                <a:gd name="connsiteX3-1123" fmla="*/ 233437 w 4020934"/>
                <a:gd name="connsiteY3-1124" fmla="*/ 1287120 h 3459237"/>
                <a:gd name="connsiteX4-1125" fmla="*/ 125861 w 4020934"/>
                <a:gd name="connsiteY4-1126" fmla="*/ 2088565 h 3459237"/>
                <a:gd name="connsiteX5-1127" fmla="*/ 825108 w 4020934"/>
                <a:gd name="connsiteY5-1128" fmla="*/ 2750160 h 3459237"/>
                <a:gd name="connsiteX6-1129" fmla="*/ 1502840 w 4020934"/>
                <a:gd name="connsiteY6-1130" fmla="*/ 3395619 h 3459237"/>
                <a:gd name="connsiteX7-1131" fmla="*/ 2492543 w 4020934"/>
                <a:gd name="connsiteY7-1132" fmla="*/ 3320316 h 3459237"/>
                <a:gd name="connsiteX8-1133" fmla="*/ 3326261 w 4020934"/>
                <a:gd name="connsiteY8-1134" fmla="*/ 3417135 h 3459237"/>
                <a:gd name="connsiteX9-1135" fmla="*/ 3724294 w 4020934"/>
                <a:gd name="connsiteY9-1136" fmla="*/ 3142814 h 3459237"/>
                <a:gd name="connsiteX10-1137" fmla="*/ 3718915 w 4020934"/>
                <a:gd name="connsiteY10-1138" fmla="*/ 2508113 h 3459237"/>
                <a:gd name="connsiteX11-1139" fmla="*/ 3966341 w 4020934"/>
                <a:gd name="connsiteY11-1140" fmla="*/ 2072428 h 3459237"/>
                <a:gd name="connsiteX12-1141" fmla="*/ 3815734 w 4020934"/>
                <a:gd name="connsiteY12-1142" fmla="*/ 1389318 h 3459237"/>
                <a:gd name="connsiteX13-1143" fmla="*/ 3573687 w 4020934"/>
                <a:gd name="connsiteY13-1144" fmla="*/ 867572 h 3459237"/>
                <a:gd name="connsiteX14-1145" fmla="*/ 3584445 w 4020934"/>
                <a:gd name="connsiteY14-1146" fmla="*/ 464160 h 3459237"/>
                <a:gd name="connsiteX15-1147" fmla="*/ 2895955 w 4020934"/>
                <a:gd name="connsiteY15-1148" fmla="*/ 17718 h 3459237"/>
                <a:gd name="connsiteX16-1149" fmla="*/ 2390346 w 4020934"/>
                <a:gd name="connsiteY16-1150" fmla="*/ 173704 h 3459237"/>
                <a:gd name="connsiteX17-1151" fmla="*/ 1847085 w 4020934"/>
                <a:gd name="connsiteY17-1152" fmla="*/ 119916 h 3459237"/>
                <a:gd name="connsiteX0-1153" fmla="*/ 1847085 w 4020934"/>
                <a:gd name="connsiteY0-1154" fmla="*/ 174433 h 3513754"/>
                <a:gd name="connsiteX1-1155" fmla="*/ 943442 w 4020934"/>
                <a:gd name="connsiteY1-1156" fmla="*/ 292767 h 3513754"/>
                <a:gd name="connsiteX2-1157" fmla="*/ 690637 w 4020934"/>
                <a:gd name="connsiteY2-1158" fmla="*/ 792997 h 3513754"/>
                <a:gd name="connsiteX3-1159" fmla="*/ 233437 w 4020934"/>
                <a:gd name="connsiteY3-1160" fmla="*/ 1341637 h 3513754"/>
                <a:gd name="connsiteX4-1161" fmla="*/ 125861 w 4020934"/>
                <a:gd name="connsiteY4-1162" fmla="*/ 2143082 h 3513754"/>
                <a:gd name="connsiteX5-1163" fmla="*/ 825108 w 4020934"/>
                <a:gd name="connsiteY5-1164" fmla="*/ 2804677 h 3513754"/>
                <a:gd name="connsiteX6-1165" fmla="*/ 1502840 w 4020934"/>
                <a:gd name="connsiteY6-1166" fmla="*/ 3450136 h 3513754"/>
                <a:gd name="connsiteX7-1167" fmla="*/ 2492543 w 4020934"/>
                <a:gd name="connsiteY7-1168" fmla="*/ 3374833 h 3513754"/>
                <a:gd name="connsiteX8-1169" fmla="*/ 3326261 w 4020934"/>
                <a:gd name="connsiteY8-1170" fmla="*/ 3471652 h 3513754"/>
                <a:gd name="connsiteX9-1171" fmla="*/ 3724294 w 4020934"/>
                <a:gd name="connsiteY9-1172" fmla="*/ 3197331 h 3513754"/>
                <a:gd name="connsiteX10-1173" fmla="*/ 3718915 w 4020934"/>
                <a:gd name="connsiteY10-1174" fmla="*/ 2562630 h 3513754"/>
                <a:gd name="connsiteX11-1175" fmla="*/ 3966341 w 4020934"/>
                <a:gd name="connsiteY11-1176" fmla="*/ 2126945 h 3513754"/>
                <a:gd name="connsiteX12-1177" fmla="*/ 3815734 w 4020934"/>
                <a:gd name="connsiteY12-1178" fmla="*/ 1443835 h 3513754"/>
                <a:gd name="connsiteX13-1179" fmla="*/ 3573687 w 4020934"/>
                <a:gd name="connsiteY13-1180" fmla="*/ 922089 h 3513754"/>
                <a:gd name="connsiteX14-1181" fmla="*/ 3584445 w 4020934"/>
                <a:gd name="connsiteY14-1182" fmla="*/ 518677 h 3513754"/>
                <a:gd name="connsiteX15-1183" fmla="*/ 2895955 w 4020934"/>
                <a:gd name="connsiteY15-1184" fmla="*/ 72235 h 3513754"/>
                <a:gd name="connsiteX16-1185" fmla="*/ 2390346 w 4020934"/>
                <a:gd name="connsiteY16-1186" fmla="*/ 228221 h 3513754"/>
                <a:gd name="connsiteX17-1187" fmla="*/ 1847085 w 4020934"/>
                <a:gd name="connsiteY17-1188" fmla="*/ 174433 h 3513754"/>
                <a:gd name="connsiteX0-1189" fmla="*/ 1847085 w 4020934"/>
                <a:gd name="connsiteY0-1190" fmla="*/ 174433 h 3513754"/>
                <a:gd name="connsiteX1-1191" fmla="*/ 943442 w 4020934"/>
                <a:gd name="connsiteY1-1192" fmla="*/ 292767 h 3513754"/>
                <a:gd name="connsiteX2-1193" fmla="*/ 690637 w 4020934"/>
                <a:gd name="connsiteY2-1194" fmla="*/ 792997 h 3513754"/>
                <a:gd name="connsiteX3-1195" fmla="*/ 233437 w 4020934"/>
                <a:gd name="connsiteY3-1196" fmla="*/ 1341637 h 3513754"/>
                <a:gd name="connsiteX4-1197" fmla="*/ 125861 w 4020934"/>
                <a:gd name="connsiteY4-1198" fmla="*/ 2143082 h 3513754"/>
                <a:gd name="connsiteX5-1199" fmla="*/ 825108 w 4020934"/>
                <a:gd name="connsiteY5-1200" fmla="*/ 2804677 h 3513754"/>
                <a:gd name="connsiteX6-1201" fmla="*/ 1502840 w 4020934"/>
                <a:gd name="connsiteY6-1202" fmla="*/ 3450136 h 3513754"/>
                <a:gd name="connsiteX7-1203" fmla="*/ 2492543 w 4020934"/>
                <a:gd name="connsiteY7-1204" fmla="*/ 3374833 h 3513754"/>
                <a:gd name="connsiteX8-1205" fmla="*/ 3326261 w 4020934"/>
                <a:gd name="connsiteY8-1206" fmla="*/ 3471652 h 3513754"/>
                <a:gd name="connsiteX9-1207" fmla="*/ 3724294 w 4020934"/>
                <a:gd name="connsiteY9-1208" fmla="*/ 3197331 h 3513754"/>
                <a:gd name="connsiteX10-1209" fmla="*/ 3718915 w 4020934"/>
                <a:gd name="connsiteY10-1210" fmla="*/ 2562630 h 3513754"/>
                <a:gd name="connsiteX11-1211" fmla="*/ 3966341 w 4020934"/>
                <a:gd name="connsiteY11-1212" fmla="*/ 2126945 h 3513754"/>
                <a:gd name="connsiteX12-1213" fmla="*/ 3815734 w 4020934"/>
                <a:gd name="connsiteY12-1214" fmla="*/ 1443835 h 3513754"/>
                <a:gd name="connsiteX13-1215" fmla="*/ 3573687 w 4020934"/>
                <a:gd name="connsiteY13-1216" fmla="*/ 922089 h 3513754"/>
                <a:gd name="connsiteX14-1217" fmla="*/ 3584445 w 4020934"/>
                <a:gd name="connsiteY14-1218" fmla="*/ 518677 h 3513754"/>
                <a:gd name="connsiteX15-1219" fmla="*/ 2895955 w 4020934"/>
                <a:gd name="connsiteY15-1220" fmla="*/ 72235 h 3513754"/>
                <a:gd name="connsiteX16-1221" fmla="*/ 2390346 w 4020934"/>
                <a:gd name="connsiteY16-1222" fmla="*/ 228221 h 3513754"/>
                <a:gd name="connsiteX17-1223" fmla="*/ 1847085 w 4020934"/>
                <a:gd name="connsiteY17-1224" fmla="*/ 174433 h 3513754"/>
                <a:gd name="connsiteX0-1225" fmla="*/ 1847085 w 4020934"/>
                <a:gd name="connsiteY0-1226" fmla="*/ 172598 h 3511919"/>
                <a:gd name="connsiteX1-1227" fmla="*/ 943442 w 4020934"/>
                <a:gd name="connsiteY1-1228" fmla="*/ 290932 h 3511919"/>
                <a:gd name="connsiteX2-1229" fmla="*/ 690637 w 4020934"/>
                <a:gd name="connsiteY2-1230" fmla="*/ 791162 h 3511919"/>
                <a:gd name="connsiteX3-1231" fmla="*/ 233437 w 4020934"/>
                <a:gd name="connsiteY3-1232" fmla="*/ 1339802 h 3511919"/>
                <a:gd name="connsiteX4-1233" fmla="*/ 125861 w 4020934"/>
                <a:gd name="connsiteY4-1234" fmla="*/ 2141247 h 3511919"/>
                <a:gd name="connsiteX5-1235" fmla="*/ 825108 w 4020934"/>
                <a:gd name="connsiteY5-1236" fmla="*/ 2802842 h 3511919"/>
                <a:gd name="connsiteX6-1237" fmla="*/ 1502840 w 4020934"/>
                <a:gd name="connsiteY6-1238" fmla="*/ 3448301 h 3511919"/>
                <a:gd name="connsiteX7-1239" fmla="*/ 2492543 w 4020934"/>
                <a:gd name="connsiteY7-1240" fmla="*/ 3372998 h 3511919"/>
                <a:gd name="connsiteX8-1241" fmla="*/ 3326261 w 4020934"/>
                <a:gd name="connsiteY8-1242" fmla="*/ 3469817 h 3511919"/>
                <a:gd name="connsiteX9-1243" fmla="*/ 3724294 w 4020934"/>
                <a:gd name="connsiteY9-1244" fmla="*/ 3195496 h 3511919"/>
                <a:gd name="connsiteX10-1245" fmla="*/ 3718915 w 4020934"/>
                <a:gd name="connsiteY10-1246" fmla="*/ 2560795 h 3511919"/>
                <a:gd name="connsiteX11-1247" fmla="*/ 3966341 w 4020934"/>
                <a:gd name="connsiteY11-1248" fmla="*/ 2125110 h 3511919"/>
                <a:gd name="connsiteX12-1249" fmla="*/ 3815734 w 4020934"/>
                <a:gd name="connsiteY12-1250" fmla="*/ 1442000 h 3511919"/>
                <a:gd name="connsiteX13-1251" fmla="*/ 3573687 w 4020934"/>
                <a:gd name="connsiteY13-1252" fmla="*/ 920254 h 3511919"/>
                <a:gd name="connsiteX14-1253" fmla="*/ 3584445 w 4020934"/>
                <a:gd name="connsiteY14-1254" fmla="*/ 516842 h 3511919"/>
                <a:gd name="connsiteX15-1255" fmla="*/ 2895955 w 4020934"/>
                <a:gd name="connsiteY15-1256" fmla="*/ 70400 h 3511919"/>
                <a:gd name="connsiteX16-1257" fmla="*/ 2390346 w 4020934"/>
                <a:gd name="connsiteY16-1258" fmla="*/ 226386 h 3511919"/>
                <a:gd name="connsiteX17-1259" fmla="*/ 1847085 w 4020934"/>
                <a:gd name="connsiteY17-1260" fmla="*/ 172598 h 3511919"/>
                <a:gd name="connsiteX0-1261" fmla="*/ 1847085 w 4020934"/>
                <a:gd name="connsiteY0-1262" fmla="*/ 163580 h 3502901"/>
                <a:gd name="connsiteX1-1263" fmla="*/ 943442 w 4020934"/>
                <a:gd name="connsiteY1-1264" fmla="*/ 281914 h 3502901"/>
                <a:gd name="connsiteX2-1265" fmla="*/ 690637 w 4020934"/>
                <a:gd name="connsiteY2-1266" fmla="*/ 782144 h 3502901"/>
                <a:gd name="connsiteX3-1267" fmla="*/ 233437 w 4020934"/>
                <a:gd name="connsiteY3-1268" fmla="*/ 1330784 h 3502901"/>
                <a:gd name="connsiteX4-1269" fmla="*/ 125861 w 4020934"/>
                <a:gd name="connsiteY4-1270" fmla="*/ 2132229 h 3502901"/>
                <a:gd name="connsiteX5-1271" fmla="*/ 825108 w 4020934"/>
                <a:gd name="connsiteY5-1272" fmla="*/ 2793824 h 3502901"/>
                <a:gd name="connsiteX6-1273" fmla="*/ 1502840 w 4020934"/>
                <a:gd name="connsiteY6-1274" fmla="*/ 3439283 h 3502901"/>
                <a:gd name="connsiteX7-1275" fmla="*/ 2492543 w 4020934"/>
                <a:gd name="connsiteY7-1276" fmla="*/ 3363980 h 3502901"/>
                <a:gd name="connsiteX8-1277" fmla="*/ 3326261 w 4020934"/>
                <a:gd name="connsiteY8-1278" fmla="*/ 3460799 h 3502901"/>
                <a:gd name="connsiteX9-1279" fmla="*/ 3724294 w 4020934"/>
                <a:gd name="connsiteY9-1280" fmla="*/ 3186478 h 3502901"/>
                <a:gd name="connsiteX10-1281" fmla="*/ 3718915 w 4020934"/>
                <a:gd name="connsiteY10-1282" fmla="*/ 2551777 h 3502901"/>
                <a:gd name="connsiteX11-1283" fmla="*/ 3966341 w 4020934"/>
                <a:gd name="connsiteY11-1284" fmla="*/ 2116092 h 3502901"/>
                <a:gd name="connsiteX12-1285" fmla="*/ 3815734 w 4020934"/>
                <a:gd name="connsiteY12-1286" fmla="*/ 1432982 h 3502901"/>
                <a:gd name="connsiteX13-1287" fmla="*/ 3573687 w 4020934"/>
                <a:gd name="connsiteY13-1288" fmla="*/ 911236 h 3502901"/>
                <a:gd name="connsiteX14-1289" fmla="*/ 3584445 w 4020934"/>
                <a:gd name="connsiteY14-1290" fmla="*/ 507824 h 3502901"/>
                <a:gd name="connsiteX15-1291" fmla="*/ 2895955 w 4020934"/>
                <a:gd name="connsiteY15-1292" fmla="*/ 61382 h 3502901"/>
                <a:gd name="connsiteX16-1293" fmla="*/ 2390346 w 4020934"/>
                <a:gd name="connsiteY16-1294" fmla="*/ 217368 h 3502901"/>
                <a:gd name="connsiteX17-1295" fmla="*/ 1847085 w 4020934"/>
                <a:gd name="connsiteY17-1296" fmla="*/ 163580 h 3502901"/>
                <a:gd name="connsiteX0-1297" fmla="*/ 1847085 w 4020934"/>
                <a:gd name="connsiteY0-1298" fmla="*/ 163580 h 3502901"/>
                <a:gd name="connsiteX1-1299" fmla="*/ 943442 w 4020934"/>
                <a:gd name="connsiteY1-1300" fmla="*/ 281914 h 3502901"/>
                <a:gd name="connsiteX2-1301" fmla="*/ 690637 w 4020934"/>
                <a:gd name="connsiteY2-1302" fmla="*/ 782144 h 3502901"/>
                <a:gd name="connsiteX3-1303" fmla="*/ 233437 w 4020934"/>
                <a:gd name="connsiteY3-1304" fmla="*/ 1330784 h 3502901"/>
                <a:gd name="connsiteX4-1305" fmla="*/ 125861 w 4020934"/>
                <a:gd name="connsiteY4-1306" fmla="*/ 2132229 h 3502901"/>
                <a:gd name="connsiteX5-1307" fmla="*/ 825108 w 4020934"/>
                <a:gd name="connsiteY5-1308" fmla="*/ 2793824 h 3502901"/>
                <a:gd name="connsiteX6-1309" fmla="*/ 1502840 w 4020934"/>
                <a:gd name="connsiteY6-1310" fmla="*/ 3439283 h 3502901"/>
                <a:gd name="connsiteX7-1311" fmla="*/ 2492543 w 4020934"/>
                <a:gd name="connsiteY7-1312" fmla="*/ 3363980 h 3502901"/>
                <a:gd name="connsiteX8-1313" fmla="*/ 3326261 w 4020934"/>
                <a:gd name="connsiteY8-1314" fmla="*/ 3460799 h 3502901"/>
                <a:gd name="connsiteX9-1315" fmla="*/ 3724294 w 4020934"/>
                <a:gd name="connsiteY9-1316" fmla="*/ 3186478 h 3502901"/>
                <a:gd name="connsiteX10-1317" fmla="*/ 3718915 w 4020934"/>
                <a:gd name="connsiteY10-1318" fmla="*/ 2551777 h 3502901"/>
                <a:gd name="connsiteX11-1319" fmla="*/ 3966341 w 4020934"/>
                <a:gd name="connsiteY11-1320" fmla="*/ 2116092 h 3502901"/>
                <a:gd name="connsiteX12-1321" fmla="*/ 3815734 w 4020934"/>
                <a:gd name="connsiteY12-1322" fmla="*/ 1432982 h 3502901"/>
                <a:gd name="connsiteX13-1323" fmla="*/ 3573687 w 4020934"/>
                <a:gd name="connsiteY13-1324" fmla="*/ 911236 h 3502901"/>
                <a:gd name="connsiteX14-1325" fmla="*/ 3584445 w 4020934"/>
                <a:gd name="connsiteY14-1326" fmla="*/ 507824 h 3502901"/>
                <a:gd name="connsiteX15-1327" fmla="*/ 2895955 w 4020934"/>
                <a:gd name="connsiteY15-1328" fmla="*/ 61382 h 3502901"/>
                <a:gd name="connsiteX16-1329" fmla="*/ 2390346 w 4020934"/>
                <a:gd name="connsiteY16-1330" fmla="*/ 217368 h 3502901"/>
                <a:gd name="connsiteX17-1331" fmla="*/ 1847085 w 4020934"/>
                <a:gd name="connsiteY17-1332" fmla="*/ 163580 h 3502901"/>
                <a:gd name="connsiteX0-1333" fmla="*/ 1847085 w 4020934"/>
                <a:gd name="connsiteY0-1334" fmla="*/ 163580 h 3502901"/>
                <a:gd name="connsiteX1-1335" fmla="*/ 943442 w 4020934"/>
                <a:gd name="connsiteY1-1336" fmla="*/ 281914 h 3502901"/>
                <a:gd name="connsiteX2-1337" fmla="*/ 690637 w 4020934"/>
                <a:gd name="connsiteY2-1338" fmla="*/ 782144 h 3502901"/>
                <a:gd name="connsiteX3-1339" fmla="*/ 233437 w 4020934"/>
                <a:gd name="connsiteY3-1340" fmla="*/ 1330784 h 3502901"/>
                <a:gd name="connsiteX4-1341" fmla="*/ 125861 w 4020934"/>
                <a:gd name="connsiteY4-1342" fmla="*/ 2132229 h 3502901"/>
                <a:gd name="connsiteX5-1343" fmla="*/ 825108 w 4020934"/>
                <a:gd name="connsiteY5-1344" fmla="*/ 2793824 h 3502901"/>
                <a:gd name="connsiteX6-1345" fmla="*/ 1502840 w 4020934"/>
                <a:gd name="connsiteY6-1346" fmla="*/ 3439283 h 3502901"/>
                <a:gd name="connsiteX7-1347" fmla="*/ 2492543 w 4020934"/>
                <a:gd name="connsiteY7-1348" fmla="*/ 3363980 h 3502901"/>
                <a:gd name="connsiteX8-1349" fmla="*/ 3326261 w 4020934"/>
                <a:gd name="connsiteY8-1350" fmla="*/ 3460799 h 3502901"/>
                <a:gd name="connsiteX9-1351" fmla="*/ 3724294 w 4020934"/>
                <a:gd name="connsiteY9-1352" fmla="*/ 3186478 h 3502901"/>
                <a:gd name="connsiteX10-1353" fmla="*/ 3718915 w 4020934"/>
                <a:gd name="connsiteY10-1354" fmla="*/ 2551777 h 3502901"/>
                <a:gd name="connsiteX11-1355" fmla="*/ 3966341 w 4020934"/>
                <a:gd name="connsiteY11-1356" fmla="*/ 2116092 h 3502901"/>
                <a:gd name="connsiteX12-1357" fmla="*/ 3815734 w 4020934"/>
                <a:gd name="connsiteY12-1358" fmla="*/ 1432982 h 3502901"/>
                <a:gd name="connsiteX13-1359" fmla="*/ 3573687 w 4020934"/>
                <a:gd name="connsiteY13-1360" fmla="*/ 911236 h 3502901"/>
                <a:gd name="connsiteX14-1361" fmla="*/ 3584445 w 4020934"/>
                <a:gd name="connsiteY14-1362" fmla="*/ 507824 h 3502901"/>
                <a:gd name="connsiteX15-1363" fmla="*/ 2895955 w 4020934"/>
                <a:gd name="connsiteY15-1364" fmla="*/ 61382 h 3502901"/>
                <a:gd name="connsiteX16-1365" fmla="*/ 2390346 w 4020934"/>
                <a:gd name="connsiteY16-1366" fmla="*/ 217368 h 3502901"/>
                <a:gd name="connsiteX17-1367" fmla="*/ 1847085 w 4020934"/>
                <a:gd name="connsiteY17-1368" fmla="*/ 163580 h 3502901"/>
                <a:gd name="connsiteX0-1369" fmla="*/ 1847085 w 4020934"/>
                <a:gd name="connsiteY0-1370" fmla="*/ 157390 h 3496711"/>
                <a:gd name="connsiteX1-1371" fmla="*/ 938063 w 4020934"/>
                <a:gd name="connsiteY1-1372" fmla="*/ 286482 h 3496711"/>
                <a:gd name="connsiteX2-1373" fmla="*/ 690637 w 4020934"/>
                <a:gd name="connsiteY2-1374" fmla="*/ 775954 h 3496711"/>
                <a:gd name="connsiteX3-1375" fmla="*/ 233437 w 4020934"/>
                <a:gd name="connsiteY3-1376" fmla="*/ 1324594 h 3496711"/>
                <a:gd name="connsiteX4-1377" fmla="*/ 125861 w 4020934"/>
                <a:gd name="connsiteY4-1378" fmla="*/ 2126039 h 3496711"/>
                <a:gd name="connsiteX5-1379" fmla="*/ 825108 w 4020934"/>
                <a:gd name="connsiteY5-1380" fmla="*/ 2787634 h 3496711"/>
                <a:gd name="connsiteX6-1381" fmla="*/ 1502840 w 4020934"/>
                <a:gd name="connsiteY6-1382" fmla="*/ 3433093 h 3496711"/>
                <a:gd name="connsiteX7-1383" fmla="*/ 2492543 w 4020934"/>
                <a:gd name="connsiteY7-1384" fmla="*/ 3357790 h 3496711"/>
                <a:gd name="connsiteX8-1385" fmla="*/ 3326261 w 4020934"/>
                <a:gd name="connsiteY8-1386" fmla="*/ 3454609 h 3496711"/>
                <a:gd name="connsiteX9-1387" fmla="*/ 3724294 w 4020934"/>
                <a:gd name="connsiteY9-1388" fmla="*/ 3180288 h 3496711"/>
                <a:gd name="connsiteX10-1389" fmla="*/ 3718915 w 4020934"/>
                <a:gd name="connsiteY10-1390" fmla="*/ 2545587 h 3496711"/>
                <a:gd name="connsiteX11-1391" fmla="*/ 3966341 w 4020934"/>
                <a:gd name="connsiteY11-1392" fmla="*/ 2109902 h 3496711"/>
                <a:gd name="connsiteX12-1393" fmla="*/ 3815734 w 4020934"/>
                <a:gd name="connsiteY12-1394" fmla="*/ 1426792 h 3496711"/>
                <a:gd name="connsiteX13-1395" fmla="*/ 3573687 w 4020934"/>
                <a:gd name="connsiteY13-1396" fmla="*/ 905046 h 3496711"/>
                <a:gd name="connsiteX14-1397" fmla="*/ 3584445 w 4020934"/>
                <a:gd name="connsiteY14-1398" fmla="*/ 501634 h 3496711"/>
                <a:gd name="connsiteX15-1399" fmla="*/ 2895955 w 4020934"/>
                <a:gd name="connsiteY15-1400" fmla="*/ 55192 h 3496711"/>
                <a:gd name="connsiteX16-1401" fmla="*/ 2390346 w 4020934"/>
                <a:gd name="connsiteY16-1402" fmla="*/ 211178 h 3496711"/>
                <a:gd name="connsiteX17-1403" fmla="*/ 1847085 w 4020934"/>
                <a:gd name="connsiteY17-1404" fmla="*/ 157390 h 3496711"/>
                <a:gd name="connsiteX0-1405" fmla="*/ 1847085 w 4020934"/>
                <a:gd name="connsiteY0-1406" fmla="*/ 170587 h 3509908"/>
                <a:gd name="connsiteX1-1407" fmla="*/ 938063 w 4020934"/>
                <a:gd name="connsiteY1-1408" fmla="*/ 299679 h 3509908"/>
                <a:gd name="connsiteX2-1409" fmla="*/ 690637 w 4020934"/>
                <a:gd name="connsiteY2-1410" fmla="*/ 789151 h 3509908"/>
                <a:gd name="connsiteX3-1411" fmla="*/ 233437 w 4020934"/>
                <a:gd name="connsiteY3-1412" fmla="*/ 1337791 h 3509908"/>
                <a:gd name="connsiteX4-1413" fmla="*/ 125861 w 4020934"/>
                <a:gd name="connsiteY4-1414" fmla="*/ 2139236 h 3509908"/>
                <a:gd name="connsiteX5-1415" fmla="*/ 825108 w 4020934"/>
                <a:gd name="connsiteY5-1416" fmla="*/ 2800831 h 3509908"/>
                <a:gd name="connsiteX6-1417" fmla="*/ 1502840 w 4020934"/>
                <a:gd name="connsiteY6-1418" fmla="*/ 3446290 h 3509908"/>
                <a:gd name="connsiteX7-1419" fmla="*/ 2492543 w 4020934"/>
                <a:gd name="connsiteY7-1420" fmla="*/ 3370987 h 3509908"/>
                <a:gd name="connsiteX8-1421" fmla="*/ 3326261 w 4020934"/>
                <a:gd name="connsiteY8-1422" fmla="*/ 3467806 h 3509908"/>
                <a:gd name="connsiteX9-1423" fmla="*/ 3724294 w 4020934"/>
                <a:gd name="connsiteY9-1424" fmla="*/ 3193485 h 3509908"/>
                <a:gd name="connsiteX10-1425" fmla="*/ 3718915 w 4020934"/>
                <a:gd name="connsiteY10-1426" fmla="*/ 2558784 h 3509908"/>
                <a:gd name="connsiteX11-1427" fmla="*/ 3966341 w 4020934"/>
                <a:gd name="connsiteY11-1428" fmla="*/ 2123099 h 3509908"/>
                <a:gd name="connsiteX12-1429" fmla="*/ 3815734 w 4020934"/>
                <a:gd name="connsiteY12-1430" fmla="*/ 1439989 h 3509908"/>
                <a:gd name="connsiteX13-1431" fmla="*/ 3573687 w 4020934"/>
                <a:gd name="connsiteY13-1432" fmla="*/ 918243 h 3509908"/>
                <a:gd name="connsiteX14-1433" fmla="*/ 3584445 w 4020934"/>
                <a:gd name="connsiteY14-1434" fmla="*/ 514831 h 3509908"/>
                <a:gd name="connsiteX15-1435" fmla="*/ 2895955 w 4020934"/>
                <a:gd name="connsiteY15-1436" fmla="*/ 68389 h 3509908"/>
                <a:gd name="connsiteX16-1437" fmla="*/ 2390346 w 4020934"/>
                <a:gd name="connsiteY16-1438" fmla="*/ 224375 h 3509908"/>
                <a:gd name="connsiteX17-1439" fmla="*/ 1847085 w 4020934"/>
                <a:gd name="connsiteY17-1440" fmla="*/ 170587 h 3509908"/>
                <a:gd name="connsiteX0-1441" fmla="*/ 1847085 w 4020934"/>
                <a:gd name="connsiteY0-1442" fmla="*/ 152323 h 3491644"/>
                <a:gd name="connsiteX1-1443" fmla="*/ 932684 w 4020934"/>
                <a:gd name="connsiteY1-1444" fmla="*/ 313688 h 3491644"/>
                <a:gd name="connsiteX2-1445" fmla="*/ 690637 w 4020934"/>
                <a:gd name="connsiteY2-1446" fmla="*/ 770887 h 3491644"/>
                <a:gd name="connsiteX3-1447" fmla="*/ 233437 w 4020934"/>
                <a:gd name="connsiteY3-1448" fmla="*/ 1319527 h 3491644"/>
                <a:gd name="connsiteX4-1449" fmla="*/ 125861 w 4020934"/>
                <a:gd name="connsiteY4-1450" fmla="*/ 2120972 h 3491644"/>
                <a:gd name="connsiteX5-1451" fmla="*/ 825108 w 4020934"/>
                <a:gd name="connsiteY5-1452" fmla="*/ 2782567 h 3491644"/>
                <a:gd name="connsiteX6-1453" fmla="*/ 1502840 w 4020934"/>
                <a:gd name="connsiteY6-1454" fmla="*/ 3428026 h 3491644"/>
                <a:gd name="connsiteX7-1455" fmla="*/ 2492543 w 4020934"/>
                <a:gd name="connsiteY7-1456" fmla="*/ 3352723 h 3491644"/>
                <a:gd name="connsiteX8-1457" fmla="*/ 3326261 w 4020934"/>
                <a:gd name="connsiteY8-1458" fmla="*/ 3449542 h 3491644"/>
                <a:gd name="connsiteX9-1459" fmla="*/ 3724294 w 4020934"/>
                <a:gd name="connsiteY9-1460" fmla="*/ 3175221 h 3491644"/>
                <a:gd name="connsiteX10-1461" fmla="*/ 3718915 w 4020934"/>
                <a:gd name="connsiteY10-1462" fmla="*/ 2540520 h 3491644"/>
                <a:gd name="connsiteX11-1463" fmla="*/ 3966341 w 4020934"/>
                <a:gd name="connsiteY11-1464" fmla="*/ 2104835 h 3491644"/>
                <a:gd name="connsiteX12-1465" fmla="*/ 3815734 w 4020934"/>
                <a:gd name="connsiteY12-1466" fmla="*/ 1421725 h 3491644"/>
                <a:gd name="connsiteX13-1467" fmla="*/ 3573687 w 4020934"/>
                <a:gd name="connsiteY13-1468" fmla="*/ 899979 h 3491644"/>
                <a:gd name="connsiteX14-1469" fmla="*/ 3584445 w 4020934"/>
                <a:gd name="connsiteY14-1470" fmla="*/ 496567 h 3491644"/>
                <a:gd name="connsiteX15-1471" fmla="*/ 2895955 w 4020934"/>
                <a:gd name="connsiteY15-1472" fmla="*/ 50125 h 3491644"/>
                <a:gd name="connsiteX16-1473" fmla="*/ 2390346 w 4020934"/>
                <a:gd name="connsiteY16-1474" fmla="*/ 206111 h 3491644"/>
                <a:gd name="connsiteX17-1475" fmla="*/ 1847085 w 4020934"/>
                <a:gd name="connsiteY17-1476" fmla="*/ 152323 h 3491644"/>
                <a:gd name="connsiteX0-1477" fmla="*/ 1847085 w 4020934"/>
                <a:gd name="connsiteY0-1478" fmla="*/ 152323 h 3491644"/>
                <a:gd name="connsiteX1-1479" fmla="*/ 932684 w 4020934"/>
                <a:gd name="connsiteY1-1480" fmla="*/ 313688 h 3491644"/>
                <a:gd name="connsiteX2-1481" fmla="*/ 690637 w 4020934"/>
                <a:gd name="connsiteY2-1482" fmla="*/ 770887 h 3491644"/>
                <a:gd name="connsiteX3-1483" fmla="*/ 233437 w 4020934"/>
                <a:gd name="connsiteY3-1484" fmla="*/ 1319527 h 3491644"/>
                <a:gd name="connsiteX4-1485" fmla="*/ 125861 w 4020934"/>
                <a:gd name="connsiteY4-1486" fmla="*/ 2120972 h 3491644"/>
                <a:gd name="connsiteX5-1487" fmla="*/ 825108 w 4020934"/>
                <a:gd name="connsiteY5-1488" fmla="*/ 2782567 h 3491644"/>
                <a:gd name="connsiteX6-1489" fmla="*/ 1502840 w 4020934"/>
                <a:gd name="connsiteY6-1490" fmla="*/ 3428026 h 3491644"/>
                <a:gd name="connsiteX7-1491" fmla="*/ 2492543 w 4020934"/>
                <a:gd name="connsiteY7-1492" fmla="*/ 3352723 h 3491644"/>
                <a:gd name="connsiteX8-1493" fmla="*/ 3326261 w 4020934"/>
                <a:gd name="connsiteY8-1494" fmla="*/ 3449542 h 3491644"/>
                <a:gd name="connsiteX9-1495" fmla="*/ 3724294 w 4020934"/>
                <a:gd name="connsiteY9-1496" fmla="*/ 3175221 h 3491644"/>
                <a:gd name="connsiteX10-1497" fmla="*/ 3718915 w 4020934"/>
                <a:gd name="connsiteY10-1498" fmla="*/ 2540520 h 3491644"/>
                <a:gd name="connsiteX11-1499" fmla="*/ 3966341 w 4020934"/>
                <a:gd name="connsiteY11-1500" fmla="*/ 2104835 h 3491644"/>
                <a:gd name="connsiteX12-1501" fmla="*/ 3815734 w 4020934"/>
                <a:gd name="connsiteY12-1502" fmla="*/ 1421725 h 3491644"/>
                <a:gd name="connsiteX13-1503" fmla="*/ 3573687 w 4020934"/>
                <a:gd name="connsiteY13-1504" fmla="*/ 899979 h 3491644"/>
                <a:gd name="connsiteX14-1505" fmla="*/ 3584445 w 4020934"/>
                <a:gd name="connsiteY14-1506" fmla="*/ 496567 h 3491644"/>
                <a:gd name="connsiteX15-1507" fmla="*/ 2895955 w 4020934"/>
                <a:gd name="connsiteY15-1508" fmla="*/ 50125 h 3491644"/>
                <a:gd name="connsiteX16-1509" fmla="*/ 2390346 w 4020934"/>
                <a:gd name="connsiteY16-1510" fmla="*/ 206111 h 3491644"/>
                <a:gd name="connsiteX17-1511" fmla="*/ 1847085 w 4020934"/>
                <a:gd name="connsiteY17-1512" fmla="*/ 152323 h 3491644"/>
                <a:gd name="connsiteX0-1513" fmla="*/ 1847085 w 4020934"/>
                <a:gd name="connsiteY0-1514" fmla="*/ 152323 h 3491644"/>
                <a:gd name="connsiteX1-1515" fmla="*/ 932684 w 4020934"/>
                <a:gd name="connsiteY1-1516" fmla="*/ 313688 h 3491644"/>
                <a:gd name="connsiteX2-1517" fmla="*/ 690637 w 4020934"/>
                <a:gd name="connsiteY2-1518" fmla="*/ 770887 h 3491644"/>
                <a:gd name="connsiteX3-1519" fmla="*/ 233437 w 4020934"/>
                <a:gd name="connsiteY3-1520" fmla="*/ 1319527 h 3491644"/>
                <a:gd name="connsiteX4-1521" fmla="*/ 125861 w 4020934"/>
                <a:gd name="connsiteY4-1522" fmla="*/ 2120972 h 3491644"/>
                <a:gd name="connsiteX5-1523" fmla="*/ 825108 w 4020934"/>
                <a:gd name="connsiteY5-1524" fmla="*/ 2782567 h 3491644"/>
                <a:gd name="connsiteX6-1525" fmla="*/ 1502840 w 4020934"/>
                <a:gd name="connsiteY6-1526" fmla="*/ 3428026 h 3491644"/>
                <a:gd name="connsiteX7-1527" fmla="*/ 2492543 w 4020934"/>
                <a:gd name="connsiteY7-1528" fmla="*/ 3352723 h 3491644"/>
                <a:gd name="connsiteX8-1529" fmla="*/ 3326261 w 4020934"/>
                <a:gd name="connsiteY8-1530" fmla="*/ 3449542 h 3491644"/>
                <a:gd name="connsiteX9-1531" fmla="*/ 3724294 w 4020934"/>
                <a:gd name="connsiteY9-1532" fmla="*/ 3175221 h 3491644"/>
                <a:gd name="connsiteX10-1533" fmla="*/ 3718915 w 4020934"/>
                <a:gd name="connsiteY10-1534" fmla="*/ 2540520 h 3491644"/>
                <a:gd name="connsiteX11-1535" fmla="*/ 3966341 w 4020934"/>
                <a:gd name="connsiteY11-1536" fmla="*/ 2104835 h 3491644"/>
                <a:gd name="connsiteX12-1537" fmla="*/ 3815734 w 4020934"/>
                <a:gd name="connsiteY12-1538" fmla="*/ 1421725 h 3491644"/>
                <a:gd name="connsiteX13-1539" fmla="*/ 3573687 w 4020934"/>
                <a:gd name="connsiteY13-1540" fmla="*/ 899979 h 3491644"/>
                <a:gd name="connsiteX14-1541" fmla="*/ 3584445 w 4020934"/>
                <a:gd name="connsiteY14-1542" fmla="*/ 496567 h 3491644"/>
                <a:gd name="connsiteX15-1543" fmla="*/ 2895955 w 4020934"/>
                <a:gd name="connsiteY15-1544" fmla="*/ 50125 h 3491644"/>
                <a:gd name="connsiteX16-1545" fmla="*/ 2390346 w 4020934"/>
                <a:gd name="connsiteY16-1546" fmla="*/ 206111 h 3491644"/>
                <a:gd name="connsiteX17-1547" fmla="*/ 1847085 w 4020934"/>
                <a:gd name="connsiteY17-1548" fmla="*/ 152323 h 3491644"/>
                <a:gd name="connsiteX0-1549" fmla="*/ 1847085 w 4020934"/>
                <a:gd name="connsiteY0-1550" fmla="*/ 143816 h 3483137"/>
                <a:gd name="connsiteX1-1551" fmla="*/ 932684 w 4020934"/>
                <a:gd name="connsiteY1-1552" fmla="*/ 305181 h 3483137"/>
                <a:gd name="connsiteX2-1553" fmla="*/ 690637 w 4020934"/>
                <a:gd name="connsiteY2-1554" fmla="*/ 762380 h 3483137"/>
                <a:gd name="connsiteX3-1555" fmla="*/ 233437 w 4020934"/>
                <a:gd name="connsiteY3-1556" fmla="*/ 1311020 h 3483137"/>
                <a:gd name="connsiteX4-1557" fmla="*/ 125861 w 4020934"/>
                <a:gd name="connsiteY4-1558" fmla="*/ 2112465 h 3483137"/>
                <a:gd name="connsiteX5-1559" fmla="*/ 825108 w 4020934"/>
                <a:gd name="connsiteY5-1560" fmla="*/ 2774060 h 3483137"/>
                <a:gd name="connsiteX6-1561" fmla="*/ 1502840 w 4020934"/>
                <a:gd name="connsiteY6-1562" fmla="*/ 3419519 h 3483137"/>
                <a:gd name="connsiteX7-1563" fmla="*/ 2492543 w 4020934"/>
                <a:gd name="connsiteY7-1564" fmla="*/ 3344216 h 3483137"/>
                <a:gd name="connsiteX8-1565" fmla="*/ 3326261 w 4020934"/>
                <a:gd name="connsiteY8-1566" fmla="*/ 3441035 h 3483137"/>
                <a:gd name="connsiteX9-1567" fmla="*/ 3724294 w 4020934"/>
                <a:gd name="connsiteY9-1568" fmla="*/ 3166714 h 3483137"/>
                <a:gd name="connsiteX10-1569" fmla="*/ 3718915 w 4020934"/>
                <a:gd name="connsiteY10-1570" fmla="*/ 2532013 h 3483137"/>
                <a:gd name="connsiteX11-1571" fmla="*/ 3966341 w 4020934"/>
                <a:gd name="connsiteY11-1572" fmla="*/ 2096328 h 3483137"/>
                <a:gd name="connsiteX12-1573" fmla="*/ 3815734 w 4020934"/>
                <a:gd name="connsiteY12-1574" fmla="*/ 1413218 h 3483137"/>
                <a:gd name="connsiteX13-1575" fmla="*/ 3573687 w 4020934"/>
                <a:gd name="connsiteY13-1576" fmla="*/ 891472 h 3483137"/>
                <a:gd name="connsiteX14-1577" fmla="*/ 3584445 w 4020934"/>
                <a:gd name="connsiteY14-1578" fmla="*/ 488060 h 3483137"/>
                <a:gd name="connsiteX15-1579" fmla="*/ 2895955 w 4020934"/>
                <a:gd name="connsiteY15-1580" fmla="*/ 41618 h 3483137"/>
                <a:gd name="connsiteX16-1581" fmla="*/ 2390346 w 4020934"/>
                <a:gd name="connsiteY16-1582" fmla="*/ 197604 h 3483137"/>
                <a:gd name="connsiteX17-1583" fmla="*/ 1847085 w 4020934"/>
                <a:gd name="connsiteY17-1584" fmla="*/ 143816 h 3483137"/>
                <a:gd name="connsiteX0-1585" fmla="*/ 1847085 w 4020934"/>
                <a:gd name="connsiteY0-1586" fmla="*/ 143816 h 3483137"/>
                <a:gd name="connsiteX1-1587" fmla="*/ 932684 w 4020934"/>
                <a:gd name="connsiteY1-1588" fmla="*/ 305181 h 3483137"/>
                <a:gd name="connsiteX2-1589" fmla="*/ 690637 w 4020934"/>
                <a:gd name="connsiteY2-1590" fmla="*/ 762380 h 3483137"/>
                <a:gd name="connsiteX3-1591" fmla="*/ 233437 w 4020934"/>
                <a:gd name="connsiteY3-1592" fmla="*/ 1311020 h 3483137"/>
                <a:gd name="connsiteX4-1593" fmla="*/ 125861 w 4020934"/>
                <a:gd name="connsiteY4-1594" fmla="*/ 2112465 h 3483137"/>
                <a:gd name="connsiteX5-1595" fmla="*/ 825108 w 4020934"/>
                <a:gd name="connsiteY5-1596" fmla="*/ 2774060 h 3483137"/>
                <a:gd name="connsiteX6-1597" fmla="*/ 1502840 w 4020934"/>
                <a:gd name="connsiteY6-1598" fmla="*/ 3419519 h 3483137"/>
                <a:gd name="connsiteX7-1599" fmla="*/ 2492543 w 4020934"/>
                <a:gd name="connsiteY7-1600" fmla="*/ 3349595 h 3483137"/>
                <a:gd name="connsiteX8-1601" fmla="*/ 3326261 w 4020934"/>
                <a:gd name="connsiteY8-1602" fmla="*/ 3441035 h 3483137"/>
                <a:gd name="connsiteX9-1603" fmla="*/ 3724294 w 4020934"/>
                <a:gd name="connsiteY9-1604" fmla="*/ 3166714 h 3483137"/>
                <a:gd name="connsiteX10-1605" fmla="*/ 3718915 w 4020934"/>
                <a:gd name="connsiteY10-1606" fmla="*/ 2532013 h 3483137"/>
                <a:gd name="connsiteX11-1607" fmla="*/ 3966341 w 4020934"/>
                <a:gd name="connsiteY11-1608" fmla="*/ 2096328 h 3483137"/>
                <a:gd name="connsiteX12-1609" fmla="*/ 3815734 w 4020934"/>
                <a:gd name="connsiteY12-1610" fmla="*/ 1413218 h 3483137"/>
                <a:gd name="connsiteX13-1611" fmla="*/ 3573687 w 4020934"/>
                <a:gd name="connsiteY13-1612" fmla="*/ 891472 h 3483137"/>
                <a:gd name="connsiteX14-1613" fmla="*/ 3584445 w 4020934"/>
                <a:gd name="connsiteY14-1614" fmla="*/ 488060 h 3483137"/>
                <a:gd name="connsiteX15-1615" fmla="*/ 2895955 w 4020934"/>
                <a:gd name="connsiteY15-1616" fmla="*/ 41618 h 3483137"/>
                <a:gd name="connsiteX16-1617" fmla="*/ 2390346 w 4020934"/>
                <a:gd name="connsiteY16-1618" fmla="*/ 197604 h 3483137"/>
                <a:gd name="connsiteX17-1619" fmla="*/ 1847085 w 4020934"/>
                <a:gd name="connsiteY17-1620" fmla="*/ 143816 h 3483137"/>
                <a:gd name="connsiteX0-1621" fmla="*/ 1847085 w 4020934"/>
                <a:gd name="connsiteY0-1622" fmla="*/ 143816 h 3483137"/>
                <a:gd name="connsiteX1-1623" fmla="*/ 932684 w 4020934"/>
                <a:gd name="connsiteY1-1624" fmla="*/ 305181 h 3483137"/>
                <a:gd name="connsiteX2-1625" fmla="*/ 690637 w 4020934"/>
                <a:gd name="connsiteY2-1626" fmla="*/ 762380 h 3483137"/>
                <a:gd name="connsiteX3-1627" fmla="*/ 233437 w 4020934"/>
                <a:gd name="connsiteY3-1628" fmla="*/ 1311020 h 3483137"/>
                <a:gd name="connsiteX4-1629" fmla="*/ 125861 w 4020934"/>
                <a:gd name="connsiteY4-1630" fmla="*/ 2112465 h 3483137"/>
                <a:gd name="connsiteX5-1631" fmla="*/ 825108 w 4020934"/>
                <a:gd name="connsiteY5-1632" fmla="*/ 2774060 h 3483137"/>
                <a:gd name="connsiteX6-1633" fmla="*/ 1502840 w 4020934"/>
                <a:gd name="connsiteY6-1634" fmla="*/ 3419519 h 3483137"/>
                <a:gd name="connsiteX7-1635" fmla="*/ 2492543 w 4020934"/>
                <a:gd name="connsiteY7-1636" fmla="*/ 3349595 h 3483137"/>
                <a:gd name="connsiteX8-1637" fmla="*/ 3326261 w 4020934"/>
                <a:gd name="connsiteY8-1638" fmla="*/ 3441035 h 3483137"/>
                <a:gd name="connsiteX9-1639" fmla="*/ 3724294 w 4020934"/>
                <a:gd name="connsiteY9-1640" fmla="*/ 3166714 h 3483137"/>
                <a:gd name="connsiteX10-1641" fmla="*/ 3718915 w 4020934"/>
                <a:gd name="connsiteY10-1642" fmla="*/ 2532013 h 3483137"/>
                <a:gd name="connsiteX11-1643" fmla="*/ 3966341 w 4020934"/>
                <a:gd name="connsiteY11-1644" fmla="*/ 2096328 h 3483137"/>
                <a:gd name="connsiteX12-1645" fmla="*/ 3815734 w 4020934"/>
                <a:gd name="connsiteY12-1646" fmla="*/ 1413218 h 3483137"/>
                <a:gd name="connsiteX13-1647" fmla="*/ 3573687 w 4020934"/>
                <a:gd name="connsiteY13-1648" fmla="*/ 891472 h 3483137"/>
                <a:gd name="connsiteX14-1649" fmla="*/ 3584445 w 4020934"/>
                <a:gd name="connsiteY14-1650" fmla="*/ 488060 h 3483137"/>
                <a:gd name="connsiteX15-1651" fmla="*/ 2895955 w 4020934"/>
                <a:gd name="connsiteY15-1652" fmla="*/ 41618 h 3483137"/>
                <a:gd name="connsiteX16-1653" fmla="*/ 2390346 w 4020934"/>
                <a:gd name="connsiteY16-1654" fmla="*/ 197604 h 3483137"/>
                <a:gd name="connsiteX17-1655" fmla="*/ 1847085 w 4020934"/>
                <a:gd name="connsiteY17-1656" fmla="*/ 143816 h 3483137"/>
                <a:gd name="connsiteX0-1657" fmla="*/ 1847085 w 4020934"/>
                <a:gd name="connsiteY0-1658" fmla="*/ 143816 h 3483137"/>
                <a:gd name="connsiteX1-1659" fmla="*/ 932684 w 4020934"/>
                <a:gd name="connsiteY1-1660" fmla="*/ 305181 h 3483137"/>
                <a:gd name="connsiteX2-1661" fmla="*/ 690637 w 4020934"/>
                <a:gd name="connsiteY2-1662" fmla="*/ 762380 h 3483137"/>
                <a:gd name="connsiteX3-1663" fmla="*/ 233437 w 4020934"/>
                <a:gd name="connsiteY3-1664" fmla="*/ 1311020 h 3483137"/>
                <a:gd name="connsiteX4-1665" fmla="*/ 125861 w 4020934"/>
                <a:gd name="connsiteY4-1666" fmla="*/ 2112465 h 3483137"/>
                <a:gd name="connsiteX5-1667" fmla="*/ 825108 w 4020934"/>
                <a:gd name="connsiteY5-1668" fmla="*/ 2774060 h 3483137"/>
                <a:gd name="connsiteX6-1669" fmla="*/ 1502840 w 4020934"/>
                <a:gd name="connsiteY6-1670" fmla="*/ 3419519 h 3483137"/>
                <a:gd name="connsiteX7-1671" fmla="*/ 2492543 w 4020934"/>
                <a:gd name="connsiteY7-1672" fmla="*/ 3349595 h 3483137"/>
                <a:gd name="connsiteX8-1673" fmla="*/ 3326261 w 4020934"/>
                <a:gd name="connsiteY8-1674" fmla="*/ 3441035 h 3483137"/>
                <a:gd name="connsiteX9-1675" fmla="*/ 3724294 w 4020934"/>
                <a:gd name="connsiteY9-1676" fmla="*/ 3166714 h 3483137"/>
                <a:gd name="connsiteX10-1677" fmla="*/ 3718915 w 4020934"/>
                <a:gd name="connsiteY10-1678" fmla="*/ 2532013 h 3483137"/>
                <a:gd name="connsiteX11-1679" fmla="*/ 3966341 w 4020934"/>
                <a:gd name="connsiteY11-1680" fmla="*/ 2096328 h 3483137"/>
                <a:gd name="connsiteX12-1681" fmla="*/ 3815734 w 4020934"/>
                <a:gd name="connsiteY12-1682" fmla="*/ 1413218 h 3483137"/>
                <a:gd name="connsiteX13-1683" fmla="*/ 3573687 w 4020934"/>
                <a:gd name="connsiteY13-1684" fmla="*/ 891472 h 3483137"/>
                <a:gd name="connsiteX14-1685" fmla="*/ 3584445 w 4020934"/>
                <a:gd name="connsiteY14-1686" fmla="*/ 488060 h 3483137"/>
                <a:gd name="connsiteX15-1687" fmla="*/ 2895955 w 4020934"/>
                <a:gd name="connsiteY15-1688" fmla="*/ 41618 h 3483137"/>
                <a:gd name="connsiteX16-1689" fmla="*/ 2390346 w 4020934"/>
                <a:gd name="connsiteY16-1690" fmla="*/ 197604 h 3483137"/>
                <a:gd name="connsiteX17-1691" fmla="*/ 1847085 w 4020934"/>
                <a:gd name="connsiteY17-1692" fmla="*/ 143816 h 3483137"/>
                <a:gd name="connsiteX0-1693" fmla="*/ 1847085 w 4020934"/>
                <a:gd name="connsiteY0-1694" fmla="*/ 143816 h 3483137"/>
                <a:gd name="connsiteX1-1695" fmla="*/ 932684 w 4020934"/>
                <a:gd name="connsiteY1-1696" fmla="*/ 305181 h 3483137"/>
                <a:gd name="connsiteX2-1697" fmla="*/ 690637 w 4020934"/>
                <a:gd name="connsiteY2-1698" fmla="*/ 762380 h 3483137"/>
                <a:gd name="connsiteX3-1699" fmla="*/ 233437 w 4020934"/>
                <a:gd name="connsiteY3-1700" fmla="*/ 1311020 h 3483137"/>
                <a:gd name="connsiteX4-1701" fmla="*/ 125861 w 4020934"/>
                <a:gd name="connsiteY4-1702" fmla="*/ 2112465 h 3483137"/>
                <a:gd name="connsiteX5-1703" fmla="*/ 825108 w 4020934"/>
                <a:gd name="connsiteY5-1704" fmla="*/ 2774060 h 3483137"/>
                <a:gd name="connsiteX6-1705" fmla="*/ 1502840 w 4020934"/>
                <a:gd name="connsiteY6-1706" fmla="*/ 3419519 h 3483137"/>
                <a:gd name="connsiteX7-1707" fmla="*/ 2492543 w 4020934"/>
                <a:gd name="connsiteY7-1708" fmla="*/ 3349595 h 3483137"/>
                <a:gd name="connsiteX8-1709" fmla="*/ 3326261 w 4020934"/>
                <a:gd name="connsiteY8-1710" fmla="*/ 3441035 h 3483137"/>
                <a:gd name="connsiteX9-1711" fmla="*/ 3724294 w 4020934"/>
                <a:gd name="connsiteY9-1712" fmla="*/ 3166714 h 3483137"/>
                <a:gd name="connsiteX10-1713" fmla="*/ 3718915 w 4020934"/>
                <a:gd name="connsiteY10-1714" fmla="*/ 2532013 h 3483137"/>
                <a:gd name="connsiteX11-1715" fmla="*/ 3966341 w 4020934"/>
                <a:gd name="connsiteY11-1716" fmla="*/ 2096328 h 3483137"/>
                <a:gd name="connsiteX12-1717" fmla="*/ 3815734 w 4020934"/>
                <a:gd name="connsiteY12-1718" fmla="*/ 1413218 h 3483137"/>
                <a:gd name="connsiteX13-1719" fmla="*/ 3573687 w 4020934"/>
                <a:gd name="connsiteY13-1720" fmla="*/ 891472 h 3483137"/>
                <a:gd name="connsiteX14-1721" fmla="*/ 3584445 w 4020934"/>
                <a:gd name="connsiteY14-1722" fmla="*/ 488060 h 3483137"/>
                <a:gd name="connsiteX15-1723" fmla="*/ 2895955 w 4020934"/>
                <a:gd name="connsiteY15-1724" fmla="*/ 41618 h 3483137"/>
                <a:gd name="connsiteX16-1725" fmla="*/ 2390346 w 4020934"/>
                <a:gd name="connsiteY16-1726" fmla="*/ 197604 h 3483137"/>
                <a:gd name="connsiteX17-1727" fmla="*/ 1847085 w 4020934"/>
                <a:gd name="connsiteY17-1728" fmla="*/ 143816 h 3483137"/>
                <a:gd name="connsiteX0-1729" fmla="*/ 1847085 w 4020934"/>
                <a:gd name="connsiteY0-1730" fmla="*/ 143816 h 3483137"/>
                <a:gd name="connsiteX1-1731" fmla="*/ 932684 w 4020934"/>
                <a:gd name="connsiteY1-1732" fmla="*/ 305181 h 3483137"/>
                <a:gd name="connsiteX2-1733" fmla="*/ 690637 w 4020934"/>
                <a:gd name="connsiteY2-1734" fmla="*/ 762380 h 3483137"/>
                <a:gd name="connsiteX3-1735" fmla="*/ 233437 w 4020934"/>
                <a:gd name="connsiteY3-1736" fmla="*/ 1311020 h 3483137"/>
                <a:gd name="connsiteX4-1737" fmla="*/ 125861 w 4020934"/>
                <a:gd name="connsiteY4-1738" fmla="*/ 2112465 h 3483137"/>
                <a:gd name="connsiteX5-1739" fmla="*/ 825108 w 4020934"/>
                <a:gd name="connsiteY5-1740" fmla="*/ 2774060 h 3483137"/>
                <a:gd name="connsiteX6-1741" fmla="*/ 1502840 w 4020934"/>
                <a:gd name="connsiteY6-1742" fmla="*/ 3419519 h 3483137"/>
                <a:gd name="connsiteX7-1743" fmla="*/ 2492543 w 4020934"/>
                <a:gd name="connsiteY7-1744" fmla="*/ 3349595 h 3483137"/>
                <a:gd name="connsiteX8-1745" fmla="*/ 3326261 w 4020934"/>
                <a:gd name="connsiteY8-1746" fmla="*/ 3441035 h 3483137"/>
                <a:gd name="connsiteX9-1747" fmla="*/ 3724294 w 4020934"/>
                <a:gd name="connsiteY9-1748" fmla="*/ 3166714 h 3483137"/>
                <a:gd name="connsiteX10-1749" fmla="*/ 3718915 w 4020934"/>
                <a:gd name="connsiteY10-1750" fmla="*/ 2532013 h 3483137"/>
                <a:gd name="connsiteX11-1751" fmla="*/ 3966341 w 4020934"/>
                <a:gd name="connsiteY11-1752" fmla="*/ 2096328 h 3483137"/>
                <a:gd name="connsiteX12-1753" fmla="*/ 3815734 w 4020934"/>
                <a:gd name="connsiteY12-1754" fmla="*/ 1413218 h 3483137"/>
                <a:gd name="connsiteX13-1755" fmla="*/ 3573687 w 4020934"/>
                <a:gd name="connsiteY13-1756" fmla="*/ 891472 h 3483137"/>
                <a:gd name="connsiteX14-1757" fmla="*/ 3584445 w 4020934"/>
                <a:gd name="connsiteY14-1758" fmla="*/ 488060 h 3483137"/>
                <a:gd name="connsiteX15-1759" fmla="*/ 2895955 w 4020934"/>
                <a:gd name="connsiteY15-1760" fmla="*/ 41618 h 3483137"/>
                <a:gd name="connsiteX16-1761" fmla="*/ 2390346 w 4020934"/>
                <a:gd name="connsiteY16-1762" fmla="*/ 197604 h 3483137"/>
                <a:gd name="connsiteX17-1763" fmla="*/ 1847085 w 4020934"/>
                <a:gd name="connsiteY17-1764" fmla="*/ 143816 h 3483137"/>
                <a:gd name="connsiteX0-1765" fmla="*/ 1847085 w 4020934"/>
                <a:gd name="connsiteY0-1766" fmla="*/ 143816 h 3483137"/>
                <a:gd name="connsiteX1-1767" fmla="*/ 932684 w 4020934"/>
                <a:gd name="connsiteY1-1768" fmla="*/ 305181 h 3483137"/>
                <a:gd name="connsiteX2-1769" fmla="*/ 690637 w 4020934"/>
                <a:gd name="connsiteY2-1770" fmla="*/ 762380 h 3483137"/>
                <a:gd name="connsiteX3-1771" fmla="*/ 233437 w 4020934"/>
                <a:gd name="connsiteY3-1772" fmla="*/ 1311020 h 3483137"/>
                <a:gd name="connsiteX4-1773" fmla="*/ 125861 w 4020934"/>
                <a:gd name="connsiteY4-1774" fmla="*/ 2112465 h 3483137"/>
                <a:gd name="connsiteX5-1775" fmla="*/ 825108 w 4020934"/>
                <a:gd name="connsiteY5-1776" fmla="*/ 2774060 h 3483137"/>
                <a:gd name="connsiteX6-1777" fmla="*/ 1502840 w 4020934"/>
                <a:gd name="connsiteY6-1778" fmla="*/ 3419519 h 3483137"/>
                <a:gd name="connsiteX7-1779" fmla="*/ 2492543 w 4020934"/>
                <a:gd name="connsiteY7-1780" fmla="*/ 3349595 h 3483137"/>
                <a:gd name="connsiteX8-1781" fmla="*/ 3326261 w 4020934"/>
                <a:gd name="connsiteY8-1782" fmla="*/ 3441035 h 3483137"/>
                <a:gd name="connsiteX9-1783" fmla="*/ 3724294 w 4020934"/>
                <a:gd name="connsiteY9-1784" fmla="*/ 3166714 h 3483137"/>
                <a:gd name="connsiteX10-1785" fmla="*/ 3718915 w 4020934"/>
                <a:gd name="connsiteY10-1786" fmla="*/ 2532013 h 3483137"/>
                <a:gd name="connsiteX11-1787" fmla="*/ 3966341 w 4020934"/>
                <a:gd name="connsiteY11-1788" fmla="*/ 2096328 h 3483137"/>
                <a:gd name="connsiteX12-1789" fmla="*/ 3815734 w 4020934"/>
                <a:gd name="connsiteY12-1790" fmla="*/ 1413218 h 3483137"/>
                <a:gd name="connsiteX13-1791" fmla="*/ 3573687 w 4020934"/>
                <a:gd name="connsiteY13-1792" fmla="*/ 891472 h 3483137"/>
                <a:gd name="connsiteX14-1793" fmla="*/ 3584445 w 4020934"/>
                <a:gd name="connsiteY14-1794" fmla="*/ 488060 h 3483137"/>
                <a:gd name="connsiteX15-1795" fmla="*/ 2895955 w 4020934"/>
                <a:gd name="connsiteY15-1796" fmla="*/ 41618 h 3483137"/>
                <a:gd name="connsiteX16-1797" fmla="*/ 2390346 w 4020934"/>
                <a:gd name="connsiteY16-1798" fmla="*/ 197604 h 3483137"/>
                <a:gd name="connsiteX17-1799" fmla="*/ 1847085 w 4020934"/>
                <a:gd name="connsiteY17-1800" fmla="*/ 143816 h 3483137"/>
                <a:gd name="connsiteX0-1801" fmla="*/ 1847085 w 4020934"/>
                <a:gd name="connsiteY0-1802" fmla="*/ 143816 h 3483137"/>
                <a:gd name="connsiteX1-1803" fmla="*/ 932684 w 4020934"/>
                <a:gd name="connsiteY1-1804" fmla="*/ 305181 h 3483137"/>
                <a:gd name="connsiteX2-1805" fmla="*/ 690637 w 4020934"/>
                <a:gd name="connsiteY2-1806" fmla="*/ 762380 h 3483137"/>
                <a:gd name="connsiteX3-1807" fmla="*/ 233437 w 4020934"/>
                <a:gd name="connsiteY3-1808" fmla="*/ 1311020 h 3483137"/>
                <a:gd name="connsiteX4-1809" fmla="*/ 125861 w 4020934"/>
                <a:gd name="connsiteY4-1810" fmla="*/ 2112465 h 3483137"/>
                <a:gd name="connsiteX5-1811" fmla="*/ 825108 w 4020934"/>
                <a:gd name="connsiteY5-1812" fmla="*/ 2774060 h 3483137"/>
                <a:gd name="connsiteX6-1813" fmla="*/ 1502840 w 4020934"/>
                <a:gd name="connsiteY6-1814" fmla="*/ 3419519 h 3483137"/>
                <a:gd name="connsiteX7-1815" fmla="*/ 2492543 w 4020934"/>
                <a:gd name="connsiteY7-1816" fmla="*/ 3349595 h 3483137"/>
                <a:gd name="connsiteX8-1817" fmla="*/ 3326261 w 4020934"/>
                <a:gd name="connsiteY8-1818" fmla="*/ 3441035 h 3483137"/>
                <a:gd name="connsiteX9-1819" fmla="*/ 3724294 w 4020934"/>
                <a:gd name="connsiteY9-1820" fmla="*/ 3166714 h 3483137"/>
                <a:gd name="connsiteX10-1821" fmla="*/ 3692021 w 4020934"/>
                <a:gd name="connsiteY10-1822" fmla="*/ 2526634 h 3483137"/>
                <a:gd name="connsiteX11-1823" fmla="*/ 3966341 w 4020934"/>
                <a:gd name="connsiteY11-1824" fmla="*/ 2096328 h 3483137"/>
                <a:gd name="connsiteX12-1825" fmla="*/ 3815734 w 4020934"/>
                <a:gd name="connsiteY12-1826" fmla="*/ 1413218 h 3483137"/>
                <a:gd name="connsiteX13-1827" fmla="*/ 3573687 w 4020934"/>
                <a:gd name="connsiteY13-1828" fmla="*/ 891472 h 3483137"/>
                <a:gd name="connsiteX14-1829" fmla="*/ 3584445 w 4020934"/>
                <a:gd name="connsiteY14-1830" fmla="*/ 488060 h 3483137"/>
                <a:gd name="connsiteX15-1831" fmla="*/ 2895955 w 4020934"/>
                <a:gd name="connsiteY15-1832" fmla="*/ 41618 h 3483137"/>
                <a:gd name="connsiteX16-1833" fmla="*/ 2390346 w 4020934"/>
                <a:gd name="connsiteY16-1834" fmla="*/ 197604 h 3483137"/>
                <a:gd name="connsiteX17-1835" fmla="*/ 1847085 w 4020934"/>
                <a:gd name="connsiteY17-1836" fmla="*/ 143816 h 3483137"/>
                <a:gd name="connsiteX0-1837" fmla="*/ 1847085 w 4020934"/>
                <a:gd name="connsiteY0-1838" fmla="*/ 143816 h 3483137"/>
                <a:gd name="connsiteX1-1839" fmla="*/ 932684 w 4020934"/>
                <a:gd name="connsiteY1-1840" fmla="*/ 305181 h 3483137"/>
                <a:gd name="connsiteX2-1841" fmla="*/ 690637 w 4020934"/>
                <a:gd name="connsiteY2-1842" fmla="*/ 762380 h 3483137"/>
                <a:gd name="connsiteX3-1843" fmla="*/ 233437 w 4020934"/>
                <a:gd name="connsiteY3-1844" fmla="*/ 1311020 h 3483137"/>
                <a:gd name="connsiteX4-1845" fmla="*/ 125861 w 4020934"/>
                <a:gd name="connsiteY4-1846" fmla="*/ 2112465 h 3483137"/>
                <a:gd name="connsiteX5-1847" fmla="*/ 825108 w 4020934"/>
                <a:gd name="connsiteY5-1848" fmla="*/ 2774060 h 3483137"/>
                <a:gd name="connsiteX6-1849" fmla="*/ 1502840 w 4020934"/>
                <a:gd name="connsiteY6-1850" fmla="*/ 3419519 h 3483137"/>
                <a:gd name="connsiteX7-1851" fmla="*/ 2492543 w 4020934"/>
                <a:gd name="connsiteY7-1852" fmla="*/ 3349595 h 3483137"/>
                <a:gd name="connsiteX8-1853" fmla="*/ 3326261 w 4020934"/>
                <a:gd name="connsiteY8-1854" fmla="*/ 3441035 h 3483137"/>
                <a:gd name="connsiteX9-1855" fmla="*/ 3724294 w 4020934"/>
                <a:gd name="connsiteY9-1856" fmla="*/ 3166714 h 3483137"/>
                <a:gd name="connsiteX10-1857" fmla="*/ 3692021 w 4020934"/>
                <a:gd name="connsiteY10-1858" fmla="*/ 2526634 h 3483137"/>
                <a:gd name="connsiteX11-1859" fmla="*/ 3966341 w 4020934"/>
                <a:gd name="connsiteY11-1860" fmla="*/ 2096328 h 3483137"/>
                <a:gd name="connsiteX12-1861" fmla="*/ 3815734 w 4020934"/>
                <a:gd name="connsiteY12-1862" fmla="*/ 1413218 h 3483137"/>
                <a:gd name="connsiteX13-1863" fmla="*/ 3573687 w 4020934"/>
                <a:gd name="connsiteY13-1864" fmla="*/ 891472 h 3483137"/>
                <a:gd name="connsiteX14-1865" fmla="*/ 3584445 w 4020934"/>
                <a:gd name="connsiteY14-1866" fmla="*/ 488060 h 3483137"/>
                <a:gd name="connsiteX15-1867" fmla="*/ 2895955 w 4020934"/>
                <a:gd name="connsiteY15-1868" fmla="*/ 41618 h 3483137"/>
                <a:gd name="connsiteX16-1869" fmla="*/ 2390346 w 4020934"/>
                <a:gd name="connsiteY16-1870" fmla="*/ 197604 h 3483137"/>
                <a:gd name="connsiteX17-1871" fmla="*/ 1847085 w 4020934"/>
                <a:gd name="connsiteY17-1872" fmla="*/ 143816 h 3483137"/>
                <a:gd name="connsiteX0-1873" fmla="*/ 1847085 w 4020934"/>
                <a:gd name="connsiteY0-1874" fmla="*/ 143816 h 3483137"/>
                <a:gd name="connsiteX1-1875" fmla="*/ 932684 w 4020934"/>
                <a:gd name="connsiteY1-1876" fmla="*/ 305181 h 3483137"/>
                <a:gd name="connsiteX2-1877" fmla="*/ 690637 w 4020934"/>
                <a:gd name="connsiteY2-1878" fmla="*/ 762380 h 3483137"/>
                <a:gd name="connsiteX3-1879" fmla="*/ 233437 w 4020934"/>
                <a:gd name="connsiteY3-1880" fmla="*/ 1311020 h 3483137"/>
                <a:gd name="connsiteX4-1881" fmla="*/ 125861 w 4020934"/>
                <a:gd name="connsiteY4-1882" fmla="*/ 2112465 h 3483137"/>
                <a:gd name="connsiteX5-1883" fmla="*/ 825108 w 4020934"/>
                <a:gd name="connsiteY5-1884" fmla="*/ 2774060 h 3483137"/>
                <a:gd name="connsiteX6-1885" fmla="*/ 1502840 w 4020934"/>
                <a:gd name="connsiteY6-1886" fmla="*/ 3419519 h 3483137"/>
                <a:gd name="connsiteX7-1887" fmla="*/ 2492543 w 4020934"/>
                <a:gd name="connsiteY7-1888" fmla="*/ 3349595 h 3483137"/>
                <a:gd name="connsiteX8-1889" fmla="*/ 3326261 w 4020934"/>
                <a:gd name="connsiteY8-1890" fmla="*/ 3441035 h 3483137"/>
                <a:gd name="connsiteX9-1891" fmla="*/ 3724294 w 4020934"/>
                <a:gd name="connsiteY9-1892" fmla="*/ 3166714 h 3483137"/>
                <a:gd name="connsiteX10-1893" fmla="*/ 3692021 w 4020934"/>
                <a:gd name="connsiteY10-1894" fmla="*/ 2526634 h 3483137"/>
                <a:gd name="connsiteX11-1895" fmla="*/ 3966341 w 4020934"/>
                <a:gd name="connsiteY11-1896" fmla="*/ 2096328 h 3483137"/>
                <a:gd name="connsiteX12-1897" fmla="*/ 3815734 w 4020934"/>
                <a:gd name="connsiteY12-1898" fmla="*/ 1413218 h 3483137"/>
                <a:gd name="connsiteX13-1899" fmla="*/ 3573687 w 4020934"/>
                <a:gd name="connsiteY13-1900" fmla="*/ 891472 h 3483137"/>
                <a:gd name="connsiteX14-1901" fmla="*/ 3584445 w 4020934"/>
                <a:gd name="connsiteY14-1902" fmla="*/ 488060 h 3483137"/>
                <a:gd name="connsiteX15-1903" fmla="*/ 2895955 w 4020934"/>
                <a:gd name="connsiteY15-1904" fmla="*/ 41618 h 3483137"/>
                <a:gd name="connsiteX16-1905" fmla="*/ 2390346 w 4020934"/>
                <a:gd name="connsiteY16-1906" fmla="*/ 197604 h 3483137"/>
                <a:gd name="connsiteX17-1907" fmla="*/ 1847085 w 4020934"/>
                <a:gd name="connsiteY17-1908" fmla="*/ 143816 h 3483137"/>
                <a:gd name="connsiteX0-1909" fmla="*/ 1847085 w 4032576"/>
                <a:gd name="connsiteY0-1910" fmla="*/ 143816 h 3483137"/>
                <a:gd name="connsiteX1-1911" fmla="*/ 932684 w 4032576"/>
                <a:gd name="connsiteY1-1912" fmla="*/ 305181 h 3483137"/>
                <a:gd name="connsiteX2-1913" fmla="*/ 690637 w 4032576"/>
                <a:gd name="connsiteY2-1914" fmla="*/ 762380 h 3483137"/>
                <a:gd name="connsiteX3-1915" fmla="*/ 233437 w 4032576"/>
                <a:gd name="connsiteY3-1916" fmla="*/ 1311020 h 3483137"/>
                <a:gd name="connsiteX4-1917" fmla="*/ 125861 w 4032576"/>
                <a:gd name="connsiteY4-1918" fmla="*/ 2112465 h 3483137"/>
                <a:gd name="connsiteX5-1919" fmla="*/ 825108 w 4032576"/>
                <a:gd name="connsiteY5-1920" fmla="*/ 2774060 h 3483137"/>
                <a:gd name="connsiteX6-1921" fmla="*/ 1502840 w 4032576"/>
                <a:gd name="connsiteY6-1922" fmla="*/ 3419519 h 3483137"/>
                <a:gd name="connsiteX7-1923" fmla="*/ 2492543 w 4032576"/>
                <a:gd name="connsiteY7-1924" fmla="*/ 3349595 h 3483137"/>
                <a:gd name="connsiteX8-1925" fmla="*/ 3326261 w 4032576"/>
                <a:gd name="connsiteY8-1926" fmla="*/ 3441035 h 3483137"/>
                <a:gd name="connsiteX9-1927" fmla="*/ 3724294 w 4032576"/>
                <a:gd name="connsiteY9-1928" fmla="*/ 3166714 h 3483137"/>
                <a:gd name="connsiteX10-1929" fmla="*/ 3692021 w 4032576"/>
                <a:gd name="connsiteY10-1930" fmla="*/ 2526634 h 3483137"/>
                <a:gd name="connsiteX11-1931" fmla="*/ 3966341 w 4032576"/>
                <a:gd name="connsiteY11-1932" fmla="*/ 2096328 h 3483137"/>
                <a:gd name="connsiteX12-1933" fmla="*/ 3815734 w 4032576"/>
                <a:gd name="connsiteY12-1934" fmla="*/ 1413218 h 3483137"/>
                <a:gd name="connsiteX13-1935" fmla="*/ 3573687 w 4032576"/>
                <a:gd name="connsiteY13-1936" fmla="*/ 891472 h 3483137"/>
                <a:gd name="connsiteX14-1937" fmla="*/ 3584445 w 4032576"/>
                <a:gd name="connsiteY14-1938" fmla="*/ 488060 h 3483137"/>
                <a:gd name="connsiteX15-1939" fmla="*/ 2895955 w 4032576"/>
                <a:gd name="connsiteY15-1940" fmla="*/ 41618 h 3483137"/>
                <a:gd name="connsiteX16-1941" fmla="*/ 2390346 w 4032576"/>
                <a:gd name="connsiteY16-1942" fmla="*/ 197604 h 3483137"/>
                <a:gd name="connsiteX17-1943" fmla="*/ 1847085 w 4032576"/>
                <a:gd name="connsiteY17-1944" fmla="*/ 143816 h 3483137"/>
                <a:gd name="connsiteX0-1945" fmla="*/ 1847085 w 4032576"/>
                <a:gd name="connsiteY0-1946" fmla="*/ 143816 h 3483137"/>
                <a:gd name="connsiteX1-1947" fmla="*/ 932684 w 4032576"/>
                <a:gd name="connsiteY1-1948" fmla="*/ 305181 h 3483137"/>
                <a:gd name="connsiteX2-1949" fmla="*/ 690637 w 4032576"/>
                <a:gd name="connsiteY2-1950" fmla="*/ 762380 h 3483137"/>
                <a:gd name="connsiteX3-1951" fmla="*/ 233437 w 4032576"/>
                <a:gd name="connsiteY3-1952" fmla="*/ 1311020 h 3483137"/>
                <a:gd name="connsiteX4-1953" fmla="*/ 125861 w 4032576"/>
                <a:gd name="connsiteY4-1954" fmla="*/ 2112465 h 3483137"/>
                <a:gd name="connsiteX5-1955" fmla="*/ 825108 w 4032576"/>
                <a:gd name="connsiteY5-1956" fmla="*/ 2774060 h 3483137"/>
                <a:gd name="connsiteX6-1957" fmla="*/ 1502840 w 4032576"/>
                <a:gd name="connsiteY6-1958" fmla="*/ 3419519 h 3483137"/>
                <a:gd name="connsiteX7-1959" fmla="*/ 2492543 w 4032576"/>
                <a:gd name="connsiteY7-1960" fmla="*/ 3349595 h 3483137"/>
                <a:gd name="connsiteX8-1961" fmla="*/ 3326261 w 4032576"/>
                <a:gd name="connsiteY8-1962" fmla="*/ 3441035 h 3483137"/>
                <a:gd name="connsiteX9-1963" fmla="*/ 3724294 w 4032576"/>
                <a:gd name="connsiteY9-1964" fmla="*/ 3166714 h 3483137"/>
                <a:gd name="connsiteX10-1965" fmla="*/ 3692021 w 4032576"/>
                <a:gd name="connsiteY10-1966" fmla="*/ 2526634 h 3483137"/>
                <a:gd name="connsiteX11-1967" fmla="*/ 3966341 w 4032576"/>
                <a:gd name="connsiteY11-1968" fmla="*/ 2096328 h 3483137"/>
                <a:gd name="connsiteX12-1969" fmla="*/ 3815734 w 4032576"/>
                <a:gd name="connsiteY12-1970" fmla="*/ 1413218 h 3483137"/>
                <a:gd name="connsiteX13-1971" fmla="*/ 3573687 w 4032576"/>
                <a:gd name="connsiteY13-1972" fmla="*/ 891472 h 3483137"/>
                <a:gd name="connsiteX14-1973" fmla="*/ 3584445 w 4032576"/>
                <a:gd name="connsiteY14-1974" fmla="*/ 488060 h 3483137"/>
                <a:gd name="connsiteX15-1975" fmla="*/ 2895955 w 4032576"/>
                <a:gd name="connsiteY15-1976" fmla="*/ 41618 h 3483137"/>
                <a:gd name="connsiteX16-1977" fmla="*/ 2390346 w 4032576"/>
                <a:gd name="connsiteY16-1978" fmla="*/ 197604 h 3483137"/>
                <a:gd name="connsiteX17-1979" fmla="*/ 1847085 w 4032576"/>
                <a:gd name="connsiteY17-1980" fmla="*/ 143816 h 3483137"/>
                <a:gd name="connsiteX0-1981" fmla="*/ 1847085 w 4032576"/>
                <a:gd name="connsiteY0-1982" fmla="*/ 143816 h 3483137"/>
                <a:gd name="connsiteX1-1983" fmla="*/ 932684 w 4032576"/>
                <a:gd name="connsiteY1-1984" fmla="*/ 305181 h 3483137"/>
                <a:gd name="connsiteX2-1985" fmla="*/ 690637 w 4032576"/>
                <a:gd name="connsiteY2-1986" fmla="*/ 762380 h 3483137"/>
                <a:gd name="connsiteX3-1987" fmla="*/ 233437 w 4032576"/>
                <a:gd name="connsiteY3-1988" fmla="*/ 1311020 h 3483137"/>
                <a:gd name="connsiteX4-1989" fmla="*/ 125861 w 4032576"/>
                <a:gd name="connsiteY4-1990" fmla="*/ 2112465 h 3483137"/>
                <a:gd name="connsiteX5-1991" fmla="*/ 825108 w 4032576"/>
                <a:gd name="connsiteY5-1992" fmla="*/ 2774060 h 3483137"/>
                <a:gd name="connsiteX6-1993" fmla="*/ 1502840 w 4032576"/>
                <a:gd name="connsiteY6-1994" fmla="*/ 3419519 h 3483137"/>
                <a:gd name="connsiteX7-1995" fmla="*/ 2492543 w 4032576"/>
                <a:gd name="connsiteY7-1996" fmla="*/ 3349595 h 3483137"/>
                <a:gd name="connsiteX8-1997" fmla="*/ 3326261 w 4032576"/>
                <a:gd name="connsiteY8-1998" fmla="*/ 3441035 h 3483137"/>
                <a:gd name="connsiteX9-1999" fmla="*/ 3724294 w 4032576"/>
                <a:gd name="connsiteY9-2000" fmla="*/ 3166714 h 3483137"/>
                <a:gd name="connsiteX10-2001" fmla="*/ 3692021 w 4032576"/>
                <a:gd name="connsiteY10-2002" fmla="*/ 2526634 h 3483137"/>
                <a:gd name="connsiteX11-2003" fmla="*/ 3966341 w 4032576"/>
                <a:gd name="connsiteY11-2004" fmla="*/ 2096328 h 3483137"/>
                <a:gd name="connsiteX12-2005" fmla="*/ 3815734 w 4032576"/>
                <a:gd name="connsiteY12-2006" fmla="*/ 1413218 h 3483137"/>
                <a:gd name="connsiteX13-2007" fmla="*/ 3573687 w 4032576"/>
                <a:gd name="connsiteY13-2008" fmla="*/ 891472 h 3483137"/>
                <a:gd name="connsiteX14-2009" fmla="*/ 3584445 w 4032576"/>
                <a:gd name="connsiteY14-2010" fmla="*/ 488060 h 3483137"/>
                <a:gd name="connsiteX15-2011" fmla="*/ 2895955 w 4032576"/>
                <a:gd name="connsiteY15-2012" fmla="*/ 41618 h 3483137"/>
                <a:gd name="connsiteX16-2013" fmla="*/ 2390346 w 4032576"/>
                <a:gd name="connsiteY16-2014" fmla="*/ 197604 h 3483137"/>
                <a:gd name="connsiteX17-2015" fmla="*/ 1847085 w 4032576"/>
                <a:gd name="connsiteY17-2016" fmla="*/ 143816 h 3483137"/>
                <a:gd name="connsiteX0-2017" fmla="*/ 1863409 w 4048900"/>
                <a:gd name="connsiteY0-2018" fmla="*/ 143816 h 3483137"/>
                <a:gd name="connsiteX1-2019" fmla="*/ 949008 w 4048900"/>
                <a:gd name="connsiteY1-2020" fmla="*/ 305181 h 3483137"/>
                <a:gd name="connsiteX2-2021" fmla="*/ 706961 w 4048900"/>
                <a:gd name="connsiteY2-2022" fmla="*/ 762380 h 3483137"/>
                <a:gd name="connsiteX3-2023" fmla="*/ 249761 w 4048900"/>
                <a:gd name="connsiteY3-2024" fmla="*/ 1311020 h 3483137"/>
                <a:gd name="connsiteX4-2025" fmla="*/ 121084 w 4048900"/>
                <a:gd name="connsiteY4-2026" fmla="*/ 2119498 h 3483137"/>
                <a:gd name="connsiteX5-2027" fmla="*/ 841432 w 4048900"/>
                <a:gd name="connsiteY5-2028" fmla="*/ 2774060 h 3483137"/>
                <a:gd name="connsiteX6-2029" fmla="*/ 1519164 w 4048900"/>
                <a:gd name="connsiteY6-2030" fmla="*/ 3419519 h 3483137"/>
                <a:gd name="connsiteX7-2031" fmla="*/ 2508867 w 4048900"/>
                <a:gd name="connsiteY7-2032" fmla="*/ 3349595 h 3483137"/>
                <a:gd name="connsiteX8-2033" fmla="*/ 3342585 w 4048900"/>
                <a:gd name="connsiteY8-2034" fmla="*/ 3441035 h 3483137"/>
                <a:gd name="connsiteX9-2035" fmla="*/ 3740618 w 4048900"/>
                <a:gd name="connsiteY9-2036" fmla="*/ 3166714 h 3483137"/>
                <a:gd name="connsiteX10-2037" fmla="*/ 3708345 w 4048900"/>
                <a:gd name="connsiteY10-2038" fmla="*/ 2526634 h 3483137"/>
                <a:gd name="connsiteX11-2039" fmla="*/ 3982665 w 4048900"/>
                <a:gd name="connsiteY11-2040" fmla="*/ 2096328 h 3483137"/>
                <a:gd name="connsiteX12-2041" fmla="*/ 3832058 w 4048900"/>
                <a:gd name="connsiteY12-2042" fmla="*/ 1413218 h 3483137"/>
                <a:gd name="connsiteX13-2043" fmla="*/ 3590011 w 4048900"/>
                <a:gd name="connsiteY13-2044" fmla="*/ 891472 h 3483137"/>
                <a:gd name="connsiteX14-2045" fmla="*/ 3600769 w 4048900"/>
                <a:gd name="connsiteY14-2046" fmla="*/ 488060 h 3483137"/>
                <a:gd name="connsiteX15-2047" fmla="*/ 2912279 w 4048900"/>
                <a:gd name="connsiteY15-2048" fmla="*/ 41618 h 3483137"/>
                <a:gd name="connsiteX16-2049" fmla="*/ 2406670 w 4048900"/>
                <a:gd name="connsiteY16-2050" fmla="*/ 197604 h 3483137"/>
                <a:gd name="connsiteX17-2051" fmla="*/ 1863409 w 4048900"/>
                <a:gd name="connsiteY17-2052" fmla="*/ 143816 h 3483137"/>
                <a:gd name="connsiteX0-2053" fmla="*/ 1835513 w 4021004"/>
                <a:gd name="connsiteY0-2054" fmla="*/ 143816 h 3483137"/>
                <a:gd name="connsiteX1-2055" fmla="*/ 921112 w 4021004"/>
                <a:gd name="connsiteY1-2056" fmla="*/ 305181 h 3483137"/>
                <a:gd name="connsiteX2-2057" fmla="*/ 679065 w 4021004"/>
                <a:gd name="connsiteY2-2058" fmla="*/ 762380 h 3483137"/>
                <a:gd name="connsiteX3-2059" fmla="*/ 221865 w 4021004"/>
                <a:gd name="connsiteY3-2060" fmla="*/ 1311020 h 3483137"/>
                <a:gd name="connsiteX4-2061" fmla="*/ 93188 w 4021004"/>
                <a:gd name="connsiteY4-2062" fmla="*/ 2119498 h 3483137"/>
                <a:gd name="connsiteX5-2063" fmla="*/ 813536 w 4021004"/>
                <a:gd name="connsiteY5-2064" fmla="*/ 2774060 h 3483137"/>
                <a:gd name="connsiteX6-2065" fmla="*/ 1491268 w 4021004"/>
                <a:gd name="connsiteY6-2066" fmla="*/ 3419519 h 3483137"/>
                <a:gd name="connsiteX7-2067" fmla="*/ 2480971 w 4021004"/>
                <a:gd name="connsiteY7-2068" fmla="*/ 3349595 h 3483137"/>
                <a:gd name="connsiteX8-2069" fmla="*/ 3314689 w 4021004"/>
                <a:gd name="connsiteY8-2070" fmla="*/ 3441035 h 3483137"/>
                <a:gd name="connsiteX9-2071" fmla="*/ 3712722 w 4021004"/>
                <a:gd name="connsiteY9-2072" fmla="*/ 3166714 h 3483137"/>
                <a:gd name="connsiteX10-2073" fmla="*/ 3680449 w 4021004"/>
                <a:gd name="connsiteY10-2074" fmla="*/ 2526634 h 3483137"/>
                <a:gd name="connsiteX11-2075" fmla="*/ 3954769 w 4021004"/>
                <a:gd name="connsiteY11-2076" fmla="*/ 2096328 h 3483137"/>
                <a:gd name="connsiteX12-2077" fmla="*/ 3804162 w 4021004"/>
                <a:gd name="connsiteY12-2078" fmla="*/ 1413218 h 3483137"/>
                <a:gd name="connsiteX13-2079" fmla="*/ 3562115 w 4021004"/>
                <a:gd name="connsiteY13-2080" fmla="*/ 891472 h 3483137"/>
                <a:gd name="connsiteX14-2081" fmla="*/ 3572873 w 4021004"/>
                <a:gd name="connsiteY14-2082" fmla="*/ 488060 h 3483137"/>
                <a:gd name="connsiteX15-2083" fmla="*/ 2884383 w 4021004"/>
                <a:gd name="connsiteY15-2084" fmla="*/ 41618 h 3483137"/>
                <a:gd name="connsiteX16-2085" fmla="*/ 2378774 w 4021004"/>
                <a:gd name="connsiteY16-2086" fmla="*/ 197604 h 3483137"/>
                <a:gd name="connsiteX17-2087" fmla="*/ 1835513 w 4021004"/>
                <a:gd name="connsiteY17-2088" fmla="*/ 143816 h 3483137"/>
                <a:gd name="connsiteX0-2089" fmla="*/ 1847898 w 4033389"/>
                <a:gd name="connsiteY0-2090" fmla="*/ 143816 h 3483137"/>
                <a:gd name="connsiteX1-2091" fmla="*/ 933497 w 4033389"/>
                <a:gd name="connsiteY1-2092" fmla="*/ 305181 h 3483137"/>
                <a:gd name="connsiteX2-2093" fmla="*/ 691450 w 4033389"/>
                <a:gd name="connsiteY2-2094" fmla="*/ 762380 h 3483137"/>
                <a:gd name="connsiteX3-2095" fmla="*/ 234250 w 4033389"/>
                <a:gd name="connsiteY3-2096" fmla="*/ 1311020 h 3483137"/>
                <a:gd name="connsiteX4-2097" fmla="*/ 105573 w 4033389"/>
                <a:gd name="connsiteY4-2098" fmla="*/ 2119498 h 3483137"/>
                <a:gd name="connsiteX5-2099" fmla="*/ 825921 w 4033389"/>
                <a:gd name="connsiteY5-2100" fmla="*/ 2774060 h 3483137"/>
                <a:gd name="connsiteX6-2101" fmla="*/ 1503653 w 4033389"/>
                <a:gd name="connsiteY6-2102" fmla="*/ 3419519 h 3483137"/>
                <a:gd name="connsiteX7-2103" fmla="*/ 2493356 w 4033389"/>
                <a:gd name="connsiteY7-2104" fmla="*/ 3349595 h 3483137"/>
                <a:gd name="connsiteX8-2105" fmla="*/ 3327074 w 4033389"/>
                <a:gd name="connsiteY8-2106" fmla="*/ 3441035 h 3483137"/>
                <a:gd name="connsiteX9-2107" fmla="*/ 3725107 w 4033389"/>
                <a:gd name="connsiteY9-2108" fmla="*/ 3166714 h 3483137"/>
                <a:gd name="connsiteX10-2109" fmla="*/ 3692834 w 4033389"/>
                <a:gd name="connsiteY10-2110" fmla="*/ 2526634 h 3483137"/>
                <a:gd name="connsiteX11-2111" fmla="*/ 3967154 w 4033389"/>
                <a:gd name="connsiteY11-2112" fmla="*/ 2096328 h 3483137"/>
                <a:gd name="connsiteX12-2113" fmla="*/ 3816547 w 4033389"/>
                <a:gd name="connsiteY12-2114" fmla="*/ 1413218 h 3483137"/>
                <a:gd name="connsiteX13-2115" fmla="*/ 3574500 w 4033389"/>
                <a:gd name="connsiteY13-2116" fmla="*/ 891472 h 3483137"/>
                <a:gd name="connsiteX14-2117" fmla="*/ 3585258 w 4033389"/>
                <a:gd name="connsiteY14-2118" fmla="*/ 488060 h 3483137"/>
                <a:gd name="connsiteX15-2119" fmla="*/ 2896768 w 4033389"/>
                <a:gd name="connsiteY15-2120" fmla="*/ 41618 h 3483137"/>
                <a:gd name="connsiteX16-2121" fmla="*/ 2391159 w 4033389"/>
                <a:gd name="connsiteY16-2122" fmla="*/ 197604 h 3483137"/>
                <a:gd name="connsiteX17-2123" fmla="*/ 1847898 w 4033389"/>
                <a:gd name="connsiteY17-2124" fmla="*/ 143816 h 3483137"/>
                <a:gd name="connsiteX0-2125" fmla="*/ 1847898 w 4045737"/>
                <a:gd name="connsiteY0-2126" fmla="*/ 143816 h 3483137"/>
                <a:gd name="connsiteX1-2127" fmla="*/ 933497 w 4045737"/>
                <a:gd name="connsiteY1-2128" fmla="*/ 305181 h 3483137"/>
                <a:gd name="connsiteX2-2129" fmla="*/ 691450 w 4045737"/>
                <a:gd name="connsiteY2-2130" fmla="*/ 762380 h 3483137"/>
                <a:gd name="connsiteX3-2131" fmla="*/ 234250 w 4045737"/>
                <a:gd name="connsiteY3-2132" fmla="*/ 1311020 h 3483137"/>
                <a:gd name="connsiteX4-2133" fmla="*/ 105573 w 4045737"/>
                <a:gd name="connsiteY4-2134" fmla="*/ 2119498 h 3483137"/>
                <a:gd name="connsiteX5-2135" fmla="*/ 825921 w 4045737"/>
                <a:gd name="connsiteY5-2136" fmla="*/ 2774060 h 3483137"/>
                <a:gd name="connsiteX6-2137" fmla="*/ 1503653 w 4045737"/>
                <a:gd name="connsiteY6-2138" fmla="*/ 3419519 h 3483137"/>
                <a:gd name="connsiteX7-2139" fmla="*/ 2493356 w 4045737"/>
                <a:gd name="connsiteY7-2140" fmla="*/ 3349595 h 3483137"/>
                <a:gd name="connsiteX8-2141" fmla="*/ 3327074 w 4045737"/>
                <a:gd name="connsiteY8-2142" fmla="*/ 3441035 h 3483137"/>
                <a:gd name="connsiteX9-2143" fmla="*/ 3725107 w 4045737"/>
                <a:gd name="connsiteY9-2144" fmla="*/ 3166714 h 3483137"/>
                <a:gd name="connsiteX10-2145" fmla="*/ 3692834 w 4045737"/>
                <a:gd name="connsiteY10-2146" fmla="*/ 2526634 h 3483137"/>
                <a:gd name="connsiteX11-2147" fmla="*/ 3967154 w 4045737"/>
                <a:gd name="connsiteY11-2148" fmla="*/ 2096328 h 3483137"/>
                <a:gd name="connsiteX12-2149" fmla="*/ 3816547 w 4045737"/>
                <a:gd name="connsiteY12-2150" fmla="*/ 1413218 h 3483137"/>
                <a:gd name="connsiteX13-2151" fmla="*/ 3574500 w 4045737"/>
                <a:gd name="connsiteY13-2152" fmla="*/ 891472 h 3483137"/>
                <a:gd name="connsiteX14-2153" fmla="*/ 3585258 w 4045737"/>
                <a:gd name="connsiteY14-2154" fmla="*/ 488060 h 3483137"/>
                <a:gd name="connsiteX15-2155" fmla="*/ 2896768 w 4045737"/>
                <a:gd name="connsiteY15-2156" fmla="*/ 41618 h 3483137"/>
                <a:gd name="connsiteX16-2157" fmla="*/ 2391159 w 4045737"/>
                <a:gd name="connsiteY16-2158" fmla="*/ 197604 h 3483137"/>
                <a:gd name="connsiteX17-2159" fmla="*/ 1847898 w 4045737"/>
                <a:gd name="connsiteY17-2160" fmla="*/ 143816 h 3483137"/>
                <a:gd name="connsiteX0-2161" fmla="*/ 1847898 w 4045737"/>
                <a:gd name="connsiteY0-2162" fmla="*/ 143816 h 3483137"/>
                <a:gd name="connsiteX1-2163" fmla="*/ 933497 w 4045737"/>
                <a:gd name="connsiteY1-2164" fmla="*/ 305181 h 3483137"/>
                <a:gd name="connsiteX2-2165" fmla="*/ 691450 w 4045737"/>
                <a:gd name="connsiteY2-2166" fmla="*/ 762380 h 3483137"/>
                <a:gd name="connsiteX3-2167" fmla="*/ 234250 w 4045737"/>
                <a:gd name="connsiteY3-2168" fmla="*/ 1311020 h 3483137"/>
                <a:gd name="connsiteX4-2169" fmla="*/ 105573 w 4045737"/>
                <a:gd name="connsiteY4-2170" fmla="*/ 2119498 h 3483137"/>
                <a:gd name="connsiteX5-2171" fmla="*/ 825921 w 4045737"/>
                <a:gd name="connsiteY5-2172" fmla="*/ 2774060 h 3483137"/>
                <a:gd name="connsiteX6-2173" fmla="*/ 1503653 w 4045737"/>
                <a:gd name="connsiteY6-2174" fmla="*/ 3419519 h 3483137"/>
                <a:gd name="connsiteX7-2175" fmla="*/ 2493356 w 4045737"/>
                <a:gd name="connsiteY7-2176" fmla="*/ 3349595 h 3483137"/>
                <a:gd name="connsiteX8-2177" fmla="*/ 3334108 w 4045737"/>
                <a:gd name="connsiteY8-2178" fmla="*/ 3462137 h 3483137"/>
                <a:gd name="connsiteX9-2179" fmla="*/ 3725107 w 4045737"/>
                <a:gd name="connsiteY9-2180" fmla="*/ 3166714 h 3483137"/>
                <a:gd name="connsiteX10-2181" fmla="*/ 3692834 w 4045737"/>
                <a:gd name="connsiteY10-2182" fmla="*/ 2526634 h 3483137"/>
                <a:gd name="connsiteX11-2183" fmla="*/ 3967154 w 4045737"/>
                <a:gd name="connsiteY11-2184" fmla="*/ 2096328 h 3483137"/>
                <a:gd name="connsiteX12-2185" fmla="*/ 3816547 w 4045737"/>
                <a:gd name="connsiteY12-2186" fmla="*/ 1413218 h 3483137"/>
                <a:gd name="connsiteX13-2187" fmla="*/ 3574500 w 4045737"/>
                <a:gd name="connsiteY13-2188" fmla="*/ 891472 h 3483137"/>
                <a:gd name="connsiteX14-2189" fmla="*/ 3585258 w 4045737"/>
                <a:gd name="connsiteY14-2190" fmla="*/ 488060 h 3483137"/>
                <a:gd name="connsiteX15-2191" fmla="*/ 2896768 w 4045737"/>
                <a:gd name="connsiteY15-2192" fmla="*/ 41618 h 3483137"/>
                <a:gd name="connsiteX16-2193" fmla="*/ 2391159 w 4045737"/>
                <a:gd name="connsiteY16-2194" fmla="*/ 197604 h 3483137"/>
                <a:gd name="connsiteX17-2195" fmla="*/ 1847898 w 4045737"/>
                <a:gd name="connsiteY17-2196" fmla="*/ 143816 h 3483137"/>
                <a:gd name="connsiteX0-2197" fmla="*/ 1874114 w 4071953"/>
                <a:gd name="connsiteY0-2198" fmla="*/ 143816 h 3483137"/>
                <a:gd name="connsiteX1-2199" fmla="*/ 959713 w 4071953"/>
                <a:gd name="connsiteY1-2200" fmla="*/ 305181 h 3483137"/>
                <a:gd name="connsiteX2-2201" fmla="*/ 717666 w 4071953"/>
                <a:gd name="connsiteY2-2202" fmla="*/ 762380 h 3483137"/>
                <a:gd name="connsiteX3-2203" fmla="*/ 260466 w 4071953"/>
                <a:gd name="connsiteY3-2204" fmla="*/ 1311020 h 3483137"/>
                <a:gd name="connsiteX4-2205" fmla="*/ 131789 w 4071953"/>
                <a:gd name="connsiteY4-2206" fmla="*/ 2119498 h 3483137"/>
                <a:gd name="connsiteX5-2207" fmla="*/ 852137 w 4071953"/>
                <a:gd name="connsiteY5-2208" fmla="*/ 2774060 h 3483137"/>
                <a:gd name="connsiteX6-2209" fmla="*/ 1529869 w 4071953"/>
                <a:gd name="connsiteY6-2210" fmla="*/ 3419519 h 3483137"/>
                <a:gd name="connsiteX7-2211" fmla="*/ 2519572 w 4071953"/>
                <a:gd name="connsiteY7-2212" fmla="*/ 3349595 h 3483137"/>
                <a:gd name="connsiteX8-2213" fmla="*/ 3360324 w 4071953"/>
                <a:gd name="connsiteY8-2214" fmla="*/ 3462137 h 3483137"/>
                <a:gd name="connsiteX9-2215" fmla="*/ 3751323 w 4071953"/>
                <a:gd name="connsiteY9-2216" fmla="*/ 3166714 h 3483137"/>
                <a:gd name="connsiteX10-2217" fmla="*/ 3719050 w 4071953"/>
                <a:gd name="connsiteY10-2218" fmla="*/ 2526634 h 3483137"/>
                <a:gd name="connsiteX11-2219" fmla="*/ 3993370 w 4071953"/>
                <a:gd name="connsiteY11-2220" fmla="*/ 2096328 h 3483137"/>
                <a:gd name="connsiteX12-2221" fmla="*/ 3842763 w 4071953"/>
                <a:gd name="connsiteY12-2222" fmla="*/ 1413218 h 3483137"/>
                <a:gd name="connsiteX13-2223" fmla="*/ 3600716 w 4071953"/>
                <a:gd name="connsiteY13-2224" fmla="*/ 891472 h 3483137"/>
                <a:gd name="connsiteX14-2225" fmla="*/ 3611474 w 4071953"/>
                <a:gd name="connsiteY14-2226" fmla="*/ 488060 h 3483137"/>
                <a:gd name="connsiteX15-2227" fmla="*/ 2922984 w 4071953"/>
                <a:gd name="connsiteY15-2228" fmla="*/ 41618 h 3483137"/>
                <a:gd name="connsiteX16-2229" fmla="*/ 2417375 w 4071953"/>
                <a:gd name="connsiteY16-2230" fmla="*/ 197604 h 3483137"/>
                <a:gd name="connsiteX17-2231" fmla="*/ 1874114 w 4071953"/>
                <a:gd name="connsiteY17-2232" fmla="*/ 143816 h 3483137"/>
                <a:gd name="connsiteX0-2233" fmla="*/ 1887847 w 4085686"/>
                <a:gd name="connsiteY0-2234" fmla="*/ 143816 h 3483137"/>
                <a:gd name="connsiteX1-2235" fmla="*/ 973446 w 4085686"/>
                <a:gd name="connsiteY1-2236" fmla="*/ 305181 h 3483137"/>
                <a:gd name="connsiteX2-2237" fmla="*/ 731399 w 4085686"/>
                <a:gd name="connsiteY2-2238" fmla="*/ 762380 h 3483137"/>
                <a:gd name="connsiteX3-2239" fmla="*/ 231996 w 4085686"/>
                <a:gd name="connsiteY3-2240" fmla="*/ 1275851 h 3483137"/>
                <a:gd name="connsiteX4-2241" fmla="*/ 145522 w 4085686"/>
                <a:gd name="connsiteY4-2242" fmla="*/ 2119498 h 3483137"/>
                <a:gd name="connsiteX5-2243" fmla="*/ 865870 w 4085686"/>
                <a:gd name="connsiteY5-2244" fmla="*/ 2774060 h 3483137"/>
                <a:gd name="connsiteX6-2245" fmla="*/ 1543602 w 4085686"/>
                <a:gd name="connsiteY6-2246" fmla="*/ 3419519 h 3483137"/>
                <a:gd name="connsiteX7-2247" fmla="*/ 2533305 w 4085686"/>
                <a:gd name="connsiteY7-2248" fmla="*/ 3349595 h 3483137"/>
                <a:gd name="connsiteX8-2249" fmla="*/ 3374057 w 4085686"/>
                <a:gd name="connsiteY8-2250" fmla="*/ 3462137 h 3483137"/>
                <a:gd name="connsiteX9-2251" fmla="*/ 3765056 w 4085686"/>
                <a:gd name="connsiteY9-2252" fmla="*/ 3166714 h 3483137"/>
                <a:gd name="connsiteX10-2253" fmla="*/ 3732783 w 4085686"/>
                <a:gd name="connsiteY10-2254" fmla="*/ 2526634 h 3483137"/>
                <a:gd name="connsiteX11-2255" fmla="*/ 4007103 w 4085686"/>
                <a:gd name="connsiteY11-2256" fmla="*/ 2096328 h 3483137"/>
                <a:gd name="connsiteX12-2257" fmla="*/ 3856496 w 4085686"/>
                <a:gd name="connsiteY12-2258" fmla="*/ 1413218 h 3483137"/>
                <a:gd name="connsiteX13-2259" fmla="*/ 3614449 w 4085686"/>
                <a:gd name="connsiteY13-2260" fmla="*/ 891472 h 3483137"/>
                <a:gd name="connsiteX14-2261" fmla="*/ 3625207 w 4085686"/>
                <a:gd name="connsiteY14-2262" fmla="*/ 488060 h 3483137"/>
                <a:gd name="connsiteX15-2263" fmla="*/ 2936717 w 4085686"/>
                <a:gd name="connsiteY15-2264" fmla="*/ 41618 h 3483137"/>
                <a:gd name="connsiteX16-2265" fmla="*/ 2431108 w 4085686"/>
                <a:gd name="connsiteY16-2266" fmla="*/ 197604 h 3483137"/>
                <a:gd name="connsiteX17-2267" fmla="*/ 1887847 w 4085686"/>
                <a:gd name="connsiteY17-2268" fmla="*/ 143816 h 3483137"/>
                <a:gd name="connsiteX0-2269" fmla="*/ 1879987 w 4077826"/>
                <a:gd name="connsiteY0-2270" fmla="*/ 143816 h 3483137"/>
                <a:gd name="connsiteX1-2271" fmla="*/ 965586 w 4077826"/>
                <a:gd name="connsiteY1-2272" fmla="*/ 305181 h 3483137"/>
                <a:gd name="connsiteX2-2273" fmla="*/ 723539 w 4077826"/>
                <a:gd name="connsiteY2-2274" fmla="*/ 762380 h 3483137"/>
                <a:gd name="connsiteX3-2275" fmla="*/ 224136 w 4077826"/>
                <a:gd name="connsiteY3-2276" fmla="*/ 1275851 h 3483137"/>
                <a:gd name="connsiteX4-2277" fmla="*/ 137662 w 4077826"/>
                <a:gd name="connsiteY4-2278" fmla="*/ 2119498 h 3483137"/>
                <a:gd name="connsiteX5-2279" fmla="*/ 858010 w 4077826"/>
                <a:gd name="connsiteY5-2280" fmla="*/ 2774060 h 3483137"/>
                <a:gd name="connsiteX6-2281" fmla="*/ 1535742 w 4077826"/>
                <a:gd name="connsiteY6-2282" fmla="*/ 3419519 h 3483137"/>
                <a:gd name="connsiteX7-2283" fmla="*/ 2525445 w 4077826"/>
                <a:gd name="connsiteY7-2284" fmla="*/ 3349595 h 3483137"/>
                <a:gd name="connsiteX8-2285" fmla="*/ 3366197 w 4077826"/>
                <a:gd name="connsiteY8-2286" fmla="*/ 3462137 h 3483137"/>
                <a:gd name="connsiteX9-2287" fmla="*/ 3757196 w 4077826"/>
                <a:gd name="connsiteY9-2288" fmla="*/ 3166714 h 3483137"/>
                <a:gd name="connsiteX10-2289" fmla="*/ 3724923 w 4077826"/>
                <a:gd name="connsiteY10-2290" fmla="*/ 2526634 h 3483137"/>
                <a:gd name="connsiteX11-2291" fmla="*/ 3999243 w 4077826"/>
                <a:gd name="connsiteY11-2292" fmla="*/ 2096328 h 3483137"/>
                <a:gd name="connsiteX12-2293" fmla="*/ 3848636 w 4077826"/>
                <a:gd name="connsiteY12-2294" fmla="*/ 1413218 h 3483137"/>
                <a:gd name="connsiteX13-2295" fmla="*/ 3606589 w 4077826"/>
                <a:gd name="connsiteY13-2296" fmla="*/ 891472 h 3483137"/>
                <a:gd name="connsiteX14-2297" fmla="*/ 3617347 w 4077826"/>
                <a:gd name="connsiteY14-2298" fmla="*/ 488060 h 3483137"/>
                <a:gd name="connsiteX15-2299" fmla="*/ 2928857 w 4077826"/>
                <a:gd name="connsiteY15-2300" fmla="*/ 41618 h 3483137"/>
                <a:gd name="connsiteX16-2301" fmla="*/ 2423248 w 4077826"/>
                <a:gd name="connsiteY16-2302" fmla="*/ 197604 h 3483137"/>
                <a:gd name="connsiteX17-2303" fmla="*/ 1879987 w 4077826"/>
                <a:gd name="connsiteY17-2304" fmla="*/ 143816 h 3483137"/>
                <a:gd name="connsiteX0-2305" fmla="*/ 1870766 w 4068605"/>
                <a:gd name="connsiteY0-2306" fmla="*/ 143816 h 3483137"/>
                <a:gd name="connsiteX1-2307" fmla="*/ 956365 w 4068605"/>
                <a:gd name="connsiteY1-2308" fmla="*/ 305181 h 3483137"/>
                <a:gd name="connsiteX2-2309" fmla="*/ 714318 w 4068605"/>
                <a:gd name="connsiteY2-2310" fmla="*/ 762380 h 3483137"/>
                <a:gd name="connsiteX3-2311" fmla="*/ 214915 w 4068605"/>
                <a:gd name="connsiteY3-2312" fmla="*/ 1275851 h 3483137"/>
                <a:gd name="connsiteX4-2313" fmla="*/ 128441 w 4068605"/>
                <a:gd name="connsiteY4-2314" fmla="*/ 2119498 h 3483137"/>
                <a:gd name="connsiteX5-2315" fmla="*/ 848789 w 4068605"/>
                <a:gd name="connsiteY5-2316" fmla="*/ 2774060 h 3483137"/>
                <a:gd name="connsiteX6-2317" fmla="*/ 1526521 w 4068605"/>
                <a:gd name="connsiteY6-2318" fmla="*/ 3419519 h 3483137"/>
                <a:gd name="connsiteX7-2319" fmla="*/ 2516224 w 4068605"/>
                <a:gd name="connsiteY7-2320" fmla="*/ 3349595 h 3483137"/>
                <a:gd name="connsiteX8-2321" fmla="*/ 3356976 w 4068605"/>
                <a:gd name="connsiteY8-2322" fmla="*/ 3462137 h 3483137"/>
                <a:gd name="connsiteX9-2323" fmla="*/ 3747975 w 4068605"/>
                <a:gd name="connsiteY9-2324" fmla="*/ 3166714 h 3483137"/>
                <a:gd name="connsiteX10-2325" fmla="*/ 3715702 w 4068605"/>
                <a:gd name="connsiteY10-2326" fmla="*/ 2526634 h 3483137"/>
                <a:gd name="connsiteX11-2327" fmla="*/ 3990022 w 4068605"/>
                <a:gd name="connsiteY11-2328" fmla="*/ 2096328 h 3483137"/>
                <a:gd name="connsiteX12-2329" fmla="*/ 3839415 w 4068605"/>
                <a:gd name="connsiteY12-2330" fmla="*/ 1413218 h 3483137"/>
                <a:gd name="connsiteX13-2331" fmla="*/ 3597368 w 4068605"/>
                <a:gd name="connsiteY13-2332" fmla="*/ 891472 h 3483137"/>
                <a:gd name="connsiteX14-2333" fmla="*/ 3608126 w 4068605"/>
                <a:gd name="connsiteY14-2334" fmla="*/ 488060 h 3483137"/>
                <a:gd name="connsiteX15-2335" fmla="*/ 2919636 w 4068605"/>
                <a:gd name="connsiteY15-2336" fmla="*/ 41618 h 3483137"/>
                <a:gd name="connsiteX16-2337" fmla="*/ 2414027 w 4068605"/>
                <a:gd name="connsiteY16-2338" fmla="*/ 197604 h 3483137"/>
                <a:gd name="connsiteX17-2339" fmla="*/ 1870766 w 4068605"/>
                <a:gd name="connsiteY17-2340" fmla="*/ 143816 h 3483137"/>
                <a:gd name="connsiteX0-2341" fmla="*/ 1955172 w 4068605"/>
                <a:gd name="connsiteY0-2342" fmla="*/ 143816 h 3483137"/>
                <a:gd name="connsiteX1-2343" fmla="*/ 956365 w 4068605"/>
                <a:gd name="connsiteY1-2344" fmla="*/ 305181 h 3483137"/>
                <a:gd name="connsiteX2-2345" fmla="*/ 714318 w 4068605"/>
                <a:gd name="connsiteY2-2346" fmla="*/ 762380 h 3483137"/>
                <a:gd name="connsiteX3-2347" fmla="*/ 214915 w 4068605"/>
                <a:gd name="connsiteY3-2348" fmla="*/ 1275851 h 3483137"/>
                <a:gd name="connsiteX4-2349" fmla="*/ 128441 w 4068605"/>
                <a:gd name="connsiteY4-2350" fmla="*/ 2119498 h 3483137"/>
                <a:gd name="connsiteX5-2351" fmla="*/ 848789 w 4068605"/>
                <a:gd name="connsiteY5-2352" fmla="*/ 2774060 h 3483137"/>
                <a:gd name="connsiteX6-2353" fmla="*/ 1526521 w 4068605"/>
                <a:gd name="connsiteY6-2354" fmla="*/ 3419519 h 3483137"/>
                <a:gd name="connsiteX7-2355" fmla="*/ 2516224 w 4068605"/>
                <a:gd name="connsiteY7-2356" fmla="*/ 3349595 h 3483137"/>
                <a:gd name="connsiteX8-2357" fmla="*/ 3356976 w 4068605"/>
                <a:gd name="connsiteY8-2358" fmla="*/ 3462137 h 3483137"/>
                <a:gd name="connsiteX9-2359" fmla="*/ 3747975 w 4068605"/>
                <a:gd name="connsiteY9-2360" fmla="*/ 3166714 h 3483137"/>
                <a:gd name="connsiteX10-2361" fmla="*/ 3715702 w 4068605"/>
                <a:gd name="connsiteY10-2362" fmla="*/ 2526634 h 3483137"/>
                <a:gd name="connsiteX11-2363" fmla="*/ 3990022 w 4068605"/>
                <a:gd name="connsiteY11-2364" fmla="*/ 2096328 h 3483137"/>
                <a:gd name="connsiteX12-2365" fmla="*/ 3839415 w 4068605"/>
                <a:gd name="connsiteY12-2366" fmla="*/ 1413218 h 3483137"/>
                <a:gd name="connsiteX13-2367" fmla="*/ 3597368 w 4068605"/>
                <a:gd name="connsiteY13-2368" fmla="*/ 891472 h 3483137"/>
                <a:gd name="connsiteX14-2369" fmla="*/ 3608126 w 4068605"/>
                <a:gd name="connsiteY14-2370" fmla="*/ 488060 h 3483137"/>
                <a:gd name="connsiteX15-2371" fmla="*/ 2919636 w 4068605"/>
                <a:gd name="connsiteY15-2372" fmla="*/ 41618 h 3483137"/>
                <a:gd name="connsiteX16-2373" fmla="*/ 2414027 w 4068605"/>
                <a:gd name="connsiteY16-2374" fmla="*/ 197604 h 3483137"/>
                <a:gd name="connsiteX17-2375" fmla="*/ 1955172 w 4068605"/>
                <a:gd name="connsiteY17-2376" fmla="*/ 143816 h 3483137"/>
                <a:gd name="connsiteX0-2377" fmla="*/ 1955172 w 4068605"/>
                <a:gd name="connsiteY0-2378" fmla="*/ 143816 h 3483137"/>
                <a:gd name="connsiteX1-2379" fmla="*/ 956365 w 4068605"/>
                <a:gd name="connsiteY1-2380" fmla="*/ 305181 h 3483137"/>
                <a:gd name="connsiteX2-2381" fmla="*/ 714318 w 4068605"/>
                <a:gd name="connsiteY2-2382" fmla="*/ 762380 h 3483137"/>
                <a:gd name="connsiteX3-2383" fmla="*/ 214915 w 4068605"/>
                <a:gd name="connsiteY3-2384" fmla="*/ 1275851 h 3483137"/>
                <a:gd name="connsiteX4-2385" fmla="*/ 128441 w 4068605"/>
                <a:gd name="connsiteY4-2386" fmla="*/ 2119498 h 3483137"/>
                <a:gd name="connsiteX5-2387" fmla="*/ 848789 w 4068605"/>
                <a:gd name="connsiteY5-2388" fmla="*/ 2774060 h 3483137"/>
                <a:gd name="connsiteX6-2389" fmla="*/ 1526521 w 4068605"/>
                <a:gd name="connsiteY6-2390" fmla="*/ 3419519 h 3483137"/>
                <a:gd name="connsiteX7-2391" fmla="*/ 2516224 w 4068605"/>
                <a:gd name="connsiteY7-2392" fmla="*/ 3349595 h 3483137"/>
                <a:gd name="connsiteX8-2393" fmla="*/ 3356976 w 4068605"/>
                <a:gd name="connsiteY8-2394" fmla="*/ 3462137 h 3483137"/>
                <a:gd name="connsiteX9-2395" fmla="*/ 3747975 w 4068605"/>
                <a:gd name="connsiteY9-2396" fmla="*/ 3166714 h 3483137"/>
                <a:gd name="connsiteX10-2397" fmla="*/ 3715702 w 4068605"/>
                <a:gd name="connsiteY10-2398" fmla="*/ 2526634 h 3483137"/>
                <a:gd name="connsiteX11-2399" fmla="*/ 3990022 w 4068605"/>
                <a:gd name="connsiteY11-2400" fmla="*/ 2096328 h 3483137"/>
                <a:gd name="connsiteX12-2401" fmla="*/ 3839415 w 4068605"/>
                <a:gd name="connsiteY12-2402" fmla="*/ 1413218 h 3483137"/>
                <a:gd name="connsiteX13-2403" fmla="*/ 3597368 w 4068605"/>
                <a:gd name="connsiteY13-2404" fmla="*/ 891472 h 3483137"/>
                <a:gd name="connsiteX14-2405" fmla="*/ 3608126 w 4068605"/>
                <a:gd name="connsiteY14-2406" fmla="*/ 488060 h 3483137"/>
                <a:gd name="connsiteX15-2407" fmla="*/ 2919636 w 4068605"/>
                <a:gd name="connsiteY15-2408" fmla="*/ 41618 h 3483137"/>
                <a:gd name="connsiteX16-2409" fmla="*/ 2512501 w 4068605"/>
                <a:gd name="connsiteY16-2410" fmla="*/ 148367 h 3483137"/>
                <a:gd name="connsiteX17-2411" fmla="*/ 1955172 w 4068605"/>
                <a:gd name="connsiteY17-2412" fmla="*/ 143816 h 3483137"/>
                <a:gd name="connsiteX0-2413" fmla="*/ 1955172 w 4068605"/>
                <a:gd name="connsiteY0-2414" fmla="*/ 172815 h 3512136"/>
                <a:gd name="connsiteX1-2415" fmla="*/ 956365 w 4068605"/>
                <a:gd name="connsiteY1-2416" fmla="*/ 334180 h 3512136"/>
                <a:gd name="connsiteX2-2417" fmla="*/ 714318 w 4068605"/>
                <a:gd name="connsiteY2-2418" fmla="*/ 791379 h 3512136"/>
                <a:gd name="connsiteX3-2419" fmla="*/ 214915 w 4068605"/>
                <a:gd name="connsiteY3-2420" fmla="*/ 1304850 h 3512136"/>
                <a:gd name="connsiteX4-2421" fmla="*/ 128441 w 4068605"/>
                <a:gd name="connsiteY4-2422" fmla="*/ 2148497 h 3512136"/>
                <a:gd name="connsiteX5-2423" fmla="*/ 848789 w 4068605"/>
                <a:gd name="connsiteY5-2424" fmla="*/ 2803059 h 3512136"/>
                <a:gd name="connsiteX6-2425" fmla="*/ 1526521 w 4068605"/>
                <a:gd name="connsiteY6-2426" fmla="*/ 3448518 h 3512136"/>
                <a:gd name="connsiteX7-2427" fmla="*/ 2516224 w 4068605"/>
                <a:gd name="connsiteY7-2428" fmla="*/ 3378594 h 3512136"/>
                <a:gd name="connsiteX8-2429" fmla="*/ 3356976 w 4068605"/>
                <a:gd name="connsiteY8-2430" fmla="*/ 3491136 h 3512136"/>
                <a:gd name="connsiteX9-2431" fmla="*/ 3747975 w 4068605"/>
                <a:gd name="connsiteY9-2432" fmla="*/ 3195713 h 3512136"/>
                <a:gd name="connsiteX10-2433" fmla="*/ 3715702 w 4068605"/>
                <a:gd name="connsiteY10-2434" fmla="*/ 2555633 h 3512136"/>
                <a:gd name="connsiteX11-2435" fmla="*/ 3990022 w 4068605"/>
                <a:gd name="connsiteY11-2436" fmla="*/ 2125327 h 3512136"/>
                <a:gd name="connsiteX12-2437" fmla="*/ 3839415 w 4068605"/>
                <a:gd name="connsiteY12-2438" fmla="*/ 1442217 h 3512136"/>
                <a:gd name="connsiteX13-2439" fmla="*/ 3597368 w 4068605"/>
                <a:gd name="connsiteY13-2440" fmla="*/ 920471 h 3512136"/>
                <a:gd name="connsiteX14-2441" fmla="*/ 3608126 w 4068605"/>
                <a:gd name="connsiteY14-2442" fmla="*/ 517059 h 3512136"/>
                <a:gd name="connsiteX15-2443" fmla="*/ 2954805 w 4068605"/>
                <a:gd name="connsiteY15-2444" fmla="*/ 14346 h 3512136"/>
                <a:gd name="connsiteX16-2445" fmla="*/ 2512501 w 4068605"/>
                <a:gd name="connsiteY16-2446" fmla="*/ 177366 h 3512136"/>
                <a:gd name="connsiteX17-2447" fmla="*/ 1955172 w 4068605"/>
                <a:gd name="connsiteY17-2448" fmla="*/ 172815 h 3512136"/>
                <a:gd name="connsiteX0-2449" fmla="*/ 1955172 w 4068605"/>
                <a:gd name="connsiteY0-2450" fmla="*/ 172815 h 3512136"/>
                <a:gd name="connsiteX1-2451" fmla="*/ 956365 w 4068605"/>
                <a:gd name="connsiteY1-2452" fmla="*/ 334180 h 3512136"/>
                <a:gd name="connsiteX2-2453" fmla="*/ 714318 w 4068605"/>
                <a:gd name="connsiteY2-2454" fmla="*/ 791379 h 3512136"/>
                <a:gd name="connsiteX3-2455" fmla="*/ 214915 w 4068605"/>
                <a:gd name="connsiteY3-2456" fmla="*/ 1304850 h 3512136"/>
                <a:gd name="connsiteX4-2457" fmla="*/ 128441 w 4068605"/>
                <a:gd name="connsiteY4-2458" fmla="*/ 2148497 h 3512136"/>
                <a:gd name="connsiteX5-2459" fmla="*/ 848789 w 4068605"/>
                <a:gd name="connsiteY5-2460" fmla="*/ 2803059 h 3512136"/>
                <a:gd name="connsiteX6-2461" fmla="*/ 1526521 w 4068605"/>
                <a:gd name="connsiteY6-2462" fmla="*/ 3448518 h 3512136"/>
                <a:gd name="connsiteX7-2463" fmla="*/ 2516224 w 4068605"/>
                <a:gd name="connsiteY7-2464" fmla="*/ 3378594 h 3512136"/>
                <a:gd name="connsiteX8-2465" fmla="*/ 3356976 w 4068605"/>
                <a:gd name="connsiteY8-2466" fmla="*/ 3491136 h 3512136"/>
                <a:gd name="connsiteX9-2467" fmla="*/ 3747975 w 4068605"/>
                <a:gd name="connsiteY9-2468" fmla="*/ 3195713 h 3512136"/>
                <a:gd name="connsiteX10-2469" fmla="*/ 3715702 w 4068605"/>
                <a:gd name="connsiteY10-2470" fmla="*/ 2555633 h 3512136"/>
                <a:gd name="connsiteX11-2471" fmla="*/ 3990022 w 4068605"/>
                <a:gd name="connsiteY11-2472" fmla="*/ 2125327 h 3512136"/>
                <a:gd name="connsiteX12-2473" fmla="*/ 3839415 w 4068605"/>
                <a:gd name="connsiteY12-2474" fmla="*/ 1442217 h 3512136"/>
                <a:gd name="connsiteX13-2475" fmla="*/ 3597368 w 4068605"/>
                <a:gd name="connsiteY13-2476" fmla="*/ 920471 h 3512136"/>
                <a:gd name="connsiteX14-2477" fmla="*/ 3608126 w 4068605"/>
                <a:gd name="connsiteY14-2478" fmla="*/ 517059 h 3512136"/>
                <a:gd name="connsiteX15-2479" fmla="*/ 2954805 w 4068605"/>
                <a:gd name="connsiteY15-2480" fmla="*/ 14346 h 3512136"/>
                <a:gd name="connsiteX16-2481" fmla="*/ 2498433 w 4068605"/>
                <a:gd name="connsiteY16-2482" fmla="*/ 191646 h 3512136"/>
                <a:gd name="connsiteX17-2483" fmla="*/ 1955172 w 4068605"/>
                <a:gd name="connsiteY17-2484" fmla="*/ 172815 h 3512136"/>
                <a:gd name="connsiteX0-2485" fmla="*/ 1955172 w 4068605"/>
                <a:gd name="connsiteY0-2486" fmla="*/ 172815 h 3512136"/>
                <a:gd name="connsiteX1-2487" fmla="*/ 956365 w 4068605"/>
                <a:gd name="connsiteY1-2488" fmla="*/ 334180 h 3512136"/>
                <a:gd name="connsiteX2-2489" fmla="*/ 714318 w 4068605"/>
                <a:gd name="connsiteY2-2490" fmla="*/ 791379 h 3512136"/>
                <a:gd name="connsiteX3-2491" fmla="*/ 214915 w 4068605"/>
                <a:gd name="connsiteY3-2492" fmla="*/ 1304850 h 3512136"/>
                <a:gd name="connsiteX4-2493" fmla="*/ 128441 w 4068605"/>
                <a:gd name="connsiteY4-2494" fmla="*/ 2148497 h 3512136"/>
                <a:gd name="connsiteX5-2495" fmla="*/ 848789 w 4068605"/>
                <a:gd name="connsiteY5-2496" fmla="*/ 2803059 h 3512136"/>
                <a:gd name="connsiteX6-2497" fmla="*/ 1526521 w 4068605"/>
                <a:gd name="connsiteY6-2498" fmla="*/ 3448518 h 3512136"/>
                <a:gd name="connsiteX7-2499" fmla="*/ 2516224 w 4068605"/>
                <a:gd name="connsiteY7-2500" fmla="*/ 3378594 h 3512136"/>
                <a:gd name="connsiteX8-2501" fmla="*/ 3356976 w 4068605"/>
                <a:gd name="connsiteY8-2502" fmla="*/ 3491136 h 3512136"/>
                <a:gd name="connsiteX9-2503" fmla="*/ 3747975 w 4068605"/>
                <a:gd name="connsiteY9-2504" fmla="*/ 3195713 h 3512136"/>
                <a:gd name="connsiteX10-2505" fmla="*/ 3715702 w 4068605"/>
                <a:gd name="connsiteY10-2506" fmla="*/ 2555633 h 3512136"/>
                <a:gd name="connsiteX11-2507" fmla="*/ 3990022 w 4068605"/>
                <a:gd name="connsiteY11-2508" fmla="*/ 2125327 h 3512136"/>
                <a:gd name="connsiteX12-2509" fmla="*/ 3839415 w 4068605"/>
                <a:gd name="connsiteY12-2510" fmla="*/ 1442217 h 3512136"/>
                <a:gd name="connsiteX13-2511" fmla="*/ 3597368 w 4068605"/>
                <a:gd name="connsiteY13-2512" fmla="*/ 920471 h 3512136"/>
                <a:gd name="connsiteX14-2513" fmla="*/ 3608126 w 4068605"/>
                <a:gd name="connsiteY14-2514" fmla="*/ 517059 h 3512136"/>
                <a:gd name="connsiteX15-2515" fmla="*/ 2954805 w 4068605"/>
                <a:gd name="connsiteY15-2516" fmla="*/ 14346 h 3512136"/>
                <a:gd name="connsiteX16-2517" fmla="*/ 2498433 w 4068605"/>
                <a:gd name="connsiteY16-2518" fmla="*/ 191646 h 3512136"/>
                <a:gd name="connsiteX17-2519" fmla="*/ 1955172 w 4068605"/>
                <a:gd name="connsiteY17-2520" fmla="*/ 172815 h 3512136"/>
                <a:gd name="connsiteX0-2521" fmla="*/ 1955172 w 4068605"/>
                <a:gd name="connsiteY0-2522" fmla="*/ 172815 h 3512136"/>
                <a:gd name="connsiteX1-2523" fmla="*/ 956365 w 4068605"/>
                <a:gd name="connsiteY1-2524" fmla="*/ 334180 h 3512136"/>
                <a:gd name="connsiteX2-2525" fmla="*/ 714318 w 4068605"/>
                <a:gd name="connsiteY2-2526" fmla="*/ 791379 h 3512136"/>
                <a:gd name="connsiteX3-2527" fmla="*/ 214915 w 4068605"/>
                <a:gd name="connsiteY3-2528" fmla="*/ 1304850 h 3512136"/>
                <a:gd name="connsiteX4-2529" fmla="*/ 128441 w 4068605"/>
                <a:gd name="connsiteY4-2530" fmla="*/ 2148497 h 3512136"/>
                <a:gd name="connsiteX5-2531" fmla="*/ 848789 w 4068605"/>
                <a:gd name="connsiteY5-2532" fmla="*/ 2803059 h 3512136"/>
                <a:gd name="connsiteX6-2533" fmla="*/ 1526521 w 4068605"/>
                <a:gd name="connsiteY6-2534" fmla="*/ 3448518 h 3512136"/>
                <a:gd name="connsiteX7-2535" fmla="*/ 2516224 w 4068605"/>
                <a:gd name="connsiteY7-2536" fmla="*/ 3378594 h 3512136"/>
                <a:gd name="connsiteX8-2537" fmla="*/ 3356976 w 4068605"/>
                <a:gd name="connsiteY8-2538" fmla="*/ 3491136 h 3512136"/>
                <a:gd name="connsiteX9-2539" fmla="*/ 3747975 w 4068605"/>
                <a:gd name="connsiteY9-2540" fmla="*/ 3195713 h 3512136"/>
                <a:gd name="connsiteX10-2541" fmla="*/ 3715702 w 4068605"/>
                <a:gd name="connsiteY10-2542" fmla="*/ 2555633 h 3512136"/>
                <a:gd name="connsiteX11-2543" fmla="*/ 3990022 w 4068605"/>
                <a:gd name="connsiteY11-2544" fmla="*/ 2125327 h 3512136"/>
                <a:gd name="connsiteX12-2545" fmla="*/ 3839415 w 4068605"/>
                <a:gd name="connsiteY12-2546" fmla="*/ 1442217 h 3512136"/>
                <a:gd name="connsiteX13-2547" fmla="*/ 3597368 w 4068605"/>
                <a:gd name="connsiteY13-2548" fmla="*/ 920471 h 3512136"/>
                <a:gd name="connsiteX14-2549" fmla="*/ 3608126 w 4068605"/>
                <a:gd name="connsiteY14-2550" fmla="*/ 517059 h 3512136"/>
                <a:gd name="connsiteX15-2551" fmla="*/ 2954805 w 4068605"/>
                <a:gd name="connsiteY15-2552" fmla="*/ 14346 h 3512136"/>
                <a:gd name="connsiteX16-2553" fmla="*/ 2498433 w 4068605"/>
                <a:gd name="connsiteY16-2554" fmla="*/ 191646 h 3512136"/>
                <a:gd name="connsiteX17-2555" fmla="*/ 1955172 w 4068605"/>
                <a:gd name="connsiteY17-2556" fmla="*/ 172815 h 3512136"/>
                <a:gd name="connsiteX0-2557" fmla="*/ 1955172 w 4068605"/>
                <a:gd name="connsiteY0-2558" fmla="*/ 172815 h 3512136"/>
                <a:gd name="connsiteX1-2559" fmla="*/ 956365 w 4068605"/>
                <a:gd name="connsiteY1-2560" fmla="*/ 334180 h 3512136"/>
                <a:gd name="connsiteX2-2561" fmla="*/ 714318 w 4068605"/>
                <a:gd name="connsiteY2-2562" fmla="*/ 791379 h 3512136"/>
                <a:gd name="connsiteX3-2563" fmla="*/ 214915 w 4068605"/>
                <a:gd name="connsiteY3-2564" fmla="*/ 1304850 h 3512136"/>
                <a:gd name="connsiteX4-2565" fmla="*/ 128441 w 4068605"/>
                <a:gd name="connsiteY4-2566" fmla="*/ 2148497 h 3512136"/>
                <a:gd name="connsiteX5-2567" fmla="*/ 848789 w 4068605"/>
                <a:gd name="connsiteY5-2568" fmla="*/ 2803059 h 3512136"/>
                <a:gd name="connsiteX6-2569" fmla="*/ 1526521 w 4068605"/>
                <a:gd name="connsiteY6-2570" fmla="*/ 3448518 h 3512136"/>
                <a:gd name="connsiteX7-2571" fmla="*/ 2516224 w 4068605"/>
                <a:gd name="connsiteY7-2572" fmla="*/ 3378594 h 3512136"/>
                <a:gd name="connsiteX8-2573" fmla="*/ 3356976 w 4068605"/>
                <a:gd name="connsiteY8-2574" fmla="*/ 3491136 h 3512136"/>
                <a:gd name="connsiteX9-2575" fmla="*/ 3747975 w 4068605"/>
                <a:gd name="connsiteY9-2576" fmla="*/ 3195713 h 3512136"/>
                <a:gd name="connsiteX10-2577" fmla="*/ 3722736 w 4068605"/>
                <a:gd name="connsiteY10-2578" fmla="*/ 2498514 h 3512136"/>
                <a:gd name="connsiteX11-2579" fmla="*/ 3990022 w 4068605"/>
                <a:gd name="connsiteY11-2580" fmla="*/ 2125327 h 3512136"/>
                <a:gd name="connsiteX12-2581" fmla="*/ 3839415 w 4068605"/>
                <a:gd name="connsiteY12-2582" fmla="*/ 1442217 h 3512136"/>
                <a:gd name="connsiteX13-2583" fmla="*/ 3597368 w 4068605"/>
                <a:gd name="connsiteY13-2584" fmla="*/ 920471 h 3512136"/>
                <a:gd name="connsiteX14-2585" fmla="*/ 3608126 w 4068605"/>
                <a:gd name="connsiteY14-2586" fmla="*/ 517059 h 3512136"/>
                <a:gd name="connsiteX15-2587" fmla="*/ 2954805 w 4068605"/>
                <a:gd name="connsiteY15-2588" fmla="*/ 14346 h 3512136"/>
                <a:gd name="connsiteX16-2589" fmla="*/ 2498433 w 4068605"/>
                <a:gd name="connsiteY16-2590" fmla="*/ 191646 h 3512136"/>
                <a:gd name="connsiteX17-2591" fmla="*/ 1955172 w 4068605"/>
                <a:gd name="connsiteY17-2592" fmla="*/ 172815 h 3512136"/>
                <a:gd name="connsiteX0-2593" fmla="*/ 1955172 w 4076192"/>
                <a:gd name="connsiteY0-2594" fmla="*/ 172815 h 3512136"/>
                <a:gd name="connsiteX1-2595" fmla="*/ 956365 w 4076192"/>
                <a:gd name="connsiteY1-2596" fmla="*/ 334180 h 3512136"/>
                <a:gd name="connsiteX2-2597" fmla="*/ 714318 w 4076192"/>
                <a:gd name="connsiteY2-2598" fmla="*/ 791379 h 3512136"/>
                <a:gd name="connsiteX3-2599" fmla="*/ 214915 w 4076192"/>
                <a:gd name="connsiteY3-2600" fmla="*/ 1304850 h 3512136"/>
                <a:gd name="connsiteX4-2601" fmla="*/ 128441 w 4076192"/>
                <a:gd name="connsiteY4-2602" fmla="*/ 2148497 h 3512136"/>
                <a:gd name="connsiteX5-2603" fmla="*/ 848789 w 4076192"/>
                <a:gd name="connsiteY5-2604" fmla="*/ 2803059 h 3512136"/>
                <a:gd name="connsiteX6-2605" fmla="*/ 1526521 w 4076192"/>
                <a:gd name="connsiteY6-2606" fmla="*/ 3448518 h 3512136"/>
                <a:gd name="connsiteX7-2607" fmla="*/ 2516224 w 4076192"/>
                <a:gd name="connsiteY7-2608" fmla="*/ 3378594 h 3512136"/>
                <a:gd name="connsiteX8-2609" fmla="*/ 3356976 w 4076192"/>
                <a:gd name="connsiteY8-2610" fmla="*/ 3491136 h 3512136"/>
                <a:gd name="connsiteX9-2611" fmla="*/ 3747975 w 4076192"/>
                <a:gd name="connsiteY9-2612" fmla="*/ 3195713 h 3512136"/>
                <a:gd name="connsiteX10-2613" fmla="*/ 3722736 w 4076192"/>
                <a:gd name="connsiteY10-2614" fmla="*/ 2498514 h 3512136"/>
                <a:gd name="connsiteX11-2615" fmla="*/ 4004089 w 4076192"/>
                <a:gd name="connsiteY11-2616" fmla="*/ 2082487 h 3512136"/>
                <a:gd name="connsiteX12-2617" fmla="*/ 3839415 w 4076192"/>
                <a:gd name="connsiteY12-2618" fmla="*/ 1442217 h 3512136"/>
                <a:gd name="connsiteX13-2619" fmla="*/ 3597368 w 4076192"/>
                <a:gd name="connsiteY13-2620" fmla="*/ 920471 h 3512136"/>
                <a:gd name="connsiteX14-2621" fmla="*/ 3608126 w 4076192"/>
                <a:gd name="connsiteY14-2622" fmla="*/ 517059 h 3512136"/>
                <a:gd name="connsiteX15-2623" fmla="*/ 2954805 w 4076192"/>
                <a:gd name="connsiteY15-2624" fmla="*/ 14346 h 3512136"/>
                <a:gd name="connsiteX16-2625" fmla="*/ 2498433 w 4076192"/>
                <a:gd name="connsiteY16-2626" fmla="*/ 191646 h 3512136"/>
                <a:gd name="connsiteX17-2627" fmla="*/ 1955172 w 4076192"/>
                <a:gd name="connsiteY17-2628" fmla="*/ 172815 h 3512136"/>
                <a:gd name="connsiteX0-2629" fmla="*/ 1955172 w 4076192"/>
                <a:gd name="connsiteY0-2630" fmla="*/ 172815 h 3512136"/>
                <a:gd name="connsiteX1-2631" fmla="*/ 956365 w 4076192"/>
                <a:gd name="connsiteY1-2632" fmla="*/ 334180 h 3512136"/>
                <a:gd name="connsiteX2-2633" fmla="*/ 714318 w 4076192"/>
                <a:gd name="connsiteY2-2634" fmla="*/ 791379 h 3512136"/>
                <a:gd name="connsiteX3-2635" fmla="*/ 214915 w 4076192"/>
                <a:gd name="connsiteY3-2636" fmla="*/ 1304850 h 3512136"/>
                <a:gd name="connsiteX4-2637" fmla="*/ 128441 w 4076192"/>
                <a:gd name="connsiteY4-2638" fmla="*/ 2148497 h 3512136"/>
                <a:gd name="connsiteX5-2639" fmla="*/ 848789 w 4076192"/>
                <a:gd name="connsiteY5-2640" fmla="*/ 2803059 h 3512136"/>
                <a:gd name="connsiteX6-2641" fmla="*/ 1526521 w 4076192"/>
                <a:gd name="connsiteY6-2642" fmla="*/ 3448518 h 3512136"/>
                <a:gd name="connsiteX7-2643" fmla="*/ 2516224 w 4076192"/>
                <a:gd name="connsiteY7-2644" fmla="*/ 3378594 h 3512136"/>
                <a:gd name="connsiteX8-2645" fmla="*/ 3356976 w 4076192"/>
                <a:gd name="connsiteY8-2646" fmla="*/ 3491136 h 3512136"/>
                <a:gd name="connsiteX9-2647" fmla="*/ 3747975 w 4076192"/>
                <a:gd name="connsiteY9-2648" fmla="*/ 3195713 h 3512136"/>
                <a:gd name="connsiteX10-2649" fmla="*/ 3722736 w 4076192"/>
                <a:gd name="connsiteY10-2650" fmla="*/ 2498514 h 3512136"/>
                <a:gd name="connsiteX11-2651" fmla="*/ 4004089 w 4076192"/>
                <a:gd name="connsiteY11-2652" fmla="*/ 2082487 h 3512136"/>
                <a:gd name="connsiteX12-2653" fmla="*/ 3839415 w 4076192"/>
                <a:gd name="connsiteY12-2654" fmla="*/ 1442217 h 3512136"/>
                <a:gd name="connsiteX13-2655" fmla="*/ 3597368 w 4076192"/>
                <a:gd name="connsiteY13-2656" fmla="*/ 920471 h 3512136"/>
                <a:gd name="connsiteX14-2657" fmla="*/ 3608126 w 4076192"/>
                <a:gd name="connsiteY14-2658" fmla="*/ 517059 h 3512136"/>
                <a:gd name="connsiteX15-2659" fmla="*/ 2954805 w 4076192"/>
                <a:gd name="connsiteY15-2660" fmla="*/ 14346 h 3512136"/>
                <a:gd name="connsiteX16-2661" fmla="*/ 2498433 w 4076192"/>
                <a:gd name="connsiteY16-2662" fmla="*/ 191646 h 3512136"/>
                <a:gd name="connsiteX17-2663" fmla="*/ 1955172 w 4076192"/>
                <a:gd name="connsiteY17-2664" fmla="*/ 172815 h 3512136"/>
                <a:gd name="connsiteX0-2665" fmla="*/ 1955172 w 4076192"/>
                <a:gd name="connsiteY0-2666" fmla="*/ 172815 h 3512136"/>
                <a:gd name="connsiteX1-2667" fmla="*/ 956365 w 4076192"/>
                <a:gd name="connsiteY1-2668" fmla="*/ 334180 h 3512136"/>
                <a:gd name="connsiteX2-2669" fmla="*/ 714318 w 4076192"/>
                <a:gd name="connsiteY2-2670" fmla="*/ 791379 h 3512136"/>
                <a:gd name="connsiteX3-2671" fmla="*/ 214915 w 4076192"/>
                <a:gd name="connsiteY3-2672" fmla="*/ 1304850 h 3512136"/>
                <a:gd name="connsiteX4-2673" fmla="*/ 128441 w 4076192"/>
                <a:gd name="connsiteY4-2674" fmla="*/ 2148497 h 3512136"/>
                <a:gd name="connsiteX5-2675" fmla="*/ 848789 w 4076192"/>
                <a:gd name="connsiteY5-2676" fmla="*/ 2803059 h 3512136"/>
                <a:gd name="connsiteX6-2677" fmla="*/ 1526521 w 4076192"/>
                <a:gd name="connsiteY6-2678" fmla="*/ 3448518 h 3512136"/>
                <a:gd name="connsiteX7-2679" fmla="*/ 2516224 w 4076192"/>
                <a:gd name="connsiteY7-2680" fmla="*/ 3378594 h 3512136"/>
                <a:gd name="connsiteX8-2681" fmla="*/ 3356976 w 4076192"/>
                <a:gd name="connsiteY8-2682" fmla="*/ 3491136 h 3512136"/>
                <a:gd name="connsiteX9-2683" fmla="*/ 3747975 w 4076192"/>
                <a:gd name="connsiteY9-2684" fmla="*/ 3195713 h 3512136"/>
                <a:gd name="connsiteX10-2685" fmla="*/ 3722736 w 4076192"/>
                <a:gd name="connsiteY10-2686" fmla="*/ 2498514 h 3512136"/>
                <a:gd name="connsiteX11-2687" fmla="*/ 4004089 w 4076192"/>
                <a:gd name="connsiteY11-2688" fmla="*/ 2082487 h 3512136"/>
                <a:gd name="connsiteX12-2689" fmla="*/ 3839415 w 4076192"/>
                <a:gd name="connsiteY12-2690" fmla="*/ 1442217 h 3512136"/>
                <a:gd name="connsiteX13-2691" fmla="*/ 3597368 w 4076192"/>
                <a:gd name="connsiteY13-2692" fmla="*/ 920471 h 3512136"/>
                <a:gd name="connsiteX14-2693" fmla="*/ 3608126 w 4076192"/>
                <a:gd name="connsiteY14-2694" fmla="*/ 517059 h 3512136"/>
                <a:gd name="connsiteX15-2695" fmla="*/ 2954805 w 4076192"/>
                <a:gd name="connsiteY15-2696" fmla="*/ 14346 h 3512136"/>
                <a:gd name="connsiteX16-2697" fmla="*/ 2498433 w 4076192"/>
                <a:gd name="connsiteY16-2698" fmla="*/ 191646 h 3512136"/>
                <a:gd name="connsiteX17-2699" fmla="*/ 1955172 w 4076192"/>
                <a:gd name="connsiteY17-2700" fmla="*/ 172815 h 3512136"/>
                <a:gd name="connsiteX0-2701" fmla="*/ 1955172 w 4096899"/>
                <a:gd name="connsiteY0-2702" fmla="*/ 172815 h 3512136"/>
                <a:gd name="connsiteX1-2703" fmla="*/ 956365 w 4096899"/>
                <a:gd name="connsiteY1-2704" fmla="*/ 334180 h 3512136"/>
                <a:gd name="connsiteX2-2705" fmla="*/ 714318 w 4096899"/>
                <a:gd name="connsiteY2-2706" fmla="*/ 791379 h 3512136"/>
                <a:gd name="connsiteX3-2707" fmla="*/ 214915 w 4096899"/>
                <a:gd name="connsiteY3-2708" fmla="*/ 1304850 h 3512136"/>
                <a:gd name="connsiteX4-2709" fmla="*/ 128441 w 4096899"/>
                <a:gd name="connsiteY4-2710" fmla="*/ 2148497 h 3512136"/>
                <a:gd name="connsiteX5-2711" fmla="*/ 848789 w 4096899"/>
                <a:gd name="connsiteY5-2712" fmla="*/ 2803059 h 3512136"/>
                <a:gd name="connsiteX6-2713" fmla="*/ 1526521 w 4096899"/>
                <a:gd name="connsiteY6-2714" fmla="*/ 3448518 h 3512136"/>
                <a:gd name="connsiteX7-2715" fmla="*/ 2516224 w 4096899"/>
                <a:gd name="connsiteY7-2716" fmla="*/ 3378594 h 3512136"/>
                <a:gd name="connsiteX8-2717" fmla="*/ 3356976 w 4096899"/>
                <a:gd name="connsiteY8-2718" fmla="*/ 3491136 h 3512136"/>
                <a:gd name="connsiteX9-2719" fmla="*/ 3747975 w 4096899"/>
                <a:gd name="connsiteY9-2720" fmla="*/ 3195713 h 3512136"/>
                <a:gd name="connsiteX10-2721" fmla="*/ 3722736 w 4096899"/>
                <a:gd name="connsiteY10-2722" fmla="*/ 2498514 h 3512136"/>
                <a:gd name="connsiteX11-2723" fmla="*/ 4039258 w 4096899"/>
                <a:gd name="connsiteY11-2724" fmla="*/ 2082487 h 3512136"/>
                <a:gd name="connsiteX12-2725" fmla="*/ 3839415 w 4096899"/>
                <a:gd name="connsiteY12-2726" fmla="*/ 1442217 h 3512136"/>
                <a:gd name="connsiteX13-2727" fmla="*/ 3597368 w 4096899"/>
                <a:gd name="connsiteY13-2728" fmla="*/ 920471 h 3512136"/>
                <a:gd name="connsiteX14-2729" fmla="*/ 3608126 w 4096899"/>
                <a:gd name="connsiteY14-2730" fmla="*/ 517059 h 3512136"/>
                <a:gd name="connsiteX15-2731" fmla="*/ 2954805 w 4096899"/>
                <a:gd name="connsiteY15-2732" fmla="*/ 14346 h 3512136"/>
                <a:gd name="connsiteX16-2733" fmla="*/ 2498433 w 4096899"/>
                <a:gd name="connsiteY16-2734" fmla="*/ 191646 h 3512136"/>
                <a:gd name="connsiteX17-2735" fmla="*/ 1955172 w 4096899"/>
                <a:gd name="connsiteY17-2736" fmla="*/ 172815 h 3512136"/>
                <a:gd name="connsiteX0-2737" fmla="*/ 1955172 w 4096899"/>
                <a:gd name="connsiteY0-2738" fmla="*/ 172815 h 3512136"/>
                <a:gd name="connsiteX1-2739" fmla="*/ 956365 w 4096899"/>
                <a:gd name="connsiteY1-2740" fmla="*/ 334180 h 3512136"/>
                <a:gd name="connsiteX2-2741" fmla="*/ 714318 w 4096899"/>
                <a:gd name="connsiteY2-2742" fmla="*/ 791379 h 3512136"/>
                <a:gd name="connsiteX3-2743" fmla="*/ 214915 w 4096899"/>
                <a:gd name="connsiteY3-2744" fmla="*/ 1304850 h 3512136"/>
                <a:gd name="connsiteX4-2745" fmla="*/ 128441 w 4096899"/>
                <a:gd name="connsiteY4-2746" fmla="*/ 2148497 h 3512136"/>
                <a:gd name="connsiteX5-2747" fmla="*/ 848789 w 4096899"/>
                <a:gd name="connsiteY5-2748" fmla="*/ 2803059 h 3512136"/>
                <a:gd name="connsiteX6-2749" fmla="*/ 1526521 w 4096899"/>
                <a:gd name="connsiteY6-2750" fmla="*/ 3448518 h 3512136"/>
                <a:gd name="connsiteX7-2751" fmla="*/ 2516224 w 4096899"/>
                <a:gd name="connsiteY7-2752" fmla="*/ 3378594 h 3512136"/>
                <a:gd name="connsiteX8-2753" fmla="*/ 3356976 w 4096899"/>
                <a:gd name="connsiteY8-2754" fmla="*/ 3491136 h 3512136"/>
                <a:gd name="connsiteX9-2755" fmla="*/ 3747975 w 4096899"/>
                <a:gd name="connsiteY9-2756" fmla="*/ 3195713 h 3512136"/>
                <a:gd name="connsiteX10-2757" fmla="*/ 3722736 w 4096899"/>
                <a:gd name="connsiteY10-2758" fmla="*/ 2498514 h 3512136"/>
                <a:gd name="connsiteX11-2759" fmla="*/ 4039258 w 4096899"/>
                <a:gd name="connsiteY11-2760" fmla="*/ 2082487 h 3512136"/>
                <a:gd name="connsiteX12-2761" fmla="*/ 3839415 w 4096899"/>
                <a:gd name="connsiteY12-2762" fmla="*/ 1442217 h 3512136"/>
                <a:gd name="connsiteX13-2763" fmla="*/ 3597368 w 4096899"/>
                <a:gd name="connsiteY13-2764" fmla="*/ 920471 h 3512136"/>
                <a:gd name="connsiteX14-2765" fmla="*/ 3608126 w 4096899"/>
                <a:gd name="connsiteY14-2766" fmla="*/ 517059 h 3512136"/>
                <a:gd name="connsiteX15-2767" fmla="*/ 2954805 w 4096899"/>
                <a:gd name="connsiteY15-2768" fmla="*/ 14346 h 3512136"/>
                <a:gd name="connsiteX16-2769" fmla="*/ 2498433 w 4096899"/>
                <a:gd name="connsiteY16-2770" fmla="*/ 191646 h 3512136"/>
                <a:gd name="connsiteX17-2771" fmla="*/ 1955172 w 4096899"/>
                <a:gd name="connsiteY17-2772" fmla="*/ 172815 h 3512136"/>
                <a:gd name="connsiteX0-2773" fmla="*/ 1978256 w 4119983"/>
                <a:gd name="connsiteY0-2774" fmla="*/ 172815 h 3512136"/>
                <a:gd name="connsiteX1-2775" fmla="*/ 979449 w 4119983"/>
                <a:gd name="connsiteY1-2776" fmla="*/ 334180 h 3512136"/>
                <a:gd name="connsiteX2-2777" fmla="*/ 737402 w 4119983"/>
                <a:gd name="connsiteY2-2778" fmla="*/ 791379 h 3512136"/>
                <a:gd name="connsiteX3-2779" fmla="*/ 237999 w 4119983"/>
                <a:gd name="connsiteY3-2780" fmla="*/ 1304850 h 3512136"/>
                <a:gd name="connsiteX4-2781" fmla="*/ 151525 w 4119983"/>
                <a:gd name="connsiteY4-2782" fmla="*/ 2148497 h 3512136"/>
                <a:gd name="connsiteX5-2783" fmla="*/ 871873 w 4119983"/>
                <a:gd name="connsiteY5-2784" fmla="*/ 2803059 h 3512136"/>
                <a:gd name="connsiteX6-2785" fmla="*/ 1549605 w 4119983"/>
                <a:gd name="connsiteY6-2786" fmla="*/ 3448518 h 3512136"/>
                <a:gd name="connsiteX7-2787" fmla="*/ 2539308 w 4119983"/>
                <a:gd name="connsiteY7-2788" fmla="*/ 3378594 h 3512136"/>
                <a:gd name="connsiteX8-2789" fmla="*/ 3380060 w 4119983"/>
                <a:gd name="connsiteY8-2790" fmla="*/ 3491136 h 3512136"/>
                <a:gd name="connsiteX9-2791" fmla="*/ 3771059 w 4119983"/>
                <a:gd name="connsiteY9-2792" fmla="*/ 3195713 h 3512136"/>
                <a:gd name="connsiteX10-2793" fmla="*/ 3745820 w 4119983"/>
                <a:gd name="connsiteY10-2794" fmla="*/ 2498514 h 3512136"/>
                <a:gd name="connsiteX11-2795" fmla="*/ 4062342 w 4119983"/>
                <a:gd name="connsiteY11-2796" fmla="*/ 2082487 h 3512136"/>
                <a:gd name="connsiteX12-2797" fmla="*/ 3862499 w 4119983"/>
                <a:gd name="connsiteY12-2798" fmla="*/ 1442217 h 3512136"/>
                <a:gd name="connsiteX13-2799" fmla="*/ 3620452 w 4119983"/>
                <a:gd name="connsiteY13-2800" fmla="*/ 920471 h 3512136"/>
                <a:gd name="connsiteX14-2801" fmla="*/ 3631210 w 4119983"/>
                <a:gd name="connsiteY14-2802" fmla="*/ 517059 h 3512136"/>
                <a:gd name="connsiteX15-2803" fmla="*/ 2977889 w 4119983"/>
                <a:gd name="connsiteY15-2804" fmla="*/ 14346 h 3512136"/>
                <a:gd name="connsiteX16-2805" fmla="*/ 2521517 w 4119983"/>
                <a:gd name="connsiteY16-2806" fmla="*/ 191646 h 3512136"/>
                <a:gd name="connsiteX17-2807" fmla="*/ 1978256 w 4119983"/>
                <a:gd name="connsiteY17-2808" fmla="*/ 172815 h 35121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grpFill/>
            <a:ln w="28575">
              <a:solidFill>
                <a:srgbClr val="1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6">
              <a:extLst>
                <a:ext uri="{FF2B5EF4-FFF2-40B4-BE49-F238E27FC236}">
                  <a16:creationId xmlns:a16="http://schemas.microsoft.com/office/drawing/2014/main" id="{0907ED27-CA3C-C679-85AD-87C65E7899FA}"/>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1" fmla="*/ 1387736 w 3286461"/>
                <a:gd name="connsiteY0-2" fmla="*/ 102197 h 2904564"/>
                <a:gd name="connsiteX1-3" fmla="*/ 527125 w 3286461"/>
                <a:gd name="connsiteY1-4" fmla="*/ 467957 h 2904564"/>
                <a:gd name="connsiteX2-5" fmla="*/ 0 w 3286461"/>
                <a:gd name="connsiteY2-6" fmla="*/ 1145689 h 2904564"/>
                <a:gd name="connsiteX3-7" fmla="*/ 91440 w 3286461"/>
                <a:gd name="connsiteY3-8" fmla="*/ 1936376 h 2904564"/>
                <a:gd name="connsiteX4-9" fmla="*/ 586292 w 3286461"/>
                <a:gd name="connsiteY4-10" fmla="*/ 2630244 h 2904564"/>
                <a:gd name="connsiteX5-11" fmla="*/ 1264023 w 3286461"/>
                <a:gd name="connsiteY5-12" fmla="*/ 2899186 h 2904564"/>
                <a:gd name="connsiteX6-13" fmla="*/ 1968649 w 3286461"/>
                <a:gd name="connsiteY6-14" fmla="*/ 2904564 h 2904564"/>
                <a:gd name="connsiteX7-15" fmla="*/ 2904565 w 3286461"/>
                <a:gd name="connsiteY7-16" fmla="*/ 2775473 h 2904564"/>
                <a:gd name="connsiteX8-17" fmla="*/ 3044414 w 3286461"/>
                <a:gd name="connsiteY8-18" fmla="*/ 2366682 h 2904564"/>
                <a:gd name="connsiteX9-19" fmla="*/ 3286461 w 3286461"/>
                <a:gd name="connsiteY9-20" fmla="*/ 1715844 h 2904564"/>
                <a:gd name="connsiteX10-21" fmla="*/ 3087445 w 3286461"/>
                <a:gd name="connsiteY10-22" fmla="*/ 1226371 h 2904564"/>
                <a:gd name="connsiteX11-23" fmla="*/ 2958353 w 3286461"/>
                <a:gd name="connsiteY11-24" fmla="*/ 365760 h 2904564"/>
                <a:gd name="connsiteX12-25" fmla="*/ 2355925 w 3286461"/>
                <a:gd name="connsiteY12-26" fmla="*/ 0 h 2904564"/>
                <a:gd name="connsiteX13-27" fmla="*/ 1387736 w 3286461"/>
                <a:gd name="connsiteY13-28" fmla="*/ 102197 h 2904564"/>
                <a:gd name="connsiteX0-29" fmla="*/ 1387736 w 3286461"/>
                <a:gd name="connsiteY0-30" fmla="*/ 102197 h 2904564"/>
                <a:gd name="connsiteX1-31" fmla="*/ 527125 w 3286461"/>
                <a:gd name="connsiteY1-32" fmla="*/ 467957 h 2904564"/>
                <a:gd name="connsiteX2-33" fmla="*/ 0 w 3286461"/>
                <a:gd name="connsiteY2-34" fmla="*/ 1145689 h 2904564"/>
                <a:gd name="connsiteX3-35" fmla="*/ 91440 w 3286461"/>
                <a:gd name="connsiteY3-36" fmla="*/ 1936376 h 2904564"/>
                <a:gd name="connsiteX4-37" fmla="*/ 586292 w 3286461"/>
                <a:gd name="connsiteY4-38" fmla="*/ 2630244 h 2904564"/>
                <a:gd name="connsiteX5-39" fmla="*/ 1264023 w 3286461"/>
                <a:gd name="connsiteY5-40" fmla="*/ 2899186 h 2904564"/>
                <a:gd name="connsiteX6-41" fmla="*/ 1968649 w 3286461"/>
                <a:gd name="connsiteY6-42" fmla="*/ 2904564 h 2904564"/>
                <a:gd name="connsiteX7-43" fmla="*/ 2904565 w 3286461"/>
                <a:gd name="connsiteY7-44" fmla="*/ 2775473 h 2904564"/>
                <a:gd name="connsiteX8-45" fmla="*/ 3044414 w 3286461"/>
                <a:gd name="connsiteY8-46" fmla="*/ 2366682 h 2904564"/>
                <a:gd name="connsiteX9-47" fmla="*/ 3286461 w 3286461"/>
                <a:gd name="connsiteY9-48" fmla="*/ 1715844 h 2904564"/>
                <a:gd name="connsiteX10-49" fmla="*/ 3087445 w 3286461"/>
                <a:gd name="connsiteY10-50" fmla="*/ 1226371 h 2904564"/>
                <a:gd name="connsiteX11-51" fmla="*/ 2958353 w 3286461"/>
                <a:gd name="connsiteY11-52" fmla="*/ 365760 h 2904564"/>
                <a:gd name="connsiteX12-53" fmla="*/ 2355925 w 3286461"/>
                <a:gd name="connsiteY12-54" fmla="*/ 0 h 2904564"/>
                <a:gd name="connsiteX13-55" fmla="*/ 1387736 w 3286461"/>
                <a:gd name="connsiteY13-56" fmla="*/ 102197 h 2904564"/>
                <a:gd name="connsiteX0-57" fmla="*/ 1387736 w 3286461"/>
                <a:gd name="connsiteY0-58" fmla="*/ 102197 h 2904564"/>
                <a:gd name="connsiteX1-59" fmla="*/ 527125 w 3286461"/>
                <a:gd name="connsiteY1-60" fmla="*/ 467957 h 2904564"/>
                <a:gd name="connsiteX2-61" fmla="*/ 0 w 3286461"/>
                <a:gd name="connsiteY2-62" fmla="*/ 1145689 h 2904564"/>
                <a:gd name="connsiteX3-63" fmla="*/ 91440 w 3286461"/>
                <a:gd name="connsiteY3-64" fmla="*/ 1936376 h 2904564"/>
                <a:gd name="connsiteX4-65" fmla="*/ 586292 w 3286461"/>
                <a:gd name="connsiteY4-66" fmla="*/ 2630244 h 2904564"/>
                <a:gd name="connsiteX5-67" fmla="*/ 1264023 w 3286461"/>
                <a:gd name="connsiteY5-68" fmla="*/ 2899186 h 2904564"/>
                <a:gd name="connsiteX6-69" fmla="*/ 1968649 w 3286461"/>
                <a:gd name="connsiteY6-70" fmla="*/ 2904564 h 2904564"/>
                <a:gd name="connsiteX7-71" fmla="*/ 2904565 w 3286461"/>
                <a:gd name="connsiteY7-72" fmla="*/ 2775473 h 2904564"/>
                <a:gd name="connsiteX8-73" fmla="*/ 3044414 w 3286461"/>
                <a:gd name="connsiteY8-74" fmla="*/ 2366682 h 2904564"/>
                <a:gd name="connsiteX9-75" fmla="*/ 3286461 w 3286461"/>
                <a:gd name="connsiteY9-76" fmla="*/ 1715844 h 2904564"/>
                <a:gd name="connsiteX10-77" fmla="*/ 3087445 w 3286461"/>
                <a:gd name="connsiteY10-78" fmla="*/ 1226371 h 2904564"/>
                <a:gd name="connsiteX11-79" fmla="*/ 2958353 w 3286461"/>
                <a:gd name="connsiteY11-80" fmla="*/ 365760 h 2904564"/>
                <a:gd name="connsiteX12-81" fmla="*/ 2355925 w 3286461"/>
                <a:gd name="connsiteY12-82" fmla="*/ 0 h 2904564"/>
                <a:gd name="connsiteX13-83" fmla="*/ 1387736 w 3286461"/>
                <a:gd name="connsiteY13-84" fmla="*/ 102197 h 2904564"/>
                <a:gd name="connsiteX0-85" fmla="*/ 1535848 w 3434573"/>
                <a:gd name="connsiteY0-86" fmla="*/ 102197 h 2904564"/>
                <a:gd name="connsiteX1-87" fmla="*/ 675237 w 3434573"/>
                <a:gd name="connsiteY1-88" fmla="*/ 467957 h 2904564"/>
                <a:gd name="connsiteX2-89" fmla="*/ 148112 w 3434573"/>
                <a:gd name="connsiteY2-90" fmla="*/ 1145689 h 2904564"/>
                <a:gd name="connsiteX3-91" fmla="*/ 239552 w 3434573"/>
                <a:gd name="connsiteY3-92" fmla="*/ 1936376 h 2904564"/>
                <a:gd name="connsiteX4-93" fmla="*/ 734404 w 3434573"/>
                <a:gd name="connsiteY4-94" fmla="*/ 2630244 h 2904564"/>
                <a:gd name="connsiteX5-95" fmla="*/ 1412135 w 3434573"/>
                <a:gd name="connsiteY5-96" fmla="*/ 2899186 h 2904564"/>
                <a:gd name="connsiteX6-97" fmla="*/ 2116761 w 3434573"/>
                <a:gd name="connsiteY6-98" fmla="*/ 2904564 h 2904564"/>
                <a:gd name="connsiteX7-99" fmla="*/ 3052677 w 3434573"/>
                <a:gd name="connsiteY7-100" fmla="*/ 2775473 h 2904564"/>
                <a:gd name="connsiteX8-101" fmla="*/ 3192526 w 3434573"/>
                <a:gd name="connsiteY8-102" fmla="*/ 2366682 h 2904564"/>
                <a:gd name="connsiteX9-103" fmla="*/ 3434573 w 3434573"/>
                <a:gd name="connsiteY9-104" fmla="*/ 1715844 h 2904564"/>
                <a:gd name="connsiteX10-105" fmla="*/ 3235557 w 3434573"/>
                <a:gd name="connsiteY10-106" fmla="*/ 1226371 h 2904564"/>
                <a:gd name="connsiteX11-107" fmla="*/ 3106465 w 3434573"/>
                <a:gd name="connsiteY11-108" fmla="*/ 365760 h 2904564"/>
                <a:gd name="connsiteX12-109" fmla="*/ 2504037 w 3434573"/>
                <a:gd name="connsiteY12-110" fmla="*/ 0 h 2904564"/>
                <a:gd name="connsiteX13-111" fmla="*/ 1535848 w 3434573"/>
                <a:gd name="connsiteY13-112" fmla="*/ 102197 h 2904564"/>
                <a:gd name="connsiteX0-113" fmla="*/ 1535848 w 3434573"/>
                <a:gd name="connsiteY0-114" fmla="*/ 102197 h 2904564"/>
                <a:gd name="connsiteX1-115" fmla="*/ 675237 w 3434573"/>
                <a:gd name="connsiteY1-116" fmla="*/ 467957 h 2904564"/>
                <a:gd name="connsiteX2-117" fmla="*/ 148112 w 3434573"/>
                <a:gd name="connsiteY2-118" fmla="*/ 1145689 h 2904564"/>
                <a:gd name="connsiteX3-119" fmla="*/ 239552 w 3434573"/>
                <a:gd name="connsiteY3-120" fmla="*/ 1936376 h 2904564"/>
                <a:gd name="connsiteX4-121" fmla="*/ 734404 w 3434573"/>
                <a:gd name="connsiteY4-122" fmla="*/ 2630244 h 2904564"/>
                <a:gd name="connsiteX5-123" fmla="*/ 1412135 w 3434573"/>
                <a:gd name="connsiteY5-124" fmla="*/ 2899186 h 2904564"/>
                <a:gd name="connsiteX6-125" fmla="*/ 2116761 w 3434573"/>
                <a:gd name="connsiteY6-126" fmla="*/ 2904564 h 2904564"/>
                <a:gd name="connsiteX7-127" fmla="*/ 3052677 w 3434573"/>
                <a:gd name="connsiteY7-128" fmla="*/ 2775473 h 2904564"/>
                <a:gd name="connsiteX8-129" fmla="*/ 3192526 w 3434573"/>
                <a:gd name="connsiteY8-130" fmla="*/ 2366682 h 2904564"/>
                <a:gd name="connsiteX9-131" fmla="*/ 3434573 w 3434573"/>
                <a:gd name="connsiteY9-132" fmla="*/ 1715844 h 2904564"/>
                <a:gd name="connsiteX10-133" fmla="*/ 3235557 w 3434573"/>
                <a:gd name="connsiteY10-134" fmla="*/ 1226371 h 2904564"/>
                <a:gd name="connsiteX11-135" fmla="*/ 3106465 w 3434573"/>
                <a:gd name="connsiteY11-136" fmla="*/ 365760 h 2904564"/>
                <a:gd name="connsiteX12-137" fmla="*/ 2504037 w 3434573"/>
                <a:gd name="connsiteY12-138" fmla="*/ 0 h 2904564"/>
                <a:gd name="connsiteX13-139" fmla="*/ 1535848 w 3434573"/>
                <a:gd name="connsiteY13-140" fmla="*/ 102197 h 2904564"/>
                <a:gd name="connsiteX0-141" fmla="*/ 1592821 w 3491546"/>
                <a:gd name="connsiteY0-142" fmla="*/ 102197 h 2904564"/>
                <a:gd name="connsiteX1-143" fmla="*/ 732210 w 3491546"/>
                <a:gd name="connsiteY1-144" fmla="*/ 467957 h 2904564"/>
                <a:gd name="connsiteX2-145" fmla="*/ 205085 w 3491546"/>
                <a:gd name="connsiteY2-146" fmla="*/ 1145689 h 2904564"/>
                <a:gd name="connsiteX3-147" fmla="*/ 296525 w 3491546"/>
                <a:gd name="connsiteY3-148" fmla="*/ 1936376 h 2904564"/>
                <a:gd name="connsiteX4-149" fmla="*/ 791377 w 3491546"/>
                <a:gd name="connsiteY4-150" fmla="*/ 2630244 h 2904564"/>
                <a:gd name="connsiteX5-151" fmla="*/ 1469108 w 3491546"/>
                <a:gd name="connsiteY5-152" fmla="*/ 2899186 h 2904564"/>
                <a:gd name="connsiteX6-153" fmla="*/ 2173734 w 3491546"/>
                <a:gd name="connsiteY6-154" fmla="*/ 2904564 h 2904564"/>
                <a:gd name="connsiteX7-155" fmla="*/ 3109650 w 3491546"/>
                <a:gd name="connsiteY7-156" fmla="*/ 2775473 h 2904564"/>
                <a:gd name="connsiteX8-157" fmla="*/ 3249499 w 3491546"/>
                <a:gd name="connsiteY8-158" fmla="*/ 2366682 h 2904564"/>
                <a:gd name="connsiteX9-159" fmla="*/ 3491546 w 3491546"/>
                <a:gd name="connsiteY9-160" fmla="*/ 1715844 h 2904564"/>
                <a:gd name="connsiteX10-161" fmla="*/ 3292530 w 3491546"/>
                <a:gd name="connsiteY10-162" fmla="*/ 1226371 h 2904564"/>
                <a:gd name="connsiteX11-163" fmla="*/ 3163438 w 3491546"/>
                <a:gd name="connsiteY11-164" fmla="*/ 365760 h 2904564"/>
                <a:gd name="connsiteX12-165" fmla="*/ 2561010 w 3491546"/>
                <a:gd name="connsiteY12-166" fmla="*/ 0 h 2904564"/>
                <a:gd name="connsiteX13-167" fmla="*/ 1592821 w 3491546"/>
                <a:gd name="connsiteY13-168" fmla="*/ 102197 h 2904564"/>
                <a:gd name="connsiteX0-169" fmla="*/ 1592821 w 3491546"/>
                <a:gd name="connsiteY0-170" fmla="*/ 102197 h 2904564"/>
                <a:gd name="connsiteX1-171" fmla="*/ 732210 w 3491546"/>
                <a:gd name="connsiteY1-172" fmla="*/ 467957 h 2904564"/>
                <a:gd name="connsiteX2-173" fmla="*/ 205085 w 3491546"/>
                <a:gd name="connsiteY2-174" fmla="*/ 1145689 h 2904564"/>
                <a:gd name="connsiteX3-175" fmla="*/ 296525 w 3491546"/>
                <a:gd name="connsiteY3-176" fmla="*/ 1936376 h 2904564"/>
                <a:gd name="connsiteX4-177" fmla="*/ 791377 w 3491546"/>
                <a:gd name="connsiteY4-178" fmla="*/ 2630244 h 2904564"/>
                <a:gd name="connsiteX5-179" fmla="*/ 1469108 w 3491546"/>
                <a:gd name="connsiteY5-180" fmla="*/ 2899186 h 2904564"/>
                <a:gd name="connsiteX6-181" fmla="*/ 2173734 w 3491546"/>
                <a:gd name="connsiteY6-182" fmla="*/ 2904564 h 2904564"/>
                <a:gd name="connsiteX7-183" fmla="*/ 3109650 w 3491546"/>
                <a:gd name="connsiteY7-184" fmla="*/ 2775473 h 2904564"/>
                <a:gd name="connsiteX8-185" fmla="*/ 3249499 w 3491546"/>
                <a:gd name="connsiteY8-186" fmla="*/ 2366682 h 2904564"/>
                <a:gd name="connsiteX9-187" fmla="*/ 3491546 w 3491546"/>
                <a:gd name="connsiteY9-188" fmla="*/ 1715844 h 2904564"/>
                <a:gd name="connsiteX10-189" fmla="*/ 3292530 w 3491546"/>
                <a:gd name="connsiteY10-190" fmla="*/ 1226371 h 2904564"/>
                <a:gd name="connsiteX11-191" fmla="*/ 3163438 w 3491546"/>
                <a:gd name="connsiteY11-192" fmla="*/ 365760 h 2904564"/>
                <a:gd name="connsiteX12-193" fmla="*/ 2561010 w 3491546"/>
                <a:gd name="connsiteY12-194" fmla="*/ 0 h 2904564"/>
                <a:gd name="connsiteX13-195" fmla="*/ 1592821 w 3491546"/>
                <a:gd name="connsiteY13-196" fmla="*/ 102197 h 2904564"/>
                <a:gd name="connsiteX0-197" fmla="*/ 1594370 w 3493095"/>
                <a:gd name="connsiteY0-198" fmla="*/ 102197 h 2904564"/>
                <a:gd name="connsiteX1-199" fmla="*/ 733759 w 3493095"/>
                <a:gd name="connsiteY1-200" fmla="*/ 467957 h 2904564"/>
                <a:gd name="connsiteX2-201" fmla="*/ 206634 w 3493095"/>
                <a:gd name="connsiteY2-202" fmla="*/ 1145689 h 2904564"/>
                <a:gd name="connsiteX3-203" fmla="*/ 298074 w 3493095"/>
                <a:gd name="connsiteY3-204" fmla="*/ 1936376 h 2904564"/>
                <a:gd name="connsiteX4-205" fmla="*/ 792926 w 3493095"/>
                <a:gd name="connsiteY4-206" fmla="*/ 2630244 h 2904564"/>
                <a:gd name="connsiteX5-207" fmla="*/ 1470657 w 3493095"/>
                <a:gd name="connsiteY5-208" fmla="*/ 2899186 h 2904564"/>
                <a:gd name="connsiteX6-209" fmla="*/ 2175283 w 3493095"/>
                <a:gd name="connsiteY6-210" fmla="*/ 2904564 h 2904564"/>
                <a:gd name="connsiteX7-211" fmla="*/ 3111199 w 3493095"/>
                <a:gd name="connsiteY7-212" fmla="*/ 2775473 h 2904564"/>
                <a:gd name="connsiteX8-213" fmla="*/ 3251048 w 3493095"/>
                <a:gd name="connsiteY8-214" fmla="*/ 2366682 h 2904564"/>
                <a:gd name="connsiteX9-215" fmla="*/ 3493095 w 3493095"/>
                <a:gd name="connsiteY9-216" fmla="*/ 1715844 h 2904564"/>
                <a:gd name="connsiteX10-217" fmla="*/ 3294079 w 3493095"/>
                <a:gd name="connsiteY10-218" fmla="*/ 1226371 h 2904564"/>
                <a:gd name="connsiteX11-219" fmla="*/ 3164987 w 3493095"/>
                <a:gd name="connsiteY11-220" fmla="*/ 365760 h 2904564"/>
                <a:gd name="connsiteX12-221" fmla="*/ 2562559 w 3493095"/>
                <a:gd name="connsiteY12-222" fmla="*/ 0 h 2904564"/>
                <a:gd name="connsiteX13-223" fmla="*/ 1594370 w 3493095"/>
                <a:gd name="connsiteY13-224" fmla="*/ 102197 h 2904564"/>
                <a:gd name="connsiteX0-225" fmla="*/ 1594370 w 3493095"/>
                <a:gd name="connsiteY0-226" fmla="*/ 102197 h 2904564"/>
                <a:gd name="connsiteX1-227" fmla="*/ 733759 w 3493095"/>
                <a:gd name="connsiteY1-228" fmla="*/ 467957 h 2904564"/>
                <a:gd name="connsiteX2-229" fmla="*/ 206634 w 3493095"/>
                <a:gd name="connsiteY2-230" fmla="*/ 1145689 h 2904564"/>
                <a:gd name="connsiteX3-231" fmla="*/ 298074 w 3493095"/>
                <a:gd name="connsiteY3-232" fmla="*/ 1936376 h 2904564"/>
                <a:gd name="connsiteX4-233" fmla="*/ 792926 w 3493095"/>
                <a:gd name="connsiteY4-234" fmla="*/ 2630244 h 2904564"/>
                <a:gd name="connsiteX5-235" fmla="*/ 1470657 w 3493095"/>
                <a:gd name="connsiteY5-236" fmla="*/ 2899186 h 2904564"/>
                <a:gd name="connsiteX6-237" fmla="*/ 2175283 w 3493095"/>
                <a:gd name="connsiteY6-238" fmla="*/ 2904564 h 2904564"/>
                <a:gd name="connsiteX7-239" fmla="*/ 3111199 w 3493095"/>
                <a:gd name="connsiteY7-240" fmla="*/ 2775473 h 2904564"/>
                <a:gd name="connsiteX8-241" fmla="*/ 3251048 w 3493095"/>
                <a:gd name="connsiteY8-242" fmla="*/ 2366682 h 2904564"/>
                <a:gd name="connsiteX9-243" fmla="*/ 3493095 w 3493095"/>
                <a:gd name="connsiteY9-244" fmla="*/ 1715844 h 2904564"/>
                <a:gd name="connsiteX10-245" fmla="*/ 3294079 w 3493095"/>
                <a:gd name="connsiteY10-246" fmla="*/ 1226371 h 2904564"/>
                <a:gd name="connsiteX11-247" fmla="*/ 3164987 w 3493095"/>
                <a:gd name="connsiteY11-248" fmla="*/ 365760 h 2904564"/>
                <a:gd name="connsiteX12-249" fmla="*/ 2562559 w 3493095"/>
                <a:gd name="connsiteY12-250" fmla="*/ 0 h 2904564"/>
                <a:gd name="connsiteX13-251" fmla="*/ 1594370 w 3493095"/>
                <a:gd name="connsiteY13-252" fmla="*/ 102197 h 2904564"/>
                <a:gd name="connsiteX0-253" fmla="*/ 1594370 w 3493095"/>
                <a:gd name="connsiteY0-254" fmla="*/ 102197 h 2904564"/>
                <a:gd name="connsiteX1-255" fmla="*/ 733759 w 3493095"/>
                <a:gd name="connsiteY1-256" fmla="*/ 467957 h 2904564"/>
                <a:gd name="connsiteX2-257" fmla="*/ 206634 w 3493095"/>
                <a:gd name="connsiteY2-258" fmla="*/ 1145689 h 2904564"/>
                <a:gd name="connsiteX3-259" fmla="*/ 298074 w 3493095"/>
                <a:gd name="connsiteY3-260" fmla="*/ 1936376 h 2904564"/>
                <a:gd name="connsiteX4-261" fmla="*/ 792926 w 3493095"/>
                <a:gd name="connsiteY4-262" fmla="*/ 2630244 h 2904564"/>
                <a:gd name="connsiteX5-263" fmla="*/ 1470657 w 3493095"/>
                <a:gd name="connsiteY5-264" fmla="*/ 2899186 h 2904564"/>
                <a:gd name="connsiteX6-265" fmla="*/ 2175283 w 3493095"/>
                <a:gd name="connsiteY6-266" fmla="*/ 2904564 h 2904564"/>
                <a:gd name="connsiteX7-267" fmla="*/ 3111199 w 3493095"/>
                <a:gd name="connsiteY7-268" fmla="*/ 2775473 h 2904564"/>
                <a:gd name="connsiteX8-269" fmla="*/ 3251048 w 3493095"/>
                <a:gd name="connsiteY8-270" fmla="*/ 2366682 h 2904564"/>
                <a:gd name="connsiteX9-271" fmla="*/ 3493095 w 3493095"/>
                <a:gd name="connsiteY9-272" fmla="*/ 1715844 h 2904564"/>
                <a:gd name="connsiteX10-273" fmla="*/ 3294079 w 3493095"/>
                <a:gd name="connsiteY10-274" fmla="*/ 1226371 h 2904564"/>
                <a:gd name="connsiteX11-275" fmla="*/ 3164987 w 3493095"/>
                <a:gd name="connsiteY11-276" fmla="*/ 365760 h 2904564"/>
                <a:gd name="connsiteX12-277" fmla="*/ 2562559 w 3493095"/>
                <a:gd name="connsiteY12-278" fmla="*/ 0 h 2904564"/>
                <a:gd name="connsiteX13-279" fmla="*/ 1594370 w 3493095"/>
                <a:gd name="connsiteY13-280" fmla="*/ 102197 h 2904564"/>
                <a:gd name="connsiteX0-281" fmla="*/ 1594370 w 3493095"/>
                <a:gd name="connsiteY0-282" fmla="*/ 102197 h 2904564"/>
                <a:gd name="connsiteX1-283" fmla="*/ 733759 w 3493095"/>
                <a:gd name="connsiteY1-284" fmla="*/ 467957 h 2904564"/>
                <a:gd name="connsiteX2-285" fmla="*/ 206634 w 3493095"/>
                <a:gd name="connsiteY2-286" fmla="*/ 1145689 h 2904564"/>
                <a:gd name="connsiteX3-287" fmla="*/ 298074 w 3493095"/>
                <a:gd name="connsiteY3-288" fmla="*/ 1936376 h 2904564"/>
                <a:gd name="connsiteX4-289" fmla="*/ 792926 w 3493095"/>
                <a:gd name="connsiteY4-290" fmla="*/ 2630244 h 2904564"/>
                <a:gd name="connsiteX5-291" fmla="*/ 1470657 w 3493095"/>
                <a:gd name="connsiteY5-292" fmla="*/ 2899186 h 2904564"/>
                <a:gd name="connsiteX6-293" fmla="*/ 2175283 w 3493095"/>
                <a:gd name="connsiteY6-294" fmla="*/ 2904564 h 2904564"/>
                <a:gd name="connsiteX7-295" fmla="*/ 3111199 w 3493095"/>
                <a:gd name="connsiteY7-296" fmla="*/ 2775473 h 2904564"/>
                <a:gd name="connsiteX8-297" fmla="*/ 3251048 w 3493095"/>
                <a:gd name="connsiteY8-298" fmla="*/ 2366682 h 2904564"/>
                <a:gd name="connsiteX9-299" fmla="*/ 3493095 w 3493095"/>
                <a:gd name="connsiteY9-300" fmla="*/ 1715844 h 2904564"/>
                <a:gd name="connsiteX10-301" fmla="*/ 3294079 w 3493095"/>
                <a:gd name="connsiteY10-302" fmla="*/ 1226371 h 2904564"/>
                <a:gd name="connsiteX11-303" fmla="*/ 3164987 w 3493095"/>
                <a:gd name="connsiteY11-304" fmla="*/ 365760 h 2904564"/>
                <a:gd name="connsiteX12-305" fmla="*/ 2562559 w 3493095"/>
                <a:gd name="connsiteY12-306" fmla="*/ 0 h 2904564"/>
                <a:gd name="connsiteX13-307" fmla="*/ 1594370 w 3493095"/>
                <a:gd name="connsiteY13-308" fmla="*/ 102197 h 2904564"/>
                <a:gd name="connsiteX0-309" fmla="*/ 1594370 w 3493095"/>
                <a:gd name="connsiteY0-310" fmla="*/ 102197 h 2939707"/>
                <a:gd name="connsiteX1-311" fmla="*/ 733759 w 3493095"/>
                <a:gd name="connsiteY1-312" fmla="*/ 467957 h 2939707"/>
                <a:gd name="connsiteX2-313" fmla="*/ 206634 w 3493095"/>
                <a:gd name="connsiteY2-314" fmla="*/ 1145689 h 2939707"/>
                <a:gd name="connsiteX3-315" fmla="*/ 298074 w 3493095"/>
                <a:gd name="connsiteY3-316" fmla="*/ 1936376 h 2939707"/>
                <a:gd name="connsiteX4-317" fmla="*/ 792926 w 3493095"/>
                <a:gd name="connsiteY4-318" fmla="*/ 2630244 h 2939707"/>
                <a:gd name="connsiteX5-319" fmla="*/ 1470657 w 3493095"/>
                <a:gd name="connsiteY5-320" fmla="*/ 2899186 h 2939707"/>
                <a:gd name="connsiteX6-321" fmla="*/ 2175283 w 3493095"/>
                <a:gd name="connsiteY6-322" fmla="*/ 2904564 h 2939707"/>
                <a:gd name="connsiteX7-323" fmla="*/ 3111199 w 3493095"/>
                <a:gd name="connsiteY7-324" fmla="*/ 2775473 h 2939707"/>
                <a:gd name="connsiteX8-325" fmla="*/ 3251048 w 3493095"/>
                <a:gd name="connsiteY8-326" fmla="*/ 2366682 h 2939707"/>
                <a:gd name="connsiteX9-327" fmla="*/ 3493095 w 3493095"/>
                <a:gd name="connsiteY9-328" fmla="*/ 1715844 h 2939707"/>
                <a:gd name="connsiteX10-329" fmla="*/ 3294079 w 3493095"/>
                <a:gd name="connsiteY10-330" fmla="*/ 1226371 h 2939707"/>
                <a:gd name="connsiteX11-331" fmla="*/ 3164987 w 3493095"/>
                <a:gd name="connsiteY11-332" fmla="*/ 365760 h 2939707"/>
                <a:gd name="connsiteX12-333" fmla="*/ 2562559 w 3493095"/>
                <a:gd name="connsiteY12-334" fmla="*/ 0 h 2939707"/>
                <a:gd name="connsiteX13-335" fmla="*/ 1594370 w 3493095"/>
                <a:gd name="connsiteY13-336" fmla="*/ 102197 h 2939707"/>
                <a:gd name="connsiteX0-337" fmla="*/ 1594370 w 3493095"/>
                <a:gd name="connsiteY0-338" fmla="*/ 102197 h 2932811"/>
                <a:gd name="connsiteX1-339" fmla="*/ 733759 w 3493095"/>
                <a:gd name="connsiteY1-340" fmla="*/ 467957 h 2932811"/>
                <a:gd name="connsiteX2-341" fmla="*/ 206634 w 3493095"/>
                <a:gd name="connsiteY2-342" fmla="*/ 1145689 h 2932811"/>
                <a:gd name="connsiteX3-343" fmla="*/ 298074 w 3493095"/>
                <a:gd name="connsiteY3-344" fmla="*/ 1936376 h 2932811"/>
                <a:gd name="connsiteX4-345" fmla="*/ 792926 w 3493095"/>
                <a:gd name="connsiteY4-346" fmla="*/ 2630244 h 2932811"/>
                <a:gd name="connsiteX5-347" fmla="*/ 1470657 w 3493095"/>
                <a:gd name="connsiteY5-348" fmla="*/ 2899186 h 2932811"/>
                <a:gd name="connsiteX6-349" fmla="*/ 2175283 w 3493095"/>
                <a:gd name="connsiteY6-350" fmla="*/ 2904564 h 2932811"/>
                <a:gd name="connsiteX7-351" fmla="*/ 3111199 w 3493095"/>
                <a:gd name="connsiteY7-352" fmla="*/ 2775473 h 2932811"/>
                <a:gd name="connsiteX8-353" fmla="*/ 3251048 w 3493095"/>
                <a:gd name="connsiteY8-354" fmla="*/ 2366682 h 2932811"/>
                <a:gd name="connsiteX9-355" fmla="*/ 3493095 w 3493095"/>
                <a:gd name="connsiteY9-356" fmla="*/ 1715844 h 2932811"/>
                <a:gd name="connsiteX10-357" fmla="*/ 3294079 w 3493095"/>
                <a:gd name="connsiteY10-358" fmla="*/ 1226371 h 2932811"/>
                <a:gd name="connsiteX11-359" fmla="*/ 3164987 w 3493095"/>
                <a:gd name="connsiteY11-360" fmla="*/ 365760 h 2932811"/>
                <a:gd name="connsiteX12-361" fmla="*/ 2562559 w 3493095"/>
                <a:gd name="connsiteY12-362" fmla="*/ 0 h 2932811"/>
                <a:gd name="connsiteX13-363" fmla="*/ 1594370 w 3493095"/>
                <a:gd name="connsiteY13-364" fmla="*/ 102197 h 2932811"/>
                <a:gd name="connsiteX0-365" fmla="*/ 1594370 w 3493095"/>
                <a:gd name="connsiteY0-366" fmla="*/ 102197 h 2932811"/>
                <a:gd name="connsiteX1-367" fmla="*/ 733759 w 3493095"/>
                <a:gd name="connsiteY1-368" fmla="*/ 467957 h 2932811"/>
                <a:gd name="connsiteX2-369" fmla="*/ 206634 w 3493095"/>
                <a:gd name="connsiteY2-370" fmla="*/ 1145689 h 2932811"/>
                <a:gd name="connsiteX3-371" fmla="*/ 298074 w 3493095"/>
                <a:gd name="connsiteY3-372" fmla="*/ 1936376 h 2932811"/>
                <a:gd name="connsiteX4-373" fmla="*/ 792926 w 3493095"/>
                <a:gd name="connsiteY4-374" fmla="*/ 2630244 h 2932811"/>
                <a:gd name="connsiteX5-375" fmla="*/ 1449142 w 3493095"/>
                <a:gd name="connsiteY5-376" fmla="*/ 2899186 h 2932811"/>
                <a:gd name="connsiteX6-377" fmla="*/ 2175283 w 3493095"/>
                <a:gd name="connsiteY6-378" fmla="*/ 2904564 h 2932811"/>
                <a:gd name="connsiteX7-379" fmla="*/ 3111199 w 3493095"/>
                <a:gd name="connsiteY7-380" fmla="*/ 2775473 h 2932811"/>
                <a:gd name="connsiteX8-381" fmla="*/ 3251048 w 3493095"/>
                <a:gd name="connsiteY8-382" fmla="*/ 2366682 h 2932811"/>
                <a:gd name="connsiteX9-383" fmla="*/ 3493095 w 3493095"/>
                <a:gd name="connsiteY9-384" fmla="*/ 1715844 h 2932811"/>
                <a:gd name="connsiteX10-385" fmla="*/ 3294079 w 3493095"/>
                <a:gd name="connsiteY10-386" fmla="*/ 1226371 h 2932811"/>
                <a:gd name="connsiteX11-387" fmla="*/ 3164987 w 3493095"/>
                <a:gd name="connsiteY11-388" fmla="*/ 365760 h 2932811"/>
                <a:gd name="connsiteX12-389" fmla="*/ 2562559 w 3493095"/>
                <a:gd name="connsiteY12-390" fmla="*/ 0 h 2932811"/>
                <a:gd name="connsiteX13-391" fmla="*/ 1594370 w 3493095"/>
                <a:gd name="connsiteY13-392" fmla="*/ 102197 h 2932811"/>
                <a:gd name="connsiteX0-393" fmla="*/ 1594370 w 3493095"/>
                <a:gd name="connsiteY0-394" fmla="*/ 102197 h 2932811"/>
                <a:gd name="connsiteX1-395" fmla="*/ 733759 w 3493095"/>
                <a:gd name="connsiteY1-396" fmla="*/ 467957 h 2932811"/>
                <a:gd name="connsiteX2-397" fmla="*/ 206634 w 3493095"/>
                <a:gd name="connsiteY2-398" fmla="*/ 1145689 h 2932811"/>
                <a:gd name="connsiteX3-399" fmla="*/ 298074 w 3493095"/>
                <a:gd name="connsiteY3-400" fmla="*/ 1936376 h 2932811"/>
                <a:gd name="connsiteX4-401" fmla="*/ 792926 w 3493095"/>
                <a:gd name="connsiteY4-402" fmla="*/ 2630244 h 2932811"/>
                <a:gd name="connsiteX5-403" fmla="*/ 1449142 w 3493095"/>
                <a:gd name="connsiteY5-404" fmla="*/ 2899186 h 2932811"/>
                <a:gd name="connsiteX6-405" fmla="*/ 2175283 w 3493095"/>
                <a:gd name="connsiteY6-406" fmla="*/ 2904564 h 2932811"/>
                <a:gd name="connsiteX7-407" fmla="*/ 3111199 w 3493095"/>
                <a:gd name="connsiteY7-408" fmla="*/ 2775473 h 2932811"/>
                <a:gd name="connsiteX8-409" fmla="*/ 3251048 w 3493095"/>
                <a:gd name="connsiteY8-410" fmla="*/ 2366682 h 2932811"/>
                <a:gd name="connsiteX9-411" fmla="*/ 3493095 w 3493095"/>
                <a:gd name="connsiteY9-412" fmla="*/ 1715844 h 2932811"/>
                <a:gd name="connsiteX10-413" fmla="*/ 3294079 w 3493095"/>
                <a:gd name="connsiteY10-414" fmla="*/ 1226371 h 2932811"/>
                <a:gd name="connsiteX11-415" fmla="*/ 3164987 w 3493095"/>
                <a:gd name="connsiteY11-416" fmla="*/ 365760 h 2932811"/>
                <a:gd name="connsiteX12-417" fmla="*/ 2562559 w 3493095"/>
                <a:gd name="connsiteY12-418" fmla="*/ 0 h 2932811"/>
                <a:gd name="connsiteX13-419" fmla="*/ 1594370 w 3493095"/>
                <a:gd name="connsiteY13-420" fmla="*/ 102197 h 2932811"/>
                <a:gd name="connsiteX0-421" fmla="*/ 1594370 w 3493095"/>
                <a:gd name="connsiteY0-422" fmla="*/ 102197 h 2944739"/>
                <a:gd name="connsiteX1-423" fmla="*/ 733759 w 3493095"/>
                <a:gd name="connsiteY1-424" fmla="*/ 467957 h 2944739"/>
                <a:gd name="connsiteX2-425" fmla="*/ 206634 w 3493095"/>
                <a:gd name="connsiteY2-426" fmla="*/ 1145689 h 2944739"/>
                <a:gd name="connsiteX3-427" fmla="*/ 298074 w 3493095"/>
                <a:gd name="connsiteY3-428" fmla="*/ 1936376 h 2944739"/>
                <a:gd name="connsiteX4-429" fmla="*/ 792926 w 3493095"/>
                <a:gd name="connsiteY4-430" fmla="*/ 2630244 h 2944739"/>
                <a:gd name="connsiteX5-431" fmla="*/ 1449142 w 3493095"/>
                <a:gd name="connsiteY5-432" fmla="*/ 2899186 h 2944739"/>
                <a:gd name="connsiteX6-433" fmla="*/ 2175283 w 3493095"/>
                <a:gd name="connsiteY6-434" fmla="*/ 2904564 h 2944739"/>
                <a:gd name="connsiteX7-435" fmla="*/ 3111199 w 3493095"/>
                <a:gd name="connsiteY7-436" fmla="*/ 2775473 h 2944739"/>
                <a:gd name="connsiteX8-437" fmla="*/ 3251048 w 3493095"/>
                <a:gd name="connsiteY8-438" fmla="*/ 2366682 h 2944739"/>
                <a:gd name="connsiteX9-439" fmla="*/ 3493095 w 3493095"/>
                <a:gd name="connsiteY9-440" fmla="*/ 1715844 h 2944739"/>
                <a:gd name="connsiteX10-441" fmla="*/ 3294079 w 3493095"/>
                <a:gd name="connsiteY10-442" fmla="*/ 1226371 h 2944739"/>
                <a:gd name="connsiteX11-443" fmla="*/ 3164987 w 3493095"/>
                <a:gd name="connsiteY11-444" fmla="*/ 365760 h 2944739"/>
                <a:gd name="connsiteX12-445" fmla="*/ 2562559 w 3493095"/>
                <a:gd name="connsiteY12-446" fmla="*/ 0 h 2944739"/>
                <a:gd name="connsiteX13-447" fmla="*/ 1594370 w 3493095"/>
                <a:gd name="connsiteY13-448" fmla="*/ 102197 h 2944739"/>
                <a:gd name="connsiteX0-449" fmla="*/ 1594370 w 3493095"/>
                <a:gd name="connsiteY0-450" fmla="*/ 102197 h 2944739"/>
                <a:gd name="connsiteX1-451" fmla="*/ 733759 w 3493095"/>
                <a:gd name="connsiteY1-452" fmla="*/ 467957 h 2944739"/>
                <a:gd name="connsiteX2-453" fmla="*/ 206634 w 3493095"/>
                <a:gd name="connsiteY2-454" fmla="*/ 1145689 h 2944739"/>
                <a:gd name="connsiteX3-455" fmla="*/ 298074 w 3493095"/>
                <a:gd name="connsiteY3-456" fmla="*/ 1936376 h 2944739"/>
                <a:gd name="connsiteX4-457" fmla="*/ 792926 w 3493095"/>
                <a:gd name="connsiteY4-458" fmla="*/ 2630244 h 2944739"/>
                <a:gd name="connsiteX5-459" fmla="*/ 1449142 w 3493095"/>
                <a:gd name="connsiteY5-460" fmla="*/ 2899186 h 2944739"/>
                <a:gd name="connsiteX6-461" fmla="*/ 2175283 w 3493095"/>
                <a:gd name="connsiteY6-462" fmla="*/ 2904564 h 2944739"/>
                <a:gd name="connsiteX7-463" fmla="*/ 3111199 w 3493095"/>
                <a:gd name="connsiteY7-464" fmla="*/ 2775473 h 2944739"/>
                <a:gd name="connsiteX8-465" fmla="*/ 3251048 w 3493095"/>
                <a:gd name="connsiteY8-466" fmla="*/ 2366682 h 2944739"/>
                <a:gd name="connsiteX9-467" fmla="*/ 3493095 w 3493095"/>
                <a:gd name="connsiteY9-468" fmla="*/ 1715844 h 2944739"/>
                <a:gd name="connsiteX10-469" fmla="*/ 3294079 w 3493095"/>
                <a:gd name="connsiteY10-470" fmla="*/ 1226371 h 2944739"/>
                <a:gd name="connsiteX11-471" fmla="*/ 3164987 w 3493095"/>
                <a:gd name="connsiteY11-472" fmla="*/ 365760 h 2944739"/>
                <a:gd name="connsiteX12-473" fmla="*/ 2562559 w 3493095"/>
                <a:gd name="connsiteY12-474" fmla="*/ 0 h 2944739"/>
                <a:gd name="connsiteX13-475" fmla="*/ 1594370 w 3493095"/>
                <a:gd name="connsiteY13-476" fmla="*/ 102197 h 2944739"/>
                <a:gd name="connsiteX0-477" fmla="*/ 1594370 w 3493095"/>
                <a:gd name="connsiteY0-478" fmla="*/ 102197 h 2978989"/>
                <a:gd name="connsiteX1-479" fmla="*/ 733759 w 3493095"/>
                <a:gd name="connsiteY1-480" fmla="*/ 467957 h 2978989"/>
                <a:gd name="connsiteX2-481" fmla="*/ 206634 w 3493095"/>
                <a:gd name="connsiteY2-482" fmla="*/ 1145689 h 2978989"/>
                <a:gd name="connsiteX3-483" fmla="*/ 298074 w 3493095"/>
                <a:gd name="connsiteY3-484" fmla="*/ 1936376 h 2978989"/>
                <a:gd name="connsiteX4-485" fmla="*/ 792926 w 3493095"/>
                <a:gd name="connsiteY4-486" fmla="*/ 2630244 h 2978989"/>
                <a:gd name="connsiteX5-487" fmla="*/ 1449142 w 3493095"/>
                <a:gd name="connsiteY5-488" fmla="*/ 2899186 h 2978989"/>
                <a:gd name="connsiteX6-489" fmla="*/ 2175283 w 3493095"/>
                <a:gd name="connsiteY6-490" fmla="*/ 2904564 h 2978989"/>
                <a:gd name="connsiteX7-491" fmla="*/ 3111199 w 3493095"/>
                <a:gd name="connsiteY7-492" fmla="*/ 2775473 h 2978989"/>
                <a:gd name="connsiteX8-493" fmla="*/ 3251048 w 3493095"/>
                <a:gd name="connsiteY8-494" fmla="*/ 2366682 h 2978989"/>
                <a:gd name="connsiteX9-495" fmla="*/ 3493095 w 3493095"/>
                <a:gd name="connsiteY9-496" fmla="*/ 1715844 h 2978989"/>
                <a:gd name="connsiteX10-497" fmla="*/ 3294079 w 3493095"/>
                <a:gd name="connsiteY10-498" fmla="*/ 1226371 h 2978989"/>
                <a:gd name="connsiteX11-499" fmla="*/ 3164987 w 3493095"/>
                <a:gd name="connsiteY11-500" fmla="*/ 365760 h 2978989"/>
                <a:gd name="connsiteX12-501" fmla="*/ 2562559 w 3493095"/>
                <a:gd name="connsiteY12-502" fmla="*/ 0 h 2978989"/>
                <a:gd name="connsiteX13-503" fmla="*/ 1594370 w 3493095"/>
                <a:gd name="connsiteY13-504" fmla="*/ 102197 h 2978989"/>
                <a:gd name="connsiteX0-505" fmla="*/ 1594370 w 3493095"/>
                <a:gd name="connsiteY0-506" fmla="*/ 102197 h 3001392"/>
                <a:gd name="connsiteX1-507" fmla="*/ 733759 w 3493095"/>
                <a:gd name="connsiteY1-508" fmla="*/ 467957 h 3001392"/>
                <a:gd name="connsiteX2-509" fmla="*/ 206634 w 3493095"/>
                <a:gd name="connsiteY2-510" fmla="*/ 1145689 h 3001392"/>
                <a:gd name="connsiteX3-511" fmla="*/ 298074 w 3493095"/>
                <a:gd name="connsiteY3-512" fmla="*/ 1936376 h 3001392"/>
                <a:gd name="connsiteX4-513" fmla="*/ 792926 w 3493095"/>
                <a:gd name="connsiteY4-514" fmla="*/ 2630244 h 3001392"/>
                <a:gd name="connsiteX5-515" fmla="*/ 1449142 w 3493095"/>
                <a:gd name="connsiteY5-516" fmla="*/ 2899186 h 3001392"/>
                <a:gd name="connsiteX6-517" fmla="*/ 2175283 w 3493095"/>
                <a:gd name="connsiteY6-518" fmla="*/ 2904564 h 3001392"/>
                <a:gd name="connsiteX7-519" fmla="*/ 3111199 w 3493095"/>
                <a:gd name="connsiteY7-520" fmla="*/ 2775473 h 3001392"/>
                <a:gd name="connsiteX8-521" fmla="*/ 3251048 w 3493095"/>
                <a:gd name="connsiteY8-522" fmla="*/ 2366682 h 3001392"/>
                <a:gd name="connsiteX9-523" fmla="*/ 3493095 w 3493095"/>
                <a:gd name="connsiteY9-524" fmla="*/ 1715844 h 3001392"/>
                <a:gd name="connsiteX10-525" fmla="*/ 3294079 w 3493095"/>
                <a:gd name="connsiteY10-526" fmla="*/ 1226371 h 3001392"/>
                <a:gd name="connsiteX11-527" fmla="*/ 3164987 w 3493095"/>
                <a:gd name="connsiteY11-528" fmla="*/ 365760 h 3001392"/>
                <a:gd name="connsiteX12-529" fmla="*/ 2562559 w 3493095"/>
                <a:gd name="connsiteY12-530" fmla="*/ 0 h 3001392"/>
                <a:gd name="connsiteX13-531" fmla="*/ 1594370 w 3493095"/>
                <a:gd name="connsiteY13-532" fmla="*/ 102197 h 3001392"/>
                <a:gd name="connsiteX0-533" fmla="*/ 1594370 w 3493095"/>
                <a:gd name="connsiteY0-534" fmla="*/ 102197 h 3008676"/>
                <a:gd name="connsiteX1-535" fmla="*/ 733759 w 3493095"/>
                <a:gd name="connsiteY1-536" fmla="*/ 467957 h 3008676"/>
                <a:gd name="connsiteX2-537" fmla="*/ 206634 w 3493095"/>
                <a:gd name="connsiteY2-538" fmla="*/ 1145689 h 3008676"/>
                <a:gd name="connsiteX3-539" fmla="*/ 298074 w 3493095"/>
                <a:gd name="connsiteY3-540" fmla="*/ 1936376 h 3008676"/>
                <a:gd name="connsiteX4-541" fmla="*/ 792926 w 3493095"/>
                <a:gd name="connsiteY4-542" fmla="*/ 2630244 h 3008676"/>
                <a:gd name="connsiteX5-543" fmla="*/ 1449142 w 3493095"/>
                <a:gd name="connsiteY5-544" fmla="*/ 2899186 h 3008676"/>
                <a:gd name="connsiteX6-545" fmla="*/ 2175283 w 3493095"/>
                <a:gd name="connsiteY6-546" fmla="*/ 2904564 h 3008676"/>
                <a:gd name="connsiteX7-547" fmla="*/ 3154230 w 3493095"/>
                <a:gd name="connsiteY7-548" fmla="*/ 2802367 h 3008676"/>
                <a:gd name="connsiteX8-549" fmla="*/ 3251048 w 3493095"/>
                <a:gd name="connsiteY8-550" fmla="*/ 2366682 h 3008676"/>
                <a:gd name="connsiteX9-551" fmla="*/ 3493095 w 3493095"/>
                <a:gd name="connsiteY9-552" fmla="*/ 1715844 h 3008676"/>
                <a:gd name="connsiteX10-553" fmla="*/ 3294079 w 3493095"/>
                <a:gd name="connsiteY10-554" fmla="*/ 1226371 h 3008676"/>
                <a:gd name="connsiteX11-555" fmla="*/ 3164987 w 3493095"/>
                <a:gd name="connsiteY11-556" fmla="*/ 365760 h 3008676"/>
                <a:gd name="connsiteX12-557" fmla="*/ 2562559 w 3493095"/>
                <a:gd name="connsiteY12-558" fmla="*/ 0 h 3008676"/>
                <a:gd name="connsiteX13-559" fmla="*/ 1594370 w 3493095"/>
                <a:gd name="connsiteY13-560" fmla="*/ 102197 h 3008676"/>
                <a:gd name="connsiteX0-561" fmla="*/ 1594370 w 3493095"/>
                <a:gd name="connsiteY0-562" fmla="*/ 102197 h 3008676"/>
                <a:gd name="connsiteX1-563" fmla="*/ 733759 w 3493095"/>
                <a:gd name="connsiteY1-564" fmla="*/ 467957 h 3008676"/>
                <a:gd name="connsiteX2-565" fmla="*/ 206634 w 3493095"/>
                <a:gd name="connsiteY2-566" fmla="*/ 1145689 h 3008676"/>
                <a:gd name="connsiteX3-567" fmla="*/ 298074 w 3493095"/>
                <a:gd name="connsiteY3-568" fmla="*/ 1936376 h 3008676"/>
                <a:gd name="connsiteX4-569" fmla="*/ 792926 w 3493095"/>
                <a:gd name="connsiteY4-570" fmla="*/ 2630244 h 3008676"/>
                <a:gd name="connsiteX5-571" fmla="*/ 1449142 w 3493095"/>
                <a:gd name="connsiteY5-572" fmla="*/ 2899186 h 3008676"/>
                <a:gd name="connsiteX6-573" fmla="*/ 2175283 w 3493095"/>
                <a:gd name="connsiteY6-574" fmla="*/ 2904564 h 3008676"/>
                <a:gd name="connsiteX7-575" fmla="*/ 3154230 w 3493095"/>
                <a:gd name="connsiteY7-576" fmla="*/ 2802367 h 3008676"/>
                <a:gd name="connsiteX8-577" fmla="*/ 3272563 w 3493095"/>
                <a:gd name="connsiteY8-578" fmla="*/ 2237590 h 3008676"/>
                <a:gd name="connsiteX9-579" fmla="*/ 3493095 w 3493095"/>
                <a:gd name="connsiteY9-580" fmla="*/ 1715844 h 3008676"/>
                <a:gd name="connsiteX10-581" fmla="*/ 3294079 w 3493095"/>
                <a:gd name="connsiteY10-582" fmla="*/ 1226371 h 3008676"/>
                <a:gd name="connsiteX11-583" fmla="*/ 3164987 w 3493095"/>
                <a:gd name="connsiteY11-584" fmla="*/ 365760 h 3008676"/>
                <a:gd name="connsiteX12-585" fmla="*/ 2562559 w 3493095"/>
                <a:gd name="connsiteY12-586" fmla="*/ 0 h 3008676"/>
                <a:gd name="connsiteX13-587" fmla="*/ 1594370 w 3493095"/>
                <a:gd name="connsiteY13-588" fmla="*/ 102197 h 3008676"/>
                <a:gd name="connsiteX0-589" fmla="*/ 1594370 w 3493095"/>
                <a:gd name="connsiteY0-590" fmla="*/ 102197 h 3001392"/>
                <a:gd name="connsiteX1-591" fmla="*/ 733759 w 3493095"/>
                <a:gd name="connsiteY1-592" fmla="*/ 467957 h 3001392"/>
                <a:gd name="connsiteX2-593" fmla="*/ 206634 w 3493095"/>
                <a:gd name="connsiteY2-594" fmla="*/ 1145689 h 3001392"/>
                <a:gd name="connsiteX3-595" fmla="*/ 298074 w 3493095"/>
                <a:gd name="connsiteY3-596" fmla="*/ 1936376 h 3001392"/>
                <a:gd name="connsiteX4-597" fmla="*/ 792926 w 3493095"/>
                <a:gd name="connsiteY4-598" fmla="*/ 2630244 h 3001392"/>
                <a:gd name="connsiteX5-599" fmla="*/ 1449142 w 3493095"/>
                <a:gd name="connsiteY5-600" fmla="*/ 2899186 h 3001392"/>
                <a:gd name="connsiteX6-601" fmla="*/ 2175283 w 3493095"/>
                <a:gd name="connsiteY6-602" fmla="*/ 2904564 h 3001392"/>
                <a:gd name="connsiteX7-603" fmla="*/ 3245670 w 3493095"/>
                <a:gd name="connsiteY7-604" fmla="*/ 2775473 h 3001392"/>
                <a:gd name="connsiteX8-605" fmla="*/ 3272563 w 3493095"/>
                <a:gd name="connsiteY8-606" fmla="*/ 2237590 h 3001392"/>
                <a:gd name="connsiteX9-607" fmla="*/ 3493095 w 3493095"/>
                <a:gd name="connsiteY9-608" fmla="*/ 1715844 h 3001392"/>
                <a:gd name="connsiteX10-609" fmla="*/ 3294079 w 3493095"/>
                <a:gd name="connsiteY10-610" fmla="*/ 1226371 h 3001392"/>
                <a:gd name="connsiteX11-611" fmla="*/ 3164987 w 3493095"/>
                <a:gd name="connsiteY11-612" fmla="*/ 365760 h 3001392"/>
                <a:gd name="connsiteX12-613" fmla="*/ 2562559 w 3493095"/>
                <a:gd name="connsiteY12-614" fmla="*/ 0 h 3001392"/>
                <a:gd name="connsiteX13-615" fmla="*/ 1594370 w 3493095"/>
                <a:gd name="connsiteY13-616" fmla="*/ 102197 h 3001392"/>
                <a:gd name="connsiteX0-617" fmla="*/ 1594370 w 3493095"/>
                <a:gd name="connsiteY0-618" fmla="*/ 102197 h 3001392"/>
                <a:gd name="connsiteX1-619" fmla="*/ 733759 w 3493095"/>
                <a:gd name="connsiteY1-620" fmla="*/ 467957 h 3001392"/>
                <a:gd name="connsiteX2-621" fmla="*/ 206634 w 3493095"/>
                <a:gd name="connsiteY2-622" fmla="*/ 1145689 h 3001392"/>
                <a:gd name="connsiteX3-623" fmla="*/ 298074 w 3493095"/>
                <a:gd name="connsiteY3-624" fmla="*/ 1936376 h 3001392"/>
                <a:gd name="connsiteX4-625" fmla="*/ 792926 w 3493095"/>
                <a:gd name="connsiteY4-626" fmla="*/ 2630244 h 3001392"/>
                <a:gd name="connsiteX5-627" fmla="*/ 1449142 w 3493095"/>
                <a:gd name="connsiteY5-628" fmla="*/ 2899186 h 3001392"/>
                <a:gd name="connsiteX6-629" fmla="*/ 2175283 w 3493095"/>
                <a:gd name="connsiteY6-630" fmla="*/ 2904564 h 3001392"/>
                <a:gd name="connsiteX7-631" fmla="*/ 3245670 w 3493095"/>
                <a:gd name="connsiteY7-632" fmla="*/ 2775473 h 3001392"/>
                <a:gd name="connsiteX8-633" fmla="*/ 3272563 w 3493095"/>
                <a:gd name="connsiteY8-634" fmla="*/ 2237590 h 3001392"/>
                <a:gd name="connsiteX9-635" fmla="*/ 3493095 w 3493095"/>
                <a:gd name="connsiteY9-636" fmla="*/ 1715844 h 3001392"/>
                <a:gd name="connsiteX10-637" fmla="*/ 3294079 w 3493095"/>
                <a:gd name="connsiteY10-638" fmla="*/ 1226371 h 3001392"/>
                <a:gd name="connsiteX11-639" fmla="*/ 3164987 w 3493095"/>
                <a:gd name="connsiteY11-640" fmla="*/ 365760 h 3001392"/>
                <a:gd name="connsiteX12-641" fmla="*/ 2562559 w 3493095"/>
                <a:gd name="connsiteY12-642" fmla="*/ 0 h 3001392"/>
                <a:gd name="connsiteX13-643" fmla="*/ 1594370 w 3493095"/>
                <a:gd name="connsiteY13-644" fmla="*/ 102197 h 3001392"/>
                <a:gd name="connsiteX0-645" fmla="*/ 1594370 w 3493095"/>
                <a:gd name="connsiteY0-646" fmla="*/ 102197 h 3001392"/>
                <a:gd name="connsiteX1-647" fmla="*/ 733759 w 3493095"/>
                <a:gd name="connsiteY1-648" fmla="*/ 467957 h 3001392"/>
                <a:gd name="connsiteX2-649" fmla="*/ 206634 w 3493095"/>
                <a:gd name="connsiteY2-650" fmla="*/ 1145689 h 3001392"/>
                <a:gd name="connsiteX3-651" fmla="*/ 298074 w 3493095"/>
                <a:gd name="connsiteY3-652" fmla="*/ 1936376 h 3001392"/>
                <a:gd name="connsiteX4-653" fmla="*/ 792926 w 3493095"/>
                <a:gd name="connsiteY4-654" fmla="*/ 2630244 h 3001392"/>
                <a:gd name="connsiteX5-655" fmla="*/ 1449142 w 3493095"/>
                <a:gd name="connsiteY5-656" fmla="*/ 2899186 h 3001392"/>
                <a:gd name="connsiteX6-657" fmla="*/ 2175283 w 3493095"/>
                <a:gd name="connsiteY6-658" fmla="*/ 2904564 h 3001392"/>
                <a:gd name="connsiteX7-659" fmla="*/ 3245670 w 3493095"/>
                <a:gd name="connsiteY7-660" fmla="*/ 2775473 h 3001392"/>
                <a:gd name="connsiteX8-661" fmla="*/ 3267184 w 3493095"/>
                <a:gd name="connsiteY8-662" fmla="*/ 2205318 h 3001392"/>
                <a:gd name="connsiteX9-663" fmla="*/ 3493095 w 3493095"/>
                <a:gd name="connsiteY9-664" fmla="*/ 1715844 h 3001392"/>
                <a:gd name="connsiteX10-665" fmla="*/ 3294079 w 3493095"/>
                <a:gd name="connsiteY10-666" fmla="*/ 1226371 h 3001392"/>
                <a:gd name="connsiteX11-667" fmla="*/ 3164987 w 3493095"/>
                <a:gd name="connsiteY11-668" fmla="*/ 365760 h 3001392"/>
                <a:gd name="connsiteX12-669" fmla="*/ 2562559 w 3493095"/>
                <a:gd name="connsiteY12-670" fmla="*/ 0 h 3001392"/>
                <a:gd name="connsiteX13-671" fmla="*/ 1594370 w 3493095"/>
                <a:gd name="connsiteY13-672" fmla="*/ 102197 h 3001392"/>
                <a:gd name="connsiteX0-673" fmla="*/ 1594370 w 3493095"/>
                <a:gd name="connsiteY0-674" fmla="*/ 102197 h 3001392"/>
                <a:gd name="connsiteX1-675" fmla="*/ 733759 w 3493095"/>
                <a:gd name="connsiteY1-676" fmla="*/ 467957 h 3001392"/>
                <a:gd name="connsiteX2-677" fmla="*/ 206634 w 3493095"/>
                <a:gd name="connsiteY2-678" fmla="*/ 1145689 h 3001392"/>
                <a:gd name="connsiteX3-679" fmla="*/ 298074 w 3493095"/>
                <a:gd name="connsiteY3-680" fmla="*/ 1936376 h 3001392"/>
                <a:gd name="connsiteX4-681" fmla="*/ 792926 w 3493095"/>
                <a:gd name="connsiteY4-682" fmla="*/ 2630244 h 3001392"/>
                <a:gd name="connsiteX5-683" fmla="*/ 1449142 w 3493095"/>
                <a:gd name="connsiteY5-684" fmla="*/ 2899186 h 3001392"/>
                <a:gd name="connsiteX6-685" fmla="*/ 2175283 w 3493095"/>
                <a:gd name="connsiteY6-686" fmla="*/ 2904564 h 3001392"/>
                <a:gd name="connsiteX7-687" fmla="*/ 3245670 w 3493095"/>
                <a:gd name="connsiteY7-688" fmla="*/ 2775473 h 3001392"/>
                <a:gd name="connsiteX8-689" fmla="*/ 3267184 w 3493095"/>
                <a:gd name="connsiteY8-690" fmla="*/ 2205318 h 3001392"/>
                <a:gd name="connsiteX9-691" fmla="*/ 3493095 w 3493095"/>
                <a:gd name="connsiteY9-692" fmla="*/ 1715844 h 3001392"/>
                <a:gd name="connsiteX10-693" fmla="*/ 3294079 w 3493095"/>
                <a:gd name="connsiteY10-694" fmla="*/ 1226371 h 3001392"/>
                <a:gd name="connsiteX11-695" fmla="*/ 3164987 w 3493095"/>
                <a:gd name="connsiteY11-696" fmla="*/ 365760 h 3001392"/>
                <a:gd name="connsiteX12-697" fmla="*/ 2562559 w 3493095"/>
                <a:gd name="connsiteY12-698" fmla="*/ 0 h 3001392"/>
                <a:gd name="connsiteX13-699" fmla="*/ 1594370 w 3493095"/>
                <a:gd name="connsiteY13-700" fmla="*/ 102197 h 3001392"/>
                <a:gd name="connsiteX0-701" fmla="*/ 1594370 w 3493095"/>
                <a:gd name="connsiteY0-702" fmla="*/ 102197 h 3001392"/>
                <a:gd name="connsiteX1-703" fmla="*/ 733759 w 3493095"/>
                <a:gd name="connsiteY1-704" fmla="*/ 467957 h 3001392"/>
                <a:gd name="connsiteX2-705" fmla="*/ 206634 w 3493095"/>
                <a:gd name="connsiteY2-706" fmla="*/ 1145689 h 3001392"/>
                <a:gd name="connsiteX3-707" fmla="*/ 298074 w 3493095"/>
                <a:gd name="connsiteY3-708" fmla="*/ 1936376 h 3001392"/>
                <a:gd name="connsiteX4-709" fmla="*/ 792926 w 3493095"/>
                <a:gd name="connsiteY4-710" fmla="*/ 2630244 h 3001392"/>
                <a:gd name="connsiteX5-711" fmla="*/ 1449142 w 3493095"/>
                <a:gd name="connsiteY5-712" fmla="*/ 2899186 h 3001392"/>
                <a:gd name="connsiteX6-713" fmla="*/ 2175283 w 3493095"/>
                <a:gd name="connsiteY6-714" fmla="*/ 2904564 h 3001392"/>
                <a:gd name="connsiteX7-715" fmla="*/ 3245670 w 3493095"/>
                <a:gd name="connsiteY7-716" fmla="*/ 2775473 h 3001392"/>
                <a:gd name="connsiteX8-717" fmla="*/ 3267184 w 3493095"/>
                <a:gd name="connsiteY8-718" fmla="*/ 2205318 h 3001392"/>
                <a:gd name="connsiteX9-719" fmla="*/ 3493095 w 3493095"/>
                <a:gd name="connsiteY9-720" fmla="*/ 1715844 h 3001392"/>
                <a:gd name="connsiteX10-721" fmla="*/ 3294079 w 3493095"/>
                <a:gd name="connsiteY10-722" fmla="*/ 1226371 h 3001392"/>
                <a:gd name="connsiteX11-723" fmla="*/ 3164987 w 3493095"/>
                <a:gd name="connsiteY11-724" fmla="*/ 365760 h 3001392"/>
                <a:gd name="connsiteX12-725" fmla="*/ 2562559 w 3493095"/>
                <a:gd name="connsiteY12-726" fmla="*/ 0 h 3001392"/>
                <a:gd name="connsiteX13-727" fmla="*/ 1594370 w 3493095"/>
                <a:gd name="connsiteY13-728" fmla="*/ 102197 h 3001392"/>
                <a:gd name="connsiteX0-729" fmla="*/ 1594370 w 3493095"/>
                <a:gd name="connsiteY0-730" fmla="*/ 102197 h 3001392"/>
                <a:gd name="connsiteX1-731" fmla="*/ 733759 w 3493095"/>
                <a:gd name="connsiteY1-732" fmla="*/ 467957 h 3001392"/>
                <a:gd name="connsiteX2-733" fmla="*/ 206634 w 3493095"/>
                <a:gd name="connsiteY2-734" fmla="*/ 1145689 h 3001392"/>
                <a:gd name="connsiteX3-735" fmla="*/ 298074 w 3493095"/>
                <a:gd name="connsiteY3-736" fmla="*/ 1936376 h 3001392"/>
                <a:gd name="connsiteX4-737" fmla="*/ 792926 w 3493095"/>
                <a:gd name="connsiteY4-738" fmla="*/ 2630244 h 3001392"/>
                <a:gd name="connsiteX5-739" fmla="*/ 1449142 w 3493095"/>
                <a:gd name="connsiteY5-740" fmla="*/ 2899186 h 3001392"/>
                <a:gd name="connsiteX6-741" fmla="*/ 2175283 w 3493095"/>
                <a:gd name="connsiteY6-742" fmla="*/ 2904564 h 3001392"/>
                <a:gd name="connsiteX7-743" fmla="*/ 3245670 w 3493095"/>
                <a:gd name="connsiteY7-744" fmla="*/ 2775473 h 3001392"/>
                <a:gd name="connsiteX8-745" fmla="*/ 3267184 w 3493095"/>
                <a:gd name="connsiteY8-746" fmla="*/ 2205318 h 3001392"/>
                <a:gd name="connsiteX9-747" fmla="*/ 3493095 w 3493095"/>
                <a:gd name="connsiteY9-748" fmla="*/ 1715844 h 3001392"/>
                <a:gd name="connsiteX10-749" fmla="*/ 3294079 w 3493095"/>
                <a:gd name="connsiteY10-750" fmla="*/ 1226371 h 3001392"/>
                <a:gd name="connsiteX11-751" fmla="*/ 3164987 w 3493095"/>
                <a:gd name="connsiteY11-752" fmla="*/ 365760 h 3001392"/>
                <a:gd name="connsiteX12-753" fmla="*/ 2562559 w 3493095"/>
                <a:gd name="connsiteY12-754" fmla="*/ 0 h 3001392"/>
                <a:gd name="connsiteX13-755" fmla="*/ 1594370 w 3493095"/>
                <a:gd name="connsiteY13-756" fmla="*/ 102197 h 3001392"/>
                <a:gd name="connsiteX0-757" fmla="*/ 1594370 w 3493095"/>
                <a:gd name="connsiteY0-758" fmla="*/ 102197 h 3001392"/>
                <a:gd name="connsiteX1-759" fmla="*/ 733759 w 3493095"/>
                <a:gd name="connsiteY1-760" fmla="*/ 467957 h 3001392"/>
                <a:gd name="connsiteX2-761" fmla="*/ 206634 w 3493095"/>
                <a:gd name="connsiteY2-762" fmla="*/ 1145689 h 3001392"/>
                <a:gd name="connsiteX3-763" fmla="*/ 298074 w 3493095"/>
                <a:gd name="connsiteY3-764" fmla="*/ 1936376 h 3001392"/>
                <a:gd name="connsiteX4-765" fmla="*/ 792926 w 3493095"/>
                <a:gd name="connsiteY4-766" fmla="*/ 2630244 h 3001392"/>
                <a:gd name="connsiteX5-767" fmla="*/ 1449142 w 3493095"/>
                <a:gd name="connsiteY5-768" fmla="*/ 2899186 h 3001392"/>
                <a:gd name="connsiteX6-769" fmla="*/ 2175283 w 3493095"/>
                <a:gd name="connsiteY6-770" fmla="*/ 2904564 h 3001392"/>
                <a:gd name="connsiteX7-771" fmla="*/ 3245670 w 3493095"/>
                <a:gd name="connsiteY7-772" fmla="*/ 2775473 h 3001392"/>
                <a:gd name="connsiteX8-773" fmla="*/ 3267184 w 3493095"/>
                <a:gd name="connsiteY8-774" fmla="*/ 2205318 h 3001392"/>
                <a:gd name="connsiteX9-775" fmla="*/ 3493095 w 3493095"/>
                <a:gd name="connsiteY9-776" fmla="*/ 1715844 h 3001392"/>
                <a:gd name="connsiteX10-777" fmla="*/ 3294079 w 3493095"/>
                <a:gd name="connsiteY10-778" fmla="*/ 1226371 h 3001392"/>
                <a:gd name="connsiteX11-779" fmla="*/ 3164987 w 3493095"/>
                <a:gd name="connsiteY11-780" fmla="*/ 365760 h 3001392"/>
                <a:gd name="connsiteX12-781" fmla="*/ 2562559 w 3493095"/>
                <a:gd name="connsiteY12-782" fmla="*/ 0 h 3001392"/>
                <a:gd name="connsiteX13-783" fmla="*/ 1594370 w 3493095"/>
                <a:gd name="connsiteY13-784" fmla="*/ 102197 h 3001392"/>
                <a:gd name="connsiteX0-785" fmla="*/ 1594370 w 3493095"/>
                <a:gd name="connsiteY0-786" fmla="*/ 102197 h 3001392"/>
                <a:gd name="connsiteX1-787" fmla="*/ 733759 w 3493095"/>
                <a:gd name="connsiteY1-788" fmla="*/ 467957 h 3001392"/>
                <a:gd name="connsiteX2-789" fmla="*/ 206634 w 3493095"/>
                <a:gd name="connsiteY2-790" fmla="*/ 1145689 h 3001392"/>
                <a:gd name="connsiteX3-791" fmla="*/ 298074 w 3493095"/>
                <a:gd name="connsiteY3-792" fmla="*/ 1936376 h 3001392"/>
                <a:gd name="connsiteX4-793" fmla="*/ 792926 w 3493095"/>
                <a:gd name="connsiteY4-794" fmla="*/ 2630244 h 3001392"/>
                <a:gd name="connsiteX5-795" fmla="*/ 1449142 w 3493095"/>
                <a:gd name="connsiteY5-796" fmla="*/ 2899186 h 3001392"/>
                <a:gd name="connsiteX6-797" fmla="*/ 2175283 w 3493095"/>
                <a:gd name="connsiteY6-798" fmla="*/ 2904564 h 3001392"/>
                <a:gd name="connsiteX7-799" fmla="*/ 3245670 w 3493095"/>
                <a:gd name="connsiteY7-800" fmla="*/ 2775473 h 3001392"/>
                <a:gd name="connsiteX8-801" fmla="*/ 3267184 w 3493095"/>
                <a:gd name="connsiteY8-802" fmla="*/ 2205318 h 3001392"/>
                <a:gd name="connsiteX9-803" fmla="*/ 3493095 w 3493095"/>
                <a:gd name="connsiteY9-804" fmla="*/ 1715844 h 3001392"/>
                <a:gd name="connsiteX10-805" fmla="*/ 3294079 w 3493095"/>
                <a:gd name="connsiteY10-806" fmla="*/ 1226371 h 3001392"/>
                <a:gd name="connsiteX11-807" fmla="*/ 3164987 w 3493095"/>
                <a:gd name="connsiteY11-808" fmla="*/ 365760 h 3001392"/>
                <a:gd name="connsiteX12-809" fmla="*/ 2562559 w 3493095"/>
                <a:gd name="connsiteY12-810" fmla="*/ 0 h 3001392"/>
                <a:gd name="connsiteX13-811" fmla="*/ 1594370 w 3493095"/>
                <a:gd name="connsiteY13-812" fmla="*/ 102197 h 3001392"/>
                <a:gd name="connsiteX0-813" fmla="*/ 1594370 w 3493095"/>
                <a:gd name="connsiteY0-814" fmla="*/ 102197 h 3001392"/>
                <a:gd name="connsiteX1-815" fmla="*/ 733759 w 3493095"/>
                <a:gd name="connsiteY1-816" fmla="*/ 467957 h 3001392"/>
                <a:gd name="connsiteX2-817" fmla="*/ 206634 w 3493095"/>
                <a:gd name="connsiteY2-818" fmla="*/ 1145689 h 3001392"/>
                <a:gd name="connsiteX3-819" fmla="*/ 298074 w 3493095"/>
                <a:gd name="connsiteY3-820" fmla="*/ 1936376 h 3001392"/>
                <a:gd name="connsiteX4-821" fmla="*/ 792926 w 3493095"/>
                <a:gd name="connsiteY4-822" fmla="*/ 2630244 h 3001392"/>
                <a:gd name="connsiteX5-823" fmla="*/ 1449142 w 3493095"/>
                <a:gd name="connsiteY5-824" fmla="*/ 2899186 h 3001392"/>
                <a:gd name="connsiteX6-825" fmla="*/ 2175283 w 3493095"/>
                <a:gd name="connsiteY6-826" fmla="*/ 2904564 h 3001392"/>
                <a:gd name="connsiteX7-827" fmla="*/ 3245670 w 3493095"/>
                <a:gd name="connsiteY7-828" fmla="*/ 2775473 h 3001392"/>
                <a:gd name="connsiteX8-829" fmla="*/ 3267184 w 3493095"/>
                <a:gd name="connsiteY8-830" fmla="*/ 2205318 h 3001392"/>
                <a:gd name="connsiteX9-831" fmla="*/ 3493095 w 3493095"/>
                <a:gd name="connsiteY9-832" fmla="*/ 1715844 h 3001392"/>
                <a:gd name="connsiteX10-833" fmla="*/ 3294079 w 3493095"/>
                <a:gd name="connsiteY10-834" fmla="*/ 1226371 h 3001392"/>
                <a:gd name="connsiteX11-835" fmla="*/ 3164987 w 3493095"/>
                <a:gd name="connsiteY11-836" fmla="*/ 365760 h 3001392"/>
                <a:gd name="connsiteX12-837" fmla="*/ 2562559 w 3493095"/>
                <a:gd name="connsiteY12-838" fmla="*/ 0 h 3001392"/>
                <a:gd name="connsiteX13-839" fmla="*/ 1594370 w 3493095"/>
                <a:gd name="connsiteY13-840" fmla="*/ 102197 h 3001392"/>
                <a:gd name="connsiteX0-841" fmla="*/ 1594370 w 3493095"/>
                <a:gd name="connsiteY0-842" fmla="*/ 135724 h 3034919"/>
                <a:gd name="connsiteX1-843" fmla="*/ 733759 w 3493095"/>
                <a:gd name="connsiteY1-844" fmla="*/ 501484 h 3034919"/>
                <a:gd name="connsiteX2-845" fmla="*/ 206634 w 3493095"/>
                <a:gd name="connsiteY2-846" fmla="*/ 1179216 h 3034919"/>
                <a:gd name="connsiteX3-847" fmla="*/ 298074 w 3493095"/>
                <a:gd name="connsiteY3-848" fmla="*/ 1969903 h 3034919"/>
                <a:gd name="connsiteX4-849" fmla="*/ 792926 w 3493095"/>
                <a:gd name="connsiteY4-850" fmla="*/ 2663771 h 3034919"/>
                <a:gd name="connsiteX5-851" fmla="*/ 1449142 w 3493095"/>
                <a:gd name="connsiteY5-852" fmla="*/ 2932713 h 3034919"/>
                <a:gd name="connsiteX6-853" fmla="*/ 2175283 w 3493095"/>
                <a:gd name="connsiteY6-854" fmla="*/ 2938091 h 3034919"/>
                <a:gd name="connsiteX7-855" fmla="*/ 3245670 w 3493095"/>
                <a:gd name="connsiteY7-856" fmla="*/ 2809000 h 3034919"/>
                <a:gd name="connsiteX8-857" fmla="*/ 3267184 w 3493095"/>
                <a:gd name="connsiteY8-858" fmla="*/ 2238845 h 3034919"/>
                <a:gd name="connsiteX9-859" fmla="*/ 3493095 w 3493095"/>
                <a:gd name="connsiteY9-860" fmla="*/ 1749371 h 3034919"/>
                <a:gd name="connsiteX10-861" fmla="*/ 3294079 w 3493095"/>
                <a:gd name="connsiteY10-862" fmla="*/ 1259898 h 3034919"/>
                <a:gd name="connsiteX11-863" fmla="*/ 3164987 w 3493095"/>
                <a:gd name="connsiteY11-864" fmla="*/ 399287 h 3034919"/>
                <a:gd name="connsiteX12-865" fmla="*/ 2562559 w 3493095"/>
                <a:gd name="connsiteY12-866" fmla="*/ 33527 h 3034919"/>
                <a:gd name="connsiteX13-867" fmla="*/ 1594370 w 3493095"/>
                <a:gd name="connsiteY13-868" fmla="*/ 135724 h 3034919"/>
                <a:gd name="connsiteX0-869" fmla="*/ 1594370 w 3493095"/>
                <a:gd name="connsiteY0-870" fmla="*/ 135724 h 3034919"/>
                <a:gd name="connsiteX1-871" fmla="*/ 733759 w 3493095"/>
                <a:gd name="connsiteY1-872" fmla="*/ 501484 h 3034919"/>
                <a:gd name="connsiteX2-873" fmla="*/ 206634 w 3493095"/>
                <a:gd name="connsiteY2-874" fmla="*/ 1179216 h 3034919"/>
                <a:gd name="connsiteX3-875" fmla="*/ 298074 w 3493095"/>
                <a:gd name="connsiteY3-876" fmla="*/ 1969903 h 3034919"/>
                <a:gd name="connsiteX4-877" fmla="*/ 792926 w 3493095"/>
                <a:gd name="connsiteY4-878" fmla="*/ 2663771 h 3034919"/>
                <a:gd name="connsiteX5-879" fmla="*/ 1449142 w 3493095"/>
                <a:gd name="connsiteY5-880" fmla="*/ 2932713 h 3034919"/>
                <a:gd name="connsiteX6-881" fmla="*/ 2175283 w 3493095"/>
                <a:gd name="connsiteY6-882" fmla="*/ 2938091 h 3034919"/>
                <a:gd name="connsiteX7-883" fmla="*/ 3245670 w 3493095"/>
                <a:gd name="connsiteY7-884" fmla="*/ 2809000 h 3034919"/>
                <a:gd name="connsiteX8-885" fmla="*/ 3267184 w 3493095"/>
                <a:gd name="connsiteY8-886" fmla="*/ 2238845 h 3034919"/>
                <a:gd name="connsiteX9-887" fmla="*/ 3493095 w 3493095"/>
                <a:gd name="connsiteY9-888" fmla="*/ 1749371 h 3034919"/>
                <a:gd name="connsiteX10-889" fmla="*/ 3294079 w 3493095"/>
                <a:gd name="connsiteY10-890" fmla="*/ 1259898 h 3034919"/>
                <a:gd name="connsiteX11-891" fmla="*/ 3164987 w 3493095"/>
                <a:gd name="connsiteY11-892" fmla="*/ 399287 h 3034919"/>
                <a:gd name="connsiteX12-893" fmla="*/ 2562559 w 3493095"/>
                <a:gd name="connsiteY12-894" fmla="*/ 33527 h 3034919"/>
                <a:gd name="connsiteX13-895" fmla="*/ 1594370 w 3493095"/>
                <a:gd name="connsiteY13-896" fmla="*/ 135724 h 3034919"/>
                <a:gd name="connsiteX0-897" fmla="*/ 1594370 w 3493095"/>
                <a:gd name="connsiteY0-898" fmla="*/ 135724 h 3034919"/>
                <a:gd name="connsiteX1-899" fmla="*/ 733759 w 3493095"/>
                <a:gd name="connsiteY1-900" fmla="*/ 501484 h 3034919"/>
                <a:gd name="connsiteX2-901" fmla="*/ 206634 w 3493095"/>
                <a:gd name="connsiteY2-902" fmla="*/ 1179216 h 3034919"/>
                <a:gd name="connsiteX3-903" fmla="*/ 298074 w 3493095"/>
                <a:gd name="connsiteY3-904" fmla="*/ 1969903 h 3034919"/>
                <a:gd name="connsiteX4-905" fmla="*/ 792926 w 3493095"/>
                <a:gd name="connsiteY4-906" fmla="*/ 2663771 h 3034919"/>
                <a:gd name="connsiteX5-907" fmla="*/ 1449142 w 3493095"/>
                <a:gd name="connsiteY5-908" fmla="*/ 2932713 h 3034919"/>
                <a:gd name="connsiteX6-909" fmla="*/ 2175283 w 3493095"/>
                <a:gd name="connsiteY6-910" fmla="*/ 2938091 h 3034919"/>
                <a:gd name="connsiteX7-911" fmla="*/ 3245670 w 3493095"/>
                <a:gd name="connsiteY7-912" fmla="*/ 2809000 h 3034919"/>
                <a:gd name="connsiteX8-913" fmla="*/ 3267184 w 3493095"/>
                <a:gd name="connsiteY8-914" fmla="*/ 2238845 h 3034919"/>
                <a:gd name="connsiteX9-915" fmla="*/ 3493095 w 3493095"/>
                <a:gd name="connsiteY9-916" fmla="*/ 1749371 h 3034919"/>
                <a:gd name="connsiteX10-917" fmla="*/ 3294079 w 3493095"/>
                <a:gd name="connsiteY10-918" fmla="*/ 1259898 h 3034919"/>
                <a:gd name="connsiteX11-919" fmla="*/ 3164987 w 3493095"/>
                <a:gd name="connsiteY11-920" fmla="*/ 399287 h 3034919"/>
                <a:gd name="connsiteX12-921" fmla="*/ 2562559 w 3493095"/>
                <a:gd name="connsiteY12-922" fmla="*/ 33527 h 3034919"/>
                <a:gd name="connsiteX13-923" fmla="*/ 1594370 w 3493095"/>
                <a:gd name="connsiteY13-924" fmla="*/ 135724 h 3034919"/>
                <a:gd name="connsiteX0-925" fmla="*/ 1594370 w 3493095"/>
                <a:gd name="connsiteY0-926" fmla="*/ 135724 h 3034919"/>
                <a:gd name="connsiteX1-927" fmla="*/ 733759 w 3493095"/>
                <a:gd name="connsiteY1-928" fmla="*/ 501484 h 3034919"/>
                <a:gd name="connsiteX2-929" fmla="*/ 206634 w 3493095"/>
                <a:gd name="connsiteY2-930" fmla="*/ 1179216 h 3034919"/>
                <a:gd name="connsiteX3-931" fmla="*/ 298074 w 3493095"/>
                <a:gd name="connsiteY3-932" fmla="*/ 1969903 h 3034919"/>
                <a:gd name="connsiteX4-933" fmla="*/ 792926 w 3493095"/>
                <a:gd name="connsiteY4-934" fmla="*/ 2663771 h 3034919"/>
                <a:gd name="connsiteX5-935" fmla="*/ 1449142 w 3493095"/>
                <a:gd name="connsiteY5-936" fmla="*/ 2932713 h 3034919"/>
                <a:gd name="connsiteX6-937" fmla="*/ 2175283 w 3493095"/>
                <a:gd name="connsiteY6-938" fmla="*/ 2938091 h 3034919"/>
                <a:gd name="connsiteX7-939" fmla="*/ 3245670 w 3493095"/>
                <a:gd name="connsiteY7-940" fmla="*/ 2809000 h 3034919"/>
                <a:gd name="connsiteX8-941" fmla="*/ 3267184 w 3493095"/>
                <a:gd name="connsiteY8-942" fmla="*/ 2238845 h 3034919"/>
                <a:gd name="connsiteX9-943" fmla="*/ 3493095 w 3493095"/>
                <a:gd name="connsiteY9-944" fmla="*/ 1749371 h 3034919"/>
                <a:gd name="connsiteX10-945" fmla="*/ 3294079 w 3493095"/>
                <a:gd name="connsiteY10-946" fmla="*/ 1259898 h 3034919"/>
                <a:gd name="connsiteX11-947" fmla="*/ 3164987 w 3493095"/>
                <a:gd name="connsiteY11-948" fmla="*/ 399287 h 3034919"/>
                <a:gd name="connsiteX12-949" fmla="*/ 2562559 w 3493095"/>
                <a:gd name="connsiteY12-950" fmla="*/ 33527 h 3034919"/>
                <a:gd name="connsiteX13-951" fmla="*/ 1594370 w 3493095"/>
                <a:gd name="connsiteY13-952" fmla="*/ 135724 h 3034919"/>
                <a:gd name="connsiteX0-953" fmla="*/ 1594370 w 3498177"/>
                <a:gd name="connsiteY0-954" fmla="*/ 135724 h 3034919"/>
                <a:gd name="connsiteX1-955" fmla="*/ 733759 w 3498177"/>
                <a:gd name="connsiteY1-956" fmla="*/ 501484 h 3034919"/>
                <a:gd name="connsiteX2-957" fmla="*/ 206634 w 3498177"/>
                <a:gd name="connsiteY2-958" fmla="*/ 1179216 h 3034919"/>
                <a:gd name="connsiteX3-959" fmla="*/ 298074 w 3498177"/>
                <a:gd name="connsiteY3-960" fmla="*/ 1969903 h 3034919"/>
                <a:gd name="connsiteX4-961" fmla="*/ 792926 w 3498177"/>
                <a:gd name="connsiteY4-962" fmla="*/ 2663771 h 3034919"/>
                <a:gd name="connsiteX5-963" fmla="*/ 1449142 w 3498177"/>
                <a:gd name="connsiteY5-964" fmla="*/ 2932713 h 3034919"/>
                <a:gd name="connsiteX6-965" fmla="*/ 2175283 w 3498177"/>
                <a:gd name="connsiteY6-966" fmla="*/ 2938091 h 3034919"/>
                <a:gd name="connsiteX7-967" fmla="*/ 3245670 w 3498177"/>
                <a:gd name="connsiteY7-968" fmla="*/ 2809000 h 3034919"/>
                <a:gd name="connsiteX8-969" fmla="*/ 3267184 w 3498177"/>
                <a:gd name="connsiteY8-970" fmla="*/ 2238845 h 3034919"/>
                <a:gd name="connsiteX9-971" fmla="*/ 3493095 w 3498177"/>
                <a:gd name="connsiteY9-972" fmla="*/ 1749371 h 3034919"/>
                <a:gd name="connsiteX10-973" fmla="*/ 3294079 w 3498177"/>
                <a:gd name="connsiteY10-974" fmla="*/ 1259898 h 3034919"/>
                <a:gd name="connsiteX11-975" fmla="*/ 3164987 w 3498177"/>
                <a:gd name="connsiteY11-976" fmla="*/ 399287 h 3034919"/>
                <a:gd name="connsiteX12-977" fmla="*/ 2562559 w 3498177"/>
                <a:gd name="connsiteY12-978" fmla="*/ 33527 h 3034919"/>
                <a:gd name="connsiteX13-979" fmla="*/ 1594370 w 3498177"/>
                <a:gd name="connsiteY13-980" fmla="*/ 135724 h 3034919"/>
                <a:gd name="connsiteX0-981" fmla="*/ 1594370 w 3505579"/>
                <a:gd name="connsiteY0-982" fmla="*/ 135724 h 3034919"/>
                <a:gd name="connsiteX1-983" fmla="*/ 733759 w 3505579"/>
                <a:gd name="connsiteY1-984" fmla="*/ 501484 h 3034919"/>
                <a:gd name="connsiteX2-985" fmla="*/ 206634 w 3505579"/>
                <a:gd name="connsiteY2-986" fmla="*/ 1179216 h 3034919"/>
                <a:gd name="connsiteX3-987" fmla="*/ 298074 w 3505579"/>
                <a:gd name="connsiteY3-988" fmla="*/ 1969903 h 3034919"/>
                <a:gd name="connsiteX4-989" fmla="*/ 792926 w 3505579"/>
                <a:gd name="connsiteY4-990" fmla="*/ 2663771 h 3034919"/>
                <a:gd name="connsiteX5-991" fmla="*/ 1449142 w 3505579"/>
                <a:gd name="connsiteY5-992" fmla="*/ 2932713 h 3034919"/>
                <a:gd name="connsiteX6-993" fmla="*/ 2175283 w 3505579"/>
                <a:gd name="connsiteY6-994" fmla="*/ 2938091 h 3034919"/>
                <a:gd name="connsiteX7-995" fmla="*/ 3245670 w 3505579"/>
                <a:gd name="connsiteY7-996" fmla="*/ 2809000 h 3034919"/>
                <a:gd name="connsiteX8-997" fmla="*/ 3267184 w 3505579"/>
                <a:gd name="connsiteY8-998" fmla="*/ 2238845 h 3034919"/>
                <a:gd name="connsiteX9-999" fmla="*/ 3493095 w 3505579"/>
                <a:gd name="connsiteY9-1000" fmla="*/ 1749371 h 3034919"/>
                <a:gd name="connsiteX10-1001" fmla="*/ 3294079 w 3505579"/>
                <a:gd name="connsiteY10-1002" fmla="*/ 1259898 h 3034919"/>
                <a:gd name="connsiteX11-1003" fmla="*/ 3164987 w 3505579"/>
                <a:gd name="connsiteY11-1004" fmla="*/ 399287 h 3034919"/>
                <a:gd name="connsiteX12-1005" fmla="*/ 2562559 w 3505579"/>
                <a:gd name="connsiteY12-1006" fmla="*/ 33527 h 3034919"/>
                <a:gd name="connsiteX13-1007" fmla="*/ 1594370 w 3505579"/>
                <a:gd name="connsiteY13-1008" fmla="*/ 135724 h 3034919"/>
                <a:gd name="connsiteX0-1009" fmla="*/ 1594370 w 3505579"/>
                <a:gd name="connsiteY0-1010" fmla="*/ 135724 h 3034919"/>
                <a:gd name="connsiteX1-1011" fmla="*/ 733759 w 3505579"/>
                <a:gd name="connsiteY1-1012" fmla="*/ 501484 h 3034919"/>
                <a:gd name="connsiteX2-1013" fmla="*/ 206634 w 3505579"/>
                <a:gd name="connsiteY2-1014" fmla="*/ 1179216 h 3034919"/>
                <a:gd name="connsiteX3-1015" fmla="*/ 298074 w 3505579"/>
                <a:gd name="connsiteY3-1016" fmla="*/ 1969903 h 3034919"/>
                <a:gd name="connsiteX4-1017" fmla="*/ 792926 w 3505579"/>
                <a:gd name="connsiteY4-1018" fmla="*/ 2663771 h 3034919"/>
                <a:gd name="connsiteX5-1019" fmla="*/ 1449142 w 3505579"/>
                <a:gd name="connsiteY5-1020" fmla="*/ 2932713 h 3034919"/>
                <a:gd name="connsiteX6-1021" fmla="*/ 2175283 w 3505579"/>
                <a:gd name="connsiteY6-1022" fmla="*/ 2938091 h 3034919"/>
                <a:gd name="connsiteX7-1023" fmla="*/ 3245670 w 3505579"/>
                <a:gd name="connsiteY7-1024" fmla="*/ 2809000 h 3034919"/>
                <a:gd name="connsiteX8-1025" fmla="*/ 3267184 w 3505579"/>
                <a:gd name="connsiteY8-1026" fmla="*/ 2238845 h 3034919"/>
                <a:gd name="connsiteX9-1027" fmla="*/ 3493095 w 3505579"/>
                <a:gd name="connsiteY9-1028" fmla="*/ 1749371 h 3034919"/>
                <a:gd name="connsiteX10-1029" fmla="*/ 3294079 w 3505579"/>
                <a:gd name="connsiteY10-1030" fmla="*/ 1259898 h 3034919"/>
                <a:gd name="connsiteX11-1031" fmla="*/ 3164987 w 3505579"/>
                <a:gd name="connsiteY11-1032" fmla="*/ 399287 h 3034919"/>
                <a:gd name="connsiteX12-1033" fmla="*/ 2562559 w 3505579"/>
                <a:gd name="connsiteY12-1034" fmla="*/ 33527 h 3034919"/>
                <a:gd name="connsiteX13-1035" fmla="*/ 1594370 w 3505579"/>
                <a:gd name="connsiteY13-1036" fmla="*/ 135724 h 3034919"/>
                <a:gd name="connsiteX0-1037" fmla="*/ 1594370 w 3505579"/>
                <a:gd name="connsiteY0-1038" fmla="*/ 135724 h 3034919"/>
                <a:gd name="connsiteX1-1039" fmla="*/ 733759 w 3505579"/>
                <a:gd name="connsiteY1-1040" fmla="*/ 501484 h 3034919"/>
                <a:gd name="connsiteX2-1041" fmla="*/ 206634 w 3505579"/>
                <a:gd name="connsiteY2-1042" fmla="*/ 1179216 h 3034919"/>
                <a:gd name="connsiteX3-1043" fmla="*/ 298074 w 3505579"/>
                <a:gd name="connsiteY3-1044" fmla="*/ 1969903 h 3034919"/>
                <a:gd name="connsiteX4-1045" fmla="*/ 792926 w 3505579"/>
                <a:gd name="connsiteY4-1046" fmla="*/ 2663771 h 3034919"/>
                <a:gd name="connsiteX5-1047" fmla="*/ 1449142 w 3505579"/>
                <a:gd name="connsiteY5-1048" fmla="*/ 2932713 h 3034919"/>
                <a:gd name="connsiteX6-1049" fmla="*/ 2175283 w 3505579"/>
                <a:gd name="connsiteY6-1050" fmla="*/ 2938091 h 3034919"/>
                <a:gd name="connsiteX7-1051" fmla="*/ 3245670 w 3505579"/>
                <a:gd name="connsiteY7-1052" fmla="*/ 2809000 h 3034919"/>
                <a:gd name="connsiteX8-1053" fmla="*/ 3267184 w 3505579"/>
                <a:gd name="connsiteY8-1054" fmla="*/ 2238845 h 3034919"/>
                <a:gd name="connsiteX9-1055" fmla="*/ 3493095 w 3505579"/>
                <a:gd name="connsiteY9-1056" fmla="*/ 1749371 h 3034919"/>
                <a:gd name="connsiteX10-1057" fmla="*/ 3294079 w 3505579"/>
                <a:gd name="connsiteY10-1058" fmla="*/ 1259898 h 3034919"/>
                <a:gd name="connsiteX11-1059" fmla="*/ 3164987 w 3505579"/>
                <a:gd name="connsiteY11-1060" fmla="*/ 399287 h 3034919"/>
                <a:gd name="connsiteX12-1061" fmla="*/ 2562559 w 3505579"/>
                <a:gd name="connsiteY12-1062" fmla="*/ 33527 h 3034919"/>
                <a:gd name="connsiteX13-1063" fmla="*/ 1594370 w 3505579"/>
                <a:gd name="connsiteY13-1064" fmla="*/ 135724 h 3034919"/>
                <a:gd name="connsiteX0-1065" fmla="*/ 1594370 w 3549654"/>
                <a:gd name="connsiteY0-1066" fmla="*/ 135724 h 3034919"/>
                <a:gd name="connsiteX1-1067" fmla="*/ 733759 w 3549654"/>
                <a:gd name="connsiteY1-1068" fmla="*/ 501484 h 3034919"/>
                <a:gd name="connsiteX2-1069" fmla="*/ 206634 w 3549654"/>
                <a:gd name="connsiteY2-1070" fmla="*/ 1179216 h 3034919"/>
                <a:gd name="connsiteX3-1071" fmla="*/ 298074 w 3549654"/>
                <a:gd name="connsiteY3-1072" fmla="*/ 1969903 h 3034919"/>
                <a:gd name="connsiteX4-1073" fmla="*/ 792926 w 3549654"/>
                <a:gd name="connsiteY4-1074" fmla="*/ 2663771 h 3034919"/>
                <a:gd name="connsiteX5-1075" fmla="*/ 1449142 w 3549654"/>
                <a:gd name="connsiteY5-1076" fmla="*/ 2932713 h 3034919"/>
                <a:gd name="connsiteX6-1077" fmla="*/ 2175283 w 3549654"/>
                <a:gd name="connsiteY6-1078" fmla="*/ 2938091 h 3034919"/>
                <a:gd name="connsiteX7-1079" fmla="*/ 3245670 w 3549654"/>
                <a:gd name="connsiteY7-1080" fmla="*/ 2809000 h 3034919"/>
                <a:gd name="connsiteX8-1081" fmla="*/ 3267184 w 3549654"/>
                <a:gd name="connsiteY8-1082" fmla="*/ 2238845 h 3034919"/>
                <a:gd name="connsiteX9-1083" fmla="*/ 3541505 w 3549654"/>
                <a:gd name="connsiteY9-1084" fmla="*/ 1738614 h 3034919"/>
                <a:gd name="connsiteX10-1085" fmla="*/ 3294079 w 3549654"/>
                <a:gd name="connsiteY10-1086" fmla="*/ 1259898 h 3034919"/>
                <a:gd name="connsiteX11-1087" fmla="*/ 3164987 w 3549654"/>
                <a:gd name="connsiteY11-1088" fmla="*/ 399287 h 3034919"/>
                <a:gd name="connsiteX12-1089" fmla="*/ 2562559 w 3549654"/>
                <a:gd name="connsiteY12-1090" fmla="*/ 33527 h 3034919"/>
                <a:gd name="connsiteX13-1091" fmla="*/ 1594370 w 3549654"/>
                <a:gd name="connsiteY13-1092" fmla="*/ 135724 h 3034919"/>
                <a:gd name="connsiteX0-1093" fmla="*/ 1594370 w 3547136"/>
                <a:gd name="connsiteY0-1094" fmla="*/ 135724 h 3034919"/>
                <a:gd name="connsiteX1-1095" fmla="*/ 733759 w 3547136"/>
                <a:gd name="connsiteY1-1096" fmla="*/ 501484 h 3034919"/>
                <a:gd name="connsiteX2-1097" fmla="*/ 206634 w 3547136"/>
                <a:gd name="connsiteY2-1098" fmla="*/ 1179216 h 3034919"/>
                <a:gd name="connsiteX3-1099" fmla="*/ 298074 w 3547136"/>
                <a:gd name="connsiteY3-1100" fmla="*/ 1969903 h 3034919"/>
                <a:gd name="connsiteX4-1101" fmla="*/ 792926 w 3547136"/>
                <a:gd name="connsiteY4-1102" fmla="*/ 2663771 h 3034919"/>
                <a:gd name="connsiteX5-1103" fmla="*/ 1449142 w 3547136"/>
                <a:gd name="connsiteY5-1104" fmla="*/ 2932713 h 3034919"/>
                <a:gd name="connsiteX6-1105" fmla="*/ 2175283 w 3547136"/>
                <a:gd name="connsiteY6-1106" fmla="*/ 2938091 h 3034919"/>
                <a:gd name="connsiteX7-1107" fmla="*/ 3245670 w 3547136"/>
                <a:gd name="connsiteY7-1108" fmla="*/ 2809000 h 3034919"/>
                <a:gd name="connsiteX8-1109" fmla="*/ 3267184 w 3547136"/>
                <a:gd name="connsiteY8-1110" fmla="*/ 2238845 h 3034919"/>
                <a:gd name="connsiteX9-1111" fmla="*/ 3541505 w 3547136"/>
                <a:gd name="connsiteY9-1112" fmla="*/ 1738614 h 3034919"/>
                <a:gd name="connsiteX10-1113" fmla="*/ 3294079 w 3547136"/>
                <a:gd name="connsiteY10-1114" fmla="*/ 1259898 h 3034919"/>
                <a:gd name="connsiteX11-1115" fmla="*/ 3164987 w 3547136"/>
                <a:gd name="connsiteY11-1116" fmla="*/ 399287 h 3034919"/>
                <a:gd name="connsiteX12-1117" fmla="*/ 2562559 w 3547136"/>
                <a:gd name="connsiteY12-1118" fmla="*/ 33527 h 3034919"/>
                <a:gd name="connsiteX13-1119" fmla="*/ 1594370 w 3547136"/>
                <a:gd name="connsiteY13-1120" fmla="*/ 135724 h 3034919"/>
                <a:gd name="connsiteX0-1121" fmla="*/ 1594370 w 3547136"/>
                <a:gd name="connsiteY0-1122" fmla="*/ 135724 h 3034919"/>
                <a:gd name="connsiteX1-1123" fmla="*/ 733759 w 3547136"/>
                <a:gd name="connsiteY1-1124" fmla="*/ 501484 h 3034919"/>
                <a:gd name="connsiteX2-1125" fmla="*/ 206634 w 3547136"/>
                <a:gd name="connsiteY2-1126" fmla="*/ 1179216 h 3034919"/>
                <a:gd name="connsiteX3-1127" fmla="*/ 298074 w 3547136"/>
                <a:gd name="connsiteY3-1128" fmla="*/ 1969903 h 3034919"/>
                <a:gd name="connsiteX4-1129" fmla="*/ 792926 w 3547136"/>
                <a:gd name="connsiteY4-1130" fmla="*/ 2663771 h 3034919"/>
                <a:gd name="connsiteX5-1131" fmla="*/ 1449142 w 3547136"/>
                <a:gd name="connsiteY5-1132" fmla="*/ 2932713 h 3034919"/>
                <a:gd name="connsiteX6-1133" fmla="*/ 2175283 w 3547136"/>
                <a:gd name="connsiteY6-1134" fmla="*/ 2938091 h 3034919"/>
                <a:gd name="connsiteX7-1135" fmla="*/ 3245670 w 3547136"/>
                <a:gd name="connsiteY7-1136" fmla="*/ 2809000 h 3034919"/>
                <a:gd name="connsiteX8-1137" fmla="*/ 3267184 w 3547136"/>
                <a:gd name="connsiteY8-1138" fmla="*/ 2238845 h 3034919"/>
                <a:gd name="connsiteX9-1139" fmla="*/ 3541505 w 3547136"/>
                <a:gd name="connsiteY9-1140" fmla="*/ 1738614 h 3034919"/>
                <a:gd name="connsiteX10-1141" fmla="*/ 3294079 w 3547136"/>
                <a:gd name="connsiteY10-1142" fmla="*/ 1259898 h 3034919"/>
                <a:gd name="connsiteX11-1143" fmla="*/ 3164987 w 3547136"/>
                <a:gd name="connsiteY11-1144" fmla="*/ 399287 h 3034919"/>
                <a:gd name="connsiteX12-1145" fmla="*/ 2562559 w 3547136"/>
                <a:gd name="connsiteY12-1146" fmla="*/ 33527 h 3034919"/>
                <a:gd name="connsiteX13-1147" fmla="*/ 1594370 w 3547136"/>
                <a:gd name="connsiteY13-1148" fmla="*/ 135724 h 3034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grpFill/>
            <a:ln w="12700">
              <a:solidFill>
                <a:srgbClr val="1E5AA4"/>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4" name="组合 214">
            <a:extLst>
              <a:ext uri="{FF2B5EF4-FFF2-40B4-BE49-F238E27FC236}">
                <a16:creationId xmlns:a16="http://schemas.microsoft.com/office/drawing/2014/main" id="{AB605C79-0FB7-C454-5DAC-BF13A72703CC}"/>
              </a:ext>
            </a:extLst>
          </p:cNvPr>
          <p:cNvGrpSpPr/>
          <p:nvPr/>
        </p:nvGrpSpPr>
        <p:grpSpPr>
          <a:xfrm>
            <a:off x="-2100" y="1754836"/>
            <a:ext cx="7391945" cy="5028299"/>
            <a:chOff x="1918357" y="1491175"/>
            <a:chExt cx="4119983" cy="3459950"/>
          </a:xfrm>
          <a:solidFill>
            <a:schemeClr val="tx1"/>
          </a:solidFill>
        </p:grpSpPr>
        <p:sp>
          <p:nvSpPr>
            <p:cNvPr id="36" name="任意多边形 215">
              <a:extLst>
                <a:ext uri="{FF2B5EF4-FFF2-40B4-BE49-F238E27FC236}">
                  <a16:creationId xmlns:a16="http://schemas.microsoft.com/office/drawing/2014/main" id="{4F9C47D9-8E89-30B2-E891-F9B7544B935B}"/>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1" fmla="*/ 1721224 w 3808207"/>
                <a:gd name="connsiteY0-2" fmla="*/ 102198 h 3399417"/>
                <a:gd name="connsiteX1-3" fmla="*/ 817581 w 3808207"/>
                <a:gd name="connsiteY1-4" fmla="*/ 220532 h 3399417"/>
                <a:gd name="connsiteX2-5" fmla="*/ 564776 w 3808207"/>
                <a:gd name="connsiteY2-6" fmla="*/ 720762 h 3399417"/>
                <a:gd name="connsiteX3-7" fmla="*/ 107576 w 3808207"/>
                <a:gd name="connsiteY3-8" fmla="*/ 1269402 h 3399417"/>
                <a:gd name="connsiteX4-9" fmla="*/ 0 w 3808207"/>
                <a:gd name="connsiteY4-10" fmla="*/ 2070847 h 3399417"/>
                <a:gd name="connsiteX5-11" fmla="*/ 699247 w 3808207"/>
                <a:gd name="connsiteY5-12" fmla="*/ 2732442 h 3399417"/>
                <a:gd name="connsiteX6-13" fmla="*/ 1360842 w 3808207"/>
                <a:gd name="connsiteY6-14" fmla="*/ 3383280 h 3399417"/>
                <a:gd name="connsiteX7-15" fmla="*/ 2366682 w 3808207"/>
                <a:gd name="connsiteY7-16" fmla="*/ 3302598 h 3399417"/>
                <a:gd name="connsiteX8-17" fmla="*/ 3200400 w 3808207"/>
                <a:gd name="connsiteY8-18" fmla="*/ 3399417 h 3399417"/>
                <a:gd name="connsiteX9-19" fmla="*/ 3598433 w 3808207"/>
                <a:gd name="connsiteY9-20" fmla="*/ 3055172 h 3399417"/>
                <a:gd name="connsiteX10-21" fmla="*/ 3593054 w 3808207"/>
                <a:gd name="connsiteY10-22" fmla="*/ 2490395 h 3399417"/>
                <a:gd name="connsiteX11-23" fmla="*/ 3808207 w 3808207"/>
                <a:gd name="connsiteY11-24" fmla="*/ 2017059 h 3399417"/>
                <a:gd name="connsiteX12-25" fmla="*/ 3689873 w 3808207"/>
                <a:gd name="connsiteY12-26" fmla="*/ 1371600 h 3399417"/>
                <a:gd name="connsiteX13-27" fmla="*/ 3447826 w 3808207"/>
                <a:gd name="connsiteY13-28" fmla="*/ 849854 h 3399417"/>
                <a:gd name="connsiteX14-29" fmla="*/ 3458584 w 3808207"/>
                <a:gd name="connsiteY14-30" fmla="*/ 446442 h 3399417"/>
                <a:gd name="connsiteX15-31" fmla="*/ 2770094 w 3808207"/>
                <a:gd name="connsiteY15-32" fmla="*/ 0 h 3399417"/>
                <a:gd name="connsiteX16-33" fmla="*/ 2264485 w 3808207"/>
                <a:gd name="connsiteY16-34" fmla="*/ 155986 h 3399417"/>
                <a:gd name="connsiteX17-35" fmla="*/ 1721224 w 3808207"/>
                <a:gd name="connsiteY17-36" fmla="*/ 102198 h 3399417"/>
                <a:gd name="connsiteX0-37" fmla="*/ 1721224 w 3808207"/>
                <a:gd name="connsiteY0-38" fmla="*/ 102198 h 3399417"/>
                <a:gd name="connsiteX1-39" fmla="*/ 817581 w 3808207"/>
                <a:gd name="connsiteY1-40" fmla="*/ 220532 h 3399417"/>
                <a:gd name="connsiteX2-41" fmla="*/ 564776 w 3808207"/>
                <a:gd name="connsiteY2-42" fmla="*/ 720762 h 3399417"/>
                <a:gd name="connsiteX3-43" fmla="*/ 107576 w 3808207"/>
                <a:gd name="connsiteY3-44" fmla="*/ 1269402 h 3399417"/>
                <a:gd name="connsiteX4-45" fmla="*/ 0 w 3808207"/>
                <a:gd name="connsiteY4-46" fmla="*/ 2070847 h 3399417"/>
                <a:gd name="connsiteX5-47" fmla="*/ 699247 w 3808207"/>
                <a:gd name="connsiteY5-48" fmla="*/ 2732442 h 3399417"/>
                <a:gd name="connsiteX6-49" fmla="*/ 1360842 w 3808207"/>
                <a:gd name="connsiteY6-50" fmla="*/ 3383280 h 3399417"/>
                <a:gd name="connsiteX7-51" fmla="*/ 2366682 w 3808207"/>
                <a:gd name="connsiteY7-52" fmla="*/ 3302598 h 3399417"/>
                <a:gd name="connsiteX8-53" fmla="*/ 3200400 w 3808207"/>
                <a:gd name="connsiteY8-54" fmla="*/ 3399417 h 3399417"/>
                <a:gd name="connsiteX9-55" fmla="*/ 3598433 w 3808207"/>
                <a:gd name="connsiteY9-56" fmla="*/ 3055172 h 3399417"/>
                <a:gd name="connsiteX10-57" fmla="*/ 3593054 w 3808207"/>
                <a:gd name="connsiteY10-58" fmla="*/ 2490395 h 3399417"/>
                <a:gd name="connsiteX11-59" fmla="*/ 3808207 w 3808207"/>
                <a:gd name="connsiteY11-60" fmla="*/ 2017059 h 3399417"/>
                <a:gd name="connsiteX12-61" fmla="*/ 3689873 w 3808207"/>
                <a:gd name="connsiteY12-62" fmla="*/ 1371600 h 3399417"/>
                <a:gd name="connsiteX13-63" fmla="*/ 3447826 w 3808207"/>
                <a:gd name="connsiteY13-64" fmla="*/ 849854 h 3399417"/>
                <a:gd name="connsiteX14-65" fmla="*/ 3458584 w 3808207"/>
                <a:gd name="connsiteY14-66" fmla="*/ 446442 h 3399417"/>
                <a:gd name="connsiteX15-67" fmla="*/ 2770094 w 3808207"/>
                <a:gd name="connsiteY15-68" fmla="*/ 0 h 3399417"/>
                <a:gd name="connsiteX16-69" fmla="*/ 2264485 w 3808207"/>
                <a:gd name="connsiteY16-70" fmla="*/ 155986 h 3399417"/>
                <a:gd name="connsiteX17-71" fmla="*/ 1721224 w 3808207"/>
                <a:gd name="connsiteY17-72" fmla="*/ 102198 h 3399417"/>
                <a:gd name="connsiteX0-73" fmla="*/ 1721224 w 3808207"/>
                <a:gd name="connsiteY0-74" fmla="*/ 110193 h 3407412"/>
                <a:gd name="connsiteX1-75" fmla="*/ 817581 w 3808207"/>
                <a:gd name="connsiteY1-76" fmla="*/ 228527 h 3407412"/>
                <a:gd name="connsiteX2-77" fmla="*/ 564776 w 3808207"/>
                <a:gd name="connsiteY2-78" fmla="*/ 728757 h 3407412"/>
                <a:gd name="connsiteX3-79" fmla="*/ 107576 w 3808207"/>
                <a:gd name="connsiteY3-80" fmla="*/ 1277397 h 3407412"/>
                <a:gd name="connsiteX4-81" fmla="*/ 0 w 3808207"/>
                <a:gd name="connsiteY4-82" fmla="*/ 2078842 h 3407412"/>
                <a:gd name="connsiteX5-83" fmla="*/ 699247 w 3808207"/>
                <a:gd name="connsiteY5-84" fmla="*/ 2740437 h 3407412"/>
                <a:gd name="connsiteX6-85" fmla="*/ 1360842 w 3808207"/>
                <a:gd name="connsiteY6-86" fmla="*/ 3391275 h 3407412"/>
                <a:gd name="connsiteX7-87" fmla="*/ 2366682 w 3808207"/>
                <a:gd name="connsiteY7-88" fmla="*/ 3310593 h 3407412"/>
                <a:gd name="connsiteX8-89" fmla="*/ 3200400 w 3808207"/>
                <a:gd name="connsiteY8-90" fmla="*/ 3407412 h 3407412"/>
                <a:gd name="connsiteX9-91" fmla="*/ 3598433 w 3808207"/>
                <a:gd name="connsiteY9-92" fmla="*/ 3063167 h 3407412"/>
                <a:gd name="connsiteX10-93" fmla="*/ 3593054 w 3808207"/>
                <a:gd name="connsiteY10-94" fmla="*/ 2498390 h 3407412"/>
                <a:gd name="connsiteX11-95" fmla="*/ 3808207 w 3808207"/>
                <a:gd name="connsiteY11-96" fmla="*/ 2025054 h 3407412"/>
                <a:gd name="connsiteX12-97" fmla="*/ 3689873 w 3808207"/>
                <a:gd name="connsiteY12-98" fmla="*/ 1379595 h 3407412"/>
                <a:gd name="connsiteX13-99" fmla="*/ 3447826 w 3808207"/>
                <a:gd name="connsiteY13-100" fmla="*/ 857849 h 3407412"/>
                <a:gd name="connsiteX14-101" fmla="*/ 3458584 w 3808207"/>
                <a:gd name="connsiteY14-102" fmla="*/ 454437 h 3407412"/>
                <a:gd name="connsiteX15-103" fmla="*/ 2770094 w 3808207"/>
                <a:gd name="connsiteY15-104" fmla="*/ 7995 h 3407412"/>
                <a:gd name="connsiteX16-105" fmla="*/ 2264485 w 3808207"/>
                <a:gd name="connsiteY16-106" fmla="*/ 163981 h 3407412"/>
                <a:gd name="connsiteX17-107" fmla="*/ 1721224 w 3808207"/>
                <a:gd name="connsiteY17-108" fmla="*/ 110193 h 3407412"/>
                <a:gd name="connsiteX0-109" fmla="*/ 1721224 w 3808207"/>
                <a:gd name="connsiteY0-110" fmla="*/ 110956 h 3408175"/>
                <a:gd name="connsiteX1-111" fmla="*/ 817581 w 3808207"/>
                <a:gd name="connsiteY1-112" fmla="*/ 229290 h 3408175"/>
                <a:gd name="connsiteX2-113" fmla="*/ 564776 w 3808207"/>
                <a:gd name="connsiteY2-114" fmla="*/ 729520 h 3408175"/>
                <a:gd name="connsiteX3-115" fmla="*/ 107576 w 3808207"/>
                <a:gd name="connsiteY3-116" fmla="*/ 1278160 h 3408175"/>
                <a:gd name="connsiteX4-117" fmla="*/ 0 w 3808207"/>
                <a:gd name="connsiteY4-118" fmla="*/ 2079605 h 3408175"/>
                <a:gd name="connsiteX5-119" fmla="*/ 699247 w 3808207"/>
                <a:gd name="connsiteY5-120" fmla="*/ 2741200 h 3408175"/>
                <a:gd name="connsiteX6-121" fmla="*/ 1360842 w 3808207"/>
                <a:gd name="connsiteY6-122" fmla="*/ 3392038 h 3408175"/>
                <a:gd name="connsiteX7-123" fmla="*/ 2366682 w 3808207"/>
                <a:gd name="connsiteY7-124" fmla="*/ 3311356 h 3408175"/>
                <a:gd name="connsiteX8-125" fmla="*/ 3200400 w 3808207"/>
                <a:gd name="connsiteY8-126" fmla="*/ 3408175 h 3408175"/>
                <a:gd name="connsiteX9-127" fmla="*/ 3598433 w 3808207"/>
                <a:gd name="connsiteY9-128" fmla="*/ 3063930 h 3408175"/>
                <a:gd name="connsiteX10-129" fmla="*/ 3593054 w 3808207"/>
                <a:gd name="connsiteY10-130" fmla="*/ 2499153 h 3408175"/>
                <a:gd name="connsiteX11-131" fmla="*/ 3808207 w 3808207"/>
                <a:gd name="connsiteY11-132" fmla="*/ 2025817 h 3408175"/>
                <a:gd name="connsiteX12-133" fmla="*/ 3689873 w 3808207"/>
                <a:gd name="connsiteY12-134" fmla="*/ 1380358 h 3408175"/>
                <a:gd name="connsiteX13-135" fmla="*/ 3447826 w 3808207"/>
                <a:gd name="connsiteY13-136" fmla="*/ 858612 h 3408175"/>
                <a:gd name="connsiteX14-137" fmla="*/ 3458584 w 3808207"/>
                <a:gd name="connsiteY14-138" fmla="*/ 455200 h 3408175"/>
                <a:gd name="connsiteX15-139" fmla="*/ 2770094 w 3808207"/>
                <a:gd name="connsiteY15-140" fmla="*/ 8758 h 3408175"/>
                <a:gd name="connsiteX16-141" fmla="*/ 2264485 w 3808207"/>
                <a:gd name="connsiteY16-142" fmla="*/ 164744 h 3408175"/>
                <a:gd name="connsiteX17-143" fmla="*/ 1721224 w 3808207"/>
                <a:gd name="connsiteY17-144" fmla="*/ 110956 h 3408175"/>
                <a:gd name="connsiteX0-145" fmla="*/ 1721224 w 3808207"/>
                <a:gd name="connsiteY0-146" fmla="*/ 110956 h 3408175"/>
                <a:gd name="connsiteX1-147" fmla="*/ 817581 w 3808207"/>
                <a:gd name="connsiteY1-148" fmla="*/ 229290 h 3408175"/>
                <a:gd name="connsiteX2-149" fmla="*/ 564776 w 3808207"/>
                <a:gd name="connsiteY2-150" fmla="*/ 729520 h 3408175"/>
                <a:gd name="connsiteX3-151" fmla="*/ 107576 w 3808207"/>
                <a:gd name="connsiteY3-152" fmla="*/ 1278160 h 3408175"/>
                <a:gd name="connsiteX4-153" fmla="*/ 0 w 3808207"/>
                <a:gd name="connsiteY4-154" fmla="*/ 2079605 h 3408175"/>
                <a:gd name="connsiteX5-155" fmla="*/ 699247 w 3808207"/>
                <a:gd name="connsiteY5-156" fmla="*/ 2741200 h 3408175"/>
                <a:gd name="connsiteX6-157" fmla="*/ 1360842 w 3808207"/>
                <a:gd name="connsiteY6-158" fmla="*/ 3392038 h 3408175"/>
                <a:gd name="connsiteX7-159" fmla="*/ 2366682 w 3808207"/>
                <a:gd name="connsiteY7-160" fmla="*/ 3311356 h 3408175"/>
                <a:gd name="connsiteX8-161" fmla="*/ 3200400 w 3808207"/>
                <a:gd name="connsiteY8-162" fmla="*/ 3408175 h 3408175"/>
                <a:gd name="connsiteX9-163" fmla="*/ 3598433 w 3808207"/>
                <a:gd name="connsiteY9-164" fmla="*/ 3063930 h 3408175"/>
                <a:gd name="connsiteX10-165" fmla="*/ 3593054 w 3808207"/>
                <a:gd name="connsiteY10-166" fmla="*/ 2499153 h 3408175"/>
                <a:gd name="connsiteX11-167" fmla="*/ 3808207 w 3808207"/>
                <a:gd name="connsiteY11-168" fmla="*/ 2025817 h 3408175"/>
                <a:gd name="connsiteX12-169" fmla="*/ 3689873 w 3808207"/>
                <a:gd name="connsiteY12-170" fmla="*/ 1380358 h 3408175"/>
                <a:gd name="connsiteX13-171" fmla="*/ 3447826 w 3808207"/>
                <a:gd name="connsiteY13-172" fmla="*/ 858612 h 3408175"/>
                <a:gd name="connsiteX14-173" fmla="*/ 3458584 w 3808207"/>
                <a:gd name="connsiteY14-174" fmla="*/ 455200 h 3408175"/>
                <a:gd name="connsiteX15-175" fmla="*/ 2770094 w 3808207"/>
                <a:gd name="connsiteY15-176" fmla="*/ 8758 h 3408175"/>
                <a:gd name="connsiteX16-177" fmla="*/ 2264485 w 3808207"/>
                <a:gd name="connsiteY16-178" fmla="*/ 164744 h 3408175"/>
                <a:gd name="connsiteX17-179" fmla="*/ 1721224 w 3808207"/>
                <a:gd name="connsiteY17-180" fmla="*/ 110956 h 3408175"/>
                <a:gd name="connsiteX0-181" fmla="*/ 1721224 w 3808207"/>
                <a:gd name="connsiteY0-182" fmla="*/ 110956 h 3408175"/>
                <a:gd name="connsiteX1-183" fmla="*/ 817581 w 3808207"/>
                <a:gd name="connsiteY1-184" fmla="*/ 229290 h 3408175"/>
                <a:gd name="connsiteX2-185" fmla="*/ 564776 w 3808207"/>
                <a:gd name="connsiteY2-186" fmla="*/ 729520 h 3408175"/>
                <a:gd name="connsiteX3-187" fmla="*/ 107576 w 3808207"/>
                <a:gd name="connsiteY3-188" fmla="*/ 1278160 h 3408175"/>
                <a:gd name="connsiteX4-189" fmla="*/ 0 w 3808207"/>
                <a:gd name="connsiteY4-190" fmla="*/ 2079605 h 3408175"/>
                <a:gd name="connsiteX5-191" fmla="*/ 699247 w 3808207"/>
                <a:gd name="connsiteY5-192" fmla="*/ 2741200 h 3408175"/>
                <a:gd name="connsiteX6-193" fmla="*/ 1360842 w 3808207"/>
                <a:gd name="connsiteY6-194" fmla="*/ 3392038 h 3408175"/>
                <a:gd name="connsiteX7-195" fmla="*/ 2366682 w 3808207"/>
                <a:gd name="connsiteY7-196" fmla="*/ 3311356 h 3408175"/>
                <a:gd name="connsiteX8-197" fmla="*/ 3200400 w 3808207"/>
                <a:gd name="connsiteY8-198" fmla="*/ 3408175 h 3408175"/>
                <a:gd name="connsiteX9-199" fmla="*/ 3598433 w 3808207"/>
                <a:gd name="connsiteY9-200" fmla="*/ 3063930 h 3408175"/>
                <a:gd name="connsiteX10-201" fmla="*/ 3593054 w 3808207"/>
                <a:gd name="connsiteY10-202" fmla="*/ 2499153 h 3408175"/>
                <a:gd name="connsiteX11-203" fmla="*/ 3808207 w 3808207"/>
                <a:gd name="connsiteY11-204" fmla="*/ 2025817 h 3408175"/>
                <a:gd name="connsiteX12-205" fmla="*/ 3689873 w 3808207"/>
                <a:gd name="connsiteY12-206" fmla="*/ 1380358 h 3408175"/>
                <a:gd name="connsiteX13-207" fmla="*/ 3447826 w 3808207"/>
                <a:gd name="connsiteY13-208" fmla="*/ 858612 h 3408175"/>
                <a:gd name="connsiteX14-209" fmla="*/ 3458584 w 3808207"/>
                <a:gd name="connsiteY14-210" fmla="*/ 455200 h 3408175"/>
                <a:gd name="connsiteX15-211" fmla="*/ 2770094 w 3808207"/>
                <a:gd name="connsiteY15-212" fmla="*/ 8758 h 3408175"/>
                <a:gd name="connsiteX16-213" fmla="*/ 2264485 w 3808207"/>
                <a:gd name="connsiteY16-214" fmla="*/ 164744 h 3408175"/>
                <a:gd name="connsiteX17-215" fmla="*/ 1721224 w 3808207"/>
                <a:gd name="connsiteY17-216" fmla="*/ 110956 h 3408175"/>
                <a:gd name="connsiteX0-217" fmla="*/ 1721224 w 3837701"/>
                <a:gd name="connsiteY0-218" fmla="*/ 110956 h 3408175"/>
                <a:gd name="connsiteX1-219" fmla="*/ 817581 w 3837701"/>
                <a:gd name="connsiteY1-220" fmla="*/ 229290 h 3408175"/>
                <a:gd name="connsiteX2-221" fmla="*/ 564776 w 3837701"/>
                <a:gd name="connsiteY2-222" fmla="*/ 729520 h 3408175"/>
                <a:gd name="connsiteX3-223" fmla="*/ 107576 w 3837701"/>
                <a:gd name="connsiteY3-224" fmla="*/ 1278160 h 3408175"/>
                <a:gd name="connsiteX4-225" fmla="*/ 0 w 3837701"/>
                <a:gd name="connsiteY4-226" fmla="*/ 2079605 h 3408175"/>
                <a:gd name="connsiteX5-227" fmla="*/ 699247 w 3837701"/>
                <a:gd name="connsiteY5-228" fmla="*/ 2741200 h 3408175"/>
                <a:gd name="connsiteX6-229" fmla="*/ 1360842 w 3837701"/>
                <a:gd name="connsiteY6-230" fmla="*/ 3392038 h 3408175"/>
                <a:gd name="connsiteX7-231" fmla="*/ 2366682 w 3837701"/>
                <a:gd name="connsiteY7-232" fmla="*/ 3311356 h 3408175"/>
                <a:gd name="connsiteX8-233" fmla="*/ 3200400 w 3837701"/>
                <a:gd name="connsiteY8-234" fmla="*/ 3408175 h 3408175"/>
                <a:gd name="connsiteX9-235" fmla="*/ 3598433 w 3837701"/>
                <a:gd name="connsiteY9-236" fmla="*/ 3063930 h 3408175"/>
                <a:gd name="connsiteX10-237" fmla="*/ 3593054 w 3837701"/>
                <a:gd name="connsiteY10-238" fmla="*/ 2499153 h 3408175"/>
                <a:gd name="connsiteX11-239" fmla="*/ 3808207 w 3837701"/>
                <a:gd name="connsiteY11-240" fmla="*/ 2025817 h 3408175"/>
                <a:gd name="connsiteX12-241" fmla="*/ 3689873 w 3837701"/>
                <a:gd name="connsiteY12-242" fmla="*/ 1380358 h 3408175"/>
                <a:gd name="connsiteX13-243" fmla="*/ 3447826 w 3837701"/>
                <a:gd name="connsiteY13-244" fmla="*/ 858612 h 3408175"/>
                <a:gd name="connsiteX14-245" fmla="*/ 3458584 w 3837701"/>
                <a:gd name="connsiteY14-246" fmla="*/ 455200 h 3408175"/>
                <a:gd name="connsiteX15-247" fmla="*/ 2770094 w 3837701"/>
                <a:gd name="connsiteY15-248" fmla="*/ 8758 h 3408175"/>
                <a:gd name="connsiteX16-249" fmla="*/ 2264485 w 3837701"/>
                <a:gd name="connsiteY16-250" fmla="*/ 164744 h 3408175"/>
                <a:gd name="connsiteX17-251" fmla="*/ 1721224 w 3837701"/>
                <a:gd name="connsiteY17-252" fmla="*/ 110956 h 3408175"/>
                <a:gd name="connsiteX0-253" fmla="*/ 1721224 w 3874332"/>
                <a:gd name="connsiteY0-254" fmla="*/ 110956 h 3408175"/>
                <a:gd name="connsiteX1-255" fmla="*/ 817581 w 3874332"/>
                <a:gd name="connsiteY1-256" fmla="*/ 229290 h 3408175"/>
                <a:gd name="connsiteX2-257" fmla="*/ 564776 w 3874332"/>
                <a:gd name="connsiteY2-258" fmla="*/ 729520 h 3408175"/>
                <a:gd name="connsiteX3-259" fmla="*/ 107576 w 3874332"/>
                <a:gd name="connsiteY3-260" fmla="*/ 1278160 h 3408175"/>
                <a:gd name="connsiteX4-261" fmla="*/ 0 w 3874332"/>
                <a:gd name="connsiteY4-262" fmla="*/ 2079605 h 3408175"/>
                <a:gd name="connsiteX5-263" fmla="*/ 699247 w 3874332"/>
                <a:gd name="connsiteY5-264" fmla="*/ 2741200 h 3408175"/>
                <a:gd name="connsiteX6-265" fmla="*/ 1360842 w 3874332"/>
                <a:gd name="connsiteY6-266" fmla="*/ 3392038 h 3408175"/>
                <a:gd name="connsiteX7-267" fmla="*/ 2366682 w 3874332"/>
                <a:gd name="connsiteY7-268" fmla="*/ 3311356 h 3408175"/>
                <a:gd name="connsiteX8-269" fmla="*/ 3200400 w 3874332"/>
                <a:gd name="connsiteY8-270" fmla="*/ 3408175 h 3408175"/>
                <a:gd name="connsiteX9-271" fmla="*/ 3598433 w 3874332"/>
                <a:gd name="connsiteY9-272" fmla="*/ 3063930 h 3408175"/>
                <a:gd name="connsiteX10-273" fmla="*/ 3593054 w 3874332"/>
                <a:gd name="connsiteY10-274" fmla="*/ 2499153 h 3408175"/>
                <a:gd name="connsiteX11-275" fmla="*/ 3808207 w 3874332"/>
                <a:gd name="connsiteY11-276" fmla="*/ 2025817 h 3408175"/>
                <a:gd name="connsiteX12-277" fmla="*/ 3689873 w 3874332"/>
                <a:gd name="connsiteY12-278" fmla="*/ 1380358 h 3408175"/>
                <a:gd name="connsiteX13-279" fmla="*/ 3447826 w 3874332"/>
                <a:gd name="connsiteY13-280" fmla="*/ 858612 h 3408175"/>
                <a:gd name="connsiteX14-281" fmla="*/ 3458584 w 3874332"/>
                <a:gd name="connsiteY14-282" fmla="*/ 455200 h 3408175"/>
                <a:gd name="connsiteX15-283" fmla="*/ 2770094 w 3874332"/>
                <a:gd name="connsiteY15-284" fmla="*/ 8758 h 3408175"/>
                <a:gd name="connsiteX16-285" fmla="*/ 2264485 w 3874332"/>
                <a:gd name="connsiteY16-286" fmla="*/ 164744 h 3408175"/>
                <a:gd name="connsiteX17-287" fmla="*/ 1721224 w 3874332"/>
                <a:gd name="connsiteY17-288" fmla="*/ 110956 h 3408175"/>
                <a:gd name="connsiteX0-289" fmla="*/ 1721224 w 3877234"/>
                <a:gd name="connsiteY0-290" fmla="*/ 110956 h 3408175"/>
                <a:gd name="connsiteX1-291" fmla="*/ 817581 w 3877234"/>
                <a:gd name="connsiteY1-292" fmla="*/ 229290 h 3408175"/>
                <a:gd name="connsiteX2-293" fmla="*/ 564776 w 3877234"/>
                <a:gd name="connsiteY2-294" fmla="*/ 729520 h 3408175"/>
                <a:gd name="connsiteX3-295" fmla="*/ 107576 w 3877234"/>
                <a:gd name="connsiteY3-296" fmla="*/ 1278160 h 3408175"/>
                <a:gd name="connsiteX4-297" fmla="*/ 0 w 3877234"/>
                <a:gd name="connsiteY4-298" fmla="*/ 2079605 h 3408175"/>
                <a:gd name="connsiteX5-299" fmla="*/ 699247 w 3877234"/>
                <a:gd name="connsiteY5-300" fmla="*/ 2741200 h 3408175"/>
                <a:gd name="connsiteX6-301" fmla="*/ 1360842 w 3877234"/>
                <a:gd name="connsiteY6-302" fmla="*/ 3392038 h 3408175"/>
                <a:gd name="connsiteX7-303" fmla="*/ 2366682 w 3877234"/>
                <a:gd name="connsiteY7-304" fmla="*/ 3311356 h 3408175"/>
                <a:gd name="connsiteX8-305" fmla="*/ 3200400 w 3877234"/>
                <a:gd name="connsiteY8-306" fmla="*/ 3408175 h 3408175"/>
                <a:gd name="connsiteX9-307" fmla="*/ 3598433 w 3877234"/>
                <a:gd name="connsiteY9-308" fmla="*/ 3063930 h 3408175"/>
                <a:gd name="connsiteX10-309" fmla="*/ 3593054 w 3877234"/>
                <a:gd name="connsiteY10-310" fmla="*/ 2499153 h 3408175"/>
                <a:gd name="connsiteX11-311" fmla="*/ 3813586 w 3877234"/>
                <a:gd name="connsiteY11-312" fmla="*/ 2063468 h 3408175"/>
                <a:gd name="connsiteX12-313" fmla="*/ 3689873 w 3877234"/>
                <a:gd name="connsiteY12-314" fmla="*/ 1380358 h 3408175"/>
                <a:gd name="connsiteX13-315" fmla="*/ 3447826 w 3877234"/>
                <a:gd name="connsiteY13-316" fmla="*/ 858612 h 3408175"/>
                <a:gd name="connsiteX14-317" fmla="*/ 3458584 w 3877234"/>
                <a:gd name="connsiteY14-318" fmla="*/ 455200 h 3408175"/>
                <a:gd name="connsiteX15-319" fmla="*/ 2770094 w 3877234"/>
                <a:gd name="connsiteY15-320" fmla="*/ 8758 h 3408175"/>
                <a:gd name="connsiteX16-321" fmla="*/ 2264485 w 3877234"/>
                <a:gd name="connsiteY16-322" fmla="*/ 164744 h 3408175"/>
                <a:gd name="connsiteX17-323" fmla="*/ 1721224 w 3877234"/>
                <a:gd name="connsiteY17-324" fmla="*/ 110956 h 3408175"/>
                <a:gd name="connsiteX0-325" fmla="*/ 1721224 w 3879373"/>
                <a:gd name="connsiteY0-326" fmla="*/ 110956 h 3408175"/>
                <a:gd name="connsiteX1-327" fmla="*/ 817581 w 3879373"/>
                <a:gd name="connsiteY1-328" fmla="*/ 229290 h 3408175"/>
                <a:gd name="connsiteX2-329" fmla="*/ 564776 w 3879373"/>
                <a:gd name="connsiteY2-330" fmla="*/ 729520 h 3408175"/>
                <a:gd name="connsiteX3-331" fmla="*/ 107576 w 3879373"/>
                <a:gd name="connsiteY3-332" fmla="*/ 1278160 h 3408175"/>
                <a:gd name="connsiteX4-333" fmla="*/ 0 w 3879373"/>
                <a:gd name="connsiteY4-334" fmla="*/ 2079605 h 3408175"/>
                <a:gd name="connsiteX5-335" fmla="*/ 699247 w 3879373"/>
                <a:gd name="connsiteY5-336" fmla="*/ 2741200 h 3408175"/>
                <a:gd name="connsiteX6-337" fmla="*/ 1360842 w 3879373"/>
                <a:gd name="connsiteY6-338" fmla="*/ 3392038 h 3408175"/>
                <a:gd name="connsiteX7-339" fmla="*/ 2366682 w 3879373"/>
                <a:gd name="connsiteY7-340" fmla="*/ 3311356 h 3408175"/>
                <a:gd name="connsiteX8-341" fmla="*/ 3200400 w 3879373"/>
                <a:gd name="connsiteY8-342" fmla="*/ 3408175 h 3408175"/>
                <a:gd name="connsiteX9-343" fmla="*/ 3598433 w 3879373"/>
                <a:gd name="connsiteY9-344" fmla="*/ 3063930 h 3408175"/>
                <a:gd name="connsiteX10-345" fmla="*/ 3593054 w 3879373"/>
                <a:gd name="connsiteY10-346" fmla="*/ 2499153 h 3408175"/>
                <a:gd name="connsiteX11-347" fmla="*/ 3813586 w 3879373"/>
                <a:gd name="connsiteY11-348" fmla="*/ 2063468 h 3408175"/>
                <a:gd name="connsiteX12-349" fmla="*/ 3689873 w 3879373"/>
                <a:gd name="connsiteY12-350" fmla="*/ 1380358 h 3408175"/>
                <a:gd name="connsiteX13-351" fmla="*/ 3447826 w 3879373"/>
                <a:gd name="connsiteY13-352" fmla="*/ 858612 h 3408175"/>
                <a:gd name="connsiteX14-353" fmla="*/ 3458584 w 3879373"/>
                <a:gd name="connsiteY14-354" fmla="*/ 455200 h 3408175"/>
                <a:gd name="connsiteX15-355" fmla="*/ 2770094 w 3879373"/>
                <a:gd name="connsiteY15-356" fmla="*/ 8758 h 3408175"/>
                <a:gd name="connsiteX16-357" fmla="*/ 2264485 w 3879373"/>
                <a:gd name="connsiteY16-358" fmla="*/ 164744 h 3408175"/>
                <a:gd name="connsiteX17-359" fmla="*/ 1721224 w 3879373"/>
                <a:gd name="connsiteY17-360" fmla="*/ 110956 h 3408175"/>
                <a:gd name="connsiteX0-361" fmla="*/ 1721224 w 3895073"/>
                <a:gd name="connsiteY0-362" fmla="*/ 110956 h 3408175"/>
                <a:gd name="connsiteX1-363" fmla="*/ 817581 w 3895073"/>
                <a:gd name="connsiteY1-364" fmla="*/ 229290 h 3408175"/>
                <a:gd name="connsiteX2-365" fmla="*/ 564776 w 3895073"/>
                <a:gd name="connsiteY2-366" fmla="*/ 729520 h 3408175"/>
                <a:gd name="connsiteX3-367" fmla="*/ 107576 w 3895073"/>
                <a:gd name="connsiteY3-368" fmla="*/ 1278160 h 3408175"/>
                <a:gd name="connsiteX4-369" fmla="*/ 0 w 3895073"/>
                <a:gd name="connsiteY4-370" fmla="*/ 2079605 h 3408175"/>
                <a:gd name="connsiteX5-371" fmla="*/ 699247 w 3895073"/>
                <a:gd name="connsiteY5-372" fmla="*/ 2741200 h 3408175"/>
                <a:gd name="connsiteX6-373" fmla="*/ 1360842 w 3895073"/>
                <a:gd name="connsiteY6-374" fmla="*/ 3392038 h 3408175"/>
                <a:gd name="connsiteX7-375" fmla="*/ 2366682 w 3895073"/>
                <a:gd name="connsiteY7-376" fmla="*/ 3311356 h 3408175"/>
                <a:gd name="connsiteX8-377" fmla="*/ 3200400 w 3895073"/>
                <a:gd name="connsiteY8-378" fmla="*/ 3408175 h 3408175"/>
                <a:gd name="connsiteX9-379" fmla="*/ 3598433 w 3895073"/>
                <a:gd name="connsiteY9-380" fmla="*/ 3063930 h 3408175"/>
                <a:gd name="connsiteX10-381" fmla="*/ 3593054 w 3895073"/>
                <a:gd name="connsiteY10-382" fmla="*/ 2499153 h 3408175"/>
                <a:gd name="connsiteX11-383" fmla="*/ 3840480 w 3895073"/>
                <a:gd name="connsiteY11-384" fmla="*/ 2063468 h 3408175"/>
                <a:gd name="connsiteX12-385" fmla="*/ 3689873 w 3895073"/>
                <a:gd name="connsiteY12-386" fmla="*/ 1380358 h 3408175"/>
                <a:gd name="connsiteX13-387" fmla="*/ 3447826 w 3895073"/>
                <a:gd name="connsiteY13-388" fmla="*/ 858612 h 3408175"/>
                <a:gd name="connsiteX14-389" fmla="*/ 3458584 w 3895073"/>
                <a:gd name="connsiteY14-390" fmla="*/ 455200 h 3408175"/>
                <a:gd name="connsiteX15-391" fmla="*/ 2770094 w 3895073"/>
                <a:gd name="connsiteY15-392" fmla="*/ 8758 h 3408175"/>
                <a:gd name="connsiteX16-393" fmla="*/ 2264485 w 3895073"/>
                <a:gd name="connsiteY16-394" fmla="*/ 164744 h 3408175"/>
                <a:gd name="connsiteX17-395" fmla="*/ 1721224 w 3895073"/>
                <a:gd name="connsiteY17-396" fmla="*/ 110956 h 3408175"/>
                <a:gd name="connsiteX0-397" fmla="*/ 1721224 w 3895073"/>
                <a:gd name="connsiteY0-398" fmla="*/ 110956 h 3408175"/>
                <a:gd name="connsiteX1-399" fmla="*/ 817581 w 3895073"/>
                <a:gd name="connsiteY1-400" fmla="*/ 229290 h 3408175"/>
                <a:gd name="connsiteX2-401" fmla="*/ 564776 w 3895073"/>
                <a:gd name="connsiteY2-402" fmla="*/ 729520 h 3408175"/>
                <a:gd name="connsiteX3-403" fmla="*/ 107576 w 3895073"/>
                <a:gd name="connsiteY3-404" fmla="*/ 1278160 h 3408175"/>
                <a:gd name="connsiteX4-405" fmla="*/ 0 w 3895073"/>
                <a:gd name="connsiteY4-406" fmla="*/ 2079605 h 3408175"/>
                <a:gd name="connsiteX5-407" fmla="*/ 699247 w 3895073"/>
                <a:gd name="connsiteY5-408" fmla="*/ 2741200 h 3408175"/>
                <a:gd name="connsiteX6-409" fmla="*/ 1360842 w 3895073"/>
                <a:gd name="connsiteY6-410" fmla="*/ 3392038 h 3408175"/>
                <a:gd name="connsiteX7-411" fmla="*/ 2366682 w 3895073"/>
                <a:gd name="connsiteY7-412" fmla="*/ 3311356 h 3408175"/>
                <a:gd name="connsiteX8-413" fmla="*/ 3200400 w 3895073"/>
                <a:gd name="connsiteY8-414" fmla="*/ 3408175 h 3408175"/>
                <a:gd name="connsiteX9-415" fmla="*/ 3598433 w 3895073"/>
                <a:gd name="connsiteY9-416" fmla="*/ 3063930 h 3408175"/>
                <a:gd name="connsiteX10-417" fmla="*/ 3593054 w 3895073"/>
                <a:gd name="connsiteY10-418" fmla="*/ 2499153 h 3408175"/>
                <a:gd name="connsiteX11-419" fmla="*/ 3840480 w 3895073"/>
                <a:gd name="connsiteY11-420" fmla="*/ 2063468 h 3408175"/>
                <a:gd name="connsiteX12-421" fmla="*/ 3689873 w 3895073"/>
                <a:gd name="connsiteY12-422" fmla="*/ 1380358 h 3408175"/>
                <a:gd name="connsiteX13-423" fmla="*/ 3447826 w 3895073"/>
                <a:gd name="connsiteY13-424" fmla="*/ 858612 h 3408175"/>
                <a:gd name="connsiteX14-425" fmla="*/ 3458584 w 3895073"/>
                <a:gd name="connsiteY14-426" fmla="*/ 455200 h 3408175"/>
                <a:gd name="connsiteX15-427" fmla="*/ 2770094 w 3895073"/>
                <a:gd name="connsiteY15-428" fmla="*/ 8758 h 3408175"/>
                <a:gd name="connsiteX16-429" fmla="*/ 2264485 w 3895073"/>
                <a:gd name="connsiteY16-430" fmla="*/ 164744 h 3408175"/>
                <a:gd name="connsiteX17-431" fmla="*/ 1721224 w 3895073"/>
                <a:gd name="connsiteY17-432" fmla="*/ 110956 h 3408175"/>
                <a:gd name="connsiteX0-433" fmla="*/ 1721224 w 3895073"/>
                <a:gd name="connsiteY0-434" fmla="*/ 110956 h 3408175"/>
                <a:gd name="connsiteX1-435" fmla="*/ 817581 w 3895073"/>
                <a:gd name="connsiteY1-436" fmla="*/ 229290 h 3408175"/>
                <a:gd name="connsiteX2-437" fmla="*/ 564776 w 3895073"/>
                <a:gd name="connsiteY2-438" fmla="*/ 729520 h 3408175"/>
                <a:gd name="connsiteX3-439" fmla="*/ 107576 w 3895073"/>
                <a:gd name="connsiteY3-440" fmla="*/ 1278160 h 3408175"/>
                <a:gd name="connsiteX4-441" fmla="*/ 0 w 3895073"/>
                <a:gd name="connsiteY4-442" fmla="*/ 2079605 h 3408175"/>
                <a:gd name="connsiteX5-443" fmla="*/ 699247 w 3895073"/>
                <a:gd name="connsiteY5-444" fmla="*/ 2741200 h 3408175"/>
                <a:gd name="connsiteX6-445" fmla="*/ 1360842 w 3895073"/>
                <a:gd name="connsiteY6-446" fmla="*/ 3392038 h 3408175"/>
                <a:gd name="connsiteX7-447" fmla="*/ 2366682 w 3895073"/>
                <a:gd name="connsiteY7-448" fmla="*/ 3311356 h 3408175"/>
                <a:gd name="connsiteX8-449" fmla="*/ 3200400 w 3895073"/>
                <a:gd name="connsiteY8-450" fmla="*/ 3408175 h 3408175"/>
                <a:gd name="connsiteX9-451" fmla="*/ 3598433 w 3895073"/>
                <a:gd name="connsiteY9-452" fmla="*/ 3063930 h 3408175"/>
                <a:gd name="connsiteX10-453" fmla="*/ 3593054 w 3895073"/>
                <a:gd name="connsiteY10-454" fmla="*/ 2499153 h 3408175"/>
                <a:gd name="connsiteX11-455" fmla="*/ 3840480 w 3895073"/>
                <a:gd name="connsiteY11-456" fmla="*/ 2063468 h 3408175"/>
                <a:gd name="connsiteX12-457" fmla="*/ 3689873 w 3895073"/>
                <a:gd name="connsiteY12-458" fmla="*/ 1380358 h 3408175"/>
                <a:gd name="connsiteX13-459" fmla="*/ 3447826 w 3895073"/>
                <a:gd name="connsiteY13-460" fmla="*/ 858612 h 3408175"/>
                <a:gd name="connsiteX14-461" fmla="*/ 3458584 w 3895073"/>
                <a:gd name="connsiteY14-462" fmla="*/ 455200 h 3408175"/>
                <a:gd name="connsiteX15-463" fmla="*/ 2770094 w 3895073"/>
                <a:gd name="connsiteY15-464" fmla="*/ 8758 h 3408175"/>
                <a:gd name="connsiteX16-465" fmla="*/ 2264485 w 3895073"/>
                <a:gd name="connsiteY16-466" fmla="*/ 164744 h 3408175"/>
                <a:gd name="connsiteX17-467" fmla="*/ 1721224 w 3895073"/>
                <a:gd name="connsiteY17-468" fmla="*/ 110956 h 3408175"/>
                <a:gd name="connsiteX0-469" fmla="*/ 1721224 w 3895073"/>
                <a:gd name="connsiteY0-470" fmla="*/ 110956 h 3408175"/>
                <a:gd name="connsiteX1-471" fmla="*/ 817581 w 3895073"/>
                <a:gd name="connsiteY1-472" fmla="*/ 229290 h 3408175"/>
                <a:gd name="connsiteX2-473" fmla="*/ 564776 w 3895073"/>
                <a:gd name="connsiteY2-474" fmla="*/ 729520 h 3408175"/>
                <a:gd name="connsiteX3-475" fmla="*/ 107576 w 3895073"/>
                <a:gd name="connsiteY3-476" fmla="*/ 1278160 h 3408175"/>
                <a:gd name="connsiteX4-477" fmla="*/ 0 w 3895073"/>
                <a:gd name="connsiteY4-478" fmla="*/ 2079605 h 3408175"/>
                <a:gd name="connsiteX5-479" fmla="*/ 699247 w 3895073"/>
                <a:gd name="connsiteY5-480" fmla="*/ 2741200 h 3408175"/>
                <a:gd name="connsiteX6-481" fmla="*/ 1360842 w 3895073"/>
                <a:gd name="connsiteY6-482" fmla="*/ 3392038 h 3408175"/>
                <a:gd name="connsiteX7-483" fmla="*/ 2366682 w 3895073"/>
                <a:gd name="connsiteY7-484" fmla="*/ 3311356 h 3408175"/>
                <a:gd name="connsiteX8-485" fmla="*/ 3200400 w 3895073"/>
                <a:gd name="connsiteY8-486" fmla="*/ 3408175 h 3408175"/>
                <a:gd name="connsiteX9-487" fmla="*/ 3598433 w 3895073"/>
                <a:gd name="connsiteY9-488" fmla="*/ 3063930 h 3408175"/>
                <a:gd name="connsiteX10-489" fmla="*/ 3593054 w 3895073"/>
                <a:gd name="connsiteY10-490" fmla="*/ 2499153 h 3408175"/>
                <a:gd name="connsiteX11-491" fmla="*/ 3840480 w 3895073"/>
                <a:gd name="connsiteY11-492" fmla="*/ 2063468 h 3408175"/>
                <a:gd name="connsiteX12-493" fmla="*/ 3689873 w 3895073"/>
                <a:gd name="connsiteY12-494" fmla="*/ 1380358 h 3408175"/>
                <a:gd name="connsiteX13-495" fmla="*/ 3447826 w 3895073"/>
                <a:gd name="connsiteY13-496" fmla="*/ 858612 h 3408175"/>
                <a:gd name="connsiteX14-497" fmla="*/ 3458584 w 3895073"/>
                <a:gd name="connsiteY14-498" fmla="*/ 455200 h 3408175"/>
                <a:gd name="connsiteX15-499" fmla="*/ 2770094 w 3895073"/>
                <a:gd name="connsiteY15-500" fmla="*/ 8758 h 3408175"/>
                <a:gd name="connsiteX16-501" fmla="*/ 2264485 w 3895073"/>
                <a:gd name="connsiteY16-502" fmla="*/ 164744 h 3408175"/>
                <a:gd name="connsiteX17-503" fmla="*/ 1721224 w 3895073"/>
                <a:gd name="connsiteY17-504" fmla="*/ 110956 h 3408175"/>
                <a:gd name="connsiteX0-505" fmla="*/ 1721224 w 3895073"/>
                <a:gd name="connsiteY0-506" fmla="*/ 110956 h 3408175"/>
                <a:gd name="connsiteX1-507" fmla="*/ 817581 w 3895073"/>
                <a:gd name="connsiteY1-508" fmla="*/ 229290 h 3408175"/>
                <a:gd name="connsiteX2-509" fmla="*/ 564776 w 3895073"/>
                <a:gd name="connsiteY2-510" fmla="*/ 729520 h 3408175"/>
                <a:gd name="connsiteX3-511" fmla="*/ 107576 w 3895073"/>
                <a:gd name="connsiteY3-512" fmla="*/ 1278160 h 3408175"/>
                <a:gd name="connsiteX4-513" fmla="*/ 0 w 3895073"/>
                <a:gd name="connsiteY4-514" fmla="*/ 2079605 h 3408175"/>
                <a:gd name="connsiteX5-515" fmla="*/ 699247 w 3895073"/>
                <a:gd name="connsiteY5-516" fmla="*/ 2741200 h 3408175"/>
                <a:gd name="connsiteX6-517" fmla="*/ 1360842 w 3895073"/>
                <a:gd name="connsiteY6-518" fmla="*/ 3392038 h 3408175"/>
                <a:gd name="connsiteX7-519" fmla="*/ 2366682 w 3895073"/>
                <a:gd name="connsiteY7-520" fmla="*/ 3311356 h 3408175"/>
                <a:gd name="connsiteX8-521" fmla="*/ 3200400 w 3895073"/>
                <a:gd name="connsiteY8-522" fmla="*/ 3408175 h 3408175"/>
                <a:gd name="connsiteX9-523" fmla="*/ 3598433 w 3895073"/>
                <a:gd name="connsiteY9-524" fmla="*/ 3133854 h 3408175"/>
                <a:gd name="connsiteX10-525" fmla="*/ 3593054 w 3895073"/>
                <a:gd name="connsiteY10-526" fmla="*/ 2499153 h 3408175"/>
                <a:gd name="connsiteX11-527" fmla="*/ 3840480 w 3895073"/>
                <a:gd name="connsiteY11-528" fmla="*/ 2063468 h 3408175"/>
                <a:gd name="connsiteX12-529" fmla="*/ 3689873 w 3895073"/>
                <a:gd name="connsiteY12-530" fmla="*/ 1380358 h 3408175"/>
                <a:gd name="connsiteX13-531" fmla="*/ 3447826 w 3895073"/>
                <a:gd name="connsiteY13-532" fmla="*/ 858612 h 3408175"/>
                <a:gd name="connsiteX14-533" fmla="*/ 3458584 w 3895073"/>
                <a:gd name="connsiteY14-534" fmla="*/ 455200 h 3408175"/>
                <a:gd name="connsiteX15-535" fmla="*/ 2770094 w 3895073"/>
                <a:gd name="connsiteY15-536" fmla="*/ 8758 h 3408175"/>
                <a:gd name="connsiteX16-537" fmla="*/ 2264485 w 3895073"/>
                <a:gd name="connsiteY16-538" fmla="*/ 164744 h 3408175"/>
                <a:gd name="connsiteX17-539" fmla="*/ 1721224 w 3895073"/>
                <a:gd name="connsiteY17-540" fmla="*/ 110956 h 3408175"/>
                <a:gd name="connsiteX0-541" fmla="*/ 1721224 w 3895073"/>
                <a:gd name="connsiteY0-542" fmla="*/ 110956 h 3408175"/>
                <a:gd name="connsiteX1-543" fmla="*/ 817581 w 3895073"/>
                <a:gd name="connsiteY1-544" fmla="*/ 229290 h 3408175"/>
                <a:gd name="connsiteX2-545" fmla="*/ 564776 w 3895073"/>
                <a:gd name="connsiteY2-546" fmla="*/ 729520 h 3408175"/>
                <a:gd name="connsiteX3-547" fmla="*/ 107576 w 3895073"/>
                <a:gd name="connsiteY3-548" fmla="*/ 1278160 h 3408175"/>
                <a:gd name="connsiteX4-549" fmla="*/ 0 w 3895073"/>
                <a:gd name="connsiteY4-550" fmla="*/ 2079605 h 3408175"/>
                <a:gd name="connsiteX5-551" fmla="*/ 699247 w 3895073"/>
                <a:gd name="connsiteY5-552" fmla="*/ 2741200 h 3408175"/>
                <a:gd name="connsiteX6-553" fmla="*/ 1360842 w 3895073"/>
                <a:gd name="connsiteY6-554" fmla="*/ 3392038 h 3408175"/>
                <a:gd name="connsiteX7-555" fmla="*/ 2366682 w 3895073"/>
                <a:gd name="connsiteY7-556" fmla="*/ 3311356 h 3408175"/>
                <a:gd name="connsiteX8-557" fmla="*/ 3200400 w 3895073"/>
                <a:gd name="connsiteY8-558" fmla="*/ 3408175 h 3408175"/>
                <a:gd name="connsiteX9-559" fmla="*/ 3598433 w 3895073"/>
                <a:gd name="connsiteY9-560" fmla="*/ 3133854 h 3408175"/>
                <a:gd name="connsiteX10-561" fmla="*/ 3593054 w 3895073"/>
                <a:gd name="connsiteY10-562" fmla="*/ 2499153 h 3408175"/>
                <a:gd name="connsiteX11-563" fmla="*/ 3840480 w 3895073"/>
                <a:gd name="connsiteY11-564" fmla="*/ 2063468 h 3408175"/>
                <a:gd name="connsiteX12-565" fmla="*/ 3689873 w 3895073"/>
                <a:gd name="connsiteY12-566" fmla="*/ 1380358 h 3408175"/>
                <a:gd name="connsiteX13-567" fmla="*/ 3447826 w 3895073"/>
                <a:gd name="connsiteY13-568" fmla="*/ 858612 h 3408175"/>
                <a:gd name="connsiteX14-569" fmla="*/ 3458584 w 3895073"/>
                <a:gd name="connsiteY14-570" fmla="*/ 455200 h 3408175"/>
                <a:gd name="connsiteX15-571" fmla="*/ 2770094 w 3895073"/>
                <a:gd name="connsiteY15-572" fmla="*/ 8758 h 3408175"/>
                <a:gd name="connsiteX16-573" fmla="*/ 2264485 w 3895073"/>
                <a:gd name="connsiteY16-574" fmla="*/ 164744 h 3408175"/>
                <a:gd name="connsiteX17-575" fmla="*/ 1721224 w 3895073"/>
                <a:gd name="connsiteY17-576" fmla="*/ 110956 h 3408175"/>
                <a:gd name="connsiteX0-577" fmla="*/ 1721224 w 3895073"/>
                <a:gd name="connsiteY0-578" fmla="*/ 110956 h 3408175"/>
                <a:gd name="connsiteX1-579" fmla="*/ 817581 w 3895073"/>
                <a:gd name="connsiteY1-580" fmla="*/ 229290 h 3408175"/>
                <a:gd name="connsiteX2-581" fmla="*/ 564776 w 3895073"/>
                <a:gd name="connsiteY2-582" fmla="*/ 729520 h 3408175"/>
                <a:gd name="connsiteX3-583" fmla="*/ 107576 w 3895073"/>
                <a:gd name="connsiteY3-584" fmla="*/ 1278160 h 3408175"/>
                <a:gd name="connsiteX4-585" fmla="*/ 0 w 3895073"/>
                <a:gd name="connsiteY4-586" fmla="*/ 2079605 h 3408175"/>
                <a:gd name="connsiteX5-587" fmla="*/ 699247 w 3895073"/>
                <a:gd name="connsiteY5-588" fmla="*/ 2741200 h 3408175"/>
                <a:gd name="connsiteX6-589" fmla="*/ 1360842 w 3895073"/>
                <a:gd name="connsiteY6-590" fmla="*/ 3392038 h 3408175"/>
                <a:gd name="connsiteX7-591" fmla="*/ 2366682 w 3895073"/>
                <a:gd name="connsiteY7-592" fmla="*/ 3311356 h 3408175"/>
                <a:gd name="connsiteX8-593" fmla="*/ 3200400 w 3895073"/>
                <a:gd name="connsiteY8-594" fmla="*/ 3408175 h 3408175"/>
                <a:gd name="connsiteX9-595" fmla="*/ 3598433 w 3895073"/>
                <a:gd name="connsiteY9-596" fmla="*/ 3133854 h 3408175"/>
                <a:gd name="connsiteX10-597" fmla="*/ 3593054 w 3895073"/>
                <a:gd name="connsiteY10-598" fmla="*/ 2499153 h 3408175"/>
                <a:gd name="connsiteX11-599" fmla="*/ 3840480 w 3895073"/>
                <a:gd name="connsiteY11-600" fmla="*/ 2063468 h 3408175"/>
                <a:gd name="connsiteX12-601" fmla="*/ 3689873 w 3895073"/>
                <a:gd name="connsiteY12-602" fmla="*/ 1380358 h 3408175"/>
                <a:gd name="connsiteX13-603" fmla="*/ 3447826 w 3895073"/>
                <a:gd name="connsiteY13-604" fmla="*/ 858612 h 3408175"/>
                <a:gd name="connsiteX14-605" fmla="*/ 3458584 w 3895073"/>
                <a:gd name="connsiteY14-606" fmla="*/ 455200 h 3408175"/>
                <a:gd name="connsiteX15-607" fmla="*/ 2770094 w 3895073"/>
                <a:gd name="connsiteY15-608" fmla="*/ 8758 h 3408175"/>
                <a:gd name="connsiteX16-609" fmla="*/ 2264485 w 3895073"/>
                <a:gd name="connsiteY16-610" fmla="*/ 164744 h 3408175"/>
                <a:gd name="connsiteX17-611" fmla="*/ 1721224 w 3895073"/>
                <a:gd name="connsiteY17-612" fmla="*/ 110956 h 3408175"/>
                <a:gd name="connsiteX0-613" fmla="*/ 1721224 w 3895073"/>
                <a:gd name="connsiteY0-614" fmla="*/ 110956 h 3408175"/>
                <a:gd name="connsiteX1-615" fmla="*/ 817581 w 3895073"/>
                <a:gd name="connsiteY1-616" fmla="*/ 229290 h 3408175"/>
                <a:gd name="connsiteX2-617" fmla="*/ 564776 w 3895073"/>
                <a:gd name="connsiteY2-618" fmla="*/ 729520 h 3408175"/>
                <a:gd name="connsiteX3-619" fmla="*/ 107576 w 3895073"/>
                <a:gd name="connsiteY3-620" fmla="*/ 1278160 h 3408175"/>
                <a:gd name="connsiteX4-621" fmla="*/ 0 w 3895073"/>
                <a:gd name="connsiteY4-622" fmla="*/ 2079605 h 3408175"/>
                <a:gd name="connsiteX5-623" fmla="*/ 699247 w 3895073"/>
                <a:gd name="connsiteY5-624" fmla="*/ 2741200 h 3408175"/>
                <a:gd name="connsiteX6-625" fmla="*/ 1360842 w 3895073"/>
                <a:gd name="connsiteY6-626" fmla="*/ 3392038 h 3408175"/>
                <a:gd name="connsiteX7-627" fmla="*/ 2366682 w 3895073"/>
                <a:gd name="connsiteY7-628" fmla="*/ 3311356 h 3408175"/>
                <a:gd name="connsiteX8-629" fmla="*/ 3200400 w 3895073"/>
                <a:gd name="connsiteY8-630" fmla="*/ 3408175 h 3408175"/>
                <a:gd name="connsiteX9-631" fmla="*/ 3598433 w 3895073"/>
                <a:gd name="connsiteY9-632" fmla="*/ 3133854 h 3408175"/>
                <a:gd name="connsiteX10-633" fmla="*/ 3593054 w 3895073"/>
                <a:gd name="connsiteY10-634" fmla="*/ 2499153 h 3408175"/>
                <a:gd name="connsiteX11-635" fmla="*/ 3840480 w 3895073"/>
                <a:gd name="connsiteY11-636" fmla="*/ 2063468 h 3408175"/>
                <a:gd name="connsiteX12-637" fmla="*/ 3689873 w 3895073"/>
                <a:gd name="connsiteY12-638" fmla="*/ 1380358 h 3408175"/>
                <a:gd name="connsiteX13-639" fmla="*/ 3447826 w 3895073"/>
                <a:gd name="connsiteY13-640" fmla="*/ 858612 h 3408175"/>
                <a:gd name="connsiteX14-641" fmla="*/ 3458584 w 3895073"/>
                <a:gd name="connsiteY14-642" fmla="*/ 455200 h 3408175"/>
                <a:gd name="connsiteX15-643" fmla="*/ 2770094 w 3895073"/>
                <a:gd name="connsiteY15-644" fmla="*/ 8758 h 3408175"/>
                <a:gd name="connsiteX16-645" fmla="*/ 2264485 w 3895073"/>
                <a:gd name="connsiteY16-646" fmla="*/ 164744 h 3408175"/>
                <a:gd name="connsiteX17-647" fmla="*/ 1721224 w 3895073"/>
                <a:gd name="connsiteY17-648" fmla="*/ 110956 h 3408175"/>
                <a:gd name="connsiteX0-649" fmla="*/ 1721224 w 3895073"/>
                <a:gd name="connsiteY0-650" fmla="*/ 110956 h 3408175"/>
                <a:gd name="connsiteX1-651" fmla="*/ 817581 w 3895073"/>
                <a:gd name="connsiteY1-652" fmla="*/ 229290 h 3408175"/>
                <a:gd name="connsiteX2-653" fmla="*/ 564776 w 3895073"/>
                <a:gd name="connsiteY2-654" fmla="*/ 729520 h 3408175"/>
                <a:gd name="connsiteX3-655" fmla="*/ 107576 w 3895073"/>
                <a:gd name="connsiteY3-656" fmla="*/ 1278160 h 3408175"/>
                <a:gd name="connsiteX4-657" fmla="*/ 0 w 3895073"/>
                <a:gd name="connsiteY4-658" fmla="*/ 2079605 h 3408175"/>
                <a:gd name="connsiteX5-659" fmla="*/ 699247 w 3895073"/>
                <a:gd name="connsiteY5-660" fmla="*/ 2741200 h 3408175"/>
                <a:gd name="connsiteX6-661" fmla="*/ 1360842 w 3895073"/>
                <a:gd name="connsiteY6-662" fmla="*/ 3392038 h 3408175"/>
                <a:gd name="connsiteX7-663" fmla="*/ 2366682 w 3895073"/>
                <a:gd name="connsiteY7-664" fmla="*/ 3311356 h 3408175"/>
                <a:gd name="connsiteX8-665" fmla="*/ 3200400 w 3895073"/>
                <a:gd name="connsiteY8-666" fmla="*/ 3408175 h 3408175"/>
                <a:gd name="connsiteX9-667" fmla="*/ 3598433 w 3895073"/>
                <a:gd name="connsiteY9-668" fmla="*/ 3133854 h 3408175"/>
                <a:gd name="connsiteX10-669" fmla="*/ 3593054 w 3895073"/>
                <a:gd name="connsiteY10-670" fmla="*/ 2499153 h 3408175"/>
                <a:gd name="connsiteX11-671" fmla="*/ 3840480 w 3895073"/>
                <a:gd name="connsiteY11-672" fmla="*/ 2063468 h 3408175"/>
                <a:gd name="connsiteX12-673" fmla="*/ 3689873 w 3895073"/>
                <a:gd name="connsiteY12-674" fmla="*/ 1380358 h 3408175"/>
                <a:gd name="connsiteX13-675" fmla="*/ 3447826 w 3895073"/>
                <a:gd name="connsiteY13-676" fmla="*/ 858612 h 3408175"/>
                <a:gd name="connsiteX14-677" fmla="*/ 3458584 w 3895073"/>
                <a:gd name="connsiteY14-678" fmla="*/ 455200 h 3408175"/>
                <a:gd name="connsiteX15-679" fmla="*/ 2770094 w 3895073"/>
                <a:gd name="connsiteY15-680" fmla="*/ 8758 h 3408175"/>
                <a:gd name="connsiteX16-681" fmla="*/ 2264485 w 3895073"/>
                <a:gd name="connsiteY16-682" fmla="*/ 164744 h 3408175"/>
                <a:gd name="connsiteX17-683" fmla="*/ 1721224 w 3895073"/>
                <a:gd name="connsiteY17-684" fmla="*/ 110956 h 3408175"/>
                <a:gd name="connsiteX0-685" fmla="*/ 1721224 w 3895073"/>
                <a:gd name="connsiteY0-686" fmla="*/ 110956 h 3413275"/>
                <a:gd name="connsiteX1-687" fmla="*/ 817581 w 3895073"/>
                <a:gd name="connsiteY1-688" fmla="*/ 229290 h 3413275"/>
                <a:gd name="connsiteX2-689" fmla="*/ 564776 w 3895073"/>
                <a:gd name="connsiteY2-690" fmla="*/ 729520 h 3413275"/>
                <a:gd name="connsiteX3-691" fmla="*/ 107576 w 3895073"/>
                <a:gd name="connsiteY3-692" fmla="*/ 1278160 h 3413275"/>
                <a:gd name="connsiteX4-693" fmla="*/ 0 w 3895073"/>
                <a:gd name="connsiteY4-694" fmla="*/ 2079605 h 3413275"/>
                <a:gd name="connsiteX5-695" fmla="*/ 699247 w 3895073"/>
                <a:gd name="connsiteY5-696" fmla="*/ 2741200 h 3413275"/>
                <a:gd name="connsiteX6-697" fmla="*/ 1360842 w 3895073"/>
                <a:gd name="connsiteY6-698" fmla="*/ 3392038 h 3413275"/>
                <a:gd name="connsiteX7-699" fmla="*/ 2366682 w 3895073"/>
                <a:gd name="connsiteY7-700" fmla="*/ 3311356 h 3413275"/>
                <a:gd name="connsiteX8-701" fmla="*/ 3200400 w 3895073"/>
                <a:gd name="connsiteY8-702" fmla="*/ 3408175 h 3413275"/>
                <a:gd name="connsiteX9-703" fmla="*/ 3598433 w 3895073"/>
                <a:gd name="connsiteY9-704" fmla="*/ 3133854 h 3413275"/>
                <a:gd name="connsiteX10-705" fmla="*/ 3593054 w 3895073"/>
                <a:gd name="connsiteY10-706" fmla="*/ 2499153 h 3413275"/>
                <a:gd name="connsiteX11-707" fmla="*/ 3840480 w 3895073"/>
                <a:gd name="connsiteY11-708" fmla="*/ 2063468 h 3413275"/>
                <a:gd name="connsiteX12-709" fmla="*/ 3689873 w 3895073"/>
                <a:gd name="connsiteY12-710" fmla="*/ 1380358 h 3413275"/>
                <a:gd name="connsiteX13-711" fmla="*/ 3447826 w 3895073"/>
                <a:gd name="connsiteY13-712" fmla="*/ 858612 h 3413275"/>
                <a:gd name="connsiteX14-713" fmla="*/ 3458584 w 3895073"/>
                <a:gd name="connsiteY14-714" fmla="*/ 455200 h 3413275"/>
                <a:gd name="connsiteX15-715" fmla="*/ 2770094 w 3895073"/>
                <a:gd name="connsiteY15-716" fmla="*/ 8758 h 3413275"/>
                <a:gd name="connsiteX16-717" fmla="*/ 2264485 w 3895073"/>
                <a:gd name="connsiteY16-718" fmla="*/ 164744 h 3413275"/>
                <a:gd name="connsiteX17-719" fmla="*/ 1721224 w 3895073"/>
                <a:gd name="connsiteY17-720" fmla="*/ 110956 h 3413275"/>
                <a:gd name="connsiteX0-721" fmla="*/ 1721224 w 3895073"/>
                <a:gd name="connsiteY0-722" fmla="*/ 110956 h 3428654"/>
                <a:gd name="connsiteX1-723" fmla="*/ 817581 w 3895073"/>
                <a:gd name="connsiteY1-724" fmla="*/ 229290 h 3428654"/>
                <a:gd name="connsiteX2-725" fmla="*/ 564776 w 3895073"/>
                <a:gd name="connsiteY2-726" fmla="*/ 729520 h 3428654"/>
                <a:gd name="connsiteX3-727" fmla="*/ 107576 w 3895073"/>
                <a:gd name="connsiteY3-728" fmla="*/ 1278160 h 3428654"/>
                <a:gd name="connsiteX4-729" fmla="*/ 0 w 3895073"/>
                <a:gd name="connsiteY4-730" fmla="*/ 2079605 h 3428654"/>
                <a:gd name="connsiteX5-731" fmla="*/ 699247 w 3895073"/>
                <a:gd name="connsiteY5-732" fmla="*/ 2741200 h 3428654"/>
                <a:gd name="connsiteX6-733" fmla="*/ 1360842 w 3895073"/>
                <a:gd name="connsiteY6-734" fmla="*/ 3392038 h 3428654"/>
                <a:gd name="connsiteX7-735" fmla="*/ 2366682 w 3895073"/>
                <a:gd name="connsiteY7-736" fmla="*/ 3311356 h 3428654"/>
                <a:gd name="connsiteX8-737" fmla="*/ 3200400 w 3895073"/>
                <a:gd name="connsiteY8-738" fmla="*/ 3408175 h 3428654"/>
                <a:gd name="connsiteX9-739" fmla="*/ 3598433 w 3895073"/>
                <a:gd name="connsiteY9-740" fmla="*/ 3133854 h 3428654"/>
                <a:gd name="connsiteX10-741" fmla="*/ 3593054 w 3895073"/>
                <a:gd name="connsiteY10-742" fmla="*/ 2499153 h 3428654"/>
                <a:gd name="connsiteX11-743" fmla="*/ 3840480 w 3895073"/>
                <a:gd name="connsiteY11-744" fmla="*/ 2063468 h 3428654"/>
                <a:gd name="connsiteX12-745" fmla="*/ 3689873 w 3895073"/>
                <a:gd name="connsiteY12-746" fmla="*/ 1380358 h 3428654"/>
                <a:gd name="connsiteX13-747" fmla="*/ 3447826 w 3895073"/>
                <a:gd name="connsiteY13-748" fmla="*/ 858612 h 3428654"/>
                <a:gd name="connsiteX14-749" fmla="*/ 3458584 w 3895073"/>
                <a:gd name="connsiteY14-750" fmla="*/ 455200 h 3428654"/>
                <a:gd name="connsiteX15-751" fmla="*/ 2770094 w 3895073"/>
                <a:gd name="connsiteY15-752" fmla="*/ 8758 h 3428654"/>
                <a:gd name="connsiteX16-753" fmla="*/ 2264485 w 3895073"/>
                <a:gd name="connsiteY16-754" fmla="*/ 164744 h 3428654"/>
                <a:gd name="connsiteX17-755" fmla="*/ 1721224 w 3895073"/>
                <a:gd name="connsiteY17-756" fmla="*/ 110956 h 3428654"/>
                <a:gd name="connsiteX0-757" fmla="*/ 1721224 w 3895073"/>
                <a:gd name="connsiteY0-758" fmla="*/ 110956 h 3423733"/>
                <a:gd name="connsiteX1-759" fmla="*/ 817581 w 3895073"/>
                <a:gd name="connsiteY1-760" fmla="*/ 229290 h 3423733"/>
                <a:gd name="connsiteX2-761" fmla="*/ 564776 w 3895073"/>
                <a:gd name="connsiteY2-762" fmla="*/ 729520 h 3423733"/>
                <a:gd name="connsiteX3-763" fmla="*/ 107576 w 3895073"/>
                <a:gd name="connsiteY3-764" fmla="*/ 1278160 h 3423733"/>
                <a:gd name="connsiteX4-765" fmla="*/ 0 w 3895073"/>
                <a:gd name="connsiteY4-766" fmla="*/ 2079605 h 3423733"/>
                <a:gd name="connsiteX5-767" fmla="*/ 699247 w 3895073"/>
                <a:gd name="connsiteY5-768" fmla="*/ 2741200 h 3423733"/>
                <a:gd name="connsiteX6-769" fmla="*/ 1376979 w 3895073"/>
                <a:gd name="connsiteY6-770" fmla="*/ 3386659 h 3423733"/>
                <a:gd name="connsiteX7-771" fmla="*/ 2366682 w 3895073"/>
                <a:gd name="connsiteY7-772" fmla="*/ 3311356 h 3423733"/>
                <a:gd name="connsiteX8-773" fmla="*/ 3200400 w 3895073"/>
                <a:gd name="connsiteY8-774" fmla="*/ 3408175 h 3423733"/>
                <a:gd name="connsiteX9-775" fmla="*/ 3598433 w 3895073"/>
                <a:gd name="connsiteY9-776" fmla="*/ 3133854 h 3423733"/>
                <a:gd name="connsiteX10-777" fmla="*/ 3593054 w 3895073"/>
                <a:gd name="connsiteY10-778" fmla="*/ 2499153 h 3423733"/>
                <a:gd name="connsiteX11-779" fmla="*/ 3840480 w 3895073"/>
                <a:gd name="connsiteY11-780" fmla="*/ 2063468 h 3423733"/>
                <a:gd name="connsiteX12-781" fmla="*/ 3689873 w 3895073"/>
                <a:gd name="connsiteY12-782" fmla="*/ 1380358 h 3423733"/>
                <a:gd name="connsiteX13-783" fmla="*/ 3447826 w 3895073"/>
                <a:gd name="connsiteY13-784" fmla="*/ 858612 h 3423733"/>
                <a:gd name="connsiteX14-785" fmla="*/ 3458584 w 3895073"/>
                <a:gd name="connsiteY14-786" fmla="*/ 455200 h 3423733"/>
                <a:gd name="connsiteX15-787" fmla="*/ 2770094 w 3895073"/>
                <a:gd name="connsiteY15-788" fmla="*/ 8758 h 3423733"/>
                <a:gd name="connsiteX16-789" fmla="*/ 2264485 w 3895073"/>
                <a:gd name="connsiteY16-790" fmla="*/ 164744 h 3423733"/>
                <a:gd name="connsiteX17-791" fmla="*/ 1721224 w 3895073"/>
                <a:gd name="connsiteY17-792" fmla="*/ 110956 h 3423733"/>
                <a:gd name="connsiteX0-793" fmla="*/ 1721224 w 3895073"/>
                <a:gd name="connsiteY0-794" fmla="*/ 110956 h 3450277"/>
                <a:gd name="connsiteX1-795" fmla="*/ 817581 w 3895073"/>
                <a:gd name="connsiteY1-796" fmla="*/ 229290 h 3450277"/>
                <a:gd name="connsiteX2-797" fmla="*/ 564776 w 3895073"/>
                <a:gd name="connsiteY2-798" fmla="*/ 729520 h 3450277"/>
                <a:gd name="connsiteX3-799" fmla="*/ 107576 w 3895073"/>
                <a:gd name="connsiteY3-800" fmla="*/ 1278160 h 3450277"/>
                <a:gd name="connsiteX4-801" fmla="*/ 0 w 3895073"/>
                <a:gd name="connsiteY4-802" fmla="*/ 2079605 h 3450277"/>
                <a:gd name="connsiteX5-803" fmla="*/ 699247 w 3895073"/>
                <a:gd name="connsiteY5-804" fmla="*/ 2741200 h 3450277"/>
                <a:gd name="connsiteX6-805" fmla="*/ 1376979 w 3895073"/>
                <a:gd name="connsiteY6-806" fmla="*/ 3386659 h 3450277"/>
                <a:gd name="connsiteX7-807" fmla="*/ 2366682 w 3895073"/>
                <a:gd name="connsiteY7-808" fmla="*/ 3311356 h 3450277"/>
                <a:gd name="connsiteX8-809" fmla="*/ 3200400 w 3895073"/>
                <a:gd name="connsiteY8-810" fmla="*/ 3408175 h 3450277"/>
                <a:gd name="connsiteX9-811" fmla="*/ 3598433 w 3895073"/>
                <a:gd name="connsiteY9-812" fmla="*/ 3133854 h 3450277"/>
                <a:gd name="connsiteX10-813" fmla="*/ 3593054 w 3895073"/>
                <a:gd name="connsiteY10-814" fmla="*/ 2499153 h 3450277"/>
                <a:gd name="connsiteX11-815" fmla="*/ 3840480 w 3895073"/>
                <a:gd name="connsiteY11-816" fmla="*/ 2063468 h 3450277"/>
                <a:gd name="connsiteX12-817" fmla="*/ 3689873 w 3895073"/>
                <a:gd name="connsiteY12-818" fmla="*/ 1380358 h 3450277"/>
                <a:gd name="connsiteX13-819" fmla="*/ 3447826 w 3895073"/>
                <a:gd name="connsiteY13-820" fmla="*/ 858612 h 3450277"/>
                <a:gd name="connsiteX14-821" fmla="*/ 3458584 w 3895073"/>
                <a:gd name="connsiteY14-822" fmla="*/ 455200 h 3450277"/>
                <a:gd name="connsiteX15-823" fmla="*/ 2770094 w 3895073"/>
                <a:gd name="connsiteY15-824" fmla="*/ 8758 h 3450277"/>
                <a:gd name="connsiteX16-825" fmla="*/ 2264485 w 3895073"/>
                <a:gd name="connsiteY16-826" fmla="*/ 164744 h 3450277"/>
                <a:gd name="connsiteX17-827" fmla="*/ 1721224 w 3895073"/>
                <a:gd name="connsiteY17-828" fmla="*/ 110956 h 3450277"/>
                <a:gd name="connsiteX0-829" fmla="*/ 1721224 w 3895073"/>
                <a:gd name="connsiteY0-830" fmla="*/ 110956 h 3450277"/>
                <a:gd name="connsiteX1-831" fmla="*/ 817581 w 3895073"/>
                <a:gd name="connsiteY1-832" fmla="*/ 229290 h 3450277"/>
                <a:gd name="connsiteX2-833" fmla="*/ 564776 w 3895073"/>
                <a:gd name="connsiteY2-834" fmla="*/ 729520 h 3450277"/>
                <a:gd name="connsiteX3-835" fmla="*/ 107576 w 3895073"/>
                <a:gd name="connsiteY3-836" fmla="*/ 1278160 h 3450277"/>
                <a:gd name="connsiteX4-837" fmla="*/ 0 w 3895073"/>
                <a:gd name="connsiteY4-838" fmla="*/ 2079605 h 3450277"/>
                <a:gd name="connsiteX5-839" fmla="*/ 699247 w 3895073"/>
                <a:gd name="connsiteY5-840" fmla="*/ 2741200 h 3450277"/>
                <a:gd name="connsiteX6-841" fmla="*/ 1376979 w 3895073"/>
                <a:gd name="connsiteY6-842" fmla="*/ 3386659 h 3450277"/>
                <a:gd name="connsiteX7-843" fmla="*/ 2366682 w 3895073"/>
                <a:gd name="connsiteY7-844" fmla="*/ 3311356 h 3450277"/>
                <a:gd name="connsiteX8-845" fmla="*/ 3200400 w 3895073"/>
                <a:gd name="connsiteY8-846" fmla="*/ 3408175 h 3450277"/>
                <a:gd name="connsiteX9-847" fmla="*/ 3598433 w 3895073"/>
                <a:gd name="connsiteY9-848" fmla="*/ 3133854 h 3450277"/>
                <a:gd name="connsiteX10-849" fmla="*/ 3593054 w 3895073"/>
                <a:gd name="connsiteY10-850" fmla="*/ 2499153 h 3450277"/>
                <a:gd name="connsiteX11-851" fmla="*/ 3840480 w 3895073"/>
                <a:gd name="connsiteY11-852" fmla="*/ 2063468 h 3450277"/>
                <a:gd name="connsiteX12-853" fmla="*/ 3689873 w 3895073"/>
                <a:gd name="connsiteY12-854" fmla="*/ 1380358 h 3450277"/>
                <a:gd name="connsiteX13-855" fmla="*/ 3447826 w 3895073"/>
                <a:gd name="connsiteY13-856" fmla="*/ 858612 h 3450277"/>
                <a:gd name="connsiteX14-857" fmla="*/ 3458584 w 3895073"/>
                <a:gd name="connsiteY14-858" fmla="*/ 455200 h 3450277"/>
                <a:gd name="connsiteX15-859" fmla="*/ 2770094 w 3895073"/>
                <a:gd name="connsiteY15-860" fmla="*/ 8758 h 3450277"/>
                <a:gd name="connsiteX16-861" fmla="*/ 2264485 w 3895073"/>
                <a:gd name="connsiteY16-862" fmla="*/ 164744 h 3450277"/>
                <a:gd name="connsiteX17-863" fmla="*/ 1721224 w 3895073"/>
                <a:gd name="connsiteY17-864" fmla="*/ 110956 h 3450277"/>
                <a:gd name="connsiteX0-865" fmla="*/ 1721224 w 3895073"/>
                <a:gd name="connsiteY0-866" fmla="*/ 110956 h 3450277"/>
                <a:gd name="connsiteX1-867" fmla="*/ 817581 w 3895073"/>
                <a:gd name="connsiteY1-868" fmla="*/ 229290 h 3450277"/>
                <a:gd name="connsiteX2-869" fmla="*/ 564776 w 3895073"/>
                <a:gd name="connsiteY2-870" fmla="*/ 729520 h 3450277"/>
                <a:gd name="connsiteX3-871" fmla="*/ 107576 w 3895073"/>
                <a:gd name="connsiteY3-872" fmla="*/ 1278160 h 3450277"/>
                <a:gd name="connsiteX4-873" fmla="*/ 0 w 3895073"/>
                <a:gd name="connsiteY4-874" fmla="*/ 2079605 h 3450277"/>
                <a:gd name="connsiteX5-875" fmla="*/ 699247 w 3895073"/>
                <a:gd name="connsiteY5-876" fmla="*/ 2741200 h 3450277"/>
                <a:gd name="connsiteX6-877" fmla="*/ 1376979 w 3895073"/>
                <a:gd name="connsiteY6-878" fmla="*/ 3386659 h 3450277"/>
                <a:gd name="connsiteX7-879" fmla="*/ 2366682 w 3895073"/>
                <a:gd name="connsiteY7-880" fmla="*/ 3311356 h 3450277"/>
                <a:gd name="connsiteX8-881" fmla="*/ 3200400 w 3895073"/>
                <a:gd name="connsiteY8-882" fmla="*/ 3408175 h 3450277"/>
                <a:gd name="connsiteX9-883" fmla="*/ 3598433 w 3895073"/>
                <a:gd name="connsiteY9-884" fmla="*/ 3133854 h 3450277"/>
                <a:gd name="connsiteX10-885" fmla="*/ 3593054 w 3895073"/>
                <a:gd name="connsiteY10-886" fmla="*/ 2499153 h 3450277"/>
                <a:gd name="connsiteX11-887" fmla="*/ 3840480 w 3895073"/>
                <a:gd name="connsiteY11-888" fmla="*/ 2063468 h 3450277"/>
                <a:gd name="connsiteX12-889" fmla="*/ 3689873 w 3895073"/>
                <a:gd name="connsiteY12-890" fmla="*/ 1380358 h 3450277"/>
                <a:gd name="connsiteX13-891" fmla="*/ 3447826 w 3895073"/>
                <a:gd name="connsiteY13-892" fmla="*/ 858612 h 3450277"/>
                <a:gd name="connsiteX14-893" fmla="*/ 3458584 w 3895073"/>
                <a:gd name="connsiteY14-894" fmla="*/ 455200 h 3450277"/>
                <a:gd name="connsiteX15-895" fmla="*/ 2770094 w 3895073"/>
                <a:gd name="connsiteY15-896" fmla="*/ 8758 h 3450277"/>
                <a:gd name="connsiteX16-897" fmla="*/ 2264485 w 3895073"/>
                <a:gd name="connsiteY16-898" fmla="*/ 164744 h 3450277"/>
                <a:gd name="connsiteX17-899" fmla="*/ 1721224 w 3895073"/>
                <a:gd name="connsiteY17-900" fmla="*/ 110956 h 3450277"/>
                <a:gd name="connsiteX0-901" fmla="*/ 1859872 w 4033721"/>
                <a:gd name="connsiteY0-902" fmla="*/ 110956 h 3450277"/>
                <a:gd name="connsiteX1-903" fmla="*/ 956229 w 4033721"/>
                <a:gd name="connsiteY1-904" fmla="*/ 229290 h 3450277"/>
                <a:gd name="connsiteX2-905" fmla="*/ 703424 w 4033721"/>
                <a:gd name="connsiteY2-906" fmla="*/ 729520 h 3450277"/>
                <a:gd name="connsiteX3-907" fmla="*/ 246224 w 4033721"/>
                <a:gd name="connsiteY3-908" fmla="*/ 1278160 h 3450277"/>
                <a:gd name="connsiteX4-909" fmla="*/ 138648 w 4033721"/>
                <a:gd name="connsiteY4-910" fmla="*/ 2079605 h 3450277"/>
                <a:gd name="connsiteX5-911" fmla="*/ 837895 w 4033721"/>
                <a:gd name="connsiteY5-912" fmla="*/ 2741200 h 3450277"/>
                <a:gd name="connsiteX6-913" fmla="*/ 1515627 w 4033721"/>
                <a:gd name="connsiteY6-914" fmla="*/ 3386659 h 3450277"/>
                <a:gd name="connsiteX7-915" fmla="*/ 2505330 w 4033721"/>
                <a:gd name="connsiteY7-916" fmla="*/ 3311356 h 3450277"/>
                <a:gd name="connsiteX8-917" fmla="*/ 3339048 w 4033721"/>
                <a:gd name="connsiteY8-918" fmla="*/ 3408175 h 3450277"/>
                <a:gd name="connsiteX9-919" fmla="*/ 3737081 w 4033721"/>
                <a:gd name="connsiteY9-920" fmla="*/ 3133854 h 3450277"/>
                <a:gd name="connsiteX10-921" fmla="*/ 3731702 w 4033721"/>
                <a:gd name="connsiteY10-922" fmla="*/ 2499153 h 3450277"/>
                <a:gd name="connsiteX11-923" fmla="*/ 3979128 w 4033721"/>
                <a:gd name="connsiteY11-924" fmla="*/ 2063468 h 3450277"/>
                <a:gd name="connsiteX12-925" fmla="*/ 3828521 w 4033721"/>
                <a:gd name="connsiteY12-926" fmla="*/ 1380358 h 3450277"/>
                <a:gd name="connsiteX13-927" fmla="*/ 3586474 w 4033721"/>
                <a:gd name="connsiteY13-928" fmla="*/ 858612 h 3450277"/>
                <a:gd name="connsiteX14-929" fmla="*/ 3597232 w 4033721"/>
                <a:gd name="connsiteY14-930" fmla="*/ 455200 h 3450277"/>
                <a:gd name="connsiteX15-931" fmla="*/ 2908742 w 4033721"/>
                <a:gd name="connsiteY15-932" fmla="*/ 8758 h 3450277"/>
                <a:gd name="connsiteX16-933" fmla="*/ 2403133 w 4033721"/>
                <a:gd name="connsiteY16-934" fmla="*/ 164744 h 3450277"/>
                <a:gd name="connsiteX17-935" fmla="*/ 1859872 w 4033721"/>
                <a:gd name="connsiteY17-936" fmla="*/ 110956 h 3450277"/>
                <a:gd name="connsiteX0-937" fmla="*/ 1873327 w 4047176"/>
                <a:gd name="connsiteY0-938" fmla="*/ 110956 h 3450277"/>
                <a:gd name="connsiteX1-939" fmla="*/ 969684 w 4047176"/>
                <a:gd name="connsiteY1-940" fmla="*/ 229290 h 3450277"/>
                <a:gd name="connsiteX2-941" fmla="*/ 716879 w 4047176"/>
                <a:gd name="connsiteY2-942" fmla="*/ 729520 h 3450277"/>
                <a:gd name="connsiteX3-943" fmla="*/ 259679 w 4047176"/>
                <a:gd name="connsiteY3-944" fmla="*/ 1278160 h 3450277"/>
                <a:gd name="connsiteX4-945" fmla="*/ 152103 w 4047176"/>
                <a:gd name="connsiteY4-946" fmla="*/ 2079605 h 3450277"/>
                <a:gd name="connsiteX5-947" fmla="*/ 851350 w 4047176"/>
                <a:gd name="connsiteY5-948" fmla="*/ 2741200 h 3450277"/>
                <a:gd name="connsiteX6-949" fmla="*/ 1529082 w 4047176"/>
                <a:gd name="connsiteY6-950" fmla="*/ 3386659 h 3450277"/>
                <a:gd name="connsiteX7-951" fmla="*/ 2518785 w 4047176"/>
                <a:gd name="connsiteY7-952" fmla="*/ 3311356 h 3450277"/>
                <a:gd name="connsiteX8-953" fmla="*/ 3352503 w 4047176"/>
                <a:gd name="connsiteY8-954" fmla="*/ 3408175 h 3450277"/>
                <a:gd name="connsiteX9-955" fmla="*/ 3750536 w 4047176"/>
                <a:gd name="connsiteY9-956" fmla="*/ 3133854 h 3450277"/>
                <a:gd name="connsiteX10-957" fmla="*/ 3745157 w 4047176"/>
                <a:gd name="connsiteY10-958" fmla="*/ 2499153 h 3450277"/>
                <a:gd name="connsiteX11-959" fmla="*/ 3992583 w 4047176"/>
                <a:gd name="connsiteY11-960" fmla="*/ 2063468 h 3450277"/>
                <a:gd name="connsiteX12-961" fmla="*/ 3841976 w 4047176"/>
                <a:gd name="connsiteY12-962" fmla="*/ 1380358 h 3450277"/>
                <a:gd name="connsiteX13-963" fmla="*/ 3599929 w 4047176"/>
                <a:gd name="connsiteY13-964" fmla="*/ 858612 h 3450277"/>
                <a:gd name="connsiteX14-965" fmla="*/ 3610687 w 4047176"/>
                <a:gd name="connsiteY14-966" fmla="*/ 455200 h 3450277"/>
                <a:gd name="connsiteX15-967" fmla="*/ 2922197 w 4047176"/>
                <a:gd name="connsiteY15-968" fmla="*/ 8758 h 3450277"/>
                <a:gd name="connsiteX16-969" fmla="*/ 2416588 w 4047176"/>
                <a:gd name="connsiteY16-970" fmla="*/ 164744 h 3450277"/>
                <a:gd name="connsiteX17-971" fmla="*/ 1873327 w 4047176"/>
                <a:gd name="connsiteY17-972" fmla="*/ 110956 h 3450277"/>
                <a:gd name="connsiteX0-973" fmla="*/ 1873327 w 4047176"/>
                <a:gd name="connsiteY0-974" fmla="*/ 110956 h 3450277"/>
                <a:gd name="connsiteX1-975" fmla="*/ 969684 w 4047176"/>
                <a:gd name="connsiteY1-976" fmla="*/ 229290 h 3450277"/>
                <a:gd name="connsiteX2-977" fmla="*/ 716879 w 4047176"/>
                <a:gd name="connsiteY2-978" fmla="*/ 729520 h 3450277"/>
                <a:gd name="connsiteX3-979" fmla="*/ 259679 w 4047176"/>
                <a:gd name="connsiteY3-980" fmla="*/ 1278160 h 3450277"/>
                <a:gd name="connsiteX4-981" fmla="*/ 152103 w 4047176"/>
                <a:gd name="connsiteY4-982" fmla="*/ 2079605 h 3450277"/>
                <a:gd name="connsiteX5-983" fmla="*/ 851350 w 4047176"/>
                <a:gd name="connsiteY5-984" fmla="*/ 2741200 h 3450277"/>
                <a:gd name="connsiteX6-985" fmla="*/ 1529082 w 4047176"/>
                <a:gd name="connsiteY6-986" fmla="*/ 3386659 h 3450277"/>
                <a:gd name="connsiteX7-987" fmla="*/ 2518785 w 4047176"/>
                <a:gd name="connsiteY7-988" fmla="*/ 3311356 h 3450277"/>
                <a:gd name="connsiteX8-989" fmla="*/ 3352503 w 4047176"/>
                <a:gd name="connsiteY8-990" fmla="*/ 3408175 h 3450277"/>
                <a:gd name="connsiteX9-991" fmla="*/ 3750536 w 4047176"/>
                <a:gd name="connsiteY9-992" fmla="*/ 3133854 h 3450277"/>
                <a:gd name="connsiteX10-993" fmla="*/ 3745157 w 4047176"/>
                <a:gd name="connsiteY10-994" fmla="*/ 2499153 h 3450277"/>
                <a:gd name="connsiteX11-995" fmla="*/ 3992583 w 4047176"/>
                <a:gd name="connsiteY11-996" fmla="*/ 2063468 h 3450277"/>
                <a:gd name="connsiteX12-997" fmla="*/ 3841976 w 4047176"/>
                <a:gd name="connsiteY12-998" fmla="*/ 1380358 h 3450277"/>
                <a:gd name="connsiteX13-999" fmla="*/ 3599929 w 4047176"/>
                <a:gd name="connsiteY13-1000" fmla="*/ 858612 h 3450277"/>
                <a:gd name="connsiteX14-1001" fmla="*/ 3610687 w 4047176"/>
                <a:gd name="connsiteY14-1002" fmla="*/ 455200 h 3450277"/>
                <a:gd name="connsiteX15-1003" fmla="*/ 2922197 w 4047176"/>
                <a:gd name="connsiteY15-1004" fmla="*/ 8758 h 3450277"/>
                <a:gd name="connsiteX16-1005" fmla="*/ 2416588 w 4047176"/>
                <a:gd name="connsiteY16-1006" fmla="*/ 164744 h 3450277"/>
                <a:gd name="connsiteX17-1007" fmla="*/ 1873327 w 4047176"/>
                <a:gd name="connsiteY17-1008" fmla="*/ 110956 h 3450277"/>
                <a:gd name="connsiteX0-1009" fmla="*/ 1873327 w 4047176"/>
                <a:gd name="connsiteY0-1010" fmla="*/ 110956 h 3450277"/>
                <a:gd name="connsiteX1-1011" fmla="*/ 969684 w 4047176"/>
                <a:gd name="connsiteY1-1012" fmla="*/ 229290 h 3450277"/>
                <a:gd name="connsiteX2-1013" fmla="*/ 716879 w 4047176"/>
                <a:gd name="connsiteY2-1014" fmla="*/ 729520 h 3450277"/>
                <a:gd name="connsiteX3-1015" fmla="*/ 259679 w 4047176"/>
                <a:gd name="connsiteY3-1016" fmla="*/ 1278160 h 3450277"/>
                <a:gd name="connsiteX4-1017" fmla="*/ 152103 w 4047176"/>
                <a:gd name="connsiteY4-1018" fmla="*/ 2079605 h 3450277"/>
                <a:gd name="connsiteX5-1019" fmla="*/ 851350 w 4047176"/>
                <a:gd name="connsiteY5-1020" fmla="*/ 2741200 h 3450277"/>
                <a:gd name="connsiteX6-1021" fmla="*/ 1529082 w 4047176"/>
                <a:gd name="connsiteY6-1022" fmla="*/ 3386659 h 3450277"/>
                <a:gd name="connsiteX7-1023" fmla="*/ 2518785 w 4047176"/>
                <a:gd name="connsiteY7-1024" fmla="*/ 3311356 h 3450277"/>
                <a:gd name="connsiteX8-1025" fmla="*/ 3352503 w 4047176"/>
                <a:gd name="connsiteY8-1026" fmla="*/ 3408175 h 3450277"/>
                <a:gd name="connsiteX9-1027" fmla="*/ 3750536 w 4047176"/>
                <a:gd name="connsiteY9-1028" fmla="*/ 3133854 h 3450277"/>
                <a:gd name="connsiteX10-1029" fmla="*/ 3745157 w 4047176"/>
                <a:gd name="connsiteY10-1030" fmla="*/ 2499153 h 3450277"/>
                <a:gd name="connsiteX11-1031" fmla="*/ 3992583 w 4047176"/>
                <a:gd name="connsiteY11-1032" fmla="*/ 2063468 h 3450277"/>
                <a:gd name="connsiteX12-1033" fmla="*/ 3841976 w 4047176"/>
                <a:gd name="connsiteY12-1034" fmla="*/ 1380358 h 3450277"/>
                <a:gd name="connsiteX13-1035" fmla="*/ 3599929 w 4047176"/>
                <a:gd name="connsiteY13-1036" fmla="*/ 858612 h 3450277"/>
                <a:gd name="connsiteX14-1037" fmla="*/ 3610687 w 4047176"/>
                <a:gd name="connsiteY14-1038" fmla="*/ 455200 h 3450277"/>
                <a:gd name="connsiteX15-1039" fmla="*/ 2922197 w 4047176"/>
                <a:gd name="connsiteY15-1040" fmla="*/ 8758 h 3450277"/>
                <a:gd name="connsiteX16-1041" fmla="*/ 2416588 w 4047176"/>
                <a:gd name="connsiteY16-1042" fmla="*/ 164744 h 3450277"/>
                <a:gd name="connsiteX17-1043" fmla="*/ 1873327 w 4047176"/>
                <a:gd name="connsiteY17-1044" fmla="*/ 110956 h 3450277"/>
                <a:gd name="connsiteX0-1045" fmla="*/ 1847085 w 4020934"/>
                <a:gd name="connsiteY0-1046" fmla="*/ 110956 h 3450277"/>
                <a:gd name="connsiteX1-1047" fmla="*/ 943442 w 4020934"/>
                <a:gd name="connsiteY1-1048" fmla="*/ 229290 h 3450277"/>
                <a:gd name="connsiteX2-1049" fmla="*/ 690637 w 4020934"/>
                <a:gd name="connsiteY2-1050" fmla="*/ 729520 h 3450277"/>
                <a:gd name="connsiteX3-1051" fmla="*/ 233437 w 4020934"/>
                <a:gd name="connsiteY3-1052" fmla="*/ 1278160 h 3450277"/>
                <a:gd name="connsiteX4-1053" fmla="*/ 125861 w 4020934"/>
                <a:gd name="connsiteY4-1054" fmla="*/ 2079605 h 3450277"/>
                <a:gd name="connsiteX5-1055" fmla="*/ 825108 w 4020934"/>
                <a:gd name="connsiteY5-1056" fmla="*/ 2741200 h 3450277"/>
                <a:gd name="connsiteX6-1057" fmla="*/ 1502840 w 4020934"/>
                <a:gd name="connsiteY6-1058" fmla="*/ 3386659 h 3450277"/>
                <a:gd name="connsiteX7-1059" fmla="*/ 2492543 w 4020934"/>
                <a:gd name="connsiteY7-1060" fmla="*/ 3311356 h 3450277"/>
                <a:gd name="connsiteX8-1061" fmla="*/ 3326261 w 4020934"/>
                <a:gd name="connsiteY8-1062" fmla="*/ 3408175 h 3450277"/>
                <a:gd name="connsiteX9-1063" fmla="*/ 3724294 w 4020934"/>
                <a:gd name="connsiteY9-1064" fmla="*/ 3133854 h 3450277"/>
                <a:gd name="connsiteX10-1065" fmla="*/ 3718915 w 4020934"/>
                <a:gd name="connsiteY10-1066" fmla="*/ 2499153 h 3450277"/>
                <a:gd name="connsiteX11-1067" fmla="*/ 3966341 w 4020934"/>
                <a:gd name="connsiteY11-1068" fmla="*/ 2063468 h 3450277"/>
                <a:gd name="connsiteX12-1069" fmla="*/ 3815734 w 4020934"/>
                <a:gd name="connsiteY12-1070" fmla="*/ 1380358 h 3450277"/>
                <a:gd name="connsiteX13-1071" fmla="*/ 3573687 w 4020934"/>
                <a:gd name="connsiteY13-1072" fmla="*/ 858612 h 3450277"/>
                <a:gd name="connsiteX14-1073" fmla="*/ 3584445 w 4020934"/>
                <a:gd name="connsiteY14-1074" fmla="*/ 455200 h 3450277"/>
                <a:gd name="connsiteX15-1075" fmla="*/ 2895955 w 4020934"/>
                <a:gd name="connsiteY15-1076" fmla="*/ 8758 h 3450277"/>
                <a:gd name="connsiteX16-1077" fmla="*/ 2390346 w 4020934"/>
                <a:gd name="connsiteY16-1078" fmla="*/ 164744 h 3450277"/>
                <a:gd name="connsiteX17-1079" fmla="*/ 1847085 w 4020934"/>
                <a:gd name="connsiteY17-1080" fmla="*/ 110956 h 3450277"/>
                <a:gd name="connsiteX0-1081" fmla="*/ 1847085 w 4020934"/>
                <a:gd name="connsiteY0-1082" fmla="*/ 119916 h 3459237"/>
                <a:gd name="connsiteX1-1083" fmla="*/ 943442 w 4020934"/>
                <a:gd name="connsiteY1-1084" fmla="*/ 238250 h 3459237"/>
                <a:gd name="connsiteX2-1085" fmla="*/ 690637 w 4020934"/>
                <a:gd name="connsiteY2-1086" fmla="*/ 738480 h 3459237"/>
                <a:gd name="connsiteX3-1087" fmla="*/ 233437 w 4020934"/>
                <a:gd name="connsiteY3-1088" fmla="*/ 1287120 h 3459237"/>
                <a:gd name="connsiteX4-1089" fmla="*/ 125861 w 4020934"/>
                <a:gd name="connsiteY4-1090" fmla="*/ 2088565 h 3459237"/>
                <a:gd name="connsiteX5-1091" fmla="*/ 825108 w 4020934"/>
                <a:gd name="connsiteY5-1092" fmla="*/ 2750160 h 3459237"/>
                <a:gd name="connsiteX6-1093" fmla="*/ 1502840 w 4020934"/>
                <a:gd name="connsiteY6-1094" fmla="*/ 3395619 h 3459237"/>
                <a:gd name="connsiteX7-1095" fmla="*/ 2492543 w 4020934"/>
                <a:gd name="connsiteY7-1096" fmla="*/ 3320316 h 3459237"/>
                <a:gd name="connsiteX8-1097" fmla="*/ 3326261 w 4020934"/>
                <a:gd name="connsiteY8-1098" fmla="*/ 3417135 h 3459237"/>
                <a:gd name="connsiteX9-1099" fmla="*/ 3724294 w 4020934"/>
                <a:gd name="connsiteY9-1100" fmla="*/ 3142814 h 3459237"/>
                <a:gd name="connsiteX10-1101" fmla="*/ 3718915 w 4020934"/>
                <a:gd name="connsiteY10-1102" fmla="*/ 2508113 h 3459237"/>
                <a:gd name="connsiteX11-1103" fmla="*/ 3966341 w 4020934"/>
                <a:gd name="connsiteY11-1104" fmla="*/ 2072428 h 3459237"/>
                <a:gd name="connsiteX12-1105" fmla="*/ 3815734 w 4020934"/>
                <a:gd name="connsiteY12-1106" fmla="*/ 1389318 h 3459237"/>
                <a:gd name="connsiteX13-1107" fmla="*/ 3573687 w 4020934"/>
                <a:gd name="connsiteY13-1108" fmla="*/ 867572 h 3459237"/>
                <a:gd name="connsiteX14-1109" fmla="*/ 3584445 w 4020934"/>
                <a:gd name="connsiteY14-1110" fmla="*/ 464160 h 3459237"/>
                <a:gd name="connsiteX15-1111" fmla="*/ 2895955 w 4020934"/>
                <a:gd name="connsiteY15-1112" fmla="*/ 17718 h 3459237"/>
                <a:gd name="connsiteX16-1113" fmla="*/ 2390346 w 4020934"/>
                <a:gd name="connsiteY16-1114" fmla="*/ 173704 h 3459237"/>
                <a:gd name="connsiteX17-1115" fmla="*/ 1847085 w 4020934"/>
                <a:gd name="connsiteY17-1116" fmla="*/ 119916 h 3459237"/>
                <a:gd name="connsiteX0-1117" fmla="*/ 1847085 w 4020934"/>
                <a:gd name="connsiteY0-1118" fmla="*/ 119916 h 3459237"/>
                <a:gd name="connsiteX1-1119" fmla="*/ 943442 w 4020934"/>
                <a:gd name="connsiteY1-1120" fmla="*/ 238250 h 3459237"/>
                <a:gd name="connsiteX2-1121" fmla="*/ 690637 w 4020934"/>
                <a:gd name="connsiteY2-1122" fmla="*/ 738480 h 3459237"/>
                <a:gd name="connsiteX3-1123" fmla="*/ 233437 w 4020934"/>
                <a:gd name="connsiteY3-1124" fmla="*/ 1287120 h 3459237"/>
                <a:gd name="connsiteX4-1125" fmla="*/ 125861 w 4020934"/>
                <a:gd name="connsiteY4-1126" fmla="*/ 2088565 h 3459237"/>
                <a:gd name="connsiteX5-1127" fmla="*/ 825108 w 4020934"/>
                <a:gd name="connsiteY5-1128" fmla="*/ 2750160 h 3459237"/>
                <a:gd name="connsiteX6-1129" fmla="*/ 1502840 w 4020934"/>
                <a:gd name="connsiteY6-1130" fmla="*/ 3395619 h 3459237"/>
                <a:gd name="connsiteX7-1131" fmla="*/ 2492543 w 4020934"/>
                <a:gd name="connsiteY7-1132" fmla="*/ 3320316 h 3459237"/>
                <a:gd name="connsiteX8-1133" fmla="*/ 3326261 w 4020934"/>
                <a:gd name="connsiteY8-1134" fmla="*/ 3417135 h 3459237"/>
                <a:gd name="connsiteX9-1135" fmla="*/ 3724294 w 4020934"/>
                <a:gd name="connsiteY9-1136" fmla="*/ 3142814 h 3459237"/>
                <a:gd name="connsiteX10-1137" fmla="*/ 3718915 w 4020934"/>
                <a:gd name="connsiteY10-1138" fmla="*/ 2508113 h 3459237"/>
                <a:gd name="connsiteX11-1139" fmla="*/ 3966341 w 4020934"/>
                <a:gd name="connsiteY11-1140" fmla="*/ 2072428 h 3459237"/>
                <a:gd name="connsiteX12-1141" fmla="*/ 3815734 w 4020934"/>
                <a:gd name="connsiteY12-1142" fmla="*/ 1389318 h 3459237"/>
                <a:gd name="connsiteX13-1143" fmla="*/ 3573687 w 4020934"/>
                <a:gd name="connsiteY13-1144" fmla="*/ 867572 h 3459237"/>
                <a:gd name="connsiteX14-1145" fmla="*/ 3584445 w 4020934"/>
                <a:gd name="connsiteY14-1146" fmla="*/ 464160 h 3459237"/>
                <a:gd name="connsiteX15-1147" fmla="*/ 2895955 w 4020934"/>
                <a:gd name="connsiteY15-1148" fmla="*/ 17718 h 3459237"/>
                <a:gd name="connsiteX16-1149" fmla="*/ 2390346 w 4020934"/>
                <a:gd name="connsiteY16-1150" fmla="*/ 173704 h 3459237"/>
                <a:gd name="connsiteX17-1151" fmla="*/ 1847085 w 4020934"/>
                <a:gd name="connsiteY17-1152" fmla="*/ 119916 h 3459237"/>
                <a:gd name="connsiteX0-1153" fmla="*/ 1847085 w 4020934"/>
                <a:gd name="connsiteY0-1154" fmla="*/ 174433 h 3513754"/>
                <a:gd name="connsiteX1-1155" fmla="*/ 943442 w 4020934"/>
                <a:gd name="connsiteY1-1156" fmla="*/ 292767 h 3513754"/>
                <a:gd name="connsiteX2-1157" fmla="*/ 690637 w 4020934"/>
                <a:gd name="connsiteY2-1158" fmla="*/ 792997 h 3513754"/>
                <a:gd name="connsiteX3-1159" fmla="*/ 233437 w 4020934"/>
                <a:gd name="connsiteY3-1160" fmla="*/ 1341637 h 3513754"/>
                <a:gd name="connsiteX4-1161" fmla="*/ 125861 w 4020934"/>
                <a:gd name="connsiteY4-1162" fmla="*/ 2143082 h 3513754"/>
                <a:gd name="connsiteX5-1163" fmla="*/ 825108 w 4020934"/>
                <a:gd name="connsiteY5-1164" fmla="*/ 2804677 h 3513754"/>
                <a:gd name="connsiteX6-1165" fmla="*/ 1502840 w 4020934"/>
                <a:gd name="connsiteY6-1166" fmla="*/ 3450136 h 3513754"/>
                <a:gd name="connsiteX7-1167" fmla="*/ 2492543 w 4020934"/>
                <a:gd name="connsiteY7-1168" fmla="*/ 3374833 h 3513754"/>
                <a:gd name="connsiteX8-1169" fmla="*/ 3326261 w 4020934"/>
                <a:gd name="connsiteY8-1170" fmla="*/ 3471652 h 3513754"/>
                <a:gd name="connsiteX9-1171" fmla="*/ 3724294 w 4020934"/>
                <a:gd name="connsiteY9-1172" fmla="*/ 3197331 h 3513754"/>
                <a:gd name="connsiteX10-1173" fmla="*/ 3718915 w 4020934"/>
                <a:gd name="connsiteY10-1174" fmla="*/ 2562630 h 3513754"/>
                <a:gd name="connsiteX11-1175" fmla="*/ 3966341 w 4020934"/>
                <a:gd name="connsiteY11-1176" fmla="*/ 2126945 h 3513754"/>
                <a:gd name="connsiteX12-1177" fmla="*/ 3815734 w 4020934"/>
                <a:gd name="connsiteY12-1178" fmla="*/ 1443835 h 3513754"/>
                <a:gd name="connsiteX13-1179" fmla="*/ 3573687 w 4020934"/>
                <a:gd name="connsiteY13-1180" fmla="*/ 922089 h 3513754"/>
                <a:gd name="connsiteX14-1181" fmla="*/ 3584445 w 4020934"/>
                <a:gd name="connsiteY14-1182" fmla="*/ 518677 h 3513754"/>
                <a:gd name="connsiteX15-1183" fmla="*/ 2895955 w 4020934"/>
                <a:gd name="connsiteY15-1184" fmla="*/ 72235 h 3513754"/>
                <a:gd name="connsiteX16-1185" fmla="*/ 2390346 w 4020934"/>
                <a:gd name="connsiteY16-1186" fmla="*/ 228221 h 3513754"/>
                <a:gd name="connsiteX17-1187" fmla="*/ 1847085 w 4020934"/>
                <a:gd name="connsiteY17-1188" fmla="*/ 174433 h 3513754"/>
                <a:gd name="connsiteX0-1189" fmla="*/ 1847085 w 4020934"/>
                <a:gd name="connsiteY0-1190" fmla="*/ 174433 h 3513754"/>
                <a:gd name="connsiteX1-1191" fmla="*/ 943442 w 4020934"/>
                <a:gd name="connsiteY1-1192" fmla="*/ 292767 h 3513754"/>
                <a:gd name="connsiteX2-1193" fmla="*/ 690637 w 4020934"/>
                <a:gd name="connsiteY2-1194" fmla="*/ 792997 h 3513754"/>
                <a:gd name="connsiteX3-1195" fmla="*/ 233437 w 4020934"/>
                <a:gd name="connsiteY3-1196" fmla="*/ 1341637 h 3513754"/>
                <a:gd name="connsiteX4-1197" fmla="*/ 125861 w 4020934"/>
                <a:gd name="connsiteY4-1198" fmla="*/ 2143082 h 3513754"/>
                <a:gd name="connsiteX5-1199" fmla="*/ 825108 w 4020934"/>
                <a:gd name="connsiteY5-1200" fmla="*/ 2804677 h 3513754"/>
                <a:gd name="connsiteX6-1201" fmla="*/ 1502840 w 4020934"/>
                <a:gd name="connsiteY6-1202" fmla="*/ 3450136 h 3513754"/>
                <a:gd name="connsiteX7-1203" fmla="*/ 2492543 w 4020934"/>
                <a:gd name="connsiteY7-1204" fmla="*/ 3374833 h 3513754"/>
                <a:gd name="connsiteX8-1205" fmla="*/ 3326261 w 4020934"/>
                <a:gd name="connsiteY8-1206" fmla="*/ 3471652 h 3513754"/>
                <a:gd name="connsiteX9-1207" fmla="*/ 3724294 w 4020934"/>
                <a:gd name="connsiteY9-1208" fmla="*/ 3197331 h 3513754"/>
                <a:gd name="connsiteX10-1209" fmla="*/ 3718915 w 4020934"/>
                <a:gd name="connsiteY10-1210" fmla="*/ 2562630 h 3513754"/>
                <a:gd name="connsiteX11-1211" fmla="*/ 3966341 w 4020934"/>
                <a:gd name="connsiteY11-1212" fmla="*/ 2126945 h 3513754"/>
                <a:gd name="connsiteX12-1213" fmla="*/ 3815734 w 4020934"/>
                <a:gd name="connsiteY12-1214" fmla="*/ 1443835 h 3513754"/>
                <a:gd name="connsiteX13-1215" fmla="*/ 3573687 w 4020934"/>
                <a:gd name="connsiteY13-1216" fmla="*/ 922089 h 3513754"/>
                <a:gd name="connsiteX14-1217" fmla="*/ 3584445 w 4020934"/>
                <a:gd name="connsiteY14-1218" fmla="*/ 518677 h 3513754"/>
                <a:gd name="connsiteX15-1219" fmla="*/ 2895955 w 4020934"/>
                <a:gd name="connsiteY15-1220" fmla="*/ 72235 h 3513754"/>
                <a:gd name="connsiteX16-1221" fmla="*/ 2390346 w 4020934"/>
                <a:gd name="connsiteY16-1222" fmla="*/ 228221 h 3513754"/>
                <a:gd name="connsiteX17-1223" fmla="*/ 1847085 w 4020934"/>
                <a:gd name="connsiteY17-1224" fmla="*/ 174433 h 3513754"/>
                <a:gd name="connsiteX0-1225" fmla="*/ 1847085 w 4020934"/>
                <a:gd name="connsiteY0-1226" fmla="*/ 172598 h 3511919"/>
                <a:gd name="connsiteX1-1227" fmla="*/ 943442 w 4020934"/>
                <a:gd name="connsiteY1-1228" fmla="*/ 290932 h 3511919"/>
                <a:gd name="connsiteX2-1229" fmla="*/ 690637 w 4020934"/>
                <a:gd name="connsiteY2-1230" fmla="*/ 791162 h 3511919"/>
                <a:gd name="connsiteX3-1231" fmla="*/ 233437 w 4020934"/>
                <a:gd name="connsiteY3-1232" fmla="*/ 1339802 h 3511919"/>
                <a:gd name="connsiteX4-1233" fmla="*/ 125861 w 4020934"/>
                <a:gd name="connsiteY4-1234" fmla="*/ 2141247 h 3511919"/>
                <a:gd name="connsiteX5-1235" fmla="*/ 825108 w 4020934"/>
                <a:gd name="connsiteY5-1236" fmla="*/ 2802842 h 3511919"/>
                <a:gd name="connsiteX6-1237" fmla="*/ 1502840 w 4020934"/>
                <a:gd name="connsiteY6-1238" fmla="*/ 3448301 h 3511919"/>
                <a:gd name="connsiteX7-1239" fmla="*/ 2492543 w 4020934"/>
                <a:gd name="connsiteY7-1240" fmla="*/ 3372998 h 3511919"/>
                <a:gd name="connsiteX8-1241" fmla="*/ 3326261 w 4020934"/>
                <a:gd name="connsiteY8-1242" fmla="*/ 3469817 h 3511919"/>
                <a:gd name="connsiteX9-1243" fmla="*/ 3724294 w 4020934"/>
                <a:gd name="connsiteY9-1244" fmla="*/ 3195496 h 3511919"/>
                <a:gd name="connsiteX10-1245" fmla="*/ 3718915 w 4020934"/>
                <a:gd name="connsiteY10-1246" fmla="*/ 2560795 h 3511919"/>
                <a:gd name="connsiteX11-1247" fmla="*/ 3966341 w 4020934"/>
                <a:gd name="connsiteY11-1248" fmla="*/ 2125110 h 3511919"/>
                <a:gd name="connsiteX12-1249" fmla="*/ 3815734 w 4020934"/>
                <a:gd name="connsiteY12-1250" fmla="*/ 1442000 h 3511919"/>
                <a:gd name="connsiteX13-1251" fmla="*/ 3573687 w 4020934"/>
                <a:gd name="connsiteY13-1252" fmla="*/ 920254 h 3511919"/>
                <a:gd name="connsiteX14-1253" fmla="*/ 3584445 w 4020934"/>
                <a:gd name="connsiteY14-1254" fmla="*/ 516842 h 3511919"/>
                <a:gd name="connsiteX15-1255" fmla="*/ 2895955 w 4020934"/>
                <a:gd name="connsiteY15-1256" fmla="*/ 70400 h 3511919"/>
                <a:gd name="connsiteX16-1257" fmla="*/ 2390346 w 4020934"/>
                <a:gd name="connsiteY16-1258" fmla="*/ 226386 h 3511919"/>
                <a:gd name="connsiteX17-1259" fmla="*/ 1847085 w 4020934"/>
                <a:gd name="connsiteY17-1260" fmla="*/ 172598 h 3511919"/>
                <a:gd name="connsiteX0-1261" fmla="*/ 1847085 w 4020934"/>
                <a:gd name="connsiteY0-1262" fmla="*/ 163580 h 3502901"/>
                <a:gd name="connsiteX1-1263" fmla="*/ 943442 w 4020934"/>
                <a:gd name="connsiteY1-1264" fmla="*/ 281914 h 3502901"/>
                <a:gd name="connsiteX2-1265" fmla="*/ 690637 w 4020934"/>
                <a:gd name="connsiteY2-1266" fmla="*/ 782144 h 3502901"/>
                <a:gd name="connsiteX3-1267" fmla="*/ 233437 w 4020934"/>
                <a:gd name="connsiteY3-1268" fmla="*/ 1330784 h 3502901"/>
                <a:gd name="connsiteX4-1269" fmla="*/ 125861 w 4020934"/>
                <a:gd name="connsiteY4-1270" fmla="*/ 2132229 h 3502901"/>
                <a:gd name="connsiteX5-1271" fmla="*/ 825108 w 4020934"/>
                <a:gd name="connsiteY5-1272" fmla="*/ 2793824 h 3502901"/>
                <a:gd name="connsiteX6-1273" fmla="*/ 1502840 w 4020934"/>
                <a:gd name="connsiteY6-1274" fmla="*/ 3439283 h 3502901"/>
                <a:gd name="connsiteX7-1275" fmla="*/ 2492543 w 4020934"/>
                <a:gd name="connsiteY7-1276" fmla="*/ 3363980 h 3502901"/>
                <a:gd name="connsiteX8-1277" fmla="*/ 3326261 w 4020934"/>
                <a:gd name="connsiteY8-1278" fmla="*/ 3460799 h 3502901"/>
                <a:gd name="connsiteX9-1279" fmla="*/ 3724294 w 4020934"/>
                <a:gd name="connsiteY9-1280" fmla="*/ 3186478 h 3502901"/>
                <a:gd name="connsiteX10-1281" fmla="*/ 3718915 w 4020934"/>
                <a:gd name="connsiteY10-1282" fmla="*/ 2551777 h 3502901"/>
                <a:gd name="connsiteX11-1283" fmla="*/ 3966341 w 4020934"/>
                <a:gd name="connsiteY11-1284" fmla="*/ 2116092 h 3502901"/>
                <a:gd name="connsiteX12-1285" fmla="*/ 3815734 w 4020934"/>
                <a:gd name="connsiteY12-1286" fmla="*/ 1432982 h 3502901"/>
                <a:gd name="connsiteX13-1287" fmla="*/ 3573687 w 4020934"/>
                <a:gd name="connsiteY13-1288" fmla="*/ 911236 h 3502901"/>
                <a:gd name="connsiteX14-1289" fmla="*/ 3584445 w 4020934"/>
                <a:gd name="connsiteY14-1290" fmla="*/ 507824 h 3502901"/>
                <a:gd name="connsiteX15-1291" fmla="*/ 2895955 w 4020934"/>
                <a:gd name="connsiteY15-1292" fmla="*/ 61382 h 3502901"/>
                <a:gd name="connsiteX16-1293" fmla="*/ 2390346 w 4020934"/>
                <a:gd name="connsiteY16-1294" fmla="*/ 217368 h 3502901"/>
                <a:gd name="connsiteX17-1295" fmla="*/ 1847085 w 4020934"/>
                <a:gd name="connsiteY17-1296" fmla="*/ 163580 h 3502901"/>
                <a:gd name="connsiteX0-1297" fmla="*/ 1847085 w 4020934"/>
                <a:gd name="connsiteY0-1298" fmla="*/ 163580 h 3502901"/>
                <a:gd name="connsiteX1-1299" fmla="*/ 943442 w 4020934"/>
                <a:gd name="connsiteY1-1300" fmla="*/ 281914 h 3502901"/>
                <a:gd name="connsiteX2-1301" fmla="*/ 690637 w 4020934"/>
                <a:gd name="connsiteY2-1302" fmla="*/ 782144 h 3502901"/>
                <a:gd name="connsiteX3-1303" fmla="*/ 233437 w 4020934"/>
                <a:gd name="connsiteY3-1304" fmla="*/ 1330784 h 3502901"/>
                <a:gd name="connsiteX4-1305" fmla="*/ 125861 w 4020934"/>
                <a:gd name="connsiteY4-1306" fmla="*/ 2132229 h 3502901"/>
                <a:gd name="connsiteX5-1307" fmla="*/ 825108 w 4020934"/>
                <a:gd name="connsiteY5-1308" fmla="*/ 2793824 h 3502901"/>
                <a:gd name="connsiteX6-1309" fmla="*/ 1502840 w 4020934"/>
                <a:gd name="connsiteY6-1310" fmla="*/ 3439283 h 3502901"/>
                <a:gd name="connsiteX7-1311" fmla="*/ 2492543 w 4020934"/>
                <a:gd name="connsiteY7-1312" fmla="*/ 3363980 h 3502901"/>
                <a:gd name="connsiteX8-1313" fmla="*/ 3326261 w 4020934"/>
                <a:gd name="connsiteY8-1314" fmla="*/ 3460799 h 3502901"/>
                <a:gd name="connsiteX9-1315" fmla="*/ 3724294 w 4020934"/>
                <a:gd name="connsiteY9-1316" fmla="*/ 3186478 h 3502901"/>
                <a:gd name="connsiteX10-1317" fmla="*/ 3718915 w 4020934"/>
                <a:gd name="connsiteY10-1318" fmla="*/ 2551777 h 3502901"/>
                <a:gd name="connsiteX11-1319" fmla="*/ 3966341 w 4020934"/>
                <a:gd name="connsiteY11-1320" fmla="*/ 2116092 h 3502901"/>
                <a:gd name="connsiteX12-1321" fmla="*/ 3815734 w 4020934"/>
                <a:gd name="connsiteY12-1322" fmla="*/ 1432982 h 3502901"/>
                <a:gd name="connsiteX13-1323" fmla="*/ 3573687 w 4020934"/>
                <a:gd name="connsiteY13-1324" fmla="*/ 911236 h 3502901"/>
                <a:gd name="connsiteX14-1325" fmla="*/ 3584445 w 4020934"/>
                <a:gd name="connsiteY14-1326" fmla="*/ 507824 h 3502901"/>
                <a:gd name="connsiteX15-1327" fmla="*/ 2895955 w 4020934"/>
                <a:gd name="connsiteY15-1328" fmla="*/ 61382 h 3502901"/>
                <a:gd name="connsiteX16-1329" fmla="*/ 2390346 w 4020934"/>
                <a:gd name="connsiteY16-1330" fmla="*/ 217368 h 3502901"/>
                <a:gd name="connsiteX17-1331" fmla="*/ 1847085 w 4020934"/>
                <a:gd name="connsiteY17-1332" fmla="*/ 163580 h 3502901"/>
                <a:gd name="connsiteX0-1333" fmla="*/ 1847085 w 4020934"/>
                <a:gd name="connsiteY0-1334" fmla="*/ 163580 h 3502901"/>
                <a:gd name="connsiteX1-1335" fmla="*/ 943442 w 4020934"/>
                <a:gd name="connsiteY1-1336" fmla="*/ 281914 h 3502901"/>
                <a:gd name="connsiteX2-1337" fmla="*/ 690637 w 4020934"/>
                <a:gd name="connsiteY2-1338" fmla="*/ 782144 h 3502901"/>
                <a:gd name="connsiteX3-1339" fmla="*/ 233437 w 4020934"/>
                <a:gd name="connsiteY3-1340" fmla="*/ 1330784 h 3502901"/>
                <a:gd name="connsiteX4-1341" fmla="*/ 125861 w 4020934"/>
                <a:gd name="connsiteY4-1342" fmla="*/ 2132229 h 3502901"/>
                <a:gd name="connsiteX5-1343" fmla="*/ 825108 w 4020934"/>
                <a:gd name="connsiteY5-1344" fmla="*/ 2793824 h 3502901"/>
                <a:gd name="connsiteX6-1345" fmla="*/ 1502840 w 4020934"/>
                <a:gd name="connsiteY6-1346" fmla="*/ 3439283 h 3502901"/>
                <a:gd name="connsiteX7-1347" fmla="*/ 2492543 w 4020934"/>
                <a:gd name="connsiteY7-1348" fmla="*/ 3363980 h 3502901"/>
                <a:gd name="connsiteX8-1349" fmla="*/ 3326261 w 4020934"/>
                <a:gd name="connsiteY8-1350" fmla="*/ 3460799 h 3502901"/>
                <a:gd name="connsiteX9-1351" fmla="*/ 3724294 w 4020934"/>
                <a:gd name="connsiteY9-1352" fmla="*/ 3186478 h 3502901"/>
                <a:gd name="connsiteX10-1353" fmla="*/ 3718915 w 4020934"/>
                <a:gd name="connsiteY10-1354" fmla="*/ 2551777 h 3502901"/>
                <a:gd name="connsiteX11-1355" fmla="*/ 3966341 w 4020934"/>
                <a:gd name="connsiteY11-1356" fmla="*/ 2116092 h 3502901"/>
                <a:gd name="connsiteX12-1357" fmla="*/ 3815734 w 4020934"/>
                <a:gd name="connsiteY12-1358" fmla="*/ 1432982 h 3502901"/>
                <a:gd name="connsiteX13-1359" fmla="*/ 3573687 w 4020934"/>
                <a:gd name="connsiteY13-1360" fmla="*/ 911236 h 3502901"/>
                <a:gd name="connsiteX14-1361" fmla="*/ 3584445 w 4020934"/>
                <a:gd name="connsiteY14-1362" fmla="*/ 507824 h 3502901"/>
                <a:gd name="connsiteX15-1363" fmla="*/ 2895955 w 4020934"/>
                <a:gd name="connsiteY15-1364" fmla="*/ 61382 h 3502901"/>
                <a:gd name="connsiteX16-1365" fmla="*/ 2390346 w 4020934"/>
                <a:gd name="connsiteY16-1366" fmla="*/ 217368 h 3502901"/>
                <a:gd name="connsiteX17-1367" fmla="*/ 1847085 w 4020934"/>
                <a:gd name="connsiteY17-1368" fmla="*/ 163580 h 3502901"/>
                <a:gd name="connsiteX0-1369" fmla="*/ 1847085 w 4020934"/>
                <a:gd name="connsiteY0-1370" fmla="*/ 157390 h 3496711"/>
                <a:gd name="connsiteX1-1371" fmla="*/ 938063 w 4020934"/>
                <a:gd name="connsiteY1-1372" fmla="*/ 286482 h 3496711"/>
                <a:gd name="connsiteX2-1373" fmla="*/ 690637 w 4020934"/>
                <a:gd name="connsiteY2-1374" fmla="*/ 775954 h 3496711"/>
                <a:gd name="connsiteX3-1375" fmla="*/ 233437 w 4020934"/>
                <a:gd name="connsiteY3-1376" fmla="*/ 1324594 h 3496711"/>
                <a:gd name="connsiteX4-1377" fmla="*/ 125861 w 4020934"/>
                <a:gd name="connsiteY4-1378" fmla="*/ 2126039 h 3496711"/>
                <a:gd name="connsiteX5-1379" fmla="*/ 825108 w 4020934"/>
                <a:gd name="connsiteY5-1380" fmla="*/ 2787634 h 3496711"/>
                <a:gd name="connsiteX6-1381" fmla="*/ 1502840 w 4020934"/>
                <a:gd name="connsiteY6-1382" fmla="*/ 3433093 h 3496711"/>
                <a:gd name="connsiteX7-1383" fmla="*/ 2492543 w 4020934"/>
                <a:gd name="connsiteY7-1384" fmla="*/ 3357790 h 3496711"/>
                <a:gd name="connsiteX8-1385" fmla="*/ 3326261 w 4020934"/>
                <a:gd name="connsiteY8-1386" fmla="*/ 3454609 h 3496711"/>
                <a:gd name="connsiteX9-1387" fmla="*/ 3724294 w 4020934"/>
                <a:gd name="connsiteY9-1388" fmla="*/ 3180288 h 3496711"/>
                <a:gd name="connsiteX10-1389" fmla="*/ 3718915 w 4020934"/>
                <a:gd name="connsiteY10-1390" fmla="*/ 2545587 h 3496711"/>
                <a:gd name="connsiteX11-1391" fmla="*/ 3966341 w 4020934"/>
                <a:gd name="connsiteY11-1392" fmla="*/ 2109902 h 3496711"/>
                <a:gd name="connsiteX12-1393" fmla="*/ 3815734 w 4020934"/>
                <a:gd name="connsiteY12-1394" fmla="*/ 1426792 h 3496711"/>
                <a:gd name="connsiteX13-1395" fmla="*/ 3573687 w 4020934"/>
                <a:gd name="connsiteY13-1396" fmla="*/ 905046 h 3496711"/>
                <a:gd name="connsiteX14-1397" fmla="*/ 3584445 w 4020934"/>
                <a:gd name="connsiteY14-1398" fmla="*/ 501634 h 3496711"/>
                <a:gd name="connsiteX15-1399" fmla="*/ 2895955 w 4020934"/>
                <a:gd name="connsiteY15-1400" fmla="*/ 55192 h 3496711"/>
                <a:gd name="connsiteX16-1401" fmla="*/ 2390346 w 4020934"/>
                <a:gd name="connsiteY16-1402" fmla="*/ 211178 h 3496711"/>
                <a:gd name="connsiteX17-1403" fmla="*/ 1847085 w 4020934"/>
                <a:gd name="connsiteY17-1404" fmla="*/ 157390 h 3496711"/>
                <a:gd name="connsiteX0-1405" fmla="*/ 1847085 w 4020934"/>
                <a:gd name="connsiteY0-1406" fmla="*/ 170587 h 3509908"/>
                <a:gd name="connsiteX1-1407" fmla="*/ 938063 w 4020934"/>
                <a:gd name="connsiteY1-1408" fmla="*/ 299679 h 3509908"/>
                <a:gd name="connsiteX2-1409" fmla="*/ 690637 w 4020934"/>
                <a:gd name="connsiteY2-1410" fmla="*/ 789151 h 3509908"/>
                <a:gd name="connsiteX3-1411" fmla="*/ 233437 w 4020934"/>
                <a:gd name="connsiteY3-1412" fmla="*/ 1337791 h 3509908"/>
                <a:gd name="connsiteX4-1413" fmla="*/ 125861 w 4020934"/>
                <a:gd name="connsiteY4-1414" fmla="*/ 2139236 h 3509908"/>
                <a:gd name="connsiteX5-1415" fmla="*/ 825108 w 4020934"/>
                <a:gd name="connsiteY5-1416" fmla="*/ 2800831 h 3509908"/>
                <a:gd name="connsiteX6-1417" fmla="*/ 1502840 w 4020934"/>
                <a:gd name="connsiteY6-1418" fmla="*/ 3446290 h 3509908"/>
                <a:gd name="connsiteX7-1419" fmla="*/ 2492543 w 4020934"/>
                <a:gd name="connsiteY7-1420" fmla="*/ 3370987 h 3509908"/>
                <a:gd name="connsiteX8-1421" fmla="*/ 3326261 w 4020934"/>
                <a:gd name="connsiteY8-1422" fmla="*/ 3467806 h 3509908"/>
                <a:gd name="connsiteX9-1423" fmla="*/ 3724294 w 4020934"/>
                <a:gd name="connsiteY9-1424" fmla="*/ 3193485 h 3509908"/>
                <a:gd name="connsiteX10-1425" fmla="*/ 3718915 w 4020934"/>
                <a:gd name="connsiteY10-1426" fmla="*/ 2558784 h 3509908"/>
                <a:gd name="connsiteX11-1427" fmla="*/ 3966341 w 4020934"/>
                <a:gd name="connsiteY11-1428" fmla="*/ 2123099 h 3509908"/>
                <a:gd name="connsiteX12-1429" fmla="*/ 3815734 w 4020934"/>
                <a:gd name="connsiteY12-1430" fmla="*/ 1439989 h 3509908"/>
                <a:gd name="connsiteX13-1431" fmla="*/ 3573687 w 4020934"/>
                <a:gd name="connsiteY13-1432" fmla="*/ 918243 h 3509908"/>
                <a:gd name="connsiteX14-1433" fmla="*/ 3584445 w 4020934"/>
                <a:gd name="connsiteY14-1434" fmla="*/ 514831 h 3509908"/>
                <a:gd name="connsiteX15-1435" fmla="*/ 2895955 w 4020934"/>
                <a:gd name="connsiteY15-1436" fmla="*/ 68389 h 3509908"/>
                <a:gd name="connsiteX16-1437" fmla="*/ 2390346 w 4020934"/>
                <a:gd name="connsiteY16-1438" fmla="*/ 224375 h 3509908"/>
                <a:gd name="connsiteX17-1439" fmla="*/ 1847085 w 4020934"/>
                <a:gd name="connsiteY17-1440" fmla="*/ 170587 h 3509908"/>
                <a:gd name="connsiteX0-1441" fmla="*/ 1847085 w 4020934"/>
                <a:gd name="connsiteY0-1442" fmla="*/ 152323 h 3491644"/>
                <a:gd name="connsiteX1-1443" fmla="*/ 932684 w 4020934"/>
                <a:gd name="connsiteY1-1444" fmla="*/ 313688 h 3491644"/>
                <a:gd name="connsiteX2-1445" fmla="*/ 690637 w 4020934"/>
                <a:gd name="connsiteY2-1446" fmla="*/ 770887 h 3491644"/>
                <a:gd name="connsiteX3-1447" fmla="*/ 233437 w 4020934"/>
                <a:gd name="connsiteY3-1448" fmla="*/ 1319527 h 3491644"/>
                <a:gd name="connsiteX4-1449" fmla="*/ 125861 w 4020934"/>
                <a:gd name="connsiteY4-1450" fmla="*/ 2120972 h 3491644"/>
                <a:gd name="connsiteX5-1451" fmla="*/ 825108 w 4020934"/>
                <a:gd name="connsiteY5-1452" fmla="*/ 2782567 h 3491644"/>
                <a:gd name="connsiteX6-1453" fmla="*/ 1502840 w 4020934"/>
                <a:gd name="connsiteY6-1454" fmla="*/ 3428026 h 3491644"/>
                <a:gd name="connsiteX7-1455" fmla="*/ 2492543 w 4020934"/>
                <a:gd name="connsiteY7-1456" fmla="*/ 3352723 h 3491644"/>
                <a:gd name="connsiteX8-1457" fmla="*/ 3326261 w 4020934"/>
                <a:gd name="connsiteY8-1458" fmla="*/ 3449542 h 3491644"/>
                <a:gd name="connsiteX9-1459" fmla="*/ 3724294 w 4020934"/>
                <a:gd name="connsiteY9-1460" fmla="*/ 3175221 h 3491644"/>
                <a:gd name="connsiteX10-1461" fmla="*/ 3718915 w 4020934"/>
                <a:gd name="connsiteY10-1462" fmla="*/ 2540520 h 3491644"/>
                <a:gd name="connsiteX11-1463" fmla="*/ 3966341 w 4020934"/>
                <a:gd name="connsiteY11-1464" fmla="*/ 2104835 h 3491644"/>
                <a:gd name="connsiteX12-1465" fmla="*/ 3815734 w 4020934"/>
                <a:gd name="connsiteY12-1466" fmla="*/ 1421725 h 3491644"/>
                <a:gd name="connsiteX13-1467" fmla="*/ 3573687 w 4020934"/>
                <a:gd name="connsiteY13-1468" fmla="*/ 899979 h 3491644"/>
                <a:gd name="connsiteX14-1469" fmla="*/ 3584445 w 4020934"/>
                <a:gd name="connsiteY14-1470" fmla="*/ 496567 h 3491644"/>
                <a:gd name="connsiteX15-1471" fmla="*/ 2895955 w 4020934"/>
                <a:gd name="connsiteY15-1472" fmla="*/ 50125 h 3491644"/>
                <a:gd name="connsiteX16-1473" fmla="*/ 2390346 w 4020934"/>
                <a:gd name="connsiteY16-1474" fmla="*/ 206111 h 3491644"/>
                <a:gd name="connsiteX17-1475" fmla="*/ 1847085 w 4020934"/>
                <a:gd name="connsiteY17-1476" fmla="*/ 152323 h 3491644"/>
                <a:gd name="connsiteX0-1477" fmla="*/ 1847085 w 4020934"/>
                <a:gd name="connsiteY0-1478" fmla="*/ 152323 h 3491644"/>
                <a:gd name="connsiteX1-1479" fmla="*/ 932684 w 4020934"/>
                <a:gd name="connsiteY1-1480" fmla="*/ 313688 h 3491644"/>
                <a:gd name="connsiteX2-1481" fmla="*/ 690637 w 4020934"/>
                <a:gd name="connsiteY2-1482" fmla="*/ 770887 h 3491644"/>
                <a:gd name="connsiteX3-1483" fmla="*/ 233437 w 4020934"/>
                <a:gd name="connsiteY3-1484" fmla="*/ 1319527 h 3491644"/>
                <a:gd name="connsiteX4-1485" fmla="*/ 125861 w 4020934"/>
                <a:gd name="connsiteY4-1486" fmla="*/ 2120972 h 3491644"/>
                <a:gd name="connsiteX5-1487" fmla="*/ 825108 w 4020934"/>
                <a:gd name="connsiteY5-1488" fmla="*/ 2782567 h 3491644"/>
                <a:gd name="connsiteX6-1489" fmla="*/ 1502840 w 4020934"/>
                <a:gd name="connsiteY6-1490" fmla="*/ 3428026 h 3491644"/>
                <a:gd name="connsiteX7-1491" fmla="*/ 2492543 w 4020934"/>
                <a:gd name="connsiteY7-1492" fmla="*/ 3352723 h 3491644"/>
                <a:gd name="connsiteX8-1493" fmla="*/ 3326261 w 4020934"/>
                <a:gd name="connsiteY8-1494" fmla="*/ 3449542 h 3491644"/>
                <a:gd name="connsiteX9-1495" fmla="*/ 3724294 w 4020934"/>
                <a:gd name="connsiteY9-1496" fmla="*/ 3175221 h 3491644"/>
                <a:gd name="connsiteX10-1497" fmla="*/ 3718915 w 4020934"/>
                <a:gd name="connsiteY10-1498" fmla="*/ 2540520 h 3491644"/>
                <a:gd name="connsiteX11-1499" fmla="*/ 3966341 w 4020934"/>
                <a:gd name="connsiteY11-1500" fmla="*/ 2104835 h 3491644"/>
                <a:gd name="connsiteX12-1501" fmla="*/ 3815734 w 4020934"/>
                <a:gd name="connsiteY12-1502" fmla="*/ 1421725 h 3491644"/>
                <a:gd name="connsiteX13-1503" fmla="*/ 3573687 w 4020934"/>
                <a:gd name="connsiteY13-1504" fmla="*/ 899979 h 3491644"/>
                <a:gd name="connsiteX14-1505" fmla="*/ 3584445 w 4020934"/>
                <a:gd name="connsiteY14-1506" fmla="*/ 496567 h 3491644"/>
                <a:gd name="connsiteX15-1507" fmla="*/ 2895955 w 4020934"/>
                <a:gd name="connsiteY15-1508" fmla="*/ 50125 h 3491644"/>
                <a:gd name="connsiteX16-1509" fmla="*/ 2390346 w 4020934"/>
                <a:gd name="connsiteY16-1510" fmla="*/ 206111 h 3491644"/>
                <a:gd name="connsiteX17-1511" fmla="*/ 1847085 w 4020934"/>
                <a:gd name="connsiteY17-1512" fmla="*/ 152323 h 3491644"/>
                <a:gd name="connsiteX0-1513" fmla="*/ 1847085 w 4020934"/>
                <a:gd name="connsiteY0-1514" fmla="*/ 152323 h 3491644"/>
                <a:gd name="connsiteX1-1515" fmla="*/ 932684 w 4020934"/>
                <a:gd name="connsiteY1-1516" fmla="*/ 313688 h 3491644"/>
                <a:gd name="connsiteX2-1517" fmla="*/ 690637 w 4020934"/>
                <a:gd name="connsiteY2-1518" fmla="*/ 770887 h 3491644"/>
                <a:gd name="connsiteX3-1519" fmla="*/ 233437 w 4020934"/>
                <a:gd name="connsiteY3-1520" fmla="*/ 1319527 h 3491644"/>
                <a:gd name="connsiteX4-1521" fmla="*/ 125861 w 4020934"/>
                <a:gd name="connsiteY4-1522" fmla="*/ 2120972 h 3491644"/>
                <a:gd name="connsiteX5-1523" fmla="*/ 825108 w 4020934"/>
                <a:gd name="connsiteY5-1524" fmla="*/ 2782567 h 3491644"/>
                <a:gd name="connsiteX6-1525" fmla="*/ 1502840 w 4020934"/>
                <a:gd name="connsiteY6-1526" fmla="*/ 3428026 h 3491644"/>
                <a:gd name="connsiteX7-1527" fmla="*/ 2492543 w 4020934"/>
                <a:gd name="connsiteY7-1528" fmla="*/ 3352723 h 3491644"/>
                <a:gd name="connsiteX8-1529" fmla="*/ 3326261 w 4020934"/>
                <a:gd name="connsiteY8-1530" fmla="*/ 3449542 h 3491644"/>
                <a:gd name="connsiteX9-1531" fmla="*/ 3724294 w 4020934"/>
                <a:gd name="connsiteY9-1532" fmla="*/ 3175221 h 3491644"/>
                <a:gd name="connsiteX10-1533" fmla="*/ 3718915 w 4020934"/>
                <a:gd name="connsiteY10-1534" fmla="*/ 2540520 h 3491644"/>
                <a:gd name="connsiteX11-1535" fmla="*/ 3966341 w 4020934"/>
                <a:gd name="connsiteY11-1536" fmla="*/ 2104835 h 3491644"/>
                <a:gd name="connsiteX12-1537" fmla="*/ 3815734 w 4020934"/>
                <a:gd name="connsiteY12-1538" fmla="*/ 1421725 h 3491644"/>
                <a:gd name="connsiteX13-1539" fmla="*/ 3573687 w 4020934"/>
                <a:gd name="connsiteY13-1540" fmla="*/ 899979 h 3491644"/>
                <a:gd name="connsiteX14-1541" fmla="*/ 3584445 w 4020934"/>
                <a:gd name="connsiteY14-1542" fmla="*/ 496567 h 3491644"/>
                <a:gd name="connsiteX15-1543" fmla="*/ 2895955 w 4020934"/>
                <a:gd name="connsiteY15-1544" fmla="*/ 50125 h 3491644"/>
                <a:gd name="connsiteX16-1545" fmla="*/ 2390346 w 4020934"/>
                <a:gd name="connsiteY16-1546" fmla="*/ 206111 h 3491644"/>
                <a:gd name="connsiteX17-1547" fmla="*/ 1847085 w 4020934"/>
                <a:gd name="connsiteY17-1548" fmla="*/ 152323 h 3491644"/>
                <a:gd name="connsiteX0-1549" fmla="*/ 1847085 w 4020934"/>
                <a:gd name="connsiteY0-1550" fmla="*/ 143816 h 3483137"/>
                <a:gd name="connsiteX1-1551" fmla="*/ 932684 w 4020934"/>
                <a:gd name="connsiteY1-1552" fmla="*/ 305181 h 3483137"/>
                <a:gd name="connsiteX2-1553" fmla="*/ 690637 w 4020934"/>
                <a:gd name="connsiteY2-1554" fmla="*/ 762380 h 3483137"/>
                <a:gd name="connsiteX3-1555" fmla="*/ 233437 w 4020934"/>
                <a:gd name="connsiteY3-1556" fmla="*/ 1311020 h 3483137"/>
                <a:gd name="connsiteX4-1557" fmla="*/ 125861 w 4020934"/>
                <a:gd name="connsiteY4-1558" fmla="*/ 2112465 h 3483137"/>
                <a:gd name="connsiteX5-1559" fmla="*/ 825108 w 4020934"/>
                <a:gd name="connsiteY5-1560" fmla="*/ 2774060 h 3483137"/>
                <a:gd name="connsiteX6-1561" fmla="*/ 1502840 w 4020934"/>
                <a:gd name="connsiteY6-1562" fmla="*/ 3419519 h 3483137"/>
                <a:gd name="connsiteX7-1563" fmla="*/ 2492543 w 4020934"/>
                <a:gd name="connsiteY7-1564" fmla="*/ 3344216 h 3483137"/>
                <a:gd name="connsiteX8-1565" fmla="*/ 3326261 w 4020934"/>
                <a:gd name="connsiteY8-1566" fmla="*/ 3441035 h 3483137"/>
                <a:gd name="connsiteX9-1567" fmla="*/ 3724294 w 4020934"/>
                <a:gd name="connsiteY9-1568" fmla="*/ 3166714 h 3483137"/>
                <a:gd name="connsiteX10-1569" fmla="*/ 3718915 w 4020934"/>
                <a:gd name="connsiteY10-1570" fmla="*/ 2532013 h 3483137"/>
                <a:gd name="connsiteX11-1571" fmla="*/ 3966341 w 4020934"/>
                <a:gd name="connsiteY11-1572" fmla="*/ 2096328 h 3483137"/>
                <a:gd name="connsiteX12-1573" fmla="*/ 3815734 w 4020934"/>
                <a:gd name="connsiteY12-1574" fmla="*/ 1413218 h 3483137"/>
                <a:gd name="connsiteX13-1575" fmla="*/ 3573687 w 4020934"/>
                <a:gd name="connsiteY13-1576" fmla="*/ 891472 h 3483137"/>
                <a:gd name="connsiteX14-1577" fmla="*/ 3584445 w 4020934"/>
                <a:gd name="connsiteY14-1578" fmla="*/ 488060 h 3483137"/>
                <a:gd name="connsiteX15-1579" fmla="*/ 2895955 w 4020934"/>
                <a:gd name="connsiteY15-1580" fmla="*/ 41618 h 3483137"/>
                <a:gd name="connsiteX16-1581" fmla="*/ 2390346 w 4020934"/>
                <a:gd name="connsiteY16-1582" fmla="*/ 197604 h 3483137"/>
                <a:gd name="connsiteX17-1583" fmla="*/ 1847085 w 4020934"/>
                <a:gd name="connsiteY17-1584" fmla="*/ 143816 h 3483137"/>
                <a:gd name="connsiteX0-1585" fmla="*/ 1847085 w 4020934"/>
                <a:gd name="connsiteY0-1586" fmla="*/ 143816 h 3483137"/>
                <a:gd name="connsiteX1-1587" fmla="*/ 932684 w 4020934"/>
                <a:gd name="connsiteY1-1588" fmla="*/ 305181 h 3483137"/>
                <a:gd name="connsiteX2-1589" fmla="*/ 690637 w 4020934"/>
                <a:gd name="connsiteY2-1590" fmla="*/ 762380 h 3483137"/>
                <a:gd name="connsiteX3-1591" fmla="*/ 233437 w 4020934"/>
                <a:gd name="connsiteY3-1592" fmla="*/ 1311020 h 3483137"/>
                <a:gd name="connsiteX4-1593" fmla="*/ 125861 w 4020934"/>
                <a:gd name="connsiteY4-1594" fmla="*/ 2112465 h 3483137"/>
                <a:gd name="connsiteX5-1595" fmla="*/ 825108 w 4020934"/>
                <a:gd name="connsiteY5-1596" fmla="*/ 2774060 h 3483137"/>
                <a:gd name="connsiteX6-1597" fmla="*/ 1502840 w 4020934"/>
                <a:gd name="connsiteY6-1598" fmla="*/ 3419519 h 3483137"/>
                <a:gd name="connsiteX7-1599" fmla="*/ 2492543 w 4020934"/>
                <a:gd name="connsiteY7-1600" fmla="*/ 3349595 h 3483137"/>
                <a:gd name="connsiteX8-1601" fmla="*/ 3326261 w 4020934"/>
                <a:gd name="connsiteY8-1602" fmla="*/ 3441035 h 3483137"/>
                <a:gd name="connsiteX9-1603" fmla="*/ 3724294 w 4020934"/>
                <a:gd name="connsiteY9-1604" fmla="*/ 3166714 h 3483137"/>
                <a:gd name="connsiteX10-1605" fmla="*/ 3718915 w 4020934"/>
                <a:gd name="connsiteY10-1606" fmla="*/ 2532013 h 3483137"/>
                <a:gd name="connsiteX11-1607" fmla="*/ 3966341 w 4020934"/>
                <a:gd name="connsiteY11-1608" fmla="*/ 2096328 h 3483137"/>
                <a:gd name="connsiteX12-1609" fmla="*/ 3815734 w 4020934"/>
                <a:gd name="connsiteY12-1610" fmla="*/ 1413218 h 3483137"/>
                <a:gd name="connsiteX13-1611" fmla="*/ 3573687 w 4020934"/>
                <a:gd name="connsiteY13-1612" fmla="*/ 891472 h 3483137"/>
                <a:gd name="connsiteX14-1613" fmla="*/ 3584445 w 4020934"/>
                <a:gd name="connsiteY14-1614" fmla="*/ 488060 h 3483137"/>
                <a:gd name="connsiteX15-1615" fmla="*/ 2895955 w 4020934"/>
                <a:gd name="connsiteY15-1616" fmla="*/ 41618 h 3483137"/>
                <a:gd name="connsiteX16-1617" fmla="*/ 2390346 w 4020934"/>
                <a:gd name="connsiteY16-1618" fmla="*/ 197604 h 3483137"/>
                <a:gd name="connsiteX17-1619" fmla="*/ 1847085 w 4020934"/>
                <a:gd name="connsiteY17-1620" fmla="*/ 143816 h 3483137"/>
                <a:gd name="connsiteX0-1621" fmla="*/ 1847085 w 4020934"/>
                <a:gd name="connsiteY0-1622" fmla="*/ 143816 h 3483137"/>
                <a:gd name="connsiteX1-1623" fmla="*/ 932684 w 4020934"/>
                <a:gd name="connsiteY1-1624" fmla="*/ 305181 h 3483137"/>
                <a:gd name="connsiteX2-1625" fmla="*/ 690637 w 4020934"/>
                <a:gd name="connsiteY2-1626" fmla="*/ 762380 h 3483137"/>
                <a:gd name="connsiteX3-1627" fmla="*/ 233437 w 4020934"/>
                <a:gd name="connsiteY3-1628" fmla="*/ 1311020 h 3483137"/>
                <a:gd name="connsiteX4-1629" fmla="*/ 125861 w 4020934"/>
                <a:gd name="connsiteY4-1630" fmla="*/ 2112465 h 3483137"/>
                <a:gd name="connsiteX5-1631" fmla="*/ 825108 w 4020934"/>
                <a:gd name="connsiteY5-1632" fmla="*/ 2774060 h 3483137"/>
                <a:gd name="connsiteX6-1633" fmla="*/ 1502840 w 4020934"/>
                <a:gd name="connsiteY6-1634" fmla="*/ 3419519 h 3483137"/>
                <a:gd name="connsiteX7-1635" fmla="*/ 2492543 w 4020934"/>
                <a:gd name="connsiteY7-1636" fmla="*/ 3349595 h 3483137"/>
                <a:gd name="connsiteX8-1637" fmla="*/ 3326261 w 4020934"/>
                <a:gd name="connsiteY8-1638" fmla="*/ 3441035 h 3483137"/>
                <a:gd name="connsiteX9-1639" fmla="*/ 3724294 w 4020934"/>
                <a:gd name="connsiteY9-1640" fmla="*/ 3166714 h 3483137"/>
                <a:gd name="connsiteX10-1641" fmla="*/ 3718915 w 4020934"/>
                <a:gd name="connsiteY10-1642" fmla="*/ 2532013 h 3483137"/>
                <a:gd name="connsiteX11-1643" fmla="*/ 3966341 w 4020934"/>
                <a:gd name="connsiteY11-1644" fmla="*/ 2096328 h 3483137"/>
                <a:gd name="connsiteX12-1645" fmla="*/ 3815734 w 4020934"/>
                <a:gd name="connsiteY12-1646" fmla="*/ 1413218 h 3483137"/>
                <a:gd name="connsiteX13-1647" fmla="*/ 3573687 w 4020934"/>
                <a:gd name="connsiteY13-1648" fmla="*/ 891472 h 3483137"/>
                <a:gd name="connsiteX14-1649" fmla="*/ 3584445 w 4020934"/>
                <a:gd name="connsiteY14-1650" fmla="*/ 488060 h 3483137"/>
                <a:gd name="connsiteX15-1651" fmla="*/ 2895955 w 4020934"/>
                <a:gd name="connsiteY15-1652" fmla="*/ 41618 h 3483137"/>
                <a:gd name="connsiteX16-1653" fmla="*/ 2390346 w 4020934"/>
                <a:gd name="connsiteY16-1654" fmla="*/ 197604 h 3483137"/>
                <a:gd name="connsiteX17-1655" fmla="*/ 1847085 w 4020934"/>
                <a:gd name="connsiteY17-1656" fmla="*/ 143816 h 3483137"/>
                <a:gd name="connsiteX0-1657" fmla="*/ 1847085 w 4020934"/>
                <a:gd name="connsiteY0-1658" fmla="*/ 143816 h 3483137"/>
                <a:gd name="connsiteX1-1659" fmla="*/ 932684 w 4020934"/>
                <a:gd name="connsiteY1-1660" fmla="*/ 305181 h 3483137"/>
                <a:gd name="connsiteX2-1661" fmla="*/ 690637 w 4020934"/>
                <a:gd name="connsiteY2-1662" fmla="*/ 762380 h 3483137"/>
                <a:gd name="connsiteX3-1663" fmla="*/ 233437 w 4020934"/>
                <a:gd name="connsiteY3-1664" fmla="*/ 1311020 h 3483137"/>
                <a:gd name="connsiteX4-1665" fmla="*/ 125861 w 4020934"/>
                <a:gd name="connsiteY4-1666" fmla="*/ 2112465 h 3483137"/>
                <a:gd name="connsiteX5-1667" fmla="*/ 825108 w 4020934"/>
                <a:gd name="connsiteY5-1668" fmla="*/ 2774060 h 3483137"/>
                <a:gd name="connsiteX6-1669" fmla="*/ 1502840 w 4020934"/>
                <a:gd name="connsiteY6-1670" fmla="*/ 3419519 h 3483137"/>
                <a:gd name="connsiteX7-1671" fmla="*/ 2492543 w 4020934"/>
                <a:gd name="connsiteY7-1672" fmla="*/ 3349595 h 3483137"/>
                <a:gd name="connsiteX8-1673" fmla="*/ 3326261 w 4020934"/>
                <a:gd name="connsiteY8-1674" fmla="*/ 3441035 h 3483137"/>
                <a:gd name="connsiteX9-1675" fmla="*/ 3724294 w 4020934"/>
                <a:gd name="connsiteY9-1676" fmla="*/ 3166714 h 3483137"/>
                <a:gd name="connsiteX10-1677" fmla="*/ 3718915 w 4020934"/>
                <a:gd name="connsiteY10-1678" fmla="*/ 2532013 h 3483137"/>
                <a:gd name="connsiteX11-1679" fmla="*/ 3966341 w 4020934"/>
                <a:gd name="connsiteY11-1680" fmla="*/ 2096328 h 3483137"/>
                <a:gd name="connsiteX12-1681" fmla="*/ 3815734 w 4020934"/>
                <a:gd name="connsiteY12-1682" fmla="*/ 1413218 h 3483137"/>
                <a:gd name="connsiteX13-1683" fmla="*/ 3573687 w 4020934"/>
                <a:gd name="connsiteY13-1684" fmla="*/ 891472 h 3483137"/>
                <a:gd name="connsiteX14-1685" fmla="*/ 3584445 w 4020934"/>
                <a:gd name="connsiteY14-1686" fmla="*/ 488060 h 3483137"/>
                <a:gd name="connsiteX15-1687" fmla="*/ 2895955 w 4020934"/>
                <a:gd name="connsiteY15-1688" fmla="*/ 41618 h 3483137"/>
                <a:gd name="connsiteX16-1689" fmla="*/ 2390346 w 4020934"/>
                <a:gd name="connsiteY16-1690" fmla="*/ 197604 h 3483137"/>
                <a:gd name="connsiteX17-1691" fmla="*/ 1847085 w 4020934"/>
                <a:gd name="connsiteY17-1692" fmla="*/ 143816 h 3483137"/>
                <a:gd name="connsiteX0-1693" fmla="*/ 1847085 w 4020934"/>
                <a:gd name="connsiteY0-1694" fmla="*/ 143816 h 3483137"/>
                <a:gd name="connsiteX1-1695" fmla="*/ 932684 w 4020934"/>
                <a:gd name="connsiteY1-1696" fmla="*/ 305181 h 3483137"/>
                <a:gd name="connsiteX2-1697" fmla="*/ 690637 w 4020934"/>
                <a:gd name="connsiteY2-1698" fmla="*/ 762380 h 3483137"/>
                <a:gd name="connsiteX3-1699" fmla="*/ 233437 w 4020934"/>
                <a:gd name="connsiteY3-1700" fmla="*/ 1311020 h 3483137"/>
                <a:gd name="connsiteX4-1701" fmla="*/ 125861 w 4020934"/>
                <a:gd name="connsiteY4-1702" fmla="*/ 2112465 h 3483137"/>
                <a:gd name="connsiteX5-1703" fmla="*/ 825108 w 4020934"/>
                <a:gd name="connsiteY5-1704" fmla="*/ 2774060 h 3483137"/>
                <a:gd name="connsiteX6-1705" fmla="*/ 1502840 w 4020934"/>
                <a:gd name="connsiteY6-1706" fmla="*/ 3419519 h 3483137"/>
                <a:gd name="connsiteX7-1707" fmla="*/ 2492543 w 4020934"/>
                <a:gd name="connsiteY7-1708" fmla="*/ 3349595 h 3483137"/>
                <a:gd name="connsiteX8-1709" fmla="*/ 3326261 w 4020934"/>
                <a:gd name="connsiteY8-1710" fmla="*/ 3441035 h 3483137"/>
                <a:gd name="connsiteX9-1711" fmla="*/ 3724294 w 4020934"/>
                <a:gd name="connsiteY9-1712" fmla="*/ 3166714 h 3483137"/>
                <a:gd name="connsiteX10-1713" fmla="*/ 3718915 w 4020934"/>
                <a:gd name="connsiteY10-1714" fmla="*/ 2532013 h 3483137"/>
                <a:gd name="connsiteX11-1715" fmla="*/ 3966341 w 4020934"/>
                <a:gd name="connsiteY11-1716" fmla="*/ 2096328 h 3483137"/>
                <a:gd name="connsiteX12-1717" fmla="*/ 3815734 w 4020934"/>
                <a:gd name="connsiteY12-1718" fmla="*/ 1413218 h 3483137"/>
                <a:gd name="connsiteX13-1719" fmla="*/ 3573687 w 4020934"/>
                <a:gd name="connsiteY13-1720" fmla="*/ 891472 h 3483137"/>
                <a:gd name="connsiteX14-1721" fmla="*/ 3584445 w 4020934"/>
                <a:gd name="connsiteY14-1722" fmla="*/ 488060 h 3483137"/>
                <a:gd name="connsiteX15-1723" fmla="*/ 2895955 w 4020934"/>
                <a:gd name="connsiteY15-1724" fmla="*/ 41618 h 3483137"/>
                <a:gd name="connsiteX16-1725" fmla="*/ 2390346 w 4020934"/>
                <a:gd name="connsiteY16-1726" fmla="*/ 197604 h 3483137"/>
                <a:gd name="connsiteX17-1727" fmla="*/ 1847085 w 4020934"/>
                <a:gd name="connsiteY17-1728" fmla="*/ 143816 h 3483137"/>
                <a:gd name="connsiteX0-1729" fmla="*/ 1847085 w 4020934"/>
                <a:gd name="connsiteY0-1730" fmla="*/ 143816 h 3483137"/>
                <a:gd name="connsiteX1-1731" fmla="*/ 932684 w 4020934"/>
                <a:gd name="connsiteY1-1732" fmla="*/ 305181 h 3483137"/>
                <a:gd name="connsiteX2-1733" fmla="*/ 690637 w 4020934"/>
                <a:gd name="connsiteY2-1734" fmla="*/ 762380 h 3483137"/>
                <a:gd name="connsiteX3-1735" fmla="*/ 233437 w 4020934"/>
                <a:gd name="connsiteY3-1736" fmla="*/ 1311020 h 3483137"/>
                <a:gd name="connsiteX4-1737" fmla="*/ 125861 w 4020934"/>
                <a:gd name="connsiteY4-1738" fmla="*/ 2112465 h 3483137"/>
                <a:gd name="connsiteX5-1739" fmla="*/ 825108 w 4020934"/>
                <a:gd name="connsiteY5-1740" fmla="*/ 2774060 h 3483137"/>
                <a:gd name="connsiteX6-1741" fmla="*/ 1502840 w 4020934"/>
                <a:gd name="connsiteY6-1742" fmla="*/ 3419519 h 3483137"/>
                <a:gd name="connsiteX7-1743" fmla="*/ 2492543 w 4020934"/>
                <a:gd name="connsiteY7-1744" fmla="*/ 3349595 h 3483137"/>
                <a:gd name="connsiteX8-1745" fmla="*/ 3326261 w 4020934"/>
                <a:gd name="connsiteY8-1746" fmla="*/ 3441035 h 3483137"/>
                <a:gd name="connsiteX9-1747" fmla="*/ 3724294 w 4020934"/>
                <a:gd name="connsiteY9-1748" fmla="*/ 3166714 h 3483137"/>
                <a:gd name="connsiteX10-1749" fmla="*/ 3718915 w 4020934"/>
                <a:gd name="connsiteY10-1750" fmla="*/ 2532013 h 3483137"/>
                <a:gd name="connsiteX11-1751" fmla="*/ 3966341 w 4020934"/>
                <a:gd name="connsiteY11-1752" fmla="*/ 2096328 h 3483137"/>
                <a:gd name="connsiteX12-1753" fmla="*/ 3815734 w 4020934"/>
                <a:gd name="connsiteY12-1754" fmla="*/ 1413218 h 3483137"/>
                <a:gd name="connsiteX13-1755" fmla="*/ 3573687 w 4020934"/>
                <a:gd name="connsiteY13-1756" fmla="*/ 891472 h 3483137"/>
                <a:gd name="connsiteX14-1757" fmla="*/ 3584445 w 4020934"/>
                <a:gd name="connsiteY14-1758" fmla="*/ 488060 h 3483137"/>
                <a:gd name="connsiteX15-1759" fmla="*/ 2895955 w 4020934"/>
                <a:gd name="connsiteY15-1760" fmla="*/ 41618 h 3483137"/>
                <a:gd name="connsiteX16-1761" fmla="*/ 2390346 w 4020934"/>
                <a:gd name="connsiteY16-1762" fmla="*/ 197604 h 3483137"/>
                <a:gd name="connsiteX17-1763" fmla="*/ 1847085 w 4020934"/>
                <a:gd name="connsiteY17-1764" fmla="*/ 143816 h 3483137"/>
                <a:gd name="connsiteX0-1765" fmla="*/ 1847085 w 4020934"/>
                <a:gd name="connsiteY0-1766" fmla="*/ 143816 h 3483137"/>
                <a:gd name="connsiteX1-1767" fmla="*/ 932684 w 4020934"/>
                <a:gd name="connsiteY1-1768" fmla="*/ 305181 h 3483137"/>
                <a:gd name="connsiteX2-1769" fmla="*/ 690637 w 4020934"/>
                <a:gd name="connsiteY2-1770" fmla="*/ 762380 h 3483137"/>
                <a:gd name="connsiteX3-1771" fmla="*/ 233437 w 4020934"/>
                <a:gd name="connsiteY3-1772" fmla="*/ 1311020 h 3483137"/>
                <a:gd name="connsiteX4-1773" fmla="*/ 125861 w 4020934"/>
                <a:gd name="connsiteY4-1774" fmla="*/ 2112465 h 3483137"/>
                <a:gd name="connsiteX5-1775" fmla="*/ 825108 w 4020934"/>
                <a:gd name="connsiteY5-1776" fmla="*/ 2774060 h 3483137"/>
                <a:gd name="connsiteX6-1777" fmla="*/ 1502840 w 4020934"/>
                <a:gd name="connsiteY6-1778" fmla="*/ 3419519 h 3483137"/>
                <a:gd name="connsiteX7-1779" fmla="*/ 2492543 w 4020934"/>
                <a:gd name="connsiteY7-1780" fmla="*/ 3349595 h 3483137"/>
                <a:gd name="connsiteX8-1781" fmla="*/ 3326261 w 4020934"/>
                <a:gd name="connsiteY8-1782" fmla="*/ 3441035 h 3483137"/>
                <a:gd name="connsiteX9-1783" fmla="*/ 3724294 w 4020934"/>
                <a:gd name="connsiteY9-1784" fmla="*/ 3166714 h 3483137"/>
                <a:gd name="connsiteX10-1785" fmla="*/ 3718915 w 4020934"/>
                <a:gd name="connsiteY10-1786" fmla="*/ 2532013 h 3483137"/>
                <a:gd name="connsiteX11-1787" fmla="*/ 3966341 w 4020934"/>
                <a:gd name="connsiteY11-1788" fmla="*/ 2096328 h 3483137"/>
                <a:gd name="connsiteX12-1789" fmla="*/ 3815734 w 4020934"/>
                <a:gd name="connsiteY12-1790" fmla="*/ 1413218 h 3483137"/>
                <a:gd name="connsiteX13-1791" fmla="*/ 3573687 w 4020934"/>
                <a:gd name="connsiteY13-1792" fmla="*/ 891472 h 3483137"/>
                <a:gd name="connsiteX14-1793" fmla="*/ 3584445 w 4020934"/>
                <a:gd name="connsiteY14-1794" fmla="*/ 488060 h 3483137"/>
                <a:gd name="connsiteX15-1795" fmla="*/ 2895955 w 4020934"/>
                <a:gd name="connsiteY15-1796" fmla="*/ 41618 h 3483137"/>
                <a:gd name="connsiteX16-1797" fmla="*/ 2390346 w 4020934"/>
                <a:gd name="connsiteY16-1798" fmla="*/ 197604 h 3483137"/>
                <a:gd name="connsiteX17-1799" fmla="*/ 1847085 w 4020934"/>
                <a:gd name="connsiteY17-1800" fmla="*/ 143816 h 3483137"/>
                <a:gd name="connsiteX0-1801" fmla="*/ 1847085 w 4020934"/>
                <a:gd name="connsiteY0-1802" fmla="*/ 143816 h 3483137"/>
                <a:gd name="connsiteX1-1803" fmla="*/ 932684 w 4020934"/>
                <a:gd name="connsiteY1-1804" fmla="*/ 305181 h 3483137"/>
                <a:gd name="connsiteX2-1805" fmla="*/ 690637 w 4020934"/>
                <a:gd name="connsiteY2-1806" fmla="*/ 762380 h 3483137"/>
                <a:gd name="connsiteX3-1807" fmla="*/ 233437 w 4020934"/>
                <a:gd name="connsiteY3-1808" fmla="*/ 1311020 h 3483137"/>
                <a:gd name="connsiteX4-1809" fmla="*/ 125861 w 4020934"/>
                <a:gd name="connsiteY4-1810" fmla="*/ 2112465 h 3483137"/>
                <a:gd name="connsiteX5-1811" fmla="*/ 825108 w 4020934"/>
                <a:gd name="connsiteY5-1812" fmla="*/ 2774060 h 3483137"/>
                <a:gd name="connsiteX6-1813" fmla="*/ 1502840 w 4020934"/>
                <a:gd name="connsiteY6-1814" fmla="*/ 3419519 h 3483137"/>
                <a:gd name="connsiteX7-1815" fmla="*/ 2492543 w 4020934"/>
                <a:gd name="connsiteY7-1816" fmla="*/ 3349595 h 3483137"/>
                <a:gd name="connsiteX8-1817" fmla="*/ 3326261 w 4020934"/>
                <a:gd name="connsiteY8-1818" fmla="*/ 3441035 h 3483137"/>
                <a:gd name="connsiteX9-1819" fmla="*/ 3724294 w 4020934"/>
                <a:gd name="connsiteY9-1820" fmla="*/ 3166714 h 3483137"/>
                <a:gd name="connsiteX10-1821" fmla="*/ 3692021 w 4020934"/>
                <a:gd name="connsiteY10-1822" fmla="*/ 2526634 h 3483137"/>
                <a:gd name="connsiteX11-1823" fmla="*/ 3966341 w 4020934"/>
                <a:gd name="connsiteY11-1824" fmla="*/ 2096328 h 3483137"/>
                <a:gd name="connsiteX12-1825" fmla="*/ 3815734 w 4020934"/>
                <a:gd name="connsiteY12-1826" fmla="*/ 1413218 h 3483137"/>
                <a:gd name="connsiteX13-1827" fmla="*/ 3573687 w 4020934"/>
                <a:gd name="connsiteY13-1828" fmla="*/ 891472 h 3483137"/>
                <a:gd name="connsiteX14-1829" fmla="*/ 3584445 w 4020934"/>
                <a:gd name="connsiteY14-1830" fmla="*/ 488060 h 3483137"/>
                <a:gd name="connsiteX15-1831" fmla="*/ 2895955 w 4020934"/>
                <a:gd name="connsiteY15-1832" fmla="*/ 41618 h 3483137"/>
                <a:gd name="connsiteX16-1833" fmla="*/ 2390346 w 4020934"/>
                <a:gd name="connsiteY16-1834" fmla="*/ 197604 h 3483137"/>
                <a:gd name="connsiteX17-1835" fmla="*/ 1847085 w 4020934"/>
                <a:gd name="connsiteY17-1836" fmla="*/ 143816 h 3483137"/>
                <a:gd name="connsiteX0-1837" fmla="*/ 1847085 w 4020934"/>
                <a:gd name="connsiteY0-1838" fmla="*/ 143816 h 3483137"/>
                <a:gd name="connsiteX1-1839" fmla="*/ 932684 w 4020934"/>
                <a:gd name="connsiteY1-1840" fmla="*/ 305181 h 3483137"/>
                <a:gd name="connsiteX2-1841" fmla="*/ 690637 w 4020934"/>
                <a:gd name="connsiteY2-1842" fmla="*/ 762380 h 3483137"/>
                <a:gd name="connsiteX3-1843" fmla="*/ 233437 w 4020934"/>
                <a:gd name="connsiteY3-1844" fmla="*/ 1311020 h 3483137"/>
                <a:gd name="connsiteX4-1845" fmla="*/ 125861 w 4020934"/>
                <a:gd name="connsiteY4-1846" fmla="*/ 2112465 h 3483137"/>
                <a:gd name="connsiteX5-1847" fmla="*/ 825108 w 4020934"/>
                <a:gd name="connsiteY5-1848" fmla="*/ 2774060 h 3483137"/>
                <a:gd name="connsiteX6-1849" fmla="*/ 1502840 w 4020934"/>
                <a:gd name="connsiteY6-1850" fmla="*/ 3419519 h 3483137"/>
                <a:gd name="connsiteX7-1851" fmla="*/ 2492543 w 4020934"/>
                <a:gd name="connsiteY7-1852" fmla="*/ 3349595 h 3483137"/>
                <a:gd name="connsiteX8-1853" fmla="*/ 3326261 w 4020934"/>
                <a:gd name="connsiteY8-1854" fmla="*/ 3441035 h 3483137"/>
                <a:gd name="connsiteX9-1855" fmla="*/ 3724294 w 4020934"/>
                <a:gd name="connsiteY9-1856" fmla="*/ 3166714 h 3483137"/>
                <a:gd name="connsiteX10-1857" fmla="*/ 3692021 w 4020934"/>
                <a:gd name="connsiteY10-1858" fmla="*/ 2526634 h 3483137"/>
                <a:gd name="connsiteX11-1859" fmla="*/ 3966341 w 4020934"/>
                <a:gd name="connsiteY11-1860" fmla="*/ 2096328 h 3483137"/>
                <a:gd name="connsiteX12-1861" fmla="*/ 3815734 w 4020934"/>
                <a:gd name="connsiteY12-1862" fmla="*/ 1413218 h 3483137"/>
                <a:gd name="connsiteX13-1863" fmla="*/ 3573687 w 4020934"/>
                <a:gd name="connsiteY13-1864" fmla="*/ 891472 h 3483137"/>
                <a:gd name="connsiteX14-1865" fmla="*/ 3584445 w 4020934"/>
                <a:gd name="connsiteY14-1866" fmla="*/ 488060 h 3483137"/>
                <a:gd name="connsiteX15-1867" fmla="*/ 2895955 w 4020934"/>
                <a:gd name="connsiteY15-1868" fmla="*/ 41618 h 3483137"/>
                <a:gd name="connsiteX16-1869" fmla="*/ 2390346 w 4020934"/>
                <a:gd name="connsiteY16-1870" fmla="*/ 197604 h 3483137"/>
                <a:gd name="connsiteX17-1871" fmla="*/ 1847085 w 4020934"/>
                <a:gd name="connsiteY17-1872" fmla="*/ 143816 h 3483137"/>
                <a:gd name="connsiteX0-1873" fmla="*/ 1847085 w 4020934"/>
                <a:gd name="connsiteY0-1874" fmla="*/ 143816 h 3483137"/>
                <a:gd name="connsiteX1-1875" fmla="*/ 932684 w 4020934"/>
                <a:gd name="connsiteY1-1876" fmla="*/ 305181 h 3483137"/>
                <a:gd name="connsiteX2-1877" fmla="*/ 690637 w 4020934"/>
                <a:gd name="connsiteY2-1878" fmla="*/ 762380 h 3483137"/>
                <a:gd name="connsiteX3-1879" fmla="*/ 233437 w 4020934"/>
                <a:gd name="connsiteY3-1880" fmla="*/ 1311020 h 3483137"/>
                <a:gd name="connsiteX4-1881" fmla="*/ 125861 w 4020934"/>
                <a:gd name="connsiteY4-1882" fmla="*/ 2112465 h 3483137"/>
                <a:gd name="connsiteX5-1883" fmla="*/ 825108 w 4020934"/>
                <a:gd name="connsiteY5-1884" fmla="*/ 2774060 h 3483137"/>
                <a:gd name="connsiteX6-1885" fmla="*/ 1502840 w 4020934"/>
                <a:gd name="connsiteY6-1886" fmla="*/ 3419519 h 3483137"/>
                <a:gd name="connsiteX7-1887" fmla="*/ 2492543 w 4020934"/>
                <a:gd name="connsiteY7-1888" fmla="*/ 3349595 h 3483137"/>
                <a:gd name="connsiteX8-1889" fmla="*/ 3326261 w 4020934"/>
                <a:gd name="connsiteY8-1890" fmla="*/ 3441035 h 3483137"/>
                <a:gd name="connsiteX9-1891" fmla="*/ 3724294 w 4020934"/>
                <a:gd name="connsiteY9-1892" fmla="*/ 3166714 h 3483137"/>
                <a:gd name="connsiteX10-1893" fmla="*/ 3692021 w 4020934"/>
                <a:gd name="connsiteY10-1894" fmla="*/ 2526634 h 3483137"/>
                <a:gd name="connsiteX11-1895" fmla="*/ 3966341 w 4020934"/>
                <a:gd name="connsiteY11-1896" fmla="*/ 2096328 h 3483137"/>
                <a:gd name="connsiteX12-1897" fmla="*/ 3815734 w 4020934"/>
                <a:gd name="connsiteY12-1898" fmla="*/ 1413218 h 3483137"/>
                <a:gd name="connsiteX13-1899" fmla="*/ 3573687 w 4020934"/>
                <a:gd name="connsiteY13-1900" fmla="*/ 891472 h 3483137"/>
                <a:gd name="connsiteX14-1901" fmla="*/ 3584445 w 4020934"/>
                <a:gd name="connsiteY14-1902" fmla="*/ 488060 h 3483137"/>
                <a:gd name="connsiteX15-1903" fmla="*/ 2895955 w 4020934"/>
                <a:gd name="connsiteY15-1904" fmla="*/ 41618 h 3483137"/>
                <a:gd name="connsiteX16-1905" fmla="*/ 2390346 w 4020934"/>
                <a:gd name="connsiteY16-1906" fmla="*/ 197604 h 3483137"/>
                <a:gd name="connsiteX17-1907" fmla="*/ 1847085 w 4020934"/>
                <a:gd name="connsiteY17-1908" fmla="*/ 143816 h 3483137"/>
                <a:gd name="connsiteX0-1909" fmla="*/ 1847085 w 4032576"/>
                <a:gd name="connsiteY0-1910" fmla="*/ 143816 h 3483137"/>
                <a:gd name="connsiteX1-1911" fmla="*/ 932684 w 4032576"/>
                <a:gd name="connsiteY1-1912" fmla="*/ 305181 h 3483137"/>
                <a:gd name="connsiteX2-1913" fmla="*/ 690637 w 4032576"/>
                <a:gd name="connsiteY2-1914" fmla="*/ 762380 h 3483137"/>
                <a:gd name="connsiteX3-1915" fmla="*/ 233437 w 4032576"/>
                <a:gd name="connsiteY3-1916" fmla="*/ 1311020 h 3483137"/>
                <a:gd name="connsiteX4-1917" fmla="*/ 125861 w 4032576"/>
                <a:gd name="connsiteY4-1918" fmla="*/ 2112465 h 3483137"/>
                <a:gd name="connsiteX5-1919" fmla="*/ 825108 w 4032576"/>
                <a:gd name="connsiteY5-1920" fmla="*/ 2774060 h 3483137"/>
                <a:gd name="connsiteX6-1921" fmla="*/ 1502840 w 4032576"/>
                <a:gd name="connsiteY6-1922" fmla="*/ 3419519 h 3483137"/>
                <a:gd name="connsiteX7-1923" fmla="*/ 2492543 w 4032576"/>
                <a:gd name="connsiteY7-1924" fmla="*/ 3349595 h 3483137"/>
                <a:gd name="connsiteX8-1925" fmla="*/ 3326261 w 4032576"/>
                <a:gd name="connsiteY8-1926" fmla="*/ 3441035 h 3483137"/>
                <a:gd name="connsiteX9-1927" fmla="*/ 3724294 w 4032576"/>
                <a:gd name="connsiteY9-1928" fmla="*/ 3166714 h 3483137"/>
                <a:gd name="connsiteX10-1929" fmla="*/ 3692021 w 4032576"/>
                <a:gd name="connsiteY10-1930" fmla="*/ 2526634 h 3483137"/>
                <a:gd name="connsiteX11-1931" fmla="*/ 3966341 w 4032576"/>
                <a:gd name="connsiteY11-1932" fmla="*/ 2096328 h 3483137"/>
                <a:gd name="connsiteX12-1933" fmla="*/ 3815734 w 4032576"/>
                <a:gd name="connsiteY12-1934" fmla="*/ 1413218 h 3483137"/>
                <a:gd name="connsiteX13-1935" fmla="*/ 3573687 w 4032576"/>
                <a:gd name="connsiteY13-1936" fmla="*/ 891472 h 3483137"/>
                <a:gd name="connsiteX14-1937" fmla="*/ 3584445 w 4032576"/>
                <a:gd name="connsiteY14-1938" fmla="*/ 488060 h 3483137"/>
                <a:gd name="connsiteX15-1939" fmla="*/ 2895955 w 4032576"/>
                <a:gd name="connsiteY15-1940" fmla="*/ 41618 h 3483137"/>
                <a:gd name="connsiteX16-1941" fmla="*/ 2390346 w 4032576"/>
                <a:gd name="connsiteY16-1942" fmla="*/ 197604 h 3483137"/>
                <a:gd name="connsiteX17-1943" fmla="*/ 1847085 w 4032576"/>
                <a:gd name="connsiteY17-1944" fmla="*/ 143816 h 3483137"/>
                <a:gd name="connsiteX0-1945" fmla="*/ 1847085 w 4032576"/>
                <a:gd name="connsiteY0-1946" fmla="*/ 143816 h 3483137"/>
                <a:gd name="connsiteX1-1947" fmla="*/ 932684 w 4032576"/>
                <a:gd name="connsiteY1-1948" fmla="*/ 305181 h 3483137"/>
                <a:gd name="connsiteX2-1949" fmla="*/ 690637 w 4032576"/>
                <a:gd name="connsiteY2-1950" fmla="*/ 762380 h 3483137"/>
                <a:gd name="connsiteX3-1951" fmla="*/ 233437 w 4032576"/>
                <a:gd name="connsiteY3-1952" fmla="*/ 1311020 h 3483137"/>
                <a:gd name="connsiteX4-1953" fmla="*/ 125861 w 4032576"/>
                <a:gd name="connsiteY4-1954" fmla="*/ 2112465 h 3483137"/>
                <a:gd name="connsiteX5-1955" fmla="*/ 825108 w 4032576"/>
                <a:gd name="connsiteY5-1956" fmla="*/ 2774060 h 3483137"/>
                <a:gd name="connsiteX6-1957" fmla="*/ 1502840 w 4032576"/>
                <a:gd name="connsiteY6-1958" fmla="*/ 3419519 h 3483137"/>
                <a:gd name="connsiteX7-1959" fmla="*/ 2492543 w 4032576"/>
                <a:gd name="connsiteY7-1960" fmla="*/ 3349595 h 3483137"/>
                <a:gd name="connsiteX8-1961" fmla="*/ 3326261 w 4032576"/>
                <a:gd name="connsiteY8-1962" fmla="*/ 3441035 h 3483137"/>
                <a:gd name="connsiteX9-1963" fmla="*/ 3724294 w 4032576"/>
                <a:gd name="connsiteY9-1964" fmla="*/ 3166714 h 3483137"/>
                <a:gd name="connsiteX10-1965" fmla="*/ 3692021 w 4032576"/>
                <a:gd name="connsiteY10-1966" fmla="*/ 2526634 h 3483137"/>
                <a:gd name="connsiteX11-1967" fmla="*/ 3966341 w 4032576"/>
                <a:gd name="connsiteY11-1968" fmla="*/ 2096328 h 3483137"/>
                <a:gd name="connsiteX12-1969" fmla="*/ 3815734 w 4032576"/>
                <a:gd name="connsiteY12-1970" fmla="*/ 1413218 h 3483137"/>
                <a:gd name="connsiteX13-1971" fmla="*/ 3573687 w 4032576"/>
                <a:gd name="connsiteY13-1972" fmla="*/ 891472 h 3483137"/>
                <a:gd name="connsiteX14-1973" fmla="*/ 3584445 w 4032576"/>
                <a:gd name="connsiteY14-1974" fmla="*/ 488060 h 3483137"/>
                <a:gd name="connsiteX15-1975" fmla="*/ 2895955 w 4032576"/>
                <a:gd name="connsiteY15-1976" fmla="*/ 41618 h 3483137"/>
                <a:gd name="connsiteX16-1977" fmla="*/ 2390346 w 4032576"/>
                <a:gd name="connsiteY16-1978" fmla="*/ 197604 h 3483137"/>
                <a:gd name="connsiteX17-1979" fmla="*/ 1847085 w 4032576"/>
                <a:gd name="connsiteY17-1980" fmla="*/ 143816 h 3483137"/>
                <a:gd name="connsiteX0-1981" fmla="*/ 1847085 w 4032576"/>
                <a:gd name="connsiteY0-1982" fmla="*/ 143816 h 3483137"/>
                <a:gd name="connsiteX1-1983" fmla="*/ 932684 w 4032576"/>
                <a:gd name="connsiteY1-1984" fmla="*/ 305181 h 3483137"/>
                <a:gd name="connsiteX2-1985" fmla="*/ 690637 w 4032576"/>
                <a:gd name="connsiteY2-1986" fmla="*/ 762380 h 3483137"/>
                <a:gd name="connsiteX3-1987" fmla="*/ 233437 w 4032576"/>
                <a:gd name="connsiteY3-1988" fmla="*/ 1311020 h 3483137"/>
                <a:gd name="connsiteX4-1989" fmla="*/ 125861 w 4032576"/>
                <a:gd name="connsiteY4-1990" fmla="*/ 2112465 h 3483137"/>
                <a:gd name="connsiteX5-1991" fmla="*/ 825108 w 4032576"/>
                <a:gd name="connsiteY5-1992" fmla="*/ 2774060 h 3483137"/>
                <a:gd name="connsiteX6-1993" fmla="*/ 1502840 w 4032576"/>
                <a:gd name="connsiteY6-1994" fmla="*/ 3419519 h 3483137"/>
                <a:gd name="connsiteX7-1995" fmla="*/ 2492543 w 4032576"/>
                <a:gd name="connsiteY7-1996" fmla="*/ 3349595 h 3483137"/>
                <a:gd name="connsiteX8-1997" fmla="*/ 3326261 w 4032576"/>
                <a:gd name="connsiteY8-1998" fmla="*/ 3441035 h 3483137"/>
                <a:gd name="connsiteX9-1999" fmla="*/ 3724294 w 4032576"/>
                <a:gd name="connsiteY9-2000" fmla="*/ 3166714 h 3483137"/>
                <a:gd name="connsiteX10-2001" fmla="*/ 3692021 w 4032576"/>
                <a:gd name="connsiteY10-2002" fmla="*/ 2526634 h 3483137"/>
                <a:gd name="connsiteX11-2003" fmla="*/ 3966341 w 4032576"/>
                <a:gd name="connsiteY11-2004" fmla="*/ 2096328 h 3483137"/>
                <a:gd name="connsiteX12-2005" fmla="*/ 3815734 w 4032576"/>
                <a:gd name="connsiteY12-2006" fmla="*/ 1413218 h 3483137"/>
                <a:gd name="connsiteX13-2007" fmla="*/ 3573687 w 4032576"/>
                <a:gd name="connsiteY13-2008" fmla="*/ 891472 h 3483137"/>
                <a:gd name="connsiteX14-2009" fmla="*/ 3584445 w 4032576"/>
                <a:gd name="connsiteY14-2010" fmla="*/ 488060 h 3483137"/>
                <a:gd name="connsiteX15-2011" fmla="*/ 2895955 w 4032576"/>
                <a:gd name="connsiteY15-2012" fmla="*/ 41618 h 3483137"/>
                <a:gd name="connsiteX16-2013" fmla="*/ 2390346 w 4032576"/>
                <a:gd name="connsiteY16-2014" fmla="*/ 197604 h 3483137"/>
                <a:gd name="connsiteX17-2015" fmla="*/ 1847085 w 4032576"/>
                <a:gd name="connsiteY17-2016" fmla="*/ 143816 h 3483137"/>
                <a:gd name="connsiteX0-2017" fmla="*/ 1863409 w 4048900"/>
                <a:gd name="connsiteY0-2018" fmla="*/ 143816 h 3483137"/>
                <a:gd name="connsiteX1-2019" fmla="*/ 949008 w 4048900"/>
                <a:gd name="connsiteY1-2020" fmla="*/ 305181 h 3483137"/>
                <a:gd name="connsiteX2-2021" fmla="*/ 706961 w 4048900"/>
                <a:gd name="connsiteY2-2022" fmla="*/ 762380 h 3483137"/>
                <a:gd name="connsiteX3-2023" fmla="*/ 249761 w 4048900"/>
                <a:gd name="connsiteY3-2024" fmla="*/ 1311020 h 3483137"/>
                <a:gd name="connsiteX4-2025" fmla="*/ 121084 w 4048900"/>
                <a:gd name="connsiteY4-2026" fmla="*/ 2119498 h 3483137"/>
                <a:gd name="connsiteX5-2027" fmla="*/ 841432 w 4048900"/>
                <a:gd name="connsiteY5-2028" fmla="*/ 2774060 h 3483137"/>
                <a:gd name="connsiteX6-2029" fmla="*/ 1519164 w 4048900"/>
                <a:gd name="connsiteY6-2030" fmla="*/ 3419519 h 3483137"/>
                <a:gd name="connsiteX7-2031" fmla="*/ 2508867 w 4048900"/>
                <a:gd name="connsiteY7-2032" fmla="*/ 3349595 h 3483137"/>
                <a:gd name="connsiteX8-2033" fmla="*/ 3342585 w 4048900"/>
                <a:gd name="connsiteY8-2034" fmla="*/ 3441035 h 3483137"/>
                <a:gd name="connsiteX9-2035" fmla="*/ 3740618 w 4048900"/>
                <a:gd name="connsiteY9-2036" fmla="*/ 3166714 h 3483137"/>
                <a:gd name="connsiteX10-2037" fmla="*/ 3708345 w 4048900"/>
                <a:gd name="connsiteY10-2038" fmla="*/ 2526634 h 3483137"/>
                <a:gd name="connsiteX11-2039" fmla="*/ 3982665 w 4048900"/>
                <a:gd name="connsiteY11-2040" fmla="*/ 2096328 h 3483137"/>
                <a:gd name="connsiteX12-2041" fmla="*/ 3832058 w 4048900"/>
                <a:gd name="connsiteY12-2042" fmla="*/ 1413218 h 3483137"/>
                <a:gd name="connsiteX13-2043" fmla="*/ 3590011 w 4048900"/>
                <a:gd name="connsiteY13-2044" fmla="*/ 891472 h 3483137"/>
                <a:gd name="connsiteX14-2045" fmla="*/ 3600769 w 4048900"/>
                <a:gd name="connsiteY14-2046" fmla="*/ 488060 h 3483137"/>
                <a:gd name="connsiteX15-2047" fmla="*/ 2912279 w 4048900"/>
                <a:gd name="connsiteY15-2048" fmla="*/ 41618 h 3483137"/>
                <a:gd name="connsiteX16-2049" fmla="*/ 2406670 w 4048900"/>
                <a:gd name="connsiteY16-2050" fmla="*/ 197604 h 3483137"/>
                <a:gd name="connsiteX17-2051" fmla="*/ 1863409 w 4048900"/>
                <a:gd name="connsiteY17-2052" fmla="*/ 143816 h 3483137"/>
                <a:gd name="connsiteX0-2053" fmla="*/ 1835513 w 4021004"/>
                <a:gd name="connsiteY0-2054" fmla="*/ 143816 h 3483137"/>
                <a:gd name="connsiteX1-2055" fmla="*/ 921112 w 4021004"/>
                <a:gd name="connsiteY1-2056" fmla="*/ 305181 h 3483137"/>
                <a:gd name="connsiteX2-2057" fmla="*/ 679065 w 4021004"/>
                <a:gd name="connsiteY2-2058" fmla="*/ 762380 h 3483137"/>
                <a:gd name="connsiteX3-2059" fmla="*/ 221865 w 4021004"/>
                <a:gd name="connsiteY3-2060" fmla="*/ 1311020 h 3483137"/>
                <a:gd name="connsiteX4-2061" fmla="*/ 93188 w 4021004"/>
                <a:gd name="connsiteY4-2062" fmla="*/ 2119498 h 3483137"/>
                <a:gd name="connsiteX5-2063" fmla="*/ 813536 w 4021004"/>
                <a:gd name="connsiteY5-2064" fmla="*/ 2774060 h 3483137"/>
                <a:gd name="connsiteX6-2065" fmla="*/ 1491268 w 4021004"/>
                <a:gd name="connsiteY6-2066" fmla="*/ 3419519 h 3483137"/>
                <a:gd name="connsiteX7-2067" fmla="*/ 2480971 w 4021004"/>
                <a:gd name="connsiteY7-2068" fmla="*/ 3349595 h 3483137"/>
                <a:gd name="connsiteX8-2069" fmla="*/ 3314689 w 4021004"/>
                <a:gd name="connsiteY8-2070" fmla="*/ 3441035 h 3483137"/>
                <a:gd name="connsiteX9-2071" fmla="*/ 3712722 w 4021004"/>
                <a:gd name="connsiteY9-2072" fmla="*/ 3166714 h 3483137"/>
                <a:gd name="connsiteX10-2073" fmla="*/ 3680449 w 4021004"/>
                <a:gd name="connsiteY10-2074" fmla="*/ 2526634 h 3483137"/>
                <a:gd name="connsiteX11-2075" fmla="*/ 3954769 w 4021004"/>
                <a:gd name="connsiteY11-2076" fmla="*/ 2096328 h 3483137"/>
                <a:gd name="connsiteX12-2077" fmla="*/ 3804162 w 4021004"/>
                <a:gd name="connsiteY12-2078" fmla="*/ 1413218 h 3483137"/>
                <a:gd name="connsiteX13-2079" fmla="*/ 3562115 w 4021004"/>
                <a:gd name="connsiteY13-2080" fmla="*/ 891472 h 3483137"/>
                <a:gd name="connsiteX14-2081" fmla="*/ 3572873 w 4021004"/>
                <a:gd name="connsiteY14-2082" fmla="*/ 488060 h 3483137"/>
                <a:gd name="connsiteX15-2083" fmla="*/ 2884383 w 4021004"/>
                <a:gd name="connsiteY15-2084" fmla="*/ 41618 h 3483137"/>
                <a:gd name="connsiteX16-2085" fmla="*/ 2378774 w 4021004"/>
                <a:gd name="connsiteY16-2086" fmla="*/ 197604 h 3483137"/>
                <a:gd name="connsiteX17-2087" fmla="*/ 1835513 w 4021004"/>
                <a:gd name="connsiteY17-2088" fmla="*/ 143816 h 3483137"/>
                <a:gd name="connsiteX0-2089" fmla="*/ 1847898 w 4033389"/>
                <a:gd name="connsiteY0-2090" fmla="*/ 143816 h 3483137"/>
                <a:gd name="connsiteX1-2091" fmla="*/ 933497 w 4033389"/>
                <a:gd name="connsiteY1-2092" fmla="*/ 305181 h 3483137"/>
                <a:gd name="connsiteX2-2093" fmla="*/ 691450 w 4033389"/>
                <a:gd name="connsiteY2-2094" fmla="*/ 762380 h 3483137"/>
                <a:gd name="connsiteX3-2095" fmla="*/ 234250 w 4033389"/>
                <a:gd name="connsiteY3-2096" fmla="*/ 1311020 h 3483137"/>
                <a:gd name="connsiteX4-2097" fmla="*/ 105573 w 4033389"/>
                <a:gd name="connsiteY4-2098" fmla="*/ 2119498 h 3483137"/>
                <a:gd name="connsiteX5-2099" fmla="*/ 825921 w 4033389"/>
                <a:gd name="connsiteY5-2100" fmla="*/ 2774060 h 3483137"/>
                <a:gd name="connsiteX6-2101" fmla="*/ 1503653 w 4033389"/>
                <a:gd name="connsiteY6-2102" fmla="*/ 3419519 h 3483137"/>
                <a:gd name="connsiteX7-2103" fmla="*/ 2493356 w 4033389"/>
                <a:gd name="connsiteY7-2104" fmla="*/ 3349595 h 3483137"/>
                <a:gd name="connsiteX8-2105" fmla="*/ 3327074 w 4033389"/>
                <a:gd name="connsiteY8-2106" fmla="*/ 3441035 h 3483137"/>
                <a:gd name="connsiteX9-2107" fmla="*/ 3725107 w 4033389"/>
                <a:gd name="connsiteY9-2108" fmla="*/ 3166714 h 3483137"/>
                <a:gd name="connsiteX10-2109" fmla="*/ 3692834 w 4033389"/>
                <a:gd name="connsiteY10-2110" fmla="*/ 2526634 h 3483137"/>
                <a:gd name="connsiteX11-2111" fmla="*/ 3967154 w 4033389"/>
                <a:gd name="connsiteY11-2112" fmla="*/ 2096328 h 3483137"/>
                <a:gd name="connsiteX12-2113" fmla="*/ 3816547 w 4033389"/>
                <a:gd name="connsiteY12-2114" fmla="*/ 1413218 h 3483137"/>
                <a:gd name="connsiteX13-2115" fmla="*/ 3574500 w 4033389"/>
                <a:gd name="connsiteY13-2116" fmla="*/ 891472 h 3483137"/>
                <a:gd name="connsiteX14-2117" fmla="*/ 3585258 w 4033389"/>
                <a:gd name="connsiteY14-2118" fmla="*/ 488060 h 3483137"/>
                <a:gd name="connsiteX15-2119" fmla="*/ 2896768 w 4033389"/>
                <a:gd name="connsiteY15-2120" fmla="*/ 41618 h 3483137"/>
                <a:gd name="connsiteX16-2121" fmla="*/ 2391159 w 4033389"/>
                <a:gd name="connsiteY16-2122" fmla="*/ 197604 h 3483137"/>
                <a:gd name="connsiteX17-2123" fmla="*/ 1847898 w 4033389"/>
                <a:gd name="connsiteY17-2124" fmla="*/ 143816 h 3483137"/>
                <a:gd name="connsiteX0-2125" fmla="*/ 1847898 w 4045737"/>
                <a:gd name="connsiteY0-2126" fmla="*/ 143816 h 3483137"/>
                <a:gd name="connsiteX1-2127" fmla="*/ 933497 w 4045737"/>
                <a:gd name="connsiteY1-2128" fmla="*/ 305181 h 3483137"/>
                <a:gd name="connsiteX2-2129" fmla="*/ 691450 w 4045737"/>
                <a:gd name="connsiteY2-2130" fmla="*/ 762380 h 3483137"/>
                <a:gd name="connsiteX3-2131" fmla="*/ 234250 w 4045737"/>
                <a:gd name="connsiteY3-2132" fmla="*/ 1311020 h 3483137"/>
                <a:gd name="connsiteX4-2133" fmla="*/ 105573 w 4045737"/>
                <a:gd name="connsiteY4-2134" fmla="*/ 2119498 h 3483137"/>
                <a:gd name="connsiteX5-2135" fmla="*/ 825921 w 4045737"/>
                <a:gd name="connsiteY5-2136" fmla="*/ 2774060 h 3483137"/>
                <a:gd name="connsiteX6-2137" fmla="*/ 1503653 w 4045737"/>
                <a:gd name="connsiteY6-2138" fmla="*/ 3419519 h 3483137"/>
                <a:gd name="connsiteX7-2139" fmla="*/ 2493356 w 4045737"/>
                <a:gd name="connsiteY7-2140" fmla="*/ 3349595 h 3483137"/>
                <a:gd name="connsiteX8-2141" fmla="*/ 3327074 w 4045737"/>
                <a:gd name="connsiteY8-2142" fmla="*/ 3441035 h 3483137"/>
                <a:gd name="connsiteX9-2143" fmla="*/ 3725107 w 4045737"/>
                <a:gd name="connsiteY9-2144" fmla="*/ 3166714 h 3483137"/>
                <a:gd name="connsiteX10-2145" fmla="*/ 3692834 w 4045737"/>
                <a:gd name="connsiteY10-2146" fmla="*/ 2526634 h 3483137"/>
                <a:gd name="connsiteX11-2147" fmla="*/ 3967154 w 4045737"/>
                <a:gd name="connsiteY11-2148" fmla="*/ 2096328 h 3483137"/>
                <a:gd name="connsiteX12-2149" fmla="*/ 3816547 w 4045737"/>
                <a:gd name="connsiteY12-2150" fmla="*/ 1413218 h 3483137"/>
                <a:gd name="connsiteX13-2151" fmla="*/ 3574500 w 4045737"/>
                <a:gd name="connsiteY13-2152" fmla="*/ 891472 h 3483137"/>
                <a:gd name="connsiteX14-2153" fmla="*/ 3585258 w 4045737"/>
                <a:gd name="connsiteY14-2154" fmla="*/ 488060 h 3483137"/>
                <a:gd name="connsiteX15-2155" fmla="*/ 2896768 w 4045737"/>
                <a:gd name="connsiteY15-2156" fmla="*/ 41618 h 3483137"/>
                <a:gd name="connsiteX16-2157" fmla="*/ 2391159 w 4045737"/>
                <a:gd name="connsiteY16-2158" fmla="*/ 197604 h 3483137"/>
                <a:gd name="connsiteX17-2159" fmla="*/ 1847898 w 4045737"/>
                <a:gd name="connsiteY17-2160" fmla="*/ 143816 h 3483137"/>
                <a:gd name="connsiteX0-2161" fmla="*/ 1847898 w 4045737"/>
                <a:gd name="connsiteY0-2162" fmla="*/ 143816 h 3483137"/>
                <a:gd name="connsiteX1-2163" fmla="*/ 933497 w 4045737"/>
                <a:gd name="connsiteY1-2164" fmla="*/ 305181 h 3483137"/>
                <a:gd name="connsiteX2-2165" fmla="*/ 691450 w 4045737"/>
                <a:gd name="connsiteY2-2166" fmla="*/ 762380 h 3483137"/>
                <a:gd name="connsiteX3-2167" fmla="*/ 234250 w 4045737"/>
                <a:gd name="connsiteY3-2168" fmla="*/ 1311020 h 3483137"/>
                <a:gd name="connsiteX4-2169" fmla="*/ 105573 w 4045737"/>
                <a:gd name="connsiteY4-2170" fmla="*/ 2119498 h 3483137"/>
                <a:gd name="connsiteX5-2171" fmla="*/ 825921 w 4045737"/>
                <a:gd name="connsiteY5-2172" fmla="*/ 2774060 h 3483137"/>
                <a:gd name="connsiteX6-2173" fmla="*/ 1503653 w 4045737"/>
                <a:gd name="connsiteY6-2174" fmla="*/ 3419519 h 3483137"/>
                <a:gd name="connsiteX7-2175" fmla="*/ 2493356 w 4045737"/>
                <a:gd name="connsiteY7-2176" fmla="*/ 3349595 h 3483137"/>
                <a:gd name="connsiteX8-2177" fmla="*/ 3334108 w 4045737"/>
                <a:gd name="connsiteY8-2178" fmla="*/ 3462137 h 3483137"/>
                <a:gd name="connsiteX9-2179" fmla="*/ 3725107 w 4045737"/>
                <a:gd name="connsiteY9-2180" fmla="*/ 3166714 h 3483137"/>
                <a:gd name="connsiteX10-2181" fmla="*/ 3692834 w 4045737"/>
                <a:gd name="connsiteY10-2182" fmla="*/ 2526634 h 3483137"/>
                <a:gd name="connsiteX11-2183" fmla="*/ 3967154 w 4045737"/>
                <a:gd name="connsiteY11-2184" fmla="*/ 2096328 h 3483137"/>
                <a:gd name="connsiteX12-2185" fmla="*/ 3816547 w 4045737"/>
                <a:gd name="connsiteY12-2186" fmla="*/ 1413218 h 3483137"/>
                <a:gd name="connsiteX13-2187" fmla="*/ 3574500 w 4045737"/>
                <a:gd name="connsiteY13-2188" fmla="*/ 891472 h 3483137"/>
                <a:gd name="connsiteX14-2189" fmla="*/ 3585258 w 4045737"/>
                <a:gd name="connsiteY14-2190" fmla="*/ 488060 h 3483137"/>
                <a:gd name="connsiteX15-2191" fmla="*/ 2896768 w 4045737"/>
                <a:gd name="connsiteY15-2192" fmla="*/ 41618 h 3483137"/>
                <a:gd name="connsiteX16-2193" fmla="*/ 2391159 w 4045737"/>
                <a:gd name="connsiteY16-2194" fmla="*/ 197604 h 3483137"/>
                <a:gd name="connsiteX17-2195" fmla="*/ 1847898 w 4045737"/>
                <a:gd name="connsiteY17-2196" fmla="*/ 143816 h 3483137"/>
                <a:gd name="connsiteX0-2197" fmla="*/ 1874114 w 4071953"/>
                <a:gd name="connsiteY0-2198" fmla="*/ 143816 h 3483137"/>
                <a:gd name="connsiteX1-2199" fmla="*/ 959713 w 4071953"/>
                <a:gd name="connsiteY1-2200" fmla="*/ 305181 h 3483137"/>
                <a:gd name="connsiteX2-2201" fmla="*/ 717666 w 4071953"/>
                <a:gd name="connsiteY2-2202" fmla="*/ 762380 h 3483137"/>
                <a:gd name="connsiteX3-2203" fmla="*/ 260466 w 4071953"/>
                <a:gd name="connsiteY3-2204" fmla="*/ 1311020 h 3483137"/>
                <a:gd name="connsiteX4-2205" fmla="*/ 131789 w 4071953"/>
                <a:gd name="connsiteY4-2206" fmla="*/ 2119498 h 3483137"/>
                <a:gd name="connsiteX5-2207" fmla="*/ 852137 w 4071953"/>
                <a:gd name="connsiteY5-2208" fmla="*/ 2774060 h 3483137"/>
                <a:gd name="connsiteX6-2209" fmla="*/ 1529869 w 4071953"/>
                <a:gd name="connsiteY6-2210" fmla="*/ 3419519 h 3483137"/>
                <a:gd name="connsiteX7-2211" fmla="*/ 2519572 w 4071953"/>
                <a:gd name="connsiteY7-2212" fmla="*/ 3349595 h 3483137"/>
                <a:gd name="connsiteX8-2213" fmla="*/ 3360324 w 4071953"/>
                <a:gd name="connsiteY8-2214" fmla="*/ 3462137 h 3483137"/>
                <a:gd name="connsiteX9-2215" fmla="*/ 3751323 w 4071953"/>
                <a:gd name="connsiteY9-2216" fmla="*/ 3166714 h 3483137"/>
                <a:gd name="connsiteX10-2217" fmla="*/ 3719050 w 4071953"/>
                <a:gd name="connsiteY10-2218" fmla="*/ 2526634 h 3483137"/>
                <a:gd name="connsiteX11-2219" fmla="*/ 3993370 w 4071953"/>
                <a:gd name="connsiteY11-2220" fmla="*/ 2096328 h 3483137"/>
                <a:gd name="connsiteX12-2221" fmla="*/ 3842763 w 4071953"/>
                <a:gd name="connsiteY12-2222" fmla="*/ 1413218 h 3483137"/>
                <a:gd name="connsiteX13-2223" fmla="*/ 3600716 w 4071953"/>
                <a:gd name="connsiteY13-2224" fmla="*/ 891472 h 3483137"/>
                <a:gd name="connsiteX14-2225" fmla="*/ 3611474 w 4071953"/>
                <a:gd name="connsiteY14-2226" fmla="*/ 488060 h 3483137"/>
                <a:gd name="connsiteX15-2227" fmla="*/ 2922984 w 4071953"/>
                <a:gd name="connsiteY15-2228" fmla="*/ 41618 h 3483137"/>
                <a:gd name="connsiteX16-2229" fmla="*/ 2417375 w 4071953"/>
                <a:gd name="connsiteY16-2230" fmla="*/ 197604 h 3483137"/>
                <a:gd name="connsiteX17-2231" fmla="*/ 1874114 w 4071953"/>
                <a:gd name="connsiteY17-2232" fmla="*/ 143816 h 3483137"/>
                <a:gd name="connsiteX0-2233" fmla="*/ 1887847 w 4085686"/>
                <a:gd name="connsiteY0-2234" fmla="*/ 143816 h 3483137"/>
                <a:gd name="connsiteX1-2235" fmla="*/ 973446 w 4085686"/>
                <a:gd name="connsiteY1-2236" fmla="*/ 305181 h 3483137"/>
                <a:gd name="connsiteX2-2237" fmla="*/ 731399 w 4085686"/>
                <a:gd name="connsiteY2-2238" fmla="*/ 762380 h 3483137"/>
                <a:gd name="connsiteX3-2239" fmla="*/ 231996 w 4085686"/>
                <a:gd name="connsiteY3-2240" fmla="*/ 1275851 h 3483137"/>
                <a:gd name="connsiteX4-2241" fmla="*/ 145522 w 4085686"/>
                <a:gd name="connsiteY4-2242" fmla="*/ 2119498 h 3483137"/>
                <a:gd name="connsiteX5-2243" fmla="*/ 865870 w 4085686"/>
                <a:gd name="connsiteY5-2244" fmla="*/ 2774060 h 3483137"/>
                <a:gd name="connsiteX6-2245" fmla="*/ 1543602 w 4085686"/>
                <a:gd name="connsiteY6-2246" fmla="*/ 3419519 h 3483137"/>
                <a:gd name="connsiteX7-2247" fmla="*/ 2533305 w 4085686"/>
                <a:gd name="connsiteY7-2248" fmla="*/ 3349595 h 3483137"/>
                <a:gd name="connsiteX8-2249" fmla="*/ 3374057 w 4085686"/>
                <a:gd name="connsiteY8-2250" fmla="*/ 3462137 h 3483137"/>
                <a:gd name="connsiteX9-2251" fmla="*/ 3765056 w 4085686"/>
                <a:gd name="connsiteY9-2252" fmla="*/ 3166714 h 3483137"/>
                <a:gd name="connsiteX10-2253" fmla="*/ 3732783 w 4085686"/>
                <a:gd name="connsiteY10-2254" fmla="*/ 2526634 h 3483137"/>
                <a:gd name="connsiteX11-2255" fmla="*/ 4007103 w 4085686"/>
                <a:gd name="connsiteY11-2256" fmla="*/ 2096328 h 3483137"/>
                <a:gd name="connsiteX12-2257" fmla="*/ 3856496 w 4085686"/>
                <a:gd name="connsiteY12-2258" fmla="*/ 1413218 h 3483137"/>
                <a:gd name="connsiteX13-2259" fmla="*/ 3614449 w 4085686"/>
                <a:gd name="connsiteY13-2260" fmla="*/ 891472 h 3483137"/>
                <a:gd name="connsiteX14-2261" fmla="*/ 3625207 w 4085686"/>
                <a:gd name="connsiteY14-2262" fmla="*/ 488060 h 3483137"/>
                <a:gd name="connsiteX15-2263" fmla="*/ 2936717 w 4085686"/>
                <a:gd name="connsiteY15-2264" fmla="*/ 41618 h 3483137"/>
                <a:gd name="connsiteX16-2265" fmla="*/ 2431108 w 4085686"/>
                <a:gd name="connsiteY16-2266" fmla="*/ 197604 h 3483137"/>
                <a:gd name="connsiteX17-2267" fmla="*/ 1887847 w 4085686"/>
                <a:gd name="connsiteY17-2268" fmla="*/ 143816 h 3483137"/>
                <a:gd name="connsiteX0-2269" fmla="*/ 1879987 w 4077826"/>
                <a:gd name="connsiteY0-2270" fmla="*/ 143816 h 3483137"/>
                <a:gd name="connsiteX1-2271" fmla="*/ 965586 w 4077826"/>
                <a:gd name="connsiteY1-2272" fmla="*/ 305181 h 3483137"/>
                <a:gd name="connsiteX2-2273" fmla="*/ 723539 w 4077826"/>
                <a:gd name="connsiteY2-2274" fmla="*/ 762380 h 3483137"/>
                <a:gd name="connsiteX3-2275" fmla="*/ 224136 w 4077826"/>
                <a:gd name="connsiteY3-2276" fmla="*/ 1275851 h 3483137"/>
                <a:gd name="connsiteX4-2277" fmla="*/ 137662 w 4077826"/>
                <a:gd name="connsiteY4-2278" fmla="*/ 2119498 h 3483137"/>
                <a:gd name="connsiteX5-2279" fmla="*/ 858010 w 4077826"/>
                <a:gd name="connsiteY5-2280" fmla="*/ 2774060 h 3483137"/>
                <a:gd name="connsiteX6-2281" fmla="*/ 1535742 w 4077826"/>
                <a:gd name="connsiteY6-2282" fmla="*/ 3419519 h 3483137"/>
                <a:gd name="connsiteX7-2283" fmla="*/ 2525445 w 4077826"/>
                <a:gd name="connsiteY7-2284" fmla="*/ 3349595 h 3483137"/>
                <a:gd name="connsiteX8-2285" fmla="*/ 3366197 w 4077826"/>
                <a:gd name="connsiteY8-2286" fmla="*/ 3462137 h 3483137"/>
                <a:gd name="connsiteX9-2287" fmla="*/ 3757196 w 4077826"/>
                <a:gd name="connsiteY9-2288" fmla="*/ 3166714 h 3483137"/>
                <a:gd name="connsiteX10-2289" fmla="*/ 3724923 w 4077826"/>
                <a:gd name="connsiteY10-2290" fmla="*/ 2526634 h 3483137"/>
                <a:gd name="connsiteX11-2291" fmla="*/ 3999243 w 4077826"/>
                <a:gd name="connsiteY11-2292" fmla="*/ 2096328 h 3483137"/>
                <a:gd name="connsiteX12-2293" fmla="*/ 3848636 w 4077826"/>
                <a:gd name="connsiteY12-2294" fmla="*/ 1413218 h 3483137"/>
                <a:gd name="connsiteX13-2295" fmla="*/ 3606589 w 4077826"/>
                <a:gd name="connsiteY13-2296" fmla="*/ 891472 h 3483137"/>
                <a:gd name="connsiteX14-2297" fmla="*/ 3617347 w 4077826"/>
                <a:gd name="connsiteY14-2298" fmla="*/ 488060 h 3483137"/>
                <a:gd name="connsiteX15-2299" fmla="*/ 2928857 w 4077826"/>
                <a:gd name="connsiteY15-2300" fmla="*/ 41618 h 3483137"/>
                <a:gd name="connsiteX16-2301" fmla="*/ 2423248 w 4077826"/>
                <a:gd name="connsiteY16-2302" fmla="*/ 197604 h 3483137"/>
                <a:gd name="connsiteX17-2303" fmla="*/ 1879987 w 4077826"/>
                <a:gd name="connsiteY17-2304" fmla="*/ 143816 h 3483137"/>
                <a:gd name="connsiteX0-2305" fmla="*/ 1870766 w 4068605"/>
                <a:gd name="connsiteY0-2306" fmla="*/ 143816 h 3483137"/>
                <a:gd name="connsiteX1-2307" fmla="*/ 956365 w 4068605"/>
                <a:gd name="connsiteY1-2308" fmla="*/ 305181 h 3483137"/>
                <a:gd name="connsiteX2-2309" fmla="*/ 714318 w 4068605"/>
                <a:gd name="connsiteY2-2310" fmla="*/ 762380 h 3483137"/>
                <a:gd name="connsiteX3-2311" fmla="*/ 214915 w 4068605"/>
                <a:gd name="connsiteY3-2312" fmla="*/ 1275851 h 3483137"/>
                <a:gd name="connsiteX4-2313" fmla="*/ 128441 w 4068605"/>
                <a:gd name="connsiteY4-2314" fmla="*/ 2119498 h 3483137"/>
                <a:gd name="connsiteX5-2315" fmla="*/ 848789 w 4068605"/>
                <a:gd name="connsiteY5-2316" fmla="*/ 2774060 h 3483137"/>
                <a:gd name="connsiteX6-2317" fmla="*/ 1526521 w 4068605"/>
                <a:gd name="connsiteY6-2318" fmla="*/ 3419519 h 3483137"/>
                <a:gd name="connsiteX7-2319" fmla="*/ 2516224 w 4068605"/>
                <a:gd name="connsiteY7-2320" fmla="*/ 3349595 h 3483137"/>
                <a:gd name="connsiteX8-2321" fmla="*/ 3356976 w 4068605"/>
                <a:gd name="connsiteY8-2322" fmla="*/ 3462137 h 3483137"/>
                <a:gd name="connsiteX9-2323" fmla="*/ 3747975 w 4068605"/>
                <a:gd name="connsiteY9-2324" fmla="*/ 3166714 h 3483137"/>
                <a:gd name="connsiteX10-2325" fmla="*/ 3715702 w 4068605"/>
                <a:gd name="connsiteY10-2326" fmla="*/ 2526634 h 3483137"/>
                <a:gd name="connsiteX11-2327" fmla="*/ 3990022 w 4068605"/>
                <a:gd name="connsiteY11-2328" fmla="*/ 2096328 h 3483137"/>
                <a:gd name="connsiteX12-2329" fmla="*/ 3839415 w 4068605"/>
                <a:gd name="connsiteY12-2330" fmla="*/ 1413218 h 3483137"/>
                <a:gd name="connsiteX13-2331" fmla="*/ 3597368 w 4068605"/>
                <a:gd name="connsiteY13-2332" fmla="*/ 891472 h 3483137"/>
                <a:gd name="connsiteX14-2333" fmla="*/ 3608126 w 4068605"/>
                <a:gd name="connsiteY14-2334" fmla="*/ 488060 h 3483137"/>
                <a:gd name="connsiteX15-2335" fmla="*/ 2919636 w 4068605"/>
                <a:gd name="connsiteY15-2336" fmla="*/ 41618 h 3483137"/>
                <a:gd name="connsiteX16-2337" fmla="*/ 2414027 w 4068605"/>
                <a:gd name="connsiteY16-2338" fmla="*/ 197604 h 3483137"/>
                <a:gd name="connsiteX17-2339" fmla="*/ 1870766 w 4068605"/>
                <a:gd name="connsiteY17-2340" fmla="*/ 143816 h 3483137"/>
                <a:gd name="connsiteX0-2341" fmla="*/ 1955172 w 4068605"/>
                <a:gd name="connsiteY0-2342" fmla="*/ 143816 h 3483137"/>
                <a:gd name="connsiteX1-2343" fmla="*/ 956365 w 4068605"/>
                <a:gd name="connsiteY1-2344" fmla="*/ 305181 h 3483137"/>
                <a:gd name="connsiteX2-2345" fmla="*/ 714318 w 4068605"/>
                <a:gd name="connsiteY2-2346" fmla="*/ 762380 h 3483137"/>
                <a:gd name="connsiteX3-2347" fmla="*/ 214915 w 4068605"/>
                <a:gd name="connsiteY3-2348" fmla="*/ 1275851 h 3483137"/>
                <a:gd name="connsiteX4-2349" fmla="*/ 128441 w 4068605"/>
                <a:gd name="connsiteY4-2350" fmla="*/ 2119498 h 3483137"/>
                <a:gd name="connsiteX5-2351" fmla="*/ 848789 w 4068605"/>
                <a:gd name="connsiteY5-2352" fmla="*/ 2774060 h 3483137"/>
                <a:gd name="connsiteX6-2353" fmla="*/ 1526521 w 4068605"/>
                <a:gd name="connsiteY6-2354" fmla="*/ 3419519 h 3483137"/>
                <a:gd name="connsiteX7-2355" fmla="*/ 2516224 w 4068605"/>
                <a:gd name="connsiteY7-2356" fmla="*/ 3349595 h 3483137"/>
                <a:gd name="connsiteX8-2357" fmla="*/ 3356976 w 4068605"/>
                <a:gd name="connsiteY8-2358" fmla="*/ 3462137 h 3483137"/>
                <a:gd name="connsiteX9-2359" fmla="*/ 3747975 w 4068605"/>
                <a:gd name="connsiteY9-2360" fmla="*/ 3166714 h 3483137"/>
                <a:gd name="connsiteX10-2361" fmla="*/ 3715702 w 4068605"/>
                <a:gd name="connsiteY10-2362" fmla="*/ 2526634 h 3483137"/>
                <a:gd name="connsiteX11-2363" fmla="*/ 3990022 w 4068605"/>
                <a:gd name="connsiteY11-2364" fmla="*/ 2096328 h 3483137"/>
                <a:gd name="connsiteX12-2365" fmla="*/ 3839415 w 4068605"/>
                <a:gd name="connsiteY12-2366" fmla="*/ 1413218 h 3483137"/>
                <a:gd name="connsiteX13-2367" fmla="*/ 3597368 w 4068605"/>
                <a:gd name="connsiteY13-2368" fmla="*/ 891472 h 3483137"/>
                <a:gd name="connsiteX14-2369" fmla="*/ 3608126 w 4068605"/>
                <a:gd name="connsiteY14-2370" fmla="*/ 488060 h 3483137"/>
                <a:gd name="connsiteX15-2371" fmla="*/ 2919636 w 4068605"/>
                <a:gd name="connsiteY15-2372" fmla="*/ 41618 h 3483137"/>
                <a:gd name="connsiteX16-2373" fmla="*/ 2414027 w 4068605"/>
                <a:gd name="connsiteY16-2374" fmla="*/ 197604 h 3483137"/>
                <a:gd name="connsiteX17-2375" fmla="*/ 1955172 w 4068605"/>
                <a:gd name="connsiteY17-2376" fmla="*/ 143816 h 3483137"/>
                <a:gd name="connsiteX0-2377" fmla="*/ 1955172 w 4068605"/>
                <a:gd name="connsiteY0-2378" fmla="*/ 143816 h 3483137"/>
                <a:gd name="connsiteX1-2379" fmla="*/ 956365 w 4068605"/>
                <a:gd name="connsiteY1-2380" fmla="*/ 305181 h 3483137"/>
                <a:gd name="connsiteX2-2381" fmla="*/ 714318 w 4068605"/>
                <a:gd name="connsiteY2-2382" fmla="*/ 762380 h 3483137"/>
                <a:gd name="connsiteX3-2383" fmla="*/ 214915 w 4068605"/>
                <a:gd name="connsiteY3-2384" fmla="*/ 1275851 h 3483137"/>
                <a:gd name="connsiteX4-2385" fmla="*/ 128441 w 4068605"/>
                <a:gd name="connsiteY4-2386" fmla="*/ 2119498 h 3483137"/>
                <a:gd name="connsiteX5-2387" fmla="*/ 848789 w 4068605"/>
                <a:gd name="connsiteY5-2388" fmla="*/ 2774060 h 3483137"/>
                <a:gd name="connsiteX6-2389" fmla="*/ 1526521 w 4068605"/>
                <a:gd name="connsiteY6-2390" fmla="*/ 3419519 h 3483137"/>
                <a:gd name="connsiteX7-2391" fmla="*/ 2516224 w 4068605"/>
                <a:gd name="connsiteY7-2392" fmla="*/ 3349595 h 3483137"/>
                <a:gd name="connsiteX8-2393" fmla="*/ 3356976 w 4068605"/>
                <a:gd name="connsiteY8-2394" fmla="*/ 3462137 h 3483137"/>
                <a:gd name="connsiteX9-2395" fmla="*/ 3747975 w 4068605"/>
                <a:gd name="connsiteY9-2396" fmla="*/ 3166714 h 3483137"/>
                <a:gd name="connsiteX10-2397" fmla="*/ 3715702 w 4068605"/>
                <a:gd name="connsiteY10-2398" fmla="*/ 2526634 h 3483137"/>
                <a:gd name="connsiteX11-2399" fmla="*/ 3990022 w 4068605"/>
                <a:gd name="connsiteY11-2400" fmla="*/ 2096328 h 3483137"/>
                <a:gd name="connsiteX12-2401" fmla="*/ 3839415 w 4068605"/>
                <a:gd name="connsiteY12-2402" fmla="*/ 1413218 h 3483137"/>
                <a:gd name="connsiteX13-2403" fmla="*/ 3597368 w 4068605"/>
                <a:gd name="connsiteY13-2404" fmla="*/ 891472 h 3483137"/>
                <a:gd name="connsiteX14-2405" fmla="*/ 3608126 w 4068605"/>
                <a:gd name="connsiteY14-2406" fmla="*/ 488060 h 3483137"/>
                <a:gd name="connsiteX15-2407" fmla="*/ 2919636 w 4068605"/>
                <a:gd name="connsiteY15-2408" fmla="*/ 41618 h 3483137"/>
                <a:gd name="connsiteX16-2409" fmla="*/ 2512501 w 4068605"/>
                <a:gd name="connsiteY16-2410" fmla="*/ 148367 h 3483137"/>
                <a:gd name="connsiteX17-2411" fmla="*/ 1955172 w 4068605"/>
                <a:gd name="connsiteY17-2412" fmla="*/ 143816 h 3483137"/>
                <a:gd name="connsiteX0-2413" fmla="*/ 1955172 w 4068605"/>
                <a:gd name="connsiteY0-2414" fmla="*/ 172815 h 3512136"/>
                <a:gd name="connsiteX1-2415" fmla="*/ 956365 w 4068605"/>
                <a:gd name="connsiteY1-2416" fmla="*/ 334180 h 3512136"/>
                <a:gd name="connsiteX2-2417" fmla="*/ 714318 w 4068605"/>
                <a:gd name="connsiteY2-2418" fmla="*/ 791379 h 3512136"/>
                <a:gd name="connsiteX3-2419" fmla="*/ 214915 w 4068605"/>
                <a:gd name="connsiteY3-2420" fmla="*/ 1304850 h 3512136"/>
                <a:gd name="connsiteX4-2421" fmla="*/ 128441 w 4068605"/>
                <a:gd name="connsiteY4-2422" fmla="*/ 2148497 h 3512136"/>
                <a:gd name="connsiteX5-2423" fmla="*/ 848789 w 4068605"/>
                <a:gd name="connsiteY5-2424" fmla="*/ 2803059 h 3512136"/>
                <a:gd name="connsiteX6-2425" fmla="*/ 1526521 w 4068605"/>
                <a:gd name="connsiteY6-2426" fmla="*/ 3448518 h 3512136"/>
                <a:gd name="connsiteX7-2427" fmla="*/ 2516224 w 4068605"/>
                <a:gd name="connsiteY7-2428" fmla="*/ 3378594 h 3512136"/>
                <a:gd name="connsiteX8-2429" fmla="*/ 3356976 w 4068605"/>
                <a:gd name="connsiteY8-2430" fmla="*/ 3491136 h 3512136"/>
                <a:gd name="connsiteX9-2431" fmla="*/ 3747975 w 4068605"/>
                <a:gd name="connsiteY9-2432" fmla="*/ 3195713 h 3512136"/>
                <a:gd name="connsiteX10-2433" fmla="*/ 3715702 w 4068605"/>
                <a:gd name="connsiteY10-2434" fmla="*/ 2555633 h 3512136"/>
                <a:gd name="connsiteX11-2435" fmla="*/ 3990022 w 4068605"/>
                <a:gd name="connsiteY11-2436" fmla="*/ 2125327 h 3512136"/>
                <a:gd name="connsiteX12-2437" fmla="*/ 3839415 w 4068605"/>
                <a:gd name="connsiteY12-2438" fmla="*/ 1442217 h 3512136"/>
                <a:gd name="connsiteX13-2439" fmla="*/ 3597368 w 4068605"/>
                <a:gd name="connsiteY13-2440" fmla="*/ 920471 h 3512136"/>
                <a:gd name="connsiteX14-2441" fmla="*/ 3608126 w 4068605"/>
                <a:gd name="connsiteY14-2442" fmla="*/ 517059 h 3512136"/>
                <a:gd name="connsiteX15-2443" fmla="*/ 2954805 w 4068605"/>
                <a:gd name="connsiteY15-2444" fmla="*/ 14346 h 3512136"/>
                <a:gd name="connsiteX16-2445" fmla="*/ 2512501 w 4068605"/>
                <a:gd name="connsiteY16-2446" fmla="*/ 177366 h 3512136"/>
                <a:gd name="connsiteX17-2447" fmla="*/ 1955172 w 4068605"/>
                <a:gd name="connsiteY17-2448" fmla="*/ 172815 h 3512136"/>
                <a:gd name="connsiteX0-2449" fmla="*/ 1955172 w 4068605"/>
                <a:gd name="connsiteY0-2450" fmla="*/ 172815 h 3512136"/>
                <a:gd name="connsiteX1-2451" fmla="*/ 956365 w 4068605"/>
                <a:gd name="connsiteY1-2452" fmla="*/ 334180 h 3512136"/>
                <a:gd name="connsiteX2-2453" fmla="*/ 714318 w 4068605"/>
                <a:gd name="connsiteY2-2454" fmla="*/ 791379 h 3512136"/>
                <a:gd name="connsiteX3-2455" fmla="*/ 214915 w 4068605"/>
                <a:gd name="connsiteY3-2456" fmla="*/ 1304850 h 3512136"/>
                <a:gd name="connsiteX4-2457" fmla="*/ 128441 w 4068605"/>
                <a:gd name="connsiteY4-2458" fmla="*/ 2148497 h 3512136"/>
                <a:gd name="connsiteX5-2459" fmla="*/ 848789 w 4068605"/>
                <a:gd name="connsiteY5-2460" fmla="*/ 2803059 h 3512136"/>
                <a:gd name="connsiteX6-2461" fmla="*/ 1526521 w 4068605"/>
                <a:gd name="connsiteY6-2462" fmla="*/ 3448518 h 3512136"/>
                <a:gd name="connsiteX7-2463" fmla="*/ 2516224 w 4068605"/>
                <a:gd name="connsiteY7-2464" fmla="*/ 3378594 h 3512136"/>
                <a:gd name="connsiteX8-2465" fmla="*/ 3356976 w 4068605"/>
                <a:gd name="connsiteY8-2466" fmla="*/ 3491136 h 3512136"/>
                <a:gd name="connsiteX9-2467" fmla="*/ 3747975 w 4068605"/>
                <a:gd name="connsiteY9-2468" fmla="*/ 3195713 h 3512136"/>
                <a:gd name="connsiteX10-2469" fmla="*/ 3715702 w 4068605"/>
                <a:gd name="connsiteY10-2470" fmla="*/ 2555633 h 3512136"/>
                <a:gd name="connsiteX11-2471" fmla="*/ 3990022 w 4068605"/>
                <a:gd name="connsiteY11-2472" fmla="*/ 2125327 h 3512136"/>
                <a:gd name="connsiteX12-2473" fmla="*/ 3839415 w 4068605"/>
                <a:gd name="connsiteY12-2474" fmla="*/ 1442217 h 3512136"/>
                <a:gd name="connsiteX13-2475" fmla="*/ 3597368 w 4068605"/>
                <a:gd name="connsiteY13-2476" fmla="*/ 920471 h 3512136"/>
                <a:gd name="connsiteX14-2477" fmla="*/ 3608126 w 4068605"/>
                <a:gd name="connsiteY14-2478" fmla="*/ 517059 h 3512136"/>
                <a:gd name="connsiteX15-2479" fmla="*/ 2954805 w 4068605"/>
                <a:gd name="connsiteY15-2480" fmla="*/ 14346 h 3512136"/>
                <a:gd name="connsiteX16-2481" fmla="*/ 2498433 w 4068605"/>
                <a:gd name="connsiteY16-2482" fmla="*/ 191646 h 3512136"/>
                <a:gd name="connsiteX17-2483" fmla="*/ 1955172 w 4068605"/>
                <a:gd name="connsiteY17-2484" fmla="*/ 172815 h 3512136"/>
                <a:gd name="connsiteX0-2485" fmla="*/ 1955172 w 4068605"/>
                <a:gd name="connsiteY0-2486" fmla="*/ 172815 h 3512136"/>
                <a:gd name="connsiteX1-2487" fmla="*/ 956365 w 4068605"/>
                <a:gd name="connsiteY1-2488" fmla="*/ 334180 h 3512136"/>
                <a:gd name="connsiteX2-2489" fmla="*/ 714318 w 4068605"/>
                <a:gd name="connsiteY2-2490" fmla="*/ 791379 h 3512136"/>
                <a:gd name="connsiteX3-2491" fmla="*/ 214915 w 4068605"/>
                <a:gd name="connsiteY3-2492" fmla="*/ 1304850 h 3512136"/>
                <a:gd name="connsiteX4-2493" fmla="*/ 128441 w 4068605"/>
                <a:gd name="connsiteY4-2494" fmla="*/ 2148497 h 3512136"/>
                <a:gd name="connsiteX5-2495" fmla="*/ 848789 w 4068605"/>
                <a:gd name="connsiteY5-2496" fmla="*/ 2803059 h 3512136"/>
                <a:gd name="connsiteX6-2497" fmla="*/ 1526521 w 4068605"/>
                <a:gd name="connsiteY6-2498" fmla="*/ 3448518 h 3512136"/>
                <a:gd name="connsiteX7-2499" fmla="*/ 2516224 w 4068605"/>
                <a:gd name="connsiteY7-2500" fmla="*/ 3378594 h 3512136"/>
                <a:gd name="connsiteX8-2501" fmla="*/ 3356976 w 4068605"/>
                <a:gd name="connsiteY8-2502" fmla="*/ 3491136 h 3512136"/>
                <a:gd name="connsiteX9-2503" fmla="*/ 3747975 w 4068605"/>
                <a:gd name="connsiteY9-2504" fmla="*/ 3195713 h 3512136"/>
                <a:gd name="connsiteX10-2505" fmla="*/ 3715702 w 4068605"/>
                <a:gd name="connsiteY10-2506" fmla="*/ 2555633 h 3512136"/>
                <a:gd name="connsiteX11-2507" fmla="*/ 3990022 w 4068605"/>
                <a:gd name="connsiteY11-2508" fmla="*/ 2125327 h 3512136"/>
                <a:gd name="connsiteX12-2509" fmla="*/ 3839415 w 4068605"/>
                <a:gd name="connsiteY12-2510" fmla="*/ 1442217 h 3512136"/>
                <a:gd name="connsiteX13-2511" fmla="*/ 3597368 w 4068605"/>
                <a:gd name="connsiteY13-2512" fmla="*/ 920471 h 3512136"/>
                <a:gd name="connsiteX14-2513" fmla="*/ 3608126 w 4068605"/>
                <a:gd name="connsiteY14-2514" fmla="*/ 517059 h 3512136"/>
                <a:gd name="connsiteX15-2515" fmla="*/ 2954805 w 4068605"/>
                <a:gd name="connsiteY15-2516" fmla="*/ 14346 h 3512136"/>
                <a:gd name="connsiteX16-2517" fmla="*/ 2498433 w 4068605"/>
                <a:gd name="connsiteY16-2518" fmla="*/ 191646 h 3512136"/>
                <a:gd name="connsiteX17-2519" fmla="*/ 1955172 w 4068605"/>
                <a:gd name="connsiteY17-2520" fmla="*/ 172815 h 3512136"/>
                <a:gd name="connsiteX0-2521" fmla="*/ 1955172 w 4068605"/>
                <a:gd name="connsiteY0-2522" fmla="*/ 172815 h 3512136"/>
                <a:gd name="connsiteX1-2523" fmla="*/ 956365 w 4068605"/>
                <a:gd name="connsiteY1-2524" fmla="*/ 334180 h 3512136"/>
                <a:gd name="connsiteX2-2525" fmla="*/ 714318 w 4068605"/>
                <a:gd name="connsiteY2-2526" fmla="*/ 791379 h 3512136"/>
                <a:gd name="connsiteX3-2527" fmla="*/ 214915 w 4068605"/>
                <a:gd name="connsiteY3-2528" fmla="*/ 1304850 h 3512136"/>
                <a:gd name="connsiteX4-2529" fmla="*/ 128441 w 4068605"/>
                <a:gd name="connsiteY4-2530" fmla="*/ 2148497 h 3512136"/>
                <a:gd name="connsiteX5-2531" fmla="*/ 848789 w 4068605"/>
                <a:gd name="connsiteY5-2532" fmla="*/ 2803059 h 3512136"/>
                <a:gd name="connsiteX6-2533" fmla="*/ 1526521 w 4068605"/>
                <a:gd name="connsiteY6-2534" fmla="*/ 3448518 h 3512136"/>
                <a:gd name="connsiteX7-2535" fmla="*/ 2516224 w 4068605"/>
                <a:gd name="connsiteY7-2536" fmla="*/ 3378594 h 3512136"/>
                <a:gd name="connsiteX8-2537" fmla="*/ 3356976 w 4068605"/>
                <a:gd name="connsiteY8-2538" fmla="*/ 3491136 h 3512136"/>
                <a:gd name="connsiteX9-2539" fmla="*/ 3747975 w 4068605"/>
                <a:gd name="connsiteY9-2540" fmla="*/ 3195713 h 3512136"/>
                <a:gd name="connsiteX10-2541" fmla="*/ 3715702 w 4068605"/>
                <a:gd name="connsiteY10-2542" fmla="*/ 2555633 h 3512136"/>
                <a:gd name="connsiteX11-2543" fmla="*/ 3990022 w 4068605"/>
                <a:gd name="connsiteY11-2544" fmla="*/ 2125327 h 3512136"/>
                <a:gd name="connsiteX12-2545" fmla="*/ 3839415 w 4068605"/>
                <a:gd name="connsiteY12-2546" fmla="*/ 1442217 h 3512136"/>
                <a:gd name="connsiteX13-2547" fmla="*/ 3597368 w 4068605"/>
                <a:gd name="connsiteY13-2548" fmla="*/ 920471 h 3512136"/>
                <a:gd name="connsiteX14-2549" fmla="*/ 3608126 w 4068605"/>
                <a:gd name="connsiteY14-2550" fmla="*/ 517059 h 3512136"/>
                <a:gd name="connsiteX15-2551" fmla="*/ 2954805 w 4068605"/>
                <a:gd name="connsiteY15-2552" fmla="*/ 14346 h 3512136"/>
                <a:gd name="connsiteX16-2553" fmla="*/ 2498433 w 4068605"/>
                <a:gd name="connsiteY16-2554" fmla="*/ 191646 h 3512136"/>
                <a:gd name="connsiteX17-2555" fmla="*/ 1955172 w 4068605"/>
                <a:gd name="connsiteY17-2556" fmla="*/ 172815 h 3512136"/>
                <a:gd name="connsiteX0-2557" fmla="*/ 1955172 w 4068605"/>
                <a:gd name="connsiteY0-2558" fmla="*/ 172815 h 3512136"/>
                <a:gd name="connsiteX1-2559" fmla="*/ 956365 w 4068605"/>
                <a:gd name="connsiteY1-2560" fmla="*/ 334180 h 3512136"/>
                <a:gd name="connsiteX2-2561" fmla="*/ 714318 w 4068605"/>
                <a:gd name="connsiteY2-2562" fmla="*/ 791379 h 3512136"/>
                <a:gd name="connsiteX3-2563" fmla="*/ 214915 w 4068605"/>
                <a:gd name="connsiteY3-2564" fmla="*/ 1304850 h 3512136"/>
                <a:gd name="connsiteX4-2565" fmla="*/ 128441 w 4068605"/>
                <a:gd name="connsiteY4-2566" fmla="*/ 2148497 h 3512136"/>
                <a:gd name="connsiteX5-2567" fmla="*/ 848789 w 4068605"/>
                <a:gd name="connsiteY5-2568" fmla="*/ 2803059 h 3512136"/>
                <a:gd name="connsiteX6-2569" fmla="*/ 1526521 w 4068605"/>
                <a:gd name="connsiteY6-2570" fmla="*/ 3448518 h 3512136"/>
                <a:gd name="connsiteX7-2571" fmla="*/ 2516224 w 4068605"/>
                <a:gd name="connsiteY7-2572" fmla="*/ 3378594 h 3512136"/>
                <a:gd name="connsiteX8-2573" fmla="*/ 3356976 w 4068605"/>
                <a:gd name="connsiteY8-2574" fmla="*/ 3491136 h 3512136"/>
                <a:gd name="connsiteX9-2575" fmla="*/ 3747975 w 4068605"/>
                <a:gd name="connsiteY9-2576" fmla="*/ 3195713 h 3512136"/>
                <a:gd name="connsiteX10-2577" fmla="*/ 3722736 w 4068605"/>
                <a:gd name="connsiteY10-2578" fmla="*/ 2498514 h 3512136"/>
                <a:gd name="connsiteX11-2579" fmla="*/ 3990022 w 4068605"/>
                <a:gd name="connsiteY11-2580" fmla="*/ 2125327 h 3512136"/>
                <a:gd name="connsiteX12-2581" fmla="*/ 3839415 w 4068605"/>
                <a:gd name="connsiteY12-2582" fmla="*/ 1442217 h 3512136"/>
                <a:gd name="connsiteX13-2583" fmla="*/ 3597368 w 4068605"/>
                <a:gd name="connsiteY13-2584" fmla="*/ 920471 h 3512136"/>
                <a:gd name="connsiteX14-2585" fmla="*/ 3608126 w 4068605"/>
                <a:gd name="connsiteY14-2586" fmla="*/ 517059 h 3512136"/>
                <a:gd name="connsiteX15-2587" fmla="*/ 2954805 w 4068605"/>
                <a:gd name="connsiteY15-2588" fmla="*/ 14346 h 3512136"/>
                <a:gd name="connsiteX16-2589" fmla="*/ 2498433 w 4068605"/>
                <a:gd name="connsiteY16-2590" fmla="*/ 191646 h 3512136"/>
                <a:gd name="connsiteX17-2591" fmla="*/ 1955172 w 4068605"/>
                <a:gd name="connsiteY17-2592" fmla="*/ 172815 h 3512136"/>
                <a:gd name="connsiteX0-2593" fmla="*/ 1955172 w 4076192"/>
                <a:gd name="connsiteY0-2594" fmla="*/ 172815 h 3512136"/>
                <a:gd name="connsiteX1-2595" fmla="*/ 956365 w 4076192"/>
                <a:gd name="connsiteY1-2596" fmla="*/ 334180 h 3512136"/>
                <a:gd name="connsiteX2-2597" fmla="*/ 714318 w 4076192"/>
                <a:gd name="connsiteY2-2598" fmla="*/ 791379 h 3512136"/>
                <a:gd name="connsiteX3-2599" fmla="*/ 214915 w 4076192"/>
                <a:gd name="connsiteY3-2600" fmla="*/ 1304850 h 3512136"/>
                <a:gd name="connsiteX4-2601" fmla="*/ 128441 w 4076192"/>
                <a:gd name="connsiteY4-2602" fmla="*/ 2148497 h 3512136"/>
                <a:gd name="connsiteX5-2603" fmla="*/ 848789 w 4076192"/>
                <a:gd name="connsiteY5-2604" fmla="*/ 2803059 h 3512136"/>
                <a:gd name="connsiteX6-2605" fmla="*/ 1526521 w 4076192"/>
                <a:gd name="connsiteY6-2606" fmla="*/ 3448518 h 3512136"/>
                <a:gd name="connsiteX7-2607" fmla="*/ 2516224 w 4076192"/>
                <a:gd name="connsiteY7-2608" fmla="*/ 3378594 h 3512136"/>
                <a:gd name="connsiteX8-2609" fmla="*/ 3356976 w 4076192"/>
                <a:gd name="connsiteY8-2610" fmla="*/ 3491136 h 3512136"/>
                <a:gd name="connsiteX9-2611" fmla="*/ 3747975 w 4076192"/>
                <a:gd name="connsiteY9-2612" fmla="*/ 3195713 h 3512136"/>
                <a:gd name="connsiteX10-2613" fmla="*/ 3722736 w 4076192"/>
                <a:gd name="connsiteY10-2614" fmla="*/ 2498514 h 3512136"/>
                <a:gd name="connsiteX11-2615" fmla="*/ 4004089 w 4076192"/>
                <a:gd name="connsiteY11-2616" fmla="*/ 2082487 h 3512136"/>
                <a:gd name="connsiteX12-2617" fmla="*/ 3839415 w 4076192"/>
                <a:gd name="connsiteY12-2618" fmla="*/ 1442217 h 3512136"/>
                <a:gd name="connsiteX13-2619" fmla="*/ 3597368 w 4076192"/>
                <a:gd name="connsiteY13-2620" fmla="*/ 920471 h 3512136"/>
                <a:gd name="connsiteX14-2621" fmla="*/ 3608126 w 4076192"/>
                <a:gd name="connsiteY14-2622" fmla="*/ 517059 h 3512136"/>
                <a:gd name="connsiteX15-2623" fmla="*/ 2954805 w 4076192"/>
                <a:gd name="connsiteY15-2624" fmla="*/ 14346 h 3512136"/>
                <a:gd name="connsiteX16-2625" fmla="*/ 2498433 w 4076192"/>
                <a:gd name="connsiteY16-2626" fmla="*/ 191646 h 3512136"/>
                <a:gd name="connsiteX17-2627" fmla="*/ 1955172 w 4076192"/>
                <a:gd name="connsiteY17-2628" fmla="*/ 172815 h 3512136"/>
                <a:gd name="connsiteX0-2629" fmla="*/ 1955172 w 4076192"/>
                <a:gd name="connsiteY0-2630" fmla="*/ 172815 h 3512136"/>
                <a:gd name="connsiteX1-2631" fmla="*/ 956365 w 4076192"/>
                <a:gd name="connsiteY1-2632" fmla="*/ 334180 h 3512136"/>
                <a:gd name="connsiteX2-2633" fmla="*/ 714318 w 4076192"/>
                <a:gd name="connsiteY2-2634" fmla="*/ 791379 h 3512136"/>
                <a:gd name="connsiteX3-2635" fmla="*/ 214915 w 4076192"/>
                <a:gd name="connsiteY3-2636" fmla="*/ 1304850 h 3512136"/>
                <a:gd name="connsiteX4-2637" fmla="*/ 128441 w 4076192"/>
                <a:gd name="connsiteY4-2638" fmla="*/ 2148497 h 3512136"/>
                <a:gd name="connsiteX5-2639" fmla="*/ 848789 w 4076192"/>
                <a:gd name="connsiteY5-2640" fmla="*/ 2803059 h 3512136"/>
                <a:gd name="connsiteX6-2641" fmla="*/ 1526521 w 4076192"/>
                <a:gd name="connsiteY6-2642" fmla="*/ 3448518 h 3512136"/>
                <a:gd name="connsiteX7-2643" fmla="*/ 2516224 w 4076192"/>
                <a:gd name="connsiteY7-2644" fmla="*/ 3378594 h 3512136"/>
                <a:gd name="connsiteX8-2645" fmla="*/ 3356976 w 4076192"/>
                <a:gd name="connsiteY8-2646" fmla="*/ 3491136 h 3512136"/>
                <a:gd name="connsiteX9-2647" fmla="*/ 3747975 w 4076192"/>
                <a:gd name="connsiteY9-2648" fmla="*/ 3195713 h 3512136"/>
                <a:gd name="connsiteX10-2649" fmla="*/ 3722736 w 4076192"/>
                <a:gd name="connsiteY10-2650" fmla="*/ 2498514 h 3512136"/>
                <a:gd name="connsiteX11-2651" fmla="*/ 4004089 w 4076192"/>
                <a:gd name="connsiteY11-2652" fmla="*/ 2082487 h 3512136"/>
                <a:gd name="connsiteX12-2653" fmla="*/ 3839415 w 4076192"/>
                <a:gd name="connsiteY12-2654" fmla="*/ 1442217 h 3512136"/>
                <a:gd name="connsiteX13-2655" fmla="*/ 3597368 w 4076192"/>
                <a:gd name="connsiteY13-2656" fmla="*/ 920471 h 3512136"/>
                <a:gd name="connsiteX14-2657" fmla="*/ 3608126 w 4076192"/>
                <a:gd name="connsiteY14-2658" fmla="*/ 517059 h 3512136"/>
                <a:gd name="connsiteX15-2659" fmla="*/ 2954805 w 4076192"/>
                <a:gd name="connsiteY15-2660" fmla="*/ 14346 h 3512136"/>
                <a:gd name="connsiteX16-2661" fmla="*/ 2498433 w 4076192"/>
                <a:gd name="connsiteY16-2662" fmla="*/ 191646 h 3512136"/>
                <a:gd name="connsiteX17-2663" fmla="*/ 1955172 w 4076192"/>
                <a:gd name="connsiteY17-2664" fmla="*/ 172815 h 3512136"/>
                <a:gd name="connsiteX0-2665" fmla="*/ 1955172 w 4076192"/>
                <a:gd name="connsiteY0-2666" fmla="*/ 172815 h 3512136"/>
                <a:gd name="connsiteX1-2667" fmla="*/ 956365 w 4076192"/>
                <a:gd name="connsiteY1-2668" fmla="*/ 334180 h 3512136"/>
                <a:gd name="connsiteX2-2669" fmla="*/ 714318 w 4076192"/>
                <a:gd name="connsiteY2-2670" fmla="*/ 791379 h 3512136"/>
                <a:gd name="connsiteX3-2671" fmla="*/ 214915 w 4076192"/>
                <a:gd name="connsiteY3-2672" fmla="*/ 1304850 h 3512136"/>
                <a:gd name="connsiteX4-2673" fmla="*/ 128441 w 4076192"/>
                <a:gd name="connsiteY4-2674" fmla="*/ 2148497 h 3512136"/>
                <a:gd name="connsiteX5-2675" fmla="*/ 848789 w 4076192"/>
                <a:gd name="connsiteY5-2676" fmla="*/ 2803059 h 3512136"/>
                <a:gd name="connsiteX6-2677" fmla="*/ 1526521 w 4076192"/>
                <a:gd name="connsiteY6-2678" fmla="*/ 3448518 h 3512136"/>
                <a:gd name="connsiteX7-2679" fmla="*/ 2516224 w 4076192"/>
                <a:gd name="connsiteY7-2680" fmla="*/ 3378594 h 3512136"/>
                <a:gd name="connsiteX8-2681" fmla="*/ 3356976 w 4076192"/>
                <a:gd name="connsiteY8-2682" fmla="*/ 3491136 h 3512136"/>
                <a:gd name="connsiteX9-2683" fmla="*/ 3747975 w 4076192"/>
                <a:gd name="connsiteY9-2684" fmla="*/ 3195713 h 3512136"/>
                <a:gd name="connsiteX10-2685" fmla="*/ 3722736 w 4076192"/>
                <a:gd name="connsiteY10-2686" fmla="*/ 2498514 h 3512136"/>
                <a:gd name="connsiteX11-2687" fmla="*/ 4004089 w 4076192"/>
                <a:gd name="connsiteY11-2688" fmla="*/ 2082487 h 3512136"/>
                <a:gd name="connsiteX12-2689" fmla="*/ 3839415 w 4076192"/>
                <a:gd name="connsiteY12-2690" fmla="*/ 1442217 h 3512136"/>
                <a:gd name="connsiteX13-2691" fmla="*/ 3597368 w 4076192"/>
                <a:gd name="connsiteY13-2692" fmla="*/ 920471 h 3512136"/>
                <a:gd name="connsiteX14-2693" fmla="*/ 3608126 w 4076192"/>
                <a:gd name="connsiteY14-2694" fmla="*/ 517059 h 3512136"/>
                <a:gd name="connsiteX15-2695" fmla="*/ 2954805 w 4076192"/>
                <a:gd name="connsiteY15-2696" fmla="*/ 14346 h 3512136"/>
                <a:gd name="connsiteX16-2697" fmla="*/ 2498433 w 4076192"/>
                <a:gd name="connsiteY16-2698" fmla="*/ 191646 h 3512136"/>
                <a:gd name="connsiteX17-2699" fmla="*/ 1955172 w 4076192"/>
                <a:gd name="connsiteY17-2700" fmla="*/ 172815 h 3512136"/>
                <a:gd name="connsiteX0-2701" fmla="*/ 1955172 w 4096899"/>
                <a:gd name="connsiteY0-2702" fmla="*/ 172815 h 3512136"/>
                <a:gd name="connsiteX1-2703" fmla="*/ 956365 w 4096899"/>
                <a:gd name="connsiteY1-2704" fmla="*/ 334180 h 3512136"/>
                <a:gd name="connsiteX2-2705" fmla="*/ 714318 w 4096899"/>
                <a:gd name="connsiteY2-2706" fmla="*/ 791379 h 3512136"/>
                <a:gd name="connsiteX3-2707" fmla="*/ 214915 w 4096899"/>
                <a:gd name="connsiteY3-2708" fmla="*/ 1304850 h 3512136"/>
                <a:gd name="connsiteX4-2709" fmla="*/ 128441 w 4096899"/>
                <a:gd name="connsiteY4-2710" fmla="*/ 2148497 h 3512136"/>
                <a:gd name="connsiteX5-2711" fmla="*/ 848789 w 4096899"/>
                <a:gd name="connsiteY5-2712" fmla="*/ 2803059 h 3512136"/>
                <a:gd name="connsiteX6-2713" fmla="*/ 1526521 w 4096899"/>
                <a:gd name="connsiteY6-2714" fmla="*/ 3448518 h 3512136"/>
                <a:gd name="connsiteX7-2715" fmla="*/ 2516224 w 4096899"/>
                <a:gd name="connsiteY7-2716" fmla="*/ 3378594 h 3512136"/>
                <a:gd name="connsiteX8-2717" fmla="*/ 3356976 w 4096899"/>
                <a:gd name="connsiteY8-2718" fmla="*/ 3491136 h 3512136"/>
                <a:gd name="connsiteX9-2719" fmla="*/ 3747975 w 4096899"/>
                <a:gd name="connsiteY9-2720" fmla="*/ 3195713 h 3512136"/>
                <a:gd name="connsiteX10-2721" fmla="*/ 3722736 w 4096899"/>
                <a:gd name="connsiteY10-2722" fmla="*/ 2498514 h 3512136"/>
                <a:gd name="connsiteX11-2723" fmla="*/ 4039258 w 4096899"/>
                <a:gd name="connsiteY11-2724" fmla="*/ 2082487 h 3512136"/>
                <a:gd name="connsiteX12-2725" fmla="*/ 3839415 w 4096899"/>
                <a:gd name="connsiteY12-2726" fmla="*/ 1442217 h 3512136"/>
                <a:gd name="connsiteX13-2727" fmla="*/ 3597368 w 4096899"/>
                <a:gd name="connsiteY13-2728" fmla="*/ 920471 h 3512136"/>
                <a:gd name="connsiteX14-2729" fmla="*/ 3608126 w 4096899"/>
                <a:gd name="connsiteY14-2730" fmla="*/ 517059 h 3512136"/>
                <a:gd name="connsiteX15-2731" fmla="*/ 2954805 w 4096899"/>
                <a:gd name="connsiteY15-2732" fmla="*/ 14346 h 3512136"/>
                <a:gd name="connsiteX16-2733" fmla="*/ 2498433 w 4096899"/>
                <a:gd name="connsiteY16-2734" fmla="*/ 191646 h 3512136"/>
                <a:gd name="connsiteX17-2735" fmla="*/ 1955172 w 4096899"/>
                <a:gd name="connsiteY17-2736" fmla="*/ 172815 h 3512136"/>
                <a:gd name="connsiteX0-2737" fmla="*/ 1955172 w 4096899"/>
                <a:gd name="connsiteY0-2738" fmla="*/ 172815 h 3512136"/>
                <a:gd name="connsiteX1-2739" fmla="*/ 956365 w 4096899"/>
                <a:gd name="connsiteY1-2740" fmla="*/ 334180 h 3512136"/>
                <a:gd name="connsiteX2-2741" fmla="*/ 714318 w 4096899"/>
                <a:gd name="connsiteY2-2742" fmla="*/ 791379 h 3512136"/>
                <a:gd name="connsiteX3-2743" fmla="*/ 214915 w 4096899"/>
                <a:gd name="connsiteY3-2744" fmla="*/ 1304850 h 3512136"/>
                <a:gd name="connsiteX4-2745" fmla="*/ 128441 w 4096899"/>
                <a:gd name="connsiteY4-2746" fmla="*/ 2148497 h 3512136"/>
                <a:gd name="connsiteX5-2747" fmla="*/ 848789 w 4096899"/>
                <a:gd name="connsiteY5-2748" fmla="*/ 2803059 h 3512136"/>
                <a:gd name="connsiteX6-2749" fmla="*/ 1526521 w 4096899"/>
                <a:gd name="connsiteY6-2750" fmla="*/ 3448518 h 3512136"/>
                <a:gd name="connsiteX7-2751" fmla="*/ 2516224 w 4096899"/>
                <a:gd name="connsiteY7-2752" fmla="*/ 3378594 h 3512136"/>
                <a:gd name="connsiteX8-2753" fmla="*/ 3356976 w 4096899"/>
                <a:gd name="connsiteY8-2754" fmla="*/ 3491136 h 3512136"/>
                <a:gd name="connsiteX9-2755" fmla="*/ 3747975 w 4096899"/>
                <a:gd name="connsiteY9-2756" fmla="*/ 3195713 h 3512136"/>
                <a:gd name="connsiteX10-2757" fmla="*/ 3722736 w 4096899"/>
                <a:gd name="connsiteY10-2758" fmla="*/ 2498514 h 3512136"/>
                <a:gd name="connsiteX11-2759" fmla="*/ 4039258 w 4096899"/>
                <a:gd name="connsiteY11-2760" fmla="*/ 2082487 h 3512136"/>
                <a:gd name="connsiteX12-2761" fmla="*/ 3839415 w 4096899"/>
                <a:gd name="connsiteY12-2762" fmla="*/ 1442217 h 3512136"/>
                <a:gd name="connsiteX13-2763" fmla="*/ 3597368 w 4096899"/>
                <a:gd name="connsiteY13-2764" fmla="*/ 920471 h 3512136"/>
                <a:gd name="connsiteX14-2765" fmla="*/ 3608126 w 4096899"/>
                <a:gd name="connsiteY14-2766" fmla="*/ 517059 h 3512136"/>
                <a:gd name="connsiteX15-2767" fmla="*/ 2954805 w 4096899"/>
                <a:gd name="connsiteY15-2768" fmla="*/ 14346 h 3512136"/>
                <a:gd name="connsiteX16-2769" fmla="*/ 2498433 w 4096899"/>
                <a:gd name="connsiteY16-2770" fmla="*/ 191646 h 3512136"/>
                <a:gd name="connsiteX17-2771" fmla="*/ 1955172 w 4096899"/>
                <a:gd name="connsiteY17-2772" fmla="*/ 172815 h 3512136"/>
                <a:gd name="connsiteX0-2773" fmla="*/ 1978256 w 4119983"/>
                <a:gd name="connsiteY0-2774" fmla="*/ 172815 h 3512136"/>
                <a:gd name="connsiteX1-2775" fmla="*/ 979449 w 4119983"/>
                <a:gd name="connsiteY1-2776" fmla="*/ 334180 h 3512136"/>
                <a:gd name="connsiteX2-2777" fmla="*/ 737402 w 4119983"/>
                <a:gd name="connsiteY2-2778" fmla="*/ 791379 h 3512136"/>
                <a:gd name="connsiteX3-2779" fmla="*/ 237999 w 4119983"/>
                <a:gd name="connsiteY3-2780" fmla="*/ 1304850 h 3512136"/>
                <a:gd name="connsiteX4-2781" fmla="*/ 151525 w 4119983"/>
                <a:gd name="connsiteY4-2782" fmla="*/ 2148497 h 3512136"/>
                <a:gd name="connsiteX5-2783" fmla="*/ 871873 w 4119983"/>
                <a:gd name="connsiteY5-2784" fmla="*/ 2803059 h 3512136"/>
                <a:gd name="connsiteX6-2785" fmla="*/ 1549605 w 4119983"/>
                <a:gd name="connsiteY6-2786" fmla="*/ 3448518 h 3512136"/>
                <a:gd name="connsiteX7-2787" fmla="*/ 2539308 w 4119983"/>
                <a:gd name="connsiteY7-2788" fmla="*/ 3378594 h 3512136"/>
                <a:gd name="connsiteX8-2789" fmla="*/ 3380060 w 4119983"/>
                <a:gd name="connsiteY8-2790" fmla="*/ 3491136 h 3512136"/>
                <a:gd name="connsiteX9-2791" fmla="*/ 3771059 w 4119983"/>
                <a:gd name="connsiteY9-2792" fmla="*/ 3195713 h 3512136"/>
                <a:gd name="connsiteX10-2793" fmla="*/ 3745820 w 4119983"/>
                <a:gd name="connsiteY10-2794" fmla="*/ 2498514 h 3512136"/>
                <a:gd name="connsiteX11-2795" fmla="*/ 4062342 w 4119983"/>
                <a:gd name="connsiteY11-2796" fmla="*/ 2082487 h 3512136"/>
                <a:gd name="connsiteX12-2797" fmla="*/ 3862499 w 4119983"/>
                <a:gd name="connsiteY12-2798" fmla="*/ 1442217 h 3512136"/>
                <a:gd name="connsiteX13-2799" fmla="*/ 3620452 w 4119983"/>
                <a:gd name="connsiteY13-2800" fmla="*/ 920471 h 3512136"/>
                <a:gd name="connsiteX14-2801" fmla="*/ 3631210 w 4119983"/>
                <a:gd name="connsiteY14-2802" fmla="*/ 517059 h 3512136"/>
                <a:gd name="connsiteX15-2803" fmla="*/ 2977889 w 4119983"/>
                <a:gd name="connsiteY15-2804" fmla="*/ 14346 h 3512136"/>
                <a:gd name="connsiteX16-2805" fmla="*/ 2521517 w 4119983"/>
                <a:gd name="connsiteY16-2806" fmla="*/ 191646 h 3512136"/>
                <a:gd name="connsiteX17-2807" fmla="*/ 1978256 w 4119983"/>
                <a:gd name="connsiteY17-2808" fmla="*/ 172815 h 35121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grpFill/>
            <a:ln w="28575">
              <a:solidFill>
                <a:srgbClr val="1E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7" name="任意多边形 216">
              <a:extLst>
                <a:ext uri="{FF2B5EF4-FFF2-40B4-BE49-F238E27FC236}">
                  <a16:creationId xmlns:a16="http://schemas.microsoft.com/office/drawing/2014/main" id="{4588E896-EFF8-0171-6E26-B155E7023AF1}"/>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1" fmla="*/ 1387736 w 3286461"/>
                <a:gd name="connsiteY0-2" fmla="*/ 102197 h 2904564"/>
                <a:gd name="connsiteX1-3" fmla="*/ 527125 w 3286461"/>
                <a:gd name="connsiteY1-4" fmla="*/ 467957 h 2904564"/>
                <a:gd name="connsiteX2-5" fmla="*/ 0 w 3286461"/>
                <a:gd name="connsiteY2-6" fmla="*/ 1145689 h 2904564"/>
                <a:gd name="connsiteX3-7" fmla="*/ 91440 w 3286461"/>
                <a:gd name="connsiteY3-8" fmla="*/ 1936376 h 2904564"/>
                <a:gd name="connsiteX4-9" fmla="*/ 586292 w 3286461"/>
                <a:gd name="connsiteY4-10" fmla="*/ 2630244 h 2904564"/>
                <a:gd name="connsiteX5-11" fmla="*/ 1264023 w 3286461"/>
                <a:gd name="connsiteY5-12" fmla="*/ 2899186 h 2904564"/>
                <a:gd name="connsiteX6-13" fmla="*/ 1968649 w 3286461"/>
                <a:gd name="connsiteY6-14" fmla="*/ 2904564 h 2904564"/>
                <a:gd name="connsiteX7-15" fmla="*/ 2904565 w 3286461"/>
                <a:gd name="connsiteY7-16" fmla="*/ 2775473 h 2904564"/>
                <a:gd name="connsiteX8-17" fmla="*/ 3044414 w 3286461"/>
                <a:gd name="connsiteY8-18" fmla="*/ 2366682 h 2904564"/>
                <a:gd name="connsiteX9-19" fmla="*/ 3286461 w 3286461"/>
                <a:gd name="connsiteY9-20" fmla="*/ 1715844 h 2904564"/>
                <a:gd name="connsiteX10-21" fmla="*/ 3087445 w 3286461"/>
                <a:gd name="connsiteY10-22" fmla="*/ 1226371 h 2904564"/>
                <a:gd name="connsiteX11-23" fmla="*/ 2958353 w 3286461"/>
                <a:gd name="connsiteY11-24" fmla="*/ 365760 h 2904564"/>
                <a:gd name="connsiteX12-25" fmla="*/ 2355925 w 3286461"/>
                <a:gd name="connsiteY12-26" fmla="*/ 0 h 2904564"/>
                <a:gd name="connsiteX13-27" fmla="*/ 1387736 w 3286461"/>
                <a:gd name="connsiteY13-28" fmla="*/ 102197 h 2904564"/>
                <a:gd name="connsiteX0-29" fmla="*/ 1387736 w 3286461"/>
                <a:gd name="connsiteY0-30" fmla="*/ 102197 h 2904564"/>
                <a:gd name="connsiteX1-31" fmla="*/ 527125 w 3286461"/>
                <a:gd name="connsiteY1-32" fmla="*/ 467957 h 2904564"/>
                <a:gd name="connsiteX2-33" fmla="*/ 0 w 3286461"/>
                <a:gd name="connsiteY2-34" fmla="*/ 1145689 h 2904564"/>
                <a:gd name="connsiteX3-35" fmla="*/ 91440 w 3286461"/>
                <a:gd name="connsiteY3-36" fmla="*/ 1936376 h 2904564"/>
                <a:gd name="connsiteX4-37" fmla="*/ 586292 w 3286461"/>
                <a:gd name="connsiteY4-38" fmla="*/ 2630244 h 2904564"/>
                <a:gd name="connsiteX5-39" fmla="*/ 1264023 w 3286461"/>
                <a:gd name="connsiteY5-40" fmla="*/ 2899186 h 2904564"/>
                <a:gd name="connsiteX6-41" fmla="*/ 1968649 w 3286461"/>
                <a:gd name="connsiteY6-42" fmla="*/ 2904564 h 2904564"/>
                <a:gd name="connsiteX7-43" fmla="*/ 2904565 w 3286461"/>
                <a:gd name="connsiteY7-44" fmla="*/ 2775473 h 2904564"/>
                <a:gd name="connsiteX8-45" fmla="*/ 3044414 w 3286461"/>
                <a:gd name="connsiteY8-46" fmla="*/ 2366682 h 2904564"/>
                <a:gd name="connsiteX9-47" fmla="*/ 3286461 w 3286461"/>
                <a:gd name="connsiteY9-48" fmla="*/ 1715844 h 2904564"/>
                <a:gd name="connsiteX10-49" fmla="*/ 3087445 w 3286461"/>
                <a:gd name="connsiteY10-50" fmla="*/ 1226371 h 2904564"/>
                <a:gd name="connsiteX11-51" fmla="*/ 2958353 w 3286461"/>
                <a:gd name="connsiteY11-52" fmla="*/ 365760 h 2904564"/>
                <a:gd name="connsiteX12-53" fmla="*/ 2355925 w 3286461"/>
                <a:gd name="connsiteY12-54" fmla="*/ 0 h 2904564"/>
                <a:gd name="connsiteX13-55" fmla="*/ 1387736 w 3286461"/>
                <a:gd name="connsiteY13-56" fmla="*/ 102197 h 2904564"/>
                <a:gd name="connsiteX0-57" fmla="*/ 1387736 w 3286461"/>
                <a:gd name="connsiteY0-58" fmla="*/ 102197 h 2904564"/>
                <a:gd name="connsiteX1-59" fmla="*/ 527125 w 3286461"/>
                <a:gd name="connsiteY1-60" fmla="*/ 467957 h 2904564"/>
                <a:gd name="connsiteX2-61" fmla="*/ 0 w 3286461"/>
                <a:gd name="connsiteY2-62" fmla="*/ 1145689 h 2904564"/>
                <a:gd name="connsiteX3-63" fmla="*/ 91440 w 3286461"/>
                <a:gd name="connsiteY3-64" fmla="*/ 1936376 h 2904564"/>
                <a:gd name="connsiteX4-65" fmla="*/ 586292 w 3286461"/>
                <a:gd name="connsiteY4-66" fmla="*/ 2630244 h 2904564"/>
                <a:gd name="connsiteX5-67" fmla="*/ 1264023 w 3286461"/>
                <a:gd name="connsiteY5-68" fmla="*/ 2899186 h 2904564"/>
                <a:gd name="connsiteX6-69" fmla="*/ 1968649 w 3286461"/>
                <a:gd name="connsiteY6-70" fmla="*/ 2904564 h 2904564"/>
                <a:gd name="connsiteX7-71" fmla="*/ 2904565 w 3286461"/>
                <a:gd name="connsiteY7-72" fmla="*/ 2775473 h 2904564"/>
                <a:gd name="connsiteX8-73" fmla="*/ 3044414 w 3286461"/>
                <a:gd name="connsiteY8-74" fmla="*/ 2366682 h 2904564"/>
                <a:gd name="connsiteX9-75" fmla="*/ 3286461 w 3286461"/>
                <a:gd name="connsiteY9-76" fmla="*/ 1715844 h 2904564"/>
                <a:gd name="connsiteX10-77" fmla="*/ 3087445 w 3286461"/>
                <a:gd name="connsiteY10-78" fmla="*/ 1226371 h 2904564"/>
                <a:gd name="connsiteX11-79" fmla="*/ 2958353 w 3286461"/>
                <a:gd name="connsiteY11-80" fmla="*/ 365760 h 2904564"/>
                <a:gd name="connsiteX12-81" fmla="*/ 2355925 w 3286461"/>
                <a:gd name="connsiteY12-82" fmla="*/ 0 h 2904564"/>
                <a:gd name="connsiteX13-83" fmla="*/ 1387736 w 3286461"/>
                <a:gd name="connsiteY13-84" fmla="*/ 102197 h 2904564"/>
                <a:gd name="connsiteX0-85" fmla="*/ 1535848 w 3434573"/>
                <a:gd name="connsiteY0-86" fmla="*/ 102197 h 2904564"/>
                <a:gd name="connsiteX1-87" fmla="*/ 675237 w 3434573"/>
                <a:gd name="connsiteY1-88" fmla="*/ 467957 h 2904564"/>
                <a:gd name="connsiteX2-89" fmla="*/ 148112 w 3434573"/>
                <a:gd name="connsiteY2-90" fmla="*/ 1145689 h 2904564"/>
                <a:gd name="connsiteX3-91" fmla="*/ 239552 w 3434573"/>
                <a:gd name="connsiteY3-92" fmla="*/ 1936376 h 2904564"/>
                <a:gd name="connsiteX4-93" fmla="*/ 734404 w 3434573"/>
                <a:gd name="connsiteY4-94" fmla="*/ 2630244 h 2904564"/>
                <a:gd name="connsiteX5-95" fmla="*/ 1412135 w 3434573"/>
                <a:gd name="connsiteY5-96" fmla="*/ 2899186 h 2904564"/>
                <a:gd name="connsiteX6-97" fmla="*/ 2116761 w 3434573"/>
                <a:gd name="connsiteY6-98" fmla="*/ 2904564 h 2904564"/>
                <a:gd name="connsiteX7-99" fmla="*/ 3052677 w 3434573"/>
                <a:gd name="connsiteY7-100" fmla="*/ 2775473 h 2904564"/>
                <a:gd name="connsiteX8-101" fmla="*/ 3192526 w 3434573"/>
                <a:gd name="connsiteY8-102" fmla="*/ 2366682 h 2904564"/>
                <a:gd name="connsiteX9-103" fmla="*/ 3434573 w 3434573"/>
                <a:gd name="connsiteY9-104" fmla="*/ 1715844 h 2904564"/>
                <a:gd name="connsiteX10-105" fmla="*/ 3235557 w 3434573"/>
                <a:gd name="connsiteY10-106" fmla="*/ 1226371 h 2904564"/>
                <a:gd name="connsiteX11-107" fmla="*/ 3106465 w 3434573"/>
                <a:gd name="connsiteY11-108" fmla="*/ 365760 h 2904564"/>
                <a:gd name="connsiteX12-109" fmla="*/ 2504037 w 3434573"/>
                <a:gd name="connsiteY12-110" fmla="*/ 0 h 2904564"/>
                <a:gd name="connsiteX13-111" fmla="*/ 1535848 w 3434573"/>
                <a:gd name="connsiteY13-112" fmla="*/ 102197 h 2904564"/>
                <a:gd name="connsiteX0-113" fmla="*/ 1535848 w 3434573"/>
                <a:gd name="connsiteY0-114" fmla="*/ 102197 h 2904564"/>
                <a:gd name="connsiteX1-115" fmla="*/ 675237 w 3434573"/>
                <a:gd name="connsiteY1-116" fmla="*/ 467957 h 2904564"/>
                <a:gd name="connsiteX2-117" fmla="*/ 148112 w 3434573"/>
                <a:gd name="connsiteY2-118" fmla="*/ 1145689 h 2904564"/>
                <a:gd name="connsiteX3-119" fmla="*/ 239552 w 3434573"/>
                <a:gd name="connsiteY3-120" fmla="*/ 1936376 h 2904564"/>
                <a:gd name="connsiteX4-121" fmla="*/ 734404 w 3434573"/>
                <a:gd name="connsiteY4-122" fmla="*/ 2630244 h 2904564"/>
                <a:gd name="connsiteX5-123" fmla="*/ 1412135 w 3434573"/>
                <a:gd name="connsiteY5-124" fmla="*/ 2899186 h 2904564"/>
                <a:gd name="connsiteX6-125" fmla="*/ 2116761 w 3434573"/>
                <a:gd name="connsiteY6-126" fmla="*/ 2904564 h 2904564"/>
                <a:gd name="connsiteX7-127" fmla="*/ 3052677 w 3434573"/>
                <a:gd name="connsiteY7-128" fmla="*/ 2775473 h 2904564"/>
                <a:gd name="connsiteX8-129" fmla="*/ 3192526 w 3434573"/>
                <a:gd name="connsiteY8-130" fmla="*/ 2366682 h 2904564"/>
                <a:gd name="connsiteX9-131" fmla="*/ 3434573 w 3434573"/>
                <a:gd name="connsiteY9-132" fmla="*/ 1715844 h 2904564"/>
                <a:gd name="connsiteX10-133" fmla="*/ 3235557 w 3434573"/>
                <a:gd name="connsiteY10-134" fmla="*/ 1226371 h 2904564"/>
                <a:gd name="connsiteX11-135" fmla="*/ 3106465 w 3434573"/>
                <a:gd name="connsiteY11-136" fmla="*/ 365760 h 2904564"/>
                <a:gd name="connsiteX12-137" fmla="*/ 2504037 w 3434573"/>
                <a:gd name="connsiteY12-138" fmla="*/ 0 h 2904564"/>
                <a:gd name="connsiteX13-139" fmla="*/ 1535848 w 3434573"/>
                <a:gd name="connsiteY13-140" fmla="*/ 102197 h 2904564"/>
                <a:gd name="connsiteX0-141" fmla="*/ 1592821 w 3491546"/>
                <a:gd name="connsiteY0-142" fmla="*/ 102197 h 2904564"/>
                <a:gd name="connsiteX1-143" fmla="*/ 732210 w 3491546"/>
                <a:gd name="connsiteY1-144" fmla="*/ 467957 h 2904564"/>
                <a:gd name="connsiteX2-145" fmla="*/ 205085 w 3491546"/>
                <a:gd name="connsiteY2-146" fmla="*/ 1145689 h 2904564"/>
                <a:gd name="connsiteX3-147" fmla="*/ 296525 w 3491546"/>
                <a:gd name="connsiteY3-148" fmla="*/ 1936376 h 2904564"/>
                <a:gd name="connsiteX4-149" fmla="*/ 791377 w 3491546"/>
                <a:gd name="connsiteY4-150" fmla="*/ 2630244 h 2904564"/>
                <a:gd name="connsiteX5-151" fmla="*/ 1469108 w 3491546"/>
                <a:gd name="connsiteY5-152" fmla="*/ 2899186 h 2904564"/>
                <a:gd name="connsiteX6-153" fmla="*/ 2173734 w 3491546"/>
                <a:gd name="connsiteY6-154" fmla="*/ 2904564 h 2904564"/>
                <a:gd name="connsiteX7-155" fmla="*/ 3109650 w 3491546"/>
                <a:gd name="connsiteY7-156" fmla="*/ 2775473 h 2904564"/>
                <a:gd name="connsiteX8-157" fmla="*/ 3249499 w 3491546"/>
                <a:gd name="connsiteY8-158" fmla="*/ 2366682 h 2904564"/>
                <a:gd name="connsiteX9-159" fmla="*/ 3491546 w 3491546"/>
                <a:gd name="connsiteY9-160" fmla="*/ 1715844 h 2904564"/>
                <a:gd name="connsiteX10-161" fmla="*/ 3292530 w 3491546"/>
                <a:gd name="connsiteY10-162" fmla="*/ 1226371 h 2904564"/>
                <a:gd name="connsiteX11-163" fmla="*/ 3163438 w 3491546"/>
                <a:gd name="connsiteY11-164" fmla="*/ 365760 h 2904564"/>
                <a:gd name="connsiteX12-165" fmla="*/ 2561010 w 3491546"/>
                <a:gd name="connsiteY12-166" fmla="*/ 0 h 2904564"/>
                <a:gd name="connsiteX13-167" fmla="*/ 1592821 w 3491546"/>
                <a:gd name="connsiteY13-168" fmla="*/ 102197 h 2904564"/>
                <a:gd name="connsiteX0-169" fmla="*/ 1592821 w 3491546"/>
                <a:gd name="connsiteY0-170" fmla="*/ 102197 h 2904564"/>
                <a:gd name="connsiteX1-171" fmla="*/ 732210 w 3491546"/>
                <a:gd name="connsiteY1-172" fmla="*/ 467957 h 2904564"/>
                <a:gd name="connsiteX2-173" fmla="*/ 205085 w 3491546"/>
                <a:gd name="connsiteY2-174" fmla="*/ 1145689 h 2904564"/>
                <a:gd name="connsiteX3-175" fmla="*/ 296525 w 3491546"/>
                <a:gd name="connsiteY3-176" fmla="*/ 1936376 h 2904564"/>
                <a:gd name="connsiteX4-177" fmla="*/ 791377 w 3491546"/>
                <a:gd name="connsiteY4-178" fmla="*/ 2630244 h 2904564"/>
                <a:gd name="connsiteX5-179" fmla="*/ 1469108 w 3491546"/>
                <a:gd name="connsiteY5-180" fmla="*/ 2899186 h 2904564"/>
                <a:gd name="connsiteX6-181" fmla="*/ 2173734 w 3491546"/>
                <a:gd name="connsiteY6-182" fmla="*/ 2904564 h 2904564"/>
                <a:gd name="connsiteX7-183" fmla="*/ 3109650 w 3491546"/>
                <a:gd name="connsiteY7-184" fmla="*/ 2775473 h 2904564"/>
                <a:gd name="connsiteX8-185" fmla="*/ 3249499 w 3491546"/>
                <a:gd name="connsiteY8-186" fmla="*/ 2366682 h 2904564"/>
                <a:gd name="connsiteX9-187" fmla="*/ 3491546 w 3491546"/>
                <a:gd name="connsiteY9-188" fmla="*/ 1715844 h 2904564"/>
                <a:gd name="connsiteX10-189" fmla="*/ 3292530 w 3491546"/>
                <a:gd name="connsiteY10-190" fmla="*/ 1226371 h 2904564"/>
                <a:gd name="connsiteX11-191" fmla="*/ 3163438 w 3491546"/>
                <a:gd name="connsiteY11-192" fmla="*/ 365760 h 2904564"/>
                <a:gd name="connsiteX12-193" fmla="*/ 2561010 w 3491546"/>
                <a:gd name="connsiteY12-194" fmla="*/ 0 h 2904564"/>
                <a:gd name="connsiteX13-195" fmla="*/ 1592821 w 3491546"/>
                <a:gd name="connsiteY13-196" fmla="*/ 102197 h 2904564"/>
                <a:gd name="connsiteX0-197" fmla="*/ 1594370 w 3493095"/>
                <a:gd name="connsiteY0-198" fmla="*/ 102197 h 2904564"/>
                <a:gd name="connsiteX1-199" fmla="*/ 733759 w 3493095"/>
                <a:gd name="connsiteY1-200" fmla="*/ 467957 h 2904564"/>
                <a:gd name="connsiteX2-201" fmla="*/ 206634 w 3493095"/>
                <a:gd name="connsiteY2-202" fmla="*/ 1145689 h 2904564"/>
                <a:gd name="connsiteX3-203" fmla="*/ 298074 w 3493095"/>
                <a:gd name="connsiteY3-204" fmla="*/ 1936376 h 2904564"/>
                <a:gd name="connsiteX4-205" fmla="*/ 792926 w 3493095"/>
                <a:gd name="connsiteY4-206" fmla="*/ 2630244 h 2904564"/>
                <a:gd name="connsiteX5-207" fmla="*/ 1470657 w 3493095"/>
                <a:gd name="connsiteY5-208" fmla="*/ 2899186 h 2904564"/>
                <a:gd name="connsiteX6-209" fmla="*/ 2175283 w 3493095"/>
                <a:gd name="connsiteY6-210" fmla="*/ 2904564 h 2904564"/>
                <a:gd name="connsiteX7-211" fmla="*/ 3111199 w 3493095"/>
                <a:gd name="connsiteY7-212" fmla="*/ 2775473 h 2904564"/>
                <a:gd name="connsiteX8-213" fmla="*/ 3251048 w 3493095"/>
                <a:gd name="connsiteY8-214" fmla="*/ 2366682 h 2904564"/>
                <a:gd name="connsiteX9-215" fmla="*/ 3493095 w 3493095"/>
                <a:gd name="connsiteY9-216" fmla="*/ 1715844 h 2904564"/>
                <a:gd name="connsiteX10-217" fmla="*/ 3294079 w 3493095"/>
                <a:gd name="connsiteY10-218" fmla="*/ 1226371 h 2904564"/>
                <a:gd name="connsiteX11-219" fmla="*/ 3164987 w 3493095"/>
                <a:gd name="connsiteY11-220" fmla="*/ 365760 h 2904564"/>
                <a:gd name="connsiteX12-221" fmla="*/ 2562559 w 3493095"/>
                <a:gd name="connsiteY12-222" fmla="*/ 0 h 2904564"/>
                <a:gd name="connsiteX13-223" fmla="*/ 1594370 w 3493095"/>
                <a:gd name="connsiteY13-224" fmla="*/ 102197 h 2904564"/>
                <a:gd name="connsiteX0-225" fmla="*/ 1594370 w 3493095"/>
                <a:gd name="connsiteY0-226" fmla="*/ 102197 h 2904564"/>
                <a:gd name="connsiteX1-227" fmla="*/ 733759 w 3493095"/>
                <a:gd name="connsiteY1-228" fmla="*/ 467957 h 2904564"/>
                <a:gd name="connsiteX2-229" fmla="*/ 206634 w 3493095"/>
                <a:gd name="connsiteY2-230" fmla="*/ 1145689 h 2904564"/>
                <a:gd name="connsiteX3-231" fmla="*/ 298074 w 3493095"/>
                <a:gd name="connsiteY3-232" fmla="*/ 1936376 h 2904564"/>
                <a:gd name="connsiteX4-233" fmla="*/ 792926 w 3493095"/>
                <a:gd name="connsiteY4-234" fmla="*/ 2630244 h 2904564"/>
                <a:gd name="connsiteX5-235" fmla="*/ 1470657 w 3493095"/>
                <a:gd name="connsiteY5-236" fmla="*/ 2899186 h 2904564"/>
                <a:gd name="connsiteX6-237" fmla="*/ 2175283 w 3493095"/>
                <a:gd name="connsiteY6-238" fmla="*/ 2904564 h 2904564"/>
                <a:gd name="connsiteX7-239" fmla="*/ 3111199 w 3493095"/>
                <a:gd name="connsiteY7-240" fmla="*/ 2775473 h 2904564"/>
                <a:gd name="connsiteX8-241" fmla="*/ 3251048 w 3493095"/>
                <a:gd name="connsiteY8-242" fmla="*/ 2366682 h 2904564"/>
                <a:gd name="connsiteX9-243" fmla="*/ 3493095 w 3493095"/>
                <a:gd name="connsiteY9-244" fmla="*/ 1715844 h 2904564"/>
                <a:gd name="connsiteX10-245" fmla="*/ 3294079 w 3493095"/>
                <a:gd name="connsiteY10-246" fmla="*/ 1226371 h 2904564"/>
                <a:gd name="connsiteX11-247" fmla="*/ 3164987 w 3493095"/>
                <a:gd name="connsiteY11-248" fmla="*/ 365760 h 2904564"/>
                <a:gd name="connsiteX12-249" fmla="*/ 2562559 w 3493095"/>
                <a:gd name="connsiteY12-250" fmla="*/ 0 h 2904564"/>
                <a:gd name="connsiteX13-251" fmla="*/ 1594370 w 3493095"/>
                <a:gd name="connsiteY13-252" fmla="*/ 102197 h 2904564"/>
                <a:gd name="connsiteX0-253" fmla="*/ 1594370 w 3493095"/>
                <a:gd name="connsiteY0-254" fmla="*/ 102197 h 2904564"/>
                <a:gd name="connsiteX1-255" fmla="*/ 733759 w 3493095"/>
                <a:gd name="connsiteY1-256" fmla="*/ 467957 h 2904564"/>
                <a:gd name="connsiteX2-257" fmla="*/ 206634 w 3493095"/>
                <a:gd name="connsiteY2-258" fmla="*/ 1145689 h 2904564"/>
                <a:gd name="connsiteX3-259" fmla="*/ 298074 w 3493095"/>
                <a:gd name="connsiteY3-260" fmla="*/ 1936376 h 2904564"/>
                <a:gd name="connsiteX4-261" fmla="*/ 792926 w 3493095"/>
                <a:gd name="connsiteY4-262" fmla="*/ 2630244 h 2904564"/>
                <a:gd name="connsiteX5-263" fmla="*/ 1470657 w 3493095"/>
                <a:gd name="connsiteY5-264" fmla="*/ 2899186 h 2904564"/>
                <a:gd name="connsiteX6-265" fmla="*/ 2175283 w 3493095"/>
                <a:gd name="connsiteY6-266" fmla="*/ 2904564 h 2904564"/>
                <a:gd name="connsiteX7-267" fmla="*/ 3111199 w 3493095"/>
                <a:gd name="connsiteY7-268" fmla="*/ 2775473 h 2904564"/>
                <a:gd name="connsiteX8-269" fmla="*/ 3251048 w 3493095"/>
                <a:gd name="connsiteY8-270" fmla="*/ 2366682 h 2904564"/>
                <a:gd name="connsiteX9-271" fmla="*/ 3493095 w 3493095"/>
                <a:gd name="connsiteY9-272" fmla="*/ 1715844 h 2904564"/>
                <a:gd name="connsiteX10-273" fmla="*/ 3294079 w 3493095"/>
                <a:gd name="connsiteY10-274" fmla="*/ 1226371 h 2904564"/>
                <a:gd name="connsiteX11-275" fmla="*/ 3164987 w 3493095"/>
                <a:gd name="connsiteY11-276" fmla="*/ 365760 h 2904564"/>
                <a:gd name="connsiteX12-277" fmla="*/ 2562559 w 3493095"/>
                <a:gd name="connsiteY12-278" fmla="*/ 0 h 2904564"/>
                <a:gd name="connsiteX13-279" fmla="*/ 1594370 w 3493095"/>
                <a:gd name="connsiteY13-280" fmla="*/ 102197 h 2904564"/>
                <a:gd name="connsiteX0-281" fmla="*/ 1594370 w 3493095"/>
                <a:gd name="connsiteY0-282" fmla="*/ 102197 h 2904564"/>
                <a:gd name="connsiteX1-283" fmla="*/ 733759 w 3493095"/>
                <a:gd name="connsiteY1-284" fmla="*/ 467957 h 2904564"/>
                <a:gd name="connsiteX2-285" fmla="*/ 206634 w 3493095"/>
                <a:gd name="connsiteY2-286" fmla="*/ 1145689 h 2904564"/>
                <a:gd name="connsiteX3-287" fmla="*/ 298074 w 3493095"/>
                <a:gd name="connsiteY3-288" fmla="*/ 1936376 h 2904564"/>
                <a:gd name="connsiteX4-289" fmla="*/ 792926 w 3493095"/>
                <a:gd name="connsiteY4-290" fmla="*/ 2630244 h 2904564"/>
                <a:gd name="connsiteX5-291" fmla="*/ 1470657 w 3493095"/>
                <a:gd name="connsiteY5-292" fmla="*/ 2899186 h 2904564"/>
                <a:gd name="connsiteX6-293" fmla="*/ 2175283 w 3493095"/>
                <a:gd name="connsiteY6-294" fmla="*/ 2904564 h 2904564"/>
                <a:gd name="connsiteX7-295" fmla="*/ 3111199 w 3493095"/>
                <a:gd name="connsiteY7-296" fmla="*/ 2775473 h 2904564"/>
                <a:gd name="connsiteX8-297" fmla="*/ 3251048 w 3493095"/>
                <a:gd name="connsiteY8-298" fmla="*/ 2366682 h 2904564"/>
                <a:gd name="connsiteX9-299" fmla="*/ 3493095 w 3493095"/>
                <a:gd name="connsiteY9-300" fmla="*/ 1715844 h 2904564"/>
                <a:gd name="connsiteX10-301" fmla="*/ 3294079 w 3493095"/>
                <a:gd name="connsiteY10-302" fmla="*/ 1226371 h 2904564"/>
                <a:gd name="connsiteX11-303" fmla="*/ 3164987 w 3493095"/>
                <a:gd name="connsiteY11-304" fmla="*/ 365760 h 2904564"/>
                <a:gd name="connsiteX12-305" fmla="*/ 2562559 w 3493095"/>
                <a:gd name="connsiteY12-306" fmla="*/ 0 h 2904564"/>
                <a:gd name="connsiteX13-307" fmla="*/ 1594370 w 3493095"/>
                <a:gd name="connsiteY13-308" fmla="*/ 102197 h 2904564"/>
                <a:gd name="connsiteX0-309" fmla="*/ 1594370 w 3493095"/>
                <a:gd name="connsiteY0-310" fmla="*/ 102197 h 2939707"/>
                <a:gd name="connsiteX1-311" fmla="*/ 733759 w 3493095"/>
                <a:gd name="connsiteY1-312" fmla="*/ 467957 h 2939707"/>
                <a:gd name="connsiteX2-313" fmla="*/ 206634 w 3493095"/>
                <a:gd name="connsiteY2-314" fmla="*/ 1145689 h 2939707"/>
                <a:gd name="connsiteX3-315" fmla="*/ 298074 w 3493095"/>
                <a:gd name="connsiteY3-316" fmla="*/ 1936376 h 2939707"/>
                <a:gd name="connsiteX4-317" fmla="*/ 792926 w 3493095"/>
                <a:gd name="connsiteY4-318" fmla="*/ 2630244 h 2939707"/>
                <a:gd name="connsiteX5-319" fmla="*/ 1470657 w 3493095"/>
                <a:gd name="connsiteY5-320" fmla="*/ 2899186 h 2939707"/>
                <a:gd name="connsiteX6-321" fmla="*/ 2175283 w 3493095"/>
                <a:gd name="connsiteY6-322" fmla="*/ 2904564 h 2939707"/>
                <a:gd name="connsiteX7-323" fmla="*/ 3111199 w 3493095"/>
                <a:gd name="connsiteY7-324" fmla="*/ 2775473 h 2939707"/>
                <a:gd name="connsiteX8-325" fmla="*/ 3251048 w 3493095"/>
                <a:gd name="connsiteY8-326" fmla="*/ 2366682 h 2939707"/>
                <a:gd name="connsiteX9-327" fmla="*/ 3493095 w 3493095"/>
                <a:gd name="connsiteY9-328" fmla="*/ 1715844 h 2939707"/>
                <a:gd name="connsiteX10-329" fmla="*/ 3294079 w 3493095"/>
                <a:gd name="connsiteY10-330" fmla="*/ 1226371 h 2939707"/>
                <a:gd name="connsiteX11-331" fmla="*/ 3164987 w 3493095"/>
                <a:gd name="connsiteY11-332" fmla="*/ 365760 h 2939707"/>
                <a:gd name="connsiteX12-333" fmla="*/ 2562559 w 3493095"/>
                <a:gd name="connsiteY12-334" fmla="*/ 0 h 2939707"/>
                <a:gd name="connsiteX13-335" fmla="*/ 1594370 w 3493095"/>
                <a:gd name="connsiteY13-336" fmla="*/ 102197 h 2939707"/>
                <a:gd name="connsiteX0-337" fmla="*/ 1594370 w 3493095"/>
                <a:gd name="connsiteY0-338" fmla="*/ 102197 h 2932811"/>
                <a:gd name="connsiteX1-339" fmla="*/ 733759 w 3493095"/>
                <a:gd name="connsiteY1-340" fmla="*/ 467957 h 2932811"/>
                <a:gd name="connsiteX2-341" fmla="*/ 206634 w 3493095"/>
                <a:gd name="connsiteY2-342" fmla="*/ 1145689 h 2932811"/>
                <a:gd name="connsiteX3-343" fmla="*/ 298074 w 3493095"/>
                <a:gd name="connsiteY3-344" fmla="*/ 1936376 h 2932811"/>
                <a:gd name="connsiteX4-345" fmla="*/ 792926 w 3493095"/>
                <a:gd name="connsiteY4-346" fmla="*/ 2630244 h 2932811"/>
                <a:gd name="connsiteX5-347" fmla="*/ 1470657 w 3493095"/>
                <a:gd name="connsiteY5-348" fmla="*/ 2899186 h 2932811"/>
                <a:gd name="connsiteX6-349" fmla="*/ 2175283 w 3493095"/>
                <a:gd name="connsiteY6-350" fmla="*/ 2904564 h 2932811"/>
                <a:gd name="connsiteX7-351" fmla="*/ 3111199 w 3493095"/>
                <a:gd name="connsiteY7-352" fmla="*/ 2775473 h 2932811"/>
                <a:gd name="connsiteX8-353" fmla="*/ 3251048 w 3493095"/>
                <a:gd name="connsiteY8-354" fmla="*/ 2366682 h 2932811"/>
                <a:gd name="connsiteX9-355" fmla="*/ 3493095 w 3493095"/>
                <a:gd name="connsiteY9-356" fmla="*/ 1715844 h 2932811"/>
                <a:gd name="connsiteX10-357" fmla="*/ 3294079 w 3493095"/>
                <a:gd name="connsiteY10-358" fmla="*/ 1226371 h 2932811"/>
                <a:gd name="connsiteX11-359" fmla="*/ 3164987 w 3493095"/>
                <a:gd name="connsiteY11-360" fmla="*/ 365760 h 2932811"/>
                <a:gd name="connsiteX12-361" fmla="*/ 2562559 w 3493095"/>
                <a:gd name="connsiteY12-362" fmla="*/ 0 h 2932811"/>
                <a:gd name="connsiteX13-363" fmla="*/ 1594370 w 3493095"/>
                <a:gd name="connsiteY13-364" fmla="*/ 102197 h 2932811"/>
                <a:gd name="connsiteX0-365" fmla="*/ 1594370 w 3493095"/>
                <a:gd name="connsiteY0-366" fmla="*/ 102197 h 2932811"/>
                <a:gd name="connsiteX1-367" fmla="*/ 733759 w 3493095"/>
                <a:gd name="connsiteY1-368" fmla="*/ 467957 h 2932811"/>
                <a:gd name="connsiteX2-369" fmla="*/ 206634 w 3493095"/>
                <a:gd name="connsiteY2-370" fmla="*/ 1145689 h 2932811"/>
                <a:gd name="connsiteX3-371" fmla="*/ 298074 w 3493095"/>
                <a:gd name="connsiteY3-372" fmla="*/ 1936376 h 2932811"/>
                <a:gd name="connsiteX4-373" fmla="*/ 792926 w 3493095"/>
                <a:gd name="connsiteY4-374" fmla="*/ 2630244 h 2932811"/>
                <a:gd name="connsiteX5-375" fmla="*/ 1449142 w 3493095"/>
                <a:gd name="connsiteY5-376" fmla="*/ 2899186 h 2932811"/>
                <a:gd name="connsiteX6-377" fmla="*/ 2175283 w 3493095"/>
                <a:gd name="connsiteY6-378" fmla="*/ 2904564 h 2932811"/>
                <a:gd name="connsiteX7-379" fmla="*/ 3111199 w 3493095"/>
                <a:gd name="connsiteY7-380" fmla="*/ 2775473 h 2932811"/>
                <a:gd name="connsiteX8-381" fmla="*/ 3251048 w 3493095"/>
                <a:gd name="connsiteY8-382" fmla="*/ 2366682 h 2932811"/>
                <a:gd name="connsiteX9-383" fmla="*/ 3493095 w 3493095"/>
                <a:gd name="connsiteY9-384" fmla="*/ 1715844 h 2932811"/>
                <a:gd name="connsiteX10-385" fmla="*/ 3294079 w 3493095"/>
                <a:gd name="connsiteY10-386" fmla="*/ 1226371 h 2932811"/>
                <a:gd name="connsiteX11-387" fmla="*/ 3164987 w 3493095"/>
                <a:gd name="connsiteY11-388" fmla="*/ 365760 h 2932811"/>
                <a:gd name="connsiteX12-389" fmla="*/ 2562559 w 3493095"/>
                <a:gd name="connsiteY12-390" fmla="*/ 0 h 2932811"/>
                <a:gd name="connsiteX13-391" fmla="*/ 1594370 w 3493095"/>
                <a:gd name="connsiteY13-392" fmla="*/ 102197 h 2932811"/>
                <a:gd name="connsiteX0-393" fmla="*/ 1594370 w 3493095"/>
                <a:gd name="connsiteY0-394" fmla="*/ 102197 h 2932811"/>
                <a:gd name="connsiteX1-395" fmla="*/ 733759 w 3493095"/>
                <a:gd name="connsiteY1-396" fmla="*/ 467957 h 2932811"/>
                <a:gd name="connsiteX2-397" fmla="*/ 206634 w 3493095"/>
                <a:gd name="connsiteY2-398" fmla="*/ 1145689 h 2932811"/>
                <a:gd name="connsiteX3-399" fmla="*/ 298074 w 3493095"/>
                <a:gd name="connsiteY3-400" fmla="*/ 1936376 h 2932811"/>
                <a:gd name="connsiteX4-401" fmla="*/ 792926 w 3493095"/>
                <a:gd name="connsiteY4-402" fmla="*/ 2630244 h 2932811"/>
                <a:gd name="connsiteX5-403" fmla="*/ 1449142 w 3493095"/>
                <a:gd name="connsiteY5-404" fmla="*/ 2899186 h 2932811"/>
                <a:gd name="connsiteX6-405" fmla="*/ 2175283 w 3493095"/>
                <a:gd name="connsiteY6-406" fmla="*/ 2904564 h 2932811"/>
                <a:gd name="connsiteX7-407" fmla="*/ 3111199 w 3493095"/>
                <a:gd name="connsiteY7-408" fmla="*/ 2775473 h 2932811"/>
                <a:gd name="connsiteX8-409" fmla="*/ 3251048 w 3493095"/>
                <a:gd name="connsiteY8-410" fmla="*/ 2366682 h 2932811"/>
                <a:gd name="connsiteX9-411" fmla="*/ 3493095 w 3493095"/>
                <a:gd name="connsiteY9-412" fmla="*/ 1715844 h 2932811"/>
                <a:gd name="connsiteX10-413" fmla="*/ 3294079 w 3493095"/>
                <a:gd name="connsiteY10-414" fmla="*/ 1226371 h 2932811"/>
                <a:gd name="connsiteX11-415" fmla="*/ 3164987 w 3493095"/>
                <a:gd name="connsiteY11-416" fmla="*/ 365760 h 2932811"/>
                <a:gd name="connsiteX12-417" fmla="*/ 2562559 w 3493095"/>
                <a:gd name="connsiteY12-418" fmla="*/ 0 h 2932811"/>
                <a:gd name="connsiteX13-419" fmla="*/ 1594370 w 3493095"/>
                <a:gd name="connsiteY13-420" fmla="*/ 102197 h 2932811"/>
                <a:gd name="connsiteX0-421" fmla="*/ 1594370 w 3493095"/>
                <a:gd name="connsiteY0-422" fmla="*/ 102197 h 2944739"/>
                <a:gd name="connsiteX1-423" fmla="*/ 733759 w 3493095"/>
                <a:gd name="connsiteY1-424" fmla="*/ 467957 h 2944739"/>
                <a:gd name="connsiteX2-425" fmla="*/ 206634 w 3493095"/>
                <a:gd name="connsiteY2-426" fmla="*/ 1145689 h 2944739"/>
                <a:gd name="connsiteX3-427" fmla="*/ 298074 w 3493095"/>
                <a:gd name="connsiteY3-428" fmla="*/ 1936376 h 2944739"/>
                <a:gd name="connsiteX4-429" fmla="*/ 792926 w 3493095"/>
                <a:gd name="connsiteY4-430" fmla="*/ 2630244 h 2944739"/>
                <a:gd name="connsiteX5-431" fmla="*/ 1449142 w 3493095"/>
                <a:gd name="connsiteY5-432" fmla="*/ 2899186 h 2944739"/>
                <a:gd name="connsiteX6-433" fmla="*/ 2175283 w 3493095"/>
                <a:gd name="connsiteY6-434" fmla="*/ 2904564 h 2944739"/>
                <a:gd name="connsiteX7-435" fmla="*/ 3111199 w 3493095"/>
                <a:gd name="connsiteY7-436" fmla="*/ 2775473 h 2944739"/>
                <a:gd name="connsiteX8-437" fmla="*/ 3251048 w 3493095"/>
                <a:gd name="connsiteY8-438" fmla="*/ 2366682 h 2944739"/>
                <a:gd name="connsiteX9-439" fmla="*/ 3493095 w 3493095"/>
                <a:gd name="connsiteY9-440" fmla="*/ 1715844 h 2944739"/>
                <a:gd name="connsiteX10-441" fmla="*/ 3294079 w 3493095"/>
                <a:gd name="connsiteY10-442" fmla="*/ 1226371 h 2944739"/>
                <a:gd name="connsiteX11-443" fmla="*/ 3164987 w 3493095"/>
                <a:gd name="connsiteY11-444" fmla="*/ 365760 h 2944739"/>
                <a:gd name="connsiteX12-445" fmla="*/ 2562559 w 3493095"/>
                <a:gd name="connsiteY12-446" fmla="*/ 0 h 2944739"/>
                <a:gd name="connsiteX13-447" fmla="*/ 1594370 w 3493095"/>
                <a:gd name="connsiteY13-448" fmla="*/ 102197 h 2944739"/>
                <a:gd name="connsiteX0-449" fmla="*/ 1594370 w 3493095"/>
                <a:gd name="connsiteY0-450" fmla="*/ 102197 h 2944739"/>
                <a:gd name="connsiteX1-451" fmla="*/ 733759 w 3493095"/>
                <a:gd name="connsiteY1-452" fmla="*/ 467957 h 2944739"/>
                <a:gd name="connsiteX2-453" fmla="*/ 206634 w 3493095"/>
                <a:gd name="connsiteY2-454" fmla="*/ 1145689 h 2944739"/>
                <a:gd name="connsiteX3-455" fmla="*/ 298074 w 3493095"/>
                <a:gd name="connsiteY3-456" fmla="*/ 1936376 h 2944739"/>
                <a:gd name="connsiteX4-457" fmla="*/ 792926 w 3493095"/>
                <a:gd name="connsiteY4-458" fmla="*/ 2630244 h 2944739"/>
                <a:gd name="connsiteX5-459" fmla="*/ 1449142 w 3493095"/>
                <a:gd name="connsiteY5-460" fmla="*/ 2899186 h 2944739"/>
                <a:gd name="connsiteX6-461" fmla="*/ 2175283 w 3493095"/>
                <a:gd name="connsiteY6-462" fmla="*/ 2904564 h 2944739"/>
                <a:gd name="connsiteX7-463" fmla="*/ 3111199 w 3493095"/>
                <a:gd name="connsiteY7-464" fmla="*/ 2775473 h 2944739"/>
                <a:gd name="connsiteX8-465" fmla="*/ 3251048 w 3493095"/>
                <a:gd name="connsiteY8-466" fmla="*/ 2366682 h 2944739"/>
                <a:gd name="connsiteX9-467" fmla="*/ 3493095 w 3493095"/>
                <a:gd name="connsiteY9-468" fmla="*/ 1715844 h 2944739"/>
                <a:gd name="connsiteX10-469" fmla="*/ 3294079 w 3493095"/>
                <a:gd name="connsiteY10-470" fmla="*/ 1226371 h 2944739"/>
                <a:gd name="connsiteX11-471" fmla="*/ 3164987 w 3493095"/>
                <a:gd name="connsiteY11-472" fmla="*/ 365760 h 2944739"/>
                <a:gd name="connsiteX12-473" fmla="*/ 2562559 w 3493095"/>
                <a:gd name="connsiteY12-474" fmla="*/ 0 h 2944739"/>
                <a:gd name="connsiteX13-475" fmla="*/ 1594370 w 3493095"/>
                <a:gd name="connsiteY13-476" fmla="*/ 102197 h 2944739"/>
                <a:gd name="connsiteX0-477" fmla="*/ 1594370 w 3493095"/>
                <a:gd name="connsiteY0-478" fmla="*/ 102197 h 2978989"/>
                <a:gd name="connsiteX1-479" fmla="*/ 733759 w 3493095"/>
                <a:gd name="connsiteY1-480" fmla="*/ 467957 h 2978989"/>
                <a:gd name="connsiteX2-481" fmla="*/ 206634 w 3493095"/>
                <a:gd name="connsiteY2-482" fmla="*/ 1145689 h 2978989"/>
                <a:gd name="connsiteX3-483" fmla="*/ 298074 w 3493095"/>
                <a:gd name="connsiteY3-484" fmla="*/ 1936376 h 2978989"/>
                <a:gd name="connsiteX4-485" fmla="*/ 792926 w 3493095"/>
                <a:gd name="connsiteY4-486" fmla="*/ 2630244 h 2978989"/>
                <a:gd name="connsiteX5-487" fmla="*/ 1449142 w 3493095"/>
                <a:gd name="connsiteY5-488" fmla="*/ 2899186 h 2978989"/>
                <a:gd name="connsiteX6-489" fmla="*/ 2175283 w 3493095"/>
                <a:gd name="connsiteY6-490" fmla="*/ 2904564 h 2978989"/>
                <a:gd name="connsiteX7-491" fmla="*/ 3111199 w 3493095"/>
                <a:gd name="connsiteY7-492" fmla="*/ 2775473 h 2978989"/>
                <a:gd name="connsiteX8-493" fmla="*/ 3251048 w 3493095"/>
                <a:gd name="connsiteY8-494" fmla="*/ 2366682 h 2978989"/>
                <a:gd name="connsiteX9-495" fmla="*/ 3493095 w 3493095"/>
                <a:gd name="connsiteY9-496" fmla="*/ 1715844 h 2978989"/>
                <a:gd name="connsiteX10-497" fmla="*/ 3294079 w 3493095"/>
                <a:gd name="connsiteY10-498" fmla="*/ 1226371 h 2978989"/>
                <a:gd name="connsiteX11-499" fmla="*/ 3164987 w 3493095"/>
                <a:gd name="connsiteY11-500" fmla="*/ 365760 h 2978989"/>
                <a:gd name="connsiteX12-501" fmla="*/ 2562559 w 3493095"/>
                <a:gd name="connsiteY12-502" fmla="*/ 0 h 2978989"/>
                <a:gd name="connsiteX13-503" fmla="*/ 1594370 w 3493095"/>
                <a:gd name="connsiteY13-504" fmla="*/ 102197 h 2978989"/>
                <a:gd name="connsiteX0-505" fmla="*/ 1594370 w 3493095"/>
                <a:gd name="connsiteY0-506" fmla="*/ 102197 h 3001392"/>
                <a:gd name="connsiteX1-507" fmla="*/ 733759 w 3493095"/>
                <a:gd name="connsiteY1-508" fmla="*/ 467957 h 3001392"/>
                <a:gd name="connsiteX2-509" fmla="*/ 206634 w 3493095"/>
                <a:gd name="connsiteY2-510" fmla="*/ 1145689 h 3001392"/>
                <a:gd name="connsiteX3-511" fmla="*/ 298074 w 3493095"/>
                <a:gd name="connsiteY3-512" fmla="*/ 1936376 h 3001392"/>
                <a:gd name="connsiteX4-513" fmla="*/ 792926 w 3493095"/>
                <a:gd name="connsiteY4-514" fmla="*/ 2630244 h 3001392"/>
                <a:gd name="connsiteX5-515" fmla="*/ 1449142 w 3493095"/>
                <a:gd name="connsiteY5-516" fmla="*/ 2899186 h 3001392"/>
                <a:gd name="connsiteX6-517" fmla="*/ 2175283 w 3493095"/>
                <a:gd name="connsiteY6-518" fmla="*/ 2904564 h 3001392"/>
                <a:gd name="connsiteX7-519" fmla="*/ 3111199 w 3493095"/>
                <a:gd name="connsiteY7-520" fmla="*/ 2775473 h 3001392"/>
                <a:gd name="connsiteX8-521" fmla="*/ 3251048 w 3493095"/>
                <a:gd name="connsiteY8-522" fmla="*/ 2366682 h 3001392"/>
                <a:gd name="connsiteX9-523" fmla="*/ 3493095 w 3493095"/>
                <a:gd name="connsiteY9-524" fmla="*/ 1715844 h 3001392"/>
                <a:gd name="connsiteX10-525" fmla="*/ 3294079 w 3493095"/>
                <a:gd name="connsiteY10-526" fmla="*/ 1226371 h 3001392"/>
                <a:gd name="connsiteX11-527" fmla="*/ 3164987 w 3493095"/>
                <a:gd name="connsiteY11-528" fmla="*/ 365760 h 3001392"/>
                <a:gd name="connsiteX12-529" fmla="*/ 2562559 w 3493095"/>
                <a:gd name="connsiteY12-530" fmla="*/ 0 h 3001392"/>
                <a:gd name="connsiteX13-531" fmla="*/ 1594370 w 3493095"/>
                <a:gd name="connsiteY13-532" fmla="*/ 102197 h 3001392"/>
                <a:gd name="connsiteX0-533" fmla="*/ 1594370 w 3493095"/>
                <a:gd name="connsiteY0-534" fmla="*/ 102197 h 3008676"/>
                <a:gd name="connsiteX1-535" fmla="*/ 733759 w 3493095"/>
                <a:gd name="connsiteY1-536" fmla="*/ 467957 h 3008676"/>
                <a:gd name="connsiteX2-537" fmla="*/ 206634 w 3493095"/>
                <a:gd name="connsiteY2-538" fmla="*/ 1145689 h 3008676"/>
                <a:gd name="connsiteX3-539" fmla="*/ 298074 w 3493095"/>
                <a:gd name="connsiteY3-540" fmla="*/ 1936376 h 3008676"/>
                <a:gd name="connsiteX4-541" fmla="*/ 792926 w 3493095"/>
                <a:gd name="connsiteY4-542" fmla="*/ 2630244 h 3008676"/>
                <a:gd name="connsiteX5-543" fmla="*/ 1449142 w 3493095"/>
                <a:gd name="connsiteY5-544" fmla="*/ 2899186 h 3008676"/>
                <a:gd name="connsiteX6-545" fmla="*/ 2175283 w 3493095"/>
                <a:gd name="connsiteY6-546" fmla="*/ 2904564 h 3008676"/>
                <a:gd name="connsiteX7-547" fmla="*/ 3154230 w 3493095"/>
                <a:gd name="connsiteY7-548" fmla="*/ 2802367 h 3008676"/>
                <a:gd name="connsiteX8-549" fmla="*/ 3251048 w 3493095"/>
                <a:gd name="connsiteY8-550" fmla="*/ 2366682 h 3008676"/>
                <a:gd name="connsiteX9-551" fmla="*/ 3493095 w 3493095"/>
                <a:gd name="connsiteY9-552" fmla="*/ 1715844 h 3008676"/>
                <a:gd name="connsiteX10-553" fmla="*/ 3294079 w 3493095"/>
                <a:gd name="connsiteY10-554" fmla="*/ 1226371 h 3008676"/>
                <a:gd name="connsiteX11-555" fmla="*/ 3164987 w 3493095"/>
                <a:gd name="connsiteY11-556" fmla="*/ 365760 h 3008676"/>
                <a:gd name="connsiteX12-557" fmla="*/ 2562559 w 3493095"/>
                <a:gd name="connsiteY12-558" fmla="*/ 0 h 3008676"/>
                <a:gd name="connsiteX13-559" fmla="*/ 1594370 w 3493095"/>
                <a:gd name="connsiteY13-560" fmla="*/ 102197 h 3008676"/>
                <a:gd name="connsiteX0-561" fmla="*/ 1594370 w 3493095"/>
                <a:gd name="connsiteY0-562" fmla="*/ 102197 h 3008676"/>
                <a:gd name="connsiteX1-563" fmla="*/ 733759 w 3493095"/>
                <a:gd name="connsiteY1-564" fmla="*/ 467957 h 3008676"/>
                <a:gd name="connsiteX2-565" fmla="*/ 206634 w 3493095"/>
                <a:gd name="connsiteY2-566" fmla="*/ 1145689 h 3008676"/>
                <a:gd name="connsiteX3-567" fmla="*/ 298074 w 3493095"/>
                <a:gd name="connsiteY3-568" fmla="*/ 1936376 h 3008676"/>
                <a:gd name="connsiteX4-569" fmla="*/ 792926 w 3493095"/>
                <a:gd name="connsiteY4-570" fmla="*/ 2630244 h 3008676"/>
                <a:gd name="connsiteX5-571" fmla="*/ 1449142 w 3493095"/>
                <a:gd name="connsiteY5-572" fmla="*/ 2899186 h 3008676"/>
                <a:gd name="connsiteX6-573" fmla="*/ 2175283 w 3493095"/>
                <a:gd name="connsiteY6-574" fmla="*/ 2904564 h 3008676"/>
                <a:gd name="connsiteX7-575" fmla="*/ 3154230 w 3493095"/>
                <a:gd name="connsiteY7-576" fmla="*/ 2802367 h 3008676"/>
                <a:gd name="connsiteX8-577" fmla="*/ 3272563 w 3493095"/>
                <a:gd name="connsiteY8-578" fmla="*/ 2237590 h 3008676"/>
                <a:gd name="connsiteX9-579" fmla="*/ 3493095 w 3493095"/>
                <a:gd name="connsiteY9-580" fmla="*/ 1715844 h 3008676"/>
                <a:gd name="connsiteX10-581" fmla="*/ 3294079 w 3493095"/>
                <a:gd name="connsiteY10-582" fmla="*/ 1226371 h 3008676"/>
                <a:gd name="connsiteX11-583" fmla="*/ 3164987 w 3493095"/>
                <a:gd name="connsiteY11-584" fmla="*/ 365760 h 3008676"/>
                <a:gd name="connsiteX12-585" fmla="*/ 2562559 w 3493095"/>
                <a:gd name="connsiteY12-586" fmla="*/ 0 h 3008676"/>
                <a:gd name="connsiteX13-587" fmla="*/ 1594370 w 3493095"/>
                <a:gd name="connsiteY13-588" fmla="*/ 102197 h 3008676"/>
                <a:gd name="connsiteX0-589" fmla="*/ 1594370 w 3493095"/>
                <a:gd name="connsiteY0-590" fmla="*/ 102197 h 3001392"/>
                <a:gd name="connsiteX1-591" fmla="*/ 733759 w 3493095"/>
                <a:gd name="connsiteY1-592" fmla="*/ 467957 h 3001392"/>
                <a:gd name="connsiteX2-593" fmla="*/ 206634 w 3493095"/>
                <a:gd name="connsiteY2-594" fmla="*/ 1145689 h 3001392"/>
                <a:gd name="connsiteX3-595" fmla="*/ 298074 w 3493095"/>
                <a:gd name="connsiteY3-596" fmla="*/ 1936376 h 3001392"/>
                <a:gd name="connsiteX4-597" fmla="*/ 792926 w 3493095"/>
                <a:gd name="connsiteY4-598" fmla="*/ 2630244 h 3001392"/>
                <a:gd name="connsiteX5-599" fmla="*/ 1449142 w 3493095"/>
                <a:gd name="connsiteY5-600" fmla="*/ 2899186 h 3001392"/>
                <a:gd name="connsiteX6-601" fmla="*/ 2175283 w 3493095"/>
                <a:gd name="connsiteY6-602" fmla="*/ 2904564 h 3001392"/>
                <a:gd name="connsiteX7-603" fmla="*/ 3245670 w 3493095"/>
                <a:gd name="connsiteY7-604" fmla="*/ 2775473 h 3001392"/>
                <a:gd name="connsiteX8-605" fmla="*/ 3272563 w 3493095"/>
                <a:gd name="connsiteY8-606" fmla="*/ 2237590 h 3001392"/>
                <a:gd name="connsiteX9-607" fmla="*/ 3493095 w 3493095"/>
                <a:gd name="connsiteY9-608" fmla="*/ 1715844 h 3001392"/>
                <a:gd name="connsiteX10-609" fmla="*/ 3294079 w 3493095"/>
                <a:gd name="connsiteY10-610" fmla="*/ 1226371 h 3001392"/>
                <a:gd name="connsiteX11-611" fmla="*/ 3164987 w 3493095"/>
                <a:gd name="connsiteY11-612" fmla="*/ 365760 h 3001392"/>
                <a:gd name="connsiteX12-613" fmla="*/ 2562559 w 3493095"/>
                <a:gd name="connsiteY12-614" fmla="*/ 0 h 3001392"/>
                <a:gd name="connsiteX13-615" fmla="*/ 1594370 w 3493095"/>
                <a:gd name="connsiteY13-616" fmla="*/ 102197 h 3001392"/>
                <a:gd name="connsiteX0-617" fmla="*/ 1594370 w 3493095"/>
                <a:gd name="connsiteY0-618" fmla="*/ 102197 h 3001392"/>
                <a:gd name="connsiteX1-619" fmla="*/ 733759 w 3493095"/>
                <a:gd name="connsiteY1-620" fmla="*/ 467957 h 3001392"/>
                <a:gd name="connsiteX2-621" fmla="*/ 206634 w 3493095"/>
                <a:gd name="connsiteY2-622" fmla="*/ 1145689 h 3001392"/>
                <a:gd name="connsiteX3-623" fmla="*/ 298074 w 3493095"/>
                <a:gd name="connsiteY3-624" fmla="*/ 1936376 h 3001392"/>
                <a:gd name="connsiteX4-625" fmla="*/ 792926 w 3493095"/>
                <a:gd name="connsiteY4-626" fmla="*/ 2630244 h 3001392"/>
                <a:gd name="connsiteX5-627" fmla="*/ 1449142 w 3493095"/>
                <a:gd name="connsiteY5-628" fmla="*/ 2899186 h 3001392"/>
                <a:gd name="connsiteX6-629" fmla="*/ 2175283 w 3493095"/>
                <a:gd name="connsiteY6-630" fmla="*/ 2904564 h 3001392"/>
                <a:gd name="connsiteX7-631" fmla="*/ 3245670 w 3493095"/>
                <a:gd name="connsiteY7-632" fmla="*/ 2775473 h 3001392"/>
                <a:gd name="connsiteX8-633" fmla="*/ 3272563 w 3493095"/>
                <a:gd name="connsiteY8-634" fmla="*/ 2237590 h 3001392"/>
                <a:gd name="connsiteX9-635" fmla="*/ 3493095 w 3493095"/>
                <a:gd name="connsiteY9-636" fmla="*/ 1715844 h 3001392"/>
                <a:gd name="connsiteX10-637" fmla="*/ 3294079 w 3493095"/>
                <a:gd name="connsiteY10-638" fmla="*/ 1226371 h 3001392"/>
                <a:gd name="connsiteX11-639" fmla="*/ 3164987 w 3493095"/>
                <a:gd name="connsiteY11-640" fmla="*/ 365760 h 3001392"/>
                <a:gd name="connsiteX12-641" fmla="*/ 2562559 w 3493095"/>
                <a:gd name="connsiteY12-642" fmla="*/ 0 h 3001392"/>
                <a:gd name="connsiteX13-643" fmla="*/ 1594370 w 3493095"/>
                <a:gd name="connsiteY13-644" fmla="*/ 102197 h 3001392"/>
                <a:gd name="connsiteX0-645" fmla="*/ 1594370 w 3493095"/>
                <a:gd name="connsiteY0-646" fmla="*/ 102197 h 3001392"/>
                <a:gd name="connsiteX1-647" fmla="*/ 733759 w 3493095"/>
                <a:gd name="connsiteY1-648" fmla="*/ 467957 h 3001392"/>
                <a:gd name="connsiteX2-649" fmla="*/ 206634 w 3493095"/>
                <a:gd name="connsiteY2-650" fmla="*/ 1145689 h 3001392"/>
                <a:gd name="connsiteX3-651" fmla="*/ 298074 w 3493095"/>
                <a:gd name="connsiteY3-652" fmla="*/ 1936376 h 3001392"/>
                <a:gd name="connsiteX4-653" fmla="*/ 792926 w 3493095"/>
                <a:gd name="connsiteY4-654" fmla="*/ 2630244 h 3001392"/>
                <a:gd name="connsiteX5-655" fmla="*/ 1449142 w 3493095"/>
                <a:gd name="connsiteY5-656" fmla="*/ 2899186 h 3001392"/>
                <a:gd name="connsiteX6-657" fmla="*/ 2175283 w 3493095"/>
                <a:gd name="connsiteY6-658" fmla="*/ 2904564 h 3001392"/>
                <a:gd name="connsiteX7-659" fmla="*/ 3245670 w 3493095"/>
                <a:gd name="connsiteY7-660" fmla="*/ 2775473 h 3001392"/>
                <a:gd name="connsiteX8-661" fmla="*/ 3267184 w 3493095"/>
                <a:gd name="connsiteY8-662" fmla="*/ 2205318 h 3001392"/>
                <a:gd name="connsiteX9-663" fmla="*/ 3493095 w 3493095"/>
                <a:gd name="connsiteY9-664" fmla="*/ 1715844 h 3001392"/>
                <a:gd name="connsiteX10-665" fmla="*/ 3294079 w 3493095"/>
                <a:gd name="connsiteY10-666" fmla="*/ 1226371 h 3001392"/>
                <a:gd name="connsiteX11-667" fmla="*/ 3164987 w 3493095"/>
                <a:gd name="connsiteY11-668" fmla="*/ 365760 h 3001392"/>
                <a:gd name="connsiteX12-669" fmla="*/ 2562559 w 3493095"/>
                <a:gd name="connsiteY12-670" fmla="*/ 0 h 3001392"/>
                <a:gd name="connsiteX13-671" fmla="*/ 1594370 w 3493095"/>
                <a:gd name="connsiteY13-672" fmla="*/ 102197 h 3001392"/>
                <a:gd name="connsiteX0-673" fmla="*/ 1594370 w 3493095"/>
                <a:gd name="connsiteY0-674" fmla="*/ 102197 h 3001392"/>
                <a:gd name="connsiteX1-675" fmla="*/ 733759 w 3493095"/>
                <a:gd name="connsiteY1-676" fmla="*/ 467957 h 3001392"/>
                <a:gd name="connsiteX2-677" fmla="*/ 206634 w 3493095"/>
                <a:gd name="connsiteY2-678" fmla="*/ 1145689 h 3001392"/>
                <a:gd name="connsiteX3-679" fmla="*/ 298074 w 3493095"/>
                <a:gd name="connsiteY3-680" fmla="*/ 1936376 h 3001392"/>
                <a:gd name="connsiteX4-681" fmla="*/ 792926 w 3493095"/>
                <a:gd name="connsiteY4-682" fmla="*/ 2630244 h 3001392"/>
                <a:gd name="connsiteX5-683" fmla="*/ 1449142 w 3493095"/>
                <a:gd name="connsiteY5-684" fmla="*/ 2899186 h 3001392"/>
                <a:gd name="connsiteX6-685" fmla="*/ 2175283 w 3493095"/>
                <a:gd name="connsiteY6-686" fmla="*/ 2904564 h 3001392"/>
                <a:gd name="connsiteX7-687" fmla="*/ 3245670 w 3493095"/>
                <a:gd name="connsiteY7-688" fmla="*/ 2775473 h 3001392"/>
                <a:gd name="connsiteX8-689" fmla="*/ 3267184 w 3493095"/>
                <a:gd name="connsiteY8-690" fmla="*/ 2205318 h 3001392"/>
                <a:gd name="connsiteX9-691" fmla="*/ 3493095 w 3493095"/>
                <a:gd name="connsiteY9-692" fmla="*/ 1715844 h 3001392"/>
                <a:gd name="connsiteX10-693" fmla="*/ 3294079 w 3493095"/>
                <a:gd name="connsiteY10-694" fmla="*/ 1226371 h 3001392"/>
                <a:gd name="connsiteX11-695" fmla="*/ 3164987 w 3493095"/>
                <a:gd name="connsiteY11-696" fmla="*/ 365760 h 3001392"/>
                <a:gd name="connsiteX12-697" fmla="*/ 2562559 w 3493095"/>
                <a:gd name="connsiteY12-698" fmla="*/ 0 h 3001392"/>
                <a:gd name="connsiteX13-699" fmla="*/ 1594370 w 3493095"/>
                <a:gd name="connsiteY13-700" fmla="*/ 102197 h 3001392"/>
                <a:gd name="connsiteX0-701" fmla="*/ 1594370 w 3493095"/>
                <a:gd name="connsiteY0-702" fmla="*/ 102197 h 3001392"/>
                <a:gd name="connsiteX1-703" fmla="*/ 733759 w 3493095"/>
                <a:gd name="connsiteY1-704" fmla="*/ 467957 h 3001392"/>
                <a:gd name="connsiteX2-705" fmla="*/ 206634 w 3493095"/>
                <a:gd name="connsiteY2-706" fmla="*/ 1145689 h 3001392"/>
                <a:gd name="connsiteX3-707" fmla="*/ 298074 w 3493095"/>
                <a:gd name="connsiteY3-708" fmla="*/ 1936376 h 3001392"/>
                <a:gd name="connsiteX4-709" fmla="*/ 792926 w 3493095"/>
                <a:gd name="connsiteY4-710" fmla="*/ 2630244 h 3001392"/>
                <a:gd name="connsiteX5-711" fmla="*/ 1449142 w 3493095"/>
                <a:gd name="connsiteY5-712" fmla="*/ 2899186 h 3001392"/>
                <a:gd name="connsiteX6-713" fmla="*/ 2175283 w 3493095"/>
                <a:gd name="connsiteY6-714" fmla="*/ 2904564 h 3001392"/>
                <a:gd name="connsiteX7-715" fmla="*/ 3245670 w 3493095"/>
                <a:gd name="connsiteY7-716" fmla="*/ 2775473 h 3001392"/>
                <a:gd name="connsiteX8-717" fmla="*/ 3267184 w 3493095"/>
                <a:gd name="connsiteY8-718" fmla="*/ 2205318 h 3001392"/>
                <a:gd name="connsiteX9-719" fmla="*/ 3493095 w 3493095"/>
                <a:gd name="connsiteY9-720" fmla="*/ 1715844 h 3001392"/>
                <a:gd name="connsiteX10-721" fmla="*/ 3294079 w 3493095"/>
                <a:gd name="connsiteY10-722" fmla="*/ 1226371 h 3001392"/>
                <a:gd name="connsiteX11-723" fmla="*/ 3164987 w 3493095"/>
                <a:gd name="connsiteY11-724" fmla="*/ 365760 h 3001392"/>
                <a:gd name="connsiteX12-725" fmla="*/ 2562559 w 3493095"/>
                <a:gd name="connsiteY12-726" fmla="*/ 0 h 3001392"/>
                <a:gd name="connsiteX13-727" fmla="*/ 1594370 w 3493095"/>
                <a:gd name="connsiteY13-728" fmla="*/ 102197 h 3001392"/>
                <a:gd name="connsiteX0-729" fmla="*/ 1594370 w 3493095"/>
                <a:gd name="connsiteY0-730" fmla="*/ 102197 h 3001392"/>
                <a:gd name="connsiteX1-731" fmla="*/ 733759 w 3493095"/>
                <a:gd name="connsiteY1-732" fmla="*/ 467957 h 3001392"/>
                <a:gd name="connsiteX2-733" fmla="*/ 206634 w 3493095"/>
                <a:gd name="connsiteY2-734" fmla="*/ 1145689 h 3001392"/>
                <a:gd name="connsiteX3-735" fmla="*/ 298074 w 3493095"/>
                <a:gd name="connsiteY3-736" fmla="*/ 1936376 h 3001392"/>
                <a:gd name="connsiteX4-737" fmla="*/ 792926 w 3493095"/>
                <a:gd name="connsiteY4-738" fmla="*/ 2630244 h 3001392"/>
                <a:gd name="connsiteX5-739" fmla="*/ 1449142 w 3493095"/>
                <a:gd name="connsiteY5-740" fmla="*/ 2899186 h 3001392"/>
                <a:gd name="connsiteX6-741" fmla="*/ 2175283 w 3493095"/>
                <a:gd name="connsiteY6-742" fmla="*/ 2904564 h 3001392"/>
                <a:gd name="connsiteX7-743" fmla="*/ 3245670 w 3493095"/>
                <a:gd name="connsiteY7-744" fmla="*/ 2775473 h 3001392"/>
                <a:gd name="connsiteX8-745" fmla="*/ 3267184 w 3493095"/>
                <a:gd name="connsiteY8-746" fmla="*/ 2205318 h 3001392"/>
                <a:gd name="connsiteX9-747" fmla="*/ 3493095 w 3493095"/>
                <a:gd name="connsiteY9-748" fmla="*/ 1715844 h 3001392"/>
                <a:gd name="connsiteX10-749" fmla="*/ 3294079 w 3493095"/>
                <a:gd name="connsiteY10-750" fmla="*/ 1226371 h 3001392"/>
                <a:gd name="connsiteX11-751" fmla="*/ 3164987 w 3493095"/>
                <a:gd name="connsiteY11-752" fmla="*/ 365760 h 3001392"/>
                <a:gd name="connsiteX12-753" fmla="*/ 2562559 w 3493095"/>
                <a:gd name="connsiteY12-754" fmla="*/ 0 h 3001392"/>
                <a:gd name="connsiteX13-755" fmla="*/ 1594370 w 3493095"/>
                <a:gd name="connsiteY13-756" fmla="*/ 102197 h 3001392"/>
                <a:gd name="connsiteX0-757" fmla="*/ 1594370 w 3493095"/>
                <a:gd name="connsiteY0-758" fmla="*/ 102197 h 3001392"/>
                <a:gd name="connsiteX1-759" fmla="*/ 733759 w 3493095"/>
                <a:gd name="connsiteY1-760" fmla="*/ 467957 h 3001392"/>
                <a:gd name="connsiteX2-761" fmla="*/ 206634 w 3493095"/>
                <a:gd name="connsiteY2-762" fmla="*/ 1145689 h 3001392"/>
                <a:gd name="connsiteX3-763" fmla="*/ 298074 w 3493095"/>
                <a:gd name="connsiteY3-764" fmla="*/ 1936376 h 3001392"/>
                <a:gd name="connsiteX4-765" fmla="*/ 792926 w 3493095"/>
                <a:gd name="connsiteY4-766" fmla="*/ 2630244 h 3001392"/>
                <a:gd name="connsiteX5-767" fmla="*/ 1449142 w 3493095"/>
                <a:gd name="connsiteY5-768" fmla="*/ 2899186 h 3001392"/>
                <a:gd name="connsiteX6-769" fmla="*/ 2175283 w 3493095"/>
                <a:gd name="connsiteY6-770" fmla="*/ 2904564 h 3001392"/>
                <a:gd name="connsiteX7-771" fmla="*/ 3245670 w 3493095"/>
                <a:gd name="connsiteY7-772" fmla="*/ 2775473 h 3001392"/>
                <a:gd name="connsiteX8-773" fmla="*/ 3267184 w 3493095"/>
                <a:gd name="connsiteY8-774" fmla="*/ 2205318 h 3001392"/>
                <a:gd name="connsiteX9-775" fmla="*/ 3493095 w 3493095"/>
                <a:gd name="connsiteY9-776" fmla="*/ 1715844 h 3001392"/>
                <a:gd name="connsiteX10-777" fmla="*/ 3294079 w 3493095"/>
                <a:gd name="connsiteY10-778" fmla="*/ 1226371 h 3001392"/>
                <a:gd name="connsiteX11-779" fmla="*/ 3164987 w 3493095"/>
                <a:gd name="connsiteY11-780" fmla="*/ 365760 h 3001392"/>
                <a:gd name="connsiteX12-781" fmla="*/ 2562559 w 3493095"/>
                <a:gd name="connsiteY12-782" fmla="*/ 0 h 3001392"/>
                <a:gd name="connsiteX13-783" fmla="*/ 1594370 w 3493095"/>
                <a:gd name="connsiteY13-784" fmla="*/ 102197 h 3001392"/>
                <a:gd name="connsiteX0-785" fmla="*/ 1594370 w 3493095"/>
                <a:gd name="connsiteY0-786" fmla="*/ 102197 h 3001392"/>
                <a:gd name="connsiteX1-787" fmla="*/ 733759 w 3493095"/>
                <a:gd name="connsiteY1-788" fmla="*/ 467957 h 3001392"/>
                <a:gd name="connsiteX2-789" fmla="*/ 206634 w 3493095"/>
                <a:gd name="connsiteY2-790" fmla="*/ 1145689 h 3001392"/>
                <a:gd name="connsiteX3-791" fmla="*/ 298074 w 3493095"/>
                <a:gd name="connsiteY3-792" fmla="*/ 1936376 h 3001392"/>
                <a:gd name="connsiteX4-793" fmla="*/ 792926 w 3493095"/>
                <a:gd name="connsiteY4-794" fmla="*/ 2630244 h 3001392"/>
                <a:gd name="connsiteX5-795" fmla="*/ 1449142 w 3493095"/>
                <a:gd name="connsiteY5-796" fmla="*/ 2899186 h 3001392"/>
                <a:gd name="connsiteX6-797" fmla="*/ 2175283 w 3493095"/>
                <a:gd name="connsiteY6-798" fmla="*/ 2904564 h 3001392"/>
                <a:gd name="connsiteX7-799" fmla="*/ 3245670 w 3493095"/>
                <a:gd name="connsiteY7-800" fmla="*/ 2775473 h 3001392"/>
                <a:gd name="connsiteX8-801" fmla="*/ 3267184 w 3493095"/>
                <a:gd name="connsiteY8-802" fmla="*/ 2205318 h 3001392"/>
                <a:gd name="connsiteX9-803" fmla="*/ 3493095 w 3493095"/>
                <a:gd name="connsiteY9-804" fmla="*/ 1715844 h 3001392"/>
                <a:gd name="connsiteX10-805" fmla="*/ 3294079 w 3493095"/>
                <a:gd name="connsiteY10-806" fmla="*/ 1226371 h 3001392"/>
                <a:gd name="connsiteX11-807" fmla="*/ 3164987 w 3493095"/>
                <a:gd name="connsiteY11-808" fmla="*/ 365760 h 3001392"/>
                <a:gd name="connsiteX12-809" fmla="*/ 2562559 w 3493095"/>
                <a:gd name="connsiteY12-810" fmla="*/ 0 h 3001392"/>
                <a:gd name="connsiteX13-811" fmla="*/ 1594370 w 3493095"/>
                <a:gd name="connsiteY13-812" fmla="*/ 102197 h 3001392"/>
                <a:gd name="connsiteX0-813" fmla="*/ 1594370 w 3493095"/>
                <a:gd name="connsiteY0-814" fmla="*/ 102197 h 3001392"/>
                <a:gd name="connsiteX1-815" fmla="*/ 733759 w 3493095"/>
                <a:gd name="connsiteY1-816" fmla="*/ 467957 h 3001392"/>
                <a:gd name="connsiteX2-817" fmla="*/ 206634 w 3493095"/>
                <a:gd name="connsiteY2-818" fmla="*/ 1145689 h 3001392"/>
                <a:gd name="connsiteX3-819" fmla="*/ 298074 w 3493095"/>
                <a:gd name="connsiteY3-820" fmla="*/ 1936376 h 3001392"/>
                <a:gd name="connsiteX4-821" fmla="*/ 792926 w 3493095"/>
                <a:gd name="connsiteY4-822" fmla="*/ 2630244 h 3001392"/>
                <a:gd name="connsiteX5-823" fmla="*/ 1449142 w 3493095"/>
                <a:gd name="connsiteY5-824" fmla="*/ 2899186 h 3001392"/>
                <a:gd name="connsiteX6-825" fmla="*/ 2175283 w 3493095"/>
                <a:gd name="connsiteY6-826" fmla="*/ 2904564 h 3001392"/>
                <a:gd name="connsiteX7-827" fmla="*/ 3245670 w 3493095"/>
                <a:gd name="connsiteY7-828" fmla="*/ 2775473 h 3001392"/>
                <a:gd name="connsiteX8-829" fmla="*/ 3267184 w 3493095"/>
                <a:gd name="connsiteY8-830" fmla="*/ 2205318 h 3001392"/>
                <a:gd name="connsiteX9-831" fmla="*/ 3493095 w 3493095"/>
                <a:gd name="connsiteY9-832" fmla="*/ 1715844 h 3001392"/>
                <a:gd name="connsiteX10-833" fmla="*/ 3294079 w 3493095"/>
                <a:gd name="connsiteY10-834" fmla="*/ 1226371 h 3001392"/>
                <a:gd name="connsiteX11-835" fmla="*/ 3164987 w 3493095"/>
                <a:gd name="connsiteY11-836" fmla="*/ 365760 h 3001392"/>
                <a:gd name="connsiteX12-837" fmla="*/ 2562559 w 3493095"/>
                <a:gd name="connsiteY12-838" fmla="*/ 0 h 3001392"/>
                <a:gd name="connsiteX13-839" fmla="*/ 1594370 w 3493095"/>
                <a:gd name="connsiteY13-840" fmla="*/ 102197 h 3001392"/>
                <a:gd name="connsiteX0-841" fmla="*/ 1594370 w 3493095"/>
                <a:gd name="connsiteY0-842" fmla="*/ 135724 h 3034919"/>
                <a:gd name="connsiteX1-843" fmla="*/ 733759 w 3493095"/>
                <a:gd name="connsiteY1-844" fmla="*/ 501484 h 3034919"/>
                <a:gd name="connsiteX2-845" fmla="*/ 206634 w 3493095"/>
                <a:gd name="connsiteY2-846" fmla="*/ 1179216 h 3034919"/>
                <a:gd name="connsiteX3-847" fmla="*/ 298074 w 3493095"/>
                <a:gd name="connsiteY3-848" fmla="*/ 1969903 h 3034919"/>
                <a:gd name="connsiteX4-849" fmla="*/ 792926 w 3493095"/>
                <a:gd name="connsiteY4-850" fmla="*/ 2663771 h 3034919"/>
                <a:gd name="connsiteX5-851" fmla="*/ 1449142 w 3493095"/>
                <a:gd name="connsiteY5-852" fmla="*/ 2932713 h 3034919"/>
                <a:gd name="connsiteX6-853" fmla="*/ 2175283 w 3493095"/>
                <a:gd name="connsiteY6-854" fmla="*/ 2938091 h 3034919"/>
                <a:gd name="connsiteX7-855" fmla="*/ 3245670 w 3493095"/>
                <a:gd name="connsiteY7-856" fmla="*/ 2809000 h 3034919"/>
                <a:gd name="connsiteX8-857" fmla="*/ 3267184 w 3493095"/>
                <a:gd name="connsiteY8-858" fmla="*/ 2238845 h 3034919"/>
                <a:gd name="connsiteX9-859" fmla="*/ 3493095 w 3493095"/>
                <a:gd name="connsiteY9-860" fmla="*/ 1749371 h 3034919"/>
                <a:gd name="connsiteX10-861" fmla="*/ 3294079 w 3493095"/>
                <a:gd name="connsiteY10-862" fmla="*/ 1259898 h 3034919"/>
                <a:gd name="connsiteX11-863" fmla="*/ 3164987 w 3493095"/>
                <a:gd name="connsiteY11-864" fmla="*/ 399287 h 3034919"/>
                <a:gd name="connsiteX12-865" fmla="*/ 2562559 w 3493095"/>
                <a:gd name="connsiteY12-866" fmla="*/ 33527 h 3034919"/>
                <a:gd name="connsiteX13-867" fmla="*/ 1594370 w 3493095"/>
                <a:gd name="connsiteY13-868" fmla="*/ 135724 h 3034919"/>
                <a:gd name="connsiteX0-869" fmla="*/ 1594370 w 3493095"/>
                <a:gd name="connsiteY0-870" fmla="*/ 135724 h 3034919"/>
                <a:gd name="connsiteX1-871" fmla="*/ 733759 w 3493095"/>
                <a:gd name="connsiteY1-872" fmla="*/ 501484 h 3034919"/>
                <a:gd name="connsiteX2-873" fmla="*/ 206634 w 3493095"/>
                <a:gd name="connsiteY2-874" fmla="*/ 1179216 h 3034919"/>
                <a:gd name="connsiteX3-875" fmla="*/ 298074 w 3493095"/>
                <a:gd name="connsiteY3-876" fmla="*/ 1969903 h 3034919"/>
                <a:gd name="connsiteX4-877" fmla="*/ 792926 w 3493095"/>
                <a:gd name="connsiteY4-878" fmla="*/ 2663771 h 3034919"/>
                <a:gd name="connsiteX5-879" fmla="*/ 1449142 w 3493095"/>
                <a:gd name="connsiteY5-880" fmla="*/ 2932713 h 3034919"/>
                <a:gd name="connsiteX6-881" fmla="*/ 2175283 w 3493095"/>
                <a:gd name="connsiteY6-882" fmla="*/ 2938091 h 3034919"/>
                <a:gd name="connsiteX7-883" fmla="*/ 3245670 w 3493095"/>
                <a:gd name="connsiteY7-884" fmla="*/ 2809000 h 3034919"/>
                <a:gd name="connsiteX8-885" fmla="*/ 3267184 w 3493095"/>
                <a:gd name="connsiteY8-886" fmla="*/ 2238845 h 3034919"/>
                <a:gd name="connsiteX9-887" fmla="*/ 3493095 w 3493095"/>
                <a:gd name="connsiteY9-888" fmla="*/ 1749371 h 3034919"/>
                <a:gd name="connsiteX10-889" fmla="*/ 3294079 w 3493095"/>
                <a:gd name="connsiteY10-890" fmla="*/ 1259898 h 3034919"/>
                <a:gd name="connsiteX11-891" fmla="*/ 3164987 w 3493095"/>
                <a:gd name="connsiteY11-892" fmla="*/ 399287 h 3034919"/>
                <a:gd name="connsiteX12-893" fmla="*/ 2562559 w 3493095"/>
                <a:gd name="connsiteY12-894" fmla="*/ 33527 h 3034919"/>
                <a:gd name="connsiteX13-895" fmla="*/ 1594370 w 3493095"/>
                <a:gd name="connsiteY13-896" fmla="*/ 135724 h 3034919"/>
                <a:gd name="connsiteX0-897" fmla="*/ 1594370 w 3493095"/>
                <a:gd name="connsiteY0-898" fmla="*/ 135724 h 3034919"/>
                <a:gd name="connsiteX1-899" fmla="*/ 733759 w 3493095"/>
                <a:gd name="connsiteY1-900" fmla="*/ 501484 h 3034919"/>
                <a:gd name="connsiteX2-901" fmla="*/ 206634 w 3493095"/>
                <a:gd name="connsiteY2-902" fmla="*/ 1179216 h 3034919"/>
                <a:gd name="connsiteX3-903" fmla="*/ 298074 w 3493095"/>
                <a:gd name="connsiteY3-904" fmla="*/ 1969903 h 3034919"/>
                <a:gd name="connsiteX4-905" fmla="*/ 792926 w 3493095"/>
                <a:gd name="connsiteY4-906" fmla="*/ 2663771 h 3034919"/>
                <a:gd name="connsiteX5-907" fmla="*/ 1449142 w 3493095"/>
                <a:gd name="connsiteY5-908" fmla="*/ 2932713 h 3034919"/>
                <a:gd name="connsiteX6-909" fmla="*/ 2175283 w 3493095"/>
                <a:gd name="connsiteY6-910" fmla="*/ 2938091 h 3034919"/>
                <a:gd name="connsiteX7-911" fmla="*/ 3245670 w 3493095"/>
                <a:gd name="connsiteY7-912" fmla="*/ 2809000 h 3034919"/>
                <a:gd name="connsiteX8-913" fmla="*/ 3267184 w 3493095"/>
                <a:gd name="connsiteY8-914" fmla="*/ 2238845 h 3034919"/>
                <a:gd name="connsiteX9-915" fmla="*/ 3493095 w 3493095"/>
                <a:gd name="connsiteY9-916" fmla="*/ 1749371 h 3034919"/>
                <a:gd name="connsiteX10-917" fmla="*/ 3294079 w 3493095"/>
                <a:gd name="connsiteY10-918" fmla="*/ 1259898 h 3034919"/>
                <a:gd name="connsiteX11-919" fmla="*/ 3164987 w 3493095"/>
                <a:gd name="connsiteY11-920" fmla="*/ 399287 h 3034919"/>
                <a:gd name="connsiteX12-921" fmla="*/ 2562559 w 3493095"/>
                <a:gd name="connsiteY12-922" fmla="*/ 33527 h 3034919"/>
                <a:gd name="connsiteX13-923" fmla="*/ 1594370 w 3493095"/>
                <a:gd name="connsiteY13-924" fmla="*/ 135724 h 3034919"/>
                <a:gd name="connsiteX0-925" fmla="*/ 1594370 w 3493095"/>
                <a:gd name="connsiteY0-926" fmla="*/ 135724 h 3034919"/>
                <a:gd name="connsiteX1-927" fmla="*/ 733759 w 3493095"/>
                <a:gd name="connsiteY1-928" fmla="*/ 501484 h 3034919"/>
                <a:gd name="connsiteX2-929" fmla="*/ 206634 w 3493095"/>
                <a:gd name="connsiteY2-930" fmla="*/ 1179216 h 3034919"/>
                <a:gd name="connsiteX3-931" fmla="*/ 298074 w 3493095"/>
                <a:gd name="connsiteY3-932" fmla="*/ 1969903 h 3034919"/>
                <a:gd name="connsiteX4-933" fmla="*/ 792926 w 3493095"/>
                <a:gd name="connsiteY4-934" fmla="*/ 2663771 h 3034919"/>
                <a:gd name="connsiteX5-935" fmla="*/ 1449142 w 3493095"/>
                <a:gd name="connsiteY5-936" fmla="*/ 2932713 h 3034919"/>
                <a:gd name="connsiteX6-937" fmla="*/ 2175283 w 3493095"/>
                <a:gd name="connsiteY6-938" fmla="*/ 2938091 h 3034919"/>
                <a:gd name="connsiteX7-939" fmla="*/ 3245670 w 3493095"/>
                <a:gd name="connsiteY7-940" fmla="*/ 2809000 h 3034919"/>
                <a:gd name="connsiteX8-941" fmla="*/ 3267184 w 3493095"/>
                <a:gd name="connsiteY8-942" fmla="*/ 2238845 h 3034919"/>
                <a:gd name="connsiteX9-943" fmla="*/ 3493095 w 3493095"/>
                <a:gd name="connsiteY9-944" fmla="*/ 1749371 h 3034919"/>
                <a:gd name="connsiteX10-945" fmla="*/ 3294079 w 3493095"/>
                <a:gd name="connsiteY10-946" fmla="*/ 1259898 h 3034919"/>
                <a:gd name="connsiteX11-947" fmla="*/ 3164987 w 3493095"/>
                <a:gd name="connsiteY11-948" fmla="*/ 399287 h 3034919"/>
                <a:gd name="connsiteX12-949" fmla="*/ 2562559 w 3493095"/>
                <a:gd name="connsiteY12-950" fmla="*/ 33527 h 3034919"/>
                <a:gd name="connsiteX13-951" fmla="*/ 1594370 w 3493095"/>
                <a:gd name="connsiteY13-952" fmla="*/ 135724 h 3034919"/>
                <a:gd name="connsiteX0-953" fmla="*/ 1594370 w 3498177"/>
                <a:gd name="connsiteY0-954" fmla="*/ 135724 h 3034919"/>
                <a:gd name="connsiteX1-955" fmla="*/ 733759 w 3498177"/>
                <a:gd name="connsiteY1-956" fmla="*/ 501484 h 3034919"/>
                <a:gd name="connsiteX2-957" fmla="*/ 206634 w 3498177"/>
                <a:gd name="connsiteY2-958" fmla="*/ 1179216 h 3034919"/>
                <a:gd name="connsiteX3-959" fmla="*/ 298074 w 3498177"/>
                <a:gd name="connsiteY3-960" fmla="*/ 1969903 h 3034919"/>
                <a:gd name="connsiteX4-961" fmla="*/ 792926 w 3498177"/>
                <a:gd name="connsiteY4-962" fmla="*/ 2663771 h 3034919"/>
                <a:gd name="connsiteX5-963" fmla="*/ 1449142 w 3498177"/>
                <a:gd name="connsiteY5-964" fmla="*/ 2932713 h 3034919"/>
                <a:gd name="connsiteX6-965" fmla="*/ 2175283 w 3498177"/>
                <a:gd name="connsiteY6-966" fmla="*/ 2938091 h 3034919"/>
                <a:gd name="connsiteX7-967" fmla="*/ 3245670 w 3498177"/>
                <a:gd name="connsiteY7-968" fmla="*/ 2809000 h 3034919"/>
                <a:gd name="connsiteX8-969" fmla="*/ 3267184 w 3498177"/>
                <a:gd name="connsiteY8-970" fmla="*/ 2238845 h 3034919"/>
                <a:gd name="connsiteX9-971" fmla="*/ 3493095 w 3498177"/>
                <a:gd name="connsiteY9-972" fmla="*/ 1749371 h 3034919"/>
                <a:gd name="connsiteX10-973" fmla="*/ 3294079 w 3498177"/>
                <a:gd name="connsiteY10-974" fmla="*/ 1259898 h 3034919"/>
                <a:gd name="connsiteX11-975" fmla="*/ 3164987 w 3498177"/>
                <a:gd name="connsiteY11-976" fmla="*/ 399287 h 3034919"/>
                <a:gd name="connsiteX12-977" fmla="*/ 2562559 w 3498177"/>
                <a:gd name="connsiteY12-978" fmla="*/ 33527 h 3034919"/>
                <a:gd name="connsiteX13-979" fmla="*/ 1594370 w 3498177"/>
                <a:gd name="connsiteY13-980" fmla="*/ 135724 h 3034919"/>
                <a:gd name="connsiteX0-981" fmla="*/ 1594370 w 3505579"/>
                <a:gd name="connsiteY0-982" fmla="*/ 135724 h 3034919"/>
                <a:gd name="connsiteX1-983" fmla="*/ 733759 w 3505579"/>
                <a:gd name="connsiteY1-984" fmla="*/ 501484 h 3034919"/>
                <a:gd name="connsiteX2-985" fmla="*/ 206634 w 3505579"/>
                <a:gd name="connsiteY2-986" fmla="*/ 1179216 h 3034919"/>
                <a:gd name="connsiteX3-987" fmla="*/ 298074 w 3505579"/>
                <a:gd name="connsiteY3-988" fmla="*/ 1969903 h 3034919"/>
                <a:gd name="connsiteX4-989" fmla="*/ 792926 w 3505579"/>
                <a:gd name="connsiteY4-990" fmla="*/ 2663771 h 3034919"/>
                <a:gd name="connsiteX5-991" fmla="*/ 1449142 w 3505579"/>
                <a:gd name="connsiteY5-992" fmla="*/ 2932713 h 3034919"/>
                <a:gd name="connsiteX6-993" fmla="*/ 2175283 w 3505579"/>
                <a:gd name="connsiteY6-994" fmla="*/ 2938091 h 3034919"/>
                <a:gd name="connsiteX7-995" fmla="*/ 3245670 w 3505579"/>
                <a:gd name="connsiteY7-996" fmla="*/ 2809000 h 3034919"/>
                <a:gd name="connsiteX8-997" fmla="*/ 3267184 w 3505579"/>
                <a:gd name="connsiteY8-998" fmla="*/ 2238845 h 3034919"/>
                <a:gd name="connsiteX9-999" fmla="*/ 3493095 w 3505579"/>
                <a:gd name="connsiteY9-1000" fmla="*/ 1749371 h 3034919"/>
                <a:gd name="connsiteX10-1001" fmla="*/ 3294079 w 3505579"/>
                <a:gd name="connsiteY10-1002" fmla="*/ 1259898 h 3034919"/>
                <a:gd name="connsiteX11-1003" fmla="*/ 3164987 w 3505579"/>
                <a:gd name="connsiteY11-1004" fmla="*/ 399287 h 3034919"/>
                <a:gd name="connsiteX12-1005" fmla="*/ 2562559 w 3505579"/>
                <a:gd name="connsiteY12-1006" fmla="*/ 33527 h 3034919"/>
                <a:gd name="connsiteX13-1007" fmla="*/ 1594370 w 3505579"/>
                <a:gd name="connsiteY13-1008" fmla="*/ 135724 h 3034919"/>
                <a:gd name="connsiteX0-1009" fmla="*/ 1594370 w 3505579"/>
                <a:gd name="connsiteY0-1010" fmla="*/ 135724 h 3034919"/>
                <a:gd name="connsiteX1-1011" fmla="*/ 733759 w 3505579"/>
                <a:gd name="connsiteY1-1012" fmla="*/ 501484 h 3034919"/>
                <a:gd name="connsiteX2-1013" fmla="*/ 206634 w 3505579"/>
                <a:gd name="connsiteY2-1014" fmla="*/ 1179216 h 3034919"/>
                <a:gd name="connsiteX3-1015" fmla="*/ 298074 w 3505579"/>
                <a:gd name="connsiteY3-1016" fmla="*/ 1969903 h 3034919"/>
                <a:gd name="connsiteX4-1017" fmla="*/ 792926 w 3505579"/>
                <a:gd name="connsiteY4-1018" fmla="*/ 2663771 h 3034919"/>
                <a:gd name="connsiteX5-1019" fmla="*/ 1449142 w 3505579"/>
                <a:gd name="connsiteY5-1020" fmla="*/ 2932713 h 3034919"/>
                <a:gd name="connsiteX6-1021" fmla="*/ 2175283 w 3505579"/>
                <a:gd name="connsiteY6-1022" fmla="*/ 2938091 h 3034919"/>
                <a:gd name="connsiteX7-1023" fmla="*/ 3245670 w 3505579"/>
                <a:gd name="connsiteY7-1024" fmla="*/ 2809000 h 3034919"/>
                <a:gd name="connsiteX8-1025" fmla="*/ 3267184 w 3505579"/>
                <a:gd name="connsiteY8-1026" fmla="*/ 2238845 h 3034919"/>
                <a:gd name="connsiteX9-1027" fmla="*/ 3493095 w 3505579"/>
                <a:gd name="connsiteY9-1028" fmla="*/ 1749371 h 3034919"/>
                <a:gd name="connsiteX10-1029" fmla="*/ 3294079 w 3505579"/>
                <a:gd name="connsiteY10-1030" fmla="*/ 1259898 h 3034919"/>
                <a:gd name="connsiteX11-1031" fmla="*/ 3164987 w 3505579"/>
                <a:gd name="connsiteY11-1032" fmla="*/ 399287 h 3034919"/>
                <a:gd name="connsiteX12-1033" fmla="*/ 2562559 w 3505579"/>
                <a:gd name="connsiteY12-1034" fmla="*/ 33527 h 3034919"/>
                <a:gd name="connsiteX13-1035" fmla="*/ 1594370 w 3505579"/>
                <a:gd name="connsiteY13-1036" fmla="*/ 135724 h 3034919"/>
                <a:gd name="connsiteX0-1037" fmla="*/ 1594370 w 3505579"/>
                <a:gd name="connsiteY0-1038" fmla="*/ 135724 h 3034919"/>
                <a:gd name="connsiteX1-1039" fmla="*/ 733759 w 3505579"/>
                <a:gd name="connsiteY1-1040" fmla="*/ 501484 h 3034919"/>
                <a:gd name="connsiteX2-1041" fmla="*/ 206634 w 3505579"/>
                <a:gd name="connsiteY2-1042" fmla="*/ 1179216 h 3034919"/>
                <a:gd name="connsiteX3-1043" fmla="*/ 298074 w 3505579"/>
                <a:gd name="connsiteY3-1044" fmla="*/ 1969903 h 3034919"/>
                <a:gd name="connsiteX4-1045" fmla="*/ 792926 w 3505579"/>
                <a:gd name="connsiteY4-1046" fmla="*/ 2663771 h 3034919"/>
                <a:gd name="connsiteX5-1047" fmla="*/ 1449142 w 3505579"/>
                <a:gd name="connsiteY5-1048" fmla="*/ 2932713 h 3034919"/>
                <a:gd name="connsiteX6-1049" fmla="*/ 2175283 w 3505579"/>
                <a:gd name="connsiteY6-1050" fmla="*/ 2938091 h 3034919"/>
                <a:gd name="connsiteX7-1051" fmla="*/ 3245670 w 3505579"/>
                <a:gd name="connsiteY7-1052" fmla="*/ 2809000 h 3034919"/>
                <a:gd name="connsiteX8-1053" fmla="*/ 3267184 w 3505579"/>
                <a:gd name="connsiteY8-1054" fmla="*/ 2238845 h 3034919"/>
                <a:gd name="connsiteX9-1055" fmla="*/ 3493095 w 3505579"/>
                <a:gd name="connsiteY9-1056" fmla="*/ 1749371 h 3034919"/>
                <a:gd name="connsiteX10-1057" fmla="*/ 3294079 w 3505579"/>
                <a:gd name="connsiteY10-1058" fmla="*/ 1259898 h 3034919"/>
                <a:gd name="connsiteX11-1059" fmla="*/ 3164987 w 3505579"/>
                <a:gd name="connsiteY11-1060" fmla="*/ 399287 h 3034919"/>
                <a:gd name="connsiteX12-1061" fmla="*/ 2562559 w 3505579"/>
                <a:gd name="connsiteY12-1062" fmla="*/ 33527 h 3034919"/>
                <a:gd name="connsiteX13-1063" fmla="*/ 1594370 w 3505579"/>
                <a:gd name="connsiteY13-1064" fmla="*/ 135724 h 3034919"/>
                <a:gd name="connsiteX0-1065" fmla="*/ 1594370 w 3549654"/>
                <a:gd name="connsiteY0-1066" fmla="*/ 135724 h 3034919"/>
                <a:gd name="connsiteX1-1067" fmla="*/ 733759 w 3549654"/>
                <a:gd name="connsiteY1-1068" fmla="*/ 501484 h 3034919"/>
                <a:gd name="connsiteX2-1069" fmla="*/ 206634 w 3549654"/>
                <a:gd name="connsiteY2-1070" fmla="*/ 1179216 h 3034919"/>
                <a:gd name="connsiteX3-1071" fmla="*/ 298074 w 3549654"/>
                <a:gd name="connsiteY3-1072" fmla="*/ 1969903 h 3034919"/>
                <a:gd name="connsiteX4-1073" fmla="*/ 792926 w 3549654"/>
                <a:gd name="connsiteY4-1074" fmla="*/ 2663771 h 3034919"/>
                <a:gd name="connsiteX5-1075" fmla="*/ 1449142 w 3549654"/>
                <a:gd name="connsiteY5-1076" fmla="*/ 2932713 h 3034919"/>
                <a:gd name="connsiteX6-1077" fmla="*/ 2175283 w 3549654"/>
                <a:gd name="connsiteY6-1078" fmla="*/ 2938091 h 3034919"/>
                <a:gd name="connsiteX7-1079" fmla="*/ 3245670 w 3549654"/>
                <a:gd name="connsiteY7-1080" fmla="*/ 2809000 h 3034919"/>
                <a:gd name="connsiteX8-1081" fmla="*/ 3267184 w 3549654"/>
                <a:gd name="connsiteY8-1082" fmla="*/ 2238845 h 3034919"/>
                <a:gd name="connsiteX9-1083" fmla="*/ 3541505 w 3549654"/>
                <a:gd name="connsiteY9-1084" fmla="*/ 1738614 h 3034919"/>
                <a:gd name="connsiteX10-1085" fmla="*/ 3294079 w 3549654"/>
                <a:gd name="connsiteY10-1086" fmla="*/ 1259898 h 3034919"/>
                <a:gd name="connsiteX11-1087" fmla="*/ 3164987 w 3549654"/>
                <a:gd name="connsiteY11-1088" fmla="*/ 399287 h 3034919"/>
                <a:gd name="connsiteX12-1089" fmla="*/ 2562559 w 3549654"/>
                <a:gd name="connsiteY12-1090" fmla="*/ 33527 h 3034919"/>
                <a:gd name="connsiteX13-1091" fmla="*/ 1594370 w 3549654"/>
                <a:gd name="connsiteY13-1092" fmla="*/ 135724 h 3034919"/>
                <a:gd name="connsiteX0-1093" fmla="*/ 1594370 w 3547136"/>
                <a:gd name="connsiteY0-1094" fmla="*/ 135724 h 3034919"/>
                <a:gd name="connsiteX1-1095" fmla="*/ 733759 w 3547136"/>
                <a:gd name="connsiteY1-1096" fmla="*/ 501484 h 3034919"/>
                <a:gd name="connsiteX2-1097" fmla="*/ 206634 w 3547136"/>
                <a:gd name="connsiteY2-1098" fmla="*/ 1179216 h 3034919"/>
                <a:gd name="connsiteX3-1099" fmla="*/ 298074 w 3547136"/>
                <a:gd name="connsiteY3-1100" fmla="*/ 1969903 h 3034919"/>
                <a:gd name="connsiteX4-1101" fmla="*/ 792926 w 3547136"/>
                <a:gd name="connsiteY4-1102" fmla="*/ 2663771 h 3034919"/>
                <a:gd name="connsiteX5-1103" fmla="*/ 1449142 w 3547136"/>
                <a:gd name="connsiteY5-1104" fmla="*/ 2932713 h 3034919"/>
                <a:gd name="connsiteX6-1105" fmla="*/ 2175283 w 3547136"/>
                <a:gd name="connsiteY6-1106" fmla="*/ 2938091 h 3034919"/>
                <a:gd name="connsiteX7-1107" fmla="*/ 3245670 w 3547136"/>
                <a:gd name="connsiteY7-1108" fmla="*/ 2809000 h 3034919"/>
                <a:gd name="connsiteX8-1109" fmla="*/ 3267184 w 3547136"/>
                <a:gd name="connsiteY8-1110" fmla="*/ 2238845 h 3034919"/>
                <a:gd name="connsiteX9-1111" fmla="*/ 3541505 w 3547136"/>
                <a:gd name="connsiteY9-1112" fmla="*/ 1738614 h 3034919"/>
                <a:gd name="connsiteX10-1113" fmla="*/ 3294079 w 3547136"/>
                <a:gd name="connsiteY10-1114" fmla="*/ 1259898 h 3034919"/>
                <a:gd name="connsiteX11-1115" fmla="*/ 3164987 w 3547136"/>
                <a:gd name="connsiteY11-1116" fmla="*/ 399287 h 3034919"/>
                <a:gd name="connsiteX12-1117" fmla="*/ 2562559 w 3547136"/>
                <a:gd name="connsiteY12-1118" fmla="*/ 33527 h 3034919"/>
                <a:gd name="connsiteX13-1119" fmla="*/ 1594370 w 3547136"/>
                <a:gd name="connsiteY13-1120" fmla="*/ 135724 h 3034919"/>
                <a:gd name="connsiteX0-1121" fmla="*/ 1594370 w 3547136"/>
                <a:gd name="connsiteY0-1122" fmla="*/ 135724 h 3034919"/>
                <a:gd name="connsiteX1-1123" fmla="*/ 733759 w 3547136"/>
                <a:gd name="connsiteY1-1124" fmla="*/ 501484 h 3034919"/>
                <a:gd name="connsiteX2-1125" fmla="*/ 206634 w 3547136"/>
                <a:gd name="connsiteY2-1126" fmla="*/ 1179216 h 3034919"/>
                <a:gd name="connsiteX3-1127" fmla="*/ 298074 w 3547136"/>
                <a:gd name="connsiteY3-1128" fmla="*/ 1969903 h 3034919"/>
                <a:gd name="connsiteX4-1129" fmla="*/ 792926 w 3547136"/>
                <a:gd name="connsiteY4-1130" fmla="*/ 2663771 h 3034919"/>
                <a:gd name="connsiteX5-1131" fmla="*/ 1449142 w 3547136"/>
                <a:gd name="connsiteY5-1132" fmla="*/ 2932713 h 3034919"/>
                <a:gd name="connsiteX6-1133" fmla="*/ 2175283 w 3547136"/>
                <a:gd name="connsiteY6-1134" fmla="*/ 2938091 h 3034919"/>
                <a:gd name="connsiteX7-1135" fmla="*/ 3245670 w 3547136"/>
                <a:gd name="connsiteY7-1136" fmla="*/ 2809000 h 3034919"/>
                <a:gd name="connsiteX8-1137" fmla="*/ 3267184 w 3547136"/>
                <a:gd name="connsiteY8-1138" fmla="*/ 2238845 h 3034919"/>
                <a:gd name="connsiteX9-1139" fmla="*/ 3541505 w 3547136"/>
                <a:gd name="connsiteY9-1140" fmla="*/ 1738614 h 3034919"/>
                <a:gd name="connsiteX10-1141" fmla="*/ 3294079 w 3547136"/>
                <a:gd name="connsiteY10-1142" fmla="*/ 1259898 h 3034919"/>
                <a:gd name="connsiteX11-1143" fmla="*/ 3164987 w 3547136"/>
                <a:gd name="connsiteY11-1144" fmla="*/ 399287 h 3034919"/>
                <a:gd name="connsiteX12-1145" fmla="*/ 2562559 w 3547136"/>
                <a:gd name="connsiteY12-1146" fmla="*/ 33527 h 3034919"/>
                <a:gd name="connsiteX13-1147" fmla="*/ 1594370 w 3547136"/>
                <a:gd name="connsiteY13-1148" fmla="*/ 135724 h 3034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grpFill/>
            <a:ln w="12700">
              <a:solidFill>
                <a:srgbClr val="1E5AA4"/>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39" name="Hộp Văn bản 38">
            <a:extLst>
              <a:ext uri="{FF2B5EF4-FFF2-40B4-BE49-F238E27FC236}">
                <a16:creationId xmlns:a16="http://schemas.microsoft.com/office/drawing/2014/main" id="{CEC2A672-8A7D-5A54-9C90-4219A8BBEF95}"/>
              </a:ext>
            </a:extLst>
          </p:cNvPr>
          <p:cNvSpPr txBox="1"/>
          <p:nvPr/>
        </p:nvSpPr>
        <p:spPr>
          <a:xfrm>
            <a:off x="1602285" y="2819971"/>
            <a:ext cx="4622791" cy="3050450"/>
          </a:xfrm>
          <a:prstGeom prst="rect">
            <a:avLst/>
          </a:prstGeom>
          <a:noFill/>
        </p:spPr>
        <p:txBody>
          <a:bodyPr wrap="square">
            <a:spAutoFit/>
          </a:bodyPr>
          <a:lstStyle/>
          <a:p>
            <a:pPr lvl="0" algn="ctr">
              <a:lnSpc>
                <a:spcPct val="116000"/>
              </a:lnSpc>
              <a:spcAft>
                <a:spcPts val="685"/>
              </a:spcAft>
            </a:pPr>
            <a:r>
              <a:rPr lang="vi-VN" sz="2800" b="1" i="1" kern="100" noProof="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i="1" kern="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ìm</a:t>
            </a:r>
            <a:r>
              <a:rPr lang="vi-VN" sz="2800" b="1" i="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dẫn chứng trong văn bản “Trăng sáng trên đầm sen” để chứng minh người viết tùy bút, tản văn thường có những liên tưởng, biểu cảm bất ngờ và thú vị.</a:t>
            </a:r>
          </a:p>
        </p:txBody>
      </p:sp>
      <p:sp>
        <p:nvSpPr>
          <p:cNvPr id="40" name="Hộp Văn bản 39">
            <a:extLst>
              <a:ext uri="{FF2B5EF4-FFF2-40B4-BE49-F238E27FC236}">
                <a16:creationId xmlns:a16="http://schemas.microsoft.com/office/drawing/2014/main" id="{315A86EF-6D49-7C02-AEAF-65EBEC6CF1BE}"/>
              </a:ext>
            </a:extLst>
          </p:cNvPr>
          <p:cNvSpPr txBox="1"/>
          <p:nvPr/>
        </p:nvSpPr>
        <p:spPr>
          <a:xfrm>
            <a:off x="8227270" y="2815458"/>
            <a:ext cx="2381637" cy="1551002"/>
          </a:xfrm>
          <a:prstGeom prst="rect">
            <a:avLst/>
          </a:prstGeom>
          <a:noFill/>
        </p:spPr>
        <p:txBody>
          <a:bodyPr wrap="square">
            <a:spAutoFit/>
          </a:bodyPr>
          <a:lstStyle/>
          <a:p>
            <a:pPr lvl="0" algn="ctr">
              <a:lnSpc>
                <a:spcPct val="116000"/>
              </a:lnSpc>
              <a:spcAft>
                <a:spcPts val="685"/>
              </a:spcAft>
            </a:pPr>
            <a:r>
              <a:rPr lang="vi-VN" sz="2800" b="1" i="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 định cảm hứng chủ đạo của văn bản.</a:t>
            </a:r>
          </a:p>
        </p:txBody>
      </p:sp>
    </p:spTree>
    <p:extLst>
      <p:ext uri="{BB962C8B-B14F-4D97-AF65-F5344CB8AC3E}">
        <p14:creationId xmlns:p14="http://schemas.microsoft.com/office/powerpoint/2010/main" val="342555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0F3452E-90B9-9C8D-7A51-149B3422A1B7}"/>
              </a:ext>
            </a:extLst>
          </p:cNvPr>
          <p:cNvSpPr txBox="1"/>
          <p:nvPr/>
        </p:nvSpPr>
        <p:spPr>
          <a:xfrm>
            <a:off x="746457" y="92096"/>
            <a:ext cx="10347642"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ounded Rectangle 1">
            <a:extLst>
              <a:ext uri="{FF2B5EF4-FFF2-40B4-BE49-F238E27FC236}">
                <a16:creationId xmlns:a16="http://schemas.microsoft.com/office/drawing/2014/main" id="{88AFEAAF-4792-3AC3-5BE7-9DA3191D86E5}"/>
              </a:ext>
            </a:extLst>
          </p:cNvPr>
          <p:cNvSpPr/>
          <p:nvPr/>
        </p:nvSpPr>
        <p:spPr>
          <a:xfrm rot="16200000">
            <a:off x="-2360632" y="3310583"/>
            <a:ext cx="5844536" cy="914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200" b="1" dirty="0">
                <a:latin typeface="Times New Roman" panose="02020603050405020304" pitchFamily="18" charset="0"/>
                <a:cs typeface="Times New Roman" panose="02020603050405020304" pitchFamily="18" charset="0"/>
              </a:rPr>
              <a:t>Liên tưởng, biểu cảm bất ngờ và thú vị</a:t>
            </a:r>
            <a:endParaRPr lang="x-none" sz="3200" b="1" dirty="0">
              <a:latin typeface="Times New Roman" panose="02020603050405020304" pitchFamily="18" charset="0"/>
              <a:cs typeface="Times New Roman" panose="02020603050405020304" pitchFamily="18" charset="0"/>
            </a:endParaRPr>
          </a:p>
        </p:txBody>
      </p:sp>
      <p:sp>
        <p:nvSpPr>
          <p:cNvPr id="6" name="Oval 2">
            <a:extLst>
              <a:ext uri="{FF2B5EF4-FFF2-40B4-BE49-F238E27FC236}">
                <a16:creationId xmlns:a16="http://schemas.microsoft.com/office/drawing/2014/main" id="{2EB897AD-93F7-E896-A1B8-E1C4704B3D53}"/>
              </a:ext>
            </a:extLst>
          </p:cNvPr>
          <p:cNvSpPr/>
          <p:nvPr/>
        </p:nvSpPr>
        <p:spPr>
          <a:xfrm>
            <a:off x="1195878" y="941618"/>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1</a:t>
            </a:r>
          </a:p>
        </p:txBody>
      </p:sp>
      <p:sp>
        <p:nvSpPr>
          <p:cNvPr id="7" name="Oval 5">
            <a:extLst>
              <a:ext uri="{FF2B5EF4-FFF2-40B4-BE49-F238E27FC236}">
                <a16:creationId xmlns:a16="http://schemas.microsoft.com/office/drawing/2014/main" id="{8C5D876B-54A2-E8DC-44DD-17039953E44F}"/>
              </a:ext>
            </a:extLst>
          </p:cNvPr>
          <p:cNvSpPr/>
          <p:nvPr/>
        </p:nvSpPr>
        <p:spPr>
          <a:xfrm>
            <a:off x="1195878" y="1762976"/>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2</a:t>
            </a:r>
          </a:p>
        </p:txBody>
      </p:sp>
      <p:sp>
        <p:nvSpPr>
          <p:cNvPr id="8" name="Oval 6">
            <a:extLst>
              <a:ext uri="{FF2B5EF4-FFF2-40B4-BE49-F238E27FC236}">
                <a16:creationId xmlns:a16="http://schemas.microsoft.com/office/drawing/2014/main" id="{EEB4B79C-0E11-BE99-1D95-9444CFFC6E7D}"/>
              </a:ext>
            </a:extLst>
          </p:cNvPr>
          <p:cNvSpPr/>
          <p:nvPr/>
        </p:nvSpPr>
        <p:spPr>
          <a:xfrm>
            <a:off x="1195878" y="2747822"/>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3</a:t>
            </a:r>
          </a:p>
        </p:txBody>
      </p:sp>
      <p:sp>
        <p:nvSpPr>
          <p:cNvPr id="9" name="Oval 7">
            <a:extLst>
              <a:ext uri="{FF2B5EF4-FFF2-40B4-BE49-F238E27FC236}">
                <a16:creationId xmlns:a16="http://schemas.microsoft.com/office/drawing/2014/main" id="{C89EB91B-7CF2-7530-E5E1-7D73FE60BB83}"/>
              </a:ext>
            </a:extLst>
          </p:cNvPr>
          <p:cNvSpPr/>
          <p:nvPr/>
        </p:nvSpPr>
        <p:spPr>
          <a:xfrm>
            <a:off x="1195878" y="4031241"/>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4</a:t>
            </a:r>
          </a:p>
        </p:txBody>
      </p:sp>
      <p:sp>
        <p:nvSpPr>
          <p:cNvPr id="10" name="Oval 8">
            <a:extLst>
              <a:ext uri="{FF2B5EF4-FFF2-40B4-BE49-F238E27FC236}">
                <a16:creationId xmlns:a16="http://schemas.microsoft.com/office/drawing/2014/main" id="{8998A138-E1C0-137E-C594-DCB46634EA10}"/>
              </a:ext>
            </a:extLst>
          </p:cNvPr>
          <p:cNvSpPr/>
          <p:nvPr/>
        </p:nvSpPr>
        <p:spPr>
          <a:xfrm>
            <a:off x="1195878" y="4863244"/>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2800" b="1" dirty="0">
                <a:latin typeface="Times New Roman" panose="02020603050405020304" pitchFamily="18" charset="0"/>
                <a:cs typeface="Times New Roman" panose="02020603050405020304" pitchFamily="18" charset="0"/>
              </a:rPr>
              <a:t>5</a:t>
            </a:r>
          </a:p>
        </p:txBody>
      </p:sp>
      <p:sp>
        <p:nvSpPr>
          <p:cNvPr id="11" name="TextBox 9">
            <a:extLst>
              <a:ext uri="{FF2B5EF4-FFF2-40B4-BE49-F238E27FC236}">
                <a16:creationId xmlns:a16="http://schemas.microsoft.com/office/drawing/2014/main" id="{7BE75FC9-5104-2766-143C-03729C9AE806}"/>
              </a:ext>
            </a:extLst>
          </p:cNvPr>
          <p:cNvSpPr txBox="1"/>
          <p:nvPr/>
        </p:nvSpPr>
        <p:spPr>
          <a:xfrm>
            <a:off x="2006207" y="771892"/>
            <a:ext cx="10081358" cy="954107"/>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Thoát khỏi bản thân vào lúc bình thường, như bước vào một thế giới khác hẳn.</a:t>
            </a:r>
            <a:endParaRPr lang="x-none" sz="2800" dirty="0">
              <a:latin typeface="Times New Roman" panose="02020603050405020304" pitchFamily="18" charset="0"/>
              <a:cs typeface="Times New Roman" panose="02020603050405020304" pitchFamily="18" charset="0"/>
            </a:endParaRPr>
          </a:p>
        </p:txBody>
      </p:sp>
      <p:sp>
        <p:nvSpPr>
          <p:cNvPr id="12" name="TextBox 10">
            <a:extLst>
              <a:ext uri="{FF2B5EF4-FFF2-40B4-BE49-F238E27FC236}">
                <a16:creationId xmlns:a16="http://schemas.microsoft.com/office/drawing/2014/main" id="{7FDDCC14-4E3D-892B-A779-F47ADC4FEE87}"/>
              </a:ext>
            </a:extLst>
          </p:cNvPr>
          <p:cNvSpPr txBox="1"/>
          <p:nvPr/>
        </p:nvSpPr>
        <p:spPr>
          <a:xfrm>
            <a:off x="2006206" y="1791598"/>
            <a:ext cx="10081358" cy="507831"/>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700" dirty="0">
                <a:latin typeface="Times New Roman" panose="02020603050405020304" pitchFamily="18" charset="0"/>
                <a:cs typeface="Times New Roman" panose="02020603050405020304" pitchFamily="18" charset="0"/>
              </a:rPr>
              <a:t>Lá sen nhô lên mặt nước rất cao, như là váy của nàng vũ nữ yêu kiều.</a:t>
            </a:r>
            <a:endParaRPr lang="x-none" sz="2700" dirty="0">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A460E7C8-BE14-B6BB-B6F2-EC3EDDA6F251}"/>
              </a:ext>
            </a:extLst>
          </p:cNvPr>
          <p:cNvSpPr txBox="1"/>
          <p:nvPr/>
        </p:nvSpPr>
        <p:spPr>
          <a:xfrm>
            <a:off x="2006205" y="2367154"/>
            <a:ext cx="10081358" cy="1384995"/>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Có bông vừa dịu dàng </a:t>
            </a:r>
            <a:r>
              <a:rPr lang="vi-VN" sz="2800" dirty="0" err="1">
                <a:latin typeface="Times New Roman" panose="02020603050405020304" pitchFamily="18" charset="0"/>
                <a:cs typeface="Times New Roman" panose="02020603050405020304" pitchFamily="18" charset="0"/>
              </a:rPr>
              <a:t>hé</a:t>
            </a:r>
            <a:r>
              <a:rPr lang="vi-VN" sz="2800" dirty="0">
                <a:latin typeface="Times New Roman" panose="02020603050405020304" pitchFamily="18" charset="0"/>
                <a:cs typeface="Times New Roman" panose="02020603050405020304" pitchFamily="18" charset="0"/>
              </a:rPr>
              <a:t> nở, có bông còn e thẹn chúm chím, chúng như những hạt ngọc châu, lại như những cánh sao trên bầu trời đêm thăm thẳm, hoặc lại như những cô gái xinh đẹp vừa tắm xong.</a:t>
            </a:r>
            <a:endParaRPr lang="x-none" sz="2800" dirty="0">
              <a:latin typeface="Times New Roman" panose="02020603050405020304" pitchFamily="18" charset="0"/>
              <a:cs typeface="Times New Roman" panose="02020603050405020304" pitchFamily="18" charset="0"/>
            </a:endParaRPr>
          </a:p>
        </p:txBody>
      </p:sp>
      <p:sp>
        <p:nvSpPr>
          <p:cNvPr id="14" name="TextBox 12">
            <a:extLst>
              <a:ext uri="{FF2B5EF4-FFF2-40B4-BE49-F238E27FC236}">
                <a16:creationId xmlns:a16="http://schemas.microsoft.com/office/drawing/2014/main" id="{5204AF62-9643-1268-557E-52402F55BB9C}"/>
              </a:ext>
            </a:extLst>
          </p:cNvPr>
          <p:cNvSpPr txBox="1"/>
          <p:nvPr/>
        </p:nvSpPr>
        <p:spPr>
          <a:xfrm>
            <a:off x="2015411" y="3828678"/>
            <a:ext cx="10072151" cy="954107"/>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Mùi hương hoa sen được nhà thơ tinh tế mà khéo léo so sánh với “tiếng hát trên tòa nhà cao tầng từ xa vọng tới”</a:t>
            </a:r>
            <a:endParaRPr lang="x-none" sz="2800" dirty="0">
              <a:latin typeface="Times New Roman" panose="02020603050405020304" pitchFamily="18" charset="0"/>
              <a:cs typeface="Times New Roman" panose="02020603050405020304" pitchFamily="18" charset="0"/>
            </a:endParaRPr>
          </a:p>
        </p:txBody>
      </p:sp>
      <p:sp>
        <p:nvSpPr>
          <p:cNvPr id="15" name="TextBox 13">
            <a:extLst>
              <a:ext uri="{FF2B5EF4-FFF2-40B4-BE49-F238E27FC236}">
                <a16:creationId xmlns:a16="http://schemas.microsoft.com/office/drawing/2014/main" id="{301885A7-F5FC-D592-6DF8-4894EDE198A1}"/>
              </a:ext>
            </a:extLst>
          </p:cNvPr>
          <p:cNvSpPr txBox="1"/>
          <p:nvPr/>
        </p:nvSpPr>
        <p:spPr>
          <a:xfrm>
            <a:off x="2006204" y="4879448"/>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Ánh trăng trên đầm sen … như bản nhạc vi-ô-lông (</a:t>
            </a:r>
            <a:r>
              <a:rPr lang="vi-VN" sz="2800" dirty="0" err="1">
                <a:latin typeface="Times New Roman" panose="02020603050405020304" pitchFamily="18" charset="0"/>
                <a:cs typeface="Times New Roman" panose="02020603050405020304" pitchFamily="18" charset="0"/>
              </a:rPr>
              <a:t>violin</a:t>
            </a:r>
            <a:r>
              <a:rPr lang="vi-VN" sz="2800" dirty="0">
                <a:latin typeface="Times New Roman" panose="02020603050405020304" pitchFamily="18" charset="0"/>
                <a:cs typeface="Times New Roman" panose="02020603050405020304" pitchFamily="18" charset="0"/>
              </a:rPr>
              <a:t>) nổi tiếng.</a:t>
            </a:r>
            <a:endParaRPr lang="x-none" sz="2800" dirty="0">
              <a:latin typeface="Times New Roman" panose="02020603050405020304" pitchFamily="18" charset="0"/>
              <a:cs typeface="Times New Roman" panose="02020603050405020304" pitchFamily="18" charset="0"/>
            </a:endParaRPr>
          </a:p>
        </p:txBody>
      </p:sp>
      <p:sp>
        <p:nvSpPr>
          <p:cNvPr id="17" name="Oval 15">
            <a:extLst>
              <a:ext uri="{FF2B5EF4-FFF2-40B4-BE49-F238E27FC236}">
                <a16:creationId xmlns:a16="http://schemas.microsoft.com/office/drawing/2014/main" id="{6D7D808B-7ABB-2550-7E78-015D18913EAA}"/>
              </a:ext>
            </a:extLst>
          </p:cNvPr>
          <p:cNvSpPr/>
          <p:nvPr/>
        </p:nvSpPr>
        <p:spPr>
          <a:xfrm>
            <a:off x="1191495" y="5470218"/>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800" b="1" dirty="0">
                <a:latin typeface="Times New Roman" panose="02020603050405020304" pitchFamily="18" charset="0"/>
                <a:cs typeface="Times New Roman" panose="02020603050405020304" pitchFamily="18" charset="0"/>
              </a:rPr>
              <a:t>6</a:t>
            </a:r>
          </a:p>
        </p:txBody>
      </p:sp>
      <p:sp>
        <p:nvSpPr>
          <p:cNvPr id="18" name="TextBox 16">
            <a:extLst>
              <a:ext uri="{FF2B5EF4-FFF2-40B4-BE49-F238E27FC236}">
                <a16:creationId xmlns:a16="http://schemas.microsoft.com/office/drawing/2014/main" id="{9133886B-BD14-539F-03F7-8024DBC228C8}"/>
              </a:ext>
            </a:extLst>
          </p:cNvPr>
          <p:cNvSpPr txBox="1"/>
          <p:nvPr/>
        </p:nvSpPr>
        <p:spPr>
          <a:xfrm>
            <a:off x="2001821" y="5504553"/>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effectLst/>
                <a:latin typeface="Times New Roman" panose="02020603050405020304" pitchFamily="18" charset="0"/>
                <a:ea typeface="Times New Roman" panose="02020603050405020304" pitchFamily="18" charset="0"/>
              </a:rPr>
              <a:t>Bất chợt nhớ lại quang cảnh hái sen.</a:t>
            </a:r>
            <a:endParaRPr lang="x-none" sz="2800" dirty="0">
              <a:latin typeface="Times New Roman" panose="02020603050405020304" pitchFamily="18" charset="0"/>
              <a:cs typeface="Times New Roman" panose="02020603050405020304" pitchFamily="18" charset="0"/>
            </a:endParaRPr>
          </a:p>
        </p:txBody>
      </p:sp>
      <p:sp>
        <p:nvSpPr>
          <p:cNvPr id="19" name="Oval 15">
            <a:extLst>
              <a:ext uri="{FF2B5EF4-FFF2-40B4-BE49-F238E27FC236}">
                <a16:creationId xmlns:a16="http://schemas.microsoft.com/office/drawing/2014/main" id="{C133C19C-A4B5-542A-0632-784F0931E77E}"/>
              </a:ext>
            </a:extLst>
          </p:cNvPr>
          <p:cNvSpPr/>
          <p:nvPr/>
        </p:nvSpPr>
        <p:spPr>
          <a:xfrm>
            <a:off x="1191495" y="6117667"/>
            <a:ext cx="642251" cy="535211"/>
          </a:xfrm>
          <a:prstGeom prst="ellipse">
            <a:avLst/>
          </a:prstGeom>
          <a:solidFill>
            <a:srgbClr val="EA3EB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x-none">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800" b="1" dirty="0">
                <a:latin typeface="Times New Roman" panose="02020603050405020304" pitchFamily="18" charset="0"/>
                <a:cs typeface="Times New Roman" panose="02020603050405020304" pitchFamily="18" charset="0"/>
              </a:rPr>
              <a:t>…</a:t>
            </a:r>
          </a:p>
        </p:txBody>
      </p:sp>
      <p:sp>
        <p:nvSpPr>
          <p:cNvPr id="20" name="TextBox 16">
            <a:extLst>
              <a:ext uri="{FF2B5EF4-FFF2-40B4-BE49-F238E27FC236}">
                <a16:creationId xmlns:a16="http://schemas.microsoft.com/office/drawing/2014/main" id="{AC2D6ABF-057E-CEFE-8246-E998FFF7CE45}"/>
              </a:ext>
            </a:extLst>
          </p:cNvPr>
          <p:cNvSpPr txBox="1"/>
          <p:nvPr/>
        </p:nvSpPr>
        <p:spPr>
          <a:xfrm>
            <a:off x="2001821" y="6129658"/>
            <a:ext cx="10081358" cy="523220"/>
          </a:xfrm>
          <a:prstGeom prst="rect">
            <a:avLst/>
          </a:prstGeom>
          <a:solidFill>
            <a:schemeClr val="accent3">
              <a:lumMod val="40000"/>
              <a:lumOff val="60000"/>
            </a:schemeClr>
          </a:solidFill>
          <a:ln>
            <a:solidFill>
              <a:schemeClr val="tx1"/>
            </a:solidFill>
          </a:ln>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effectLst/>
                <a:latin typeface="Times New Roman" panose="02020603050405020304" pitchFamily="18" charset="0"/>
                <a:ea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0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3" descr="Ảnh có chứa nước, mây, ngoài trời, thực vật&#10;&#10;Mô tả được tạo tự động">
            <a:extLst>
              <a:ext uri="{FF2B5EF4-FFF2-40B4-BE49-F238E27FC236}">
                <a16:creationId xmlns:a16="http://schemas.microsoft.com/office/drawing/2014/main" id="{2E51E896-5B0D-691D-7948-537D091102C4}"/>
              </a:ext>
            </a:extLst>
          </p:cNvPr>
          <p:cNvPicPr>
            <a:picLocks noChangeAspect="1"/>
          </p:cNvPicPr>
          <p:nvPr/>
        </p:nvPicPr>
        <p:blipFill rotWithShape="1">
          <a:blip r:embed="rId2">
            <a:extLst>
              <a:ext uri="{28A0092B-C50C-407E-A947-70E740481C1C}">
                <a14:useLocalDpi xmlns:a14="http://schemas.microsoft.com/office/drawing/2010/main" val="0"/>
              </a:ext>
            </a:extLst>
          </a:blip>
          <a:srcRect r="16106"/>
          <a:stretch/>
        </p:blipFill>
        <p:spPr>
          <a:xfrm>
            <a:off x="2541408" y="-38090"/>
            <a:ext cx="9669642" cy="6857990"/>
          </a:xfrm>
          <a:prstGeom prst="rect">
            <a:avLst/>
          </a:prstGeom>
        </p:spPr>
      </p:pic>
      <p:sp>
        <p:nvSpPr>
          <p:cNvPr id="14"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21383">
            <a:extLst>
              <a:ext uri="{FF2B5EF4-FFF2-40B4-BE49-F238E27FC236}">
                <a16:creationId xmlns:a16="http://schemas.microsoft.com/office/drawing/2014/main" id="{D40279D6-08E3-2ADB-8696-4AD715BC0425}"/>
              </a:ext>
            </a:extLst>
          </p:cNvPr>
          <p:cNvGrpSpPr/>
          <p:nvPr/>
        </p:nvGrpSpPr>
        <p:grpSpPr>
          <a:xfrm>
            <a:off x="0" y="-37299"/>
            <a:ext cx="12192000" cy="915758"/>
            <a:chOff x="0" y="15240"/>
            <a:chExt cx="12192000" cy="915966"/>
          </a:xfrm>
        </p:grpSpPr>
        <p:sp>
          <p:nvSpPr>
            <p:cNvPr id="3" name="Shape 21384">
              <a:extLst>
                <a:ext uri="{FF2B5EF4-FFF2-40B4-BE49-F238E27FC236}">
                  <a16:creationId xmlns:a16="http://schemas.microsoft.com/office/drawing/2014/main" id="{B2E95F3B-EC24-BEFA-0752-9D30BFA75AE9}"/>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9DF1D189-473F-DE58-8C8C-83086C2F15A4}"/>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15BDF115-14DB-EF61-0186-7DD0A562DCA1}"/>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E3423832-2DCA-2E4B-8062-DAE3A2304A2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E80F480A-634D-213C-6A17-A35CCBFAF327}"/>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E68231BA-3A03-6CE3-EE1A-B2CAC710912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71770554-9A2F-3553-4B1F-A8C107E43D67}"/>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766AC880-32B8-FABC-B141-645032AFC7F2}"/>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3A4D0D10-46D1-03F4-7033-723812645F95}"/>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Shape 23274">
              <a:extLst>
                <a:ext uri="{FF2B5EF4-FFF2-40B4-BE49-F238E27FC236}">
                  <a16:creationId xmlns:a16="http://schemas.microsoft.com/office/drawing/2014/main" id="{7760194B-D43A-3318-2927-D2361385626D}"/>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6" name="Rectangle 21394">
              <a:extLst>
                <a:ext uri="{FF2B5EF4-FFF2-40B4-BE49-F238E27FC236}">
                  <a16:creationId xmlns:a16="http://schemas.microsoft.com/office/drawing/2014/main" id="{621B8DC6-ECBD-6612-7B2D-618D0A88F946}"/>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7AF01BA0-D8FF-0F41-DBF6-29F8A27CE09C}"/>
              </a:ext>
            </a:extLst>
          </p:cNvPr>
          <p:cNvSpPr txBox="1"/>
          <p:nvPr/>
        </p:nvSpPr>
        <p:spPr>
          <a:xfrm>
            <a:off x="487477" y="813097"/>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8" name="Hộp Văn bản 17">
            <a:extLst>
              <a:ext uri="{FF2B5EF4-FFF2-40B4-BE49-F238E27FC236}">
                <a16:creationId xmlns:a16="http://schemas.microsoft.com/office/drawing/2014/main" id="{C79E80B5-5D38-C7D4-F89A-D22A48F4B925}"/>
              </a:ext>
            </a:extLst>
          </p:cNvPr>
          <p:cNvSpPr txBox="1"/>
          <p:nvPr/>
        </p:nvSpPr>
        <p:spPr>
          <a:xfrm>
            <a:off x="998382" y="1389056"/>
            <a:ext cx="10459610"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 liên tưởng, biểu cảm bất ngờ và thú vị, cảm hứng chủ đạo</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2" name="Group 4">
            <a:extLst>
              <a:ext uri="{FF2B5EF4-FFF2-40B4-BE49-F238E27FC236}">
                <a16:creationId xmlns:a16="http://schemas.microsoft.com/office/drawing/2014/main" id="{0C533660-1163-EB71-5340-F0E864E7BA36}"/>
              </a:ext>
            </a:extLst>
          </p:cNvPr>
          <p:cNvGrpSpPr/>
          <p:nvPr/>
        </p:nvGrpSpPr>
        <p:grpSpPr>
          <a:xfrm>
            <a:off x="2394914" y="2225354"/>
            <a:ext cx="6161259" cy="1125538"/>
            <a:chOff x="4040188" y="8417842"/>
            <a:chExt cx="5734506" cy="1568210"/>
          </a:xfrm>
        </p:grpSpPr>
        <p:sp>
          <p:nvSpPr>
            <p:cNvPr id="35" name="TextBox 8">
              <a:extLst>
                <a:ext uri="{FF2B5EF4-FFF2-40B4-BE49-F238E27FC236}">
                  <a16:creationId xmlns:a16="http://schemas.microsoft.com/office/drawing/2014/main" id="{99A540A4-A071-350D-EBE4-359364A0120E}"/>
                </a:ext>
              </a:extLst>
            </p:cNvPr>
            <p:cNvSpPr txBox="1">
              <a:spLocks noChangeArrowheads="1"/>
            </p:cNvSpPr>
            <p:nvPr/>
          </p:nvSpPr>
          <p:spPr bwMode="auto">
            <a:xfrm>
              <a:off x="4328876" y="8524980"/>
              <a:ext cx="4780299" cy="1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5" tIns="22833" rIns="45665" bIns="22833">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1088390" eaLnBrk="1" hangingPunct="1"/>
              <a:r>
                <a:rPr lang="vi-VN" sz="2800" dirty="0">
                  <a:effectLst/>
                  <a:latin typeface="Times New Roman" panose="02020603050405020304" pitchFamily="18" charset="0"/>
                  <a:ea typeface="Times New Roman" panose="02020603050405020304" pitchFamily="18" charset="0"/>
                </a:rPr>
                <a:t>Viết về vẻ đẹp thiên nhiên đêm trăng thật dịu ngọt, thơ mộng.</a:t>
              </a:r>
              <a:endParaRPr lang="vi-VN" sz="2800" dirty="0">
                <a:latin typeface="Times New Roman" panose="02020603050405020304" pitchFamily="18" charset="0"/>
                <a:cs typeface="Times New Roman" panose="02020603050405020304" pitchFamily="18" charset="0"/>
              </a:endParaRPr>
            </a:p>
          </p:txBody>
        </p:sp>
        <p:sp>
          <p:nvSpPr>
            <p:cNvPr id="36" name="Rounded Rectangle 41">
              <a:extLst>
                <a:ext uri="{FF2B5EF4-FFF2-40B4-BE49-F238E27FC236}">
                  <a16:creationId xmlns:a16="http://schemas.microsoft.com/office/drawing/2014/main" id="{DBFDF51B-DC37-CD06-D8B5-A221B27139B7}"/>
                </a:ext>
              </a:extLst>
            </p:cNvPr>
            <p:cNvSpPr/>
            <p:nvPr/>
          </p:nvSpPr>
          <p:spPr>
            <a:xfrm>
              <a:off x="4040188" y="8417842"/>
              <a:ext cx="5734506" cy="1568210"/>
            </a:xfrm>
            <a:prstGeom prst="roundRect">
              <a:avLst>
                <a:gd name="adj" fmla="val 9096"/>
              </a:avLst>
            </a:prstGeom>
            <a:noFill/>
            <a:ln w="285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800">
                <a:solidFill>
                  <a:prstClr val="white"/>
                </a:solidFill>
                <a:latin typeface="Times New Roman" panose="02020603050405020304" pitchFamily="18" charset="0"/>
                <a:cs typeface="Times New Roman" panose="02020603050405020304" pitchFamily="18" charset="0"/>
              </a:endParaRPr>
            </a:p>
          </p:txBody>
        </p:sp>
      </p:grpSp>
      <p:grpSp>
        <p:nvGrpSpPr>
          <p:cNvPr id="23" name="Group 10">
            <a:extLst>
              <a:ext uri="{FF2B5EF4-FFF2-40B4-BE49-F238E27FC236}">
                <a16:creationId xmlns:a16="http://schemas.microsoft.com/office/drawing/2014/main" id="{CDA7E60F-B5AB-23C2-0346-1C11C05763E1}"/>
              </a:ext>
            </a:extLst>
          </p:cNvPr>
          <p:cNvGrpSpPr/>
          <p:nvPr/>
        </p:nvGrpSpPr>
        <p:grpSpPr>
          <a:xfrm>
            <a:off x="2408981" y="3611636"/>
            <a:ext cx="6147192" cy="1522476"/>
            <a:chOff x="8459788" y="8537921"/>
            <a:chExt cx="5783220" cy="1921851"/>
          </a:xfrm>
        </p:grpSpPr>
        <p:sp>
          <p:nvSpPr>
            <p:cNvPr id="33" name="TextBox 11">
              <a:extLst>
                <a:ext uri="{FF2B5EF4-FFF2-40B4-BE49-F238E27FC236}">
                  <a16:creationId xmlns:a16="http://schemas.microsoft.com/office/drawing/2014/main" id="{C9281564-F96A-2D74-E74B-70AE76ABF944}"/>
                </a:ext>
              </a:extLst>
            </p:cNvPr>
            <p:cNvSpPr txBox="1">
              <a:spLocks noChangeArrowheads="1"/>
            </p:cNvSpPr>
            <p:nvPr/>
          </p:nvSpPr>
          <p:spPr bwMode="auto">
            <a:xfrm>
              <a:off x="8493477" y="8719491"/>
              <a:ext cx="5670526" cy="1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5" tIns="22833" rIns="45665" bIns="22833">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1088390" eaLnBrk="1" hangingPunct="1"/>
              <a:r>
                <a:rPr lang="vi-VN" sz="2800" dirty="0">
                  <a:effectLst/>
                  <a:latin typeface="Times New Roman" panose="02020603050405020304" pitchFamily="18" charset="0"/>
                  <a:ea typeface="Times New Roman" panose="02020603050405020304" pitchFamily="18" charset="0"/>
                </a:rPr>
                <a:t>Thể hiện niềm xao xuyến khi được thưởng thức trọn vẹn vẻ đẹp của hương sắc nơi đây.</a:t>
              </a:r>
              <a:endParaRPr lang="vi-VN" sz="2800" dirty="0">
                <a:latin typeface="Times New Roman" panose="02020603050405020304" pitchFamily="18" charset="0"/>
                <a:cs typeface="Times New Roman" panose="02020603050405020304" pitchFamily="18" charset="0"/>
              </a:endParaRPr>
            </a:p>
          </p:txBody>
        </p:sp>
        <p:sp>
          <p:nvSpPr>
            <p:cNvPr id="34" name="Rounded Rectangle 44">
              <a:extLst>
                <a:ext uri="{FF2B5EF4-FFF2-40B4-BE49-F238E27FC236}">
                  <a16:creationId xmlns:a16="http://schemas.microsoft.com/office/drawing/2014/main" id="{F505F615-23D0-D523-2C68-2611D058591F}"/>
                </a:ext>
              </a:extLst>
            </p:cNvPr>
            <p:cNvSpPr/>
            <p:nvPr/>
          </p:nvSpPr>
          <p:spPr>
            <a:xfrm>
              <a:off x="8459788" y="8537921"/>
              <a:ext cx="5783220" cy="1921851"/>
            </a:xfrm>
            <a:prstGeom prst="roundRect">
              <a:avLst>
                <a:gd name="adj" fmla="val 9096"/>
              </a:avLst>
            </a:prstGeom>
            <a:noFill/>
            <a:ln w="2857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150">
                <a:solidFill>
                  <a:prstClr val="white"/>
                </a:solidFill>
                <a:latin typeface="Times New Roman" panose="02020603050405020304" pitchFamily="18" charset="0"/>
                <a:cs typeface="Times New Roman" panose="02020603050405020304" pitchFamily="18" charset="0"/>
              </a:endParaRPr>
            </a:p>
          </p:txBody>
        </p:sp>
      </p:grpSp>
      <p:grpSp>
        <p:nvGrpSpPr>
          <p:cNvPr id="24" name="Group 16">
            <a:extLst>
              <a:ext uri="{FF2B5EF4-FFF2-40B4-BE49-F238E27FC236}">
                <a16:creationId xmlns:a16="http://schemas.microsoft.com/office/drawing/2014/main" id="{62A5380D-1B23-33C5-5686-7A8744141491}"/>
              </a:ext>
            </a:extLst>
          </p:cNvPr>
          <p:cNvGrpSpPr/>
          <p:nvPr/>
        </p:nvGrpSpPr>
        <p:grpSpPr>
          <a:xfrm>
            <a:off x="39892" y="2480233"/>
            <a:ext cx="1263392" cy="2198065"/>
            <a:chOff x="9761253" y="6380355"/>
            <a:chExt cx="3270533" cy="971657"/>
          </a:xfrm>
        </p:grpSpPr>
        <p:sp>
          <p:nvSpPr>
            <p:cNvPr id="31" name="TextBox 17">
              <a:extLst>
                <a:ext uri="{FF2B5EF4-FFF2-40B4-BE49-F238E27FC236}">
                  <a16:creationId xmlns:a16="http://schemas.microsoft.com/office/drawing/2014/main" id="{0F113E1E-164D-E5F4-81A6-6F2BDCE09FDC}"/>
                </a:ext>
              </a:extLst>
            </p:cNvPr>
            <p:cNvSpPr txBox="1">
              <a:spLocks noChangeArrowheads="1"/>
            </p:cNvSpPr>
            <p:nvPr/>
          </p:nvSpPr>
          <p:spPr bwMode="auto">
            <a:xfrm>
              <a:off x="9940535" y="6470610"/>
              <a:ext cx="2857036" cy="78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48" tIns="22826" rIns="45648" bIns="22826">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456565" eaLnBrk="1" hangingPunct="1"/>
              <a:r>
                <a:rPr lang="vi-VN" sz="2800" kern="0" dirty="0">
                  <a:solidFill>
                    <a:srgbClr val="0070C0"/>
                  </a:solidFill>
                  <a:latin typeface="Times New Roman" panose="02020603050405020304" pitchFamily="18" charset="0"/>
                  <a:cs typeface="Times New Roman" panose="02020603050405020304" pitchFamily="18" charset="0"/>
                </a:rPr>
                <a:t>Cảm hứng chủ đạo</a:t>
              </a:r>
              <a:endParaRPr lang="fr-FR" sz="2800" kern="0" dirty="0">
                <a:solidFill>
                  <a:srgbClr val="0070C0"/>
                </a:solidFill>
                <a:latin typeface="Times New Roman" panose="02020603050405020304" pitchFamily="18" charset="0"/>
                <a:cs typeface="Times New Roman" panose="02020603050405020304" pitchFamily="18" charset="0"/>
              </a:endParaRPr>
            </a:p>
          </p:txBody>
        </p:sp>
        <p:sp>
          <p:nvSpPr>
            <p:cNvPr id="32" name="Rounded Rectangle 31">
              <a:extLst>
                <a:ext uri="{FF2B5EF4-FFF2-40B4-BE49-F238E27FC236}">
                  <a16:creationId xmlns:a16="http://schemas.microsoft.com/office/drawing/2014/main" id="{1EFE9A05-99FA-1B39-DF57-B7129E4DDF86}"/>
                </a:ext>
              </a:extLst>
            </p:cNvPr>
            <p:cNvSpPr/>
            <p:nvPr/>
          </p:nvSpPr>
          <p:spPr>
            <a:xfrm>
              <a:off x="9761253" y="6380355"/>
              <a:ext cx="3270533" cy="971657"/>
            </a:xfrm>
            <a:prstGeom prst="roundRect">
              <a:avLst/>
            </a:prstGeom>
            <a:no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200">
                <a:solidFill>
                  <a:prstClr val="white"/>
                </a:solidFill>
                <a:latin typeface="Times New Roman" panose="02020603050405020304" pitchFamily="18" charset="0"/>
                <a:cs typeface="Times New Roman" panose="02020603050405020304" pitchFamily="18" charset="0"/>
              </a:endParaRPr>
            </a:p>
          </p:txBody>
        </p:sp>
      </p:grpSp>
      <p:grpSp>
        <p:nvGrpSpPr>
          <p:cNvPr id="25" name="Group 22">
            <a:extLst>
              <a:ext uri="{FF2B5EF4-FFF2-40B4-BE49-F238E27FC236}">
                <a16:creationId xmlns:a16="http://schemas.microsoft.com/office/drawing/2014/main" id="{CA717AC2-0509-7355-8D91-D26B58887CAB}"/>
              </a:ext>
            </a:extLst>
          </p:cNvPr>
          <p:cNvGrpSpPr/>
          <p:nvPr/>
        </p:nvGrpSpPr>
        <p:grpSpPr>
          <a:xfrm rot="7275139" flipH="1">
            <a:off x="1305557" y="2845318"/>
            <a:ext cx="1087667" cy="902686"/>
            <a:chOff x="16612436" y="4421407"/>
            <a:chExt cx="4829175" cy="4103688"/>
          </a:xfrm>
          <a:effectLst>
            <a:glow rad="63500">
              <a:schemeClr val="tx1">
                <a:lumMod val="50000"/>
                <a:lumOff val="50000"/>
                <a:alpha val="26000"/>
              </a:schemeClr>
            </a:glow>
          </a:effectLst>
        </p:grpSpPr>
        <p:sp>
          <p:nvSpPr>
            <p:cNvPr id="29" name="Freeform 5">
              <a:extLst>
                <a:ext uri="{FF2B5EF4-FFF2-40B4-BE49-F238E27FC236}">
                  <a16:creationId xmlns:a16="http://schemas.microsoft.com/office/drawing/2014/main" id="{97ADB890-5F39-0258-2D7D-5784F2D8B1E5}"/>
                </a:ext>
              </a:extLst>
            </p:cNvPr>
            <p:cNvSpPr/>
            <p:nvPr/>
          </p:nvSpPr>
          <p:spPr bwMode="auto">
            <a:xfrm>
              <a:off x="16612436" y="4421407"/>
              <a:ext cx="4829175" cy="4103688"/>
            </a:xfrm>
            <a:custGeom>
              <a:avLst/>
              <a:gdLst>
                <a:gd name="T0" fmla="*/ 658 w 658"/>
                <a:gd name="T1" fmla="*/ 168 h 559"/>
                <a:gd name="T2" fmla="*/ 490 w 658"/>
                <a:gd name="T3" fmla="*/ 0 h 559"/>
                <a:gd name="T4" fmla="*/ 490 w 658"/>
                <a:gd name="T5" fmla="*/ 91 h 559"/>
                <a:gd name="T6" fmla="*/ 16 w 658"/>
                <a:gd name="T7" fmla="*/ 559 h 559"/>
                <a:gd name="T8" fmla="*/ 489 w 658"/>
                <a:gd name="T9" fmla="*/ 243 h 559"/>
                <a:gd name="T10" fmla="*/ 489 w 658"/>
                <a:gd name="T11" fmla="*/ 336 h 559"/>
                <a:gd name="T12" fmla="*/ 658 w 658"/>
                <a:gd name="T13" fmla="*/ 168 h 559"/>
              </a:gdLst>
              <a:ahLst/>
              <a:cxnLst>
                <a:cxn ang="0">
                  <a:pos x="T0" y="T1"/>
                </a:cxn>
                <a:cxn ang="0">
                  <a:pos x="T2" y="T3"/>
                </a:cxn>
                <a:cxn ang="0">
                  <a:pos x="T4" y="T5"/>
                </a:cxn>
                <a:cxn ang="0">
                  <a:pos x="T6" y="T7"/>
                </a:cxn>
                <a:cxn ang="0">
                  <a:pos x="T8" y="T9"/>
                </a:cxn>
                <a:cxn ang="0">
                  <a:pos x="T10" y="T11"/>
                </a:cxn>
                <a:cxn ang="0">
                  <a:pos x="T12" y="T13"/>
                </a:cxn>
              </a:cxnLst>
              <a:rect l="0" t="0" r="r" b="b"/>
              <a:pathLst>
                <a:path w="658" h="559">
                  <a:moveTo>
                    <a:pt x="658" y="168"/>
                  </a:moveTo>
                  <a:cubicBezTo>
                    <a:pt x="490" y="0"/>
                    <a:pt x="490" y="0"/>
                    <a:pt x="490" y="0"/>
                  </a:cubicBezTo>
                  <a:cubicBezTo>
                    <a:pt x="490" y="91"/>
                    <a:pt x="490" y="91"/>
                    <a:pt x="490" y="91"/>
                  </a:cubicBezTo>
                  <a:cubicBezTo>
                    <a:pt x="490" y="91"/>
                    <a:pt x="21" y="115"/>
                    <a:pt x="16" y="559"/>
                  </a:cubicBezTo>
                  <a:cubicBezTo>
                    <a:pt x="16" y="559"/>
                    <a:pt x="0" y="263"/>
                    <a:pt x="489" y="243"/>
                  </a:cubicBezTo>
                  <a:cubicBezTo>
                    <a:pt x="489" y="336"/>
                    <a:pt x="489" y="336"/>
                    <a:pt x="489" y="336"/>
                  </a:cubicBezTo>
                  <a:lnTo>
                    <a:pt x="658"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sp>
          <p:nvSpPr>
            <p:cNvPr id="30" name="Freeform 6">
              <a:extLst>
                <a:ext uri="{FF2B5EF4-FFF2-40B4-BE49-F238E27FC236}">
                  <a16:creationId xmlns:a16="http://schemas.microsoft.com/office/drawing/2014/main" id="{2E2B2BFB-85BD-3DAD-43A5-AED9E5C57319}"/>
                </a:ext>
              </a:extLst>
            </p:cNvPr>
            <p:cNvSpPr/>
            <p:nvPr/>
          </p:nvSpPr>
          <p:spPr bwMode="auto">
            <a:xfrm>
              <a:off x="16891836" y="4919882"/>
              <a:ext cx="4256088" cy="2701925"/>
            </a:xfrm>
            <a:custGeom>
              <a:avLst/>
              <a:gdLst>
                <a:gd name="T0" fmla="*/ 580 w 580"/>
                <a:gd name="T1" fmla="*/ 98 h 368"/>
                <a:gd name="T2" fmla="*/ 480 w 580"/>
                <a:gd name="T3" fmla="*/ 0 h 368"/>
                <a:gd name="T4" fmla="*/ 480 w 580"/>
                <a:gd name="T5" fmla="*/ 50 h 368"/>
                <a:gd name="T6" fmla="*/ 0 w 580"/>
                <a:gd name="T7" fmla="*/ 368 h 368"/>
                <a:gd name="T8" fmla="*/ 476 w 580"/>
                <a:gd name="T9" fmla="*/ 152 h 368"/>
                <a:gd name="T10" fmla="*/ 476 w 580"/>
                <a:gd name="T11" fmla="*/ 203 h 368"/>
                <a:gd name="T12" fmla="*/ 580 w 580"/>
                <a:gd name="T13" fmla="*/ 98 h 368"/>
              </a:gdLst>
              <a:ahLst/>
              <a:cxnLst>
                <a:cxn ang="0">
                  <a:pos x="T0" y="T1"/>
                </a:cxn>
                <a:cxn ang="0">
                  <a:pos x="T2" y="T3"/>
                </a:cxn>
                <a:cxn ang="0">
                  <a:pos x="T4" y="T5"/>
                </a:cxn>
                <a:cxn ang="0">
                  <a:pos x="T6" y="T7"/>
                </a:cxn>
                <a:cxn ang="0">
                  <a:pos x="T8" y="T9"/>
                </a:cxn>
                <a:cxn ang="0">
                  <a:pos x="T10" y="T11"/>
                </a:cxn>
                <a:cxn ang="0">
                  <a:pos x="T12" y="T13"/>
                </a:cxn>
              </a:cxnLst>
              <a:rect l="0" t="0" r="r" b="b"/>
              <a:pathLst>
                <a:path w="580" h="368">
                  <a:moveTo>
                    <a:pt x="580" y="98"/>
                  </a:moveTo>
                  <a:cubicBezTo>
                    <a:pt x="580" y="98"/>
                    <a:pt x="506" y="26"/>
                    <a:pt x="480" y="0"/>
                  </a:cubicBezTo>
                  <a:cubicBezTo>
                    <a:pt x="480" y="50"/>
                    <a:pt x="480" y="50"/>
                    <a:pt x="480" y="50"/>
                  </a:cubicBezTo>
                  <a:cubicBezTo>
                    <a:pt x="480" y="50"/>
                    <a:pt x="91" y="52"/>
                    <a:pt x="0" y="368"/>
                  </a:cubicBezTo>
                  <a:cubicBezTo>
                    <a:pt x="0" y="368"/>
                    <a:pt x="86" y="132"/>
                    <a:pt x="476" y="152"/>
                  </a:cubicBezTo>
                  <a:cubicBezTo>
                    <a:pt x="476" y="203"/>
                    <a:pt x="476" y="203"/>
                    <a:pt x="476" y="203"/>
                  </a:cubicBezTo>
                  <a:lnTo>
                    <a:pt x="580" y="98"/>
                  </a:lnTo>
                  <a:close/>
                </a:path>
              </a:pathLst>
            </a:custGeom>
            <a:solidFill>
              <a:schemeClr val="accent6">
                <a:lumMod val="75000"/>
              </a:schemeClr>
            </a:solidFill>
            <a:ln>
              <a:noFill/>
            </a:ln>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256D2AD5-9EEA-9EF2-1D08-4B9F792E6266}"/>
              </a:ext>
            </a:extLst>
          </p:cNvPr>
          <p:cNvGrpSpPr/>
          <p:nvPr/>
        </p:nvGrpSpPr>
        <p:grpSpPr>
          <a:xfrm rot="3920252">
            <a:off x="1297529" y="3544396"/>
            <a:ext cx="1087667" cy="902686"/>
            <a:chOff x="16612436" y="4421407"/>
            <a:chExt cx="4829175" cy="4103688"/>
          </a:xfrm>
          <a:effectLst>
            <a:glow rad="63500">
              <a:schemeClr val="tx1">
                <a:lumMod val="50000"/>
                <a:lumOff val="50000"/>
                <a:alpha val="26000"/>
              </a:schemeClr>
            </a:glow>
          </a:effectLst>
        </p:grpSpPr>
        <p:sp>
          <p:nvSpPr>
            <p:cNvPr id="27" name="Freeform 5">
              <a:extLst>
                <a:ext uri="{FF2B5EF4-FFF2-40B4-BE49-F238E27FC236}">
                  <a16:creationId xmlns:a16="http://schemas.microsoft.com/office/drawing/2014/main" id="{36C695C8-F2E5-7C2D-7076-7CBDAD8F09C4}"/>
                </a:ext>
              </a:extLst>
            </p:cNvPr>
            <p:cNvSpPr/>
            <p:nvPr/>
          </p:nvSpPr>
          <p:spPr bwMode="auto">
            <a:xfrm>
              <a:off x="16612436" y="4421407"/>
              <a:ext cx="4829175" cy="4103688"/>
            </a:xfrm>
            <a:custGeom>
              <a:avLst/>
              <a:gdLst>
                <a:gd name="T0" fmla="*/ 658 w 658"/>
                <a:gd name="T1" fmla="*/ 168 h 559"/>
                <a:gd name="T2" fmla="*/ 490 w 658"/>
                <a:gd name="T3" fmla="*/ 0 h 559"/>
                <a:gd name="T4" fmla="*/ 490 w 658"/>
                <a:gd name="T5" fmla="*/ 91 h 559"/>
                <a:gd name="T6" fmla="*/ 16 w 658"/>
                <a:gd name="T7" fmla="*/ 559 h 559"/>
                <a:gd name="T8" fmla="*/ 489 w 658"/>
                <a:gd name="T9" fmla="*/ 243 h 559"/>
                <a:gd name="T10" fmla="*/ 489 w 658"/>
                <a:gd name="T11" fmla="*/ 336 h 559"/>
                <a:gd name="T12" fmla="*/ 658 w 658"/>
                <a:gd name="T13" fmla="*/ 168 h 559"/>
              </a:gdLst>
              <a:ahLst/>
              <a:cxnLst>
                <a:cxn ang="0">
                  <a:pos x="T0" y="T1"/>
                </a:cxn>
                <a:cxn ang="0">
                  <a:pos x="T2" y="T3"/>
                </a:cxn>
                <a:cxn ang="0">
                  <a:pos x="T4" y="T5"/>
                </a:cxn>
                <a:cxn ang="0">
                  <a:pos x="T6" y="T7"/>
                </a:cxn>
                <a:cxn ang="0">
                  <a:pos x="T8" y="T9"/>
                </a:cxn>
                <a:cxn ang="0">
                  <a:pos x="T10" y="T11"/>
                </a:cxn>
                <a:cxn ang="0">
                  <a:pos x="T12" y="T13"/>
                </a:cxn>
              </a:cxnLst>
              <a:rect l="0" t="0" r="r" b="b"/>
              <a:pathLst>
                <a:path w="658" h="559">
                  <a:moveTo>
                    <a:pt x="658" y="168"/>
                  </a:moveTo>
                  <a:cubicBezTo>
                    <a:pt x="490" y="0"/>
                    <a:pt x="490" y="0"/>
                    <a:pt x="490" y="0"/>
                  </a:cubicBezTo>
                  <a:cubicBezTo>
                    <a:pt x="490" y="91"/>
                    <a:pt x="490" y="91"/>
                    <a:pt x="490" y="91"/>
                  </a:cubicBezTo>
                  <a:cubicBezTo>
                    <a:pt x="490" y="91"/>
                    <a:pt x="21" y="115"/>
                    <a:pt x="16" y="559"/>
                  </a:cubicBezTo>
                  <a:cubicBezTo>
                    <a:pt x="16" y="559"/>
                    <a:pt x="0" y="263"/>
                    <a:pt x="489" y="243"/>
                  </a:cubicBezTo>
                  <a:cubicBezTo>
                    <a:pt x="489" y="336"/>
                    <a:pt x="489" y="336"/>
                    <a:pt x="489" y="336"/>
                  </a:cubicBezTo>
                  <a:lnTo>
                    <a:pt x="658"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sp>
          <p:nvSpPr>
            <p:cNvPr id="28" name="Freeform 6">
              <a:extLst>
                <a:ext uri="{FF2B5EF4-FFF2-40B4-BE49-F238E27FC236}">
                  <a16:creationId xmlns:a16="http://schemas.microsoft.com/office/drawing/2014/main" id="{02445909-FCDA-DA24-8F93-567A093875D9}"/>
                </a:ext>
              </a:extLst>
            </p:cNvPr>
            <p:cNvSpPr/>
            <p:nvPr/>
          </p:nvSpPr>
          <p:spPr bwMode="auto">
            <a:xfrm>
              <a:off x="16891836" y="4919882"/>
              <a:ext cx="4256088" cy="2701925"/>
            </a:xfrm>
            <a:custGeom>
              <a:avLst/>
              <a:gdLst>
                <a:gd name="T0" fmla="*/ 580 w 580"/>
                <a:gd name="T1" fmla="*/ 98 h 368"/>
                <a:gd name="T2" fmla="*/ 480 w 580"/>
                <a:gd name="T3" fmla="*/ 0 h 368"/>
                <a:gd name="T4" fmla="*/ 480 w 580"/>
                <a:gd name="T5" fmla="*/ 50 h 368"/>
                <a:gd name="T6" fmla="*/ 0 w 580"/>
                <a:gd name="T7" fmla="*/ 368 h 368"/>
                <a:gd name="T8" fmla="*/ 476 w 580"/>
                <a:gd name="T9" fmla="*/ 152 h 368"/>
                <a:gd name="T10" fmla="*/ 476 w 580"/>
                <a:gd name="T11" fmla="*/ 203 h 368"/>
                <a:gd name="T12" fmla="*/ 580 w 580"/>
                <a:gd name="T13" fmla="*/ 98 h 368"/>
              </a:gdLst>
              <a:ahLst/>
              <a:cxnLst>
                <a:cxn ang="0">
                  <a:pos x="T0" y="T1"/>
                </a:cxn>
                <a:cxn ang="0">
                  <a:pos x="T2" y="T3"/>
                </a:cxn>
                <a:cxn ang="0">
                  <a:pos x="T4" y="T5"/>
                </a:cxn>
                <a:cxn ang="0">
                  <a:pos x="T6" y="T7"/>
                </a:cxn>
                <a:cxn ang="0">
                  <a:pos x="T8" y="T9"/>
                </a:cxn>
                <a:cxn ang="0">
                  <a:pos x="T10" y="T11"/>
                </a:cxn>
                <a:cxn ang="0">
                  <a:pos x="T12" y="T13"/>
                </a:cxn>
              </a:cxnLst>
              <a:rect l="0" t="0" r="r" b="b"/>
              <a:pathLst>
                <a:path w="580" h="368">
                  <a:moveTo>
                    <a:pt x="580" y="98"/>
                  </a:moveTo>
                  <a:cubicBezTo>
                    <a:pt x="580" y="98"/>
                    <a:pt x="506" y="26"/>
                    <a:pt x="480" y="0"/>
                  </a:cubicBezTo>
                  <a:cubicBezTo>
                    <a:pt x="480" y="50"/>
                    <a:pt x="480" y="50"/>
                    <a:pt x="480" y="50"/>
                  </a:cubicBezTo>
                  <a:cubicBezTo>
                    <a:pt x="480" y="50"/>
                    <a:pt x="91" y="52"/>
                    <a:pt x="0" y="368"/>
                  </a:cubicBezTo>
                  <a:cubicBezTo>
                    <a:pt x="0" y="368"/>
                    <a:pt x="86" y="132"/>
                    <a:pt x="476" y="152"/>
                  </a:cubicBezTo>
                  <a:cubicBezTo>
                    <a:pt x="476" y="203"/>
                    <a:pt x="476" y="203"/>
                    <a:pt x="476" y="203"/>
                  </a:cubicBezTo>
                  <a:lnTo>
                    <a:pt x="580" y="98"/>
                  </a:lnTo>
                  <a:close/>
                </a:path>
              </a:pathLst>
            </a:custGeom>
            <a:solidFill>
              <a:schemeClr val="accent6">
                <a:lumMod val="75000"/>
              </a:schemeClr>
            </a:solidFill>
            <a:ln>
              <a:noFill/>
            </a:ln>
          </p:spPr>
          <p:txBody>
            <a:bodyPr vert="horz" wrap="square" lIns="45714" tIns="22857" rIns="45714" bIns="2285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390"/>
              <a:endParaRPr lang="en-US" sz="215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354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3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fltVal val="0"/>
                                          </p:val>
                                        </p:tav>
                                        <p:tav tm="100000">
                                          <p:val>
                                            <p:strVal val="#ppt_w"/>
                                          </p:val>
                                        </p:tav>
                                      </p:tavLst>
                                    </p:anim>
                                    <p:anim calcmode="lin" valueType="num">
                                      <p:cBhvr>
                                        <p:cTn id="33" dur="1000" fill="hold"/>
                                        <p:tgtEl>
                                          <p:spTgt spid="23"/>
                                        </p:tgtEl>
                                        <p:attrNameLst>
                                          <p:attrName>ppt_h</p:attrName>
                                        </p:attrNameLst>
                                      </p:cBhvr>
                                      <p:tavLst>
                                        <p:tav tm="0">
                                          <p:val>
                                            <p:fltVal val="0"/>
                                          </p:val>
                                        </p:tav>
                                        <p:tav tm="100000">
                                          <p:val>
                                            <p:strVal val="#ppt_h"/>
                                          </p:val>
                                        </p:tav>
                                      </p:tavLst>
                                    </p:anim>
                                    <p:anim calcmode="lin" valueType="num">
                                      <p:cBhvr>
                                        <p:cTn id="34" dur="1000" fill="hold"/>
                                        <p:tgtEl>
                                          <p:spTgt spid="23"/>
                                        </p:tgtEl>
                                        <p:attrNameLst>
                                          <p:attrName>style.rotation</p:attrName>
                                        </p:attrNameLst>
                                      </p:cBhvr>
                                      <p:tavLst>
                                        <p:tav tm="0">
                                          <p:val>
                                            <p:fltVal val="90"/>
                                          </p:val>
                                        </p:tav>
                                        <p:tav tm="100000">
                                          <p:val>
                                            <p:fltVal val="0"/>
                                          </p:val>
                                        </p:tav>
                                      </p:tavLst>
                                    </p:anim>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249093"/>
            <a:ext cx="4842581"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Khái quát đặc điểm thể loại</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loud 4">
            <a:extLst>
              <a:ext uri="{FF2B5EF4-FFF2-40B4-BE49-F238E27FC236}">
                <a16:creationId xmlns:a16="http://schemas.microsoft.com/office/drawing/2014/main" id="{A73EECA9-E704-82A4-27BB-D95709403F37}"/>
              </a:ext>
            </a:extLst>
          </p:cNvPr>
          <p:cNvSpPr/>
          <p:nvPr/>
        </p:nvSpPr>
        <p:spPr>
          <a:xfrm rot="21294284">
            <a:off x="2334292" y="1906085"/>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200" b="1" i="1" dirty="0">
                <a:latin typeface="Times New Roman" panose="02020603050405020304" pitchFamily="18" charset="0"/>
                <a:cs typeface="Times New Roman" panose="02020603050405020304" pitchFamily="18" charset="0"/>
              </a:rPr>
              <a:t>Nhắc lại những đặc trưng của thể loại tản văn.</a:t>
            </a:r>
            <a:endParaRPr lang="en-SG" sz="3200" b="1" i="1" dirty="0">
              <a:latin typeface="Times New Roman" panose="02020603050405020304" pitchFamily="18" charset="0"/>
              <a:cs typeface="Times New Roman" panose="02020603050405020304" pitchFamily="18" charset="0"/>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sp>
        <p:nvSpPr>
          <p:cNvPr id="19" name="Cloud 4">
            <a:extLst>
              <a:ext uri="{FF2B5EF4-FFF2-40B4-BE49-F238E27FC236}">
                <a16:creationId xmlns:a16="http://schemas.microsoft.com/office/drawing/2014/main" id="{F1B6CE30-A768-304D-11F9-BAB0B8963191}"/>
              </a:ext>
            </a:extLst>
          </p:cNvPr>
          <p:cNvSpPr/>
          <p:nvPr/>
        </p:nvSpPr>
        <p:spPr>
          <a:xfrm rot="21294284">
            <a:off x="2486692" y="2058485"/>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200" b="1" i="1" dirty="0">
                <a:latin typeface="Times New Roman" panose="02020603050405020304" pitchFamily="18" charset="0"/>
                <a:cs typeface="Times New Roman" panose="02020603050405020304" pitchFamily="18" charset="0"/>
              </a:rPr>
              <a:t>Qua văn bản, khái quát một số đặc điểm của tản văn dựa vào bảng gợi ý sau:</a:t>
            </a:r>
            <a:endParaRPr lang="en-SG" sz="3200" b="1" i="1" dirty="0">
              <a:latin typeface="Times New Roman" panose="02020603050405020304" pitchFamily="18" charset="0"/>
              <a:cs typeface="Times New Roman" panose="02020603050405020304" pitchFamily="18" charset="0"/>
            </a:endParaRPr>
          </a:p>
        </p:txBody>
      </p:sp>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3780371676"/>
              </p:ext>
            </p:extLst>
          </p:nvPr>
        </p:nvGraphicFramePr>
        <p:xfrm>
          <a:off x="2385583" y="2242850"/>
          <a:ext cx="9744242" cy="3596640"/>
        </p:xfrm>
        <a:graphic>
          <a:graphicData uri="http://schemas.openxmlformats.org/drawingml/2006/table">
            <a:tbl>
              <a:tblPr firstRow="1" bandRow="1">
                <a:tableStyleId>{073A0DAA-6AF3-43AB-8588-CEC1D06C72B9}</a:tableStyleId>
              </a:tblPr>
              <a:tblGrid>
                <a:gridCol w="4211189">
                  <a:extLst>
                    <a:ext uri="{9D8B030D-6E8A-4147-A177-3AD203B41FA5}">
                      <a16:colId xmlns:a16="http://schemas.microsoft.com/office/drawing/2014/main" val="886781426"/>
                    </a:ext>
                  </a:extLst>
                </a:gridCol>
                <a:gridCol w="5533053">
                  <a:extLst>
                    <a:ext uri="{9D8B030D-6E8A-4147-A177-3AD203B41FA5}">
                      <a16:colId xmlns:a16="http://schemas.microsoft.com/office/drawing/2014/main" val="3345259527"/>
                    </a:ext>
                  </a:extLst>
                </a:gridCol>
              </a:tblGrid>
              <a:tr h="370840">
                <a:tc>
                  <a:txBody>
                    <a:bodyPr/>
                    <a:lstStyle/>
                    <a:p>
                      <a:pPr algn="ctr"/>
                      <a:r>
                        <a:rPr lang="vi-VN" sz="2800" dirty="0">
                          <a:latin typeface="Times New Roman" panose="02020603050405020304" pitchFamily="18" charset="0"/>
                          <a:cs typeface="Times New Roman" panose="02020603050405020304" pitchFamily="18" charset="0"/>
                        </a:rPr>
                        <a:t>Đặc điểm của tản văn</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Nhận xét</a:t>
                      </a:r>
                    </a:p>
                    <a:p>
                      <a:pPr algn="ctr"/>
                      <a:r>
                        <a:rPr lang="vi-VN" sz="2800" dirty="0">
                          <a:latin typeface="Times New Roman" panose="02020603050405020304" pitchFamily="18" charset="0"/>
                          <a:cs typeface="Times New Roman" panose="02020603050405020304" pitchFamily="18" charset="0"/>
                        </a:rPr>
                        <a:t>(Thông qua văn bản </a:t>
                      </a:r>
                      <a:r>
                        <a:rPr lang="vi-VN" sz="2800" i="1" dirty="0">
                          <a:latin typeface="Times New Roman" panose="02020603050405020304" pitchFamily="18" charset="0"/>
                          <a:cs typeface="Times New Roman" panose="02020603050405020304" pitchFamily="18" charset="0"/>
                        </a:rPr>
                        <a:t>Trăng sáng trên đầm sen</a:t>
                      </a:r>
                      <a:r>
                        <a:rPr lang="vi-VN"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013417103"/>
                  </a:ext>
                </a:extLst>
              </a:tr>
              <a:tr h="370840">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Tree>
    <p:extLst>
      <p:ext uri="{BB962C8B-B14F-4D97-AF65-F5344CB8AC3E}">
        <p14:creationId xmlns:p14="http://schemas.microsoft.com/office/powerpoint/2010/main" val="134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691796"/>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Hộp Văn bản 15">
            <a:extLst>
              <a:ext uri="{FF2B5EF4-FFF2-40B4-BE49-F238E27FC236}">
                <a16:creationId xmlns:a16="http://schemas.microsoft.com/office/drawing/2014/main" id="{F356852A-1604-D0B1-4662-2391D8D8E1EF}"/>
              </a:ext>
            </a:extLst>
          </p:cNvPr>
          <p:cNvSpPr txBox="1"/>
          <p:nvPr/>
        </p:nvSpPr>
        <p:spPr>
          <a:xfrm>
            <a:off x="998382" y="1118461"/>
            <a:ext cx="4842581"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base" latinLnBrk="0" hangingPunct="1">
              <a:lnSpc>
                <a:spcPct val="111000"/>
              </a:lnSpc>
              <a:spcBef>
                <a:spcPts val="0"/>
              </a:spcBef>
              <a:spcAft>
                <a:spcPts val="685"/>
              </a:spcAft>
              <a:buClr>
                <a:srgbClr val="000000"/>
              </a:buClr>
              <a:buSzPts val="1300"/>
              <a:buFontTx/>
              <a:buNone/>
              <a:tabLst/>
              <a:defRPr/>
            </a:pPr>
            <a:r>
              <a:rPr lang="vi-VN" sz="2800" b="1"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a:t>
            </a:r>
            <a:r>
              <a:rPr kumimoji="0" lang="vi-VN" sz="2800" b="1" i="0" u="none"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Khái quát đặc điểm thể loại</a:t>
            </a:r>
            <a:endParaRPr kumimoji="0" lang="vi-VN" sz="2800" b="0" i="1" u="sng" strike="noStrike" kern="100" cap="none" spc="0" normalizeH="0" baseline="0" noProof="0" dirty="0">
              <a:ln>
                <a:noFill/>
              </a:ln>
              <a:solidFill>
                <a:srgbClr val="00000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1" name="Bảng 21">
            <a:extLst>
              <a:ext uri="{FF2B5EF4-FFF2-40B4-BE49-F238E27FC236}">
                <a16:creationId xmlns:a16="http://schemas.microsoft.com/office/drawing/2014/main" id="{DA425327-D703-61DE-F315-1A8526CE0EE7}"/>
              </a:ext>
            </a:extLst>
          </p:cNvPr>
          <p:cNvGraphicFramePr>
            <a:graphicFrameLocks noGrp="1"/>
          </p:cNvGraphicFramePr>
          <p:nvPr>
            <p:extLst>
              <p:ext uri="{D42A27DB-BD31-4B8C-83A1-F6EECF244321}">
                <p14:modId xmlns:p14="http://schemas.microsoft.com/office/powerpoint/2010/main" val="66777395"/>
              </p:ext>
            </p:extLst>
          </p:nvPr>
        </p:nvGraphicFramePr>
        <p:xfrm>
          <a:off x="-10160" y="1476037"/>
          <a:ext cx="12192000" cy="5425440"/>
        </p:xfrm>
        <a:graphic>
          <a:graphicData uri="http://schemas.openxmlformats.org/drawingml/2006/table">
            <a:tbl>
              <a:tblPr firstRow="1" bandRow="1">
                <a:tableStyleId>{5C22544A-7EE6-4342-B048-85BDC9FD1C3A}</a:tableStyleId>
              </a:tblPr>
              <a:tblGrid>
                <a:gridCol w="2613401">
                  <a:extLst>
                    <a:ext uri="{9D8B030D-6E8A-4147-A177-3AD203B41FA5}">
                      <a16:colId xmlns:a16="http://schemas.microsoft.com/office/drawing/2014/main" val="3805124337"/>
                    </a:ext>
                  </a:extLst>
                </a:gridCol>
                <a:gridCol w="9578599">
                  <a:extLst>
                    <a:ext uri="{9D8B030D-6E8A-4147-A177-3AD203B41FA5}">
                      <a16:colId xmlns:a16="http://schemas.microsoft.com/office/drawing/2014/main" val="1048144186"/>
                    </a:ext>
                  </a:extLst>
                </a:gridCol>
              </a:tblGrid>
              <a:tr h="567357">
                <a:tc>
                  <a:txBody>
                    <a:bodyPr/>
                    <a:lstStyle/>
                    <a:p>
                      <a:pPr algn="ctr"/>
                      <a:r>
                        <a:rPr lang="vi-VN" sz="2600" dirty="0">
                          <a:latin typeface="Times New Roman" panose="02020603050405020304" pitchFamily="18" charset="0"/>
                          <a:cs typeface="Times New Roman" panose="02020603050405020304" pitchFamily="18" charset="0"/>
                        </a:rPr>
                        <a:t>Đặc điểm của tản văn</a:t>
                      </a:r>
                    </a:p>
                  </a:txBody>
                  <a:tcPr anchor="ctr"/>
                </a:tc>
                <a:tc>
                  <a:txBody>
                    <a:bodyPr/>
                    <a:lstStyle/>
                    <a:p>
                      <a:pPr algn="ctr"/>
                      <a:r>
                        <a:rPr lang="vi-VN" sz="2600" dirty="0">
                          <a:latin typeface="Times New Roman" panose="02020603050405020304" pitchFamily="18" charset="0"/>
                          <a:cs typeface="Times New Roman" panose="02020603050405020304" pitchFamily="18" charset="0"/>
                        </a:rPr>
                        <a:t>Nhận xét</a:t>
                      </a:r>
                    </a:p>
                    <a:p>
                      <a:pPr algn="ctr"/>
                      <a:r>
                        <a:rPr lang="vi-VN" sz="2600" dirty="0">
                          <a:latin typeface="Times New Roman" panose="02020603050405020304" pitchFamily="18" charset="0"/>
                          <a:cs typeface="Times New Roman" panose="02020603050405020304" pitchFamily="18" charset="0"/>
                        </a:rPr>
                        <a:t>(Thông qua văn bản </a:t>
                      </a:r>
                      <a:r>
                        <a:rPr lang="vi-VN" sz="2600" i="1" dirty="0">
                          <a:latin typeface="Times New Roman" panose="02020603050405020304" pitchFamily="18" charset="0"/>
                          <a:cs typeface="Times New Roman" panose="02020603050405020304" pitchFamily="18" charset="0"/>
                        </a:rPr>
                        <a:t>Trăng sáng trên đầm sen</a:t>
                      </a:r>
                      <a:r>
                        <a:rPr lang="vi-VN" sz="26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471473369"/>
                  </a:ext>
                </a:extLst>
              </a:tr>
              <a:tr h="977484">
                <a:tc>
                  <a:txBody>
                    <a:bodyPr/>
                    <a:lstStyle/>
                    <a:p>
                      <a:pPr algn="just"/>
                      <a:r>
                        <a:rPr lang="vi-VN" sz="2000" dirty="0">
                          <a:latin typeface="Times New Roman" panose="02020603050405020304" pitchFamily="18" charset="0"/>
                          <a:cs typeface="Times New Roman" panose="02020603050405020304" pitchFamily="18" charset="0"/>
                        </a:rPr>
                        <a:t>Kết hợp tự sự, trữ tình</a:t>
                      </a:r>
                    </a:p>
                  </a:txBody>
                  <a:tcPr/>
                </a:tc>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Đoạn trích kể lại một lần “tôi” một mình đi ngắm đầm sen trong đêm trăng sáng.</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Đồng thời, dòng cảm xúc, suy tư của tác giả cũng được bày tỏ thông qua việc miêu tả vẻ đẹp của đầm sen dưới ánh trăng </a:t>
                      </a:r>
                      <a:r>
                        <a:rPr lang="vi-VN" sz="2000"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Chất trữ tình trong tản văn, tạo nên rung động thẩm mỹ cho người đọc</a:t>
                      </a:r>
                    </a:p>
                  </a:txBody>
                  <a:tcPr/>
                </a:tc>
                <a:extLst>
                  <a:ext uri="{0D108BD9-81ED-4DB2-BD59-A6C34878D82A}">
                    <a16:rowId xmlns:a16="http://schemas.microsoft.com/office/drawing/2014/main" val="1150756201"/>
                  </a:ext>
                </a:extLst>
              </a:tr>
              <a:tr h="977484">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Nghị luận, miêu tả thiên nhiên </a:t>
                      </a:r>
                      <a:r>
                        <a:rPr lang="vi-VN" sz="2000"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2000" kern="1200" dirty="0">
                          <a:solidFill>
                            <a:schemeClr val="dk1"/>
                          </a:solidFill>
                          <a:effectLst/>
                          <a:latin typeface="Times New Roman" panose="02020603050405020304" pitchFamily="18" charset="0"/>
                          <a:ea typeface="+mn-ea"/>
                          <a:cs typeface="Times New Roman" panose="02020603050405020304" pitchFamily="18" charset="0"/>
                        </a:rPr>
                        <a:t> bộc lộ cái tôi trong tùy bút</a:t>
                      </a:r>
                      <a:endParaRPr lang="vi-VN" sz="2000" dirty="0">
                        <a:latin typeface="Times New Roman" panose="02020603050405020304" pitchFamily="18" charset="0"/>
                        <a:cs typeface="Times New Roman" panose="02020603050405020304" pitchFamily="18" charset="0"/>
                      </a:endParaRPr>
                    </a:p>
                  </a:txBody>
                  <a:tcPr/>
                </a:tc>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Các từ nhân xưng ngôi thứ nhất</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Văn bản bộc lộ được tư tưởng, tình cảm của tác giả đối với thiên nhiên và con người:</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Với bản thân mình: Bày tỏ suy nghĩ, cảm xúc về cái “thú” đơn độc của mình</a:t>
                      </a:r>
                    </a:p>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 Tác giả cho rằng mùa hái sen cũng chính là </a:t>
                      </a:r>
                      <a:r>
                        <a:rPr lang="vi-VN" sz="2000" i="1" kern="1200" dirty="0">
                          <a:solidFill>
                            <a:schemeClr val="dk1"/>
                          </a:solidFill>
                          <a:effectLst/>
                          <a:latin typeface="Times New Roman" panose="02020603050405020304" pitchFamily="18" charset="0"/>
                          <a:ea typeface="+mn-ea"/>
                          <a:cs typeface="Times New Roman" panose="02020603050405020304" pitchFamily="18" charset="0"/>
                        </a:rPr>
                        <a:t>“mùa lãng mạn nhất”</a:t>
                      </a:r>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721167"/>
                  </a:ext>
                </a:extLst>
              </a:tr>
              <a:tr h="977484">
                <a:tc>
                  <a:txBody>
                    <a:bodyPr/>
                    <a:lstStyle/>
                    <a:p>
                      <a:pPr algn="just"/>
                      <a:r>
                        <a:rPr lang="vi-VN" sz="2000" kern="1200" dirty="0">
                          <a:solidFill>
                            <a:schemeClr val="dk1"/>
                          </a:solidFill>
                          <a:effectLst/>
                          <a:latin typeface="Times New Roman" panose="02020603050405020304" pitchFamily="18" charset="0"/>
                          <a:ea typeface="+mn-ea"/>
                          <a:cs typeface="Times New Roman" panose="02020603050405020304" pitchFamily="18" charset="0"/>
                        </a:rPr>
                        <a:t>Ngôn ngữ tinh tế, sống động mang hơi thở đời sống, giàu hình ảnh và chất trữ tình  + Những liên tưởng, phát hiện bất ngờ, thú vị</a:t>
                      </a:r>
                      <a:endParaRPr lang="vi-VN" sz="2000" dirty="0">
                        <a:latin typeface="Times New Roman" panose="02020603050405020304" pitchFamily="18" charset="0"/>
                        <a:cs typeface="Times New Roman" panose="02020603050405020304" pitchFamily="18" charset="0"/>
                      </a:endParaRPr>
                    </a:p>
                  </a:txBody>
                  <a:tcPr/>
                </a:tc>
                <a:tc>
                  <a:txBody>
                    <a:bodyPr/>
                    <a:lstStyle/>
                    <a:p>
                      <a:pPr algn="just"/>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066013"/>
                  </a:ext>
                </a:extLst>
              </a:tr>
            </a:tbl>
          </a:graphicData>
        </a:graphic>
      </p:graphicFrame>
      <p:sp>
        <p:nvSpPr>
          <p:cNvPr id="23" name="Hộp Văn bản 22">
            <a:extLst>
              <a:ext uri="{FF2B5EF4-FFF2-40B4-BE49-F238E27FC236}">
                <a16:creationId xmlns:a16="http://schemas.microsoft.com/office/drawing/2014/main" id="{5EEB9E2F-0CA7-488F-12B2-0CDD2AEE1FB0}"/>
              </a:ext>
            </a:extLst>
          </p:cNvPr>
          <p:cNvSpPr txBox="1"/>
          <p:nvPr/>
        </p:nvSpPr>
        <p:spPr>
          <a:xfrm>
            <a:off x="2584580" y="4918288"/>
            <a:ext cx="9694507" cy="1938992"/>
          </a:xfrm>
          <a:prstGeom prst="rect">
            <a:avLst/>
          </a:prstGeom>
          <a:noFill/>
        </p:spPr>
        <p:txBody>
          <a:bodyPr wrap="square">
            <a:spAutoFit/>
          </a:bodyPr>
          <a:lstStyle/>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Lá sen như những cánh sao trên bầu trời.</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Lá sen nhô lên mặt nước, như váy của nàng kiều nữ yêu kiều</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Giữa ánh sáng và hình bóng tạo nên một giai điệu hài hòa, tựa như bản nhạc vi-ô-lông.</a:t>
            </a: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Mùi hương được so sánh khéo léo với </a:t>
            </a:r>
            <a:r>
              <a:rPr lang="vi-VN"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“tiếng hát trên tòa nhà cao tầng từ xa vọng tới”.</a:t>
            </a:r>
            <a:endPar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Bất chợt nhớ tới quang cảnh hái sen, tập tục hái sen của vùng Giang Nam từ thời Lục Triều.</a:t>
            </a:r>
          </a:p>
          <a:p>
            <a:pPr algn="just"/>
            <a:r>
              <a:rPr lang="vi-VN" sz="20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712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062973" y="1710344"/>
            <a:ext cx="6095221" cy="2266133"/>
          </a:xfrm>
          <a:prstGeom prst="rect">
            <a:avLst/>
          </a:prstGeom>
          <a:noFill/>
        </p:spPr>
        <p:txBody>
          <a:bodyPr wrap="square">
            <a:spAutoFit/>
          </a:bodyPr>
          <a:lstStyle/>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72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a:t>
            </a:r>
          </a:p>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54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KẾT</a:t>
            </a:r>
            <a:endParaRPr kumimoji="0" lang="vi-VN" sz="5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5983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TỔNG KẾT</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sp>
        <p:nvSpPr>
          <p:cNvPr id="19" name="Cloud 4">
            <a:extLst>
              <a:ext uri="{FF2B5EF4-FFF2-40B4-BE49-F238E27FC236}">
                <a16:creationId xmlns:a16="http://schemas.microsoft.com/office/drawing/2014/main" id="{F1B6CE30-A768-304D-11F9-BAB0B8963191}"/>
              </a:ext>
            </a:extLst>
          </p:cNvPr>
          <p:cNvSpPr/>
          <p:nvPr/>
        </p:nvSpPr>
        <p:spPr>
          <a:xfrm rot="21294284">
            <a:off x="1802110" y="1474133"/>
            <a:ext cx="5291411" cy="349356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x-none">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vi-VN" sz="3200" b="1" i="1" dirty="0">
                <a:solidFill>
                  <a:srgbClr val="000000"/>
                </a:solidFill>
                <a:latin typeface="Times New Roman" panose="02020603050405020304" pitchFamily="18" charset="0"/>
                <a:cs typeface="Times New Roman" panose="02020603050405020304" pitchFamily="18" charset="0"/>
              </a:rPr>
              <a:t>Khái quát giá trị nội dung và nghệ thuật của văn bản</a:t>
            </a:r>
            <a:endParaRPr kumimoji="0" lang="en-SG"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595251777"/>
              </p:ext>
            </p:extLst>
          </p:nvPr>
        </p:nvGraphicFramePr>
        <p:xfrm>
          <a:off x="2375412" y="2672036"/>
          <a:ext cx="9744242" cy="2743200"/>
        </p:xfrm>
        <a:graphic>
          <a:graphicData uri="http://schemas.openxmlformats.org/drawingml/2006/table">
            <a:tbl>
              <a:tblPr firstRow="1" bandRow="1">
                <a:tableStyleId>{073A0DAA-6AF3-43AB-8588-CEC1D06C72B9}</a:tableStyleId>
              </a:tblPr>
              <a:tblGrid>
                <a:gridCol w="4211189">
                  <a:extLst>
                    <a:ext uri="{9D8B030D-6E8A-4147-A177-3AD203B41FA5}">
                      <a16:colId xmlns:a16="http://schemas.microsoft.com/office/drawing/2014/main" val="886781426"/>
                    </a:ext>
                  </a:extLst>
                </a:gridCol>
                <a:gridCol w="5533053">
                  <a:extLst>
                    <a:ext uri="{9D8B030D-6E8A-4147-A177-3AD203B41FA5}">
                      <a16:colId xmlns:a16="http://schemas.microsoft.com/office/drawing/2014/main" val="3345259527"/>
                    </a:ext>
                  </a:extLst>
                </a:gridCol>
              </a:tblGrid>
              <a:tr h="370840">
                <a:tc>
                  <a:txBody>
                    <a:bodyPr/>
                    <a:lstStyle/>
                    <a:p>
                      <a:pPr algn="ctr"/>
                      <a:r>
                        <a:rPr lang="vi-VN" sz="2800" dirty="0">
                          <a:latin typeface="Times New Roman" panose="02020603050405020304" pitchFamily="18" charset="0"/>
                          <a:cs typeface="Times New Roman" panose="02020603050405020304" pitchFamily="18" charset="0"/>
                        </a:rPr>
                        <a:t>Giá trị nội dung</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Đặc sắc nghệ thuật</a:t>
                      </a:r>
                    </a:p>
                  </a:txBody>
                  <a:tcPr anchor="ctr"/>
                </a:tc>
                <a:extLst>
                  <a:ext uri="{0D108BD9-81ED-4DB2-BD59-A6C34878D82A}">
                    <a16:rowId xmlns:a16="http://schemas.microsoft.com/office/drawing/2014/main" val="3013417103"/>
                  </a:ext>
                </a:extLst>
              </a:tr>
              <a:tr h="370840">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Tree>
    <p:extLst>
      <p:ext uri="{BB962C8B-B14F-4D97-AF65-F5344CB8AC3E}">
        <p14:creationId xmlns:p14="http://schemas.microsoft.com/office/powerpoint/2010/main" val="964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5606734" y="2"/>
            <a:ext cx="6582866" cy="6823019"/>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34" y="670092"/>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471368" y="1853800"/>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khởi</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4"/>
          <a:stretch>
            <a:fillRect/>
          </a:stretch>
        </p:blipFill>
        <p:spPr>
          <a:xfrm>
            <a:off x="5756719" y="93519"/>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35" name="Hộp Văn bản 34">
            <a:extLst>
              <a:ext uri="{FF2B5EF4-FFF2-40B4-BE49-F238E27FC236}">
                <a16:creationId xmlns:a16="http://schemas.microsoft.com/office/drawing/2014/main" id="{2D83B906-DC3D-C220-04ED-69073F35A298}"/>
              </a:ext>
            </a:extLst>
          </p:cNvPr>
          <p:cNvSpPr txBox="1"/>
          <p:nvPr/>
        </p:nvSpPr>
        <p:spPr>
          <a:xfrm>
            <a:off x="6396466" y="748822"/>
            <a:ext cx="5257491" cy="5180777"/>
          </a:xfrm>
          <a:prstGeom prst="rect">
            <a:avLst/>
          </a:prstGeom>
          <a:noFill/>
        </p:spPr>
        <p:txBody>
          <a:bodyPr wrap="square">
            <a:spAutoFit/>
          </a:bodyPr>
          <a:lstStyle/>
          <a:p>
            <a:pPr marL="6350" marR="0" lvl="0" indent="-6350" algn="just" defTabSz="914400" rtl="0" eaLnBrk="1" fontAlgn="auto" latinLnBrk="0" hangingPunct="1">
              <a:lnSpc>
                <a:spcPct val="116000"/>
              </a:lnSpc>
              <a:spcBef>
                <a:spcPts val="0"/>
              </a:spcBef>
              <a:spcAft>
                <a:spcPts val="270"/>
              </a:spcAft>
              <a:buClrTx/>
              <a:buSzTx/>
              <a:buFontTx/>
              <a:buNone/>
              <a:tabLst/>
              <a:defRPr/>
            </a:pPr>
            <a:r>
              <a:rPr kumimoji="0" lang="vi-VN" sz="3600" b="0" i="1"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sát các bức ảnh được trình chiếu kết hợp với liên tưởng, cảm nhận của bản thân và cho biết: </a:t>
            </a:r>
            <a:r>
              <a:rPr kumimoji="0" lang="vi-VN" sz="3600" b="1" i="1"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 đẹp của đầm sen trong đêm trăng sáng có gợi cho em được cảm xúc đặc biệt nào không?</a:t>
            </a:r>
            <a:endParaRPr kumimoji="0" lang="vi-VN" sz="3600" b="1" i="1"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37" name="Hình ảnh 36" descr="Ảnh có chứa nước, mây, ngoài trời, thực vật&#10;&#10;Mô tả được tạo tự động">
            <a:extLst>
              <a:ext uri="{FF2B5EF4-FFF2-40B4-BE49-F238E27FC236}">
                <a16:creationId xmlns:a16="http://schemas.microsoft.com/office/drawing/2014/main" id="{D5E7AB93-9E94-F315-B247-781A39E4C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 y="-4130"/>
            <a:ext cx="6034672" cy="6827151"/>
          </a:xfrm>
          <a:prstGeom prst="rect">
            <a:avLst/>
          </a:prstGeom>
        </p:spPr>
      </p:pic>
      <p:pic>
        <p:nvPicPr>
          <p:cNvPr id="5" name="Hình ảnh 4" descr="Ảnh có chứa nước, ngoài trời, hoa, trăng&#10;&#10;Mô tả được tạo tự động">
            <a:extLst>
              <a:ext uri="{FF2B5EF4-FFF2-40B4-BE49-F238E27FC236}">
                <a16:creationId xmlns:a16="http://schemas.microsoft.com/office/drawing/2014/main" id="{F4A6BB60-0EE7-9A0F-9ADE-6454A28485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416" y="3129663"/>
            <a:ext cx="6167215" cy="3664783"/>
          </a:xfrm>
          <a:prstGeom prst="rect">
            <a:avLst/>
          </a:prstGeom>
        </p:spPr>
      </p:pic>
      <p:pic>
        <p:nvPicPr>
          <p:cNvPr id="7" name="Hình ảnh 6" descr="Ảnh có chứa buổi hòa nhạc, ngoài trời, âm nhạc, thiên nhiên&#10;&#10;Mô tả được tạo tự động">
            <a:extLst>
              <a:ext uri="{FF2B5EF4-FFF2-40B4-BE49-F238E27FC236}">
                <a16:creationId xmlns:a16="http://schemas.microsoft.com/office/drawing/2014/main" id="{B96B98AC-D70C-E492-8A80-6EE5EF6A47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7826" y="25679"/>
            <a:ext cx="6207334" cy="3171825"/>
          </a:xfrm>
          <a:prstGeom prst="rect">
            <a:avLst/>
          </a:prstGeom>
        </p:spPr>
      </p:pic>
    </p:spTree>
    <p:extLst>
      <p:ext uri="{BB962C8B-B14F-4D97-AF65-F5344CB8AC3E}">
        <p14:creationId xmlns:p14="http://schemas.microsoft.com/office/powerpoint/2010/main" val="13698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par>
                                <p:cTn id="27" presetID="6"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Grp="1" noChangeAspect="1"/>
          </p:cNvPicPr>
          <p:nvPr>
            <p:ph idx="1"/>
          </p:nvPr>
        </p:nvPicPr>
        <p:blipFill rotWithShape="1">
          <a:blip r:embed="rId2"/>
          <a:srcRect t="1412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 name="Group 21383">
            <a:extLst>
              <a:ext uri="{FF2B5EF4-FFF2-40B4-BE49-F238E27FC236}">
                <a16:creationId xmlns:a16="http://schemas.microsoft.com/office/drawing/2014/main" id="{1DAEAB7A-3462-87C8-9CF1-D4CA9605B138}"/>
              </a:ext>
            </a:extLst>
          </p:cNvPr>
          <p:cNvGrpSpPr/>
          <p:nvPr/>
        </p:nvGrpSpPr>
        <p:grpSpPr>
          <a:xfrm>
            <a:off x="0" y="-89131"/>
            <a:ext cx="12192000" cy="915758"/>
            <a:chOff x="0" y="15240"/>
            <a:chExt cx="12192000" cy="915966"/>
          </a:xfrm>
        </p:grpSpPr>
        <p:sp>
          <p:nvSpPr>
            <p:cNvPr id="3" name="Shape 21384">
              <a:extLst>
                <a:ext uri="{FF2B5EF4-FFF2-40B4-BE49-F238E27FC236}">
                  <a16:creationId xmlns:a16="http://schemas.microsoft.com/office/drawing/2014/main" id="{D7F96B11-BF3F-2A6F-92C0-A468EE820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5" name="Rectangle 21387">
              <a:extLst>
                <a:ext uri="{FF2B5EF4-FFF2-40B4-BE49-F238E27FC236}">
                  <a16:creationId xmlns:a16="http://schemas.microsoft.com/office/drawing/2014/main" id="{18211885-28CF-0891-737B-836EE835E24E}"/>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1389">
              <a:extLst>
                <a:ext uri="{FF2B5EF4-FFF2-40B4-BE49-F238E27FC236}">
                  <a16:creationId xmlns:a16="http://schemas.microsoft.com/office/drawing/2014/main" id="{52A9EFD0-60A3-BBF5-7A3C-6C7C95826230}"/>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21385">
              <a:extLst>
                <a:ext uri="{FF2B5EF4-FFF2-40B4-BE49-F238E27FC236}">
                  <a16:creationId xmlns:a16="http://schemas.microsoft.com/office/drawing/2014/main" id="{3E0ACCA1-418D-853D-47C5-CE8820956C3A}"/>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8" name="Shape 23260">
              <a:extLst>
                <a:ext uri="{FF2B5EF4-FFF2-40B4-BE49-F238E27FC236}">
                  <a16:creationId xmlns:a16="http://schemas.microsoft.com/office/drawing/2014/main" id="{8368E4DC-1031-6780-D690-13F02FC58AA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92">
              <a:extLst>
                <a:ext uri="{FF2B5EF4-FFF2-40B4-BE49-F238E27FC236}">
                  <a16:creationId xmlns:a16="http://schemas.microsoft.com/office/drawing/2014/main" id="{44E1C727-2948-889C-1F45-A95914851647}"/>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21386">
              <a:extLst>
                <a:ext uri="{FF2B5EF4-FFF2-40B4-BE49-F238E27FC236}">
                  <a16:creationId xmlns:a16="http://schemas.microsoft.com/office/drawing/2014/main" id="{4E34BA57-50A7-5DD1-63AD-D8D9A054FD7D}"/>
                </a:ext>
              </a:extLst>
            </p:cNvPr>
            <p:cNvPicPr/>
            <p:nvPr/>
          </p:nvPicPr>
          <p:blipFill>
            <a:blip r:embed="rId3"/>
            <a:stretch>
              <a:fillRect/>
            </a:stretch>
          </p:blipFill>
          <p:spPr>
            <a:xfrm>
              <a:off x="11270488" y="149352"/>
              <a:ext cx="911352" cy="725424"/>
            </a:xfrm>
            <a:prstGeom prst="rect">
              <a:avLst/>
            </a:prstGeom>
          </p:spPr>
        </p:pic>
        <p:sp>
          <p:nvSpPr>
            <p:cNvPr id="11" name="Rectangle 21388">
              <a:extLst>
                <a:ext uri="{FF2B5EF4-FFF2-40B4-BE49-F238E27FC236}">
                  <a16:creationId xmlns:a16="http://schemas.microsoft.com/office/drawing/2014/main" id="{F97D2661-F44D-FEA9-44B1-C22EF23FA22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90">
              <a:extLst>
                <a:ext uri="{FF2B5EF4-FFF2-40B4-BE49-F238E27FC236}">
                  <a16:creationId xmlns:a16="http://schemas.microsoft.com/office/drawing/2014/main" id="{520F72F1-5897-89FB-EAB7-300E88D71262}"/>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3274">
              <a:extLst>
                <a:ext uri="{FF2B5EF4-FFF2-40B4-BE49-F238E27FC236}">
                  <a16:creationId xmlns:a16="http://schemas.microsoft.com/office/drawing/2014/main" id="{57CF31B0-78B2-8AE5-ACA8-9C042D790C41}"/>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94">
              <a:extLst>
                <a:ext uri="{FF2B5EF4-FFF2-40B4-BE49-F238E27FC236}">
                  <a16:creationId xmlns:a16="http://schemas.microsoft.com/office/drawing/2014/main" id="{14C4E7D9-D168-6E08-A645-0173ADD98BB2}"/>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id="{585C29E3-DF97-68E2-EA83-CD6420ECF087}"/>
              </a:ext>
            </a:extLst>
          </p:cNvPr>
          <p:cNvSpPr txBox="1"/>
          <p:nvPr/>
        </p:nvSpPr>
        <p:spPr>
          <a:xfrm>
            <a:off x="487477" y="719789"/>
            <a:ext cx="6134876" cy="535211"/>
          </a:xfrm>
          <a:prstGeom prst="rect">
            <a:avLst/>
          </a:prstGeom>
          <a:noFill/>
        </p:spPr>
        <p:txBody>
          <a:bodyPr wrap="square">
            <a:spAutoFit/>
          </a:bodyPr>
          <a:lstStyle/>
          <a:p>
            <a:pPr marL="635" marR="0" lvl="0" indent="-6350" algn="just" defTabSz="914400" rtl="0" eaLnBrk="1" fontAlgn="auto" latinLnBrk="0" hangingPunct="1">
              <a:lnSpc>
                <a:spcPct val="111000"/>
              </a:lnSpc>
              <a:spcBef>
                <a:spcPts val="0"/>
              </a:spcBef>
              <a:spcAft>
                <a:spcPts val="685"/>
              </a:spcAft>
              <a:buClrTx/>
              <a:buSzTx/>
              <a:buFontTx/>
              <a:buNone/>
              <a:tabLst/>
              <a:defRPr/>
            </a:pPr>
            <a:r>
              <a:rPr kumimoji="0" lang="vi-VN" sz="2800" b="1"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TỔNG KẾT</a:t>
            </a:r>
            <a:endParaRPr kumimoji="0" lang="vi-VN" sz="28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5">
            <a:extLst>
              <a:ext uri="{FF2B5EF4-FFF2-40B4-BE49-F238E27FC236}">
                <a16:creationId xmlns:a16="http://schemas.microsoft.com/office/drawing/2014/main" id="{19CCE8EF-D8D4-D454-246D-CE13B3A0F580}"/>
              </a:ext>
            </a:extLst>
          </p:cNvPr>
          <p:cNvPicPr>
            <a:picLocks noChangeAspect="1"/>
          </p:cNvPicPr>
          <p:nvPr/>
        </p:nvPicPr>
        <p:blipFill>
          <a:blip r:embed="rId4" cstate="print"/>
          <a:stretch>
            <a:fillRect/>
          </a:stretch>
        </p:blipFill>
        <p:spPr>
          <a:xfrm flipH="1">
            <a:off x="-611450" y="3273436"/>
            <a:ext cx="3379790" cy="3584553"/>
          </a:xfrm>
          <a:prstGeom prst="rect">
            <a:avLst/>
          </a:prstGeom>
        </p:spPr>
      </p:pic>
      <p:graphicFrame>
        <p:nvGraphicFramePr>
          <p:cNvPr id="20" name="Bảng 22">
            <a:extLst>
              <a:ext uri="{FF2B5EF4-FFF2-40B4-BE49-F238E27FC236}">
                <a16:creationId xmlns:a16="http://schemas.microsoft.com/office/drawing/2014/main" id="{DF50F2C8-7E4F-9A0A-02BD-5A7916BE7C05}"/>
              </a:ext>
            </a:extLst>
          </p:cNvPr>
          <p:cNvGraphicFramePr>
            <a:graphicFrameLocks noGrp="1"/>
          </p:cNvGraphicFramePr>
          <p:nvPr>
            <p:extLst>
              <p:ext uri="{D42A27DB-BD31-4B8C-83A1-F6EECF244321}">
                <p14:modId xmlns:p14="http://schemas.microsoft.com/office/powerpoint/2010/main" val="2292746447"/>
              </p:ext>
            </p:extLst>
          </p:nvPr>
        </p:nvGraphicFramePr>
        <p:xfrm>
          <a:off x="2366088" y="1458761"/>
          <a:ext cx="9754379" cy="3773644"/>
        </p:xfrm>
        <a:graphic>
          <a:graphicData uri="http://schemas.openxmlformats.org/drawingml/2006/table">
            <a:tbl>
              <a:tblPr firstRow="1" bandRow="1">
                <a:tableStyleId>{073A0DAA-6AF3-43AB-8588-CEC1D06C72B9}</a:tableStyleId>
              </a:tblPr>
              <a:tblGrid>
                <a:gridCol w="4215570">
                  <a:extLst>
                    <a:ext uri="{9D8B030D-6E8A-4147-A177-3AD203B41FA5}">
                      <a16:colId xmlns:a16="http://schemas.microsoft.com/office/drawing/2014/main" val="886781426"/>
                    </a:ext>
                  </a:extLst>
                </a:gridCol>
                <a:gridCol w="5538809">
                  <a:extLst>
                    <a:ext uri="{9D8B030D-6E8A-4147-A177-3AD203B41FA5}">
                      <a16:colId xmlns:a16="http://schemas.microsoft.com/office/drawing/2014/main" val="3345259527"/>
                    </a:ext>
                  </a:extLst>
                </a:gridCol>
              </a:tblGrid>
              <a:tr h="712799">
                <a:tc>
                  <a:txBody>
                    <a:bodyPr/>
                    <a:lstStyle/>
                    <a:p>
                      <a:pPr algn="ctr"/>
                      <a:r>
                        <a:rPr lang="vi-VN" sz="2800" dirty="0">
                          <a:latin typeface="Times New Roman" panose="02020603050405020304" pitchFamily="18" charset="0"/>
                          <a:cs typeface="Times New Roman" panose="02020603050405020304" pitchFamily="18" charset="0"/>
                        </a:rPr>
                        <a:t>Giá trị nội dung</a:t>
                      </a:r>
                    </a:p>
                  </a:txBody>
                  <a:tcPr anchor="ctr"/>
                </a:tc>
                <a:tc>
                  <a:txBody>
                    <a:bodyPr/>
                    <a:lstStyle/>
                    <a:p>
                      <a:pPr algn="ctr"/>
                      <a:r>
                        <a:rPr lang="vi-VN" sz="2800" dirty="0">
                          <a:latin typeface="Times New Roman" panose="02020603050405020304" pitchFamily="18" charset="0"/>
                          <a:cs typeface="Times New Roman" panose="02020603050405020304" pitchFamily="18" charset="0"/>
                        </a:rPr>
                        <a:t>Đặc sắc nghệ thuật</a:t>
                      </a:r>
                    </a:p>
                  </a:txBody>
                  <a:tcPr anchor="ctr"/>
                </a:tc>
                <a:extLst>
                  <a:ext uri="{0D108BD9-81ED-4DB2-BD59-A6C34878D82A}">
                    <a16:rowId xmlns:a16="http://schemas.microsoft.com/office/drawing/2014/main" val="3013417103"/>
                  </a:ext>
                </a:extLst>
              </a:tr>
              <a:tr h="3060845">
                <a:tc>
                  <a:txBody>
                    <a:bodyPr/>
                    <a:lstStyle/>
                    <a:p>
                      <a:endParaRPr lang="vi-VN" sz="2800" dirty="0"/>
                    </a:p>
                    <a:p>
                      <a:endParaRPr lang="vi-VN" sz="2800" dirty="0"/>
                    </a:p>
                    <a:p>
                      <a:endParaRPr lang="vi-VN" sz="2800" dirty="0"/>
                    </a:p>
                    <a:p>
                      <a:endParaRPr lang="vi-VN" sz="2800" dirty="0"/>
                    </a:p>
                    <a:p>
                      <a:endParaRPr lang="vi-VN" sz="2800" dirty="0"/>
                    </a:p>
                  </a:txBody>
                  <a:tcPr/>
                </a:tc>
                <a:tc>
                  <a:txBody>
                    <a:bodyPr/>
                    <a:lstStyle/>
                    <a:p>
                      <a:endParaRPr lang="vi-VN" sz="2800" dirty="0"/>
                    </a:p>
                  </a:txBody>
                  <a:tcPr/>
                </a:tc>
                <a:extLst>
                  <a:ext uri="{0D108BD9-81ED-4DB2-BD59-A6C34878D82A}">
                    <a16:rowId xmlns:a16="http://schemas.microsoft.com/office/drawing/2014/main" val="2158560393"/>
                  </a:ext>
                </a:extLst>
              </a:tr>
            </a:tbl>
          </a:graphicData>
        </a:graphic>
      </p:graphicFrame>
      <p:sp>
        <p:nvSpPr>
          <p:cNvPr id="17" name="Hộp Văn bản 16">
            <a:extLst>
              <a:ext uri="{FF2B5EF4-FFF2-40B4-BE49-F238E27FC236}">
                <a16:creationId xmlns:a16="http://schemas.microsoft.com/office/drawing/2014/main" id="{B2369CB5-1C04-104D-3333-3BA006A1542D}"/>
              </a:ext>
            </a:extLst>
          </p:cNvPr>
          <p:cNvSpPr txBox="1"/>
          <p:nvPr/>
        </p:nvSpPr>
        <p:spPr>
          <a:xfrm>
            <a:off x="2381631" y="2248178"/>
            <a:ext cx="4240722" cy="2909579"/>
          </a:xfrm>
          <a:prstGeom prst="rect">
            <a:avLst/>
          </a:prstGeom>
          <a:noFill/>
        </p:spPr>
        <p:txBody>
          <a:bodyPr wrap="square">
            <a:spAutoFit/>
          </a:bodyPr>
          <a:lstStyle/>
          <a:p>
            <a:pPr marL="6350" marR="69850" indent="-6350" algn="just">
              <a:lnSpc>
                <a:spcPct val="111000"/>
              </a:lnSpc>
              <a:spcAft>
                <a:spcPts val="685"/>
              </a:spcAft>
            </a:pPr>
            <a:r>
              <a:rPr lang="vi-VN" sz="2800" kern="1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Văn bản ca ngợi vẻ đẹp của thiên nhiên, con người trong đêm trăng sáng.</a:t>
            </a:r>
            <a:endParaRPr lang="vi-VN" sz="2800" kern="100" dirty="0">
              <a:solidFill>
                <a:srgbClr val="000000"/>
              </a:solidFill>
              <a:effectLst/>
              <a:latin typeface="Times New Roman" panose="02020603050405020304" pitchFamily="18" charset="0"/>
              <a:ea typeface="Times New Roman" panose="02020603050405020304" pitchFamily="18" charset="0"/>
            </a:endParaRPr>
          </a:p>
          <a:p>
            <a:pPr algn="just"/>
            <a:r>
              <a:rPr lang="vi-VN" sz="2800" dirty="0">
                <a:solidFill>
                  <a:srgbClr val="333333"/>
                </a:solidFill>
                <a:effectLst/>
                <a:latin typeface="Times New Roman" panose="02020603050405020304" pitchFamily="18" charset="0"/>
                <a:ea typeface="Times New Roman" panose="02020603050405020304" pitchFamily="18" charset="0"/>
              </a:rPr>
              <a:t>- Qua đó bộc lộ tình yêu thiên nhiên, tâm hồn trắc ẩn của tác giả.</a:t>
            </a:r>
            <a:endParaRPr lang="vi-VN" sz="2800" dirty="0"/>
          </a:p>
        </p:txBody>
      </p:sp>
      <p:sp>
        <p:nvSpPr>
          <p:cNvPr id="22" name="Hộp Văn bản 21">
            <a:extLst>
              <a:ext uri="{FF2B5EF4-FFF2-40B4-BE49-F238E27FC236}">
                <a16:creationId xmlns:a16="http://schemas.microsoft.com/office/drawing/2014/main" id="{1321653E-CCDA-5465-136D-CF81857B6AB3}"/>
              </a:ext>
            </a:extLst>
          </p:cNvPr>
          <p:cNvSpPr txBox="1"/>
          <p:nvPr/>
        </p:nvSpPr>
        <p:spPr>
          <a:xfrm>
            <a:off x="6637896" y="2285502"/>
            <a:ext cx="5417255" cy="1815882"/>
          </a:xfrm>
          <a:prstGeom prst="rect">
            <a:avLst/>
          </a:prstGeom>
          <a:noFill/>
        </p:spPr>
        <p:txBody>
          <a:bodyPr wrap="square">
            <a:spAutoFit/>
          </a:bodyPr>
          <a:lstStyle/>
          <a:p>
            <a:pPr algn="just"/>
            <a:r>
              <a:rPr lang="vi-VN" sz="2800" dirty="0">
                <a:solidFill>
                  <a:srgbClr val="333333"/>
                </a:solidFill>
                <a:effectLst/>
                <a:latin typeface="Times New Roman" panose="02020603050405020304" pitchFamily="18" charset="0"/>
                <a:ea typeface="Times New Roman" panose="02020603050405020304" pitchFamily="18" charset="0"/>
              </a:rPr>
              <a:t>Ngôn ngữ được sử dụng giàu tính nghệ thuật, đồng thời có sử dụng các biện pháp tu từ: so sánh, ẩn dụ, nhân hóa…</a:t>
            </a:r>
            <a:endParaRPr lang="vi-VN" sz="2800" dirty="0"/>
          </a:p>
        </p:txBody>
      </p:sp>
    </p:spTree>
    <p:extLst>
      <p:ext uri="{BB962C8B-B14F-4D97-AF65-F5344CB8AC3E}">
        <p14:creationId xmlns:p14="http://schemas.microsoft.com/office/powerpoint/2010/main" val="10060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545BC6A2-4F7C-0182-CC32-D55316059464}"/>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19196"/>
          <a:stretch/>
        </p:blipFill>
        <p:spPr>
          <a:xfrm>
            <a:off x="0" y="0"/>
            <a:ext cx="9313486" cy="6857990"/>
          </a:xfrm>
          <a:prstGeom prst="rect">
            <a:avLst/>
          </a:prstGeom>
        </p:spPr>
      </p:pic>
      <p:cxnSp>
        <p:nvCxnSpPr>
          <p:cNvPr id="23" name="Straight Connector 2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3" name="PA_图片 4">
            <a:extLst>
              <a:ext uri="{FF2B5EF4-FFF2-40B4-BE49-F238E27FC236}">
                <a16:creationId xmlns:a16="http://schemas.microsoft.com/office/drawing/2014/main" id="{00B7EAF8-FBD7-91AD-4F48-AACFB20BE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76" y="1022008"/>
            <a:ext cx="6121493" cy="4294369"/>
          </a:xfrm>
          <a:prstGeom prst="rect">
            <a:avLst/>
          </a:prstGeom>
        </p:spPr>
      </p:pic>
      <p:sp>
        <p:nvSpPr>
          <p:cNvPr id="5" name="TextBox 1">
            <a:extLst>
              <a:ext uri="{FF2B5EF4-FFF2-40B4-BE49-F238E27FC236}">
                <a16:creationId xmlns:a16="http://schemas.microsoft.com/office/drawing/2014/main" id="{22B02DE5-2A49-1DEA-5BCD-A80E34AB2895}"/>
              </a:ext>
            </a:extLst>
          </p:cNvPr>
          <p:cNvSpPr txBox="1"/>
          <p:nvPr/>
        </p:nvSpPr>
        <p:spPr>
          <a:xfrm>
            <a:off x="718821" y="2270261"/>
            <a:ext cx="5134708"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err="1">
                <a:solidFill>
                  <a:schemeClr val="bg1"/>
                </a:solidFill>
                <a:latin typeface="Times New Roman" panose="02020603050405020304" pitchFamily="18" charset="0"/>
                <a:cs typeface="Times New Roman" panose="02020603050405020304" pitchFamily="18" charset="0"/>
              </a:rPr>
              <a:t>Hoạt</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luyện</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tập</a:t>
            </a:r>
            <a:endParaRPr lang="en-US" sz="7200" b="1" dirty="0">
              <a:solidFill>
                <a:schemeClr val="bg1"/>
              </a:solidFill>
              <a:latin typeface="Times New Roman" panose="02020603050405020304" pitchFamily="18" charset="0"/>
              <a:cs typeface="Times New Roman" panose="02020603050405020304" pitchFamily="18" charset="0"/>
            </a:endParaRPr>
          </a:p>
        </p:txBody>
      </p:sp>
      <p:grpSp>
        <p:nvGrpSpPr>
          <p:cNvPr id="9" name="Group 21383">
            <a:extLst>
              <a:ext uri="{FF2B5EF4-FFF2-40B4-BE49-F238E27FC236}">
                <a16:creationId xmlns:a16="http://schemas.microsoft.com/office/drawing/2014/main" id="{0957D526-16CE-CB7C-C761-DF6CAC45C3A0}"/>
              </a:ext>
            </a:extLst>
          </p:cNvPr>
          <p:cNvGrpSpPr/>
          <p:nvPr/>
        </p:nvGrpSpPr>
        <p:grpSpPr>
          <a:xfrm>
            <a:off x="0" y="-89131"/>
            <a:ext cx="12192000" cy="915758"/>
            <a:chOff x="0" y="15240"/>
            <a:chExt cx="12192000" cy="915966"/>
          </a:xfrm>
        </p:grpSpPr>
        <p:sp>
          <p:nvSpPr>
            <p:cNvPr id="10" name="Shape 21384">
              <a:extLst>
                <a:ext uri="{FF2B5EF4-FFF2-40B4-BE49-F238E27FC236}">
                  <a16:creationId xmlns:a16="http://schemas.microsoft.com/office/drawing/2014/main" id="{A4580907-6A55-2782-A434-EAEFDE29ACCF}"/>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1" name="Rectangle 21387">
              <a:extLst>
                <a:ext uri="{FF2B5EF4-FFF2-40B4-BE49-F238E27FC236}">
                  <a16:creationId xmlns:a16="http://schemas.microsoft.com/office/drawing/2014/main" id="{92CA5730-68C2-4A7E-1D31-0A8DB0B087A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89">
              <a:extLst>
                <a:ext uri="{FF2B5EF4-FFF2-40B4-BE49-F238E27FC236}">
                  <a16:creationId xmlns:a16="http://schemas.microsoft.com/office/drawing/2014/main" id="{B74E62F9-B2E7-8C82-C072-572425477CD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1385">
              <a:extLst>
                <a:ext uri="{FF2B5EF4-FFF2-40B4-BE49-F238E27FC236}">
                  <a16:creationId xmlns:a16="http://schemas.microsoft.com/office/drawing/2014/main" id="{A25761BC-28AC-8DFA-FF90-195317E01559}"/>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Shape 23260">
              <a:extLst>
                <a:ext uri="{FF2B5EF4-FFF2-40B4-BE49-F238E27FC236}">
                  <a16:creationId xmlns:a16="http://schemas.microsoft.com/office/drawing/2014/main" id="{8B43425C-389A-FAF8-6ACF-232FCE07453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5" name="Rectangle 21392">
              <a:extLst>
                <a:ext uri="{FF2B5EF4-FFF2-40B4-BE49-F238E27FC236}">
                  <a16:creationId xmlns:a16="http://schemas.microsoft.com/office/drawing/2014/main" id="{A9601EED-5186-FA6E-49E6-0525EB72A550}"/>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21386">
              <a:extLst>
                <a:ext uri="{FF2B5EF4-FFF2-40B4-BE49-F238E27FC236}">
                  <a16:creationId xmlns:a16="http://schemas.microsoft.com/office/drawing/2014/main" id="{13AEEA04-D4A0-D0F2-619C-1A9AB3B526BD}"/>
                </a:ext>
              </a:extLst>
            </p:cNvPr>
            <p:cNvPicPr/>
            <p:nvPr/>
          </p:nvPicPr>
          <p:blipFill>
            <a:blip r:embed="rId4"/>
            <a:stretch>
              <a:fillRect/>
            </a:stretch>
          </p:blipFill>
          <p:spPr>
            <a:xfrm>
              <a:off x="11270488" y="149352"/>
              <a:ext cx="911352" cy="725424"/>
            </a:xfrm>
            <a:prstGeom prst="rect">
              <a:avLst/>
            </a:prstGeom>
          </p:spPr>
        </p:pic>
        <p:sp>
          <p:nvSpPr>
            <p:cNvPr id="17" name="Rectangle 21388">
              <a:extLst>
                <a:ext uri="{FF2B5EF4-FFF2-40B4-BE49-F238E27FC236}">
                  <a16:creationId xmlns:a16="http://schemas.microsoft.com/office/drawing/2014/main" id="{024FDA88-24A3-EF7C-AE2B-7872FE5A267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21390">
              <a:extLst>
                <a:ext uri="{FF2B5EF4-FFF2-40B4-BE49-F238E27FC236}">
                  <a16:creationId xmlns:a16="http://schemas.microsoft.com/office/drawing/2014/main" id="{1D3E0BE9-6453-C31C-0570-2D9113EAEA0A}"/>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Shape 23274">
              <a:extLst>
                <a:ext uri="{FF2B5EF4-FFF2-40B4-BE49-F238E27FC236}">
                  <a16:creationId xmlns:a16="http://schemas.microsoft.com/office/drawing/2014/main" id="{44ABA7FB-C168-BB0A-52AB-4E0256FE4108}"/>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0" name="Rectangle 21394">
              <a:extLst>
                <a:ext uri="{FF2B5EF4-FFF2-40B4-BE49-F238E27FC236}">
                  <a16:creationId xmlns:a16="http://schemas.microsoft.com/office/drawing/2014/main" id="{661D7AAE-B72D-004E-AF6D-50FEC6244551}"/>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2" name="Picture 11">
            <a:extLst>
              <a:ext uri="{FF2B5EF4-FFF2-40B4-BE49-F238E27FC236}">
                <a16:creationId xmlns:a16="http://schemas.microsoft.com/office/drawing/2014/main" id="{C1563D24-33B8-141A-6464-45748BE76857}"/>
              </a:ext>
            </a:extLst>
          </p:cNvPr>
          <p:cNvPicPr>
            <a:picLocks noChangeAspect="1"/>
          </p:cNvPicPr>
          <p:nvPr/>
        </p:nvPicPr>
        <p:blipFill>
          <a:blip r:embed="rId5" cstate="print"/>
          <a:stretch>
            <a:fillRect/>
          </a:stretch>
        </p:blipFill>
        <p:spPr>
          <a:xfrm>
            <a:off x="7060705" y="1105954"/>
            <a:ext cx="5072192" cy="5072192"/>
          </a:xfrm>
          <a:prstGeom prst="rect">
            <a:avLst/>
          </a:prstGeom>
        </p:spPr>
      </p:pic>
    </p:spTree>
    <p:extLst>
      <p:ext uri="{BB962C8B-B14F-4D97-AF65-F5344CB8AC3E}">
        <p14:creationId xmlns:p14="http://schemas.microsoft.com/office/powerpoint/2010/main" val="378950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8" name="Rounded Rectangle 70">
            <a:extLst>
              <a:ext uri="{FF2B5EF4-FFF2-40B4-BE49-F238E27FC236}">
                <a16:creationId xmlns:a16="http://schemas.microsoft.com/office/drawing/2014/main" id="{0EC22904-EF27-293A-F1DA-6F03230CF52B}"/>
              </a:ext>
            </a:extLst>
          </p:cNvPr>
          <p:cNvSpPr/>
          <p:nvPr/>
        </p:nvSpPr>
        <p:spPr>
          <a:xfrm>
            <a:off x="1708404" y="2821147"/>
            <a:ext cx="2458053" cy="1277542"/>
          </a:xfrm>
          <a:prstGeom prst="roundRect">
            <a:avLst>
              <a:gd name="adj" fmla="val 20418"/>
            </a:avLst>
          </a:prstGeom>
          <a:solidFill>
            <a:schemeClr val="tx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effectLst/>
                <a:latin typeface="Times New Roman" panose="02020603050405020304" pitchFamily="18" charset="0"/>
                <a:ea typeface="Times New Roman" panose="02020603050405020304" pitchFamily="18" charset="0"/>
              </a:rPr>
              <a:t>Hoàn thành phiếu KWL (cột L).</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9" name="图片 64">
            <a:extLst>
              <a:ext uri="{FF2B5EF4-FFF2-40B4-BE49-F238E27FC236}">
                <a16:creationId xmlns:a16="http://schemas.microsoft.com/office/drawing/2014/main" id="{1FCDE1B1-394F-C062-386E-A9572C7DBCE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t="17909" b="37944"/>
          <a:stretch>
            <a:fillRect/>
          </a:stretch>
        </p:blipFill>
        <p:spPr>
          <a:xfrm>
            <a:off x="39891" y="1878322"/>
            <a:ext cx="5342077" cy="1108829"/>
          </a:xfrm>
          <a:prstGeom prst="rect">
            <a:avLst/>
          </a:prstGeom>
        </p:spPr>
      </p:pic>
      <p:sp>
        <p:nvSpPr>
          <p:cNvPr id="10" name="Rounded Rectangle 70">
            <a:extLst>
              <a:ext uri="{FF2B5EF4-FFF2-40B4-BE49-F238E27FC236}">
                <a16:creationId xmlns:a16="http://schemas.microsoft.com/office/drawing/2014/main" id="{98093A1B-3E74-A95D-5410-5E4D07C1555D}"/>
              </a:ext>
            </a:extLst>
          </p:cNvPr>
          <p:cNvSpPr/>
          <p:nvPr/>
        </p:nvSpPr>
        <p:spPr>
          <a:xfrm>
            <a:off x="6810033" y="3101761"/>
            <a:ext cx="5229267" cy="2751139"/>
          </a:xfrm>
          <a:prstGeom prst="roundRect">
            <a:avLst>
              <a:gd name="adj" fmla="val 20418"/>
            </a:avLst>
          </a:prstGeom>
          <a:solidFill>
            <a:schemeClr val="tx1"/>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350" indent="-6350" algn="just">
              <a:lnSpc>
                <a:spcPct val="111000"/>
              </a:lnSpc>
              <a:spcAft>
                <a:spcPts val="560"/>
              </a:spcAft>
            </a:pPr>
            <a:r>
              <a:rPr lang="vi-V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ngắn nêu cảm nhận của bản thân về vẻ đẹp tâm hồn của nhân vật trữ tình trong văn bản </a:t>
            </a:r>
            <a:r>
              <a:rPr lang="vi-VN" sz="2800" i="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 sáng trên đầm sen.</a:t>
            </a:r>
            <a:endParaRPr lang="vi-VN" sz="2800" kern="100">
              <a:solidFill>
                <a:srgbClr val="000000"/>
              </a:solidFill>
              <a:effectLst/>
              <a:latin typeface="Times New Roman" panose="02020603050405020304" pitchFamily="18" charset="0"/>
              <a:ea typeface="Times New Roman" panose="02020603050405020304" pitchFamily="18" charset="0"/>
            </a:endParaRPr>
          </a:p>
        </p:txBody>
      </p:sp>
      <p:pic>
        <p:nvPicPr>
          <p:cNvPr id="11" name="图片 64">
            <a:extLst>
              <a:ext uri="{FF2B5EF4-FFF2-40B4-BE49-F238E27FC236}">
                <a16:creationId xmlns:a16="http://schemas.microsoft.com/office/drawing/2014/main" id="{F0D18888-EF3F-2147-4964-1D6FE81AC8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09" b="37944"/>
          <a:stretch>
            <a:fillRect/>
          </a:stretch>
        </p:blipFill>
        <p:spPr>
          <a:xfrm>
            <a:off x="5275600" y="1732761"/>
            <a:ext cx="7927215" cy="1568764"/>
          </a:xfrm>
          <a:prstGeom prst="rect">
            <a:avLst/>
          </a:prstGeom>
        </p:spPr>
      </p:pic>
      <p:grpSp>
        <p:nvGrpSpPr>
          <p:cNvPr id="12" name="Group 21383">
            <a:extLst>
              <a:ext uri="{FF2B5EF4-FFF2-40B4-BE49-F238E27FC236}">
                <a16:creationId xmlns:a16="http://schemas.microsoft.com/office/drawing/2014/main" id="{CB9C0883-2EF4-CAEB-1C68-D98249DB93D0}"/>
              </a:ext>
            </a:extLst>
          </p:cNvPr>
          <p:cNvGrpSpPr/>
          <p:nvPr/>
        </p:nvGrpSpPr>
        <p:grpSpPr>
          <a:xfrm>
            <a:off x="0" y="-89131"/>
            <a:ext cx="12192000" cy="915758"/>
            <a:chOff x="0" y="15240"/>
            <a:chExt cx="12192000" cy="915966"/>
          </a:xfrm>
        </p:grpSpPr>
        <p:sp>
          <p:nvSpPr>
            <p:cNvPr id="13" name="Shape 21384">
              <a:extLst>
                <a:ext uri="{FF2B5EF4-FFF2-40B4-BE49-F238E27FC236}">
                  <a16:creationId xmlns:a16="http://schemas.microsoft.com/office/drawing/2014/main" id="{D7366FD0-A573-9BBB-D6D1-6D803EFC65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87">
              <a:extLst>
                <a:ext uri="{FF2B5EF4-FFF2-40B4-BE49-F238E27FC236}">
                  <a16:creationId xmlns:a16="http://schemas.microsoft.com/office/drawing/2014/main" id="{5D76FEF6-A944-C504-B72D-3449FA8E5AE0}"/>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1389">
              <a:extLst>
                <a:ext uri="{FF2B5EF4-FFF2-40B4-BE49-F238E27FC236}">
                  <a16:creationId xmlns:a16="http://schemas.microsoft.com/office/drawing/2014/main" id="{DBB47006-F146-1CCA-0DB6-D9DA436B7A99}"/>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Shape 21385">
              <a:extLst>
                <a:ext uri="{FF2B5EF4-FFF2-40B4-BE49-F238E27FC236}">
                  <a16:creationId xmlns:a16="http://schemas.microsoft.com/office/drawing/2014/main" id="{BC079991-CAD9-6984-20C6-FA065AF4F5C3}"/>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7" name="Shape 23260">
              <a:extLst>
                <a:ext uri="{FF2B5EF4-FFF2-40B4-BE49-F238E27FC236}">
                  <a16:creationId xmlns:a16="http://schemas.microsoft.com/office/drawing/2014/main" id="{40937482-FE7C-33F3-50C8-566E6196DFE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2">
              <a:extLst>
                <a:ext uri="{FF2B5EF4-FFF2-40B4-BE49-F238E27FC236}">
                  <a16:creationId xmlns:a16="http://schemas.microsoft.com/office/drawing/2014/main" id="{239FE821-DB34-1FB4-84DB-D757B1C1529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1386">
              <a:extLst>
                <a:ext uri="{FF2B5EF4-FFF2-40B4-BE49-F238E27FC236}">
                  <a16:creationId xmlns:a16="http://schemas.microsoft.com/office/drawing/2014/main" id="{9F70B2F9-AB22-3343-B23A-9356F98AD6E8}"/>
                </a:ext>
              </a:extLst>
            </p:cNvPr>
            <p:cNvPicPr/>
            <p:nvPr/>
          </p:nvPicPr>
          <p:blipFill>
            <a:blip r:embed="rId5"/>
            <a:stretch>
              <a:fillRect/>
            </a:stretch>
          </p:blipFill>
          <p:spPr>
            <a:xfrm>
              <a:off x="11270488" y="149352"/>
              <a:ext cx="911352" cy="725424"/>
            </a:xfrm>
            <a:prstGeom prst="rect">
              <a:avLst/>
            </a:prstGeom>
          </p:spPr>
        </p:pic>
        <p:sp>
          <p:nvSpPr>
            <p:cNvPr id="20" name="Rectangle 21388">
              <a:extLst>
                <a:ext uri="{FF2B5EF4-FFF2-40B4-BE49-F238E27FC236}">
                  <a16:creationId xmlns:a16="http://schemas.microsoft.com/office/drawing/2014/main" id="{A8DBE493-B3A5-5007-749E-7B156CFE78A4}"/>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1390">
              <a:extLst>
                <a:ext uri="{FF2B5EF4-FFF2-40B4-BE49-F238E27FC236}">
                  <a16:creationId xmlns:a16="http://schemas.microsoft.com/office/drawing/2014/main" id="{3EE67476-8A94-6E5D-96C0-BC5221DA0ED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Shape 23274">
              <a:extLst>
                <a:ext uri="{FF2B5EF4-FFF2-40B4-BE49-F238E27FC236}">
                  <a16:creationId xmlns:a16="http://schemas.microsoft.com/office/drawing/2014/main" id="{258117E9-31CD-C3EF-461B-42276CC1B3EF}"/>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3" name="Rectangle 21394">
              <a:extLst>
                <a:ext uri="{FF2B5EF4-FFF2-40B4-BE49-F238E27FC236}">
                  <a16:creationId xmlns:a16="http://schemas.microsoft.com/office/drawing/2014/main" id="{F4A8A5FC-98A7-8E6F-04BC-D35CC8F0A8F4}"/>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5" name="Hộp Văn bản 24">
            <a:extLst>
              <a:ext uri="{FF2B5EF4-FFF2-40B4-BE49-F238E27FC236}">
                <a16:creationId xmlns:a16="http://schemas.microsoft.com/office/drawing/2014/main" id="{0F824407-6617-8861-61B9-F0732AF629AC}"/>
              </a:ext>
            </a:extLst>
          </p:cNvPr>
          <p:cNvSpPr txBox="1"/>
          <p:nvPr/>
        </p:nvSpPr>
        <p:spPr>
          <a:xfrm>
            <a:off x="1354539" y="936172"/>
            <a:ext cx="392106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pic>
        <p:nvPicPr>
          <p:cNvPr id="26" name="Picture 3">
            <a:extLst>
              <a:ext uri="{FF2B5EF4-FFF2-40B4-BE49-F238E27FC236}">
                <a16:creationId xmlns:a16="http://schemas.microsoft.com/office/drawing/2014/main" id="{6546A8B2-0270-45A5-E537-0EA566FF35A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a:fillRect/>
          </a:stretch>
        </p:blipFill>
        <p:spPr bwMode="auto">
          <a:xfrm>
            <a:off x="-151035" y="3936318"/>
            <a:ext cx="2333377" cy="298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5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545BC6A2-4F7C-0182-CC32-D55316059464}"/>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19196"/>
          <a:stretch/>
        </p:blipFill>
        <p:spPr>
          <a:xfrm>
            <a:off x="0" y="0"/>
            <a:ext cx="9313486" cy="6857990"/>
          </a:xfrm>
          <a:prstGeom prst="rect">
            <a:avLst/>
          </a:prstGeom>
        </p:spPr>
      </p:pic>
      <p:pic>
        <p:nvPicPr>
          <p:cNvPr id="4" name="Picture 3" descr="Colourful liquid art">
            <a:extLst>
              <a:ext uri="{FF2B5EF4-FFF2-40B4-BE49-F238E27FC236}">
                <a16:creationId xmlns:a16="http://schemas.microsoft.com/office/drawing/2014/main" id="{6705C6AD-F740-4267-E7B0-CA213C86375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l="21460" r="25310" b="1"/>
          <a:stretch/>
        </p:blipFill>
        <p:spPr>
          <a:xfrm rot="10800000">
            <a:off x="8058150" y="181"/>
            <a:ext cx="4590544" cy="6848485"/>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solidFill>
            <a:srgbClr val="0070C0"/>
          </a:solidFill>
        </p:spPr>
      </p:pic>
      <p:cxnSp>
        <p:nvCxnSpPr>
          <p:cNvPr id="23" name="Straight Connector 2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2" name="Content Placeholder 10" descr="3 Em Bé Học Bài, Đọc Sách - KhoThietKe.Net">
            <a:extLst>
              <a:ext uri="{FF2B5EF4-FFF2-40B4-BE49-F238E27FC236}">
                <a16:creationId xmlns:a16="http://schemas.microsoft.com/office/drawing/2014/main" id="{4870B976-E4F3-9513-C3C5-12471F187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1754" y="2061335"/>
            <a:ext cx="3587779" cy="3587779"/>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4">
            <a:extLst>
              <a:ext uri="{FF2B5EF4-FFF2-40B4-BE49-F238E27FC236}">
                <a16:creationId xmlns:a16="http://schemas.microsoft.com/office/drawing/2014/main" id="{00B7EAF8-FBD7-91AD-4F48-AACFB20BE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376" y="2070846"/>
            <a:ext cx="6121493" cy="4294369"/>
          </a:xfrm>
          <a:prstGeom prst="rect">
            <a:avLst/>
          </a:prstGeom>
        </p:spPr>
      </p:pic>
      <p:sp>
        <p:nvSpPr>
          <p:cNvPr id="5" name="TextBox 1">
            <a:extLst>
              <a:ext uri="{FF2B5EF4-FFF2-40B4-BE49-F238E27FC236}">
                <a16:creationId xmlns:a16="http://schemas.microsoft.com/office/drawing/2014/main" id="{22B02DE5-2A49-1DEA-5BCD-A80E34AB2895}"/>
              </a:ext>
            </a:extLst>
          </p:cNvPr>
          <p:cNvSpPr txBox="1"/>
          <p:nvPr/>
        </p:nvSpPr>
        <p:spPr>
          <a:xfrm>
            <a:off x="3227361" y="3329199"/>
            <a:ext cx="5134708"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vận</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21383">
            <a:extLst>
              <a:ext uri="{FF2B5EF4-FFF2-40B4-BE49-F238E27FC236}">
                <a16:creationId xmlns:a16="http://schemas.microsoft.com/office/drawing/2014/main" id="{0957D526-16CE-CB7C-C761-DF6CAC45C3A0}"/>
              </a:ext>
            </a:extLst>
          </p:cNvPr>
          <p:cNvGrpSpPr/>
          <p:nvPr/>
        </p:nvGrpSpPr>
        <p:grpSpPr>
          <a:xfrm>
            <a:off x="0" y="-89131"/>
            <a:ext cx="12192000" cy="915758"/>
            <a:chOff x="0" y="15240"/>
            <a:chExt cx="12192000" cy="915966"/>
          </a:xfrm>
        </p:grpSpPr>
        <p:sp>
          <p:nvSpPr>
            <p:cNvPr id="10" name="Shape 21384">
              <a:extLst>
                <a:ext uri="{FF2B5EF4-FFF2-40B4-BE49-F238E27FC236}">
                  <a16:creationId xmlns:a16="http://schemas.microsoft.com/office/drawing/2014/main" id="{A4580907-6A55-2782-A434-EAEFDE29ACCF}"/>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1" name="Rectangle 21387">
              <a:extLst>
                <a:ext uri="{FF2B5EF4-FFF2-40B4-BE49-F238E27FC236}">
                  <a16:creationId xmlns:a16="http://schemas.microsoft.com/office/drawing/2014/main" id="{92CA5730-68C2-4A7E-1D31-0A8DB0B087A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1389">
              <a:extLst>
                <a:ext uri="{FF2B5EF4-FFF2-40B4-BE49-F238E27FC236}">
                  <a16:creationId xmlns:a16="http://schemas.microsoft.com/office/drawing/2014/main" id="{B74E62F9-B2E7-8C82-C072-572425477CD5}"/>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hape 21385">
              <a:extLst>
                <a:ext uri="{FF2B5EF4-FFF2-40B4-BE49-F238E27FC236}">
                  <a16:creationId xmlns:a16="http://schemas.microsoft.com/office/drawing/2014/main" id="{A25761BC-28AC-8DFA-FF90-195317E01559}"/>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Shape 23260">
              <a:extLst>
                <a:ext uri="{FF2B5EF4-FFF2-40B4-BE49-F238E27FC236}">
                  <a16:creationId xmlns:a16="http://schemas.microsoft.com/office/drawing/2014/main" id="{8B43425C-389A-FAF8-6ACF-232FCE07453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5" name="Rectangle 21392">
              <a:extLst>
                <a:ext uri="{FF2B5EF4-FFF2-40B4-BE49-F238E27FC236}">
                  <a16:creationId xmlns:a16="http://schemas.microsoft.com/office/drawing/2014/main" id="{A9601EED-5186-FA6E-49E6-0525EB72A550}"/>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21386">
              <a:extLst>
                <a:ext uri="{FF2B5EF4-FFF2-40B4-BE49-F238E27FC236}">
                  <a16:creationId xmlns:a16="http://schemas.microsoft.com/office/drawing/2014/main" id="{13AEEA04-D4A0-D0F2-619C-1A9AB3B526BD}"/>
                </a:ext>
              </a:extLst>
            </p:cNvPr>
            <p:cNvPicPr/>
            <p:nvPr/>
          </p:nvPicPr>
          <p:blipFill>
            <a:blip r:embed="rId7"/>
            <a:stretch>
              <a:fillRect/>
            </a:stretch>
          </p:blipFill>
          <p:spPr>
            <a:xfrm>
              <a:off x="11270488" y="149352"/>
              <a:ext cx="911352" cy="725424"/>
            </a:xfrm>
            <a:prstGeom prst="rect">
              <a:avLst/>
            </a:prstGeom>
          </p:spPr>
        </p:pic>
        <p:sp>
          <p:nvSpPr>
            <p:cNvPr id="17" name="Rectangle 21388">
              <a:extLst>
                <a:ext uri="{FF2B5EF4-FFF2-40B4-BE49-F238E27FC236}">
                  <a16:creationId xmlns:a16="http://schemas.microsoft.com/office/drawing/2014/main" id="{024FDA88-24A3-EF7C-AE2B-7872FE5A267F}"/>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21390">
              <a:extLst>
                <a:ext uri="{FF2B5EF4-FFF2-40B4-BE49-F238E27FC236}">
                  <a16:creationId xmlns:a16="http://schemas.microsoft.com/office/drawing/2014/main" id="{1D3E0BE9-6453-C31C-0570-2D9113EAEA0A}"/>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Shape 23274">
              <a:extLst>
                <a:ext uri="{FF2B5EF4-FFF2-40B4-BE49-F238E27FC236}">
                  <a16:creationId xmlns:a16="http://schemas.microsoft.com/office/drawing/2014/main" id="{44ABA7FB-C168-BB0A-52AB-4E0256FE4108}"/>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0" name="Rectangle 21394">
              <a:extLst>
                <a:ext uri="{FF2B5EF4-FFF2-40B4-BE49-F238E27FC236}">
                  <a16:creationId xmlns:a16="http://schemas.microsoft.com/office/drawing/2014/main" id="{661D7AAE-B72D-004E-AF6D-50FEC6244551}"/>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4867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itka Text"/>
              <a:ea typeface="+mn-ea"/>
              <a:cs typeface="+mn-cs"/>
            </a:endParaRPr>
          </a:p>
        </p:txBody>
      </p:sp>
      <p:grpSp>
        <p:nvGrpSpPr>
          <p:cNvPr id="12" name="Group 21383">
            <a:extLst>
              <a:ext uri="{FF2B5EF4-FFF2-40B4-BE49-F238E27FC236}">
                <a16:creationId xmlns:a16="http://schemas.microsoft.com/office/drawing/2014/main" id="{CB9C0883-2EF4-CAEB-1C68-D98249DB93D0}"/>
              </a:ext>
            </a:extLst>
          </p:cNvPr>
          <p:cNvGrpSpPr/>
          <p:nvPr/>
        </p:nvGrpSpPr>
        <p:grpSpPr>
          <a:xfrm>
            <a:off x="0" y="-89131"/>
            <a:ext cx="12192000" cy="915758"/>
            <a:chOff x="0" y="15240"/>
            <a:chExt cx="12192000" cy="915966"/>
          </a:xfrm>
        </p:grpSpPr>
        <p:sp>
          <p:nvSpPr>
            <p:cNvPr id="13" name="Shape 21384">
              <a:extLst>
                <a:ext uri="{FF2B5EF4-FFF2-40B4-BE49-F238E27FC236}">
                  <a16:creationId xmlns:a16="http://schemas.microsoft.com/office/drawing/2014/main" id="{D7366FD0-A573-9BBB-D6D1-6D803EFC65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4" name="Rectangle 21387">
              <a:extLst>
                <a:ext uri="{FF2B5EF4-FFF2-40B4-BE49-F238E27FC236}">
                  <a16:creationId xmlns:a16="http://schemas.microsoft.com/office/drawing/2014/main" id="{5D76FEF6-A944-C504-B72D-3449FA8E5AE0}"/>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1389">
              <a:extLst>
                <a:ext uri="{FF2B5EF4-FFF2-40B4-BE49-F238E27FC236}">
                  <a16:creationId xmlns:a16="http://schemas.microsoft.com/office/drawing/2014/main" id="{DBB47006-F146-1CCA-0DB6-D9DA436B7A99}"/>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Shape 21385">
              <a:extLst>
                <a:ext uri="{FF2B5EF4-FFF2-40B4-BE49-F238E27FC236}">
                  <a16:creationId xmlns:a16="http://schemas.microsoft.com/office/drawing/2014/main" id="{BC079991-CAD9-6984-20C6-FA065AF4F5C3}"/>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7" name="Shape 23260">
              <a:extLst>
                <a:ext uri="{FF2B5EF4-FFF2-40B4-BE49-F238E27FC236}">
                  <a16:creationId xmlns:a16="http://schemas.microsoft.com/office/drawing/2014/main" id="{40937482-FE7C-33F3-50C8-566E6196DFE9}"/>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2">
              <a:extLst>
                <a:ext uri="{FF2B5EF4-FFF2-40B4-BE49-F238E27FC236}">
                  <a16:creationId xmlns:a16="http://schemas.microsoft.com/office/drawing/2014/main" id="{239FE821-DB34-1FB4-84DB-D757B1C1529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1386">
              <a:extLst>
                <a:ext uri="{FF2B5EF4-FFF2-40B4-BE49-F238E27FC236}">
                  <a16:creationId xmlns:a16="http://schemas.microsoft.com/office/drawing/2014/main" id="{9F70B2F9-AB22-3343-B23A-9356F98AD6E8}"/>
                </a:ext>
              </a:extLst>
            </p:cNvPr>
            <p:cNvPicPr/>
            <p:nvPr/>
          </p:nvPicPr>
          <p:blipFill>
            <a:blip r:embed="rId2"/>
            <a:stretch>
              <a:fillRect/>
            </a:stretch>
          </p:blipFill>
          <p:spPr>
            <a:xfrm>
              <a:off x="11270488" y="149352"/>
              <a:ext cx="911352" cy="725424"/>
            </a:xfrm>
            <a:prstGeom prst="rect">
              <a:avLst/>
            </a:prstGeom>
          </p:spPr>
        </p:pic>
        <p:sp>
          <p:nvSpPr>
            <p:cNvPr id="20" name="Rectangle 21388">
              <a:extLst>
                <a:ext uri="{FF2B5EF4-FFF2-40B4-BE49-F238E27FC236}">
                  <a16:creationId xmlns:a16="http://schemas.microsoft.com/office/drawing/2014/main" id="{A8DBE493-B3A5-5007-749E-7B156CFE78A4}"/>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1390">
              <a:extLst>
                <a:ext uri="{FF2B5EF4-FFF2-40B4-BE49-F238E27FC236}">
                  <a16:creationId xmlns:a16="http://schemas.microsoft.com/office/drawing/2014/main" id="{3EE67476-8A94-6E5D-96C0-BC5221DA0ED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Shape 23274">
              <a:extLst>
                <a:ext uri="{FF2B5EF4-FFF2-40B4-BE49-F238E27FC236}">
                  <a16:creationId xmlns:a16="http://schemas.microsoft.com/office/drawing/2014/main" id="{258117E9-31CD-C3EF-461B-42276CC1B3EF}"/>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23" name="Rectangle 21394">
              <a:extLst>
                <a:ext uri="{FF2B5EF4-FFF2-40B4-BE49-F238E27FC236}">
                  <a16:creationId xmlns:a16="http://schemas.microsoft.com/office/drawing/2014/main" id="{F4A8A5FC-98A7-8E6F-04BC-D35CC8F0A8F4}"/>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descr="Hình nền Powerpoint dễ thương - Tổng hợp những hình nền dễ thương cho Slide  Powerpoint">
            <a:extLst>
              <a:ext uri="{FF2B5EF4-FFF2-40B4-BE49-F238E27FC236}">
                <a16:creationId xmlns:a16="http://schemas.microsoft.com/office/drawing/2014/main" id="{B487856E-364F-B4CE-9B4A-0DB33605B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5" y="769022"/>
            <a:ext cx="12297461" cy="6128928"/>
          </a:xfrm>
          <a:prstGeom prst="rect">
            <a:avLst/>
          </a:prstGeom>
          <a:solidFill>
            <a:srgbClr val="A22F4E"/>
          </a:solidFill>
          <a:ln>
            <a:noFill/>
          </a:ln>
          <a:effectLst>
            <a:softEdge rad="112500"/>
          </a:effectLst>
        </p:spPr>
      </p:pic>
      <p:sp>
        <p:nvSpPr>
          <p:cNvPr id="4" name="Rounded Rectangle 70">
            <a:extLst>
              <a:ext uri="{FF2B5EF4-FFF2-40B4-BE49-F238E27FC236}">
                <a16:creationId xmlns:a16="http://schemas.microsoft.com/office/drawing/2014/main" id="{2529539C-652A-D421-EBE6-5D9E440EE628}"/>
              </a:ext>
            </a:extLst>
          </p:cNvPr>
          <p:cNvSpPr/>
          <p:nvPr/>
        </p:nvSpPr>
        <p:spPr>
          <a:xfrm>
            <a:off x="4878595" y="3161560"/>
            <a:ext cx="5229267" cy="2751139"/>
          </a:xfrm>
          <a:prstGeom prst="roundRect">
            <a:avLst>
              <a:gd name="adj" fmla="val 20418"/>
            </a:avLst>
          </a:prstGeom>
          <a:solidFill>
            <a:srgbClr val="B13E5D"/>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350" marR="0" lvl="0" indent="-6350" algn="just" defTabSz="914400" rtl="0" eaLnBrk="1" fontAlgn="auto" latinLnBrk="0" hangingPunct="1">
              <a:lnSpc>
                <a:spcPct val="111000"/>
              </a:lnSpc>
              <a:spcBef>
                <a:spcPts val="0"/>
              </a:spcBef>
              <a:spcAft>
                <a:spcPts val="560"/>
              </a:spcAft>
              <a:buClrTx/>
              <a:buSzTx/>
              <a:buFontTx/>
              <a:buNone/>
              <a:tabLst/>
              <a:defRPr/>
            </a:pP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 vai một tác giả văn học, viết một bài tản văn ghi lại cảm nhận của bản thân về vẻ đẹp của một cảnh sắc thiên nhiên mà bản thân em đã có dịp thăm thú.</a:t>
            </a:r>
            <a:endPar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图片 64">
            <a:extLst>
              <a:ext uri="{FF2B5EF4-FFF2-40B4-BE49-F238E27FC236}">
                <a16:creationId xmlns:a16="http://schemas.microsoft.com/office/drawing/2014/main" id="{1CC10A9E-AA2C-D1A5-EA52-13EA40527B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09" b="37944"/>
          <a:stretch>
            <a:fillRect/>
          </a:stretch>
        </p:blipFill>
        <p:spPr>
          <a:xfrm>
            <a:off x="2027310" y="1691295"/>
            <a:ext cx="7927215" cy="1568764"/>
          </a:xfrm>
          <a:prstGeom prst="rect">
            <a:avLst/>
          </a:prstGeom>
        </p:spPr>
      </p:pic>
      <p:sp>
        <p:nvSpPr>
          <p:cNvPr id="6" name="Hộp Văn bản 5">
            <a:extLst>
              <a:ext uri="{FF2B5EF4-FFF2-40B4-BE49-F238E27FC236}">
                <a16:creationId xmlns:a16="http://schemas.microsoft.com/office/drawing/2014/main" id="{DE843257-772C-A940-A68B-5F25ACD12DC6}"/>
              </a:ext>
            </a:extLst>
          </p:cNvPr>
          <p:cNvSpPr txBox="1"/>
          <p:nvPr/>
        </p:nvSpPr>
        <p:spPr>
          <a:xfrm>
            <a:off x="1354539" y="936172"/>
            <a:ext cx="392106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2">
            <a:extLst>
              <a:ext uri="{FF2B5EF4-FFF2-40B4-BE49-F238E27FC236}">
                <a16:creationId xmlns:a16="http://schemas.microsoft.com/office/drawing/2014/main" id="{70B72A30-358C-E1D5-C60A-D5E635D620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5847" y="2409450"/>
            <a:ext cx="4335881" cy="466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0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D1A1A7DB-E8F7-16F4-B8D4-1A5776A30FD9}"/>
              </a:ext>
            </a:extLst>
          </p:cNvPr>
          <p:cNvPicPr>
            <a:picLocks noChangeAspect="1"/>
          </p:cNvPicPr>
          <p:nvPr/>
        </p:nvPicPr>
        <p:blipFill rotWithShape="1">
          <a:blip r:embed="rId2">
            <a:extLst>
              <a:ext uri="{28A0092B-C50C-407E-A947-70E740481C1C}">
                <a14:useLocalDpi xmlns:a14="http://schemas.microsoft.com/office/drawing/2010/main" val="0"/>
              </a:ext>
            </a:extLst>
          </a:blip>
          <a:srcRect l="16641" r="39693"/>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6" name="Freeform: Shape 25">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图片 10">
            <a:extLst>
              <a:ext uri="{FF2B5EF4-FFF2-40B4-BE49-F238E27FC236}">
                <a16:creationId xmlns:a16="http://schemas.microsoft.com/office/drawing/2014/main" id="{A2E435D2-A1BF-2BDA-D282-FBD744799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539" y="1230845"/>
            <a:ext cx="6928820" cy="5863076"/>
          </a:xfrm>
          <a:prstGeom prst="rect">
            <a:avLst/>
          </a:prstGeom>
        </p:spPr>
      </p:pic>
      <p:sp>
        <p:nvSpPr>
          <p:cNvPr id="4" name="标题 1">
            <a:extLst>
              <a:ext uri="{FF2B5EF4-FFF2-40B4-BE49-F238E27FC236}">
                <a16:creationId xmlns:a16="http://schemas.microsoft.com/office/drawing/2014/main" id="{339BFBBE-BE5B-F502-3372-420821209143}"/>
              </a:ext>
            </a:extLst>
          </p:cNvPr>
          <p:cNvSpPr txBox="1"/>
          <p:nvPr/>
        </p:nvSpPr>
        <p:spPr>
          <a:xfrm>
            <a:off x="5571260" y="158620"/>
            <a:ext cx="6928820" cy="1435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altLang="zh-CN" sz="9600" b="1" dirty="0">
                <a:solidFill>
                  <a:srgbClr val="D7A8B0"/>
                </a:solidFill>
                <a:latin typeface="Script MT Bold" panose="03040602040607080904" pitchFamily="66" charset="0"/>
              </a:rPr>
              <a:t>Thank you!</a:t>
            </a:r>
          </a:p>
        </p:txBody>
      </p:sp>
    </p:spTree>
    <p:extLst>
      <p:ext uri="{BB962C8B-B14F-4D97-AF65-F5344CB8AC3E}">
        <p14:creationId xmlns:p14="http://schemas.microsoft.com/office/powerpoint/2010/main" val="88123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2"/>
          <a:srcRect t="7055" r="-1" b="-1"/>
          <a:stretch/>
        </p:blipFill>
        <p:spPr>
          <a:xfrm>
            <a:off x="5728997" y="2"/>
            <a:ext cx="6460604" cy="6857998"/>
          </a:xfrm>
          <a:custGeom>
            <a:avLst/>
            <a:gdLst/>
            <a:ahLst/>
            <a:cxnLst/>
            <a:rect l="l" t="t" r="r" b="b"/>
            <a:pathLst>
              <a:path w="5632453" h="3428999">
                <a:moveTo>
                  <a:pt x="0" y="0"/>
                </a:moveTo>
                <a:lnTo>
                  <a:pt x="5632453" y="0"/>
                </a:lnTo>
                <a:lnTo>
                  <a:pt x="5632453" y="3428999"/>
                </a:lnTo>
                <a:lnTo>
                  <a:pt x="0" y="3428999"/>
                </a:lnTo>
                <a:close/>
              </a:path>
            </a:pathLst>
          </a:custGeom>
        </p:spPr>
      </p:pic>
      <p:grpSp>
        <p:nvGrpSpPr>
          <p:cNvPr id="58" name="Group 57">
            <a:extLst>
              <a:ext uri="{FF2B5EF4-FFF2-40B4-BE49-F238E27FC236}">
                <a16:creationId xmlns:a16="http://schemas.microsoft.com/office/drawing/2014/main" id="{819DC2A4-EB0C-4DA7-8B5B-4B1F4243A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36" y="5457992"/>
            <a:ext cx="667802" cy="631474"/>
            <a:chOff x="10478914" y="1506691"/>
            <a:chExt cx="667802" cy="631474"/>
          </a:xfrm>
        </p:grpSpPr>
        <p:sp>
          <p:nvSpPr>
            <p:cNvPr id="59" name="Freeform: Shape 58">
              <a:extLst>
                <a:ext uri="{FF2B5EF4-FFF2-40B4-BE49-F238E27FC236}">
                  <a16:creationId xmlns:a16="http://schemas.microsoft.com/office/drawing/2014/main" id="{3B1D6106-2FE2-43D2-9C05-B11DB97DDF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60" name="Oval 59">
              <a:extLst>
                <a:ext uri="{FF2B5EF4-FFF2-40B4-BE49-F238E27FC236}">
                  <a16:creationId xmlns:a16="http://schemas.microsoft.com/office/drawing/2014/main" id="{5EA3FCD8-3C26-4FDE-89C6-D23C051A4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62" name="Rectangle 6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17" name="PA_图片 4">
            <a:extLst>
              <a:ext uri="{FF2B5EF4-FFF2-40B4-BE49-F238E27FC236}">
                <a16:creationId xmlns:a16="http://schemas.microsoft.com/office/drawing/2014/main" id="{34951F20-FDD5-80F2-00CF-B65C89E4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56" y="667405"/>
            <a:ext cx="5399200" cy="4294369"/>
          </a:xfrm>
          <a:prstGeom prst="rect">
            <a:avLst/>
          </a:prstGeom>
        </p:spPr>
      </p:pic>
      <p:sp>
        <p:nvSpPr>
          <p:cNvPr id="19" name="TextBox 1">
            <a:extLst>
              <a:ext uri="{FF2B5EF4-FFF2-40B4-BE49-F238E27FC236}">
                <a16:creationId xmlns:a16="http://schemas.microsoft.com/office/drawing/2014/main" id="{50CF7301-1216-2915-9C68-391C3EE4AFF1}"/>
              </a:ext>
            </a:extLst>
          </p:cNvPr>
          <p:cNvSpPr txBox="1"/>
          <p:nvPr/>
        </p:nvSpPr>
        <p:spPr>
          <a:xfrm>
            <a:off x="456190" y="1851113"/>
            <a:ext cx="45571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khởi</a:t>
            </a:r>
            <a:r>
              <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7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6" name="图片 59">
            <a:extLst>
              <a:ext uri="{FF2B5EF4-FFF2-40B4-BE49-F238E27FC236}">
                <a16:creationId xmlns:a16="http://schemas.microsoft.com/office/drawing/2014/main" id="{38BA5546-FEE0-97EA-9DA1-3B14CAFC27CE}"/>
              </a:ext>
            </a:extLst>
          </p:cNvPr>
          <p:cNvPicPr>
            <a:picLocks noChangeAspect="1"/>
          </p:cNvPicPr>
          <p:nvPr/>
        </p:nvPicPr>
        <p:blipFill>
          <a:blip r:embed="rId4"/>
          <a:stretch>
            <a:fillRect/>
          </a:stretch>
        </p:blipFill>
        <p:spPr>
          <a:xfrm>
            <a:off x="5810238" y="74755"/>
            <a:ext cx="6381762" cy="6764479"/>
          </a:xfrm>
          <a:prstGeom prst="rect">
            <a:avLst/>
          </a:prstGeom>
        </p:spPr>
      </p:pic>
      <p:pic>
        <p:nvPicPr>
          <p:cNvPr id="28" name="图片 74">
            <a:extLst>
              <a:ext uri="{FF2B5EF4-FFF2-40B4-BE49-F238E27FC236}">
                <a16:creationId xmlns:a16="http://schemas.microsoft.com/office/drawing/2014/main" id="{4C95BAAB-5C98-DD73-B959-2588CCC280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44669" y="0"/>
            <a:ext cx="1247331" cy="1621087"/>
          </a:xfrm>
          <a:prstGeom prst="rect">
            <a:avLst/>
          </a:prstGeom>
        </p:spPr>
      </p:pic>
      <p:sp>
        <p:nvSpPr>
          <p:cNvPr id="29" name="Rectangle 1">
            <a:extLst>
              <a:ext uri="{FF2B5EF4-FFF2-40B4-BE49-F238E27FC236}">
                <a16:creationId xmlns:a16="http://schemas.microsoft.com/office/drawing/2014/main" id="{665561A8-C7E4-D5D4-F11C-275C857E57CA}"/>
              </a:ext>
            </a:extLst>
          </p:cNvPr>
          <p:cNvSpPr/>
          <p:nvPr/>
        </p:nvSpPr>
        <p:spPr>
          <a:xfrm>
            <a:off x="6557147" y="1641188"/>
            <a:ext cx="5136196"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457200">
              <a:defRPr/>
            </a:pPr>
            <a:r>
              <a:rPr lang="vi-VN" sz="4400" i="1" dirty="0">
                <a:solidFill>
                  <a:srgbClr val="000000"/>
                </a:solidFill>
                <a:latin typeface="Times New Roman" panose="02020603050405020304" pitchFamily="18" charset="0"/>
                <a:ea typeface="Times New Roman" panose="02020603050405020304" pitchFamily="18" charset="0"/>
              </a:rPr>
              <a:t>HS làm việc nhóm đôi: </a:t>
            </a:r>
            <a:r>
              <a:rPr lang="vi-VN" sz="4400" b="1" i="1" dirty="0">
                <a:solidFill>
                  <a:srgbClr val="0070C0"/>
                </a:solidFill>
                <a:latin typeface="Times New Roman" panose="02020603050405020304" pitchFamily="18" charset="0"/>
                <a:ea typeface="Times New Roman" panose="02020603050405020304" pitchFamily="18" charset="0"/>
              </a:rPr>
              <a:t>Hoàn thành cột K và W của phiếu KWL sau</a:t>
            </a:r>
            <a:endParaRPr kumimoji="0" lang="en-US" sz="4400" b="1" i="0" u="none" strike="noStrike" kern="1200" cap="none" spc="0" normalizeH="0" baseline="0" noProof="0" dirty="0">
              <a:ln>
                <a:noFill/>
              </a:ln>
              <a:solidFill>
                <a:srgbClr val="0070C0"/>
              </a:solidFill>
              <a:effectLst/>
              <a:uLnTx/>
              <a:uFillTx/>
              <a:latin typeface="Calibri" panose="020F0502020204030204"/>
            </a:endParaRPr>
          </a:p>
        </p:txBody>
      </p:sp>
      <p:graphicFrame>
        <p:nvGraphicFramePr>
          <p:cNvPr id="2" name="Bảng 2">
            <a:extLst>
              <a:ext uri="{FF2B5EF4-FFF2-40B4-BE49-F238E27FC236}">
                <a16:creationId xmlns:a16="http://schemas.microsoft.com/office/drawing/2014/main" id="{D0FDB8ED-A0AB-6EE4-3788-BFB70B29FCD1}"/>
              </a:ext>
            </a:extLst>
          </p:cNvPr>
          <p:cNvGraphicFramePr>
            <a:graphicFrameLocks noGrp="1"/>
          </p:cNvGraphicFramePr>
          <p:nvPr>
            <p:extLst>
              <p:ext uri="{D42A27DB-BD31-4B8C-83A1-F6EECF244321}">
                <p14:modId xmlns:p14="http://schemas.microsoft.com/office/powerpoint/2010/main" val="3282103739"/>
              </p:ext>
            </p:extLst>
          </p:nvPr>
        </p:nvGraphicFramePr>
        <p:xfrm>
          <a:off x="225962" y="1595887"/>
          <a:ext cx="11623731" cy="4572000"/>
        </p:xfrm>
        <a:graphic>
          <a:graphicData uri="http://schemas.openxmlformats.org/drawingml/2006/table">
            <a:tbl>
              <a:tblPr firstRow="1" bandRow="1">
                <a:tableStyleId>{93296810-A885-4BE3-A3E7-6D5BEEA58F35}</a:tableStyleId>
              </a:tblPr>
              <a:tblGrid>
                <a:gridCol w="3874577">
                  <a:extLst>
                    <a:ext uri="{9D8B030D-6E8A-4147-A177-3AD203B41FA5}">
                      <a16:colId xmlns:a16="http://schemas.microsoft.com/office/drawing/2014/main" val="261962033"/>
                    </a:ext>
                  </a:extLst>
                </a:gridCol>
                <a:gridCol w="3874577">
                  <a:extLst>
                    <a:ext uri="{9D8B030D-6E8A-4147-A177-3AD203B41FA5}">
                      <a16:colId xmlns:a16="http://schemas.microsoft.com/office/drawing/2014/main" val="2528132848"/>
                    </a:ext>
                  </a:extLst>
                </a:gridCol>
                <a:gridCol w="3874577">
                  <a:extLst>
                    <a:ext uri="{9D8B030D-6E8A-4147-A177-3AD203B41FA5}">
                      <a16:colId xmlns:a16="http://schemas.microsoft.com/office/drawing/2014/main" val="1558655080"/>
                    </a:ext>
                  </a:extLst>
                </a:gridCol>
              </a:tblGrid>
              <a:tr h="1513921">
                <a:tc>
                  <a:txBody>
                    <a:bodyPr/>
                    <a:lstStyle/>
                    <a:p>
                      <a:pPr algn="ctr"/>
                      <a:r>
                        <a:rPr lang="en-US" sz="3600" dirty="0"/>
                        <a:t>K</a:t>
                      </a:r>
                    </a:p>
                    <a:p>
                      <a:pPr algn="ctr"/>
                      <a:r>
                        <a:rPr lang="en-US" sz="3600" dirty="0"/>
                        <a:t>(</a:t>
                      </a:r>
                      <a:r>
                        <a:rPr lang="vi-VN" sz="3600" b="1" kern="1200" dirty="0">
                          <a:solidFill>
                            <a:schemeClr val="lt1"/>
                          </a:solidFill>
                          <a:effectLst/>
                        </a:rPr>
                        <a:t>Những điều em đã biết về thể loại bút kí)</a:t>
                      </a:r>
                      <a:endParaRPr lang="vi-VN" sz="3600" dirty="0"/>
                    </a:p>
                  </a:txBody>
                  <a:tcPr anchor="ctr"/>
                </a:tc>
                <a:tc>
                  <a:txBody>
                    <a:bodyPr/>
                    <a:lstStyle/>
                    <a:p>
                      <a:pPr algn="ctr"/>
                      <a:r>
                        <a:rPr lang="en-US" sz="3600" dirty="0"/>
                        <a:t>W</a:t>
                      </a:r>
                    </a:p>
                    <a:p>
                      <a:pPr algn="ctr"/>
                      <a:r>
                        <a:rPr lang="en-US" sz="3600" dirty="0"/>
                        <a:t>(</a:t>
                      </a:r>
                      <a:r>
                        <a:rPr lang="vi-VN" sz="3600" b="1" kern="1200" dirty="0">
                          <a:solidFill>
                            <a:schemeClr val="lt1"/>
                          </a:solidFill>
                          <a:effectLst/>
                        </a:rPr>
                        <a:t>Những điều em muốn biết thêm về thể loại bút kí)</a:t>
                      </a:r>
                      <a:endParaRPr lang="vi-VN" sz="3600" dirty="0"/>
                    </a:p>
                  </a:txBody>
                  <a:tcPr anchor="ctr"/>
                </a:tc>
                <a:tc>
                  <a:txBody>
                    <a:bodyPr/>
                    <a:lstStyle/>
                    <a:p>
                      <a:pPr algn="ctr"/>
                      <a:r>
                        <a:rPr lang="en-US" sz="3600" dirty="0"/>
                        <a:t>L </a:t>
                      </a:r>
                    </a:p>
                    <a:p>
                      <a:pPr algn="ctr"/>
                      <a:r>
                        <a:rPr lang="en-US" sz="3600" dirty="0"/>
                        <a:t>(</a:t>
                      </a:r>
                      <a:r>
                        <a:rPr lang="vi-VN" sz="3600" b="1" kern="1200" dirty="0">
                          <a:solidFill>
                            <a:schemeClr val="lt1"/>
                          </a:solidFill>
                          <a:effectLst/>
                        </a:rPr>
                        <a:t>Những điều em đã học được về bút kí)</a:t>
                      </a:r>
                      <a:endParaRPr lang="vi-VN" sz="3600" dirty="0"/>
                    </a:p>
                  </a:txBody>
                  <a:tcPr anchor="ctr"/>
                </a:tc>
                <a:extLst>
                  <a:ext uri="{0D108BD9-81ED-4DB2-BD59-A6C34878D82A}">
                    <a16:rowId xmlns:a16="http://schemas.microsoft.com/office/drawing/2014/main" val="1387550895"/>
                  </a:ext>
                </a:extLst>
              </a:tr>
              <a:tr h="472291">
                <a:tc>
                  <a:txBody>
                    <a:bodyPr/>
                    <a:lstStyle/>
                    <a:p>
                      <a:endParaRPr lang="vi-VN" dirty="0"/>
                    </a:p>
                  </a:txBody>
                  <a:tcPr/>
                </a:tc>
                <a:tc>
                  <a:txBody>
                    <a:bodyPr/>
                    <a:lstStyle/>
                    <a:p>
                      <a:endParaRPr lang="en-US" dirty="0"/>
                    </a:p>
                    <a:p>
                      <a:endParaRPr lang="en-US" dirty="0"/>
                    </a:p>
                    <a:p>
                      <a:endParaRPr lang="en-US" dirty="0"/>
                    </a:p>
                    <a:p>
                      <a:endParaRPr lang="en-US" dirty="0"/>
                    </a:p>
                    <a:p>
                      <a:endParaRPr lang="en-US" dirty="0"/>
                    </a:p>
                    <a:p>
                      <a:endParaRPr lang="vi-VN" dirty="0"/>
                    </a:p>
                  </a:txBody>
                  <a:tcPr/>
                </a:tc>
                <a:tc>
                  <a:txBody>
                    <a:bodyPr/>
                    <a:lstStyle/>
                    <a:p>
                      <a:endParaRPr lang="vi-VN" dirty="0"/>
                    </a:p>
                  </a:txBody>
                  <a:tcPr/>
                </a:tc>
                <a:extLst>
                  <a:ext uri="{0D108BD9-81ED-4DB2-BD59-A6C34878D82A}">
                    <a16:rowId xmlns:a16="http://schemas.microsoft.com/office/drawing/2014/main" val="3205152700"/>
                  </a:ext>
                </a:extLst>
              </a:tr>
            </a:tbl>
          </a:graphicData>
        </a:graphic>
      </p:graphicFrame>
    </p:spTree>
    <p:extLst>
      <p:ext uri="{BB962C8B-B14F-4D97-AF65-F5344CB8AC3E}">
        <p14:creationId xmlns:p14="http://schemas.microsoft.com/office/powerpoint/2010/main" val="22572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6" name="Hình ảnh 5" descr="Ảnh có chứa nước, mây, ngoài trời, thực vật&#10;&#10;Mô tả được tạo tự động">
            <a:extLst>
              <a:ext uri="{FF2B5EF4-FFF2-40B4-BE49-F238E27FC236}">
                <a16:creationId xmlns:a16="http://schemas.microsoft.com/office/drawing/2014/main" id="{051850AE-D94B-79DA-91CC-48FE1B3C898E}"/>
              </a:ext>
            </a:extLst>
          </p:cNvPr>
          <p:cNvPicPr>
            <a:picLocks noChangeAspect="1"/>
          </p:cNvPicPr>
          <p:nvPr/>
        </p:nvPicPr>
        <p:blipFill rotWithShape="1">
          <a:blip r:embed="rId2">
            <a:extLst>
              <a:ext uri="{28A0092B-C50C-407E-A947-70E740481C1C}">
                <a14:useLocalDpi xmlns:a14="http://schemas.microsoft.com/office/drawing/2010/main" val="0"/>
              </a:ext>
            </a:extLst>
          </a:blip>
          <a:srcRect l="1204" r="28753"/>
          <a:stretch/>
        </p:blipFill>
        <p:spPr>
          <a:xfrm>
            <a:off x="-3" y="1"/>
            <a:ext cx="8073212" cy="6858000"/>
          </a:xfrm>
          <a:custGeom>
            <a:avLst/>
            <a:gdLst/>
            <a:ahLst/>
            <a:cxnLst/>
            <a:rect l="l" t="t" r="r" b="b"/>
            <a:pathLst>
              <a:path w="8073212" h="6858000">
                <a:moveTo>
                  <a:pt x="0" y="0"/>
                </a:moveTo>
                <a:lnTo>
                  <a:pt x="8073212" y="0"/>
                </a:lnTo>
                <a:lnTo>
                  <a:pt x="8073212" y="6858000"/>
                </a:lnTo>
                <a:lnTo>
                  <a:pt x="0" y="6858000"/>
                </a:lnTo>
                <a:close/>
              </a:path>
            </a:pathLst>
          </a:custGeom>
        </p:spPr>
      </p:pic>
      <p:pic>
        <p:nvPicPr>
          <p:cNvPr id="4" name="Picture 3" descr="Abstract design of flower petals in pastel">
            <a:extLst>
              <a:ext uri="{FF2B5EF4-FFF2-40B4-BE49-F238E27FC236}">
                <a16:creationId xmlns:a16="http://schemas.microsoft.com/office/drawing/2014/main" id="{FDD08025-EF40-A3BF-E657-A0849E726019}"/>
              </a:ext>
            </a:extLst>
          </p:cNvPr>
          <p:cNvPicPr>
            <a:picLocks noChangeAspect="1"/>
          </p:cNvPicPr>
          <p:nvPr/>
        </p:nvPicPr>
        <p:blipFill rotWithShape="1">
          <a:blip r:embed="rId3"/>
          <a:srcRect l="64259" t="9091"/>
          <a:stretch/>
        </p:blipFill>
        <p:spPr>
          <a:xfrm>
            <a:off x="8073214" y="1"/>
            <a:ext cx="4116389" cy="6858000"/>
          </a:xfrm>
          <a:custGeom>
            <a:avLst/>
            <a:gdLst/>
            <a:ahLst/>
            <a:cxnLst/>
            <a:rect l="l" t="t" r="r" b="b"/>
            <a:pathLst>
              <a:path w="4116389" h="6858000">
                <a:moveTo>
                  <a:pt x="0" y="0"/>
                </a:moveTo>
                <a:lnTo>
                  <a:pt x="4116389" y="0"/>
                </a:lnTo>
                <a:lnTo>
                  <a:pt x="4116389" y="6858000"/>
                </a:lnTo>
                <a:lnTo>
                  <a:pt x="0" y="6858000"/>
                </a:lnTo>
                <a:close/>
              </a:path>
            </a:pathLst>
          </a:custGeom>
        </p:spPr>
      </p:pic>
      <p:sp>
        <p:nvSpPr>
          <p:cNvPr id="18" name="Rectangle 17">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27" name="Rectangle 19">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5" name="Hộp Văn bản 4">
            <a:extLst>
              <a:ext uri="{FF2B5EF4-FFF2-40B4-BE49-F238E27FC236}">
                <a16:creationId xmlns:a16="http://schemas.microsoft.com/office/drawing/2014/main" id="{7A8CCA87-9D0C-8E01-F8A7-8C50CA6F227D}"/>
              </a:ext>
            </a:extLst>
          </p:cNvPr>
          <p:cNvSpPr txBox="1"/>
          <p:nvPr/>
        </p:nvSpPr>
        <p:spPr>
          <a:xfrm>
            <a:off x="2015412" y="1508503"/>
            <a:ext cx="9538207" cy="1218090"/>
          </a:xfrm>
          <a:prstGeom prst="rect">
            <a:avLst/>
          </a:prstGeom>
          <a:noFill/>
        </p:spPr>
        <p:txBody>
          <a:bodyPr wrap="square">
            <a:spAutoFit/>
          </a:bodyPr>
          <a:lstStyle/>
          <a:p>
            <a:pPr>
              <a:lnSpc>
                <a:spcPct val="107000"/>
              </a:lnSpc>
              <a:spcAft>
                <a:spcPts val="800"/>
              </a:spcAft>
            </a:pP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Tr</a:t>
            </a:r>
            <a:r>
              <a:rPr lang="vi-VN" sz="7200" b="1" kern="100" dirty="0">
                <a:effectLst/>
                <a:latin typeface="Calibri" panose="020F0502020204030204" pitchFamily="34" charset="0"/>
                <a:ea typeface="Arial" panose="020B0604020202020204" pitchFamily="34" charset="0"/>
                <a:cs typeface="Times New Roman" panose="02020603050405020304" pitchFamily="18" charset="0"/>
              </a:rPr>
              <a:t>ă</a:t>
            </a: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ng sáng trên </a:t>
            </a:r>
            <a:r>
              <a:rPr lang="vi-VN" sz="7200" b="1" kern="100" dirty="0">
                <a:effectLst/>
                <a:latin typeface="Calibri" panose="020F0502020204030204" pitchFamily="34" charset="0"/>
                <a:ea typeface="Arial" panose="020B0604020202020204" pitchFamily="34" charset="0"/>
                <a:cs typeface="Times New Roman" panose="02020603050405020304" pitchFamily="18" charset="0"/>
              </a:rPr>
              <a:t>đầ</a:t>
            </a:r>
            <a:r>
              <a:rPr lang="vi-VN" sz="7200" b="1" kern="100" dirty="0">
                <a:effectLst/>
                <a:latin typeface="Script MT Bold" panose="03040602040607080904" pitchFamily="66" charset="0"/>
                <a:ea typeface="Arial" panose="020B0604020202020204" pitchFamily="34" charset="0"/>
                <a:cs typeface="Times New Roman" panose="02020603050405020304" pitchFamily="18" charset="0"/>
              </a:rPr>
              <a:t>m sen</a:t>
            </a:r>
            <a:endParaRPr lang="vi-VN" sz="7200" b="1"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52E9855-6E58-1A4D-1490-75972DF85BE7}"/>
              </a:ext>
            </a:extLst>
          </p:cNvPr>
          <p:cNvSpPr txBox="1"/>
          <p:nvPr/>
        </p:nvSpPr>
        <p:spPr>
          <a:xfrm>
            <a:off x="8668108" y="2752786"/>
            <a:ext cx="3641271" cy="592726"/>
          </a:xfrm>
          <a:prstGeom prst="rect">
            <a:avLst/>
          </a:prstGeom>
          <a:noFill/>
        </p:spPr>
        <p:txBody>
          <a:bodyPr wrap="square">
            <a:spAutoFit/>
          </a:bodyPr>
          <a:lstStyle/>
          <a:p>
            <a:pPr algn="ctr">
              <a:lnSpc>
                <a:spcPct val="107000"/>
              </a:lnSpc>
              <a:spcAft>
                <a:spcPts val="800"/>
              </a:spcAft>
            </a:pPr>
            <a:r>
              <a:rPr lang="vi-VN" sz="3200" kern="100" dirty="0">
                <a:effectLst/>
                <a:latin typeface="Script MT Bold" panose="03040602040607080904" pitchFamily="66" charset="0"/>
                <a:ea typeface="Arial" panose="020B0604020202020204" pitchFamily="34" charset="0"/>
                <a:cs typeface="Times New Roman" panose="02020603050405020304" pitchFamily="18" charset="0"/>
              </a:rPr>
              <a:t>~ Chu T</a:t>
            </a:r>
            <a:r>
              <a:rPr lang="vi-VN" sz="3200" kern="100" dirty="0">
                <a:effectLst/>
                <a:latin typeface="Calibri" panose="020F0502020204030204" pitchFamily="34" charset="0"/>
                <a:ea typeface="Arial" panose="020B0604020202020204" pitchFamily="34" charset="0"/>
                <a:cs typeface="Times New Roman" panose="02020603050405020304" pitchFamily="18" charset="0"/>
              </a:rPr>
              <a:t>ự</a:t>
            </a:r>
            <a:r>
              <a:rPr lang="vi-VN" sz="3200" kern="100" dirty="0">
                <a:effectLst/>
                <a:latin typeface="Script MT Bold" panose="03040602040607080904" pitchFamily="66" charset="0"/>
                <a:ea typeface="Arial" panose="020B0604020202020204" pitchFamily="34" charset="0"/>
                <a:cs typeface="Times New Roman" panose="02020603050405020304" pitchFamily="18" charset="0"/>
              </a:rPr>
              <a:t> Thanh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FC2E9292-A9DA-573F-7C29-93D590369E8C}"/>
              </a:ext>
            </a:extLst>
          </p:cNvPr>
          <p:cNvSpPr txBox="1"/>
          <p:nvPr/>
        </p:nvSpPr>
        <p:spPr>
          <a:xfrm>
            <a:off x="233261" y="810903"/>
            <a:ext cx="5760098" cy="685124"/>
          </a:xfrm>
          <a:prstGeom prst="rect">
            <a:avLst/>
          </a:prstGeom>
          <a:noFill/>
        </p:spPr>
        <p:txBody>
          <a:bodyPr wrap="square">
            <a:spAutoFit/>
          </a:bodyPr>
          <a:lstStyle/>
          <a:p>
            <a:pPr algn="ctr">
              <a:lnSpc>
                <a:spcPct val="107000"/>
              </a:lnSpc>
              <a:spcAft>
                <a:spcPts val="800"/>
              </a:spcAft>
            </a:pP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Đọ</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c m</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ở</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 r</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ộ</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ng theo th</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ể</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 lo</a:t>
            </a:r>
            <a:r>
              <a:rPr lang="vi-VN" sz="3600" b="1" kern="100" dirty="0">
                <a:effectLst/>
                <a:latin typeface="Calibri" panose="020F0502020204030204" pitchFamily="34" charset="0"/>
                <a:ea typeface="Arial" panose="020B0604020202020204" pitchFamily="34" charset="0"/>
                <a:cs typeface="Times New Roman" panose="02020603050405020304" pitchFamily="18" charset="0"/>
              </a:rPr>
              <a:t>ạ</a:t>
            </a:r>
            <a:r>
              <a:rPr lang="vi-VN" sz="3600" b="1" kern="100" dirty="0">
                <a:effectLst/>
                <a:latin typeface="Viner Hand ITC" panose="03070502030502020203" pitchFamily="66" charset="0"/>
                <a:ea typeface="Arial" panose="020B0604020202020204" pitchFamily="34" charset="0"/>
                <a:cs typeface="Times New Roman" panose="02020603050405020304" pitchFamily="18" charset="0"/>
              </a:rPr>
              <a:t>i</a:t>
            </a:r>
            <a:endParaRPr lang="vi-VN" sz="1400" b="1" kern="1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3" name="Group 21383">
            <a:extLst>
              <a:ext uri="{FF2B5EF4-FFF2-40B4-BE49-F238E27FC236}">
                <a16:creationId xmlns:a16="http://schemas.microsoft.com/office/drawing/2014/main" id="{AD1934F6-1E8A-DB8A-FA2A-72715591A0A5}"/>
              </a:ext>
            </a:extLst>
          </p:cNvPr>
          <p:cNvGrpSpPr/>
          <p:nvPr/>
        </p:nvGrpSpPr>
        <p:grpSpPr>
          <a:xfrm>
            <a:off x="0" y="-89131"/>
            <a:ext cx="12192000" cy="915758"/>
            <a:chOff x="0" y="15240"/>
            <a:chExt cx="12192000" cy="915966"/>
          </a:xfrm>
        </p:grpSpPr>
        <p:sp>
          <p:nvSpPr>
            <p:cNvPr id="34" name="Shape 21384">
              <a:extLst>
                <a:ext uri="{FF2B5EF4-FFF2-40B4-BE49-F238E27FC236}">
                  <a16:creationId xmlns:a16="http://schemas.microsoft.com/office/drawing/2014/main" id="{41B3BE49-09AE-E6C2-5A0B-29F5F84892D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5" name="Rectangle 21387">
              <a:extLst>
                <a:ext uri="{FF2B5EF4-FFF2-40B4-BE49-F238E27FC236}">
                  <a16:creationId xmlns:a16="http://schemas.microsoft.com/office/drawing/2014/main" id="{2B73078D-CA32-BC92-8CFB-899A9617D676}"/>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21389">
              <a:extLst>
                <a:ext uri="{FF2B5EF4-FFF2-40B4-BE49-F238E27FC236}">
                  <a16:creationId xmlns:a16="http://schemas.microsoft.com/office/drawing/2014/main" id="{EE86FBDD-6F5B-BDE5-608D-1B7690A39024}"/>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Shape 21385">
              <a:extLst>
                <a:ext uri="{FF2B5EF4-FFF2-40B4-BE49-F238E27FC236}">
                  <a16:creationId xmlns:a16="http://schemas.microsoft.com/office/drawing/2014/main" id="{570BAF12-4B86-2144-ECA4-B6A58207C687}"/>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8" name="Shape 23260">
              <a:extLst>
                <a:ext uri="{FF2B5EF4-FFF2-40B4-BE49-F238E27FC236}">
                  <a16:creationId xmlns:a16="http://schemas.microsoft.com/office/drawing/2014/main" id="{A76AE869-B5F3-1013-BADA-C7CE2598204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39" name="Rectangle 21392">
              <a:extLst>
                <a:ext uri="{FF2B5EF4-FFF2-40B4-BE49-F238E27FC236}">
                  <a16:creationId xmlns:a16="http://schemas.microsoft.com/office/drawing/2014/main" id="{185ED10A-EA00-C855-EB4B-334784E6842F}"/>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 ĐIỆP TỪ THIÊN NHIÊN</a:t>
              </a:r>
            </a:p>
          </p:txBody>
        </p:sp>
        <p:pic>
          <p:nvPicPr>
            <p:cNvPr id="40" name="Picture 21386">
              <a:extLst>
                <a:ext uri="{FF2B5EF4-FFF2-40B4-BE49-F238E27FC236}">
                  <a16:creationId xmlns:a16="http://schemas.microsoft.com/office/drawing/2014/main" id="{3E08C063-42D3-455B-109F-423E14AA91A7}"/>
                </a:ext>
              </a:extLst>
            </p:cNvPr>
            <p:cNvPicPr/>
            <p:nvPr/>
          </p:nvPicPr>
          <p:blipFill>
            <a:blip r:embed="rId4"/>
            <a:stretch>
              <a:fillRect/>
            </a:stretch>
          </p:blipFill>
          <p:spPr>
            <a:xfrm>
              <a:off x="11270488" y="149352"/>
              <a:ext cx="911352" cy="725424"/>
            </a:xfrm>
            <a:prstGeom prst="rect">
              <a:avLst/>
            </a:prstGeom>
          </p:spPr>
        </p:pic>
        <p:sp>
          <p:nvSpPr>
            <p:cNvPr id="41" name="Rectangle 21388">
              <a:extLst>
                <a:ext uri="{FF2B5EF4-FFF2-40B4-BE49-F238E27FC236}">
                  <a16:creationId xmlns:a16="http://schemas.microsoft.com/office/drawing/2014/main" id="{11532F8D-39E6-B623-9AE1-4C70FD51E3D9}"/>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21390">
              <a:extLst>
                <a:ext uri="{FF2B5EF4-FFF2-40B4-BE49-F238E27FC236}">
                  <a16:creationId xmlns:a16="http://schemas.microsoft.com/office/drawing/2014/main" id="{5FB2C603-6D3E-21B7-F8D9-9C4EFA54903F}"/>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Shape 23274">
              <a:extLst>
                <a:ext uri="{FF2B5EF4-FFF2-40B4-BE49-F238E27FC236}">
                  <a16:creationId xmlns:a16="http://schemas.microsoft.com/office/drawing/2014/main" id="{02049278-32B0-8CE5-9B60-924E347E8DC3}"/>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44" name="Rectangle 21394">
              <a:extLst>
                <a:ext uri="{FF2B5EF4-FFF2-40B4-BE49-F238E27FC236}">
                  <a16:creationId xmlns:a16="http://schemas.microsoft.com/office/drawing/2014/main" id="{073C2861-EE5A-6CD1-3381-48CA3596A523}"/>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51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100297" y="1197157"/>
            <a:ext cx="6095221" cy="3278333"/>
          </a:xfrm>
          <a:prstGeom prst="rect">
            <a:avLst/>
          </a:prstGeom>
          <a:noFill/>
        </p:spPr>
        <p:txBody>
          <a:bodyPr wrap="square">
            <a:spAutoFit/>
          </a:bodyPr>
          <a:lstStyle/>
          <a:p>
            <a:pPr marL="635" indent="-6350" algn="ctr">
              <a:lnSpc>
                <a:spcPct val="111000"/>
              </a:lnSpc>
              <a:spcAft>
                <a:spcPts val="685"/>
              </a:spcAft>
            </a:pPr>
            <a:r>
              <a:rPr lang="vi-VN" sz="7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p>
          <a:p>
            <a:pPr marL="635" indent="-6350" algn="ctr">
              <a:lnSpc>
                <a:spcPct val="111000"/>
              </a:lnSpc>
              <a:spcAft>
                <a:spcPts val="685"/>
              </a:spcAft>
            </a:pPr>
            <a:r>
              <a:rPr lang="vi-VN" sz="5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a:t>
            </a:r>
          </a:p>
          <a:p>
            <a:pPr marL="635" indent="-6350" algn="ctr">
              <a:lnSpc>
                <a:spcPct val="111000"/>
              </a:lnSpc>
              <a:spcAft>
                <a:spcPts val="685"/>
              </a:spcAft>
            </a:pPr>
            <a:r>
              <a:rPr lang="vi-VN" sz="5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 QUÁT </a:t>
            </a:r>
            <a:endParaRPr lang="vi-VN" sz="5400" kern="100" dirty="0">
              <a:solidFill>
                <a:srgbClr val="000000"/>
              </a:solidFill>
              <a:effectLst/>
              <a:latin typeface="Times New Roman" panose="02020603050405020304" pitchFamily="18" charset="0"/>
              <a:ea typeface="Times New Roman" panose="02020603050405020304" pitchFamily="18" charset="0"/>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6034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822430"/>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3">
            <a:extLst>
              <a:ext uri="{FF2B5EF4-FFF2-40B4-BE49-F238E27FC236}">
                <a16:creationId xmlns:a16="http://schemas.microsoft.com/office/drawing/2014/main" id="{00E2B1CE-5893-A28B-E1C2-FDC98104FF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a:fillRect/>
          </a:stretch>
        </p:blipFill>
        <p:spPr bwMode="auto">
          <a:xfrm>
            <a:off x="-61468" y="2636280"/>
            <a:ext cx="3196552" cy="4304352"/>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5">
            <a:extLst>
              <a:ext uri="{FF2B5EF4-FFF2-40B4-BE49-F238E27FC236}">
                <a16:creationId xmlns:a16="http://schemas.microsoft.com/office/drawing/2014/main" id="{16BD06BC-1B92-790D-2F3A-B41307AEF29A}"/>
              </a:ext>
            </a:extLst>
          </p:cNvPr>
          <p:cNvSpPr/>
          <p:nvPr/>
        </p:nvSpPr>
        <p:spPr>
          <a:xfrm rot="329286">
            <a:off x="4273045" y="2353980"/>
            <a:ext cx="6554660" cy="3853900"/>
          </a:xfrm>
          <a:prstGeom prst="cloudCallout">
            <a:avLst>
              <a:gd name="adj1" fmla="val -74641"/>
              <a:gd name="adj2" fmla="val 43613"/>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TextBox 6">
            <a:extLst>
              <a:ext uri="{FF2B5EF4-FFF2-40B4-BE49-F238E27FC236}">
                <a16:creationId xmlns:a16="http://schemas.microsoft.com/office/drawing/2014/main" id="{B310FB67-FE77-7C27-F663-8306A121C49D}"/>
              </a:ext>
            </a:extLst>
          </p:cNvPr>
          <p:cNvSpPr txBox="1"/>
          <p:nvPr/>
        </p:nvSpPr>
        <p:spPr>
          <a:xfrm>
            <a:off x="4943107" y="3023628"/>
            <a:ext cx="5283244" cy="2677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chemeClr val="bg1"/>
                </a:solidFill>
                <a:latin typeface="Times New Roman" panose="02020603050405020304" pitchFamily="18" charset="0"/>
                <a:cs typeface="Times New Roman" panose="02020603050405020304" pitchFamily="18" charset="0"/>
              </a:rPr>
              <a:t>Dựa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cước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chú</a:t>
            </a:r>
            <a:r>
              <a:rPr lang="en-US" sz="2800" b="1" dirty="0">
                <a:solidFill>
                  <a:schemeClr val="bg1"/>
                </a:solidFill>
                <a:latin typeface="Times New Roman" panose="02020603050405020304" pitchFamily="18" charset="0"/>
                <a:cs typeface="Times New Roman" panose="02020603050405020304" pitchFamily="18" charset="0"/>
              </a:rPr>
              <a:t> ở SGK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nội</a:t>
            </a:r>
            <a:r>
              <a:rPr lang="en-US" sz="2800" b="1" dirty="0">
                <a:solidFill>
                  <a:schemeClr val="bg1"/>
                </a:solidFill>
                <a:latin typeface="Times New Roman" panose="02020603050405020304" pitchFamily="18" charset="0"/>
                <a:cs typeface="Times New Roman" panose="02020603050405020304" pitchFamily="18" charset="0"/>
              </a:rPr>
              <a:t> dung </a:t>
            </a:r>
            <a:r>
              <a:rPr lang="en-US" sz="2800" b="1" dirty="0" err="1">
                <a:solidFill>
                  <a:schemeClr val="bg1"/>
                </a:solidFill>
                <a:latin typeface="Times New Roman" panose="02020603050405020304" pitchFamily="18" charset="0"/>
                <a:cs typeface="Times New Roman" panose="02020603050405020304" pitchFamily="18" charset="0"/>
              </a:rPr>
              <a:t>tìm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hiểu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chia </a:t>
            </a:r>
            <a:r>
              <a:rPr lang="en-US" sz="2800" b="1" dirty="0" err="1">
                <a:solidFill>
                  <a:schemeClr val="bg1"/>
                </a:solidFill>
                <a:latin typeface="Times New Roman" panose="02020603050405020304" pitchFamily="18" charset="0"/>
                <a:cs typeface="Times New Roman" panose="02020603050405020304" pitchFamily="18" charset="0"/>
              </a:rPr>
              <a:t>sẻ</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thông</a:t>
            </a:r>
            <a:r>
              <a:rPr lang="en-US" sz="2800" b="1" dirty="0">
                <a:solidFill>
                  <a:schemeClr val="bg1"/>
                </a:solidFill>
                <a:latin typeface="Times New Roman" panose="02020603050405020304" pitchFamily="18" charset="0"/>
                <a:cs typeface="Times New Roman" panose="02020603050405020304" pitchFamily="18" charset="0"/>
              </a:rPr>
              <a:t> tin </a:t>
            </a:r>
            <a:r>
              <a:rPr lang="en-US" sz="2800" b="1" dirty="0" err="1">
                <a:solidFill>
                  <a:schemeClr val="bg1"/>
                </a:solidFill>
                <a:latin typeface="Times New Roman" panose="02020603050405020304" pitchFamily="18" charset="0"/>
                <a:cs typeface="Times New Roman" panose="02020603050405020304" pitchFamily="18" charset="0"/>
              </a:rPr>
              <a:t>cơ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quan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đến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giả</a:t>
            </a:r>
            <a:r>
              <a:rPr lang="en-US" sz="2800" b="1" dirty="0">
                <a:solidFill>
                  <a:schemeClr val="bg1"/>
                </a:solidFill>
                <a:latin typeface="Times New Roman" panose="02020603050405020304" pitchFamily="18" charset="0"/>
                <a:cs typeface="Times New Roman" panose="02020603050405020304" pitchFamily="18" charset="0"/>
              </a:rPr>
              <a:t> Chu </a:t>
            </a:r>
            <a:r>
              <a:rPr lang="en-US" sz="2800" b="1" dirty="0" err="1">
                <a:solidFill>
                  <a:schemeClr val="bg1"/>
                </a:solidFill>
                <a:latin typeface="Times New Roman" panose="02020603050405020304" pitchFamily="18" charset="0"/>
                <a:cs typeface="Times New Roman" panose="02020603050405020304" pitchFamily="18" charset="0"/>
              </a:rPr>
              <a:t>Tự</a:t>
            </a:r>
            <a:r>
              <a:rPr lang="en-US" sz="2800" b="1" dirty="0">
                <a:solidFill>
                  <a:schemeClr val="bg1"/>
                </a:solidFill>
                <a:latin typeface="Times New Roman" panose="02020603050405020304" pitchFamily="18" charset="0"/>
                <a:cs typeface="Times New Roman" panose="02020603050405020304" pitchFamily="18" charset="0"/>
              </a:rPr>
              <a:t> Thanh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phầm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Trăng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đầm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sen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536808" y="1351767"/>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536808" y="1983238"/>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8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747782"/>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135591" y="1239800"/>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135591" y="1796623"/>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组合 28">
            <a:extLst>
              <a:ext uri="{FF2B5EF4-FFF2-40B4-BE49-F238E27FC236}">
                <a16:creationId xmlns:a16="http://schemas.microsoft.com/office/drawing/2014/main" id="{8F5D903F-CEFD-AA72-770B-12290A89A702}"/>
              </a:ext>
            </a:extLst>
          </p:cNvPr>
          <p:cNvGrpSpPr/>
          <p:nvPr/>
        </p:nvGrpSpPr>
        <p:grpSpPr>
          <a:xfrm>
            <a:off x="186612" y="2355156"/>
            <a:ext cx="3595339" cy="4154084"/>
            <a:chOff x="1341580" y="977470"/>
            <a:chExt cx="4154084" cy="4154084"/>
          </a:xfrm>
        </p:grpSpPr>
        <p:sp>
          <p:nvSpPr>
            <p:cNvPr id="30" name="椭圆 23">
              <a:extLst>
                <a:ext uri="{FF2B5EF4-FFF2-40B4-BE49-F238E27FC236}">
                  <a16:creationId xmlns:a16="http://schemas.microsoft.com/office/drawing/2014/main" id="{630766AC-BB78-2E7E-3052-82562F8AE0E4}"/>
                </a:ext>
              </a:extLst>
            </p:cNvPr>
            <p:cNvSpPr/>
            <p:nvPr/>
          </p:nvSpPr>
          <p:spPr>
            <a:xfrm>
              <a:off x="1341580" y="1216141"/>
              <a:ext cx="3790191" cy="3656908"/>
            </a:xfrm>
            <a:prstGeom prst="ellipse">
              <a:avLst/>
            </a:prstGeom>
            <a:noFill/>
            <a:ln w="25400" cap="flat" cmpd="sng" algn="ctr">
              <a:solidFill>
                <a:srgbClr val="548235"/>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a:ea typeface="等线" panose="020B0503020204020204" pitchFamily="2" charset="-122"/>
                <a:cs typeface="+mn-cs"/>
              </a:endParaRPr>
            </a:p>
          </p:txBody>
        </p:sp>
        <p:sp>
          <p:nvSpPr>
            <p:cNvPr id="31" name="弧形 24">
              <a:extLst>
                <a:ext uri="{FF2B5EF4-FFF2-40B4-BE49-F238E27FC236}">
                  <a16:creationId xmlns:a16="http://schemas.microsoft.com/office/drawing/2014/main" id="{113C270D-EEE0-37A0-1B8B-207C9B9D5C9A}"/>
                </a:ext>
              </a:extLst>
            </p:cNvPr>
            <p:cNvSpPr/>
            <p:nvPr/>
          </p:nvSpPr>
          <p:spPr>
            <a:xfrm>
              <a:off x="1341580" y="977470"/>
              <a:ext cx="4154084" cy="4154084"/>
            </a:xfrm>
            <a:prstGeom prst="arc">
              <a:avLst>
                <a:gd name="adj1" fmla="val 16200000"/>
                <a:gd name="adj2" fmla="val 5344109"/>
              </a:avLst>
            </a:prstGeom>
            <a:noFill/>
            <a:ln w="25400" cap="flat" cmpd="sng" algn="ctr">
              <a:solidFill>
                <a:srgbClr val="548235"/>
              </a:solidFill>
              <a:prstDash val="sysDash"/>
              <a:miter lim="800000"/>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等线"/>
                <a:ea typeface="等线" panose="020B0503020204020204" pitchFamily="2" charset="-122"/>
                <a:cs typeface="+mn-cs"/>
              </a:endParaRPr>
            </a:p>
          </p:txBody>
        </p:sp>
      </p:grpSp>
      <p:sp>
        <p:nvSpPr>
          <p:cNvPr id="16" name="文本框 3">
            <a:extLst>
              <a:ext uri="{FF2B5EF4-FFF2-40B4-BE49-F238E27FC236}">
                <a16:creationId xmlns:a16="http://schemas.microsoft.com/office/drawing/2014/main" id="{0F3A2FC8-DCC8-A4E9-9C83-971AAA8EEBD8}"/>
              </a:ext>
            </a:extLst>
          </p:cNvPr>
          <p:cNvSpPr txBox="1">
            <a:spLocks noChangeArrowheads="1"/>
          </p:cNvSpPr>
          <p:nvPr/>
        </p:nvSpPr>
        <p:spPr bwMode="auto">
          <a:xfrm>
            <a:off x="404814" y="6291902"/>
            <a:ext cx="3002060" cy="584775"/>
          </a:xfrm>
          <a:prstGeom prst="rect">
            <a:avLst/>
          </a:prstGeom>
          <a:solidFill>
            <a:schemeClr val="tx1"/>
          </a:solidFill>
          <a:ln>
            <a:noFill/>
          </a:ln>
          <a:effectLst>
            <a:outerShdw blurRad="57150" dist="19050" dir="5400000" algn="ctr" rotWithShape="0">
              <a:srgbClr val="000000">
                <a:alpha val="63000"/>
              </a:srgbClr>
            </a:outerShdw>
          </a:effec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dirty="0">
                <a:solidFill>
                  <a:sysClr val="windowText" lastClr="000000"/>
                </a:solidFill>
                <a:latin typeface="Times New Roman" panose="02020603050405020304" pitchFamily="18" charset="0"/>
                <a:ea typeface="站酷高端黑" pitchFamily="2" charset="-122"/>
                <a:cs typeface="Times New Roman" panose="02020603050405020304" pitchFamily="18" charset="0"/>
              </a:rPr>
              <a:t>Chu </a:t>
            </a:r>
            <a:r>
              <a:rPr lang="en-US" altLang="zh-CN" sz="3200" b="1" dirty="0" err="1">
                <a:solidFill>
                  <a:sysClr val="windowText" lastClr="000000"/>
                </a:solidFill>
                <a:latin typeface="Times New Roman" panose="02020603050405020304" pitchFamily="18" charset="0"/>
                <a:ea typeface="站酷高端黑" pitchFamily="2" charset="-122"/>
                <a:cs typeface="Times New Roman" panose="02020603050405020304" pitchFamily="18" charset="0"/>
              </a:rPr>
              <a:t>Tự</a:t>
            </a:r>
            <a:r>
              <a:rPr lang="en-US" altLang="zh-CN" sz="3200" b="1" dirty="0">
                <a:solidFill>
                  <a:sysClr val="windowText" lastClr="000000"/>
                </a:solidFill>
                <a:latin typeface="Times New Roman" panose="02020603050405020304" pitchFamily="18" charset="0"/>
                <a:ea typeface="站酷高端黑" pitchFamily="2" charset="-122"/>
                <a:cs typeface="Times New Roman" panose="02020603050405020304" pitchFamily="18" charset="0"/>
              </a:rPr>
              <a:t> Thanh</a:t>
            </a:r>
            <a:endParaRPr kumimoji="0" lang="zh-CN" alt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站酷高端黑" pitchFamily="2" charset="-122"/>
              <a:cs typeface="Times New Roman" panose="02020603050405020304" pitchFamily="18" charset="0"/>
            </a:endParaRPr>
          </a:p>
        </p:txBody>
      </p:sp>
      <p:sp>
        <p:nvSpPr>
          <p:cNvPr id="25" name="文本框 2">
            <a:extLst>
              <a:ext uri="{FF2B5EF4-FFF2-40B4-BE49-F238E27FC236}">
                <a16:creationId xmlns:a16="http://schemas.microsoft.com/office/drawing/2014/main" id="{8CBB7B42-F3B3-B029-3356-7A9BFB9E1D4D}"/>
              </a:ext>
            </a:extLst>
          </p:cNvPr>
          <p:cNvSpPr txBox="1"/>
          <p:nvPr/>
        </p:nvSpPr>
        <p:spPr>
          <a:xfrm>
            <a:off x="3463812" y="2338428"/>
            <a:ext cx="8541576"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Chu Tự Thanh (1891 – 1948), tên khai sinh là Chu Tự Hoa, người Dương Châu, tỉnh Giang Tô, Trung Quốc.</a:t>
            </a:r>
            <a:endParaRPr lang="en-US" sz="2800" dirty="0">
              <a:latin typeface="Times New Roman" panose="02020603050405020304" pitchFamily="18" charset="0"/>
            </a:endParaRPr>
          </a:p>
        </p:txBody>
      </p:sp>
      <p:pic>
        <p:nvPicPr>
          <p:cNvPr id="1026" name="Picture 2">
            <a:extLst>
              <a:ext uri="{FF2B5EF4-FFF2-40B4-BE49-F238E27FC236}">
                <a16:creationId xmlns:a16="http://schemas.microsoft.com/office/drawing/2014/main" id="{8C90E65D-06A1-B82A-39C4-A8767FC72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61" y="2665310"/>
            <a:ext cx="3104151" cy="3533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文本框 2">
            <a:extLst>
              <a:ext uri="{FF2B5EF4-FFF2-40B4-BE49-F238E27FC236}">
                <a16:creationId xmlns:a16="http://schemas.microsoft.com/office/drawing/2014/main" id="{A3711203-B83B-315D-6AAD-B1BCDF78E345}"/>
              </a:ext>
            </a:extLst>
          </p:cNvPr>
          <p:cNvSpPr txBox="1"/>
          <p:nvPr/>
        </p:nvSpPr>
        <p:spPr>
          <a:xfrm>
            <a:off x="4002259" y="3634280"/>
            <a:ext cx="8003129" cy="523220"/>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Con người chính trực thẳng thắn, yêu ghét rõ ràng.</a:t>
            </a:r>
            <a:endParaRPr lang="en-US" sz="2800" dirty="0">
              <a:latin typeface="Times New Roman" panose="02020603050405020304" pitchFamily="18" charset="0"/>
            </a:endParaRPr>
          </a:p>
        </p:txBody>
      </p:sp>
      <p:sp>
        <p:nvSpPr>
          <p:cNvPr id="47" name="文本框 2">
            <a:extLst>
              <a:ext uri="{FF2B5EF4-FFF2-40B4-BE49-F238E27FC236}">
                <a16:creationId xmlns:a16="http://schemas.microsoft.com/office/drawing/2014/main" id="{863A4C44-337E-CB1E-5A3C-0505879BE4E3}"/>
              </a:ext>
            </a:extLst>
          </p:cNvPr>
          <p:cNvSpPr txBox="1"/>
          <p:nvPr/>
        </p:nvSpPr>
        <p:spPr>
          <a:xfrm>
            <a:off x="4002259" y="4539571"/>
            <a:ext cx="8003129"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Là nhân sĩ yêu nước nổi tiếng, được đánh giá rất cao và được độc giả ưu ái gọi là “</a:t>
            </a:r>
            <a:r>
              <a:rPr lang="vi-VN" sz="2800" i="1" dirty="0">
                <a:latin typeface="Times New Roman" panose="02020603050405020304" pitchFamily="18" charset="0"/>
              </a:rPr>
              <a:t>mĩ văn</a:t>
            </a:r>
            <a:r>
              <a:rPr lang="vi-VN" sz="2800" dirty="0">
                <a:latin typeface="Times New Roman" panose="02020603050405020304" pitchFamily="18" charset="0"/>
              </a:rPr>
              <a:t>”.</a:t>
            </a:r>
            <a:endParaRPr lang="en-US" sz="2800" dirty="0">
              <a:latin typeface="Times New Roman" panose="02020603050405020304" pitchFamily="18" charset="0"/>
            </a:endParaRPr>
          </a:p>
        </p:txBody>
      </p:sp>
      <p:sp>
        <p:nvSpPr>
          <p:cNvPr id="48" name="文本框 2">
            <a:extLst>
              <a:ext uri="{FF2B5EF4-FFF2-40B4-BE49-F238E27FC236}">
                <a16:creationId xmlns:a16="http://schemas.microsoft.com/office/drawing/2014/main" id="{948BF60B-29DC-FFCD-E677-5F6CF9BD87C3}"/>
              </a:ext>
            </a:extLst>
          </p:cNvPr>
          <p:cNvSpPr txBox="1"/>
          <p:nvPr/>
        </p:nvSpPr>
        <p:spPr>
          <a:xfrm>
            <a:off x="3463812" y="5718278"/>
            <a:ext cx="8541576" cy="954107"/>
          </a:xfrm>
          <a:prstGeom prst="rect">
            <a:avLst/>
          </a:prstGeom>
          <a:noFill/>
          <a:ln w="9525" cap="flat" cmpd="sng" algn="ctr">
            <a:solidFill>
              <a:srgbClr val="54823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rPr>
              <a:t>Sở trường: tản văn; những bài tả văn đặc sắc: </a:t>
            </a:r>
            <a:r>
              <a:rPr lang="vi-VN" sz="2800" i="1" dirty="0">
                <a:latin typeface="Times New Roman" panose="02020603050405020304" pitchFamily="18" charset="0"/>
              </a:rPr>
              <a:t>Tấm lưng</a:t>
            </a:r>
            <a:r>
              <a:rPr lang="vi-VN" sz="2800" dirty="0">
                <a:latin typeface="Times New Roman" panose="02020603050405020304" pitchFamily="18" charset="0"/>
              </a:rPr>
              <a:t>, </a:t>
            </a:r>
            <a:r>
              <a:rPr lang="vi-VN" sz="2800" i="1" dirty="0">
                <a:latin typeface="Times New Roman" panose="02020603050405020304" pitchFamily="18" charset="0"/>
              </a:rPr>
              <a:t>Trăng sáng trên đầm sen</a:t>
            </a:r>
            <a:r>
              <a:rPr lang="vi-VN" sz="2800" dirty="0">
                <a:latin typeface="Times New Roman" panose="02020603050405020304" pitchFamily="18" charset="0"/>
              </a:rPr>
              <a:t>, </a:t>
            </a:r>
            <a:r>
              <a:rPr lang="vi-VN" sz="2800" i="1" dirty="0">
                <a:latin typeface="Times New Roman" panose="02020603050405020304" pitchFamily="18" charset="0"/>
              </a:rPr>
              <a:t>Màu xanh</a:t>
            </a:r>
            <a:r>
              <a:rPr lang="vi-VN" sz="2800" dirty="0">
                <a:latin typeface="Times New Roman" panose="02020603050405020304" pitchFamily="18" charset="0"/>
              </a:rPr>
              <a:t>,…</a:t>
            </a:r>
            <a:endParaRPr lang="en-US" sz="2800" dirty="0">
              <a:latin typeface="Times New Roman" panose="02020603050405020304" pitchFamily="18" charset="0"/>
            </a:endParaRPr>
          </a:p>
        </p:txBody>
      </p:sp>
      <p:sp>
        <p:nvSpPr>
          <p:cNvPr id="49" name="椭圆 1">
            <a:extLst>
              <a:ext uri="{FF2B5EF4-FFF2-40B4-BE49-F238E27FC236}">
                <a16:creationId xmlns:a16="http://schemas.microsoft.com/office/drawing/2014/main" id="{8566A913-4AF1-ACF8-10B8-95043B24067E}"/>
              </a:ext>
            </a:extLst>
          </p:cNvPr>
          <p:cNvSpPr/>
          <p:nvPr/>
        </p:nvSpPr>
        <p:spPr>
          <a:xfrm>
            <a:off x="2845837" y="2515671"/>
            <a:ext cx="444457" cy="516778"/>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1</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0" name="椭圆 7">
            <a:extLst>
              <a:ext uri="{FF2B5EF4-FFF2-40B4-BE49-F238E27FC236}">
                <a16:creationId xmlns:a16="http://schemas.microsoft.com/office/drawing/2014/main" id="{FDD72017-DF7D-341C-8FBE-5017C27C753A}"/>
              </a:ext>
            </a:extLst>
          </p:cNvPr>
          <p:cNvSpPr/>
          <p:nvPr/>
        </p:nvSpPr>
        <p:spPr>
          <a:xfrm>
            <a:off x="3467003" y="3632798"/>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2</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1" name="椭圆 12">
            <a:extLst>
              <a:ext uri="{FF2B5EF4-FFF2-40B4-BE49-F238E27FC236}">
                <a16:creationId xmlns:a16="http://schemas.microsoft.com/office/drawing/2014/main" id="{8560525B-C837-D422-7EDE-94DAA965B78F}"/>
              </a:ext>
            </a:extLst>
          </p:cNvPr>
          <p:cNvSpPr/>
          <p:nvPr/>
        </p:nvSpPr>
        <p:spPr>
          <a:xfrm>
            <a:off x="3467003" y="4749925"/>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3</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52" name="椭圆 17">
            <a:extLst>
              <a:ext uri="{FF2B5EF4-FFF2-40B4-BE49-F238E27FC236}">
                <a16:creationId xmlns:a16="http://schemas.microsoft.com/office/drawing/2014/main" id="{0F90A319-6CD9-D98A-19A0-FC7296B80261}"/>
              </a:ext>
            </a:extLst>
          </p:cNvPr>
          <p:cNvSpPr/>
          <p:nvPr/>
        </p:nvSpPr>
        <p:spPr>
          <a:xfrm>
            <a:off x="2968547" y="5789215"/>
            <a:ext cx="461655"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4</a:t>
            </a:r>
            <a:endParaRPr kumimoji="0" lang="zh-CN" altLang="en-US" sz="2400" b="0" i="0" u="none" strike="noStrike" kern="1200" cap="none" spc="0" normalizeH="0" baseline="0" noProof="0" dirty="0">
              <a:ln>
                <a:noFill/>
              </a:ln>
              <a:solidFill>
                <a:srgbClr val="548235"/>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1044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fltVal val="0"/>
                                          </p:val>
                                        </p:tav>
                                        <p:tav tm="100000">
                                          <p:val>
                                            <p:strVal val="#ppt_w"/>
                                          </p:val>
                                        </p:tav>
                                      </p:tavLst>
                                    </p:anim>
                                    <p:anim calcmode="lin" valueType="num">
                                      <p:cBhvr>
                                        <p:cTn id="19" dur="1000" fill="hold"/>
                                        <p:tgtEl>
                                          <p:spTgt spid="49"/>
                                        </p:tgtEl>
                                        <p:attrNameLst>
                                          <p:attrName>ppt_h</p:attrName>
                                        </p:attrNameLst>
                                      </p:cBhvr>
                                      <p:tavLst>
                                        <p:tav tm="0">
                                          <p:val>
                                            <p:fltVal val="0"/>
                                          </p:val>
                                        </p:tav>
                                        <p:tav tm="100000">
                                          <p:val>
                                            <p:strVal val="#ppt_h"/>
                                          </p:val>
                                        </p:tav>
                                      </p:tavLst>
                                    </p:anim>
                                    <p:anim calcmode="lin" valueType="num">
                                      <p:cBhvr>
                                        <p:cTn id="20" dur="1000" fill="hold"/>
                                        <p:tgtEl>
                                          <p:spTgt spid="49"/>
                                        </p:tgtEl>
                                        <p:attrNameLst>
                                          <p:attrName>style.rotation</p:attrName>
                                        </p:attrNameLst>
                                      </p:cBhvr>
                                      <p:tavLst>
                                        <p:tav tm="0">
                                          <p:val>
                                            <p:fltVal val="90"/>
                                          </p:val>
                                        </p:tav>
                                        <p:tav tm="100000">
                                          <p:val>
                                            <p:fltVal val="0"/>
                                          </p:val>
                                        </p:tav>
                                      </p:tavLst>
                                    </p:anim>
                                    <p:animEffect transition="in" filter="fade">
                                      <p:cBhvr>
                                        <p:cTn id="21" dur="1000"/>
                                        <p:tgtEl>
                                          <p:spTgt spid="4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 calcmode="lin" valueType="num">
                                      <p:cBhvr>
                                        <p:cTn id="26" dur="1000" fill="hold"/>
                                        <p:tgtEl>
                                          <p:spTgt spid="25"/>
                                        </p:tgtEl>
                                        <p:attrNameLst>
                                          <p:attrName>style.rotation</p:attrName>
                                        </p:attrNameLst>
                                      </p:cBhvr>
                                      <p:tavLst>
                                        <p:tav tm="0">
                                          <p:val>
                                            <p:fltVal val="90"/>
                                          </p:val>
                                        </p:tav>
                                        <p:tav tm="100000">
                                          <p:val>
                                            <p:fltVal val="0"/>
                                          </p:val>
                                        </p:tav>
                                      </p:tavLst>
                                    </p:anim>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1000" fill="hold"/>
                                        <p:tgtEl>
                                          <p:spTgt spid="50"/>
                                        </p:tgtEl>
                                        <p:attrNameLst>
                                          <p:attrName>ppt_w</p:attrName>
                                        </p:attrNameLst>
                                      </p:cBhvr>
                                      <p:tavLst>
                                        <p:tav tm="0">
                                          <p:val>
                                            <p:fltVal val="0"/>
                                          </p:val>
                                        </p:tav>
                                        <p:tav tm="100000">
                                          <p:val>
                                            <p:strVal val="#ppt_w"/>
                                          </p:val>
                                        </p:tav>
                                      </p:tavLst>
                                    </p:anim>
                                    <p:anim calcmode="lin" valueType="num">
                                      <p:cBhvr>
                                        <p:cTn id="33" dur="1000" fill="hold"/>
                                        <p:tgtEl>
                                          <p:spTgt spid="50"/>
                                        </p:tgtEl>
                                        <p:attrNameLst>
                                          <p:attrName>ppt_h</p:attrName>
                                        </p:attrNameLst>
                                      </p:cBhvr>
                                      <p:tavLst>
                                        <p:tav tm="0">
                                          <p:val>
                                            <p:fltVal val="0"/>
                                          </p:val>
                                        </p:tav>
                                        <p:tav tm="100000">
                                          <p:val>
                                            <p:strVal val="#ppt_h"/>
                                          </p:val>
                                        </p:tav>
                                      </p:tavLst>
                                    </p:anim>
                                    <p:anim calcmode="lin" valueType="num">
                                      <p:cBhvr>
                                        <p:cTn id="34" dur="1000" fill="hold"/>
                                        <p:tgtEl>
                                          <p:spTgt spid="50"/>
                                        </p:tgtEl>
                                        <p:attrNameLst>
                                          <p:attrName>style.rotation</p:attrName>
                                        </p:attrNameLst>
                                      </p:cBhvr>
                                      <p:tavLst>
                                        <p:tav tm="0">
                                          <p:val>
                                            <p:fltVal val="90"/>
                                          </p:val>
                                        </p:tav>
                                        <p:tav tm="100000">
                                          <p:val>
                                            <p:fltVal val="0"/>
                                          </p:val>
                                        </p:tav>
                                      </p:tavLst>
                                    </p:anim>
                                    <p:animEffect transition="in" filter="fade">
                                      <p:cBhvr>
                                        <p:cTn id="35" dur="1000"/>
                                        <p:tgtEl>
                                          <p:spTgt spid="5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1000" fill="hold"/>
                                        <p:tgtEl>
                                          <p:spTgt spid="46"/>
                                        </p:tgtEl>
                                        <p:attrNameLst>
                                          <p:attrName>ppt_w</p:attrName>
                                        </p:attrNameLst>
                                      </p:cBhvr>
                                      <p:tavLst>
                                        <p:tav tm="0">
                                          <p:val>
                                            <p:fltVal val="0"/>
                                          </p:val>
                                        </p:tav>
                                        <p:tav tm="100000">
                                          <p:val>
                                            <p:strVal val="#ppt_w"/>
                                          </p:val>
                                        </p:tav>
                                      </p:tavLst>
                                    </p:anim>
                                    <p:anim calcmode="lin" valueType="num">
                                      <p:cBhvr>
                                        <p:cTn id="39" dur="1000" fill="hold"/>
                                        <p:tgtEl>
                                          <p:spTgt spid="46"/>
                                        </p:tgtEl>
                                        <p:attrNameLst>
                                          <p:attrName>ppt_h</p:attrName>
                                        </p:attrNameLst>
                                      </p:cBhvr>
                                      <p:tavLst>
                                        <p:tav tm="0">
                                          <p:val>
                                            <p:fltVal val="0"/>
                                          </p:val>
                                        </p:tav>
                                        <p:tav tm="100000">
                                          <p:val>
                                            <p:strVal val="#ppt_h"/>
                                          </p:val>
                                        </p:tav>
                                      </p:tavLst>
                                    </p:anim>
                                    <p:anim calcmode="lin" valueType="num">
                                      <p:cBhvr>
                                        <p:cTn id="40" dur="1000" fill="hold"/>
                                        <p:tgtEl>
                                          <p:spTgt spid="46"/>
                                        </p:tgtEl>
                                        <p:attrNameLst>
                                          <p:attrName>style.rotation</p:attrName>
                                        </p:attrNameLst>
                                      </p:cBhvr>
                                      <p:tavLst>
                                        <p:tav tm="0">
                                          <p:val>
                                            <p:fltVal val="90"/>
                                          </p:val>
                                        </p:tav>
                                        <p:tav tm="100000">
                                          <p:val>
                                            <p:fltVal val="0"/>
                                          </p:val>
                                        </p:tav>
                                      </p:tavLst>
                                    </p:anim>
                                    <p:animEffect transition="in" filter="fade">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fltVal val="0"/>
                                          </p:val>
                                        </p:tav>
                                        <p:tav tm="100000">
                                          <p:val>
                                            <p:strVal val="#ppt_w"/>
                                          </p:val>
                                        </p:tav>
                                      </p:tavLst>
                                    </p:anim>
                                    <p:anim calcmode="lin" valueType="num">
                                      <p:cBhvr>
                                        <p:cTn id="53" dur="1000" fill="hold"/>
                                        <p:tgtEl>
                                          <p:spTgt spid="47"/>
                                        </p:tgtEl>
                                        <p:attrNameLst>
                                          <p:attrName>ppt_h</p:attrName>
                                        </p:attrNameLst>
                                      </p:cBhvr>
                                      <p:tavLst>
                                        <p:tav tm="0">
                                          <p:val>
                                            <p:fltVal val="0"/>
                                          </p:val>
                                        </p:tav>
                                        <p:tav tm="100000">
                                          <p:val>
                                            <p:strVal val="#ppt_h"/>
                                          </p:val>
                                        </p:tav>
                                      </p:tavLst>
                                    </p:anim>
                                    <p:anim calcmode="lin" valueType="num">
                                      <p:cBhvr>
                                        <p:cTn id="54" dur="1000" fill="hold"/>
                                        <p:tgtEl>
                                          <p:spTgt spid="47"/>
                                        </p:tgtEl>
                                        <p:attrNameLst>
                                          <p:attrName>style.rotation</p:attrName>
                                        </p:attrNameLst>
                                      </p:cBhvr>
                                      <p:tavLst>
                                        <p:tav tm="0">
                                          <p:val>
                                            <p:fltVal val="90"/>
                                          </p:val>
                                        </p:tav>
                                        <p:tav tm="100000">
                                          <p:val>
                                            <p:fltVal val="0"/>
                                          </p:val>
                                        </p:tav>
                                      </p:tavLst>
                                    </p:anim>
                                    <p:animEffect transition="in" filter="fade">
                                      <p:cBhvr>
                                        <p:cTn id="55" dur="10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p:cTn id="60" dur="1000" fill="hold"/>
                                        <p:tgtEl>
                                          <p:spTgt spid="52"/>
                                        </p:tgtEl>
                                        <p:attrNameLst>
                                          <p:attrName>ppt_w</p:attrName>
                                        </p:attrNameLst>
                                      </p:cBhvr>
                                      <p:tavLst>
                                        <p:tav tm="0">
                                          <p:val>
                                            <p:fltVal val="0"/>
                                          </p:val>
                                        </p:tav>
                                        <p:tav tm="100000">
                                          <p:val>
                                            <p:strVal val="#ppt_w"/>
                                          </p:val>
                                        </p:tav>
                                      </p:tavLst>
                                    </p:anim>
                                    <p:anim calcmode="lin" valueType="num">
                                      <p:cBhvr>
                                        <p:cTn id="61" dur="1000" fill="hold"/>
                                        <p:tgtEl>
                                          <p:spTgt spid="52"/>
                                        </p:tgtEl>
                                        <p:attrNameLst>
                                          <p:attrName>ppt_h</p:attrName>
                                        </p:attrNameLst>
                                      </p:cBhvr>
                                      <p:tavLst>
                                        <p:tav tm="0">
                                          <p:val>
                                            <p:fltVal val="0"/>
                                          </p:val>
                                        </p:tav>
                                        <p:tav tm="100000">
                                          <p:val>
                                            <p:strVal val="#ppt_h"/>
                                          </p:val>
                                        </p:tav>
                                      </p:tavLst>
                                    </p:anim>
                                    <p:anim calcmode="lin" valueType="num">
                                      <p:cBhvr>
                                        <p:cTn id="62" dur="1000" fill="hold"/>
                                        <p:tgtEl>
                                          <p:spTgt spid="52"/>
                                        </p:tgtEl>
                                        <p:attrNameLst>
                                          <p:attrName>style.rotation</p:attrName>
                                        </p:attrNameLst>
                                      </p:cBhvr>
                                      <p:tavLst>
                                        <p:tav tm="0">
                                          <p:val>
                                            <p:fltVal val="90"/>
                                          </p:val>
                                        </p:tav>
                                        <p:tav tm="100000">
                                          <p:val>
                                            <p:fltVal val="0"/>
                                          </p:val>
                                        </p:tav>
                                      </p:tavLst>
                                    </p:anim>
                                    <p:animEffect transition="in" filter="fade">
                                      <p:cBhvr>
                                        <p:cTn id="63" dur="1000"/>
                                        <p:tgtEl>
                                          <p:spTgt spid="52"/>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1000" fill="hold"/>
                                        <p:tgtEl>
                                          <p:spTgt spid="48"/>
                                        </p:tgtEl>
                                        <p:attrNameLst>
                                          <p:attrName>ppt_w</p:attrName>
                                        </p:attrNameLst>
                                      </p:cBhvr>
                                      <p:tavLst>
                                        <p:tav tm="0">
                                          <p:val>
                                            <p:fltVal val="0"/>
                                          </p:val>
                                        </p:tav>
                                        <p:tav tm="100000">
                                          <p:val>
                                            <p:strVal val="#ppt_w"/>
                                          </p:val>
                                        </p:tav>
                                      </p:tavLst>
                                    </p:anim>
                                    <p:anim calcmode="lin" valueType="num">
                                      <p:cBhvr>
                                        <p:cTn id="67" dur="1000" fill="hold"/>
                                        <p:tgtEl>
                                          <p:spTgt spid="48"/>
                                        </p:tgtEl>
                                        <p:attrNameLst>
                                          <p:attrName>ppt_h</p:attrName>
                                        </p:attrNameLst>
                                      </p:cBhvr>
                                      <p:tavLst>
                                        <p:tav tm="0">
                                          <p:val>
                                            <p:fltVal val="0"/>
                                          </p:val>
                                        </p:tav>
                                        <p:tav tm="100000">
                                          <p:val>
                                            <p:strVal val="#ppt_h"/>
                                          </p:val>
                                        </p:tav>
                                      </p:tavLst>
                                    </p:anim>
                                    <p:anim calcmode="lin" valueType="num">
                                      <p:cBhvr>
                                        <p:cTn id="68" dur="1000" fill="hold"/>
                                        <p:tgtEl>
                                          <p:spTgt spid="48"/>
                                        </p:tgtEl>
                                        <p:attrNameLst>
                                          <p:attrName>style.rotation</p:attrName>
                                        </p:attrNameLst>
                                      </p:cBhvr>
                                      <p:tavLst>
                                        <p:tav tm="0">
                                          <p:val>
                                            <p:fltVal val="90"/>
                                          </p:val>
                                        </p:tav>
                                        <p:tav tm="100000">
                                          <p:val>
                                            <p:fltVal val="0"/>
                                          </p:val>
                                        </p:tav>
                                      </p:tavLst>
                                    </p:anim>
                                    <p:animEffect transition="in" filter="fade">
                                      <p:cBhvr>
                                        <p:cTn id="6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46" grpId="0" animBg="1"/>
      <p:bldP spid="47" grpId="0" animBg="1"/>
      <p:bldP spid="48"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383">
            <a:extLst>
              <a:ext uri="{FF2B5EF4-FFF2-40B4-BE49-F238E27FC236}">
                <a16:creationId xmlns:a16="http://schemas.microsoft.com/office/drawing/2014/main" id="{7F867329-6C80-7B25-23DD-9C31CB348935}"/>
              </a:ext>
            </a:extLst>
          </p:cNvPr>
          <p:cNvGrpSpPr/>
          <p:nvPr/>
        </p:nvGrpSpPr>
        <p:grpSpPr>
          <a:xfrm>
            <a:off x="0" y="-89131"/>
            <a:ext cx="12192000" cy="915758"/>
            <a:chOff x="0" y="15240"/>
            <a:chExt cx="12192000" cy="915966"/>
          </a:xfrm>
        </p:grpSpPr>
        <p:sp>
          <p:nvSpPr>
            <p:cNvPr id="5" name="Shape 21384">
              <a:extLst>
                <a:ext uri="{FF2B5EF4-FFF2-40B4-BE49-F238E27FC236}">
                  <a16:creationId xmlns:a16="http://schemas.microsoft.com/office/drawing/2014/main" id="{5DAF2B96-4FF1-D6E7-0944-C8668D97A0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Rectangle 21387">
              <a:extLst>
                <a:ext uri="{FF2B5EF4-FFF2-40B4-BE49-F238E27FC236}">
                  <a16:creationId xmlns:a16="http://schemas.microsoft.com/office/drawing/2014/main" id="{558319B4-8B0B-42CE-BCBB-A09C49702CFA}"/>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1389">
              <a:extLst>
                <a:ext uri="{FF2B5EF4-FFF2-40B4-BE49-F238E27FC236}">
                  <a16:creationId xmlns:a16="http://schemas.microsoft.com/office/drawing/2014/main" id="{DA70D207-E6DB-2F6A-3523-36CD8CC271FE}"/>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Shape 21385">
              <a:extLst>
                <a:ext uri="{FF2B5EF4-FFF2-40B4-BE49-F238E27FC236}">
                  <a16:creationId xmlns:a16="http://schemas.microsoft.com/office/drawing/2014/main" id="{9C1922D1-0661-AFD9-D904-3A987EB87F3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Shape 23260">
              <a:extLst>
                <a:ext uri="{FF2B5EF4-FFF2-40B4-BE49-F238E27FC236}">
                  <a16:creationId xmlns:a16="http://schemas.microsoft.com/office/drawing/2014/main" id="{98ED73A2-FD18-64FE-C922-66D42829209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Rectangle 21392">
              <a:extLst>
                <a:ext uri="{FF2B5EF4-FFF2-40B4-BE49-F238E27FC236}">
                  <a16:creationId xmlns:a16="http://schemas.microsoft.com/office/drawing/2014/main" id="{E993C1F4-8132-E58D-E6AF-6E54A67EB746}"/>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endParaRPr kumimoji="0" lang="vi-VN" sz="12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1386">
              <a:extLst>
                <a:ext uri="{FF2B5EF4-FFF2-40B4-BE49-F238E27FC236}">
                  <a16:creationId xmlns:a16="http://schemas.microsoft.com/office/drawing/2014/main" id="{9E957F2E-9F62-C995-2B48-BD2D448BD4AF}"/>
                </a:ext>
              </a:extLst>
            </p:cNvPr>
            <p:cNvPicPr/>
            <p:nvPr/>
          </p:nvPicPr>
          <p:blipFill>
            <a:blip r:embed="rId2"/>
            <a:stretch>
              <a:fillRect/>
            </a:stretch>
          </p:blipFill>
          <p:spPr>
            <a:xfrm>
              <a:off x="11270488" y="149352"/>
              <a:ext cx="911352" cy="725424"/>
            </a:xfrm>
            <a:prstGeom prst="rect">
              <a:avLst/>
            </a:prstGeom>
          </p:spPr>
        </p:pic>
        <p:sp>
          <p:nvSpPr>
            <p:cNvPr id="12" name="Rectangle 21388">
              <a:extLst>
                <a:ext uri="{FF2B5EF4-FFF2-40B4-BE49-F238E27FC236}">
                  <a16:creationId xmlns:a16="http://schemas.microsoft.com/office/drawing/2014/main" id="{AEDC0C57-79E7-169A-03C4-83F1A1E7C89E}"/>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1390">
              <a:extLst>
                <a:ext uri="{FF2B5EF4-FFF2-40B4-BE49-F238E27FC236}">
                  <a16:creationId xmlns:a16="http://schemas.microsoft.com/office/drawing/2014/main" id="{5D6C221C-2205-AECD-2FD3-40312C0297C7}"/>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Shape 23274">
              <a:extLst>
                <a:ext uri="{FF2B5EF4-FFF2-40B4-BE49-F238E27FC236}">
                  <a16:creationId xmlns:a16="http://schemas.microsoft.com/office/drawing/2014/main" id="{73C26631-15F3-36FC-3F4F-163BBC691600}"/>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21394">
              <a:extLst>
                <a:ext uri="{FF2B5EF4-FFF2-40B4-BE49-F238E27FC236}">
                  <a16:creationId xmlns:a16="http://schemas.microsoft.com/office/drawing/2014/main" id="{250B3F81-33A3-8907-31BE-1B9332EBF7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0946688C-F616-F1F0-123A-A987AC2BF9C2}"/>
              </a:ext>
            </a:extLst>
          </p:cNvPr>
          <p:cNvSpPr txBox="1"/>
          <p:nvPr/>
        </p:nvSpPr>
        <p:spPr>
          <a:xfrm>
            <a:off x="487477" y="822430"/>
            <a:ext cx="6134876" cy="535211"/>
          </a:xfrm>
          <a:prstGeom prst="rect">
            <a:avLst/>
          </a:prstGeom>
          <a:noFill/>
        </p:spPr>
        <p:txBody>
          <a:bodyPr wrap="square">
            <a:spAutoFit/>
          </a:bodyPr>
          <a:lstStyle/>
          <a:p>
            <a:pPr marL="635" indent="-6350" algn="just">
              <a:lnSpc>
                <a:spcPct val="111000"/>
              </a:lnSpc>
              <a:spcAft>
                <a:spcPts val="685"/>
              </a:spcAft>
            </a:pPr>
            <a:r>
              <a:rPr lang="vi-V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TÌM HIỂU KHÁI QUÁT </a:t>
            </a:r>
            <a:endParaRPr lang="vi-VN" sz="2800" kern="1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3">
            <a:extLst>
              <a:ext uri="{FF2B5EF4-FFF2-40B4-BE49-F238E27FC236}">
                <a16:creationId xmlns:a16="http://schemas.microsoft.com/office/drawing/2014/main" id="{00E2B1CE-5893-A28B-E1C2-FDC98104FF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a:fillRect/>
          </a:stretch>
        </p:blipFill>
        <p:spPr bwMode="auto">
          <a:xfrm>
            <a:off x="613156" y="2530322"/>
            <a:ext cx="3196552" cy="4304352"/>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5">
            <a:extLst>
              <a:ext uri="{FF2B5EF4-FFF2-40B4-BE49-F238E27FC236}">
                <a16:creationId xmlns:a16="http://schemas.microsoft.com/office/drawing/2014/main" id="{16BD06BC-1B92-790D-2F3A-B41307AEF29A}"/>
              </a:ext>
            </a:extLst>
          </p:cNvPr>
          <p:cNvSpPr/>
          <p:nvPr/>
        </p:nvSpPr>
        <p:spPr>
          <a:xfrm rot="329286">
            <a:off x="5202254" y="1914340"/>
            <a:ext cx="4512927" cy="3197354"/>
          </a:xfrm>
          <a:prstGeom prst="cloudCallout">
            <a:avLst>
              <a:gd name="adj1" fmla="val -74641"/>
              <a:gd name="adj2" fmla="val 43613"/>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TextBox 6">
            <a:extLst>
              <a:ext uri="{FF2B5EF4-FFF2-40B4-BE49-F238E27FC236}">
                <a16:creationId xmlns:a16="http://schemas.microsoft.com/office/drawing/2014/main" id="{B310FB67-FE77-7C27-F663-8306A121C49D}"/>
              </a:ext>
            </a:extLst>
          </p:cNvPr>
          <p:cNvSpPr txBox="1"/>
          <p:nvPr/>
        </p:nvSpPr>
        <p:spPr>
          <a:xfrm>
            <a:off x="5792189" y="2602931"/>
            <a:ext cx="3590028"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loại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xuất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trích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Trăng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đầm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sen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F8B9D5EE-54F4-1802-3785-8A5066A178CB}"/>
              </a:ext>
            </a:extLst>
          </p:cNvPr>
          <p:cNvSpPr txBox="1"/>
          <p:nvPr/>
        </p:nvSpPr>
        <p:spPr>
          <a:xfrm>
            <a:off x="1536808" y="1407753"/>
            <a:ext cx="1455986"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63D76853-00E2-2B0A-5623-8A1E574C53F9}"/>
              </a:ext>
            </a:extLst>
          </p:cNvPr>
          <p:cNvSpPr txBox="1"/>
          <p:nvPr/>
        </p:nvSpPr>
        <p:spPr>
          <a:xfrm>
            <a:off x="1536808" y="2039224"/>
            <a:ext cx="3128498" cy="5352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fontAlgn="base">
              <a:lnSpc>
                <a:spcPct val="111000"/>
              </a:lnSpc>
              <a:spcAft>
                <a:spcPts val="685"/>
              </a:spcAft>
              <a:buClr>
                <a:srgbClr val="000000"/>
              </a:buClr>
              <a:buSzPts val="1300"/>
            </a:pPr>
            <a:r>
              <a:rPr lang="vi-VN" sz="2800" b="1"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Tìm hiểu chung </a:t>
            </a:r>
            <a:endParaRPr lang="vi-VN" sz="2800" u="none" strike="noStrike" kern="100" dirty="0">
              <a:solidFill>
                <a:srgbClr val="0070C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组合 17">
            <a:extLst>
              <a:ext uri="{FF2B5EF4-FFF2-40B4-BE49-F238E27FC236}">
                <a16:creationId xmlns:a16="http://schemas.microsoft.com/office/drawing/2014/main" id="{A067904E-E57B-C8C6-8B88-8ED91CCBF034}"/>
              </a:ext>
            </a:extLst>
          </p:cNvPr>
          <p:cNvGrpSpPr/>
          <p:nvPr/>
        </p:nvGrpSpPr>
        <p:grpSpPr>
          <a:xfrm>
            <a:off x="1758408" y="2436695"/>
            <a:ext cx="4853280" cy="3787182"/>
            <a:chOff x="286727" y="2121407"/>
            <a:chExt cx="2875706" cy="2387994"/>
          </a:xfrm>
        </p:grpSpPr>
        <p:pic>
          <p:nvPicPr>
            <p:cNvPr id="23" name="图片 5">
              <a:extLst>
                <a:ext uri="{FF2B5EF4-FFF2-40B4-BE49-F238E27FC236}">
                  <a16:creationId xmlns:a16="http://schemas.microsoft.com/office/drawing/2014/main" id="{85379E12-24D9-E0C9-2A2F-750EA9F57DBE}"/>
                </a:ext>
              </a:extLst>
            </p:cNvPr>
            <p:cNvPicPr>
              <a:picLocks noChangeAspect="1"/>
            </p:cNvPicPr>
            <p:nvPr/>
          </p:nvPicPr>
          <p:blipFill>
            <a:blip r:embed="rId4"/>
            <a:stretch>
              <a:fillRect/>
            </a:stretch>
          </p:blipFill>
          <p:spPr>
            <a:xfrm>
              <a:off x="286727" y="2121407"/>
              <a:ext cx="2875706" cy="2387994"/>
            </a:xfrm>
            <a:prstGeom prst="rect">
              <a:avLst/>
            </a:prstGeom>
          </p:spPr>
        </p:pic>
        <p:sp>
          <p:nvSpPr>
            <p:cNvPr id="25" name="文本框 12">
              <a:extLst>
                <a:ext uri="{FF2B5EF4-FFF2-40B4-BE49-F238E27FC236}">
                  <a16:creationId xmlns:a16="http://schemas.microsoft.com/office/drawing/2014/main" id="{84AD676C-51A3-DD60-E544-FC68DF9E74DF}"/>
                </a:ext>
              </a:extLst>
            </p:cNvPr>
            <p:cNvSpPr txBox="1"/>
            <p:nvPr/>
          </p:nvSpPr>
          <p:spPr>
            <a:xfrm>
              <a:off x="514050" y="3304909"/>
              <a:ext cx="2127194" cy="4169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a:t>
              </a:r>
            </a:p>
          </p:txBody>
        </p:sp>
      </p:grpSp>
      <p:grpSp>
        <p:nvGrpSpPr>
          <p:cNvPr id="3" name="组合 18">
            <a:extLst>
              <a:ext uri="{FF2B5EF4-FFF2-40B4-BE49-F238E27FC236}">
                <a16:creationId xmlns:a16="http://schemas.microsoft.com/office/drawing/2014/main" id="{25CD2F4F-A8EF-9CC2-6C04-61892A47B4C0}"/>
              </a:ext>
            </a:extLst>
          </p:cNvPr>
          <p:cNvGrpSpPr/>
          <p:nvPr/>
        </p:nvGrpSpPr>
        <p:grpSpPr>
          <a:xfrm>
            <a:off x="6744278" y="2564421"/>
            <a:ext cx="5437562" cy="3787183"/>
            <a:chOff x="3575621" y="2131756"/>
            <a:chExt cx="2356599" cy="2224972"/>
          </a:xfrm>
        </p:grpSpPr>
        <p:pic>
          <p:nvPicPr>
            <p:cNvPr id="16" name="图片 9">
              <a:extLst>
                <a:ext uri="{FF2B5EF4-FFF2-40B4-BE49-F238E27FC236}">
                  <a16:creationId xmlns:a16="http://schemas.microsoft.com/office/drawing/2014/main" id="{8965448C-F740-1AC3-EDB1-B49E3F1801B3}"/>
                </a:ext>
              </a:extLst>
            </p:cNvPr>
            <p:cNvPicPr>
              <a:picLocks noChangeAspect="1"/>
            </p:cNvPicPr>
            <p:nvPr/>
          </p:nvPicPr>
          <p:blipFill>
            <a:blip r:embed="rId4"/>
            <a:stretch>
              <a:fillRect/>
            </a:stretch>
          </p:blipFill>
          <p:spPr>
            <a:xfrm>
              <a:off x="3575621" y="2131756"/>
              <a:ext cx="2356599" cy="2224972"/>
            </a:xfrm>
            <a:prstGeom prst="rect">
              <a:avLst/>
            </a:prstGeom>
          </p:spPr>
        </p:pic>
        <p:sp>
          <p:nvSpPr>
            <p:cNvPr id="21" name="文本框 13">
              <a:extLst>
                <a:ext uri="{FF2B5EF4-FFF2-40B4-BE49-F238E27FC236}">
                  <a16:creationId xmlns:a16="http://schemas.microsoft.com/office/drawing/2014/main" id="{6CE879C4-A18C-E7AE-1175-0EA2F33E0D4B}"/>
                </a:ext>
              </a:extLst>
            </p:cNvPr>
            <p:cNvSpPr txBox="1"/>
            <p:nvPr/>
          </p:nvSpPr>
          <p:spPr>
            <a:xfrm>
              <a:off x="3803260" y="2884593"/>
              <a:ext cx="1664304" cy="1157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 indent="-6350" algn="ctr">
                <a:lnSpc>
                  <a:spcPct val="111000"/>
                </a:lnSpc>
                <a:spcAft>
                  <a:spcPts val="685"/>
                </a:spcAft>
              </a:pP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 xứ:  in trong </a:t>
              </a:r>
              <a:r>
                <a:rPr lang="vi-VN" sz="2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câu chuyện đi cùng năm tháng</a:t>
              </a:r>
              <a:r>
                <a:rPr lang="vi-V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Văn học, Hà Nội, năm 2014.</a:t>
              </a:r>
              <a:endParaRPr lang="vi-VN" sz="2800" kern="100" dirty="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9619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18"/>
                                        </p:tgtEl>
                                        <p:attrNameLst>
                                          <p:attrName>ppt_y</p:attrName>
                                        </p:attrNameLst>
                                      </p:cBhvr>
                                      <p:tavLst>
                                        <p:tav tm="0">
                                          <p:val>
                                            <p:strVal val="#ppt_y"/>
                                          </p:val>
                                        </p:tav>
                                        <p:tav tm="100000">
                                          <p:val>
                                            <p:strVal val="#ppt_y+#ppt_h*1.125000"/>
                                          </p:val>
                                        </p:tav>
                                      </p:tavLst>
                                    </p:anim>
                                    <p:animEffect transition="out" filter="wipe(down)">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20"/>
                                        </p:tgtEl>
                                        <p:attrNameLst>
                                          <p:attrName>ppt_y</p:attrName>
                                        </p:attrNameLst>
                                      </p:cBhvr>
                                      <p:tavLst>
                                        <p:tav tm="0">
                                          <p:val>
                                            <p:strVal val="#ppt_y"/>
                                          </p:val>
                                        </p:tav>
                                        <p:tav tm="100000">
                                          <p:val>
                                            <p:strVal val="#ppt_y+#ppt_h*1.125000"/>
                                          </p:val>
                                        </p:tav>
                                      </p:tavLst>
                                    </p:anim>
                                    <p:animEffect transition="out" filter="wipe(down)">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2" presetClass="exit" presetSubtype="4" fill="hold" grpId="1" nodeType="with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3" presetClass="exit" presetSubtype="10" fill="hold" grpId="2" nodeType="withEffect">
                                  <p:stCondLst>
                                    <p:cond delay="0"/>
                                  </p:stCondLst>
                                  <p:childTnLst>
                                    <p:animEffect transition="out" filter="blinds(horizontal)">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3" presetClass="exit" presetSubtype="10" fill="hold" grpId="2" nodeType="withEffect">
                                  <p:stCondLst>
                                    <p:cond delay="0"/>
                                  </p:stCondLst>
                                  <p:childTnLst>
                                    <p:animEffect transition="out" filter="blinds(horizont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p:bldP spid="20" grpId="1"/>
      <p:bldP spid="20"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4" name="Content Placeholder 3" descr="Abstract design of flower petals in pastel">
            <a:extLst>
              <a:ext uri="{FF2B5EF4-FFF2-40B4-BE49-F238E27FC236}">
                <a16:creationId xmlns:a16="http://schemas.microsoft.com/office/drawing/2014/main" id="{491341F2-D399-FDE2-6FD9-0A79230F2C5B}"/>
              </a:ext>
            </a:extLst>
          </p:cNvPr>
          <p:cNvPicPr>
            <a:picLocks noChangeAspect="1"/>
          </p:cNvPicPr>
          <p:nvPr/>
        </p:nvPicPr>
        <p:blipFill rotWithShape="1">
          <a:blip r:embed="rId2"/>
          <a:srcRect l="17250" r="17249"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5" name="Group 59">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61"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6"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sp>
          <p:nvSpPr>
            <p:cNvPr id="77"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grpSp>
      <p:sp>
        <p:nvSpPr>
          <p:cNvPr id="78" name="Oval 64">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itka Text"/>
              <a:ea typeface="+mn-ea"/>
              <a:cs typeface="+mn-cs"/>
            </a:endParaRPr>
          </a:p>
        </p:txBody>
      </p:sp>
      <p:pic>
        <p:nvPicPr>
          <p:cNvPr id="3" name="图片 20">
            <a:extLst>
              <a:ext uri="{FF2B5EF4-FFF2-40B4-BE49-F238E27FC236}">
                <a16:creationId xmlns:a16="http://schemas.microsoft.com/office/drawing/2014/main" id="{46B944FC-CA55-53D7-5103-8286753C6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86611" y="1343609"/>
            <a:ext cx="5624698" cy="5458760"/>
          </a:xfrm>
          <a:prstGeom prst="rect">
            <a:avLst/>
          </a:prstGeom>
        </p:spPr>
      </p:pic>
      <p:sp>
        <p:nvSpPr>
          <p:cNvPr id="6" name="Hộp Văn bản 5">
            <a:extLst>
              <a:ext uri="{FF2B5EF4-FFF2-40B4-BE49-F238E27FC236}">
                <a16:creationId xmlns:a16="http://schemas.microsoft.com/office/drawing/2014/main" id="{B68AE29B-66AD-F98E-5E9F-4EF4FDA8EBE4}"/>
              </a:ext>
            </a:extLst>
          </p:cNvPr>
          <p:cNvSpPr txBox="1"/>
          <p:nvPr/>
        </p:nvSpPr>
        <p:spPr>
          <a:xfrm>
            <a:off x="5100297" y="1197157"/>
            <a:ext cx="6095221" cy="3278333"/>
          </a:xfrm>
          <a:prstGeom prst="rect">
            <a:avLst/>
          </a:prstGeom>
          <a:noFill/>
        </p:spPr>
        <p:txBody>
          <a:bodyPr wrap="square">
            <a:spAutoFit/>
          </a:bodyPr>
          <a:lstStyle/>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72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a:t>
            </a:r>
          </a:p>
          <a:p>
            <a:pPr marL="635" marR="0" lvl="0" indent="-6350" algn="ctr" defTabSz="914400" rtl="0" eaLnBrk="1" fontAlgn="auto" latinLnBrk="0" hangingPunct="1">
              <a:lnSpc>
                <a:spcPct val="111000"/>
              </a:lnSpc>
              <a:spcBef>
                <a:spcPts val="0"/>
              </a:spcBef>
              <a:spcAft>
                <a:spcPts val="685"/>
              </a:spcAft>
              <a:buClrTx/>
              <a:buSzTx/>
              <a:buFontTx/>
              <a:buNone/>
              <a:tabLst/>
              <a:defRPr/>
            </a:pPr>
            <a:r>
              <a:rPr kumimoji="0" lang="vi-VN" sz="5400" b="1"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KHÁM PHÁ</a:t>
            </a:r>
          </a:p>
          <a:p>
            <a:pPr marL="635" marR="0" lvl="0" indent="-6350" algn="ctr" defTabSz="914400" rtl="0" eaLnBrk="1" fontAlgn="auto" latinLnBrk="0" hangingPunct="1">
              <a:lnSpc>
                <a:spcPct val="111000"/>
              </a:lnSpc>
              <a:spcBef>
                <a:spcPts val="0"/>
              </a:spcBef>
              <a:spcAft>
                <a:spcPts val="685"/>
              </a:spcAft>
              <a:buClrTx/>
              <a:buSzTx/>
              <a:buFontTx/>
              <a:buNone/>
              <a:tabLst/>
              <a:defRPr/>
            </a:pPr>
            <a:r>
              <a:rPr lang="vi-VN" sz="5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a:t>
            </a:r>
            <a:endParaRPr kumimoji="0" lang="vi-VN" sz="5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21383">
            <a:extLst>
              <a:ext uri="{FF2B5EF4-FFF2-40B4-BE49-F238E27FC236}">
                <a16:creationId xmlns:a16="http://schemas.microsoft.com/office/drawing/2014/main" id="{2709F687-C40E-645A-6710-BA148C20BC66}"/>
              </a:ext>
            </a:extLst>
          </p:cNvPr>
          <p:cNvGrpSpPr/>
          <p:nvPr/>
        </p:nvGrpSpPr>
        <p:grpSpPr>
          <a:xfrm>
            <a:off x="0" y="-89131"/>
            <a:ext cx="12192000" cy="915758"/>
            <a:chOff x="0" y="15240"/>
            <a:chExt cx="12192000" cy="915966"/>
          </a:xfrm>
        </p:grpSpPr>
        <p:sp>
          <p:nvSpPr>
            <p:cNvPr id="8" name="Shape 21384">
              <a:extLst>
                <a:ext uri="{FF2B5EF4-FFF2-40B4-BE49-F238E27FC236}">
                  <a16:creationId xmlns:a16="http://schemas.microsoft.com/office/drawing/2014/main" id="{232C2D29-4EA3-7F2A-EEE1-760B58543871}"/>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9" name="Rectangle 21387">
              <a:extLst>
                <a:ext uri="{FF2B5EF4-FFF2-40B4-BE49-F238E27FC236}">
                  <a16:creationId xmlns:a16="http://schemas.microsoft.com/office/drawing/2014/main" id="{63DDE9EE-6355-ED71-99AB-2D248D154E3F}"/>
                </a:ext>
              </a:extLst>
            </p:cNvPr>
            <p:cNvSpPr/>
            <p:nvPr/>
          </p:nvSpPr>
          <p:spPr>
            <a:xfrm>
              <a:off x="39891" y="211842"/>
              <a:ext cx="919429"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1389">
              <a:extLst>
                <a:ext uri="{FF2B5EF4-FFF2-40B4-BE49-F238E27FC236}">
                  <a16:creationId xmlns:a16="http://schemas.microsoft.com/office/drawing/2014/main" id="{4BEDDEA6-DF1A-E2C5-89E7-AC1CAF5A9506}"/>
                </a:ext>
              </a:extLst>
            </p:cNvPr>
            <p:cNvSpPr/>
            <p:nvPr/>
          </p:nvSpPr>
          <p:spPr>
            <a:xfrm>
              <a:off x="361798" y="443869"/>
              <a:ext cx="251358" cy="37232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Shape 21385">
              <a:extLst>
                <a:ext uri="{FF2B5EF4-FFF2-40B4-BE49-F238E27FC236}">
                  <a16:creationId xmlns:a16="http://schemas.microsoft.com/office/drawing/2014/main" id="{AF706E72-E88E-40B6-F143-EE703065D8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2" name="Shape 23260">
              <a:extLst>
                <a:ext uri="{FF2B5EF4-FFF2-40B4-BE49-F238E27FC236}">
                  <a16:creationId xmlns:a16="http://schemas.microsoft.com/office/drawing/2014/main" id="{9906BF0E-E8AB-5A93-18C9-F9A2D86E489C}"/>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3" name="Rectangle 21392">
              <a:extLst>
                <a:ext uri="{FF2B5EF4-FFF2-40B4-BE49-F238E27FC236}">
                  <a16:creationId xmlns:a16="http://schemas.microsoft.com/office/drawing/2014/main" id="{F137E617-70A3-2562-B7FF-1D0C13CED1A2}"/>
                </a:ext>
              </a:extLst>
            </p:cNvPr>
            <p:cNvSpPr/>
            <p:nvPr/>
          </p:nvSpPr>
          <p:spPr>
            <a:xfrm>
              <a:off x="5194456" y="321167"/>
              <a:ext cx="5324813" cy="374147"/>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 SÁNG TRÊN ĐẦM SEN</a:t>
              </a:r>
            </a:p>
          </p:txBody>
        </p:sp>
        <p:pic>
          <p:nvPicPr>
            <p:cNvPr id="14" name="Picture 21386">
              <a:extLst>
                <a:ext uri="{FF2B5EF4-FFF2-40B4-BE49-F238E27FC236}">
                  <a16:creationId xmlns:a16="http://schemas.microsoft.com/office/drawing/2014/main" id="{59C1A1B9-7E6E-7B59-07CD-2DB1539433EB}"/>
                </a:ext>
              </a:extLst>
            </p:cNvPr>
            <p:cNvPicPr/>
            <p:nvPr/>
          </p:nvPicPr>
          <p:blipFill>
            <a:blip r:embed="rId4"/>
            <a:stretch>
              <a:fillRect/>
            </a:stretch>
          </p:blipFill>
          <p:spPr>
            <a:xfrm>
              <a:off x="11270488" y="149352"/>
              <a:ext cx="911352" cy="725424"/>
            </a:xfrm>
            <a:prstGeom prst="rect">
              <a:avLst/>
            </a:prstGeom>
          </p:spPr>
        </p:pic>
        <p:sp>
          <p:nvSpPr>
            <p:cNvPr id="15" name="Rectangle 21388">
              <a:extLst>
                <a:ext uri="{FF2B5EF4-FFF2-40B4-BE49-F238E27FC236}">
                  <a16:creationId xmlns:a16="http://schemas.microsoft.com/office/drawing/2014/main" id="{47126D2F-E7EB-B3C1-3CA0-7BFF167DA517}"/>
                </a:ext>
              </a:extLst>
            </p:cNvPr>
            <p:cNvSpPr/>
            <p:nvPr/>
          </p:nvSpPr>
          <p:spPr>
            <a:xfrm>
              <a:off x="1078687" y="179273"/>
              <a:ext cx="516561" cy="4773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1390">
              <a:extLst>
                <a:ext uri="{FF2B5EF4-FFF2-40B4-BE49-F238E27FC236}">
                  <a16:creationId xmlns:a16="http://schemas.microsoft.com/office/drawing/2014/main" id="{DF4A5ADF-30A4-FD9B-9B56-50B84509B5CC}"/>
                </a:ext>
              </a:extLst>
            </p:cNvPr>
            <p:cNvSpPr/>
            <p:nvPr/>
          </p:nvSpPr>
          <p:spPr>
            <a:xfrm>
              <a:off x="1184148" y="453230"/>
              <a:ext cx="161355" cy="477976"/>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Shape 23274">
              <a:extLst>
                <a:ext uri="{FF2B5EF4-FFF2-40B4-BE49-F238E27FC236}">
                  <a16:creationId xmlns:a16="http://schemas.microsoft.com/office/drawing/2014/main" id="{3C8824AF-8EB4-902B-A5E1-92F1F38E8B4B}"/>
                </a:ext>
              </a:extLst>
            </p:cNvPr>
            <p:cNvSpPr/>
            <p:nvPr/>
          </p:nvSpPr>
          <p:spPr>
            <a:xfrm>
              <a:off x="1708404" y="280416"/>
              <a:ext cx="2683764"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itka Text"/>
                <a:ea typeface="+mn-ea"/>
                <a:cs typeface="+mn-cs"/>
              </a:endParaRPr>
            </a:p>
          </p:txBody>
        </p:sp>
        <p:sp>
          <p:nvSpPr>
            <p:cNvPr id="18" name="Rectangle 21394">
              <a:extLst>
                <a:ext uri="{FF2B5EF4-FFF2-40B4-BE49-F238E27FC236}">
                  <a16:creationId xmlns:a16="http://schemas.microsoft.com/office/drawing/2014/main" id="{13FFAA52-E5D4-EBBC-73AD-D4519FC615ED}"/>
                </a:ext>
              </a:extLst>
            </p:cNvPr>
            <p:cNvSpPr/>
            <p:nvPr/>
          </p:nvSpPr>
          <p:spPr>
            <a:xfrm>
              <a:off x="1928288" y="353957"/>
              <a:ext cx="2391563" cy="477340"/>
            </a:xfrm>
            <a:prstGeom prst="rect">
              <a:avLst/>
            </a:prstGeom>
            <a:ln>
              <a:noFill/>
            </a:ln>
          </p:spPr>
          <p:txBody>
            <a:bodyPr vert="horz" lIns="0" tIns="0" rIns="0" bIns="0"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TÙY</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TẢN</a:t>
              </a:r>
              <a:r>
                <a:rPr kumimoji="0" lang="vi-VN" sz="1800" b="1" i="0" u="none" strike="noStrike" kern="100" cap="none" spc="4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800" b="1" i="0" u="none" strike="noStrike" kern="100" cap="none" spc="55"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66810195"/>
      </p:ext>
    </p:extLst>
  </p:cSld>
  <p:clrMapOvr>
    <a:masterClrMapping/>
  </p:clrMapOvr>
</p:sld>
</file>

<file path=ppt/theme/theme1.xml><?xml version="1.0" encoding="utf-8"?>
<a:theme xmlns:a="http://schemas.openxmlformats.org/drawingml/2006/main" name="3DFloat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Float">
      <a:majorFont>
        <a:latin typeface="Source Sans Pro"/>
        <a:ea typeface=""/>
        <a:cs typeface=""/>
      </a:majorFont>
      <a:minorFont>
        <a:latin typeface="Sitk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dlinesVTI">
  <a:themeElements>
    <a:clrScheme name="AnalogousFromLightSeedLeftStep">
      <a:dk1>
        <a:srgbClr val="000000"/>
      </a:dk1>
      <a:lt1>
        <a:srgbClr val="FFFFFF"/>
      </a:lt1>
      <a:dk2>
        <a:srgbClr val="3C2441"/>
      </a:dk2>
      <a:lt2>
        <a:srgbClr val="E2E5E8"/>
      </a:lt2>
      <a:accent1>
        <a:srgbClr val="C49B6D"/>
      </a:accent1>
      <a:accent2>
        <a:srgbClr val="C67B72"/>
      </a:accent2>
      <a:accent3>
        <a:srgbClr val="D18CA1"/>
      </a:accent3>
      <a:accent4>
        <a:srgbClr val="C672B0"/>
      </a:accent4>
      <a:accent5>
        <a:srgbClr val="C78CD1"/>
      </a:accent5>
      <a:accent6>
        <a:srgbClr val="9772C6"/>
      </a:accent6>
      <a:hlink>
        <a:srgbClr val="6184AA"/>
      </a:hlink>
      <a:folHlink>
        <a:srgbClr val="7F7F7F"/>
      </a:folHlink>
    </a:clrScheme>
    <a:fontScheme name="Custom 211">
      <a:majorFont>
        <a:latin typeface="Sitka Display"/>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4.xml><?xml version="1.0" encoding="utf-8"?>
<a:theme xmlns:a="http://schemas.openxmlformats.org/drawingml/2006/main" name="1_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Segoe UI"/>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3611</TotalTime>
  <Words>2082</Words>
  <Application>Microsoft Office PowerPoint</Application>
  <PresentationFormat>Màn hình rộng</PresentationFormat>
  <Paragraphs>283</Paragraphs>
  <Slides>25</Slides>
  <Notes>0</Notes>
  <HiddenSlides>0</HiddenSlides>
  <MMClips>0</MMClips>
  <ScaleCrop>false</ScaleCrop>
  <HeadingPairs>
    <vt:vector size="6" baseType="variant">
      <vt:variant>
        <vt:lpstr>Phông được Dùng</vt:lpstr>
      </vt:variant>
      <vt:variant>
        <vt:i4>13</vt:i4>
      </vt:variant>
      <vt:variant>
        <vt:lpstr>Chủ đề</vt:lpstr>
      </vt:variant>
      <vt:variant>
        <vt:i4>4</vt:i4>
      </vt:variant>
      <vt:variant>
        <vt:lpstr>Tiêu đề Bản chiếu</vt:lpstr>
      </vt:variant>
      <vt:variant>
        <vt:i4>25</vt:i4>
      </vt:variant>
    </vt:vector>
  </HeadingPairs>
  <TitlesOfParts>
    <vt:vector size="42" baseType="lpstr">
      <vt:lpstr>等线</vt:lpstr>
      <vt:lpstr>等线 Light</vt:lpstr>
      <vt:lpstr>Meiryo</vt:lpstr>
      <vt:lpstr>Arial</vt:lpstr>
      <vt:lpstr>Calibri</vt:lpstr>
      <vt:lpstr>Corbel</vt:lpstr>
      <vt:lpstr>Script MT Bold</vt:lpstr>
      <vt:lpstr>Segoe UI</vt:lpstr>
      <vt:lpstr>Sitka Display</vt:lpstr>
      <vt:lpstr>Sitka Text</vt:lpstr>
      <vt:lpstr>Source Sans Pro</vt:lpstr>
      <vt:lpstr>Times New Roman</vt:lpstr>
      <vt:lpstr>Viner Hand ITC</vt:lpstr>
      <vt:lpstr>3DFloatVTI</vt:lpstr>
      <vt:lpstr>Chủ đề Office</vt:lpstr>
      <vt:lpstr>HeadlinesVTI</vt:lpstr>
      <vt:lpstr>1_SketchLinesVTI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Thanh Tuyen</dc:creator>
  <cp:lastModifiedBy>Thanh Tuyen</cp:lastModifiedBy>
  <cp:revision>1</cp:revision>
  <dcterms:created xsi:type="dcterms:W3CDTF">2023-08-03T19:15:30Z</dcterms:created>
  <dcterms:modified xsi:type="dcterms:W3CDTF">2023-08-06T07:26:31Z</dcterms:modified>
</cp:coreProperties>
</file>