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47"/>
  </p:notesMasterIdLst>
  <p:sldIdLst>
    <p:sldId id="256" r:id="rId3"/>
    <p:sldId id="257" r:id="rId4"/>
    <p:sldId id="258" r:id="rId5"/>
    <p:sldId id="259" r:id="rId6"/>
    <p:sldId id="261" r:id="rId7"/>
    <p:sldId id="262" r:id="rId8"/>
    <p:sldId id="325" r:id="rId9"/>
    <p:sldId id="263" r:id="rId10"/>
    <p:sldId id="264" r:id="rId11"/>
    <p:sldId id="326" r:id="rId12"/>
    <p:sldId id="267" r:id="rId13"/>
    <p:sldId id="260" r:id="rId14"/>
    <p:sldId id="265" r:id="rId15"/>
    <p:sldId id="270" r:id="rId16"/>
    <p:sldId id="311" r:id="rId17"/>
    <p:sldId id="312" r:id="rId18"/>
    <p:sldId id="266" r:id="rId19"/>
    <p:sldId id="327" r:id="rId20"/>
    <p:sldId id="271" r:id="rId21"/>
    <p:sldId id="277" r:id="rId22"/>
    <p:sldId id="313" r:id="rId23"/>
    <p:sldId id="328" r:id="rId24"/>
    <p:sldId id="269" r:id="rId25"/>
    <p:sldId id="272" r:id="rId26"/>
    <p:sldId id="329" r:id="rId27"/>
    <p:sldId id="275" r:id="rId28"/>
    <p:sldId id="330" r:id="rId29"/>
    <p:sldId id="331" r:id="rId30"/>
    <p:sldId id="332" r:id="rId31"/>
    <p:sldId id="268" r:id="rId32"/>
    <p:sldId id="333" r:id="rId33"/>
    <p:sldId id="314" r:id="rId34"/>
    <p:sldId id="317" r:id="rId35"/>
    <p:sldId id="318" r:id="rId36"/>
    <p:sldId id="319" r:id="rId37"/>
    <p:sldId id="320" r:id="rId38"/>
    <p:sldId id="321" r:id="rId39"/>
    <p:sldId id="322" r:id="rId40"/>
    <p:sldId id="323" r:id="rId41"/>
    <p:sldId id="280" r:id="rId42"/>
    <p:sldId id="279" r:id="rId43"/>
    <p:sldId id="334" r:id="rId44"/>
    <p:sldId id="281" r:id="rId45"/>
    <p:sldId id="324" r:id="rId46"/>
  </p:sldIdLst>
  <p:sldSz cx="9144000" cy="5143500" type="screen16x9"/>
  <p:notesSz cx="6858000" cy="9144000"/>
  <p:embeddedFontLst>
    <p:embeddedFont>
      <p:font typeface="Actor" panose="020B0604020202020204" charset="0"/>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Passion One" panose="020B0604020202020204" charset="0"/>
      <p:regular r:id="rId55"/>
      <p:bold r:id="rId56"/>
    </p:embeddedFont>
    <p:embeddedFont>
      <p:font typeface="Roboto Condensed Light"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F3482C-1C8C-443C-9E59-7207C80C01DA}">
  <a:tblStyle styleId="{ADF3482C-1C8C-443C-9E59-7207C80C01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dbefdb008e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dbefdb008e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1bb758d01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1bb758d01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82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affdea9700_0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affdea9700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4"/>
        <p:cNvGrpSpPr/>
        <p:nvPr/>
      </p:nvGrpSpPr>
      <p:grpSpPr>
        <a:xfrm>
          <a:off x="0" y="0"/>
          <a:ext cx="0" cy="0"/>
          <a:chOff x="0" y="0"/>
          <a:chExt cx="0" cy="0"/>
        </a:xfrm>
      </p:grpSpPr>
      <p:sp>
        <p:nvSpPr>
          <p:cNvPr id="2755" name="Google Shape;2755;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6" name="Google Shape;2756;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90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03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g17e0beec93d_0_2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4" name="Google Shape;2274;g17e0beec93d_0_2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62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714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08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1a2b618630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1a2b618630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1a2b618630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1a2b618630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554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2048f537dc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2048f537dc3_0_1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42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55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4"/>
        <p:cNvGrpSpPr/>
        <p:nvPr/>
      </p:nvGrpSpPr>
      <p:grpSpPr>
        <a:xfrm>
          <a:off x="0" y="0"/>
          <a:ext cx="0" cy="0"/>
          <a:chOff x="0" y="0"/>
          <a:chExt cx="0" cy="0"/>
        </a:xfrm>
      </p:grpSpPr>
      <p:sp>
        <p:nvSpPr>
          <p:cNvPr id="2755" name="Google Shape;2755;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6" name="Google Shape;2756;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21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17e0beec93d_0_3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0" name="Google Shape;2580;g17e0beec93d_0_3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437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2048f537dc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2048f537dc3_0_1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41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g1f890bbbff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2" name="Google Shape;3632;g1f890bbbff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7"/>
        <p:cNvGrpSpPr/>
        <p:nvPr/>
      </p:nvGrpSpPr>
      <p:grpSpPr>
        <a:xfrm>
          <a:off x="0" y="0"/>
          <a:ext cx="0" cy="0"/>
          <a:chOff x="0" y="0"/>
          <a:chExt cx="0" cy="0"/>
        </a:xfrm>
      </p:grpSpPr>
      <p:sp>
        <p:nvSpPr>
          <p:cNvPr id="3538" name="Google Shape;3538;gcc9050bdf8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9" name="Google Shape;3539;gcc9050bdf8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g1f890bbbff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2" name="Google Shape;3632;g1f890bbbff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382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1a1b2eae4af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0" name="Google Shape;3690;g1a1b2eae4af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dbefdb008e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dbefdb008e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83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e044d868c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1e044d868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1291e0c5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1291e0c5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1291e0c5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1291e0c5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62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f36ab6d2df_0_10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f36ab6d2df_0_10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1bb758d01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1bb758d01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flipH="1">
            <a:off x="-14679" y="1144749"/>
            <a:ext cx="9285549" cy="3998555"/>
            <a:chOff x="-141375" y="1144749"/>
            <a:chExt cx="9285549" cy="3998555"/>
          </a:xfrm>
        </p:grpSpPr>
        <p:sp>
          <p:nvSpPr>
            <p:cNvPr id="10" name="Google Shape;10;p2"/>
            <p:cNvSpPr/>
            <p:nvPr/>
          </p:nvSpPr>
          <p:spPr>
            <a:xfrm>
              <a:off x="-141375" y="1345225"/>
              <a:ext cx="9285549" cy="3798079"/>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77389" y="1144749"/>
              <a:ext cx="7505551" cy="2609508"/>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50924" y="2545630"/>
              <a:ext cx="7505551" cy="143542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720000" y="540000"/>
            <a:ext cx="4630500" cy="3198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88975" y="3769275"/>
            <a:ext cx="3689700" cy="402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1600">
                <a:solidFill>
                  <a:schemeClr val="lt1"/>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grpSp>
        <p:nvGrpSpPr>
          <p:cNvPr id="15" name="Google Shape;15;p2"/>
          <p:cNvGrpSpPr/>
          <p:nvPr/>
        </p:nvGrpSpPr>
        <p:grpSpPr>
          <a:xfrm>
            <a:off x="101088" y="98768"/>
            <a:ext cx="753971" cy="649980"/>
            <a:chOff x="6618338" y="2032518"/>
            <a:chExt cx="753971" cy="649980"/>
          </a:xfrm>
        </p:grpSpPr>
        <p:sp>
          <p:nvSpPr>
            <p:cNvPr id="16" name="Google Shape;16;p2"/>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8047022" y="432686"/>
            <a:ext cx="753971" cy="648821"/>
            <a:chOff x="1705185" y="1262961"/>
            <a:chExt cx="753971" cy="648821"/>
          </a:xfrm>
        </p:grpSpPr>
        <p:sp>
          <p:nvSpPr>
            <p:cNvPr id="25" name="Google Shape;25;p2"/>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148206" y="44837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701688" y="4731818"/>
            <a:ext cx="753971" cy="649980"/>
            <a:chOff x="6618338" y="2032518"/>
            <a:chExt cx="753971" cy="649980"/>
          </a:xfrm>
        </p:grpSpPr>
        <p:sp>
          <p:nvSpPr>
            <p:cNvPr id="35" name="Google Shape;35;p2"/>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6724366" y="98781"/>
            <a:ext cx="591057" cy="649980"/>
            <a:chOff x="6147466" y="1228881"/>
            <a:chExt cx="591057" cy="649980"/>
          </a:xfrm>
        </p:grpSpPr>
        <p:sp>
          <p:nvSpPr>
            <p:cNvPr id="44" name="Google Shape;44;p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8"/>
        <p:cNvGrpSpPr/>
        <p:nvPr/>
      </p:nvGrpSpPr>
      <p:grpSpPr>
        <a:xfrm>
          <a:off x="0" y="0"/>
          <a:ext cx="0" cy="0"/>
          <a:chOff x="0" y="0"/>
          <a:chExt cx="0" cy="0"/>
        </a:xfrm>
      </p:grpSpPr>
      <p:sp>
        <p:nvSpPr>
          <p:cNvPr id="409" name="Google Shape;409;p13"/>
          <p:cNvSpPr txBox="1">
            <a:spLocks noGrp="1"/>
          </p:cNvSpPr>
          <p:nvPr>
            <p:ph type="title"/>
          </p:nvPr>
        </p:nvSpPr>
        <p:spPr>
          <a:xfrm>
            <a:off x="1043715"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0" name="Google Shape;410;p13"/>
          <p:cNvSpPr txBox="1">
            <a:spLocks noGrp="1"/>
          </p:cNvSpPr>
          <p:nvPr>
            <p:ph type="title" idx="2" hasCustomPrompt="1"/>
          </p:nvPr>
        </p:nvSpPr>
        <p:spPr>
          <a:xfrm>
            <a:off x="1512015"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1" name="Google Shape;411;p13"/>
          <p:cNvSpPr txBox="1">
            <a:spLocks noGrp="1"/>
          </p:cNvSpPr>
          <p:nvPr>
            <p:ph type="subTitle" idx="1"/>
          </p:nvPr>
        </p:nvSpPr>
        <p:spPr>
          <a:xfrm>
            <a:off x="1043715" y="218853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2" name="Google Shape;412;p13"/>
          <p:cNvSpPr txBox="1">
            <a:spLocks noGrp="1"/>
          </p:cNvSpPr>
          <p:nvPr>
            <p:ph type="title" idx="3"/>
          </p:nvPr>
        </p:nvSpPr>
        <p:spPr>
          <a:xfrm>
            <a:off x="3466646"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3" name="Google Shape;413;p13"/>
          <p:cNvSpPr txBox="1">
            <a:spLocks noGrp="1"/>
          </p:cNvSpPr>
          <p:nvPr>
            <p:ph type="title" idx="4" hasCustomPrompt="1"/>
          </p:nvPr>
        </p:nvSpPr>
        <p:spPr>
          <a:xfrm>
            <a:off x="3934946"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4" name="Google Shape;414;p13"/>
          <p:cNvSpPr txBox="1">
            <a:spLocks noGrp="1"/>
          </p:cNvSpPr>
          <p:nvPr>
            <p:ph type="subTitle" idx="5"/>
          </p:nvPr>
        </p:nvSpPr>
        <p:spPr>
          <a:xfrm>
            <a:off x="3466646" y="2188531"/>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5" name="Google Shape;415;p13"/>
          <p:cNvSpPr txBox="1">
            <a:spLocks noGrp="1"/>
          </p:cNvSpPr>
          <p:nvPr>
            <p:ph type="title" idx="6"/>
          </p:nvPr>
        </p:nvSpPr>
        <p:spPr>
          <a:xfrm>
            <a:off x="1043715"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6" name="Google Shape;416;p13"/>
          <p:cNvSpPr txBox="1">
            <a:spLocks noGrp="1"/>
          </p:cNvSpPr>
          <p:nvPr>
            <p:ph type="title" idx="7" hasCustomPrompt="1"/>
          </p:nvPr>
        </p:nvSpPr>
        <p:spPr>
          <a:xfrm>
            <a:off x="1512015"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7" name="Google Shape;417;p13"/>
          <p:cNvSpPr txBox="1">
            <a:spLocks noGrp="1"/>
          </p:cNvSpPr>
          <p:nvPr>
            <p:ph type="subTitle" idx="8"/>
          </p:nvPr>
        </p:nvSpPr>
        <p:spPr>
          <a:xfrm>
            <a:off x="1043715"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8" name="Google Shape;418;p13"/>
          <p:cNvSpPr txBox="1">
            <a:spLocks noGrp="1"/>
          </p:cNvSpPr>
          <p:nvPr>
            <p:ph type="title" idx="9"/>
          </p:nvPr>
        </p:nvSpPr>
        <p:spPr>
          <a:xfrm>
            <a:off x="3466646"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9" name="Google Shape;419;p13"/>
          <p:cNvSpPr txBox="1">
            <a:spLocks noGrp="1"/>
          </p:cNvSpPr>
          <p:nvPr>
            <p:ph type="title" idx="13" hasCustomPrompt="1"/>
          </p:nvPr>
        </p:nvSpPr>
        <p:spPr>
          <a:xfrm>
            <a:off x="3934946"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0" name="Google Shape;420;p13"/>
          <p:cNvSpPr txBox="1">
            <a:spLocks noGrp="1"/>
          </p:cNvSpPr>
          <p:nvPr>
            <p:ph type="subTitle" idx="14"/>
          </p:nvPr>
        </p:nvSpPr>
        <p:spPr>
          <a:xfrm>
            <a:off x="3466646"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1" name="Google Shape;421;p13"/>
          <p:cNvSpPr txBox="1">
            <a:spLocks noGrp="1"/>
          </p:cNvSpPr>
          <p:nvPr>
            <p:ph type="title" idx="15"/>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2" name="Google Shape;422;p13"/>
          <p:cNvSpPr txBox="1">
            <a:spLocks noGrp="1"/>
          </p:cNvSpPr>
          <p:nvPr>
            <p:ph type="title" idx="16"/>
          </p:nvPr>
        </p:nvSpPr>
        <p:spPr>
          <a:xfrm>
            <a:off x="5888814"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23" name="Google Shape;423;p13"/>
          <p:cNvSpPr txBox="1">
            <a:spLocks noGrp="1"/>
          </p:cNvSpPr>
          <p:nvPr>
            <p:ph type="title" idx="17" hasCustomPrompt="1"/>
          </p:nvPr>
        </p:nvSpPr>
        <p:spPr>
          <a:xfrm>
            <a:off x="6357114"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4" name="Google Shape;424;p13"/>
          <p:cNvSpPr txBox="1">
            <a:spLocks noGrp="1"/>
          </p:cNvSpPr>
          <p:nvPr>
            <p:ph type="subTitle" idx="18"/>
          </p:nvPr>
        </p:nvSpPr>
        <p:spPr>
          <a:xfrm>
            <a:off x="5888814" y="2188531"/>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5" name="Google Shape;425;p13"/>
          <p:cNvSpPr txBox="1">
            <a:spLocks noGrp="1"/>
          </p:cNvSpPr>
          <p:nvPr>
            <p:ph type="title" idx="19"/>
          </p:nvPr>
        </p:nvSpPr>
        <p:spPr>
          <a:xfrm>
            <a:off x="5888814"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26" name="Google Shape;426;p13"/>
          <p:cNvSpPr txBox="1">
            <a:spLocks noGrp="1"/>
          </p:cNvSpPr>
          <p:nvPr>
            <p:ph type="title" idx="20" hasCustomPrompt="1"/>
          </p:nvPr>
        </p:nvSpPr>
        <p:spPr>
          <a:xfrm>
            <a:off x="6357114"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7" name="Google Shape;427;p13"/>
          <p:cNvSpPr txBox="1">
            <a:spLocks noGrp="1"/>
          </p:cNvSpPr>
          <p:nvPr>
            <p:ph type="subTitle" idx="21"/>
          </p:nvPr>
        </p:nvSpPr>
        <p:spPr>
          <a:xfrm>
            <a:off x="5888814"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8" name="Google Shape;428;p13"/>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3"/>
          <p:cNvGrpSpPr/>
          <p:nvPr/>
        </p:nvGrpSpPr>
        <p:grpSpPr>
          <a:xfrm>
            <a:off x="719988" y="318614"/>
            <a:ext cx="160043" cy="191843"/>
            <a:chOff x="2968138" y="1186114"/>
            <a:chExt cx="160043" cy="191843"/>
          </a:xfrm>
        </p:grpSpPr>
        <p:sp>
          <p:nvSpPr>
            <p:cNvPr id="430" name="Google Shape;430;p13"/>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3"/>
          <p:cNvSpPr/>
          <p:nvPr/>
        </p:nvSpPr>
        <p:spPr>
          <a:xfrm>
            <a:off x="332583" y="108742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3"/>
          <p:cNvGrpSpPr/>
          <p:nvPr/>
        </p:nvGrpSpPr>
        <p:grpSpPr>
          <a:xfrm>
            <a:off x="1190647" y="204911"/>
            <a:ext cx="753971" cy="648821"/>
            <a:chOff x="1705185" y="1262961"/>
            <a:chExt cx="753971" cy="648821"/>
          </a:xfrm>
        </p:grpSpPr>
        <p:sp>
          <p:nvSpPr>
            <p:cNvPr id="437" name="Google Shape;437;p13"/>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3"/>
          <p:cNvGrpSpPr/>
          <p:nvPr/>
        </p:nvGrpSpPr>
        <p:grpSpPr>
          <a:xfrm>
            <a:off x="8823491" y="725493"/>
            <a:ext cx="158884" cy="190664"/>
            <a:chOff x="6523016" y="2685368"/>
            <a:chExt cx="158884" cy="190664"/>
          </a:xfrm>
        </p:grpSpPr>
        <p:sp>
          <p:nvSpPr>
            <p:cNvPr id="446" name="Google Shape;446;p13"/>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3"/>
          <p:cNvGrpSpPr/>
          <p:nvPr/>
        </p:nvGrpSpPr>
        <p:grpSpPr>
          <a:xfrm>
            <a:off x="8044466" y="204331"/>
            <a:ext cx="591057" cy="649980"/>
            <a:chOff x="6147466" y="1228881"/>
            <a:chExt cx="591057" cy="649980"/>
          </a:xfrm>
        </p:grpSpPr>
        <p:sp>
          <p:nvSpPr>
            <p:cNvPr id="451" name="Google Shape;451;p13"/>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58"/>
        <p:cNvGrpSpPr/>
        <p:nvPr/>
      </p:nvGrpSpPr>
      <p:grpSpPr>
        <a:xfrm>
          <a:off x="0" y="0"/>
          <a:ext cx="0" cy="0"/>
          <a:chOff x="0" y="0"/>
          <a:chExt cx="0" cy="0"/>
        </a:xfrm>
      </p:grpSpPr>
      <p:grpSp>
        <p:nvGrpSpPr>
          <p:cNvPr id="459" name="Google Shape;459;p14"/>
          <p:cNvGrpSpPr/>
          <p:nvPr/>
        </p:nvGrpSpPr>
        <p:grpSpPr>
          <a:xfrm flipH="1">
            <a:off x="20" y="515660"/>
            <a:ext cx="9143636" cy="4627621"/>
            <a:chOff x="-460225" y="1453200"/>
            <a:chExt cx="8155950" cy="4127750"/>
          </a:xfrm>
        </p:grpSpPr>
        <p:sp>
          <p:nvSpPr>
            <p:cNvPr id="460" name="Google Shape;460;p14"/>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606650" y="1453200"/>
              <a:ext cx="6678725"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583100" y="2899275"/>
              <a:ext cx="6678725"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14"/>
          <p:cNvSpPr txBox="1">
            <a:spLocks noGrp="1"/>
          </p:cNvSpPr>
          <p:nvPr>
            <p:ph type="title"/>
          </p:nvPr>
        </p:nvSpPr>
        <p:spPr>
          <a:xfrm>
            <a:off x="4167983" y="3062125"/>
            <a:ext cx="4257300" cy="584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25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4" name="Google Shape;464;p14"/>
          <p:cNvSpPr txBox="1">
            <a:spLocks noGrp="1"/>
          </p:cNvSpPr>
          <p:nvPr>
            <p:ph type="subTitle" idx="1"/>
          </p:nvPr>
        </p:nvSpPr>
        <p:spPr>
          <a:xfrm>
            <a:off x="3626994" y="1161870"/>
            <a:ext cx="4798200" cy="219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29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465" name="Google Shape;465;p14"/>
          <p:cNvGrpSpPr/>
          <p:nvPr/>
        </p:nvGrpSpPr>
        <p:grpSpPr>
          <a:xfrm flipH="1">
            <a:off x="235098" y="275768"/>
            <a:ext cx="3037944" cy="1376225"/>
            <a:chOff x="11891600" y="-378825"/>
            <a:chExt cx="4271575" cy="1935075"/>
          </a:xfrm>
        </p:grpSpPr>
        <p:sp>
          <p:nvSpPr>
            <p:cNvPr id="466" name="Google Shape;466;p14"/>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14"/>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14"/>
          <p:cNvGrpSpPr/>
          <p:nvPr/>
        </p:nvGrpSpPr>
        <p:grpSpPr>
          <a:xfrm flipH="1">
            <a:off x="8767450" y="176914"/>
            <a:ext cx="160043" cy="191843"/>
            <a:chOff x="2968138" y="1186114"/>
            <a:chExt cx="160043" cy="191843"/>
          </a:xfrm>
        </p:grpSpPr>
        <p:sp>
          <p:nvSpPr>
            <p:cNvPr id="514" name="Google Shape;514;p1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14"/>
          <p:cNvSpPr/>
          <p:nvPr/>
        </p:nvSpPr>
        <p:spPr>
          <a:xfrm flipH="1">
            <a:off x="8841976"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flipH="1">
            <a:off x="8927487"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4"/>
          <p:cNvGrpSpPr/>
          <p:nvPr/>
        </p:nvGrpSpPr>
        <p:grpSpPr>
          <a:xfrm>
            <a:off x="5478985" y="69743"/>
            <a:ext cx="753971" cy="649980"/>
            <a:chOff x="6618338" y="2032518"/>
            <a:chExt cx="753971" cy="649980"/>
          </a:xfrm>
        </p:grpSpPr>
        <p:sp>
          <p:nvSpPr>
            <p:cNvPr id="521" name="Google Shape;521;p1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529"/>
        <p:cNvGrpSpPr/>
        <p:nvPr/>
      </p:nvGrpSpPr>
      <p:grpSpPr>
        <a:xfrm>
          <a:off x="0" y="0"/>
          <a:ext cx="0" cy="0"/>
          <a:chOff x="0" y="0"/>
          <a:chExt cx="0" cy="0"/>
        </a:xfrm>
      </p:grpSpPr>
      <p:sp>
        <p:nvSpPr>
          <p:cNvPr id="530" name="Google Shape;530;p15"/>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txBox="1">
            <a:spLocks noGrp="1"/>
          </p:cNvSpPr>
          <p:nvPr>
            <p:ph type="subTitle" idx="1"/>
          </p:nvPr>
        </p:nvSpPr>
        <p:spPr>
          <a:xfrm>
            <a:off x="720000" y="2747617"/>
            <a:ext cx="3479100" cy="98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5"/>
          <p:cNvSpPr txBox="1">
            <a:spLocks noGrp="1"/>
          </p:cNvSpPr>
          <p:nvPr>
            <p:ph type="title"/>
          </p:nvPr>
        </p:nvSpPr>
        <p:spPr>
          <a:xfrm>
            <a:off x="720000" y="1020222"/>
            <a:ext cx="4198200" cy="18351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120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534" name="Google Shape;534;p15"/>
          <p:cNvGrpSpPr/>
          <p:nvPr/>
        </p:nvGrpSpPr>
        <p:grpSpPr>
          <a:xfrm rot="10800000" flipH="1">
            <a:off x="5181288" y="106558"/>
            <a:ext cx="3585533" cy="1691198"/>
            <a:chOff x="11121650" y="-821700"/>
            <a:chExt cx="5041525" cy="2377950"/>
          </a:xfrm>
        </p:grpSpPr>
        <p:sp>
          <p:nvSpPr>
            <p:cNvPr id="535" name="Google Shape;535;p15"/>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2950976" y="69743"/>
            <a:ext cx="753971" cy="649980"/>
            <a:chOff x="6618338" y="2032518"/>
            <a:chExt cx="753971" cy="649980"/>
          </a:xfrm>
        </p:grpSpPr>
        <p:sp>
          <p:nvSpPr>
            <p:cNvPr id="588" name="Google Shape;588;p1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15"/>
          <p:cNvGrpSpPr/>
          <p:nvPr/>
        </p:nvGrpSpPr>
        <p:grpSpPr>
          <a:xfrm>
            <a:off x="256438" y="176914"/>
            <a:ext cx="160043" cy="191843"/>
            <a:chOff x="2968138" y="1186114"/>
            <a:chExt cx="160043" cy="191843"/>
          </a:xfrm>
        </p:grpSpPr>
        <p:sp>
          <p:nvSpPr>
            <p:cNvPr id="597" name="Google Shape;597;p15"/>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15"/>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1735456" y="3687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604"/>
        <p:cNvGrpSpPr/>
        <p:nvPr/>
      </p:nvGrpSpPr>
      <p:grpSpPr>
        <a:xfrm>
          <a:off x="0" y="0"/>
          <a:ext cx="0" cy="0"/>
          <a:chOff x="0" y="0"/>
          <a:chExt cx="0" cy="0"/>
        </a:xfrm>
      </p:grpSpPr>
      <p:sp>
        <p:nvSpPr>
          <p:cNvPr id="605" name="Google Shape;605;p16"/>
          <p:cNvSpPr txBox="1">
            <a:spLocks noGrp="1"/>
          </p:cNvSpPr>
          <p:nvPr>
            <p:ph type="title"/>
          </p:nvPr>
        </p:nvSpPr>
        <p:spPr>
          <a:xfrm>
            <a:off x="725118" y="1900479"/>
            <a:ext cx="3650700" cy="737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6" name="Google Shape;606;p16"/>
          <p:cNvSpPr txBox="1">
            <a:spLocks noGrp="1"/>
          </p:cNvSpPr>
          <p:nvPr>
            <p:ph type="title" idx="2" hasCustomPrompt="1"/>
          </p:nvPr>
        </p:nvSpPr>
        <p:spPr>
          <a:xfrm>
            <a:off x="1846368" y="840708"/>
            <a:ext cx="1408200" cy="9033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07" name="Google Shape;607;p16"/>
          <p:cNvSpPr txBox="1">
            <a:spLocks noGrp="1"/>
          </p:cNvSpPr>
          <p:nvPr>
            <p:ph type="subTitle" idx="1"/>
          </p:nvPr>
        </p:nvSpPr>
        <p:spPr>
          <a:xfrm>
            <a:off x="1191618" y="2720379"/>
            <a:ext cx="2717700" cy="82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16"/>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16"/>
          <p:cNvGrpSpPr/>
          <p:nvPr/>
        </p:nvGrpSpPr>
        <p:grpSpPr>
          <a:xfrm>
            <a:off x="8823491" y="725493"/>
            <a:ext cx="158884" cy="190664"/>
            <a:chOff x="6523016" y="2685368"/>
            <a:chExt cx="158884" cy="190664"/>
          </a:xfrm>
        </p:grpSpPr>
        <p:sp>
          <p:nvSpPr>
            <p:cNvPr id="610" name="Google Shape;610;p16"/>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16"/>
          <p:cNvSpPr/>
          <p:nvPr/>
        </p:nvSpPr>
        <p:spPr>
          <a:xfrm>
            <a:off x="422933" y="13713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16"/>
          <p:cNvGrpSpPr/>
          <p:nvPr/>
        </p:nvGrpSpPr>
        <p:grpSpPr>
          <a:xfrm>
            <a:off x="216797" y="204911"/>
            <a:ext cx="753971" cy="648821"/>
            <a:chOff x="1705185" y="1262961"/>
            <a:chExt cx="753971" cy="648821"/>
          </a:xfrm>
        </p:grpSpPr>
        <p:sp>
          <p:nvSpPr>
            <p:cNvPr id="617" name="Google Shape;617;p16"/>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16"/>
          <p:cNvGrpSpPr/>
          <p:nvPr/>
        </p:nvGrpSpPr>
        <p:grpSpPr>
          <a:xfrm>
            <a:off x="8044466" y="204331"/>
            <a:ext cx="591057" cy="649980"/>
            <a:chOff x="6147466" y="1228881"/>
            <a:chExt cx="591057" cy="649980"/>
          </a:xfrm>
        </p:grpSpPr>
        <p:sp>
          <p:nvSpPr>
            <p:cNvPr id="626" name="Google Shape;626;p1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16"/>
          <p:cNvSpPr/>
          <p:nvPr/>
        </p:nvSpPr>
        <p:spPr>
          <a:xfrm flipH="1">
            <a:off x="2281962" y="-24631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flipH="1">
            <a:off x="259999" y="2637902"/>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635"/>
        <p:cNvGrpSpPr/>
        <p:nvPr/>
      </p:nvGrpSpPr>
      <p:grpSpPr>
        <a:xfrm>
          <a:off x="0" y="0"/>
          <a:ext cx="0" cy="0"/>
          <a:chOff x="0" y="0"/>
          <a:chExt cx="0" cy="0"/>
        </a:xfrm>
      </p:grpSpPr>
      <p:sp>
        <p:nvSpPr>
          <p:cNvPr id="636" name="Google Shape;636;p17"/>
          <p:cNvSpPr txBox="1">
            <a:spLocks noGrp="1"/>
          </p:cNvSpPr>
          <p:nvPr>
            <p:ph type="title"/>
          </p:nvPr>
        </p:nvSpPr>
        <p:spPr>
          <a:xfrm>
            <a:off x="726425" y="1626300"/>
            <a:ext cx="4165500" cy="11913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37" name="Google Shape;637;p17"/>
          <p:cNvSpPr txBox="1">
            <a:spLocks noGrp="1"/>
          </p:cNvSpPr>
          <p:nvPr>
            <p:ph type="subTitle" idx="1"/>
          </p:nvPr>
        </p:nvSpPr>
        <p:spPr>
          <a:xfrm>
            <a:off x="726425" y="2830525"/>
            <a:ext cx="4165500" cy="99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17"/>
          <p:cNvSpPr>
            <a:spLocks noGrp="1"/>
          </p:cNvSpPr>
          <p:nvPr>
            <p:ph type="pic" idx="2"/>
          </p:nvPr>
        </p:nvSpPr>
        <p:spPr>
          <a:xfrm>
            <a:off x="5284236" y="-25825"/>
            <a:ext cx="3864900" cy="5169300"/>
          </a:xfrm>
          <a:prstGeom prst="rect">
            <a:avLst/>
          </a:prstGeom>
          <a:noFill/>
          <a:ln w="9525" cap="flat" cmpd="sng">
            <a:solidFill>
              <a:schemeClr val="dk2"/>
            </a:solidFill>
            <a:prstDash val="solid"/>
            <a:round/>
            <a:headEnd type="none" w="sm" len="sm"/>
            <a:tailEnd type="none" w="sm" len="sm"/>
          </a:ln>
        </p:spPr>
      </p:sp>
      <p:grpSp>
        <p:nvGrpSpPr>
          <p:cNvPr id="639" name="Google Shape;639;p17"/>
          <p:cNvGrpSpPr/>
          <p:nvPr/>
        </p:nvGrpSpPr>
        <p:grpSpPr>
          <a:xfrm>
            <a:off x="214966" y="313906"/>
            <a:ext cx="591057" cy="649980"/>
            <a:chOff x="6147466" y="1228881"/>
            <a:chExt cx="591057" cy="649980"/>
          </a:xfrm>
        </p:grpSpPr>
        <p:sp>
          <p:nvSpPr>
            <p:cNvPr id="640" name="Google Shape;640;p17"/>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17"/>
          <p:cNvSpPr/>
          <p:nvPr/>
        </p:nvSpPr>
        <p:spPr>
          <a:xfrm>
            <a:off x="1112081" y="-20436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755"/>
        <p:cNvGrpSpPr/>
        <p:nvPr/>
      </p:nvGrpSpPr>
      <p:grpSpPr>
        <a:xfrm>
          <a:off x="0" y="0"/>
          <a:ext cx="0" cy="0"/>
          <a:chOff x="0" y="0"/>
          <a:chExt cx="0" cy="0"/>
        </a:xfrm>
      </p:grpSpPr>
      <p:sp>
        <p:nvSpPr>
          <p:cNvPr id="756" name="Google Shape;756;p22"/>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757" name="Google Shape;757;p22"/>
          <p:cNvSpPr txBox="1">
            <a:spLocks noGrp="1"/>
          </p:cNvSpPr>
          <p:nvPr>
            <p:ph type="body" idx="1"/>
          </p:nvPr>
        </p:nvSpPr>
        <p:spPr>
          <a:xfrm>
            <a:off x="925775" y="1552825"/>
            <a:ext cx="3436800" cy="2686200"/>
          </a:xfrm>
          <a:prstGeom prst="rect">
            <a:avLst/>
          </a:prstGeom>
        </p:spPr>
        <p:txBody>
          <a:bodyPr spcFirstLastPara="1" wrap="square" lIns="91425" tIns="91425" rIns="91425" bIns="91425" anchor="t" anchorCtr="0">
            <a:noAutofit/>
          </a:bodyPr>
          <a:lstStyle>
            <a:lvl1pPr marL="457200" lvl="0" indent="-292100" algn="ctr" rtl="0">
              <a:spcBef>
                <a:spcPts val="0"/>
              </a:spcBef>
              <a:spcAft>
                <a:spcPts val="0"/>
              </a:spcAft>
              <a:buClr>
                <a:srgbClr val="595959"/>
              </a:buClr>
              <a:buSzPts val="1000"/>
              <a:buFont typeface="Anaheim"/>
              <a:buChar char="●"/>
              <a:defRPr/>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758" name="Google Shape;758;p22"/>
          <p:cNvSpPr txBox="1">
            <a:spLocks noGrp="1"/>
          </p:cNvSpPr>
          <p:nvPr>
            <p:ph type="body" idx="2"/>
          </p:nvPr>
        </p:nvSpPr>
        <p:spPr>
          <a:xfrm>
            <a:off x="4783825" y="1552825"/>
            <a:ext cx="3436800" cy="2686200"/>
          </a:xfrm>
          <a:prstGeom prst="rect">
            <a:avLst/>
          </a:prstGeom>
        </p:spPr>
        <p:txBody>
          <a:bodyPr spcFirstLastPara="1" wrap="square" lIns="91425" tIns="91425" rIns="91425" bIns="91425" anchor="t" anchorCtr="0">
            <a:noAutofit/>
          </a:bodyPr>
          <a:lstStyle>
            <a:lvl1pPr marL="457200" lvl="0" indent="-292100" algn="ctr" rtl="0">
              <a:spcBef>
                <a:spcPts val="0"/>
              </a:spcBef>
              <a:spcAft>
                <a:spcPts val="0"/>
              </a:spcAft>
              <a:buClr>
                <a:srgbClr val="595959"/>
              </a:buClr>
              <a:buSzPts val="1000"/>
              <a:buFont typeface="Anaheim"/>
              <a:buChar char="●"/>
              <a:defRPr/>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759" name="Google Shape;759;p22"/>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2"/>
          <p:cNvSpPr/>
          <p:nvPr/>
        </p:nvSpPr>
        <p:spPr>
          <a:xfrm>
            <a:off x="1040281" y="1439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22"/>
          <p:cNvGrpSpPr/>
          <p:nvPr/>
        </p:nvGrpSpPr>
        <p:grpSpPr>
          <a:xfrm>
            <a:off x="143166" y="662256"/>
            <a:ext cx="591057" cy="649980"/>
            <a:chOff x="6147466" y="1228881"/>
            <a:chExt cx="591057" cy="649980"/>
          </a:xfrm>
        </p:grpSpPr>
        <p:sp>
          <p:nvSpPr>
            <p:cNvPr id="762" name="Google Shape;762;p2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2"/>
          <p:cNvGrpSpPr/>
          <p:nvPr/>
        </p:nvGrpSpPr>
        <p:grpSpPr>
          <a:xfrm>
            <a:off x="8163647" y="215599"/>
            <a:ext cx="753971" cy="648821"/>
            <a:chOff x="1705185" y="1262961"/>
            <a:chExt cx="753971" cy="648821"/>
          </a:xfrm>
        </p:grpSpPr>
        <p:sp>
          <p:nvSpPr>
            <p:cNvPr id="770" name="Google Shape;770;p22"/>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2"/>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2"/>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22"/>
          <p:cNvGrpSpPr/>
          <p:nvPr/>
        </p:nvGrpSpPr>
        <p:grpSpPr>
          <a:xfrm flipH="1">
            <a:off x="417106" y="1850425"/>
            <a:ext cx="136800" cy="164925"/>
            <a:chOff x="8090250" y="1365500"/>
            <a:chExt cx="136800" cy="164925"/>
          </a:xfrm>
        </p:grpSpPr>
        <p:sp>
          <p:nvSpPr>
            <p:cNvPr id="779" name="Google Shape;779;p22"/>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2"/>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2"/>
          <p:cNvGrpSpPr/>
          <p:nvPr/>
        </p:nvGrpSpPr>
        <p:grpSpPr>
          <a:xfrm flipH="1">
            <a:off x="8589075" y="1728489"/>
            <a:ext cx="160043" cy="191843"/>
            <a:chOff x="2968138" y="1186114"/>
            <a:chExt cx="160043" cy="191843"/>
          </a:xfrm>
        </p:grpSpPr>
        <p:sp>
          <p:nvSpPr>
            <p:cNvPr id="784" name="Google Shape;784;p22"/>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22"/>
          <p:cNvSpPr/>
          <p:nvPr/>
        </p:nvSpPr>
        <p:spPr>
          <a:xfrm flipH="1">
            <a:off x="79324" y="2345501"/>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818"/>
        <p:cNvGrpSpPr/>
        <p:nvPr/>
      </p:nvGrpSpPr>
      <p:grpSpPr>
        <a:xfrm>
          <a:off x="0" y="0"/>
          <a:ext cx="0" cy="0"/>
          <a:chOff x="0" y="0"/>
          <a:chExt cx="0" cy="0"/>
        </a:xfrm>
      </p:grpSpPr>
      <p:sp>
        <p:nvSpPr>
          <p:cNvPr id="819" name="Google Shape;819;p24"/>
          <p:cNvSpPr txBox="1">
            <a:spLocks noGrp="1"/>
          </p:cNvSpPr>
          <p:nvPr>
            <p:ph type="title"/>
          </p:nvPr>
        </p:nvSpPr>
        <p:spPr>
          <a:xfrm>
            <a:off x="720006"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0" name="Google Shape;820;p24"/>
          <p:cNvSpPr txBox="1">
            <a:spLocks noGrp="1"/>
          </p:cNvSpPr>
          <p:nvPr>
            <p:ph type="subTitle" idx="1"/>
          </p:nvPr>
        </p:nvSpPr>
        <p:spPr>
          <a:xfrm>
            <a:off x="719119"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 name="Google Shape;821;p24"/>
          <p:cNvSpPr txBox="1">
            <a:spLocks noGrp="1"/>
          </p:cNvSpPr>
          <p:nvPr>
            <p:ph type="title" idx="2"/>
          </p:nvPr>
        </p:nvSpPr>
        <p:spPr>
          <a:xfrm>
            <a:off x="3450492"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2" name="Google Shape;822;p24"/>
          <p:cNvSpPr txBox="1">
            <a:spLocks noGrp="1"/>
          </p:cNvSpPr>
          <p:nvPr>
            <p:ph type="subTitle" idx="3"/>
          </p:nvPr>
        </p:nvSpPr>
        <p:spPr>
          <a:xfrm>
            <a:off x="3449600"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24"/>
          <p:cNvSpPr txBox="1">
            <a:spLocks noGrp="1"/>
          </p:cNvSpPr>
          <p:nvPr>
            <p:ph type="title" idx="4"/>
          </p:nvPr>
        </p:nvSpPr>
        <p:spPr>
          <a:xfrm>
            <a:off x="6162578"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4" name="Google Shape;824;p24"/>
          <p:cNvSpPr txBox="1">
            <a:spLocks noGrp="1"/>
          </p:cNvSpPr>
          <p:nvPr>
            <p:ph type="subTitle" idx="5"/>
          </p:nvPr>
        </p:nvSpPr>
        <p:spPr>
          <a:xfrm>
            <a:off x="6161691"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24"/>
          <p:cNvSpPr txBox="1">
            <a:spLocks noGrp="1"/>
          </p:cNvSpPr>
          <p:nvPr>
            <p:ph type="title" idx="6"/>
          </p:nvPr>
        </p:nvSpPr>
        <p:spPr>
          <a:xfrm>
            <a:off x="720000" y="463800"/>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826" name="Google Shape;826;p24"/>
          <p:cNvGrpSpPr/>
          <p:nvPr/>
        </p:nvGrpSpPr>
        <p:grpSpPr>
          <a:xfrm flipH="1">
            <a:off x="417106" y="1850425"/>
            <a:ext cx="136800" cy="164925"/>
            <a:chOff x="8090250" y="1365500"/>
            <a:chExt cx="136800" cy="164925"/>
          </a:xfrm>
        </p:grpSpPr>
        <p:sp>
          <p:nvSpPr>
            <p:cNvPr id="827" name="Google Shape;827;p24"/>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24"/>
          <p:cNvGrpSpPr/>
          <p:nvPr/>
        </p:nvGrpSpPr>
        <p:grpSpPr>
          <a:xfrm>
            <a:off x="6046910" y="45193"/>
            <a:ext cx="753971" cy="649980"/>
            <a:chOff x="6618338" y="2032518"/>
            <a:chExt cx="753971" cy="649980"/>
          </a:xfrm>
        </p:grpSpPr>
        <p:sp>
          <p:nvSpPr>
            <p:cNvPr id="832" name="Google Shape;832;p2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840;p24"/>
          <p:cNvGrpSpPr/>
          <p:nvPr/>
        </p:nvGrpSpPr>
        <p:grpSpPr>
          <a:xfrm flipH="1">
            <a:off x="8767450" y="176914"/>
            <a:ext cx="160043" cy="191843"/>
            <a:chOff x="2968138" y="1186114"/>
            <a:chExt cx="160043" cy="191843"/>
          </a:xfrm>
        </p:grpSpPr>
        <p:sp>
          <p:nvSpPr>
            <p:cNvPr id="841" name="Google Shape;841;p2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24"/>
          <p:cNvSpPr/>
          <p:nvPr/>
        </p:nvSpPr>
        <p:spPr>
          <a:xfrm flipH="1">
            <a:off x="8927487"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flipH="1">
            <a:off x="223287" y="1769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4"/>
          <p:cNvSpPr/>
          <p:nvPr/>
        </p:nvSpPr>
        <p:spPr>
          <a:xfrm flipH="1">
            <a:off x="8841976"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881"/>
        <p:cNvGrpSpPr/>
        <p:nvPr/>
      </p:nvGrpSpPr>
      <p:grpSpPr>
        <a:xfrm>
          <a:off x="0" y="0"/>
          <a:ext cx="0" cy="0"/>
          <a:chOff x="0" y="0"/>
          <a:chExt cx="0" cy="0"/>
        </a:xfrm>
      </p:grpSpPr>
      <p:sp>
        <p:nvSpPr>
          <p:cNvPr id="882" name="Google Shape;882;p26"/>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883" name="Google Shape;883;p26"/>
          <p:cNvSpPr txBox="1">
            <a:spLocks noGrp="1"/>
          </p:cNvSpPr>
          <p:nvPr>
            <p:ph type="title" idx="2"/>
          </p:nvPr>
        </p:nvSpPr>
        <p:spPr>
          <a:xfrm>
            <a:off x="1302864" y="1583900"/>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6"/>
          <p:cNvSpPr txBox="1">
            <a:spLocks noGrp="1"/>
          </p:cNvSpPr>
          <p:nvPr>
            <p:ph type="subTitle" idx="1"/>
          </p:nvPr>
        </p:nvSpPr>
        <p:spPr>
          <a:xfrm>
            <a:off x="1302864" y="1909027"/>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5" name="Google Shape;885;p26"/>
          <p:cNvSpPr txBox="1">
            <a:spLocks noGrp="1"/>
          </p:cNvSpPr>
          <p:nvPr>
            <p:ph type="title" idx="3"/>
          </p:nvPr>
        </p:nvSpPr>
        <p:spPr>
          <a:xfrm>
            <a:off x="4892043" y="1583900"/>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6"/>
          <p:cNvSpPr txBox="1">
            <a:spLocks noGrp="1"/>
          </p:cNvSpPr>
          <p:nvPr>
            <p:ph type="subTitle" idx="4"/>
          </p:nvPr>
        </p:nvSpPr>
        <p:spPr>
          <a:xfrm>
            <a:off x="4892040" y="1909027"/>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7" name="Google Shape;887;p26"/>
          <p:cNvSpPr txBox="1">
            <a:spLocks noGrp="1"/>
          </p:cNvSpPr>
          <p:nvPr>
            <p:ph type="title" idx="5"/>
          </p:nvPr>
        </p:nvSpPr>
        <p:spPr>
          <a:xfrm>
            <a:off x="1302864" y="2865747"/>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6"/>
          <p:cNvSpPr txBox="1">
            <a:spLocks noGrp="1"/>
          </p:cNvSpPr>
          <p:nvPr>
            <p:ph type="subTitle" idx="6"/>
          </p:nvPr>
        </p:nvSpPr>
        <p:spPr>
          <a:xfrm>
            <a:off x="1302864" y="3186475"/>
            <a:ext cx="2959200" cy="89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9" name="Google Shape;889;p26"/>
          <p:cNvSpPr txBox="1">
            <a:spLocks noGrp="1"/>
          </p:cNvSpPr>
          <p:nvPr>
            <p:ph type="title" idx="7"/>
          </p:nvPr>
        </p:nvSpPr>
        <p:spPr>
          <a:xfrm>
            <a:off x="4892039" y="2865747"/>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6"/>
          <p:cNvSpPr txBox="1">
            <a:spLocks noGrp="1"/>
          </p:cNvSpPr>
          <p:nvPr>
            <p:ph type="subTitle" idx="8"/>
          </p:nvPr>
        </p:nvSpPr>
        <p:spPr>
          <a:xfrm>
            <a:off x="4892039" y="3186475"/>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2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26"/>
          <p:cNvGrpSpPr/>
          <p:nvPr/>
        </p:nvGrpSpPr>
        <p:grpSpPr>
          <a:xfrm>
            <a:off x="1385013" y="271951"/>
            <a:ext cx="160043" cy="191843"/>
            <a:chOff x="2968138" y="1186114"/>
            <a:chExt cx="160043" cy="191843"/>
          </a:xfrm>
        </p:grpSpPr>
        <p:sp>
          <p:nvSpPr>
            <p:cNvPr id="893" name="Google Shape;893;p26"/>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6"/>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6"/>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26"/>
          <p:cNvSpPr/>
          <p:nvPr/>
        </p:nvSpPr>
        <p:spPr>
          <a:xfrm>
            <a:off x="422933" y="7617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26"/>
          <p:cNvGrpSpPr/>
          <p:nvPr/>
        </p:nvGrpSpPr>
        <p:grpSpPr>
          <a:xfrm>
            <a:off x="8044466" y="204331"/>
            <a:ext cx="591057" cy="649980"/>
            <a:chOff x="6147466" y="1228881"/>
            <a:chExt cx="591057" cy="649980"/>
          </a:xfrm>
        </p:grpSpPr>
        <p:sp>
          <p:nvSpPr>
            <p:cNvPr id="900" name="Google Shape;900;p2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26"/>
          <p:cNvGrpSpPr/>
          <p:nvPr/>
        </p:nvGrpSpPr>
        <p:grpSpPr>
          <a:xfrm>
            <a:off x="8322022" y="2360299"/>
            <a:ext cx="753971" cy="648821"/>
            <a:chOff x="1705185" y="1262961"/>
            <a:chExt cx="753971" cy="648821"/>
          </a:xfrm>
        </p:grpSpPr>
        <p:sp>
          <p:nvSpPr>
            <p:cNvPr id="908" name="Google Shape;908;p26"/>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6"/>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6"/>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6"/>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6"/>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a:off x="8726691" y="1286968"/>
            <a:ext cx="158884" cy="190664"/>
            <a:chOff x="6523016" y="2685368"/>
            <a:chExt cx="158884" cy="190664"/>
          </a:xfrm>
        </p:grpSpPr>
        <p:sp>
          <p:nvSpPr>
            <p:cNvPr id="917" name="Google Shape;917;p26"/>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6"/>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921"/>
        <p:cNvGrpSpPr/>
        <p:nvPr/>
      </p:nvGrpSpPr>
      <p:grpSpPr>
        <a:xfrm>
          <a:off x="0" y="0"/>
          <a:ext cx="0" cy="0"/>
          <a:chOff x="0" y="0"/>
          <a:chExt cx="0" cy="0"/>
        </a:xfrm>
      </p:grpSpPr>
      <p:sp>
        <p:nvSpPr>
          <p:cNvPr id="922" name="Google Shape;922;p27"/>
          <p:cNvSpPr txBox="1">
            <a:spLocks noGrp="1"/>
          </p:cNvSpPr>
          <p:nvPr>
            <p:ph type="title"/>
          </p:nvPr>
        </p:nvSpPr>
        <p:spPr>
          <a:xfrm>
            <a:off x="755812"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3" name="Google Shape;923;p27"/>
          <p:cNvSpPr txBox="1">
            <a:spLocks noGrp="1"/>
          </p:cNvSpPr>
          <p:nvPr>
            <p:ph type="subTitle" idx="1"/>
          </p:nvPr>
        </p:nvSpPr>
        <p:spPr>
          <a:xfrm>
            <a:off x="755812"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27"/>
          <p:cNvSpPr txBox="1">
            <a:spLocks noGrp="1"/>
          </p:cNvSpPr>
          <p:nvPr>
            <p:ph type="title" idx="2"/>
          </p:nvPr>
        </p:nvSpPr>
        <p:spPr>
          <a:xfrm>
            <a:off x="3503602"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5" name="Google Shape;925;p27"/>
          <p:cNvSpPr txBox="1">
            <a:spLocks noGrp="1"/>
          </p:cNvSpPr>
          <p:nvPr>
            <p:ph type="subTitle" idx="3"/>
          </p:nvPr>
        </p:nvSpPr>
        <p:spPr>
          <a:xfrm>
            <a:off x="3503602"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27"/>
          <p:cNvSpPr txBox="1">
            <a:spLocks noGrp="1"/>
          </p:cNvSpPr>
          <p:nvPr>
            <p:ph type="title" idx="4"/>
          </p:nvPr>
        </p:nvSpPr>
        <p:spPr>
          <a:xfrm>
            <a:off x="755812"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7" name="Google Shape;927;p27"/>
          <p:cNvSpPr txBox="1">
            <a:spLocks noGrp="1"/>
          </p:cNvSpPr>
          <p:nvPr>
            <p:ph type="subTitle" idx="5"/>
          </p:nvPr>
        </p:nvSpPr>
        <p:spPr>
          <a:xfrm>
            <a:off x="755812"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7"/>
          <p:cNvSpPr txBox="1">
            <a:spLocks noGrp="1"/>
          </p:cNvSpPr>
          <p:nvPr>
            <p:ph type="title" idx="6"/>
          </p:nvPr>
        </p:nvSpPr>
        <p:spPr>
          <a:xfrm>
            <a:off x="3503602"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9" name="Google Shape;929;p27"/>
          <p:cNvSpPr txBox="1">
            <a:spLocks noGrp="1"/>
          </p:cNvSpPr>
          <p:nvPr>
            <p:ph type="subTitle" idx="7"/>
          </p:nvPr>
        </p:nvSpPr>
        <p:spPr>
          <a:xfrm>
            <a:off x="3503602"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7"/>
          <p:cNvSpPr txBox="1">
            <a:spLocks noGrp="1"/>
          </p:cNvSpPr>
          <p:nvPr>
            <p:ph type="title" idx="8"/>
          </p:nvPr>
        </p:nvSpPr>
        <p:spPr>
          <a:xfrm>
            <a:off x="6253261"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31" name="Google Shape;931;p27"/>
          <p:cNvSpPr txBox="1">
            <a:spLocks noGrp="1"/>
          </p:cNvSpPr>
          <p:nvPr>
            <p:ph type="subTitle" idx="9"/>
          </p:nvPr>
        </p:nvSpPr>
        <p:spPr>
          <a:xfrm>
            <a:off x="6253261"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27"/>
          <p:cNvSpPr txBox="1">
            <a:spLocks noGrp="1"/>
          </p:cNvSpPr>
          <p:nvPr>
            <p:ph type="title" idx="13"/>
          </p:nvPr>
        </p:nvSpPr>
        <p:spPr>
          <a:xfrm>
            <a:off x="6253261"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33" name="Google Shape;933;p27"/>
          <p:cNvSpPr txBox="1">
            <a:spLocks noGrp="1"/>
          </p:cNvSpPr>
          <p:nvPr>
            <p:ph type="subTitle" idx="14"/>
          </p:nvPr>
        </p:nvSpPr>
        <p:spPr>
          <a:xfrm>
            <a:off x="6253261"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4" name="Google Shape;934;p27"/>
          <p:cNvSpPr txBox="1">
            <a:spLocks noGrp="1"/>
          </p:cNvSpPr>
          <p:nvPr>
            <p:ph type="title" idx="15"/>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935" name="Google Shape;935;p27"/>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27"/>
          <p:cNvGrpSpPr/>
          <p:nvPr/>
        </p:nvGrpSpPr>
        <p:grpSpPr>
          <a:xfrm>
            <a:off x="563563" y="407193"/>
            <a:ext cx="753971" cy="649980"/>
            <a:chOff x="6618338" y="2032518"/>
            <a:chExt cx="753971" cy="649980"/>
          </a:xfrm>
        </p:grpSpPr>
        <p:sp>
          <p:nvSpPr>
            <p:cNvPr id="938" name="Google Shape;938;p27"/>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27"/>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974"/>
        <p:cNvGrpSpPr/>
        <p:nvPr/>
      </p:nvGrpSpPr>
      <p:grpSpPr>
        <a:xfrm>
          <a:off x="0" y="0"/>
          <a:ext cx="0" cy="0"/>
          <a:chOff x="0" y="0"/>
          <a:chExt cx="0" cy="0"/>
        </a:xfrm>
      </p:grpSpPr>
      <p:sp>
        <p:nvSpPr>
          <p:cNvPr id="975" name="Google Shape;975;p29"/>
          <p:cNvSpPr txBox="1">
            <a:spLocks noGrp="1"/>
          </p:cNvSpPr>
          <p:nvPr>
            <p:ph type="title"/>
          </p:nvPr>
        </p:nvSpPr>
        <p:spPr>
          <a:xfrm>
            <a:off x="720000" y="463779"/>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76" name="Google Shape;976;p29"/>
          <p:cNvSpPr txBox="1">
            <a:spLocks noGrp="1"/>
          </p:cNvSpPr>
          <p:nvPr>
            <p:ph type="title" idx="2"/>
          </p:nvPr>
        </p:nvSpPr>
        <p:spPr>
          <a:xfrm>
            <a:off x="731050"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7" name="Google Shape;977;p29"/>
          <p:cNvSpPr txBox="1">
            <a:spLocks noGrp="1"/>
          </p:cNvSpPr>
          <p:nvPr>
            <p:ph type="subTitle" idx="1"/>
          </p:nvPr>
        </p:nvSpPr>
        <p:spPr>
          <a:xfrm>
            <a:off x="731050"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29"/>
          <p:cNvSpPr txBox="1">
            <a:spLocks noGrp="1"/>
          </p:cNvSpPr>
          <p:nvPr>
            <p:ph type="title" idx="3"/>
          </p:nvPr>
        </p:nvSpPr>
        <p:spPr>
          <a:xfrm>
            <a:off x="3482576"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9" name="Google Shape;979;p29"/>
          <p:cNvSpPr txBox="1">
            <a:spLocks noGrp="1"/>
          </p:cNvSpPr>
          <p:nvPr>
            <p:ph type="subTitle" idx="4"/>
          </p:nvPr>
        </p:nvSpPr>
        <p:spPr>
          <a:xfrm>
            <a:off x="3482576"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0" name="Google Shape;980;p29"/>
          <p:cNvSpPr txBox="1">
            <a:spLocks noGrp="1"/>
          </p:cNvSpPr>
          <p:nvPr>
            <p:ph type="title" idx="5"/>
          </p:nvPr>
        </p:nvSpPr>
        <p:spPr>
          <a:xfrm>
            <a:off x="6236048"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81" name="Google Shape;981;p29"/>
          <p:cNvSpPr txBox="1">
            <a:spLocks noGrp="1"/>
          </p:cNvSpPr>
          <p:nvPr>
            <p:ph type="subTitle" idx="6"/>
          </p:nvPr>
        </p:nvSpPr>
        <p:spPr>
          <a:xfrm>
            <a:off x="6236048"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29"/>
          <p:cNvSpPr txBox="1">
            <a:spLocks noGrp="1"/>
          </p:cNvSpPr>
          <p:nvPr>
            <p:ph type="title" idx="7" hasCustomPrompt="1"/>
          </p:nvPr>
        </p:nvSpPr>
        <p:spPr>
          <a:xfrm>
            <a:off x="1292200"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83" name="Google Shape;983;p29"/>
          <p:cNvSpPr txBox="1">
            <a:spLocks noGrp="1"/>
          </p:cNvSpPr>
          <p:nvPr>
            <p:ph type="title" idx="8" hasCustomPrompt="1"/>
          </p:nvPr>
        </p:nvSpPr>
        <p:spPr>
          <a:xfrm>
            <a:off x="4043726"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984" name="Google Shape;984;p29"/>
          <p:cNvSpPr txBox="1">
            <a:spLocks noGrp="1"/>
          </p:cNvSpPr>
          <p:nvPr>
            <p:ph type="title" idx="9" hasCustomPrompt="1"/>
          </p:nvPr>
        </p:nvSpPr>
        <p:spPr>
          <a:xfrm>
            <a:off x="6797188"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985" name="Google Shape;985;p29"/>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29"/>
          <p:cNvGrpSpPr/>
          <p:nvPr/>
        </p:nvGrpSpPr>
        <p:grpSpPr>
          <a:xfrm>
            <a:off x="563563" y="407193"/>
            <a:ext cx="753971" cy="649980"/>
            <a:chOff x="6618338" y="2032518"/>
            <a:chExt cx="753971" cy="649980"/>
          </a:xfrm>
        </p:grpSpPr>
        <p:sp>
          <p:nvSpPr>
            <p:cNvPr id="987" name="Google Shape;987;p29"/>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29"/>
          <p:cNvSpPr/>
          <p:nvPr/>
        </p:nvSpPr>
        <p:spPr>
          <a:xfrm>
            <a:off x="7566581" y="-18221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29"/>
          <p:cNvGrpSpPr/>
          <p:nvPr/>
        </p:nvGrpSpPr>
        <p:grpSpPr>
          <a:xfrm>
            <a:off x="8318925" y="649225"/>
            <a:ext cx="519800" cy="886825"/>
            <a:chOff x="1529925" y="1755625"/>
            <a:chExt cx="519800" cy="886825"/>
          </a:xfrm>
        </p:grpSpPr>
        <p:sp>
          <p:nvSpPr>
            <p:cNvPr id="997" name="Google Shape;997;p29"/>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3" name="Google Shape;1003;p29"/>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title"/>
          </p:nvPr>
        </p:nvSpPr>
        <p:spPr>
          <a:xfrm>
            <a:off x="4776625" y="1900479"/>
            <a:ext cx="3650700" cy="737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a:off x="5897875" y="840708"/>
            <a:ext cx="1408200" cy="9033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3"/>
          <p:cNvSpPr txBox="1">
            <a:spLocks noGrp="1"/>
          </p:cNvSpPr>
          <p:nvPr>
            <p:ph type="subTitle" idx="1"/>
          </p:nvPr>
        </p:nvSpPr>
        <p:spPr>
          <a:xfrm>
            <a:off x="5243125" y="2720379"/>
            <a:ext cx="2717700" cy="82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 name="Google Shape;56;p3"/>
          <p:cNvGrpSpPr/>
          <p:nvPr/>
        </p:nvGrpSpPr>
        <p:grpSpPr>
          <a:xfrm>
            <a:off x="7206863" y="67180"/>
            <a:ext cx="753971" cy="649980"/>
            <a:chOff x="6618338" y="2032518"/>
            <a:chExt cx="753971" cy="649980"/>
          </a:xfrm>
        </p:grpSpPr>
        <p:sp>
          <p:nvSpPr>
            <p:cNvPr id="57" name="Google Shape;57;p3"/>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3"/>
          <p:cNvSpPr/>
          <p:nvPr/>
        </p:nvSpPr>
        <p:spPr>
          <a:xfrm>
            <a:off x="8511231" y="9025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3"/>
          <p:cNvGrpSpPr/>
          <p:nvPr/>
        </p:nvGrpSpPr>
        <p:grpSpPr>
          <a:xfrm rot="10800000" flipH="1">
            <a:off x="188388" y="254333"/>
            <a:ext cx="3585533" cy="1691198"/>
            <a:chOff x="11121650" y="-821700"/>
            <a:chExt cx="5041525" cy="2377950"/>
          </a:xfrm>
        </p:grpSpPr>
        <p:sp>
          <p:nvSpPr>
            <p:cNvPr id="67" name="Google Shape;67;p3"/>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1005"/>
        <p:cNvGrpSpPr/>
        <p:nvPr/>
      </p:nvGrpSpPr>
      <p:grpSpPr>
        <a:xfrm>
          <a:off x="0" y="0"/>
          <a:ext cx="0" cy="0"/>
          <a:chOff x="0" y="0"/>
          <a:chExt cx="0" cy="0"/>
        </a:xfrm>
      </p:grpSpPr>
      <p:grpSp>
        <p:nvGrpSpPr>
          <p:cNvPr id="1006" name="Google Shape;1006;p30"/>
          <p:cNvGrpSpPr/>
          <p:nvPr/>
        </p:nvGrpSpPr>
        <p:grpSpPr>
          <a:xfrm flipH="1">
            <a:off x="11190" y="1104742"/>
            <a:ext cx="9143699" cy="4057244"/>
            <a:chOff x="-460225" y="1660150"/>
            <a:chExt cx="8156006" cy="3920800"/>
          </a:xfrm>
        </p:grpSpPr>
        <p:sp>
          <p:nvSpPr>
            <p:cNvPr id="1007" name="Google Shape;1007;p30"/>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431559" y="1747760"/>
              <a:ext cx="8127340"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460216" y="3193822"/>
              <a:ext cx="8127340"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30"/>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011" name="Google Shape;1011;p30"/>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1928388" y="-175925"/>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30"/>
          <p:cNvGrpSpPr/>
          <p:nvPr/>
        </p:nvGrpSpPr>
        <p:grpSpPr>
          <a:xfrm>
            <a:off x="51750" y="1442825"/>
            <a:ext cx="519800" cy="886825"/>
            <a:chOff x="1529925" y="1755625"/>
            <a:chExt cx="519800" cy="886825"/>
          </a:xfrm>
        </p:grpSpPr>
        <p:sp>
          <p:nvSpPr>
            <p:cNvPr id="1014" name="Google Shape;1014;p30"/>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 name="Google Shape;1020;p30"/>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1021"/>
        <p:cNvGrpSpPr/>
        <p:nvPr/>
      </p:nvGrpSpPr>
      <p:grpSpPr>
        <a:xfrm>
          <a:off x="0" y="0"/>
          <a:ext cx="0" cy="0"/>
          <a:chOff x="0" y="0"/>
          <a:chExt cx="0" cy="0"/>
        </a:xfrm>
      </p:grpSpPr>
      <p:sp>
        <p:nvSpPr>
          <p:cNvPr id="1022" name="Google Shape;1022;p31"/>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023" name="Google Shape;1023;p31"/>
          <p:cNvGrpSpPr/>
          <p:nvPr/>
        </p:nvGrpSpPr>
        <p:grpSpPr>
          <a:xfrm>
            <a:off x="7788741" y="184981"/>
            <a:ext cx="591057" cy="649980"/>
            <a:chOff x="6147466" y="1228881"/>
            <a:chExt cx="591057" cy="649980"/>
          </a:xfrm>
        </p:grpSpPr>
        <p:sp>
          <p:nvSpPr>
            <p:cNvPr id="1024" name="Google Shape;1024;p31"/>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31"/>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31"/>
          <p:cNvGrpSpPr/>
          <p:nvPr/>
        </p:nvGrpSpPr>
        <p:grpSpPr>
          <a:xfrm flipH="1">
            <a:off x="105108" y="35004"/>
            <a:ext cx="2951851" cy="2761150"/>
            <a:chOff x="12224975" y="1796975"/>
            <a:chExt cx="3063675" cy="2865750"/>
          </a:xfrm>
        </p:grpSpPr>
        <p:sp>
          <p:nvSpPr>
            <p:cNvPr id="1033" name="Google Shape;1033;p31"/>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31"/>
          <p:cNvGrpSpPr/>
          <p:nvPr/>
        </p:nvGrpSpPr>
        <p:grpSpPr>
          <a:xfrm flipH="1">
            <a:off x="8566462" y="450730"/>
            <a:ext cx="323712" cy="2947041"/>
            <a:chOff x="13582951" y="2444888"/>
            <a:chExt cx="335975" cy="3058683"/>
          </a:xfrm>
        </p:grpSpPr>
        <p:sp>
          <p:nvSpPr>
            <p:cNvPr id="1045" name="Google Shape;1045;p31"/>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p31"/>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1048"/>
        <p:cNvGrpSpPr/>
        <p:nvPr/>
      </p:nvGrpSpPr>
      <p:grpSpPr>
        <a:xfrm>
          <a:off x="0" y="0"/>
          <a:ext cx="0" cy="0"/>
          <a:chOff x="0" y="0"/>
          <a:chExt cx="0" cy="0"/>
        </a:xfrm>
      </p:grpSpPr>
      <p:sp>
        <p:nvSpPr>
          <p:cNvPr id="1049" name="Google Shape;1049;p32"/>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050" name="Google Shape;1050;p32"/>
          <p:cNvGrpSpPr/>
          <p:nvPr/>
        </p:nvGrpSpPr>
        <p:grpSpPr>
          <a:xfrm>
            <a:off x="7788741" y="184981"/>
            <a:ext cx="591057" cy="649980"/>
            <a:chOff x="6147466" y="1228881"/>
            <a:chExt cx="591057" cy="649980"/>
          </a:xfrm>
        </p:grpSpPr>
        <p:sp>
          <p:nvSpPr>
            <p:cNvPr id="1051" name="Google Shape;1051;p3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32"/>
          <p:cNvSpPr/>
          <p:nvPr/>
        </p:nvSpPr>
        <p:spPr>
          <a:xfrm flipH="1">
            <a:off x="271049" y="691102"/>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 name="Google Shape;1059;p32"/>
          <p:cNvGrpSpPr/>
          <p:nvPr/>
        </p:nvGrpSpPr>
        <p:grpSpPr>
          <a:xfrm flipH="1">
            <a:off x="105108" y="35004"/>
            <a:ext cx="2951851" cy="2761150"/>
            <a:chOff x="12224975" y="1796975"/>
            <a:chExt cx="3063675" cy="2865750"/>
          </a:xfrm>
        </p:grpSpPr>
        <p:sp>
          <p:nvSpPr>
            <p:cNvPr id="1060" name="Google Shape;1060;p32"/>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32"/>
          <p:cNvGrpSpPr/>
          <p:nvPr/>
        </p:nvGrpSpPr>
        <p:grpSpPr>
          <a:xfrm flipH="1">
            <a:off x="8566462" y="450730"/>
            <a:ext cx="323712" cy="2947041"/>
            <a:chOff x="13582951" y="2444888"/>
            <a:chExt cx="335975" cy="3058683"/>
          </a:xfrm>
        </p:grpSpPr>
        <p:sp>
          <p:nvSpPr>
            <p:cNvPr id="1072" name="Google Shape;1072;p32"/>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32"/>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1100"/>
        <p:cNvGrpSpPr/>
        <p:nvPr/>
      </p:nvGrpSpPr>
      <p:grpSpPr>
        <a:xfrm>
          <a:off x="0" y="0"/>
          <a:ext cx="0" cy="0"/>
          <a:chOff x="0" y="0"/>
          <a:chExt cx="0" cy="0"/>
        </a:xfrm>
      </p:grpSpPr>
      <p:sp>
        <p:nvSpPr>
          <p:cNvPr id="1101" name="Google Shape;1101;p34"/>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34"/>
          <p:cNvGrpSpPr/>
          <p:nvPr/>
        </p:nvGrpSpPr>
        <p:grpSpPr>
          <a:xfrm rot="10800000">
            <a:off x="5181288" y="126758"/>
            <a:ext cx="3585533" cy="1691198"/>
            <a:chOff x="11121650" y="-821700"/>
            <a:chExt cx="5041525" cy="2377950"/>
          </a:xfrm>
        </p:grpSpPr>
        <p:sp>
          <p:nvSpPr>
            <p:cNvPr id="1104" name="Google Shape;1104;p34"/>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4"/>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4"/>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4"/>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4"/>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4"/>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4"/>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4"/>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4"/>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34"/>
          <p:cNvGrpSpPr/>
          <p:nvPr/>
        </p:nvGrpSpPr>
        <p:grpSpPr>
          <a:xfrm>
            <a:off x="2950976" y="69743"/>
            <a:ext cx="753971" cy="649980"/>
            <a:chOff x="6618338" y="2032518"/>
            <a:chExt cx="753971" cy="649980"/>
          </a:xfrm>
        </p:grpSpPr>
        <p:sp>
          <p:nvSpPr>
            <p:cNvPr id="1157" name="Google Shape;1157;p3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4"/>
          <p:cNvGrpSpPr/>
          <p:nvPr/>
        </p:nvGrpSpPr>
        <p:grpSpPr>
          <a:xfrm>
            <a:off x="256438" y="176914"/>
            <a:ext cx="160043" cy="191843"/>
            <a:chOff x="2968138" y="1186114"/>
            <a:chExt cx="160043" cy="191843"/>
          </a:xfrm>
        </p:grpSpPr>
        <p:sp>
          <p:nvSpPr>
            <p:cNvPr id="1166" name="Google Shape;1166;p3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4"/>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1172"/>
        <p:cNvGrpSpPr/>
        <p:nvPr/>
      </p:nvGrpSpPr>
      <p:grpSpPr>
        <a:xfrm>
          <a:off x="0" y="0"/>
          <a:ext cx="0" cy="0"/>
          <a:chOff x="0" y="0"/>
          <a:chExt cx="0" cy="0"/>
        </a:xfrm>
      </p:grpSpPr>
      <p:grpSp>
        <p:nvGrpSpPr>
          <p:cNvPr id="1173" name="Google Shape;1173;p35"/>
          <p:cNvGrpSpPr/>
          <p:nvPr/>
        </p:nvGrpSpPr>
        <p:grpSpPr>
          <a:xfrm flipH="1">
            <a:off x="11190" y="1104742"/>
            <a:ext cx="9143699" cy="4057244"/>
            <a:chOff x="-460225" y="1660150"/>
            <a:chExt cx="8156006" cy="3920800"/>
          </a:xfrm>
        </p:grpSpPr>
        <p:sp>
          <p:nvSpPr>
            <p:cNvPr id="1174" name="Google Shape;1174;p35"/>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a:off x="-431559" y="1747760"/>
              <a:ext cx="8127340"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a:off x="-460216" y="3193822"/>
              <a:ext cx="8127340"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7" name="Google Shape;1177;p35"/>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0" name="Google Shape;1180;p35"/>
          <p:cNvGrpSpPr/>
          <p:nvPr/>
        </p:nvGrpSpPr>
        <p:grpSpPr>
          <a:xfrm>
            <a:off x="563563" y="407193"/>
            <a:ext cx="753971" cy="649980"/>
            <a:chOff x="6618338" y="2032518"/>
            <a:chExt cx="753971" cy="649980"/>
          </a:xfrm>
        </p:grpSpPr>
        <p:sp>
          <p:nvSpPr>
            <p:cNvPr id="1181" name="Google Shape;1181;p3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35"/>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35"/>
          <p:cNvGrpSpPr/>
          <p:nvPr/>
        </p:nvGrpSpPr>
        <p:grpSpPr>
          <a:xfrm>
            <a:off x="403000" y="1642275"/>
            <a:ext cx="519800" cy="886825"/>
            <a:chOff x="1529925" y="1755625"/>
            <a:chExt cx="519800" cy="886825"/>
          </a:xfrm>
        </p:grpSpPr>
        <p:sp>
          <p:nvSpPr>
            <p:cNvPr id="1191" name="Google Shape;1191;p35"/>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35"/>
          <p:cNvGrpSpPr/>
          <p:nvPr/>
        </p:nvGrpSpPr>
        <p:grpSpPr>
          <a:xfrm>
            <a:off x="8505525" y="1684925"/>
            <a:ext cx="519800" cy="886825"/>
            <a:chOff x="1529925" y="1755625"/>
            <a:chExt cx="519800" cy="886825"/>
          </a:xfrm>
        </p:grpSpPr>
        <p:sp>
          <p:nvSpPr>
            <p:cNvPr id="1198" name="Google Shape;1198;p35"/>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CUSTOM_14_1">
    <p:spTree>
      <p:nvGrpSpPr>
        <p:cNvPr id="1" name="Shape 1204"/>
        <p:cNvGrpSpPr/>
        <p:nvPr/>
      </p:nvGrpSpPr>
      <p:grpSpPr>
        <a:xfrm>
          <a:off x="0" y="0"/>
          <a:ext cx="0" cy="0"/>
          <a:chOff x="0" y="0"/>
          <a:chExt cx="0" cy="0"/>
        </a:xfrm>
      </p:grpSpPr>
      <p:grpSp>
        <p:nvGrpSpPr>
          <p:cNvPr id="1205" name="Google Shape;1205;p36"/>
          <p:cNvGrpSpPr/>
          <p:nvPr/>
        </p:nvGrpSpPr>
        <p:grpSpPr>
          <a:xfrm>
            <a:off x="7788741" y="184981"/>
            <a:ext cx="591057" cy="649980"/>
            <a:chOff x="6147466" y="1228881"/>
            <a:chExt cx="591057" cy="649980"/>
          </a:xfrm>
        </p:grpSpPr>
        <p:sp>
          <p:nvSpPr>
            <p:cNvPr id="1206" name="Google Shape;1206;p3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36"/>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36"/>
          <p:cNvGrpSpPr/>
          <p:nvPr/>
        </p:nvGrpSpPr>
        <p:grpSpPr>
          <a:xfrm flipH="1">
            <a:off x="105108" y="35004"/>
            <a:ext cx="2951851" cy="2761150"/>
            <a:chOff x="12224975" y="1796975"/>
            <a:chExt cx="3063675" cy="2865750"/>
          </a:xfrm>
        </p:grpSpPr>
        <p:sp>
          <p:nvSpPr>
            <p:cNvPr id="1215" name="Google Shape;1215;p36"/>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6"/>
          <p:cNvGrpSpPr/>
          <p:nvPr/>
        </p:nvGrpSpPr>
        <p:grpSpPr>
          <a:xfrm flipH="1">
            <a:off x="8566462" y="450730"/>
            <a:ext cx="323712" cy="2947041"/>
            <a:chOff x="13582951" y="2444888"/>
            <a:chExt cx="335975" cy="3058683"/>
          </a:xfrm>
        </p:grpSpPr>
        <p:sp>
          <p:nvSpPr>
            <p:cNvPr id="1227" name="Google Shape;1227;p36"/>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3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CUSTOM_14_1_1">
    <p:spTree>
      <p:nvGrpSpPr>
        <p:cNvPr id="1" name="Shape 1230"/>
        <p:cNvGrpSpPr/>
        <p:nvPr/>
      </p:nvGrpSpPr>
      <p:grpSpPr>
        <a:xfrm>
          <a:off x="0" y="0"/>
          <a:ext cx="0" cy="0"/>
          <a:chOff x="0" y="0"/>
          <a:chExt cx="0" cy="0"/>
        </a:xfrm>
      </p:grpSpPr>
      <p:grpSp>
        <p:nvGrpSpPr>
          <p:cNvPr id="1231" name="Google Shape;1231;p37"/>
          <p:cNvGrpSpPr/>
          <p:nvPr/>
        </p:nvGrpSpPr>
        <p:grpSpPr>
          <a:xfrm>
            <a:off x="7788741" y="184981"/>
            <a:ext cx="591057" cy="649980"/>
            <a:chOff x="6147466" y="1228881"/>
            <a:chExt cx="591057" cy="649980"/>
          </a:xfrm>
        </p:grpSpPr>
        <p:sp>
          <p:nvSpPr>
            <p:cNvPr id="1232" name="Google Shape;1232;p37"/>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p37"/>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7"/>
          <p:cNvGrpSpPr/>
          <p:nvPr/>
        </p:nvGrpSpPr>
        <p:grpSpPr>
          <a:xfrm flipH="1">
            <a:off x="8566462" y="450730"/>
            <a:ext cx="323712" cy="2947041"/>
            <a:chOff x="13582951" y="2444888"/>
            <a:chExt cx="335975" cy="3058683"/>
          </a:xfrm>
        </p:grpSpPr>
        <p:sp>
          <p:nvSpPr>
            <p:cNvPr id="1241" name="Google Shape;1241;p37"/>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37"/>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4" name="Google Shape;1244;p37"/>
          <p:cNvGrpSpPr/>
          <p:nvPr/>
        </p:nvGrpSpPr>
        <p:grpSpPr>
          <a:xfrm>
            <a:off x="719988" y="318614"/>
            <a:ext cx="160043" cy="191843"/>
            <a:chOff x="2968138" y="1186114"/>
            <a:chExt cx="160043" cy="191843"/>
          </a:xfrm>
        </p:grpSpPr>
        <p:sp>
          <p:nvSpPr>
            <p:cNvPr id="1245" name="Google Shape;1245;p37"/>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37"/>
          <p:cNvSpPr/>
          <p:nvPr/>
        </p:nvSpPr>
        <p:spPr>
          <a:xfrm>
            <a:off x="332583" y="108742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 name="Google Shape;1251;p37"/>
          <p:cNvGrpSpPr/>
          <p:nvPr/>
        </p:nvGrpSpPr>
        <p:grpSpPr>
          <a:xfrm>
            <a:off x="1190647" y="204911"/>
            <a:ext cx="753971" cy="648821"/>
            <a:chOff x="1705185" y="1262961"/>
            <a:chExt cx="753971" cy="648821"/>
          </a:xfrm>
        </p:grpSpPr>
        <p:sp>
          <p:nvSpPr>
            <p:cNvPr id="1252" name="Google Shape;1252;p37"/>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7"/>
          <p:cNvGrpSpPr/>
          <p:nvPr/>
        </p:nvGrpSpPr>
        <p:grpSpPr>
          <a:xfrm>
            <a:off x="8823491" y="725493"/>
            <a:ext cx="158884" cy="190664"/>
            <a:chOff x="6523016" y="2685368"/>
            <a:chExt cx="158884" cy="190664"/>
          </a:xfrm>
        </p:grpSpPr>
        <p:sp>
          <p:nvSpPr>
            <p:cNvPr id="1261" name="Google Shape;1261;p37"/>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135648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721700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9454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720000" y="462671"/>
            <a:ext cx="7704000" cy="6180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33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21" name="Google Shape;121;p4"/>
          <p:cNvSpPr txBox="1">
            <a:spLocks noGrp="1"/>
          </p:cNvSpPr>
          <p:nvPr>
            <p:ph type="body" idx="1"/>
          </p:nvPr>
        </p:nvSpPr>
        <p:spPr>
          <a:xfrm>
            <a:off x="720000" y="1152475"/>
            <a:ext cx="7704000" cy="339600"/>
          </a:xfrm>
          <a:prstGeom prst="rect">
            <a:avLst/>
          </a:prstGeom>
        </p:spPr>
        <p:txBody>
          <a:bodyPr spcFirstLastPara="1" wrap="square" lIns="91425" tIns="91425" rIns="91425" bIns="91425" anchor="t" anchorCtr="0">
            <a:noAutofit/>
          </a:bodyPr>
          <a:lstStyle>
            <a:lvl1pPr marL="457200" lvl="0" indent="-301625">
              <a:spcBef>
                <a:spcPts val="0"/>
              </a:spcBef>
              <a:spcAft>
                <a:spcPts val="0"/>
              </a:spcAft>
              <a:buClr>
                <a:srgbClr val="434343"/>
              </a:buClr>
              <a:buSzPts val="1150"/>
              <a:buAutoNum type="arabicPeriod"/>
              <a:defRPr>
                <a:solidFill>
                  <a:schemeClr val="dk2"/>
                </a:solidFill>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22" name="Google Shape;122;p4"/>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4"/>
          <p:cNvGrpSpPr/>
          <p:nvPr/>
        </p:nvGrpSpPr>
        <p:grpSpPr>
          <a:xfrm>
            <a:off x="7280397" y="98536"/>
            <a:ext cx="753971" cy="648821"/>
            <a:chOff x="1705185" y="1262961"/>
            <a:chExt cx="753971" cy="648821"/>
          </a:xfrm>
        </p:grpSpPr>
        <p:sp>
          <p:nvSpPr>
            <p:cNvPr id="124" name="Google Shape;124;p4"/>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4"/>
          <p:cNvGrpSpPr/>
          <p:nvPr/>
        </p:nvGrpSpPr>
        <p:grpSpPr>
          <a:xfrm>
            <a:off x="8224466" y="747356"/>
            <a:ext cx="591057" cy="649980"/>
            <a:chOff x="6147466" y="1228881"/>
            <a:chExt cx="591057" cy="649980"/>
          </a:xfrm>
        </p:grpSpPr>
        <p:sp>
          <p:nvSpPr>
            <p:cNvPr id="133" name="Google Shape;133;p4"/>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4"/>
          <p:cNvSpPr/>
          <p:nvPr/>
        </p:nvSpPr>
        <p:spPr>
          <a:xfrm>
            <a:off x="8224481" y="881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976131" y="881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4"/>
          <p:cNvGrpSpPr/>
          <p:nvPr/>
        </p:nvGrpSpPr>
        <p:grpSpPr>
          <a:xfrm>
            <a:off x="77263" y="606418"/>
            <a:ext cx="753971" cy="649980"/>
            <a:chOff x="6618338" y="2032518"/>
            <a:chExt cx="753971" cy="649980"/>
          </a:xfrm>
        </p:grpSpPr>
        <p:sp>
          <p:nvSpPr>
            <p:cNvPr id="143" name="Google Shape;143;p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127373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65640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20000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1021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43940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90818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0375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1305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53" name="Google Shape;153;p5"/>
          <p:cNvSpPr txBox="1">
            <a:spLocks noGrp="1"/>
          </p:cNvSpPr>
          <p:nvPr>
            <p:ph type="subTitle" idx="1"/>
          </p:nvPr>
        </p:nvSpPr>
        <p:spPr>
          <a:xfrm>
            <a:off x="867975" y="3323867"/>
            <a:ext cx="35043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5"/>
          <p:cNvSpPr txBox="1">
            <a:spLocks noGrp="1"/>
          </p:cNvSpPr>
          <p:nvPr>
            <p:ph type="subTitle" idx="2"/>
          </p:nvPr>
        </p:nvSpPr>
        <p:spPr>
          <a:xfrm>
            <a:off x="4823619" y="3323863"/>
            <a:ext cx="34023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5"/>
          <p:cNvSpPr txBox="1">
            <a:spLocks noGrp="1"/>
          </p:cNvSpPr>
          <p:nvPr>
            <p:ph type="subTitle" idx="3"/>
          </p:nvPr>
        </p:nvSpPr>
        <p:spPr>
          <a:xfrm>
            <a:off x="867975" y="2952750"/>
            <a:ext cx="35043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None/>
              <a:defRPr sz="2200">
                <a:solidFill>
                  <a:schemeClr val="dk2"/>
                </a:solidFill>
                <a:latin typeface="Passion One"/>
                <a:ea typeface="Passion One"/>
                <a:cs typeface="Passion One"/>
                <a:sym typeface="Passion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56" name="Google Shape;156;p5"/>
          <p:cNvSpPr txBox="1">
            <a:spLocks noGrp="1"/>
          </p:cNvSpPr>
          <p:nvPr>
            <p:ph type="subTitle" idx="4"/>
          </p:nvPr>
        </p:nvSpPr>
        <p:spPr>
          <a:xfrm>
            <a:off x="4823619" y="2952750"/>
            <a:ext cx="34023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None/>
              <a:defRPr sz="2200">
                <a:solidFill>
                  <a:schemeClr val="dk2"/>
                </a:solidFill>
                <a:latin typeface="Passion One"/>
                <a:ea typeface="Passion One"/>
                <a:cs typeface="Passion One"/>
                <a:sym typeface="Passion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157" name="Google Shape;157;p5"/>
          <p:cNvGrpSpPr/>
          <p:nvPr/>
        </p:nvGrpSpPr>
        <p:grpSpPr>
          <a:xfrm>
            <a:off x="8823491" y="725493"/>
            <a:ext cx="158884" cy="190664"/>
            <a:chOff x="6523016" y="2685368"/>
            <a:chExt cx="158884" cy="190664"/>
          </a:xfrm>
        </p:grpSpPr>
        <p:sp>
          <p:nvSpPr>
            <p:cNvPr id="158" name="Google Shape;158;p5"/>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5"/>
          <p:cNvGrpSpPr/>
          <p:nvPr/>
        </p:nvGrpSpPr>
        <p:grpSpPr>
          <a:xfrm>
            <a:off x="1385013" y="271951"/>
            <a:ext cx="160043" cy="191843"/>
            <a:chOff x="2968138" y="1186114"/>
            <a:chExt cx="160043" cy="191843"/>
          </a:xfrm>
        </p:grpSpPr>
        <p:sp>
          <p:nvSpPr>
            <p:cNvPr id="163" name="Google Shape;163;p5"/>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5"/>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5"/>
          <p:cNvGrpSpPr/>
          <p:nvPr/>
        </p:nvGrpSpPr>
        <p:grpSpPr>
          <a:xfrm>
            <a:off x="8044466" y="204331"/>
            <a:ext cx="591057" cy="649980"/>
            <a:chOff x="6147466" y="1228881"/>
            <a:chExt cx="591057" cy="649980"/>
          </a:xfrm>
        </p:grpSpPr>
        <p:sp>
          <p:nvSpPr>
            <p:cNvPr id="169" name="Google Shape;169;p5"/>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5"/>
          <p:cNvSpPr/>
          <p:nvPr/>
        </p:nvSpPr>
        <p:spPr>
          <a:xfrm>
            <a:off x="422933" y="13713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5"/>
          <p:cNvGrpSpPr/>
          <p:nvPr/>
        </p:nvGrpSpPr>
        <p:grpSpPr>
          <a:xfrm>
            <a:off x="216797" y="204911"/>
            <a:ext cx="753971" cy="648821"/>
            <a:chOff x="1705185" y="1262961"/>
            <a:chExt cx="753971" cy="648821"/>
          </a:xfrm>
        </p:grpSpPr>
        <p:sp>
          <p:nvSpPr>
            <p:cNvPr id="178" name="Google Shape;178;p5"/>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5"/>
          <p:cNvSpPr/>
          <p:nvPr/>
        </p:nvSpPr>
        <p:spPr>
          <a:xfrm flipH="1">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9"/>
        <p:cNvGrpSpPr/>
        <p:nvPr/>
      </p:nvGrpSpPr>
      <p:grpSpPr>
        <a:xfrm>
          <a:off x="0" y="0"/>
          <a:ext cx="0" cy="0"/>
          <a:chOff x="0" y="0"/>
          <a:chExt cx="0" cy="0"/>
        </a:xfrm>
      </p:grpSpPr>
      <p:sp>
        <p:nvSpPr>
          <p:cNvPr id="210" name="Google Shape;210;p7"/>
          <p:cNvSpPr txBox="1">
            <a:spLocks noGrp="1"/>
          </p:cNvSpPr>
          <p:nvPr>
            <p:ph type="body" idx="1"/>
          </p:nvPr>
        </p:nvSpPr>
        <p:spPr>
          <a:xfrm>
            <a:off x="4094100" y="1662550"/>
            <a:ext cx="4329900" cy="2381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211" name="Google Shape;211;p7"/>
          <p:cNvSpPr txBox="1">
            <a:spLocks noGrp="1"/>
          </p:cNvSpPr>
          <p:nvPr>
            <p:ph type="title"/>
          </p:nvPr>
        </p:nvSpPr>
        <p:spPr>
          <a:xfrm>
            <a:off x="4094075" y="463800"/>
            <a:ext cx="4329900" cy="11883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12" name="Google Shape;212;p7"/>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8328131" y="7945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14;p7"/>
          <p:cNvGrpSpPr/>
          <p:nvPr/>
        </p:nvGrpSpPr>
        <p:grpSpPr>
          <a:xfrm>
            <a:off x="8445875" y="2571750"/>
            <a:ext cx="519800" cy="886825"/>
            <a:chOff x="1529925" y="1755625"/>
            <a:chExt cx="519800" cy="886825"/>
          </a:xfrm>
        </p:grpSpPr>
        <p:sp>
          <p:nvSpPr>
            <p:cNvPr id="215" name="Google Shape;215;p7"/>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7"/>
          <p:cNvGrpSpPr/>
          <p:nvPr/>
        </p:nvGrpSpPr>
        <p:grpSpPr>
          <a:xfrm>
            <a:off x="257963" y="406343"/>
            <a:ext cx="753971" cy="649980"/>
            <a:chOff x="6618338" y="2032518"/>
            <a:chExt cx="753971" cy="649980"/>
          </a:xfrm>
        </p:grpSpPr>
        <p:sp>
          <p:nvSpPr>
            <p:cNvPr id="222" name="Google Shape;222;p7"/>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0"/>
        <p:cNvGrpSpPr/>
        <p:nvPr/>
      </p:nvGrpSpPr>
      <p:grpSpPr>
        <a:xfrm>
          <a:off x="0" y="0"/>
          <a:ext cx="0" cy="0"/>
          <a:chOff x="0" y="0"/>
          <a:chExt cx="0" cy="0"/>
        </a:xfrm>
      </p:grpSpPr>
      <p:grpSp>
        <p:nvGrpSpPr>
          <p:cNvPr id="231" name="Google Shape;231;p8"/>
          <p:cNvGrpSpPr/>
          <p:nvPr/>
        </p:nvGrpSpPr>
        <p:grpSpPr>
          <a:xfrm flipH="1">
            <a:off x="-14679" y="1144749"/>
            <a:ext cx="9285549" cy="3998555"/>
            <a:chOff x="-141375" y="1144749"/>
            <a:chExt cx="9285549" cy="3998555"/>
          </a:xfrm>
        </p:grpSpPr>
        <p:sp>
          <p:nvSpPr>
            <p:cNvPr id="232" name="Google Shape;232;p8"/>
            <p:cNvSpPr/>
            <p:nvPr/>
          </p:nvSpPr>
          <p:spPr>
            <a:xfrm>
              <a:off x="-141375" y="1345225"/>
              <a:ext cx="9285549" cy="3798079"/>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1177389" y="1144749"/>
              <a:ext cx="7505551" cy="2609508"/>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1150924" y="2545630"/>
              <a:ext cx="7505551" cy="143542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8"/>
          <p:cNvSpPr txBox="1">
            <a:spLocks noGrp="1"/>
          </p:cNvSpPr>
          <p:nvPr>
            <p:ph type="title"/>
          </p:nvPr>
        </p:nvSpPr>
        <p:spPr>
          <a:xfrm>
            <a:off x="2318707" y="1344875"/>
            <a:ext cx="6105300" cy="251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236" name="Google Shape;236;p8"/>
          <p:cNvSpPr/>
          <p:nvPr/>
        </p:nvSpPr>
        <p:spPr>
          <a:xfrm>
            <a:off x="7264719" y="1646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a:off x="101088" y="98768"/>
            <a:ext cx="753971" cy="649980"/>
            <a:chOff x="6618338" y="2032518"/>
            <a:chExt cx="753971" cy="649980"/>
          </a:xfrm>
        </p:grpSpPr>
        <p:sp>
          <p:nvSpPr>
            <p:cNvPr id="238" name="Google Shape;238;p8"/>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8"/>
          <p:cNvGrpSpPr/>
          <p:nvPr/>
        </p:nvGrpSpPr>
        <p:grpSpPr>
          <a:xfrm>
            <a:off x="8189772" y="890711"/>
            <a:ext cx="753971" cy="648821"/>
            <a:chOff x="1705185" y="1262961"/>
            <a:chExt cx="753971" cy="648821"/>
          </a:xfrm>
        </p:grpSpPr>
        <p:sp>
          <p:nvSpPr>
            <p:cNvPr id="247" name="Google Shape;247;p8"/>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8"/>
          <p:cNvGrpSpPr/>
          <p:nvPr/>
        </p:nvGrpSpPr>
        <p:grpSpPr>
          <a:xfrm>
            <a:off x="5543266" y="98781"/>
            <a:ext cx="591057" cy="649980"/>
            <a:chOff x="6147466" y="1228881"/>
            <a:chExt cx="591057" cy="649980"/>
          </a:xfrm>
        </p:grpSpPr>
        <p:sp>
          <p:nvSpPr>
            <p:cNvPr id="256" name="Google Shape;256;p8"/>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8"/>
          <p:cNvSpPr/>
          <p:nvPr/>
        </p:nvSpPr>
        <p:spPr>
          <a:xfrm>
            <a:off x="148206" y="44837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186806" y="48635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8494819" y="42812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6"/>
        <p:cNvGrpSpPr/>
        <p:nvPr/>
      </p:nvGrpSpPr>
      <p:grpSpPr>
        <a:xfrm>
          <a:off x="0" y="0"/>
          <a:ext cx="0" cy="0"/>
          <a:chOff x="0" y="0"/>
          <a:chExt cx="0" cy="0"/>
        </a:xfrm>
      </p:grpSpPr>
      <p:sp>
        <p:nvSpPr>
          <p:cNvPr id="267" name="Google Shape;267;p9"/>
          <p:cNvSpPr txBox="1">
            <a:spLocks noGrp="1"/>
          </p:cNvSpPr>
          <p:nvPr>
            <p:ph type="title"/>
          </p:nvPr>
        </p:nvSpPr>
        <p:spPr>
          <a:xfrm>
            <a:off x="725300" y="1346200"/>
            <a:ext cx="38946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8" name="Google Shape;268;p9"/>
          <p:cNvSpPr txBox="1">
            <a:spLocks noGrp="1"/>
          </p:cNvSpPr>
          <p:nvPr>
            <p:ph type="subTitle" idx="1"/>
          </p:nvPr>
        </p:nvSpPr>
        <p:spPr>
          <a:xfrm>
            <a:off x="725454" y="2103062"/>
            <a:ext cx="3894600" cy="176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9"/>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9"/>
          <p:cNvGrpSpPr/>
          <p:nvPr/>
        </p:nvGrpSpPr>
        <p:grpSpPr>
          <a:xfrm rot="10800000">
            <a:off x="5181288" y="202958"/>
            <a:ext cx="3585533" cy="2006189"/>
            <a:chOff x="11121650" y="-1264600"/>
            <a:chExt cx="5041525" cy="2820850"/>
          </a:xfrm>
        </p:grpSpPr>
        <p:sp>
          <p:nvSpPr>
            <p:cNvPr id="271" name="Google Shape;271;p9"/>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12662950" y="-1264600"/>
              <a:ext cx="160050" cy="159350"/>
            </a:xfrm>
            <a:custGeom>
              <a:avLst/>
              <a:gdLst/>
              <a:ahLst/>
              <a:cxnLst/>
              <a:rect l="l" t="t" r="r" b="b"/>
              <a:pathLst>
                <a:path w="6402" h="6374" extrusionOk="0">
                  <a:moveTo>
                    <a:pt x="3201" y="1"/>
                  </a:moveTo>
                  <a:cubicBezTo>
                    <a:pt x="1432" y="1"/>
                    <a:pt x="0" y="1433"/>
                    <a:pt x="0" y="3201"/>
                  </a:cubicBezTo>
                  <a:cubicBezTo>
                    <a:pt x="0" y="4942"/>
                    <a:pt x="1432" y="6374"/>
                    <a:pt x="3201" y="6374"/>
                  </a:cubicBezTo>
                  <a:cubicBezTo>
                    <a:pt x="4969" y="6374"/>
                    <a:pt x="6401" y="4942"/>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12921925" y="-821700"/>
              <a:ext cx="159350" cy="160050"/>
            </a:xfrm>
            <a:custGeom>
              <a:avLst/>
              <a:gdLst/>
              <a:ahLst/>
              <a:cxnLst/>
              <a:rect l="l" t="t" r="r" b="b"/>
              <a:pathLst>
                <a:path w="6374" h="6402" extrusionOk="0">
                  <a:moveTo>
                    <a:pt x="3201" y="0"/>
                  </a:moveTo>
                  <a:cubicBezTo>
                    <a:pt x="1432" y="0"/>
                    <a:pt x="1" y="1432"/>
                    <a:pt x="1" y="3201"/>
                  </a:cubicBezTo>
                  <a:cubicBezTo>
                    <a:pt x="1" y="4969"/>
                    <a:pt x="1432" y="6401"/>
                    <a:pt x="3201" y="6401"/>
                  </a:cubicBezTo>
                  <a:cubicBezTo>
                    <a:pt x="4942" y="6401"/>
                    <a:pt x="6374" y="4969"/>
                    <a:pt x="6374" y="3201"/>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12151275" y="-1264600"/>
              <a:ext cx="160050" cy="159350"/>
            </a:xfrm>
            <a:custGeom>
              <a:avLst/>
              <a:gdLst/>
              <a:ahLst/>
              <a:cxnLst/>
              <a:rect l="l" t="t" r="r" b="b"/>
              <a:pathLst>
                <a:path w="6402" h="6374" extrusionOk="0">
                  <a:moveTo>
                    <a:pt x="3201" y="1"/>
                  </a:moveTo>
                  <a:cubicBezTo>
                    <a:pt x="1433" y="1"/>
                    <a:pt x="1" y="1433"/>
                    <a:pt x="1" y="3201"/>
                  </a:cubicBezTo>
                  <a:cubicBezTo>
                    <a:pt x="1" y="4942"/>
                    <a:pt x="1433" y="6374"/>
                    <a:pt x="3201" y="6374"/>
                  </a:cubicBezTo>
                  <a:cubicBezTo>
                    <a:pt x="4970" y="6374"/>
                    <a:pt x="6402" y="4942"/>
                    <a:pt x="6402" y="3201"/>
                  </a:cubicBezTo>
                  <a:cubicBezTo>
                    <a:pt x="6402" y="1433"/>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11971600" y="-1184575"/>
              <a:ext cx="1030375" cy="885775"/>
            </a:xfrm>
            <a:custGeom>
              <a:avLst/>
              <a:gdLst/>
              <a:ahLst/>
              <a:cxnLst/>
              <a:rect l="l" t="t" r="r" b="b"/>
              <a:pathLst>
                <a:path w="41215" h="35431" fill="none" extrusionOk="0">
                  <a:moveTo>
                    <a:pt x="30883" y="35431"/>
                  </a:moveTo>
                  <a:lnTo>
                    <a:pt x="10276" y="35431"/>
                  </a:lnTo>
                  <a:lnTo>
                    <a:pt x="1" y="17716"/>
                  </a:lnTo>
                  <a:lnTo>
                    <a:pt x="10276" y="0"/>
                  </a:lnTo>
                  <a:lnTo>
                    <a:pt x="30883" y="0"/>
                  </a:lnTo>
                  <a:lnTo>
                    <a:pt x="41214"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9"/>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2"/>
        <p:cNvGrpSpPr/>
        <p:nvPr/>
      </p:nvGrpSpPr>
      <p:grpSpPr>
        <a:xfrm>
          <a:off x="0" y="0"/>
          <a:ext cx="0" cy="0"/>
          <a:chOff x="0" y="0"/>
          <a:chExt cx="0" cy="0"/>
        </a:xfrm>
      </p:grpSpPr>
      <p:sp>
        <p:nvSpPr>
          <p:cNvPr id="333" name="Google Shape;333;p11"/>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txBox="1">
            <a:spLocks noGrp="1"/>
          </p:cNvSpPr>
          <p:nvPr>
            <p:ph type="title" hasCustomPrompt="1"/>
          </p:nvPr>
        </p:nvSpPr>
        <p:spPr>
          <a:xfrm>
            <a:off x="2686925" y="1200150"/>
            <a:ext cx="5737200" cy="148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600"/>
              <a:buNone/>
              <a:defRPr sz="10500">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35" name="Google Shape;335;p11"/>
          <p:cNvSpPr txBox="1">
            <a:spLocks noGrp="1"/>
          </p:cNvSpPr>
          <p:nvPr>
            <p:ph type="subTitle" idx="1"/>
          </p:nvPr>
        </p:nvSpPr>
        <p:spPr>
          <a:xfrm>
            <a:off x="3123525" y="2946300"/>
            <a:ext cx="5300400" cy="426900"/>
          </a:xfrm>
          <a:prstGeom prst="rect">
            <a:avLst/>
          </a:prstGeom>
          <a:solidFill>
            <a:schemeClr val="dk1"/>
          </a:solid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6" name="Google Shape;336;p11"/>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11"/>
          <p:cNvGrpSpPr/>
          <p:nvPr/>
        </p:nvGrpSpPr>
        <p:grpSpPr>
          <a:xfrm rot="10800000">
            <a:off x="5181288" y="126758"/>
            <a:ext cx="3585533" cy="1691198"/>
            <a:chOff x="11121650" y="-821700"/>
            <a:chExt cx="5041525" cy="2377950"/>
          </a:xfrm>
        </p:grpSpPr>
        <p:sp>
          <p:nvSpPr>
            <p:cNvPr id="338" name="Google Shape;338;p11"/>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11"/>
          <p:cNvGrpSpPr/>
          <p:nvPr/>
        </p:nvGrpSpPr>
        <p:grpSpPr>
          <a:xfrm>
            <a:off x="2950976" y="69743"/>
            <a:ext cx="753971" cy="649980"/>
            <a:chOff x="6618338" y="2032518"/>
            <a:chExt cx="753971" cy="649980"/>
          </a:xfrm>
        </p:grpSpPr>
        <p:sp>
          <p:nvSpPr>
            <p:cNvPr id="391" name="Google Shape;391;p11"/>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11"/>
          <p:cNvGrpSpPr/>
          <p:nvPr/>
        </p:nvGrpSpPr>
        <p:grpSpPr>
          <a:xfrm>
            <a:off x="256438" y="176914"/>
            <a:ext cx="160043" cy="191843"/>
            <a:chOff x="2968138" y="1186114"/>
            <a:chExt cx="160043" cy="191843"/>
          </a:xfrm>
        </p:grpSpPr>
        <p:sp>
          <p:nvSpPr>
            <p:cNvPr id="400" name="Google Shape;400;p11"/>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11"/>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12"/>
          <p:cNvSpPr/>
          <p:nvPr/>
        </p:nvSpPr>
        <p:spPr>
          <a:xfrm>
            <a:off x="-35875" y="-14350"/>
            <a:ext cx="9180000" cy="515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0E6">
            <a:alpha val="506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300"/>
              <a:buFont typeface="Passion One"/>
              <a:buNone/>
              <a:defRPr sz="3300">
                <a:solidFill>
                  <a:schemeClr val="dk2"/>
                </a:solidFill>
                <a:latin typeface="Passion One"/>
                <a:ea typeface="Passion One"/>
                <a:cs typeface="Passion One"/>
                <a:sym typeface="Passion One"/>
              </a:defRPr>
            </a:lvl1pPr>
            <a:lvl2pPr lvl="1">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2pPr>
            <a:lvl3pPr lvl="2">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3pPr>
            <a:lvl4pPr lvl="3">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4pPr>
            <a:lvl5pPr lvl="4">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5pPr>
            <a:lvl6pPr lvl="5">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6pPr>
            <a:lvl7pPr lvl="6">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7pPr>
            <a:lvl8pPr lvl="7">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8pPr>
            <a:lvl9pPr lvl="8">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8" r:id="rId15"/>
    <p:sldLayoutId id="2147483670" r:id="rId16"/>
    <p:sldLayoutId id="2147483672" r:id="rId17"/>
    <p:sldLayoutId id="2147483673" r:id="rId18"/>
    <p:sldLayoutId id="2147483675" r:id="rId19"/>
    <p:sldLayoutId id="2147483676" r:id="rId20"/>
    <p:sldLayoutId id="2147483677" r:id="rId21"/>
    <p:sldLayoutId id="2147483678" r:id="rId22"/>
    <p:sldLayoutId id="2147483680" r:id="rId23"/>
    <p:sldLayoutId id="2147483681" r:id="rId24"/>
    <p:sldLayoutId id="2147483682" r:id="rId25"/>
    <p:sldLayoutId id="214748368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12/11/2023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564314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slide" Target="slide35.xml"/><Relationship Id="rId7" Type="http://schemas.openxmlformats.org/officeDocument/2006/relationships/image" Target="../media/image37.png"/><Relationship Id="rId12" Type="http://schemas.openxmlformats.org/officeDocument/2006/relationships/image" Target="../media/image44.png"/><Relationship Id="rId17" Type="http://schemas.openxmlformats.org/officeDocument/2006/relationships/image" Target="../media/image47.png"/><Relationship Id="rId25" Type="http://schemas.openxmlformats.org/officeDocument/2006/relationships/slide" Target="slide39.xml"/><Relationship Id="rId2" Type="http://schemas.openxmlformats.org/officeDocument/2006/relationships/audio" Target="../media/audio1.wav"/><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slide" Target="slide40.xml"/><Relationship Id="rId24" Type="http://schemas.openxmlformats.org/officeDocument/2006/relationships/slide" Target="slide38.xml"/><Relationship Id="rId5" Type="http://schemas.openxmlformats.org/officeDocument/2006/relationships/image" Target="../media/image35.png"/><Relationship Id="rId15" Type="http://schemas.openxmlformats.org/officeDocument/2006/relationships/image" Target="../media/image32.svg"/><Relationship Id="rId23" Type="http://schemas.openxmlformats.org/officeDocument/2006/relationships/slide" Target="slide37.xml"/><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31.png"/><Relationship Id="rId22" Type="http://schemas.openxmlformats.org/officeDocument/2006/relationships/slide" Target="slide36.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34.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2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slide" Target="slide34.xml"/><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slideLayout" Target="../slideLayouts/slideLayout27.xml"/><Relationship Id="rId10" Type="http://schemas.openxmlformats.org/officeDocument/2006/relationships/image" Target="../media/image54.svg"/><Relationship Id="rId4" Type="http://schemas.openxmlformats.org/officeDocument/2006/relationships/audio" Target="../media/media2.mp3"/><Relationship Id="rId9" Type="http://schemas.openxmlformats.org/officeDocument/2006/relationships/image" Target="../media/image53.png"/><Relationship Id="rId1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slide" Target="slide34.xml"/><Relationship Id="rId3" Type="http://schemas.microsoft.com/office/2007/relationships/media" Target="../media/media2.mp3"/><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slideLayout" Target="../slideLayouts/slideLayout27.xml"/><Relationship Id="rId10" Type="http://schemas.openxmlformats.org/officeDocument/2006/relationships/image" Target="../media/image54.svg"/><Relationship Id="rId4" Type="http://schemas.openxmlformats.org/officeDocument/2006/relationships/audio" Target="../media/media2.mp3"/><Relationship Id="rId9" Type="http://schemas.openxmlformats.org/officeDocument/2006/relationships/image" Target="../media/image53.png"/><Relationship Id="rId1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34.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2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34.xml"/><Relationship Id="rId3" Type="http://schemas.microsoft.com/office/2007/relationships/media" Target="../media/media2.mp3"/><Relationship Id="rId7" Type="http://schemas.openxmlformats.org/officeDocument/2006/relationships/image" Target="../media/image52.sv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slideLayout" Target="../slideLayouts/slideLayout27.xml"/><Relationship Id="rId10" Type="http://schemas.openxmlformats.org/officeDocument/2006/relationships/image" Target="../media/image55.png"/><Relationship Id="rId4" Type="http://schemas.openxmlformats.org/officeDocument/2006/relationships/audio" Target="../media/media2.mp3"/><Relationship Id="rId9" Type="http://schemas.openxmlformats.org/officeDocument/2006/relationships/image" Target="../media/image54.sv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6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1"/>
          <p:cNvSpPr/>
          <p:nvPr/>
        </p:nvSpPr>
        <p:spPr>
          <a:xfrm>
            <a:off x="753319" y="1047135"/>
            <a:ext cx="7740600" cy="3185652"/>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txBox="1">
            <a:spLocks noGrp="1"/>
          </p:cNvSpPr>
          <p:nvPr>
            <p:ph type="subTitle" idx="1"/>
          </p:nvPr>
        </p:nvSpPr>
        <p:spPr>
          <a:xfrm>
            <a:off x="929150" y="3182496"/>
            <a:ext cx="7461531" cy="113769"/>
          </a:xfrm>
          <a:prstGeom prst="rect">
            <a:avLst/>
          </a:prstGeom>
        </p:spPr>
        <p:txBody>
          <a:bodyPr spcFirstLastPara="1" wrap="square" lIns="91425" tIns="91425" rIns="91425" bIns="91425" anchor="ctr" anchorCtr="0">
            <a:noAutofit/>
          </a:bodyPr>
          <a:lstStyle/>
          <a:p>
            <a:pPr marL="0" indent="0" algn="ctr">
              <a:lnSpc>
                <a:spcPct val="150000"/>
              </a:lnSpc>
            </a:pPr>
            <a:r>
              <a:rPr lang="en-US" sz="4500" b="1">
                <a:solidFill>
                  <a:schemeClr val="bg1"/>
                </a:solidFill>
                <a:effectLst/>
                <a:latin typeface="+mj-lt"/>
                <a:ea typeface="Calibri" panose="020F0502020204030204" pitchFamily="34" charset="0"/>
                <a:cs typeface="Times New Roman" panose="02020603050405020304" pitchFamily="18" charset="0"/>
              </a:rPr>
              <a:t>THÂN MẾN CHÀO CÁC EM HỌC SINH ĐẾN VỚI BÀI HỌC MỚI</a:t>
            </a:r>
          </a:p>
          <a:p>
            <a:pPr marL="0" lvl="0" indent="0" algn="ctr" rtl="0">
              <a:lnSpc>
                <a:spcPct val="150000"/>
              </a:lnSpc>
              <a:spcBef>
                <a:spcPts val="0"/>
              </a:spcBef>
              <a:spcAft>
                <a:spcPts val="0"/>
              </a:spcAft>
              <a:buNone/>
            </a:pPr>
            <a:endParaRPr lang="en-US" sz="4500" b="1">
              <a:solidFill>
                <a:schemeClr val="bg1"/>
              </a:solidFill>
              <a:latin typeface="+mj-lt"/>
            </a:endParaRPr>
          </a:p>
        </p:txBody>
      </p:sp>
      <p:sp>
        <p:nvSpPr>
          <p:cNvPr id="1393" name="Google Shape;1393;p41"/>
          <p:cNvSpPr/>
          <p:nvPr/>
        </p:nvSpPr>
        <p:spPr>
          <a:xfrm>
            <a:off x="8166212" y="3916286"/>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15591D2-0E7B-8E52-4101-4DBEEC7C8081}"/>
              </a:ext>
            </a:extLst>
          </p:cNvPr>
          <p:cNvSpPr/>
          <p:nvPr/>
        </p:nvSpPr>
        <p:spPr>
          <a:xfrm>
            <a:off x="2470356" y="892277"/>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chemeClr val="bg2"/>
                </a:solidFill>
                <a:effectLst/>
                <a:latin typeface="+mj-lt"/>
                <a:ea typeface="Times New Roman" panose="02020603050405020304" pitchFamily="18" charset="0"/>
              </a:rPr>
              <a:t>a) CH</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COOH</a:t>
            </a:r>
            <a:endParaRPr lang="en-US" sz="2000">
              <a:solidFill>
                <a:schemeClr val="bg2"/>
              </a:solidFill>
              <a:effectLst/>
              <a:latin typeface="+mj-l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A71DFBA9-9718-16FD-4003-FA708C525E11}"/>
              </a:ext>
            </a:extLst>
          </p:cNvPr>
          <p:cNvSpPr/>
          <p:nvPr/>
        </p:nvSpPr>
        <p:spPr>
          <a:xfrm>
            <a:off x="2470355" y="1787319"/>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chemeClr val="bg2"/>
                </a:solidFill>
                <a:effectLst/>
                <a:latin typeface="+mj-lt"/>
                <a:ea typeface="Times New Roman" panose="02020603050405020304" pitchFamily="18" charset="0"/>
              </a:rPr>
              <a:t>b) 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=CHCH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COOH</a:t>
            </a:r>
            <a:endParaRPr lang="en-US" sz="2000">
              <a:solidFill>
                <a:schemeClr val="bg2"/>
              </a:solidFill>
              <a:effectLst/>
              <a:latin typeface="+mj-lt"/>
              <a:ea typeface="Times New Roman" panose="02020603050405020304" pitchFamily="18" charset="0"/>
            </a:endParaRPr>
          </a:p>
        </p:txBody>
      </p:sp>
      <p:sp>
        <p:nvSpPr>
          <p:cNvPr id="15" name="Rectangle: Rounded Corners 14">
            <a:extLst>
              <a:ext uri="{FF2B5EF4-FFF2-40B4-BE49-F238E27FC236}">
                <a16:creationId xmlns:a16="http://schemas.microsoft.com/office/drawing/2014/main" id="{575F2043-5989-FF52-AA16-F183E3ED7180}"/>
              </a:ext>
            </a:extLst>
          </p:cNvPr>
          <p:cNvSpPr/>
          <p:nvPr/>
        </p:nvSpPr>
        <p:spPr>
          <a:xfrm>
            <a:off x="2470355" y="2682362"/>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chemeClr val="bg2"/>
                </a:solidFill>
                <a:effectLst/>
                <a:latin typeface="+mj-lt"/>
                <a:ea typeface="Times New Roman" panose="02020603050405020304" pitchFamily="18" charset="0"/>
              </a:rPr>
              <a:t>c) CH</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CH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CH(CH</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)COOH</a:t>
            </a:r>
            <a:endParaRPr lang="en-US" sz="2000">
              <a:solidFill>
                <a:schemeClr val="bg2"/>
              </a:solidFill>
              <a:effectLst/>
              <a:latin typeface="+mj-lt"/>
              <a:ea typeface="Times New Roman" panose="02020603050405020304" pitchFamily="18" charset="0"/>
            </a:endParaRPr>
          </a:p>
        </p:txBody>
      </p:sp>
      <p:sp>
        <p:nvSpPr>
          <p:cNvPr id="16" name="Rectangle: Rounded Corners 15">
            <a:extLst>
              <a:ext uri="{FF2B5EF4-FFF2-40B4-BE49-F238E27FC236}">
                <a16:creationId xmlns:a16="http://schemas.microsoft.com/office/drawing/2014/main" id="{2BCE47D5-EEED-B4FE-BDDB-C92DBD19FDD0}"/>
              </a:ext>
            </a:extLst>
          </p:cNvPr>
          <p:cNvSpPr/>
          <p:nvPr/>
        </p:nvSpPr>
        <p:spPr>
          <a:xfrm>
            <a:off x="2470354" y="3577406"/>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chemeClr val="bg2"/>
                </a:solidFill>
                <a:effectLst/>
                <a:latin typeface="+mj-lt"/>
                <a:ea typeface="Times New Roman" panose="02020603050405020304" pitchFamily="18" charset="0"/>
              </a:rPr>
              <a:t>d) (CH</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CCOOH</a:t>
            </a:r>
            <a:endParaRPr lang="en-US" sz="2000">
              <a:solidFill>
                <a:schemeClr val="bg2"/>
              </a:solidFill>
              <a:effectLst/>
              <a:latin typeface="+mj-lt"/>
              <a:ea typeface="Times New Roman" panose="02020603050405020304" pitchFamily="18" charset="0"/>
            </a:endParaRPr>
          </a:p>
        </p:txBody>
      </p:sp>
      <p:sp>
        <p:nvSpPr>
          <p:cNvPr id="21" name="Rectangle 20">
            <a:extLst>
              <a:ext uri="{FF2B5EF4-FFF2-40B4-BE49-F238E27FC236}">
                <a16:creationId xmlns:a16="http://schemas.microsoft.com/office/drawing/2014/main" id="{D71AE9C0-B14B-EFBE-C355-C990B6999FDF}"/>
              </a:ext>
            </a:extLst>
          </p:cNvPr>
          <p:cNvSpPr/>
          <p:nvPr/>
        </p:nvSpPr>
        <p:spPr>
          <a:xfrm>
            <a:off x="243348" y="1718187"/>
            <a:ext cx="1290484" cy="164444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Arial"/>
                <a:ea typeface="+mn-ea"/>
                <a:cs typeface="+mn-cs"/>
                <a:sym typeface="Arial"/>
              </a:rPr>
              <a:t>Trả lời câu 2</a:t>
            </a:r>
          </a:p>
        </p:txBody>
      </p:sp>
    </p:spTree>
    <p:extLst>
      <p:ext uri="{BB962C8B-B14F-4D97-AF65-F5344CB8AC3E}">
        <p14:creationId xmlns:p14="http://schemas.microsoft.com/office/powerpoint/2010/main" val="2553229292"/>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grpSp>
        <p:nvGrpSpPr>
          <p:cNvPr id="2376" name="Google Shape;2376;p52"/>
          <p:cNvGrpSpPr/>
          <p:nvPr/>
        </p:nvGrpSpPr>
        <p:grpSpPr>
          <a:xfrm>
            <a:off x="7688171" y="1469929"/>
            <a:ext cx="731447" cy="1697497"/>
            <a:chOff x="4476630" y="2407479"/>
            <a:chExt cx="731447" cy="1697497"/>
          </a:xfrm>
        </p:grpSpPr>
        <p:sp>
          <p:nvSpPr>
            <p:cNvPr id="2377" name="Google Shape;2377;p52"/>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2"/>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2"/>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2"/>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2"/>
            <p:cNvSpPr/>
            <p:nvPr/>
          </p:nvSpPr>
          <p:spPr>
            <a:xfrm>
              <a:off x="4605488" y="2536300"/>
              <a:ext cx="493395" cy="1568676"/>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2" name="Google Shape;2392;p52"/>
          <p:cNvGrpSpPr/>
          <p:nvPr/>
        </p:nvGrpSpPr>
        <p:grpSpPr>
          <a:xfrm flipH="1">
            <a:off x="7603021" y="2086603"/>
            <a:ext cx="561693" cy="1609734"/>
            <a:chOff x="5522347" y="1956830"/>
            <a:chExt cx="634394" cy="1818086"/>
          </a:xfrm>
        </p:grpSpPr>
        <p:sp>
          <p:nvSpPr>
            <p:cNvPr id="2393" name="Google Shape;2393;p52"/>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2"/>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2"/>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2"/>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2"/>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2"/>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2"/>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2"/>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2"/>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2"/>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2"/>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2"/>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2"/>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2"/>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8" name="Google Shape;2408;p52"/>
          <p:cNvSpPr txBox="1">
            <a:spLocks noGrp="1"/>
          </p:cNvSpPr>
          <p:nvPr>
            <p:ph type="title" idx="2"/>
          </p:nvPr>
        </p:nvSpPr>
        <p:spPr>
          <a:xfrm>
            <a:off x="2176635" y="865399"/>
            <a:ext cx="1408200" cy="903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6000" b="1">
                <a:latin typeface="+mj-lt"/>
              </a:rPr>
              <a:t>02</a:t>
            </a:r>
            <a:endParaRPr sz="6000" b="1">
              <a:latin typeface="+mj-lt"/>
            </a:endParaRPr>
          </a:p>
        </p:txBody>
      </p:sp>
      <p:grpSp>
        <p:nvGrpSpPr>
          <p:cNvPr id="2410" name="Google Shape;2410;p52"/>
          <p:cNvGrpSpPr/>
          <p:nvPr/>
        </p:nvGrpSpPr>
        <p:grpSpPr>
          <a:xfrm>
            <a:off x="5213963" y="2577724"/>
            <a:ext cx="2382600" cy="2672709"/>
            <a:chOff x="5823563" y="2577724"/>
            <a:chExt cx="2382600" cy="2672709"/>
          </a:xfrm>
        </p:grpSpPr>
        <p:grpSp>
          <p:nvGrpSpPr>
            <p:cNvPr id="2411" name="Google Shape;2411;p52"/>
            <p:cNvGrpSpPr/>
            <p:nvPr/>
          </p:nvGrpSpPr>
          <p:grpSpPr>
            <a:xfrm>
              <a:off x="6329056" y="2864431"/>
              <a:ext cx="387133" cy="1261684"/>
              <a:chOff x="5052025" y="1339225"/>
              <a:chExt cx="1014500" cy="3306300"/>
            </a:xfrm>
          </p:grpSpPr>
          <p:sp>
            <p:nvSpPr>
              <p:cNvPr id="2412" name="Google Shape;2412;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2"/>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2"/>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2"/>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2"/>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2"/>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2"/>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52"/>
            <p:cNvGrpSpPr/>
            <p:nvPr/>
          </p:nvGrpSpPr>
          <p:grpSpPr>
            <a:xfrm>
              <a:off x="6813843" y="2864431"/>
              <a:ext cx="387133" cy="1261684"/>
              <a:chOff x="5052025" y="1339225"/>
              <a:chExt cx="1014500" cy="3306300"/>
            </a:xfrm>
          </p:grpSpPr>
          <p:sp>
            <p:nvSpPr>
              <p:cNvPr id="2430" name="Google Shape;2430;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2"/>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2"/>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2"/>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2"/>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2"/>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2"/>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7" name="Google Shape;2447;p52"/>
            <p:cNvGrpSpPr/>
            <p:nvPr/>
          </p:nvGrpSpPr>
          <p:grpSpPr>
            <a:xfrm>
              <a:off x="7298629" y="2864431"/>
              <a:ext cx="387133" cy="1261684"/>
              <a:chOff x="5052025" y="1339225"/>
              <a:chExt cx="1014500" cy="3306300"/>
            </a:xfrm>
          </p:grpSpPr>
          <p:sp>
            <p:nvSpPr>
              <p:cNvPr id="2448" name="Google Shape;2448;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2"/>
              <p:cNvSpPr/>
              <p:nvPr/>
            </p:nvSpPr>
            <p:spPr>
              <a:xfrm>
                <a:off x="5507975" y="2614121"/>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2"/>
              <p:cNvSpPr/>
              <p:nvPr/>
            </p:nvSpPr>
            <p:spPr>
              <a:xfrm>
                <a:off x="5358275" y="3637696"/>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2"/>
              <p:cNvSpPr/>
              <p:nvPr/>
            </p:nvSpPr>
            <p:spPr>
              <a:xfrm>
                <a:off x="5280000" y="4069321"/>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2"/>
              <p:cNvSpPr/>
              <p:nvPr/>
            </p:nvSpPr>
            <p:spPr>
              <a:xfrm>
                <a:off x="5653875" y="3237221"/>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2"/>
              <p:cNvSpPr/>
              <p:nvPr/>
            </p:nvSpPr>
            <p:spPr>
              <a:xfrm>
                <a:off x="5506450" y="3922646"/>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2"/>
              <p:cNvSpPr/>
              <p:nvPr/>
            </p:nvSpPr>
            <p:spPr>
              <a:xfrm>
                <a:off x="5755700" y="3557896"/>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52"/>
            <p:cNvGrpSpPr/>
            <p:nvPr/>
          </p:nvGrpSpPr>
          <p:grpSpPr>
            <a:xfrm>
              <a:off x="5823563" y="2577724"/>
              <a:ext cx="2382600" cy="2672709"/>
              <a:chOff x="10134989" y="4825153"/>
              <a:chExt cx="1878874" cy="2107648"/>
            </a:xfrm>
          </p:grpSpPr>
          <p:sp>
            <p:nvSpPr>
              <p:cNvPr id="2466" name="Google Shape;2466;p52"/>
              <p:cNvSpPr/>
              <p:nvPr/>
            </p:nvSpPr>
            <p:spPr>
              <a:xfrm rot="1505791">
                <a:off x="10331845" y="5108880"/>
                <a:ext cx="1508524" cy="766669"/>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2"/>
              <p:cNvSpPr/>
              <p:nvPr/>
            </p:nvSpPr>
            <p:spPr>
              <a:xfrm rot="1505791">
                <a:off x="10249202" y="5506288"/>
                <a:ext cx="343978" cy="615119"/>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2"/>
              <p:cNvSpPr/>
              <p:nvPr/>
            </p:nvSpPr>
            <p:spPr>
              <a:xfrm rot="1505791">
                <a:off x="11555953" y="5506085"/>
                <a:ext cx="343598" cy="615500"/>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2"/>
              <p:cNvSpPr/>
              <p:nvPr/>
            </p:nvSpPr>
            <p:spPr>
              <a:xfrm rot="1505791">
                <a:off x="10345321" y="5782119"/>
                <a:ext cx="1455344" cy="732597"/>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2"/>
              <p:cNvSpPr/>
              <p:nvPr/>
            </p:nvSpPr>
            <p:spPr>
              <a:xfrm rot="1505791">
                <a:off x="10259560" y="5817540"/>
                <a:ext cx="1627312" cy="808308"/>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4"/>
              </a:solidFill>
              <a:ln w="5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1" name="Google Shape;2471;p52"/>
          <p:cNvGrpSpPr/>
          <p:nvPr/>
        </p:nvGrpSpPr>
        <p:grpSpPr>
          <a:xfrm>
            <a:off x="4691345" y="3276777"/>
            <a:ext cx="528656" cy="860793"/>
            <a:chOff x="3744632" y="3148714"/>
            <a:chExt cx="528656" cy="860793"/>
          </a:xfrm>
        </p:grpSpPr>
        <p:sp>
          <p:nvSpPr>
            <p:cNvPr id="2472" name="Google Shape;2472;p52"/>
            <p:cNvSpPr/>
            <p:nvPr/>
          </p:nvSpPr>
          <p:spPr>
            <a:xfrm>
              <a:off x="3744632" y="3148714"/>
              <a:ext cx="311419" cy="641313"/>
            </a:xfrm>
            <a:custGeom>
              <a:avLst/>
              <a:gdLst/>
              <a:ahLst/>
              <a:cxnLst/>
              <a:rect l="l" t="t" r="r" b="b"/>
              <a:pathLst>
                <a:path w="16384" h="33740" extrusionOk="0">
                  <a:moveTo>
                    <a:pt x="0" y="1"/>
                  </a:moveTo>
                  <a:cubicBezTo>
                    <a:pt x="0" y="1"/>
                    <a:pt x="5593" y="12919"/>
                    <a:pt x="5532" y="21764"/>
                  </a:cubicBezTo>
                  <a:cubicBezTo>
                    <a:pt x="5411" y="30609"/>
                    <a:pt x="9666" y="33740"/>
                    <a:pt x="9666" y="33740"/>
                  </a:cubicBezTo>
                  <a:cubicBezTo>
                    <a:pt x="16383" y="18877"/>
                    <a:pt x="1" y="1"/>
                    <a:pt x="0"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2"/>
            <p:cNvSpPr/>
            <p:nvPr/>
          </p:nvSpPr>
          <p:spPr>
            <a:xfrm>
              <a:off x="3850352" y="3413318"/>
              <a:ext cx="133490" cy="376710"/>
            </a:xfrm>
            <a:custGeom>
              <a:avLst/>
              <a:gdLst/>
              <a:ahLst/>
              <a:cxnLst/>
              <a:rect l="l" t="t" r="r" b="b"/>
              <a:pathLst>
                <a:path w="7023" h="19819" extrusionOk="0">
                  <a:moveTo>
                    <a:pt x="3010" y="1"/>
                  </a:moveTo>
                  <a:cubicBezTo>
                    <a:pt x="2037" y="2584"/>
                    <a:pt x="1156" y="5229"/>
                    <a:pt x="396" y="7843"/>
                  </a:cubicBezTo>
                  <a:cubicBezTo>
                    <a:pt x="274" y="8451"/>
                    <a:pt x="92" y="9059"/>
                    <a:pt x="1" y="9697"/>
                  </a:cubicBezTo>
                  <a:cubicBezTo>
                    <a:pt x="457" y="17144"/>
                    <a:pt x="4104" y="19819"/>
                    <a:pt x="4104" y="19819"/>
                  </a:cubicBezTo>
                  <a:cubicBezTo>
                    <a:pt x="7022" y="13344"/>
                    <a:pt x="5563" y="6080"/>
                    <a:pt x="3010"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2"/>
            <p:cNvSpPr/>
            <p:nvPr/>
          </p:nvSpPr>
          <p:spPr>
            <a:xfrm>
              <a:off x="3815682" y="3245196"/>
              <a:ext cx="457606" cy="764311"/>
            </a:xfrm>
            <a:custGeom>
              <a:avLst/>
              <a:gdLst/>
              <a:ahLst/>
              <a:cxnLst/>
              <a:rect l="l" t="t" r="r" b="b"/>
              <a:pathLst>
                <a:path w="24075" h="40211" extrusionOk="0">
                  <a:moveTo>
                    <a:pt x="24074" y="1"/>
                  </a:moveTo>
                  <a:cubicBezTo>
                    <a:pt x="24074" y="1"/>
                    <a:pt x="16566" y="5259"/>
                    <a:pt x="11156" y="10821"/>
                  </a:cubicBezTo>
                  <a:cubicBezTo>
                    <a:pt x="5776" y="16414"/>
                    <a:pt x="1" y="32615"/>
                    <a:pt x="7752" y="39393"/>
                  </a:cubicBezTo>
                  <a:cubicBezTo>
                    <a:pt x="7752" y="39393"/>
                    <a:pt x="8124" y="40210"/>
                    <a:pt x="8899" y="40210"/>
                  </a:cubicBezTo>
                  <a:cubicBezTo>
                    <a:pt x="9253" y="40210"/>
                    <a:pt x="9690" y="40040"/>
                    <a:pt x="10214" y="39545"/>
                  </a:cubicBezTo>
                  <a:cubicBezTo>
                    <a:pt x="11886" y="37995"/>
                    <a:pt x="13527" y="31095"/>
                    <a:pt x="14925" y="22433"/>
                  </a:cubicBezTo>
                  <a:cubicBezTo>
                    <a:pt x="16323" y="13770"/>
                    <a:pt x="24074" y="1"/>
                    <a:pt x="24074"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2"/>
            <p:cNvSpPr/>
            <p:nvPr/>
          </p:nvSpPr>
          <p:spPr>
            <a:xfrm>
              <a:off x="4001139" y="3245196"/>
              <a:ext cx="272149" cy="751671"/>
            </a:xfrm>
            <a:custGeom>
              <a:avLst/>
              <a:gdLst/>
              <a:ahLst/>
              <a:cxnLst/>
              <a:rect l="l" t="t" r="r" b="b"/>
              <a:pathLst>
                <a:path w="14318" h="39546" fill="none" extrusionOk="0">
                  <a:moveTo>
                    <a:pt x="14317" y="1"/>
                  </a:moveTo>
                  <a:cubicBezTo>
                    <a:pt x="3040" y="10791"/>
                    <a:pt x="1" y="35411"/>
                    <a:pt x="457" y="39545"/>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2"/>
            <p:cNvSpPr/>
            <p:nvPr/>
          </p:nvSpPr>
          <p:spPr>
            <a:xfrm>
              <a:off x="3890800" y="3814851"/>
              <a:ext cx="181997" cy="126552"/>
            </a:xfrm>
            <a:custGeom>
              <a:avLst/>
              <a:gdLst/>
              <a:ahLst/>
              <a:cxnLst/>
              <a:rect l="l" t="t" r="r" b="b"/>
              <a:pathLst>
                <a:path w="9575" h="6658" fill="none" extrusionOk="0">
                  <a:moveTo>
                    <a:pt x="0" y="1"/>
                  </a:moveTo>
                  <a:cubicBezTo>
                    <a:pt x="1976" y="4621"/>
                    <a:pt x="6231" y="6657"/>
                    <a:pt x="6231" y="6657"/>
                  </a:cubicBezTo>
                  <a:cubicBezTo>
                    <a:pt x="6231" y="6657"/>
                    <a:pt x="8997" y="2858"/>
                    <a:pt x="9575"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2"/>
            <p:cNvSpPr/>
            <p:nvPr/>
          </p:nvSpPr>
          <p:spPr>
            <a:xfrm>
              <a:off x="3912165" y="3668683"/>
              <a:ext cx="177967" cy="209159"/>
            </a:xfrm>
            <a:custGeom>
              <a:avLst/>
              <a:gdLst/>
              <a:ahLst/>
              <a:cxnLst/>
              <a:rect l="l" t="t" r="r" b="b"/>
              <a:pathLst>
                <a:path w="9363" h="11004" fill="none" extrusionOk="0">
                  <a:moveTo>
                    <a:pt x="1" y="1"/>
                  </a:moveTo>
                  <a:cubicBezTo>
                    <a:pt x="244" y="7356"/>
                    <a:pt x="5472" y="11004"/>
                    <a:pt x="5472" y="11004"/>
                  </a:cubicBezTo>
                  <a:cubicBezTo>
                    <a:pt x="5472" y="11004"/>
                    <a:pt x="8755" y="6323"/>
                    <a:pt x="9363" y="27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2"/>
            <p:cNvSpPr/>
            <p:nvPr/>
          </p:nvSpPr>
          <p:spPr>
            <a:xfrm>
              <a:off x="3956661" y="3551977"/>
              <a:ext cx="143298" cy="244417"/>
            </a:xfrm>
            <a:custGeom>
              <a:avLst/>
              <a:gdLst/>
              <a:ahLst/>
              <a:cxnLst/>
              <a:rect l="l" t="t" r="r" b="b"/>
              <a:pathLst>
                <a:path w="7539" h="12859" fill="none" extrusionOk="0">
                  <a:moveTo>
                    <a:pt x="122" y="1"/>
                  </a:moveTo>
                  <a:cubicBezTo>
                    <a:pt x="0" y="7296"/>
                    <a:pt x="3861" y="12858"/>
                    <a:pt x="3861" y="12858"/>
                  </a:cubicBezTo>
                  <a:cubicBezTo>
                    <a:pt x="3861" y="12858"/>
                    <a:pt x="6839" y="9423"/>
                    <a:pt x="7539" y="63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2"/>
            <p:cNvSpPr/>
            <p:nvPr/>
          </p:nvSpPr>
          <p:spPr>
            <a:xfrm>
              <a:off x="4003458" y="3450876"/>
              <a:ext cx="128852" cy="235161"/>
            </a:xfrm>
            <a:custGeom>
              <a:avLst/>
              <a:gdLst/>
              <a:ahLst/>
              <a:cxnLst/>
              <a:rect l="l" t="t" r="r" b="b"/>
              <a:pathLst>
                <a:path w="6779" h="12372" fill="none" extrusionOk="0">
                  <a:moveTo>
                    <a:pt x="1277" y="0"/>
                  </a:moveTo>
                  <a:cubicBezTo>
                    <a:pt x="0" y="5715"/>
                    <a:pt x="2645" y="12371"/>
                    <a:pt x="2645" y="12371"/>
                  </a:cubicBezTo>
                  <a:cubicBezTo>
                    <a:pt x="2645" y="12371"/>
                    <a:pt x="6019" y="7356"/>
                    <a:pt x="6779" y="532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2"/>
            <p:cNvSpPr/>
            <p:nvPr/>
          </p:nvSpPr>
          <p:spPr>
            <a:xfrm>
              <a:off x="4072778" y="3383286"/>
              <a:ext cx="88423" cy="185475"/>
            </a:xfrm>
            <a:custGeom>
              <a:avLst/>
              <a:gdLst/>
              <a:ahLst/>
              <a:cxnLst/>
              <a:rect l="l" t="t" r="r" b="b"/>
              <a:pathLst>
                <a:path w="4652" h="9758" fill="none" extrusionOk="0">
                  <a:moveTo>
                    <a:pt x="1399" y="0"/>
                  </a:moveTo>
                  <a:cubicBezTo>
                    <a:pt x="1" y="5198"/>
                    <a:pt x="791" y="9757"/>
                    <a:pt x="791" y="9757"/>
                  </a:cubicBezTo>
                  <a:lnTo>
                    <a:pt x="4652" y="4894"/>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2"/>
            <p:cNvSpPr/>
            <p:nvPr/>
          </p:nvSpPr>
          <p:spPr>
            <a:xfrm>
              <a:off x="4131720" y="3326092"/>
              <a:ext cx="71069" cy="125963"/>
            </a:xfrm>
            <a:custGeom>
              <a:avLst/>
              <a:gdLst/>
              <a:ahLst/>
              <a:cxnLst/>
              <a:rect l="l" t="t" r="r" b="b"/>
              <a:pathLst>
                <a:path w="3739" h="6627" fill="none" extrusionOk="0">
                  <a:moveTo>
                    <a:pt x="1885" y="0"/>
                  </a:moveTo>
                  <a:cubicBezTo>
                    <a:pt x="92" y="3313"/>
                    <a:pt x="0" y="6626"/>
                    <a:pt x="0" y="6626"/>
                  </a:cubicBezTo>
                  <a:lnTo>
                    <a:pt x="3739" y="3040"/>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52"/>
          <p:cNvGrpSpPr/>
          <p:nvPr/>
        </p:nvGrpSpPr>
        <p:grpSpPr>
          <a:xfrm>
            <a:off x="4526387" y="4137585"/>
            <a:ext cx="858595" cy="336476"/>
            <a:chOff x="774438" y="4092425"/>
            <a:chExt cx="614775" cy="240925"/>
          </a:xfrm>
        </p:grpSpPr>
        <p:sp>
          <p:nvSpPr>
            <p:cNvPr id="2483" name="Google Shape;2483;p52"/>
            <p:cNvSpPr/>
            <p:nvPr/>
          </p:nvSpPr>
          <p:spPr>
            <a:xfrm>
              <a:off x="856513" y="4092425"/>
              <a:ext cx="421750" cy="171775"/>
            </a:xfrm>
            <a:custGeom>
              <a:avLst/>
              <a:gdLst/>
              <a:ahLst/>
              <a:cxnLst/>
              <a:rect l="l" t="t" r="r" b="b"/>
              <a:pathLst>
                <a:path w="16870" h="6871" extrusionOk="0">
                  <a:moveTo>
                    <a:pt x="7903" y="1"/>
                  </a:moveTo>
                  <a:cubicBezTo>
                    <a:pt x="6900" y="1"/>
                    <a:pt x="6079" y="669"/>
                    <a:pt x="5806" y="1581"/>
                  </a:cubicBezTo>
                  <a:cubicBezTo>
                    <a:pt x="5502" y="1338"/>
                    <a:pt x="5107" y="1186"/>
                    <a:pt x="4651" y="1186"/>
                  </a:cubicBezTo>
                  <a:cubicBezTo>
                    <a:pt x="3708" y="1186"/>
                    <a:pt x="2918" y="1946"/>
                    <a:pt x="2918" y="2919"/>
                  </a:cubicBezTo>
                  <a:cubicBezTo>
                    <a:pt x="2918" y="3071"/>
                    <a:pt x="2949" y="3223"/>
                    <a:pt x="3009" y="3375"/>
                  </a:cubicBezTo>
                  <a:cubicBezTo>
                    <a:pt x="2797" y="3344"/>
                    <a:pt x="2645" y="3314"/>
                    <a:pt x="2462" y="3314"/>
                  </a:cubicBezTo>
                  <a:cubicBezTo>
                    <a:pt x="1094" y="3314"/>
                    <a:pt x="0" y="4408"/>
                    <a:pt x="0" y="5776"/>
                  </a:cubicBezTo>
                  <a:cubicBezTo>
                    <a:pt x="0" y="6201"/>
                    <a:pt x="91" y="6566"/>
                    <a:pt x="274" y="6870"/>
                  </a:cubicBezTo>
                  <a:lnTo>
                    <a:pt x="16019" y="6870"/>
                  </a:lnTo>
                  <a:lnTo>
                    <a:pt x="16019" y="6840"/>
                  </a:lnTo>
                  <a:cubicBezTo>
                    <a:pt x="16566" y="6353"/>
                    <a:pt x="16870" y="5685"/>
                    <a:pt x="16870" y="4925"/>
                  </a:cubicBezTo>
                  <a:cubicBezTo>
                    <a:pt x="16870" y="3496"/>
                    <a:pt x="15684" y="2311"/>
                    <a:pt x="14256" y="2311"/>
                  </a:cubicBezTo>
                  <a:cubicBezTo>
                    <a:pt x="13982" y="2311"/>
                    <a:pt x="13739" y="2341"/>
                    <a:pt x="13526" y="2432"/>
                  </a:cubicBezTo>
                  <a:cubicBezTo>
                    <a:pt x="13253" y="1551"/>
                    <a:pt x="12462" y="913"/>
                    <a:pt x="11520" y="913"/>
                  </a:cubicBezTo>
                  <a:cubicBezTo>
                    <a:pt x="10912" y="913"/>
                    <a:pt x="10365" y="1186"/>
                    <a:pt x="10000" y="1551"/>
                  </a:cubicBezTo>
                  <a:cubicBezTo>
                    <a:pt x="9727" y="669"/>
                    <a:pt x="8876" y="1"/>
                    <a:pt x="79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2"/>
            <p:cNvSpPr/>
            <p:nvPr/>
          </p:nvSpPr>
          <p:spPr>
            <a:xfrm>
              <a:off x="1176413" y="4166900"/>
              <a:ext cx="16750" cy="17500"/>
            </a:xfrm>
            <a:custGeom>
              <a:avLst/>
              <a:gdLst/>
              <a:ahLst/>
              <a:cxnLst/>
              <a:rect l="l" t="t" r="r" b="b"/>
              <a:pathLst>
                <a:path w="670" h="700" extrusionOk="0">
                  <a:moveTo>
                    <a:pt x="335" y="0"/>
                  </a:moveTo>
                  <a:cubicBezTo>
                    <a:pt x="153" y="0"/>
                    <a:pt x="1" y="183"/>
                    <a:pt x="1" y="365"/>
                  </a:cubicBezTo>
                  <a:cubicBezTo>
                    <a:pt x="1" y="548"/>
                    <a:pt x="153" y="700"/>
                    <a:pt x="335" y="700"/>
                  </a:cubicBezTo>
                  <a:cubicBezTo>
                    <a:pt x="518" y="700"/>
                    <a:pt x="670" y="548"/>
                    <a:pt x="670" y="365"/>
                  </a:cubicBezTo>
                  <a:cubicBezTo>
                    <a:pt x="670" y="183"/>
                    <a:pt x="518" y="0"/>
                    <a:pt x="335"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2"/>
            <p:cNvSpPr/>
            <p:nvPr/>
          </p:nvSpPr>
          <p:spPr>
            <a:xfrm>
              <a:off x="898288" y="4214000"/>
              <a:ext cx="8400" cy="7625"/>
            </a:xfrm>
            <a:custGeom>
              <a:avLst/>
              <a:gdLst/>
              <a:ahLst/>
              <a:cxnLst/>
              <a:rect l="l" t="t" r="r" b="b"/>
              <a:pathLst>
                <a:path w="336" h="305" extrusionOk="0">
                  <a:moveTo>
                    <a:pt x="153" y="1"/>
                  </a:moveTo>
                  <a:cubicBezTo>
                    <a:pt x="62" y="1"/>
                    <a:pt x="1" y="62"/>
                    <a:pt x="1" y="153"/>
                  </a:cubicBezTo>
                  <a:cubicBezTo>
                    <a:pt x="1" y="214"/>
                    <a:pt x="62" y="305"/>
                    <a:pt x="153" y="305"/>
                  </a:cubicBezTo>
                  <a:cubicBezTo>
                    <a:pt x="214" y="305"/>
                    <a:pt x="305" y="214"/>
                    <a:pt x="305" y="153"/>
                  </a:cubicBezTo>
                  <a:cubicBezTo>
                    <a:pt x="335" y="31"/>
                    <a:pt x="275" y="1"/>
                    <a:pt x="153" y="1"/>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2"/>
            <p:cNvSpPr/>
            <p:nvPr/>
          </p:nvSpPr>
          <p:spPr>
            <a:xfrm>
              <a:off x="1095863" y="4157025"/>
              <a:ext cx="7625" cy="7625"/>
            </a:xfrm>
            <a:custGeom>
              <a:avLst/>
              <a:gdLst/>
              <a:ahLst/>
              <a:cxnLst/>
              <a:rect l="l" t="t" r="r" b="b"/>
              <a:pathLst>
                <a:path w="305" h="305" extrusionOk="0">
                  <a:moveTo>
                    <a:pt x="153" y="0"/>
                  </a:moveTo>
                  <a:cubicBezTo>
                    <a:pt x="62" y="0"/>
                    <a:pt x="1" y="61"/>
                    <a:pt x="1" y="152"/>
                  </a:cubicBezTo>
                  <a:cubicBezTo>
                    <a:pt x="1" y="243"/>
                    <a:pt x="62" y="304"/>
                    <a:pt x="153" y="304"/>
                  </a:cubicBezTo>
                  <a:cubicBezTo>
                    <a:pt x="244" y="304"/>
                    <a:pt x="305" y="243"/>
                    <a:pt x="305" y="152"/>
                  </a:cubicBezTo>
                  <a:cubicBezTo>
                    <a:pt x="305" y="61"/>
                    <a:pt x="244" y="0"/>
                    <a:pt x="153"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2"/>
            <p:cNvSpPr/>
            <p:nvPr/>
          </p:nvSpPr>
          <p:spPr>
            <a:xfrm>
              <a:off x="959088" y="4145625"/>
              <a:ext cx="30425" cy="30425"/>
            </a:xfrm>
            <a:custGeom>
              <a:avLst/>
              <a:gdLst/>
              <a:ahLst/>
              <a:cxnLst/>
              <a:rect l="l" t="t" r="r" b="b"/>
              <a:pathLst>
                <a:path w="1217" h="1217" extrusionOk="0">
                  <a:moveTo>
                    <a:pt x="609" y="0"/>
                  </a:moveTo>
                  <a:cubicBezTo>
                    <a:pt x="274" y="0"/>
                    <a:pt x="1" y="274"/>
                    <a:pt x="1" y="608"/>
                  </a:cubicBezTo>
                  <a:cubicBezTo>
                    <a:pt x="1" y="943"/>
                    <a:pt x="274" y="1216"/>
                    <a:pt x="609" y="1216"/>
                  </a:cubicBezTo>
                  <a:cubicBezTo>
                    <a:pt x="943" y="1216"/>
                    <a:pt x="1216" y="943"/>
                    <a:pt x="1216" y="608"/>
                  </a:cubicBezTo>
                  <a:cubicBezTo>
                    <a:pt x="1216" y="274"/>
                    <a:pt x="943" y="0"/>
                    <a:pt x="609"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2"/>
            <p:cNvSpPr/>
            <p:nvPr/>
          </p:nvSpPr>
          <p:spPr>
            <a:xfrm>
              <a:off x="1066988" y="4124350"/>
              <a:ext cx="21300" cy="21300"/>
            </a:xfrm>
            <a:custGeom>
              <a:avLst/>
              <a:gdLst/>
              <a:ahLst/>
              <a:cxnLst/>
              <a:rect l="l" t="t" r="r" b="b"/>
              <a:pathLst>
                <a:path w="852" h="852" extrusionOk="0">
                  <a:moveTo>
                    <a:pt x="426" y="0"/>
                  </a:moveTo>
                  <a:cubicBezTo>
                    <a:pt x="214" y="0"/>
                    <a:pt x="1" y="183"/>
                    <a:pt x="1" y="426"/>
                  </a:cubicBezTo>
                  <a:cubicBezTo>
                    <a:pt x="1" y="669"/>
                    <a:pt x="214" y="851"/>
                    <a:pt x="426" y="851"/>
                  </a:cubicBezTo>
                  <a:cubicBezTo>
                    <a:pt x="670" y="851"/>
                    <a:pt x="852" y="669"/>
                    <a:pt x="852" y="426"/>
                  </a:cubicBezTo>
                  <a:cubicBezTo>
                    <a:pt x="852" y="183"/>
                    <a:pt x="670" y="0"/>
                    <a:pt x="426"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2"/>
            <p:cNvSpPr/>
            <p:nvPr/>
          </p:nvSpPr>
          <p:spPr>
            <a:xfrm>
              <a:off x="1025213" y="4157025"/>
              <a:ext cx="13700" cy="12925"/>
            </a:xfrm>
            <a:custGeom>
              <a:avLst/>
              <a:gdLst/>
              <a:ahLst/>
              <a:cxnLst/>
              <a:rect l="l" t="t" r="r" b="b"/>
              <a:pathLst>
                <a:path w="548" h="517" extrusionOk="0">
                  <a:moveTo>
                    <a:pt x="274" y="0"/>
                  </a:moveTo>
                  <a:cubicBezTo>
                    <a:pt x="122" y="0"/>
                    <a:pt x="0" y="122"/>
                    <a:pt x="0" y="274"/>
                  </a:cubicBezTo>
                  <a:cubicBezTo>
                    <a:pt x="0" y="426"/>
                    <a:pt x="122" y="517"/>
                    <a:pt x="274" y="517"/>
                  </a:cubicBezTo>
                  <a:cubicBezTo>
                    <a:pt x="426" y="517"/>
                    <a:pt x="547" y="426"/>
                    <a:pt x="547" y="274"/>
                  </a:cubicBezTo>
                  <a:cubicBezTo>
                    <a:pt x="547" y="122"/>
                    <a:pt x="426" y="0"/>
                    <a:pt x="274"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2"/>
            <p:cNvSpPr/>
            <p:nvPr/>
          </p:nvSpPr>
          <p:spPr>
            <a:xfrm>
              <a:off x="908188" y="4163850"/>
              <a:ext cx="313100" cy="99575"/>
            </a:xfrm>
            <a:custGeom>
              <a:avLst/>
              <a:gdLst/>
              <a:ahLst/>
              <a:cxnLst/>
              <a:rect l="l" t="t" r="r" b="b"/>
              <a:pathLst>
                <a:path w="12524" h="3983" extrusionOk="0">
                  <a:moveTo>
                    <a:pt x="8754" y="1"/>
                  </a:moveTo>
                  <a:cubicBezTo>
                    <a:pt x="7842" y="1"/>
                    <a:pt x="7113" y="609"/>
                    <a:pt x="6900" y="1399"/>
                  </a:cubicBezTo>
                  <a:cubicBezTo>
                    <a:pt x="6626" y="852"/>
                    <a:pt x="6110" y="518"/>
                    <a:pt x="5471" y="518"/>
                  </a:cubicBezTo>
                  <a:cubicBezTo>
                    <a:pt x="4651" y="518"/>
                    <a:pt x="3952" y="1156"/>
                    <a:pt x="3891" y="1977"/>
                  </a:cubicBezTo>
                  <a:cubicBezTo>
                    <a:pt x="3556" y="1855"/>
                    <a:pt x="3192" y="1764"/>
                    <a:pt x="2857" y="1764"/>
                  </a:cubicBezTo>
                  <a:cubicBezTo>
                    <a:pt x="1490" y="1764"/>
                    <a:pt x="365" y="2676"/>
                    <a:pt x="0" y="3983"/>
                  </a:cubicBezTo>
                  <a:lnTo>
                    <a:pt x="12432" y="3983"/>
                  </a:lnTo>
                  <a:cubicBezTo>
                    <a:pt x="12462" y="3831"/>
                    <a:pt x="12523" y="3679"/>
                    <a:pt x="12523" y="3496"/>
                  </a:cubicBezTo>
                  <a:cubicBezTo>
                    <a:pt x="12432" y="2615"/>
                    <a:pt x="11733" y="1885"/>
                    <a:pt x="10851" y="1885"/>
                  </a:cubicBezTo>
                  <a:lnTo>
                    <a:pt x="10730" y="1885"/>
                  </a:lnTo>
                  <a:cubicBezTo>
                    <a:pt x="10699" y="822"/>
                    <a:pt x="9818" y="1"/>
                    <a:pt x="8754"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2"/>
            <p:cNvSpPr/>
            <p:nvPr/>
          </p:nvSpPr>
          <p:spPr>
            <a:xfrm>
              <a:off x="774438" y="4157025"/>
              <a:ext cx="614775" cy="176325"/>
            </a:xfrm>
            <a:custGeom>
              <a:avLst/>
              <a:gdLst/>
              <a:ahLst/>
              <a:cxnLst/>
              <a:rect l="l" t="t" r="r" b="b"/>
              <a:pathLst>
                <a:path w="24591" h="7053" extrusionOk="0">
                  <a:moveTo>
                    <a:pt x="1794" y="0"/>
                  </a:moveTo>
                  <a:cubicBezTo>
                    <a:pt x="821" y="0"/>
                    <a:pt x="0" y="791"/>
                    <a:pt x="0" y="1794"/>
                  </a:cubicBezTo>
                  <a:lnTo>
                    <a:pt x="0" y="5289"/>
                  </a:lnTo>
                  <a:cubicBezTo>
                    <a:pt x="0" y="6262"/>
                    <a:pt x="821" y="7052"/>
                    <a:pt x="1794" y="7052"/>
                  </a:cubicBezTo>
                  <a:lnTo>
                    <a:pt x="22797" y="7052"/>
                  </a:lnTo>
                  <a:cubicBezTo>
                    <a:pt x="23800" y="7052"/>
                    <a:pt x="24591" y="6292"/>
                    <a:pt x="24591" y="5289"/>
                  </a:cubicBezTo>
                  <a:lnTo>
                    <a:pt x="24591" y="1794"/>
                  </a:lnTo>
                  <a:cubicBezTo>
                    <a:pt x="24591" y="791"/>
                    <a:pt x="23800" y="0"/>
                    <a:pt x="2279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2"/>
            <p:cNvSpPr/>
            <p:nvPr/>
          </p:nvSpPr>
          <p:spPr>
            <a:xfrm>
              <a:off x="774438" y="4157025"/>
              <a:ext cx="614775" cy="176325"/>
            </a:xfrm>
            <a:custGeom>
              <a:avLst/>
              <a:gdLst/>
              <a:ahLst/>
              <a:cxnLst/>
              <a:rect l="l" t="t" r="r" b="b"/>
              <a:pathLst>
                <a:path w="24591" h="7053" fill="none" extrusionOk="0">
                  <a:moveTo>
                    <a:pt x="22797" y="7052"/>
                  </a:moveTo>
                  <a:lnTo>
                    <a:pt x="1794" y="7052"/>
                  </a:lnTo>
                  <a:cubicBezTo>
                    <a:pt x="821" y="7052"/>
                    <a:pt x="0" y="6262"/>
                    <a:pt x="0" y="5289"/>
                  </a:cubicBezTo>
                  <a:lnTo>
                    <a:pt x="0" y="1794"/>
                  </a:lnTo>
                  <a:cubicBezTo>
                    <a:pt x="0" y="791"/>
                    <a:pt x="821" y="0"/>
                    <a:pt x="1794" y="0"/>
                  </a:cubicBezTo>
                  <a:lnTo>
                    <a:pt x="22797" y="0"/>
                  </a:lnTo>
                  <a:cubicBezTo>
                    <a:pt x="23800" y="0"/>
                    <a:pt x="24591" y="791"/>
                    <a:pt x="24591" y="1794"/>
                  </a:cubicBezTo>
                  <a:lnTo>
                    <a:pt x="24591" y="5289"/>
                  </a:lnTo>
                  <a:cubicBezTo>
                    <a:pt x="24591" y="6292"/>
                    <a:pt x="23800" y="7052"/>
                    <a:pt x="22797" y="7052"/>
                  </a:cubicBezTo>
                  <a:close/>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2"/>
            <p:cNvSpPr/>
            <p:nvPr/>
          </p:nvSpPr>
          <p:spPr>
            <a:xfrm>
              <a:off x="807113" y="4245925"/>
              <a:ext cx="550950" cy="64625"/>
            </a:xfrm>
            <a:custGeom>
              <a:avLst/>
              <a:gdLst/>
              <a:ahLst/>
              <a:cxnLst/>
              <a:rect l="l" t="t" r="r" b="b"/>
              <a:pathLst>
                <a:path w="22038" h="2585" extrusionOk="0">
                  <a:moveTo>
                    <a:pt x="1277" y="1"/>
                  </a:moveTo>
                  <a:cubicBezTo>
                    <a:pt x="578" y="1"/>
                    <a:pt x="0" y="578"/>
                    <a:pt x="0" y="1308"/>
                  </a:cubicBezTo>
                  <a:cubicBezTo>
                    <a:pt x="0" y="2037"/>
                    <a:pt x="578" y="2584"/>
                    <a:pt x="1277" y="2584"/>
                  </a:cubicBezTo>
                  <a:lnTo>
                    <a:pt x="20700" y="2584"/>
                  </a:lnTo>
                  <a:cubicBezTo>
                    <a:pt x="21429" y="2584"/>
                    <a:pt x="22037" y="2037"/>
                    <a:pt x="22007" y="1308"/>
                  </a:cubicBezTo>
                  <a:cubicBezTo>
                    <a:pt x="22007" y="578"/>
                    <a:pt x="21429" y="1"/>
                    <a:pt x="20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52"/>
          <p:cNvGrpSpPr/>
          <p:nvPr/>
        </p:nvGrpSpPr>
        <p:grpSpPr>
          <a:xfrm>
            <a:off x="7264376" y="2854980"/>
            <a:ext cx="1700439" cy="1875474"/>
            <a:chOff x="1553475" y="1602900"/>
            <a:chExt cx="2790350" cy="3077575"/>
          </a:xfrm>
        </p:grpSpPr>
        <p:sp>
          <p:nvSpPr>
            <p:cNvPr id="2495" name="Google Shape;2495;p52"/>
            <p:cNvSpPr/>
            <p:nvPr/>
          </p:nvSpPr>
          <p:spPr>
            <a:xfrm>
              <a:off x="1553475" y="3257175"/>
              <a:ext cx="2036550" cy="1391375"/>
            </a:xfrm>
            <a:custGeom>
              <a:avLst/>
              <a:gdLst/>
              <a:ahLst/>
              <a:cxnLst/>
              <a:rect l="l" t="t" r="r" b="b"/>
              <a:pathLst>
                <a:path w="81462" h="55655" extrusionOk="0">
                  <a:moveTo>
                    <a:pt x="16171" y="1"/>
                  </a:moveTo>
                  <a:lnTo>
                    <a:pt x="1" y="47357"/>
                  </a:lnTo>
                  <a:cubicBezTo>
                    <a:pt x="1" y="52889"/>
                    <a:pt x="20366" y="55655"/>
                    <a:pt x="40731" y="55655"/>
                  </a:cubicBezTo>
                  <a:cubicBezTo>
                    <a:pt x="61096" y="55655"/>
                    <a:pt x="81461" y="52889"/>
                    <a:pt x="81461" y="47357"/>
                  </a:cubicBezTo>
                  <a:lnTo>
                    <a:pt x="65321"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2"/>
            <p:cNvSpPr/>
            <p:nvPr/>
          </p:nvSpPr>
          <p:spPr>
            <a:xfrm>
              <a:off x="2271575" y="1713850"/>
              <a:ext cx="25" cy="25"/>
            </a:xfrm>
            <a:custGeom>
              <a:avLst/>
              <a:gdLst/>
              <a:ahLst/>
              <a:cxnLst/>
              <a:rect l="l" t="t" r="r" b="b"/>
              <a:pathLst>
                <a:path w="1" h="1" fill="none" extrusionOk="0">
                  <a:moveTo>
                    <a:pt x="1" y="0"/>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2"/>
            <p:cNvSpPr/>
            <p:nvPr/>
          </p:nvSpPr>
          <p:spPr>
            <a:xfrm>
              <a:off x="1553475" y="1602900"/>
              <a:ext cx="2036550" cy="3045650"/>
            </a:xfrm>
            <a:custGeom>
              <a:avLst/>
              <a:gdLst/>
              <a:ahLst/>
              <a:cxnLst/>
              <a:rect l="l" t="t" r="r" b="b"/>
              <a:pathLst>
                <a:path w="81462" h="121826" extrusionOk="0">
                  <a:moveTo>
                    <a:pt x="28056" y="0"/>
                  </a:moveTo>
                  <a:cubicBezTo>
                    <a:pt x="26840" y="0"/>
                    <a:pt x="25837" y="1003"/>
                    <a:pt x="25837" y="2219"/>
                  </a:cubicBezTo>
                  <a:cubicBezTo>
                    <a:pt x="25837" y="3435"/>
                    <a:pt x="26840" y="4408"/>
                    <a:pt x="28056" y="4408"/>
                  </a:cubicBezTo>
                  <a:lnTo>
                    <a:pt x="28725" y="4438"/>
                  </a:lnTo>
                  <a:lnTo>
                    <a:pt x="28725" y="4894"/>
                  </a:lnTo>
                  <a:lnTo>
                    <a:pt x="28725" y="29332"/>
                  </a:lnTo>
                  <a:lnTo>
                    <a:pt x="1" y="113528"/>
                  </a:lnTo>
                  <a:cubicBezTo>
                    <a:pt x="1" y="119060"/>
                    <a:pt x="20366" y="121826"/>
                    <a:pt x="40731" y="121826"/>
                  </a:cubicBezTo>
                  <a:cubicBezTo>
                    <a:pt x="61096" y="121826"/>
                    <a:pt x="81461" y="119060"/>
                    <a:pt x="81461" y="113528"/>
                  </a:cubicBezTo>
                  <a:lnTo>
                    <a:pt x="52738" y="29302"/>
                  </a:lnTo>
                  <a:lnTo>
                    <a:pt x="52738" y="4438"/>
                  </a:lnTo>
                  <a:lnTo>
                    <a:pt x="53437" y="4408"/>
                  </a:lnTo>
                  <a:cubicBezTo>
                    <a:pt x="54652" y="4408"/>
                    <a:pt x="55625" y="3435"/>
                    <a:pt x="55625" y="2219"/>
                  </a:cubicBezTo>
                  <a:cubicBezTo>
                    <a:pt x="55625" y="1003"/>
                    <a:pt x="54652" y="0"/>
                    <a:pt x="5343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2"/>
            <p:cNvSpPr/>
            <p:nvPr/>
          </p:nvSpPr>
          <p:spPr>
            <a:xfrm>
              <a:off x="2298950" y="3417875"/>
              <a:ext cx="188475" cy="171025"/>
            </a:xfrm>
            <a:custGeom>
              <a:avLst/>
              <a:gdLst/>
              <a:ahLst/>
              <a:cxnLst/>
              <a:rect l="l" t="t" r="r" b="b"/>
              <a:pathLst>
                <a:path w="7539" h="6841" extrusionOk="0">
                  <a:moveTo>
                    <a:pt x="3760" y="1"/>
                  </a:moveTo>
                  <a:cubicBezTo>
                    <a:pt x="2866" y="1"/>
                    <a:pt x="1976" y="350"/>
                    <a:pt x="1307" y="1050"/>
                  </a:cubicBezTo>
                  <a:cubicBezTo>
                    <a:pt x="0" y="2418"/>
                    <a:pt x="31" y="4576"/>
                    <a:pt x="1398" y="5883"/>
                  </a:cubicBezTo>
                  <a:cubicBezTo>
                    <a:pt x="2067" y="6521"/>
                    <a:pt x="2924" y="6841"/>
                    <a:pt x="3778" y="6841"/>
                  </a:cubicBezTo>
                  <a:cubicBezTo>
                    <a:pt x="4672" y="6841"/>
                    <a:pt x="5563" y="6491"/>
                    <a:pt x="6231" y="5792"/>
                  </a:cubicBezTo>
                  <a:cubicBezTo>
                    <a:pt x="7538" y="4424"/>
                    <a:pt x="7508" y="2266"/>
                    <a:pt x="6140" y="959"/>
                  </a:cubicBezTo>
                  <a:cubicBezTo>
                    <a:pt x="5472" y="320"/>
                    <a:pt x="4615" y="1"/>
                    <a:pt x="376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2"/>
            <p:cNvSpPr/>
            <p:nvPr/>
          </p:nvSpPr>
          <p:spPr>
            <a:xfrm>
              <a:off x="2514750" y="3634075"/>
              <a:ext cx="114000" cy="114025"/>
            </a:xfrm>
            <a:custGeom>
              <a:avLst/>
              <a:gdLst/>
              <a:ahLst/>
              <a:cxnLst/>
              <a:rect l="l" t="t" r="r" b="b"/>
              <a:pathLst>
                <a:path w="4560" h="4561" extrusionOk="0">
                  <a:moveTo>
                    <a:pt x="2280" y="1"/>
                  </a:moveTo>
                  <a:cubicBezTo>
                    <a:pt x="1034" y="1"/>
                    <a:pt x="1" y="1004"/>
                    <a:pt x="1" y="2280"/>
                  </a:cubicBezTo>
                  <a:cubicBezTo>
                    <a:pt x="1" y="3527"/>
                    <a:pt x="1034" y="4560"/>
                    <a:pt x="2280" y="4560"/>
                  </a:cubicBezTo>
                  <a:cubicBezTo>
                    <a:pt x="3557" y="4560"/>
                    <a:pt x="4560" y="3527"/>
                    <a:pt x="4560" y="2280"/>
                  </a:cubicBezTo>
                  <a:cubicBezTo>
                    <a:pt x="4560" y="1004"/>
                    <a:pt x="3557" y="31"/>
                    <a:pt x="228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2"/>
            <p:cNvSpPr/>
            <p:nvPr/>
          </p:nvSpPr>
          <p:spPr>
            <a:xfrm>
              <a:off x="2190275" y="4080900"/>
              <a:ext cx="191525" cy="192275"/>
            </a:xfrm>
            <a:custGeom>
              <a:avLst/>
              <a:gdLst/>
              <a:ahLst/>
              <a:cxnLst/>
              <a:rect l="l" t="t" r="r" b="b"/>
              <a:pathLst>
                <a:path w="7661" h="7691" extrusionOk="0">
                  <a:moveTo>
                    <a:pt x="3830" y="0"/>
                  </a:moveTo>
                  <a:cubicBezTo>
                    <a:pt x="1703" y="0"/>
                    <a:pt x="1" y="1733"/>
                    <a:pt x="1" y="3861"/>
                  </a:cubicBezTo>
                  <a:cubicBezTo>
                    <a:pt x="1" y="5958"/>
                    <a:pt x="1703" y="7690"/>
                    <a:pt x="3830" y="7690"/>
                  </a:cubicBezTo>
                  <a:cubicBezTo>
                    <a:pt x="5958" y="7690"/>
                    <a:pt x="7660" y="5958"/>
                    <a:pt x="7660" y="3861"/>
                  </a:cubicBezTo>
                  <a:cubicBezTo>
                    <a:pt x="7660" y="1733"/>
                    <a:pt x="5958" y="0"/>
                    <a:pt x="3830"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2"/>
            <p:cNvSpPr/>
            <p:nvPr/>
          </p:nvSpPr>
          <p:spPr>
            <a:xfrm>
              <a:off x="2945600" y="3517825"/>
              <a:ext cx="172525" cy="172525"/>
            </a:xfrm>
            <a:custGeom>
              <a:avLst/>
              <a:gdLst/>
              <a:ahLst/>
              <a:cxnLst/>
              <a:rect l="l" t="t" r="r" b="b"/>
              <a:pathLst>
                <a:path w="6901" h="6901" extrusionOk="0">
                  <a:moveTo>
                    <a:pt x="3436" y="0"/>
                  </a:moveTo>
                  <a:cubicBezTo>
                    <a:pt x="1521" y="0"/>
                    <a:pt x="1" y="1550"/>
                    <a:pt x="1" y="3465"/>
                  </a:cubicBezTo>
                  <a:cubicBezTo>
                    <a:pt x="1" y="5380"/>
                    <a:pt x="1521" y="6900"/>
                    <a:pt x="3436" y="6900"/>
                  </a:cubicBezTo>
                  <a:cubicBezTo>
                    <a:pt x="5351" y="6900"/>
                    <a:pt x="6901" y="5380"/>
                    <a:pt x="6901" y="3465"/>
                  </a:cubicBezTo>
                  <a:cubicBezTo>
                    <a:pt x="6901" y="1550"/>
                    <a:pt x="5351" y="0"/>
                    <a:pt x="3436"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2"/>
            <p:cNvSpPr/>
            <p:nvPr/>
          </p:nvSpPr>
          <p:spPr>
            <a:xfrm>
              <a:off x="2862025" y="3912175"/>
              <a:ext cx="83600" cy="83650"/>
            </a:xfrm>
            <a:custGeom>
              <a:avLst/>
              <a:gdLst/>
              <a:ahLst/>
              <a:cxnLst/>
              <a:rect l="l" t="t" r="r" b="b"/>
              <a:pathLst>
                <a:path w="3344" h="3346" extrusionOk="0">
                  <a:moveTo>
                    <a:pt x="1725" y="1"/>
                  </a:moveTo>
                  <a:cubicBezTo>
                    <a:pt x="1707" y="1"/>
                    <a:pt x="1690" y="1"/>
                    <a:pt x="1672" y="2"/>
                  </a:cubicBezTo>
                  <a:cubicBezTo>
                    <a:pt x="760" y="2"/>
                    <a:pt x="0" y="761"/>
                    <a:pt x="0" y="1673"/>
                  </a:cubicBezTo>
                  <a:cubicBezTo>
                    <a:pt x="0" y="2585"/>
                    <a:pt x="760" y="3345"/>
                    <a:pt x="1672" y="3345"/>
                  </a:cubicBezTo>
                  <a:cubicBezTo>
                    <a:pt x="2584" y="3345"/>
                    <a:pt x="3344" y="2585"/>
                    <a:pt x="3344" y="1673"/>
                  </a:cubicBezTo>
                  <a:cubicBezTo>
                    <a:pt x="3344" y="749"/>
                    <a:pt x="2613" y="1"/>
                    <a:pt x="1725"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2"/>
            <p:cNvSpPr/>
            <p:nvPr/>
          </p:nvSpPr>
          <p:spPr>
            <a:xfrm>
              <a:off x="1953950" y="3767825"/>
              <a:ext cx="83625" cy="83600"/>
            </a:xfrm>
            <a:custGeom>
              <a:avLst/>
              <a:gdLst/>
              <a:ahLst/>
              <a:cxnLst/>
              <a:rect l="l" t="t" r="r" b="b"/>
              <a:pathLst>
                <a:path w="3345" h="3344" extrusionOk="0">
                  <a:moveTo>
                    <a:pt x="1672" y="0"/>
                  </a:moveTo>
                  <a:cubicBezTo>
                    <a:pt x="760" y="0"/>
                    <a:pt x="1" y="760"/>
                    <a:pt x="1" y="1672"/>
                  </a:cubicBezTo>
                  <a:cubicBezTo>
                    <a:pt x="1" y="2584"/>
                    <a:pt x="760" y="3344"/>
                    <a:pt x="1672" y="3344"/>
                  </a:cubicBezTo>
                  <a:cubicBezTo>
                    <a:pt x="2584" y="3344"/>
                    <a:pt x="3344" y="2584"/>
                    <a:pt x="3344" y="1672"/>
                  </a:cubicBezTo>
                  <a:cubicBezTo>
                    <a:pt x="3344" y="760"/>
                    <a:pt x="2584" y="0"/>
                    <a:pt x="167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2"/>
            <p:cNvSpPr/>
            <p:nvPr/>
          </p:nvSpPr>
          <p:spPr>
            <a:xfrm>
              <a:off x="2761725" y="4162775"/>
              <a:ext cx="233300" cy="212600"/>
            </a:xfrm>
            <a:custGeom>
              <a:avLst/>
              <a:gdLst/>
              <a:ahLst/>
              <a:cxnLst/>
              <a:rect l="l" t="t" r="r" b="b"/>
              <a:pathLst>
                <a:path w="9332" h="8504" extrusionOk="0">
                  <a:moveTo>
                    <a:pt x="4670" y="1"/>
                  </a:moveTo>
                  <a:cubicBezTo>
                    <a:pt x="3579" y="1"/>
                    <a:pt x="2493" y="418"/>
                    <a:pt x="1672" y="1254"/>
                  </a:cubicBezTo>
                  <a:cubicBezTo>
                    <a:pt x="0" y="2896"/>
                    <a:pt x="0" y="5601"/>
                    <a:pt x="1672" y="7273"/>
                  </a:cubicBezTo>
                  <a:cubicBezTo>
                    <a:pt x="2493" y="8093"/>
                    <a:pt x="3579" y="8504"/>
                    <a:pt x="4670" y="8504"/>
                  </a:cubicBezTo>
                  <a:cubicBezTo>
                    <a:pt x="5760" y="8504"/>
                    <a:pt x="6854" y="8093"/>
                    <a:pt x="7690" y="7273"/>
                  </a:cubicBezTo>
                  <a:cubicBezTo>
                    <a:pt x="9332" y="5601"/>
                    <a:pt x="9332" y="2896"/>
                    <a:pt x="7690" y="1254"/>
                  </a:cubicBezTo>
                  <a:cubicBezTo>
                    <a:pt x="6854" y="418"/>
                    <a:pt x="5760" y="1"/>
                    <a:pt x="467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2"/>
            <p:cNvSpPr/>
            <p:nvPr/>
          </p:nvSpPr>
          <p:spPr>
            <a:xfrm>
              <a:off x="1553475" y="2390150"/>
              <a:ext cx="2036550" cy="2258400"/>
            </a:xfrm>
            <a:custGeom>
              <a:avLst/>
              <a:gdLst/>
              <a:ahLst/>
              <a:cxnLst/>
              <a:rect l="l" t="t" r="r" b="b"/>
              <a:pathLst>
                <a:path w="81462" h="90336" extrusionOk="0">
                  <a:moveTo>
                    <a:pt x="27965" y="0"/>
                  </a:moveTo>
                  <a:lnTo>
                    <a:pt x="1" y="82038"/>
                  </a:lnTo>
                  <a:cubicBezTo>
                    <a:pt x="1" y="87570"/>
                    <a:pt x="20366" y="90336"/>
                    <a:pt x="40731" y="90336"/>
                  </a:cubicBezTo>
                  <a:cubicBezTo>
                    <a:pt x="61096" y="90336"/>
                    <a:pt x="81461" y="87570"/>
                    <a:pt x="81461" y="82038"/>
                  </a:cubicBezTo>
                  <a:lnTo>
                    <a:pt x="72434" y="55533"/>
                  </a:lnTo>
                  <a:cubicBezTo>
                    <a:pt x="68109" y="60282"/>
                    <a:pt x="63657" y="62435"/>
                    <a:pt x="59316" y="62435"/>
                  </a:cubicBezTo>
                  <a:cubicBezTo>
                    <a:pt x="43767" y="62435"/>
                    <a:pt x="29652" y="34812"/>
                    <a:pt x="2796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2"/>
            <p:cNvSpPr/>
            <p:nvPr/>
          </p:nvSpPr>
          <p:spPr>
            <a:xfrm>
              <a:off x="2184200" y="1713850"/>
              <a:ext cx="87400" cy="879200"/>
            </a:xfrm>
            <a:custGeom>
              <a:avLst/>
              <a:gdLst/>
              <a:ahLst/>
              <a:cxnLst/>
              <a:rect l="l" t="t" r="r" b="b"/>
              <a:pathLst>
                <a:path w="3496" h="35168" fill="none" extrusionOk="0">
                  <a:moveTo>
                    <a:pt x="0" y="35168"/>
                  </a:moveTo>
                  <a:lnTo>
                    <a:pt x="3496" y="24894"/>
                  </a:lnTo>
                  <a:lnTo>
                    <a:pt x="349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2"/>
            <p:cNvSpPr/>
            <p:nvPr/>
          </p:nvSpPr>
          <p:spPr>
            <a:xfrm>
              <a:off x="1553475" y="3137125"/>
              <a:ext cx="598825" cy="1494725"/>
            </a:xfrm>
            <a:custGeom>
              <a:avLst/>
              <a:gdLst/>
              <a:ahLst/>
              <a:cxnLst/>
              <a:rect l="l" t="t" r="r" b="b"/>
              <a:pathLst>
                <a:path w="23953" h="59789" fill="none" extrusionOk="0">
                  <a:moveTo>
                    <a:pt x="23953" y="59788"/>
                  </a:moveTo>
                  <a:cubicBezTo>
                    <a:pt x="10487" y="58694"/>
                    <a:pt x="1" y="56141"/>
                    <a:pt x="1" y="52159"/>
                  </a:cubicBezTo>
                  <a:lnTo>
                    <a:pt x="1778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2"/>
            <p:cNvSpPr/>
            <p:nvPr/>
          </p:nvSpPr>
          <p:spPr>
            <a:xfrm>
              <a:off x="2871900" y="1713850"/>
              <a:ext cx="221925" cy="1270550"/>
            </a:xfrm>
            <a:custGeom>
              <a:avLst/>
              <a:gdLst/>
              <a:ahLst/>
              <a:cxnLst/>
              <a:rect l="l" t="t" r="r" b="b"/>
              <a:pathLst>
                <a:path w="8877" h="50822" fill="none" extrusionOk="0">
                  <a:moveTo>
                    <a:pt x="1" y="0"/>
                  </a:moveTo>
                  <a:lnTo>
                    <a:pt x="1" y="24894"/>
                  </a:lnTo>
                  <a:lnTo>
                    <a:pt x="8876" y="508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2"/>
            <p:cNvSpPr/>
            <p:nvPr/>
          </p:nvSpPr>
          <p:spPr>
            <a:xfrm>
              <a:off x="2199400" y="1602900"/>
              <a:ext cx="744725" cy="110200"/>
            </a:xfrm>
            <a:custGeom>
              <a:avLst/>
              <a:gdLst/>
              <a:ahLst/>
              <a:cxnLst/>
              <a:rect l="l" t="t" r="r" b="b"/>
              <a:pathLst>
                <a:path w="29789" h="4408" fill="none" extrusionOk="0">
                  <a:moveTo>
                    <a:pt x="6535" y="4408"/>
                  </a:moveTo>
                  <a:lnTo>
                    <a:pt x="2219" y="4408"/>
                  </a:lnTo>
                  <a:cubicBezTo>
                    <a:pt x="1003" y="4408"/>
                    <a:pt x="0" y="3435"/>
                    <a:pt x="0" y="2219"/>
                  </a:cubicBezTo>
                  <a:lnTo>
                    <a:pt x="0" y="2219"/>
                  </a:lnTo>
                  <a:cubicBezTo>
                    <a:pt x="0" y="1003"/>
                    <a:pt x="1003" y="0"/>
                    <a:pt x="2219" y="0"/>
                  </a:cubicBezTo>
                  <a:lnTo>
                    <a:pt x="27600" y="0"/>
                  </a:lnTo>
                  <a:cubicBezTo>
                    <a:pt x="28815" y="0"/>
                    <a:pt x="29788" y="1003"/>
                    <a:pt x="29788" y="2219"/>
                  </a:cubicBezTo>
                  <a:lnTo>
                    <a:pt x="29788" y="2219"/>
                  </a:lnTo>
                  <a:cubicBezTo>
                    <a:pt x="29788" y="3435"/>
                    <a:pt x="28815" y="4408"/>
                    <a:pt x="27600" y="4408"/>
                  </a:cubicBezTo>
                  <a:lnTo>
                    <a:pt x="15229" y="440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2"/>
            <p:cNvSpPr/>
            <p:nvPr/>
          </p:nvSpPr>
          <p:spPr>
            <a:xfrm>
              <a:off x="2434200" y="2845325"/>
              <a:ext cx="25" cy="1629975"/>
            </a:xfrm>
            <a:custGeom>
              <a:avLst/>
              <a:gdLst/>
              <a:ahLst/>
              <a:cxnLst/>
              <a:rect l="l" t="t" r="r" b="b"/>
              <a:pathLst>
                <a:path w="1" h="65199" fill="none" extrusionOk="0">
                  <a:moveTo>
                    <a:pt x="1" y="0"/>
                  </a:moveTo>
                  <a:lnTo>
                    <a:pt x="1" y="65199"/>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2"/>
            <p:cNvSpPr/>
            <p:nvPr/>
          </p:nvSpPr>
          <p:spPr>
            <a:xfrm>
              <a:off x="2434200" y="3218425"/>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2"/>
            <p:cNvSpPr/>
            <p:nvPr/>
          </p:nvSpPr>
          <p:spPr>
            <a:xfrm>
              <a:off x="2434200" y="3719950"/>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2"/>
            <p:cNvSpPr/>
            <p:nvPr/>
          </p:nvSpPr>
          <p:spPr>
            <a:xfrm>
              <a:off x="2434200" y="4221475"/>
              <a:ext cx="186950" cy="25"/>
            </a:xfrm>
            <a:custGeom>
              <a:avLst/>
              <a:gdLst/>
              <a:ahLst/>
              <a:cxnLst/>
              <a:rect l="l" t="t" r="r" b="b"/>
              <a:pathLst>
                <a:path w="7478"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2"/>
            <p:cNvSpPr/>
            <p:nvPr/>
          </p:nvSpPr>
          <p:spPr>
            <a:xfrm>
              <a:off x="2443325" y="33369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2"/>
            <p:cNvSpPr/>
            <p:nvPr/>
          </p:nvSpPr>
          <p:spPr>
            <a:xfrm>
              <a:off x="2443325" y="346917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2"/>
            <p:cNvSpPr/>
            <p:nvPr/>
          </p:nvSpPr>
          <p:spPr>
            <a:xfrm>
              <a:off x="2443325" y="36021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2"/>
            <p:cNvSpPr/>
            <p:nvPr/>
          </p:nvSpPr>
          <p:spPr>
            <a:xfrm>
              <a:off x="2443325" y="38377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2"/>
            <p:cNvSpPr/>
            <p:nvPr/>
          </p:nvSpPr>
          <p:spPr>
            <a:xfrm>
              <a:off x="2443325" y="397072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2"/>
            <p:cNvSpPr/>
            <p:nvPr/>
          </p:nvSpPr>
          <p:spPr>
            <a:xfrm>
              <a:off x="2443325" y="41029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2"/>
            <p:cNvSpPr/>
            <p:nvPr/>
          </p:nvSpPr>
          <p:spPr>
            <a:xfrm>
              <a:off x="2358975" y="2938025"/>
              <a:ext cx="154275" cy="154275"/>
            </a:xfrm>
            <a:custGeom>
              <a:avLst/>
              <a:gdLst/>
              <a:ahLst/>
              <a:cxnLst/>
              <a:rect l="l" t="t" r="r" b="b"/>
              <a:pathLst>
                <a:path w="6171" h="6171" fill="none" extrusionOk="0">
                  <a:moveTo>
                    <a:pt x="6171" y="3101"/>
                  </a:moveTo>
                  <a:cubicBezTo>
                    <a:pt x="6171" y="4803"/>
                    <a:pt x="4773" y="6171"/>
                    <a:pt x="3070" y="6171"/>
                  </a:cubicBezTo>
                  <a:cubicBezTo>
                    <a:pt x="1399" y="6171"/>
                    <a:pt x="0" y="4803"/>
                    <a:pt x="0" y="3101"/>
                  </a:cubicBezTo>
                  <a:cubicBezTo>
                    <a:pt x="0" y="1399"/>
                    <a:pt x="1399" y="0"/>
                    <a:pt x="3070" y="0"/>
                  </a:cubicBezTo>
                  <a:cubicBezTo>
                    <a:pt x="4773" y="0"/>
                    <a:pt x="6171" y="1399"/>
                    <a:pt x="6171" y="3101"/>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2"/>
            <p:cNvSpPr/>
            <p:nvPr/>
          </p:nvSpPr>
          <p:spPr>
            <a:xfrm>
              <a:off x="2771600" y="3184225"/>
              <a:ext cx="130725" cy="131500"/>
            </a:xfrm>
            <a:custGeom>
              <a:avLst/>
              <a:gdLst/>
              <a:ahLst/>
              <a:cxnLst/>
              <a:rect l="l" t="t" r="r" b="b"/>
              <a:pathLst>
                <a:path w="5229" h="5260" fill="none" extrusionOk="0">
                  <a:moveTo>
                    <a:pt x="5228" y="2645"/>
                  </a:moveTo>
                  <a:cubicBezTo>
                    <a:pt x="5228" y="4074"/>
                    <a:pt x="4043" y="5259"/>
                    <a:pt x="2614" y="5259"/>
                  </a:cubicBezTo>
                  <a:cubicBezTo>
                    <a:pt x="1186" y="5259"/>
                    <a:pt x="0" y="4074"/>
                    <a:pt x="0" y="2645"/>
                  </a:cubicBezTo>
                  <a:cubicBezTo>
                    <a:pt x="0" y="1186"/>
                    <a:pt x="1186" y="1"/>
                    <a:pt x="2614" y="1"/>
                  </a:cubicBezTo>
                  <a:cubicBezTo>
                    <a:pt x="4043" y="1"/>
                    <a:pt x="5228" y="1186"/>
                    <a:pt x="5228" y="2645"/>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2"/>
            <p:cNvSpPr/>
            <p:nvPr/>
          </p:nvSpPr>
          <p:spPr>
            <a:xfrm>
              <a:off x="2658375" y="2374950"/>
              <a:ext cx="70700" cy="70700"/>
            </a:xfrm>
            <a:custGeom>
              <a:avLst/>
              <a:gdLst/>
              <a:ahLst/>
              <a:cxnLst/>
              <a:rect l="l" t="t" r="r" b="b"/>
              <a:pathLst>
                <a:path w="2828" h="2828" fill="none" extrusionOk="0">
                  <a:moveTo>
                    <a:pt x="2827" y="1399"/>
                  </a:moveTo>
                  <a:cubicBezTo>
                    <a:pt x="2827" y="2189"/>
                    <a:pt x="2189" y="2827"/>
                    <a:pt x="1399" y="2827"/>
                  </a:cubicBezTo>
                  <a:cubicBezTo>
                    <a:pt x="639" y="2827"/>
                    <a:pt x="0" y="2189"/>
                    <a:pt x="0" y="1399"/>
                  </a:cubicBezTo>
                  <a:cubicBezTo>
                    <a:pt x="0" y="639"/>
                    <a:pt x="639" y="0"/>
                    <a:pt x="1399" y="0"/>
                  </a:cubicBezTo>
                  <a:cubicBezTo>
                    <a:pt x="2189" y="0"/>
                    <a:pt x="2827" y="639"/>
                    <a:pt x="2827" y="139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2"/>
            <p:cNvSpPr/>
            <p:nvPr/>
          </p:nvSpPr>
          <p:spPr>
            <a:xfrm>
              <a:off x="2517800" y="2523875"/>
              <a:ext cx="107925" cy="108700"/>
            </a:xfrm>
            <a:custGeom>
              <a:avLst/>
              <a:gdLst/>
              <a:ahLst/>
              <a:cxnLst/>
              <a:rect l="l" t="t" r="r" b="b"/>
              <a:pathLst>
                <a:path w="4317" h="4348" fill="none" extrusionOk="0">
                  <a:moveTo>
                    <a:pt x="4316" y="2189"/>
                  </a:moveTo>
                  <a:cubicBezTo>
                    <a:pt x="4316" y="3375"/>
                    <a:pt x="3374" y="4347"/>
                    <a:pt x="2158" y="4347"/>
                  </a:cubicBezTo>
                  <a:cubicBezTo>
                    <a:pt x="973" y="4347"/>
                    <a:pt x="0" y="3375"/>
                    <a:pt x="0" y="2189"/>
                  </a:cubicBezTo>
                  <a:cubicBezTo>
                    <a:pt x="0" y="974"/>
                    <a:pt x="973" y="1"/>
                    <a:pt x="2158" y="1"/>
                  </a:cubicBezTo>
                  <a:cubicBezTo>
                    <a:pt x="3374" y="1"/>
                    <a:pt x="4316" y="974"/>
                    <a:pt x="4316" y="218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2"/>
            <p:cNvSpPr/>
            <p:nvPr/>
          </p:nvSpPr>
          <p:spPr>
            <a:xfrm>
              <a:off x="2320650" y="4070775"/>
              <a:ext cx="2023175" cy="609700"/>
            </a:xfrm>
            <a:custGeom>
              <a:avLst/>
              <a:gdLst/>
              <a:ahLst/>
              <a:cxnLst/>
              <a:rect l="l" t="t" r="r" b="b"/>
              <a:pathLst>
                <a:path w="80927" h="24388" extrusionOk="0">
                  <a:moveTo>
                    <a:pt x="47349" y="1"/>
                  </a:moveTo>
                  <a:cubicBezTo>
                    <a:pt x="44062" y="1"/>
                    <a:pt x="40874" y="2159"/>
                    <a:pt x="39376" y="7670"/>
                  </a:cubicBezTo>
                  <a:cubicBezTo>
                    <a:pt x="36854" y="5676"/>
                    <a:pt x="34011" y="4565"/>
                    <a:pt x="31409" y="4565"/>
                  </a:cubicBezTo>
                  <a:cubicBezTo>
                    <a:pt x="27268" y="4565"/>
                    <a:pt x="23737" y="7379"/>
                    <a:pt x="23084" y="13931"/>
                  </a:cubicBezTo>
                  <a:cubicBezTo>
                    <a:pt x="21734" y="11945"/>
                    <a:pt x="19781" y="10977"/>
                    <a:pt x="17890" y="10977"/>
                  </a:cubicBezTo>
                  <a:cubicBezTo>
                    <a:pt x="15266" y="10977"/>
                    <a:pt x="12760" y="12839"/>
                    <a:pt x="12142" y="16424"/>
                  </a:cubicBezTo>
                  <a:cubicBezTo>
                    <a:pt x="10787" y="15595"/>
                    <a:pt x="9295" y="15191"/>
                    <a:pt x="7844" y="15191"/>
                  </a:cubicBezTo>
                  <a:cubicBezTo>
                    <a:pt x="3759" y="15191"/>
                    <a:pt x="0" y="18399"/>
                    <a:pt x="561" y="24387"/>
                  </a:cubicBezTo>
                  <a:lnTo>
                    <a:pt x="80927" y="24387"/>
                  </a:lnTo>
                  <a:cubicBezTo>
                    <a:pt x="80510" y="19356"/>
                    <a:pt x="78135" y="16282"/>
                    <a:pt x="72733" y="16282"/>
                  </a:cubicBezTo>
                  <a:cubicBezTo>
                    <a:pt x="72229" y="16282"/>
                    <a:pt x="71698" y="16309"/>
                    <a:pt x="71140" y="16363"/>
                  </a:cubicBezTo>
                  <a:cubicBezTo>
                    <a:pt x="72387" y="8549"/>
                    <a:pt x="67582" y="4029"/>
                    <a:pt x="62355" y="4029"/>
                  </a:cubicBezTo>
                  <a:cubicBezTo>
                    <a:pt x="60323" y="4029"/>
                    <a:pt x="58227" y="4712"/>
                    <a:pt x="56398" y="6150"/>
                  </a:cubicBezTo>
                  <a:cubicBezTo>
                    <a:pt x="54638" y="2567"/>
                    <a:pt x="50934" y="1"/>
                    <a:pt x="47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2"/>
          <p:cNvGrpSpPr/>
          <p:nvPr/>
        </p:nvGrpSpPr>
        <p:grpSpPr>
          <a:xfrm>
            <a:off x="1385013" y="271951"/>
            <a:ext cx="160043" cy="191843"/>
            <a:chOff x="2968138" y="1186114"/>
            <a:chExt cx="160043" cy="191843"/>
          </a:xfrm>
        </p:grpSpPr>
        <p:sp>
          <p:nvSpPr>
            <p:cNvPr id="2565" name="Google Shape;2565;p52"/>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9" name="Google Shape;2569;p52"/>
          <p:cNvGrpSpPr/>
          <p:nvPr/>
        </p:nvGrpSpPr>
        <p:grpSpPr>
          <a:xfrm>
            <a:off x="6263266" y="916156"/>
            <a:ext cx="591057" cy="649980"/>
            <a:chOff x="6147466" y="1228881"/>
            <a:chExt cx="591057" cy="649980"/>
          </a:xfrm>
        </p:grpSpPr>
        <p:sp>
          <p:nvSpPr>
            <p:cNvPr id="2570" name="Google Shape;2570;p5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7" name="Google Shape;2577;p52"/>
          <p:cNvSpPr/>
          <p:nvPr/>
        </p:nvSpPr>
        <p:spPr>
          <a:xfrm>
            <a:off x="970783" y="3606638"/>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itle 4">
            <a:extLst>
              <a:ext uri="{FF2B5EF4-FFF2-40B4-BE49-F238E27FC236}">
                <a16:creationId xmlns:a16="http://schemas.microsoft.com/office/drawing/2014/main" id="{E77F2513-3AC5-8DA7-E750-0F86F48EF4AF}"/>
              </a:ext>
            </a:extLst>
          </p:cNvPr>
          <p:cNvSpPr>
            <a:spLocks noGrp="1"/>
          </p:cNvSpPr>
          <p:nvPr>
            <p:ph type="subTitle" idx="1"/>
          </p:nvPr>
        </p:nvSpPr>
        <p:spPr>
          <a:xfrm>
            <a:off x="-21761" y="1480342"/>
            <a:ext cx="5805011" cy="1435855"/>
          </a:xfrm>
        </p:spPr>
        <p:txBody>
          <a:bodyPr/>
          <a:lstStyle/>
          <a:p>
            <a:pPr>
              <a:lnSpc>
                <a:spcPct val="150000"/>
              </a:lnSpc>
            </a:pPr>
            <a:r>
              <a:rPr lang="en-US" sz="4000" b="1">
                <a:latin typeface="+mj-lt"/>
              </a:rPr>
              <a:t>ĐẶC ĐIỂM CẤU TẠO</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grpSp>
        <p:nvGrpSpPr>
          <p:cNvPr id="9" name="Group 8">
            <a:extLst>
              <a:ext uri="{FF2B5EF4-FFF2-40B4-BE49-F238E27FC236}">
                <a16:creationId xmlns:a16="http://schemas.microsoft.com/office/drawing/2014/main" id="{01D847CB-166B-D48E-1A14-8B4858686926}"/>
              </a:ext>
            </a:extLst>
          </p:cNvPr>
          <p:cNvGrpSpPr/>
          <p:nvPr/>
        </p:nvGrpSpPr>
        <p:grpSpPr>
          <a:xfrm>
            <a:off x="-95865" y="3239767"/>
            <a:ext cx="1473441" cy="1974979"/>
            <a:chOff x="7268412" y="2075471"/>
            <a:chExt cx="1498424" cy="2448190"/>
          </a:xfrm>
        </p:grpSpPr>
        <p:grpSp>
          <p:nvGrpSpPr>
            <p:cNvPr id="1760" name="Google Shape;1760;p45"/>
            <p:cNvGrpSpPr/>
            <p:nvPr/>
          </p:nvGrpSpPr>
          <p:grpSpPr>
            <a:xfrm>
              <a:off x="7268412" y="2463020"/>
              <a:ext cx="1498424" cy="2060641"/>
              <a:chOff x="2559575" y="1633400"/>
              <a:chExt cx="2525150" cy="3472600"/>
            </a:xfrm>
          </p:grpSpPr>
          <p:sp>
            <p:nvSpPr>
              <p:cNvPr id="1761" name="Google Shape;1761;p45"/>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45"/>
            <p:cNvGrpSpPr/>
            <p:nvPr/>
          </p:nvGrpSpPr>
          <p:grpSpPr>
            <a:xfrm>
              <a:off x="7472400" y="2075471"/>
              <a:ext cx="606908" cy="2173245"/>
              <a:chOff x="5154324" y="2751800"/>
              <a:chExt cx="469162" cy="1679997"/>
            </a:xfrm>
          </p:grpSpPr>
          <p:sp>
            <p:nvSpPr>
              <p:cNvPr id="1788" name="Google Shape;1788;p45"/>
              <p:cNvSpPr/>
              <p:nvPr/>
            </p:nvSpPr>
            <p:spPr>
              <a:xfrm>
                <a:off x="5403569" y="2751800"/>
                <a:ext cx="219917" cy="573532"/>
              </a:xfrm>
              <a:custGeom>
                <a:avLst/>
                <a:gdLst/>
                <a:ahLst/>
                <a:cxnLst/>
                <a:rect l="l" t="t" r="r" b="b"/>
                <a:pathLst>
                  <a:path w="11570" h="30174" extrusionOk="0">
                    <a:moveTo>
                      <a:pt x="7101" y="1"/>
                    </a:moveTo>
                    <a:cubicBezTo>
                      <a:pt x="7101" y="2"/>
                      <a:pt x="2663" y="16840"/>
                      <a:pt x="1295" y="19424"/>
                    </a:cubicBezTo>
                    <a:cubicBezTo>
                      <a:pt x="1" y="21898"/>
                      <a:pt x="2601" y="30174"/>
                      <a:pt x="3965" y="30174"/>
                    </a:cubicBezTo>
                    <a:cubicBezTo>
                      <a:pt x="4042" y="30174"/>
                      <a:pt x="4115" y="30148"/>
                      <a:pt x="4183" y="30092"/>
                    </a:cubicBezTo>
                    <a:cubicBezTo>
                      <a:pt x="5520" y="29089"/>
                      <a:pt x="11569" y="10518"/>
                      <a:pt x="7101"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5403493" y="2940734"/>
                <a:ext cx="146035" cy="385586"/>
              </a:xfrm>
              <a:custGeom>
                <a:avLst/>
                <a:gdLst/>
                <a:ahLst/>
                <a:cxnLst/>
                <a:rect l="l" t="t" r="r" b="b"/>
                <a:pathLst>
                  <a:path w="7683" h="20286" extrusionOk="0">
                    <a:moveTo>
                      <a:pt x="4369" y="0"/>
                    </a:moveTo>
                    <a:cubicBezTo>
                      <a:pt x="3184" y="4164"/>
                      <a:pt x="1907" y="8298"/>
                      <a:pt x="1299" y="9514"/>
                    </a:cubicBezTo>
                    <a:cubicBezTo>
                      <a:pt x="0" y="11967"/>
                      <a:pt x="2593" y="20286"/>
                      <a:pt x="3977" y="20286"/>
                    </a:cubicBezTo>
                    <a:cubicBezTo>
                      <a:pt x="4051" y="20286"/>
                      <a:pt x="4121" y="20262"/>
                      <a:pt x="4187" y="20213"/>
                    </a:cubicBezTo>
                    <a:cubicBezTo>
                      <a:pt x="4795" y="19697"/>
                      <a:pt x="6558" y="15137"/>
                      <a:pt x="7682" y="9362"/>
                    </a:cubicBezTo>
                    <a:cubicBezTo>
                      <a:pt x="6467" y="2979"/>
                      <a:pt x="4673" y="395"/>
                      <a:pt x="436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5154324" y="2797456"/>
                <a:ext cx="405601" cy="936538"/>
              </a:xfrm>
              <a:custGeom>
                <a:avLst/>
                <a:gdLst/>
                <a:ahLst/>
                <a:cxnLst/>
                <a:rect l="l" t="t" r="r" b="b"/>
                <a:pathLst>
                  <a:path w="21339" h="49272" extrusionOk="0">
                    <a:moveTo>
                      <a:pt x="4408" y="0"/>
                    </a:moveTo>
                    <a:cubicBezTo>
                      <a:pt x="4408" y="0"/>
                      <a:pt x="1" y="8784"/>
                      <a:pt x="2037" y="22979"/>
                    </a:cubicBezTo>
                    <a:cubicBezTo>
                      <a:pt x="4013" y="37174"/>
                      <a:pt x="11217" y="48937"/>
                      <a:pt x="11217" y="48937"/>
                    </a:cubicBezTo>
                    <a:lnTo>
                      <a:pt x="12554" y="49271"/>
                    </a:lnTo>
                    <a:cubicBezTo>
                      <a:pt x="12554" y="49271"/>
                      <a:pt x="19515" y="44378"/>
                      <a:pt x="20427" y="31004"/>
                    </a:cubicBezTo>
                    <a:cubicBezTo>
                      <a:pt x="21339" y="17630"/>
                      <a:pt x="8663" y="4377"/>
                      <a:pt x="4408"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5202850" y="2864457"/>
                <a:ext cx="158903" cy="317786"/>
              </a:xfrm>
              <a:custGeom>
                <a:avLst/>
                <a:gdLst/>
                <a:ahLst/>
                <a:cxnLst/>
                <a:rect l="l" t="t" r="r" b="b"/>
                <a:pathLst>
                  <a:path w="8360" h="16719" fill="none" extrusionOk="0">
                    <a:moveTo>
                      <a:pt x="1" y="2129"/>
                    </a:moveTo>
                    <a:cubicBezTo>
                      <a:pt x="1" y="7114"/>
                      <a:pt x="7235" y="16719"/>
                      <a:pt x="7235" y="16719"/>
                    </a:cubicBezTo>
                    <a:cubicBezTo>
                      <a:pt x="7235" y="16719"/>
                      <a:pt x="8360" y="6870"/>
                      <a:pt x="5168"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5182645" y="3019292"/>
                <a:ext cx="260574" cy="292944"/>
              </a:xfrm>
              <a:custGeom>
                <a:avLst/>
                <a:gdLst/>
                <a:ahLst/>
                <a:cxnLst/>
                <a:rect l="l" t="t" r="r" b="b"/>
                <a:pathLst>
                  <a:path w="13709" h="15412" fill="none" extrusionOk="0">
                    <a:moveTo>
                      <a:pt x="0" y="2767"/>
                    </a:moveTo>
                    <a:cubicBezTo>
                      <a:pt x="2918" y="11369"/>
                      <a:pt x="9757" y="15412"/>
                      <a:pt x="9757" y="15412"/>
                    </a:cubicBezTo>
                    <a:cubicBezTo>
                      <a:pt x="9757" y="15412"/>
                      <a:pt x="13709" y="8846"/>
                      <a:pt x="12554"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5202850" y="3182224"/>
                <a:ext cx="303930" cy="291784"/>
              </a:xfrm>
              <a:custGeom>
                <a:avLst/>
                <a:gdLst/>
                <a:ahLst/>
                <a:cxnLst/>
                <a:rect l="l" t="t" r="r" b="b"/>
                <a:pathLst>
                  <a:path w="15990" h="15351" fill="none" extrusionOk="0">
                    <a:moveTo>
                      <a:pt x="1" y="6140"/>
                    </a:moveTo>
                    <a:cubicBezTo>
                      <a:pt x="4682" y="13162"/>
                      <a:pt x="9211" y="15350"/>
                      <a:pt x="9211" y="15350"/>
                    </a:cubicBezTo>
                    <a:cubicBezTo>
                      <a:pt x="9211" y="15350"/>
                      <a:pt x="15655" y="7265"/>
                      <a:pt x="15989"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5235220" y="3354394"/>
                <a:ext cx="307370" cy="268082"/>
              </a:xfrm>
              <a:custGeom>
                <a:avLst/>
                <a:gdLst/>
                <a:ahLst/>
                <a:cxnLst/>
                <a:rect l="l" t="t" r="r" b="b"/>
                <a:pathLst>
                  <a:path w="16171" h="14104" fill="none" extrusionOk="0">
                    <a:moveTo>
                      <a:pt x="0" y="3678"/>
                    </a:moveTo>
                    <a:cubicBezTo>
                      <a:pt x="5228" y="12797"/>
                      <a:pt x="7295" y="14104"/>
                      <a:pt x="7295" y="14104"/>
                    </a:cubicBezTo>
                    <a:cubicBezTo>
                      <a:pt x="7295" y="14104"/>
                      <a:pt x="14377" y="9575"/>
                      <a:pt x="16171" y="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5301072" y="3081697"/>
                <a:ext cx="133488" cy="1350100"/>
              </a:xfrm>
              <a:custGeom>
                <a:avLst/>
                <a:gdLst/>
                <a:ahLst/>
                <a:cxnLst/>
                <a:rect l="l" t="t" r="r" b="b"/>
                <a:pathLst>
                  <a:path w="7022" h="49668" extrusionOk="0">
                    <a:moveTo>
                      <a:pt x="0" y="1"/>
                    </a:moveTo>
                    <a:lnTo>
                      <a:pt x="0" y="1"/>
                    </a:lnTo>
                    <a:cubicBezTo>
                      <a:pt x="1" y="2"/>
                      <a:pt x="4104" y="12099"/>
                      <a:pt x="4073" y="22433"/>
                    </a:cubicBezTo>
                    <a:cubicBezTo>
                      <a:pt x="4043" y="32767"/>
                      <a:pt x="2219" y="37752"/>
                      <a:pt x="4286" y="47904"/>
                    </a:cubicBezTo>
                    <a:lnTo>
                      <a:pt x="7022" y="49667"/>
                    </a:lnTo>
                    <a:cubicBezTo>
                      <a:pt x="7022" y="49667"/>
                      <a:pt x="3921" y="41187"/>
                      <a:pt x="4985" y="26870"/>
                    </a:cubicBezTo>
                    <a:cubicBezTo>
                      <a:pt x="6049" y="12525"/>
                      <a:pt x="1" y="2"/>
                      <a:pt x="0"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TextBox 17">
            <a:extLst>
              <a:ext uri="{FF2B5EF4-FFF2-40B4-BE49-F238E27FC236}">
                <a16:creationId xmlns:a16="http://schemas.microsoft.com/office/drawing/2014/main" id="{8311E9DF-0084-979C-83D3-298642212283}"/>
              </a:ext>
            </a:extLst>
          </p:cNvPr>
          <p:cNvSpPr txBox="1"/>
          <p:nvPr/>
        </p:nvSpPr>
        <p:spPr>
          <a:xfrm>
            <a:off x="971419" y="408834"/>
            <a:ext cx="7318727" cy="958660"/>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Nhiều carboxylic acid tồn tại trong tự nhiên. Hãy nhận xét đặc điểm chung về cấu tạo của các carboxylic acid dưới đây:</a:t>
            </a:r>
            <a:endParaRPr lang="en-US" sz="2000">
              <a:effectLst/>
              <a:latin typeface="+mj-lt"/>
              <a:ea typeface="Times New Roman" panose="02020603050405020304" pitchFamily="18" charset="0"/>
            </a:endParaRPr>
          </a:p>
        </p:txBody>
      </p:sp>
      <p:pic>
        <p:nvPicPr>
          <p:cNvPr id="19" name="image21.png">
            <a:extLst>
              <a:ext uri="{FF2B5EF4-FFF2-40B4-BE49-F238E27FC236}">
                <a16:creationId xmlns:a16="http://schemas.microsoft.com/office/drawing/2014/main" id="{C077CA5A-554F-3C19-1AF9-737341482E61}"/>
              </a:ext>
            </a:extLst>
          </p:cNvPr>
          <p:cNvPicPr/>
          <p:nvPr/>
        </p:nvPicPr>
        <p:blipFill>
          <a:blip r:embed="rId3"/>
          <a:srcRect/>
          <a:stretch>
            <a:fillRect/>
          </a:stretch>
        </p:blipFill>
        <p:spPr>
          <a:xfrm>
            <a:off x="2198339" y="1663143"/>
            <a:ext cx="5099122" cy="1974979"/>
          </a:xfrm>
          <a:prstGeom prst="rect">
            <a:avLst/>
          </a:prstGeom>
          <a:ln>
            <a:noFill/>
          </a:ln>
          <a:effectLst>
            <a:outerShdw blurRad="190500" algn="tl" rotWithShape="0">
              <a:srgbClr val="000000">
                <a:alpha val="70000"/>
              </a:srgbClr>
            </a:outerShdw>
          </a:effectLst>
        </p:spPr>
      </p:pic>
      <p:pic>
        <p:nvPicPr>
          <p:cNvPr id="20" name="Picture 46">
            <a:extLst>
              <a:ext uri="{FF2B5EF4-FFF2-40B4-BE49-F238E27FC236}">
                <a16:creationId xmlns:a16="http://schemas.microsoft.com/office/drawing/2014/main" id="{95490B1E-23CF-4EF5-AD9A-5D083FE6BCBC}"/>
              </a:ext>
            </a:extLst>
          </p:cNvPr>
          <p:cNvPicPr>
            <a:picLocks noChangeAspect="1"/>
          </p:cNvPicPr>
          <p:nvPr/>
        </p:nvPicPr>
        <p:blipFill>
          <a:blip r:embed="rId4"/>
          <a:srcRect/>
          <a:stretch>
            <a:fillRect/>
          </a:stretch>
        </p:blipFill>
        <p:spPr>
          <a:xfrm>
            <a:off x="97985" y="121861"/>
            <a:ext cx="962812" cy="136327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pSp>
        <p:nvGrpSpPr>
          <p:cNvPr id="6" name="Group 5">
            <a:extLst>
              <a:ext uri="{FF2B5EF4-FFF2-40B4-BE49-F238E27FC236}">
                <a16:creationId xmlns:a16="http://schemas.microsoft.com/office/drawing/2014/main" id="{FF7FDC0E-8F24-6662-DECB-C74AE76C55E8}"/>
              </a:ext>
            </a:extLst>
          </p:cNvPr>
          <p:cNvGrpSpPr/>
          <p:nvPr/>
        </p:nvGrpSpPr>
        <p:grpSpPr>
          <a:xfrm>
            <a:off x="352245" y="2209409"/>
            <a:ext cx="896182" cy="2853150"/>
            <a:chOff x="765200" y="1840699"/>
            <a:chExt cx="896182" cy="2853150"/>
          </a:xfrm>
        </p:grpSpPr>
        <p:grpSp>
          <p:nvGrpSpPr>
            <p:cNvPr id="2199" name="Google Shape;2199;p50"/>
            <p:cNvGrpSpPr/>
            <p:nvPr/>
          </p:nvGrpSpPr>
          <p:grpSpPr>
            <a:xfrm flipH="1">
              <a:off x="931876" y="1840699"/>
              <a:ext cx="538342" cy="1609859"/>
              <a:chOff x="5343673" y="1956830"/>
              <a:chExt cx="813068" cy="2431401"/>
            </a:xfrm>
          </p:grpSpPr>
          <p:sp>
            <p:nvSpPr>
              <p:cNvPr id="2200" name="Google Shape;2200;p5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50"/>
            <p:cNvGrpSpPr/>
            <p:nvPr/>
          </p:nvGrpSpPr>
          <p:grpSpPr>
            <a:xfrm>
              <a:off x="765200" y="3338850"/>
              <a:ext cx="896182" cy="1354999"/>
              <a:chOff x="-93400" y="1431925"/>
              <a:chExt cx="2410400" cy="3644450"/>
            </a:xfrm>
          </p:grpSpPr>
          <p:sp>
            <p:nvSpPr>
              <p:cNvPr id="2217" name="Google Shape;2217;p5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a:extLst>
              <a:ext uri="{FF2B5EF4-FFF2-40B4-BE49-F238E27FC236}">
                <a16:creationId xmlns:a16="http://schemas.microsoft.com/office/drawing/2014/main" id="{D94A087C-B405-123C-624C-FE456F87F438}"/>
              </a:ext>
            </a:extLst>
          </p:cNvPr>
          <p:cNvSpPr/>
          <p:nvPr/>
        </p:nvSpPr>
        <p:spPr>
          <a:xfrm>
            <a:off x="1341826" y="570869"/>
            <a:ext cx="7142866" cy="3251539"/>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indent="-342900" algn="just">
              <a:lnSpc>
                <a:spcPct val="150000"/>
              </a:lnSpc>
              <a:spcBef>
                <a:spcPts val="0"/>
              </a:spcBef>
              <a:spcAft>
                <a:spcPts val="1000"/>
              </a:spcAft>
              <a:buFont typeface="Arial" panose="020B0604020202020204" pitchFamily="34" charset="0"/>
              <a:buChar char="•"/>
            </a:pPr>
            <a:r>
              <a:rPr lang="fr-FR" sz="2000">
                <a:solidFill>
                  <a:schemeClr val="bg2"/>
                </a:solidFill>
                <a:effectLst/>
                <a:latin typeface="+mj-lt"/>
                <a:ea typeface="Times New Roman" panose="02020603050405020304" pitchFamily="18" charset="0"/>
              </a:rPr>
              <a:t>Nhóm carboxyl gồm có nhóm hydroxy (– O – H) liên kết với nhóm carbonyl (C=O).</a:t>
            </a:r>
            <a:endParaRPr lang="en-US" sz="2000">
              <a:solidFill>
                <a:schemeClr val="bg2"/>
              </a:solidFill>
              <a:latin typeface="+mj-lt"/>
              <a:ea typeface="Times New Roman" panose="02020603050405020304" pitchFamily="18" charset="0"/>
            </a:endParaRPr>
          </a:p>
          <a:p>
            <a:pPr marL="342900" marR="0" indent="-342900" algn="just">
              <a:lnSpc>
                <a:spcPct val="150000"/>
              </a:lnSpc>
              <a:spcBef>
                <a:spcPts val="0"/>
              </a:spcBef>
              <a:spcAft>
                <a:spcPts val="1000"/>
              </a:spcAft>
              <a:buFont typeface="Arial" panose="020B0604020202020204" pitchFamily="34" charset="0"/>
              <a:buChar char="•"/>
            </a:pPr>
            <a:r>
              <a:rPr lang="fr-FR" sz="2000">
                <a:solidFill>
                  <a:schemeClr val="bg2"/>
                </a:solidFill>
                <a:effectLst/>
                <a:latin typeface="+mj-lt"/>
                <a:ea typeface="Times New Roman" panose="02020603050405020304" pitchFamily="18" charset="0"/>
              </a:rPr>
              <a:t>Nhóm C=O là nhóm hút e nên liên kết O – H trong carboxylic acid phân cực hơn so với alcohol và phenol.</a:t>
            </a:r>
            <a:endParaRPr lang="en-US" sz="2000">
              <a:solidFill>
                <a:schemeClr val="bg2"/>
              </a:solidFill>
              <a:latin typeface="+mj-lt"/>
              <a:ea typeface="Times New Roman" panose="02020603050405020304" pitchFamily="18" charset="0"/>
            </a:endParaRPr>
          </a:p>
          <a:p>
            <a:pPr marL="342900" marR="0" indent="-342900" algn="just">
              <a:lnSpc>
                <a:spcPct val="150000"/>
              </a:lnSpc>
              <a:spcBef>
                <a:spcPts val="0"/>
              </a:spcBef>
              <a:spcAft>
                <a:spcPts val="1000"/>
              </a:spcAft>
              <a:buFont typeface="Arial" panose="020B0604020202020204" pitchFamily="34" charset="0"/>
              <a:buChar char="•"/>
            </a:pPr>
            <a:r>
              <a:rPr lang="fr-FR" sz="2000">
                <a:solidFill>
                  <a:schemeClr val="bg2"/>
                </a:solidFill>
                <a:effectLst/>
                <a:latin typeface="+mj-lt"/>
                <a:ea typeface="Times New Roman" panose="02020603050405020304" pitchFamily="18" charset="0"/>
              </a:rPr>
              <a:t>Nhóm -COOH có thể phân li ra H</a:t>
            </a:r>
            <a:r>
              <a:rPr lang="fr-FR" sz="2000" baseline="30000">
                <a:solidFill>
                  <a:schemeClr val="bg2"/>
                </a:solidFill>
                <a:effectLst/>
                <a:latin typeface="+mj-lt"/>
                <a:ea typeface="Times New Roman" panose="02020603050405020304" pitchFamily="18" charset="0"/>
              </a:rPr>
              <a:t>+</a:t>
            </a:r>
            <a:r>
              <a:rPr lang="fr-FR" sz="2000">
                <a:solidFill>
                  <a:schemeClr val="bg2"/>
                </a:solidFill>
                <a:effectLst/>
                <a:latin typeface="+mj-lt"/>
                <a:ea typeface="Times New Roman" panose="02020603050405020304" pitchFamily="18" charset="0"/>
              </a:rPr>
              <a:t> nên tính chất hoá học đặc trưng của carboxylic acid là tính acid.</a:t>
            </a:r>
            <a:endParaRPr lang="en-US" sz="2000">
              <a:solidFill>
                <a:schemeClr val="bg2"/>
              </a:solidFill>
              <a:latin typeface="+mj-lt"/>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7"/>
        <p:cNvGrpSpPr/>
        <p:nvPr/>
      </p:nvGrpSpPr>
      <p:grpSpPr>
        <a:xfrm>
          <a:off x="0" y="0"/>
          <a:ext cx="0" cy="0"/>
          <a:chOff x="0" y="0"/>
          <a:chExt cx="0" cy="0"/>
        </a:xfrm>
      </p:grpSpPr>
      <p:grpSp>
        <p:nvGrpSpPr>
          <p:cNvPr id="2759" name="Google Shape;2759;p55"/>
          <p:cNvGrpSpPr/>
          <p:nvPr/>
        </p:nvGrpSpPr>
        <p:grpSpPr>
          <a:xfrm flipH="1">
            <a:off x="867108" y="1330404"/>
            <a:ext cx="2951851" cy="2761150"/>
            <a:chOff x="12224975" y="1796975"/>
            <a:chExt cx="3063675" cy="2865750"/>
          </a:xfrm>
        </p:grpSpPr>
        <p:sp>
          <p:nvSpPr>
            <p:cNvPr id="2760" name="Google Shape;2760;p55"/>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5"/>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5"/>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5"/>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5"/>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5"/>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5"/>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5"/>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5"/>
            <p:cNvSpPr/>
            <p:nvPr/>
          </p:nvSpPr>
          <p:spPr>
            <a:xfrm>
              <a:off x="14887850" y="424297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5"/>
            <p:cNvSpPr/>
            <p:nvPr/>
          </p:nvSpPr>
          <p:spPr>
            <a:xfrm>
              <a:off x="13292525" y="2179475"/>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5"/>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55"/>
          <p:cNvGrpSpPr/>
          <p:nvPr/>
        </p:nvGrpSpPr>
        <p:grpSpPr>
          <a:xfrm>
            <a:off x="-824821" y="2225021"/>
            <a:ext cx="3455142" cy="2969974"/>
            <a:chOff x="-824822" y="1028829"/>
            <a:chExt cx="4846741" cy="4166166"/>
          </a:xfrm>
        </p:grpSpPr>
        <p:grpSp>
          <p:nvGrpSpPr>
            <p:cNvPr id="2772" name="Google Shape;2772;p55"/>
            <p:cNvGrpSpPr/>
            <p:nvPr/>
          </p:nvGrpSpPr>
          <p:grpSpPr>
            <a:xfrm flipH="1">
              <a:off x="1533376" y="1338544"/>
              <a:ext cx="2488544" cy="3856452"/>
              <a:chOff x="2659646" y="1829157"/>
              <a:chExt cx="1256016" cy="1946425"/>
            </a:xfrm>
          </p:grpSpPr>
          <p:sp>
            <p:nvSpPr>
              <p:cNvPr id="2773" name="Google Shape;2773;p55"/>
              <p:cNvSpPr/>
              <p:nvPr/>
            </p:nvSpPr>
            <p:spPr>
              <a:xfrm>
                <a:off x="2659646" y="2477940"/>
                <a:ext cx="648232" cy="785580"/>
              </a:xfrm>
              <a:custGeom>
                <a:avLst/>
                <a:gdLst/>
                <a:ahLst/>
                <a:cxnLst/>
                <a:rect l="l" t="t" r="r" b="b"/>
                <a:pathLst>
                  <a:path w="34104" h="41330" extrusionOk="0">
                    <a:moveTo>
                      <a:pt x="580" y="0"/>
                    </a:moveTo>
                    <a:cubicBezTo>
                      <a:pt x="274" y="0"/>
                      <a:pt x="103" y="79"/>
                      <a:pt x="90" y="244"/>
                    </a:cubicBezTo>
                    <a:cubicBezTo>
                      <a:pt x="1" y="1763"/>
                      <a:pt x="10795" y="41330"/>
                      <a:pt x="27041" y="41330"/>
                    </a:cubicBezTo>
                    <a:cubicBezTo>
                      <a:pt x="27376" y="41330"/>
                      <a:pt x="27714" y="41313"/>
                      <a:pt x="28054" y="41279"/>
                    </a:cubicBezTo>
                    <a:cubicBezTo>
                      <a:pt x="28054" y="41279"/>
                      <a:pt x="34103" y="26385"/>
                      <a:pt x="22340" y="13315"/>
                    </a:cubicBezTo>
                    <a:cubicBezTo>
                      <a:pt x="15670" y="5829"/>
                      <a:pt x="3199" y="0"/>
                      <a:pt x="580"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5"/>
              <p:cNvSpPr/>
              <p:nvPr/>
            </p:nvSpPr>
            <p:spPr>
              <a:xfrm>
                <a:off x="2661357" y="2482007"/>
                <a:ext cx="632075" cy="1072308"/>
              </a:xfrm>
              <a:custGeom>
                <a:avLst/>
                <a:gdLst/>
                <a:ahLst/>
                <a:cxnLst/>
                <a:rect l="l" t="t" r="r" b="b"/>
                <a:pathLst>
                  <a:path w="33254" h="56415" fill="none" extrusionOk="0">
                    <a:moveTo>
                      <a:pt x="0" y="0"/>
                    </a:moveTo>
                    <a:cubicBezTo>
                      <a:pt x="14438" y="14468"/>
                      <a:pt x="24834" y="30153"/>
                      <a:pt x="27964" y="41034"/>
                    </a:cubicBezTo>
                    <a:cubicBezTo>
                      <a:pt x="31125" y="51885"/>
                      <a:pt x="33253" y="56414"/>
                      <a:pt x="33253" y="56414"/>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5"/>
              <p:cNvSpPr/>
              <p:nvPr/>
            </p:nvSpPr>
            <p:spPr>
              <a:xfrm>
                <a:off x="2691389" y="2525914"/>
                <a:ext cx="162381" cy="170440"/>
              </a:xfrm>
              <a:custGeom>
                <a:avLst/>
                <a:gdLst/>
                <a:ahLst/>
                <a:cxnLst/>
                <a:rect l="l" t="t" r="r" b="b"/>
                <a:pathLst>
                  <a:path w="8543" h="8967" fill="none" extrusionOk="0">
                    <a:moveTo>
                      <a:pt x="1" y="3800"/>
                    </a:moveTo>
                    <a:cubicBezTo>
                      <a:pt x="7630" y="8967"/>
                      <a:pt x="8542" y="8845"/>
                      <a:pt x="8542" y="8845"/>
                    </a:cubicBezTo>
                    <a:lnTo>
                      <a:pt x="5776" y="0"/>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5"/>
              <p:cNvSpPr/>
              <p:nvPr/>
            </p:nvSpPr>
            <p:spPr>
              <a:xfrm>
                <a:off x="2723740" y="2577900"/>
                <a:ext cx="236909" cy="251925"/>
              </a:xfrm>
              <a:custGeom>
                <a:avLst/>
                <a:gdLst/>
                <a:ahLst/>
                <a:cxnLst/>
                <a:rect l="l" t="t" r="r" b="b"/>
                <a:pathLst>
                  <a:path w="12464" h="13254" fill="none" extrusionOk="0">
                    <a:moveTo>
                      <a:pt x="1" y="6080"/>
                    </a:moveTo>
                    <a:cubicBezTo>
                      <a:pt x="5351" y="11247"/>
                      <a:pt x="12463" y="13253"/>
                      <a:pt x="12463" y="13253"/>
                    </a:cubicBezTo>
                    <a:cubicBezTo>
                      <a:pt x="12463" y="13253"/>
                      <a:pt x="12342" y="6384"/>
                      <a:pt x="9059"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5"/>
              <p:cNvSpPr/>
              <p:nvPr/>
            </p:nvSpPr>
            <p:spPr>
              <a:xfrm>
                <a:off x="2769396" y="2660526"/>
                <a:ext cx="318927" cy="303322"/>
              </a:xfrm>
              <a:custGeom>
                <a:avLst/>
                <a:gdLst/>
                <a:ahLst/>
                <a:cxnLst/>
                <a:rect l="l" t="t" r="r" b="b"/>
                <a:pathLst>
                  <a:path w="16779" h="15958" fill="none" extrusionOk="0">
                    <a:moveTo>
                      <a:pt x="12675" y="0"/>
                    </a:moveTo>
                    <a:cubicBezTo>
                      <a:pt x="16779" y="7143"/>
                      <a:pt x="14773" y="15958"/>
                      <a:pt x="14773" y="15958"/>
                    </a:cubicBezTo>
                    <a:cubicBezTo>
                      <a:pt x="14773" y="15958"/>
                      <a:pt x="4651" y="13466"/>
                      <a:pt x="0" y="796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5"/>
              <p:cNvSpPr/>
              <p:nvPr/>
            </p:nvSpPr>
            <p:spPr>
              <a:xfrm>
                <a:off x="2819651" y="2730435"/>
                <a:ext cx="346089" cy="346659"/>
              </a:xfrm>
              <a:custGeom>
                <a:avLst/>
                <a:gdLst/>
                <a:ahLst/>
                <a:cxnLst/>
                <a:rect l="l" t="t" r="r" b="b"/>
                <a:pathLst>
                  <a:path w="18208" h="18238" fill="none" extrusionOk="0">
                    <a:moveTo>
                      <a:pt x="1" y="10092"/>
                    </a:moveTo>
                    <a:cubicBezTo>
                      <a:pt x="8147" y="18086"/>
                      <a:pt x="15533" y="18238"/>
                      <a:pt x="15533" y="18238"/>
                    </a:cubicBezTo>
                    <a:cubicBezTo>
                      <a:pt x="15533" y="18238"/>
                      <a:pt x="18208" y="9423"/>
                      <a:pt x="13892" y="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5"/>
              <p:cNvSpPr/>
              <p:nvPr/>
            </p:nvSpPr>
            <p:spPr>
              <a:xfrm>
                <a:off x="2909785" y="2858109"/>
                <a:ext cx="291784" cy="316627"/>
              </a:xfrm>
              <a:custGeom>
                <a:avLst/>
                <a:gdLst/>
                <a:ahLst/>
                <a:cxnLst/>
                <a:rect l="l" t="t" r="r" b="b"/>
                <a:pathLst>
                  <a:path w="15351" h="16658" fill="none" extrusionOk="0">
                    <a:moveTo>
                      <a:pt x="0" y="11521"/>
                    </a:moveTo>
                    <a:cubicBezTo>
                      <a:pt x="6961" y="16414"/>
                      <a:pt x="13283" y="16657"/>
                      <a:pt x="13283" y="16657"/>
                    </a:cubicBezTo>
                    <a:cubicBezTo>
                      <a:pt x="13283" y="16657"/>
                      <a:pt x="15350" y="8025"/>
                      <a:pt x="13770"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5"/>
              <p:cNvSpPr/>
              <p:nvPr/>
            </p:nvSpPr>
            <p:spPr>
              <a:xfrm>
                <a:off x="3041507" y="2695195"/>
                <a:ext cx="265782" cy="568172"/>
              </a:xfrm>
              <a:custGeom>
                <a:avLst/>
                <a:gdLst/>
                <a:ahLst/>
                <a:cxnLst/>
                <a:rect l="l" t="t" r="r" b="b"/>
                <a:pathLst>
                  <a:path w="13983" h="29892" extrusionOk="0">
                    <a:moveTo>
                      <a:pt x="426" y="0"/>
                    </a:moveTo>
                    <a:cubicBezTo>
                      <a:pt x="213" y="1854"/>
                      <a:pt x="61" y="3708"/>
                      <a:pt x="1" y="5562"/>
                    </a:cubicBezTo>
                    <a:cubicBezTo>
                      <a:pt x="274" y="11125"/>
                      <a:pt x="1095" y="16596"/>
                      <a:pt x="2432" y="21976"/>
                    </a:cubicBezTo>
                    <a:cubicBezTo>
                      <a:pt x="3253" y="24620"/>
                      <a:pt x="4165" y="27204"/>
                      <a:pt x="5198" y="29727"/>
                    </a:cubicBezTo>
                    <a:cubicBezTo>
                      <a:pt x="5818" y="29830"/>
                      <a:pt x="6437" y="29891"/>
                      <a:pt x="7057" y="29891"/>
                    </a:cubicBezTo>
                    <a:cubicBezTo>
                      <a:pt x="7349" y="29891"/>
                      <a:pt x="7642" y="29878"/>
                      <a:pt x="7934" y="29849"/>
                    </a:cubicBezTo>
                    <a:cubicBezTo>
                      <a:pt x="7934" y="29849"/>
                      <a:pt x="13983" y="14985"/>
                      <a:pt x="2189" y="1854"/>
                    </a:cubicBezTo>
                    <a:cubicBezTo>
                      <a:pt x="1672" y="1216"/>
                      <a:pt x="1064" y="578"/>
                      <a:pt x="426"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5"/>
              <p:cNvSpPr/>
              <p:nvPr/>
            </p:nvSpPr>
            <p:spPr>
              <a:xfrm>
                <a:off x="3140878" y="1829157"/>
                <a:ext cx="774784" cy="1167631"/>
              </a:xfrm>
              <a:custGeom>
                <a:avLst/>
                <a:gdLst/>
                <a:ahLst/>
                <a:cxnLst/>
                <a:rect l="l" t="t" r="r" b="b"/>
                <a:pathLst>
                  <a:path w="40762" h="61430" extrusionOk="0">
                    <a:moveTo>
                      <a:pt x="40761" y="0"/>
                    </a:moveTo>
                    <a:lnTo>
                      <a:pt x="40761" y="0"/>
                    </a:lnTo>
                    <a:cubicBezTo>
                      <a:pt x="40761" y="0"/>
                      <a:pt x="29940" y="9332"/>
                      <a:pt x="17661" y="19149"/>
                    </a:cubicBezTo>
                    <a:cubicBezTo>
                      <a:pt x="3283" y="30700"/>
                      <a:pt x="1" y="53192"/>
                      <a:pt x="7174" y="59849"/>
                    </a:cubicBezTo>
                    <a:lnTo>
                      <a:pt x="9180" y="61430"/>
                    </a:lnTo>
                    <a:cubicBezTo>
                      <a:pt x="24226" y="58785"/>
                      <a:pt x="34682" y="26870"/>
                      <a:pt x="37387" y="17508"/>
                    </a:cubicBezTo>
                    <a:cubicBezTo>
                      <a:pt x="40093" y="8177"/>
                      <a:pt x="40761" y="0"/>
                      <a:pt x="4076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5"/>
              <p:cNvSpPr/>
              <p:nvPr/>
            </p:nvSpPr>
            <p:spPr>
              <a:xfrm>
                <a:off x="3520458" y="1829157"/>
                <a:ext cx="394615" cy="638424"/>
              </a:xfrm>
              <a:custGeom>
                <a:avLst/>
                <a:gdLst/>
                <a:ahLst/>
                <a:cxnLst/>
                <a:rect l="l" t="t" r="r" b="b"/>
                <a:pathLst>
                  <a:path w="20761" h="33588" fill="none" extrusionOk="0">
                    <a:moveTo>
                      <a:pt x="1" y="33587"/>
                    </a:moveTo>
                    <a:cubicBezTo>
                      <a:pt x="8451" y="23162"/>
                      <a:pt x="17661" y="7569"/>
                      <a:pt x="20761"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5"/>
              <p:cNvSpPr/>
              <p:nvPr/>
            </p:nvSpPr>
            <p:spPr>
              <a:xfrm>
                <a:off x="3208469" y="2548438"/>
                <a:ext cx="405601" cy="355326"/>
              </a:xfrm>
              <a:custGeom>
                <a:avLst/>
                <a:gdLst/>
                <a:ahLst/>
                <a:cxnLst/>
                <a:rect l="l" t="t" r="r" b="b"/>
                <a:pathLst>
                  <a:path w="21339" h="18694" fill="none" extrusionOk="0">
                    <a:moveTo>
                      <a:pt x="1734" y="1"/>
                    </a:moveTo>
                    <a:cubicBezTo>
                      <a:pt x="1" y="11551"/>
                      <a:pt x="5016" y="18694"/>
                      <a:pt x="5016" y="18694"/>
                    </a:cubicBezTo>
                    <a:cubicBezTo>
                      <a:pt x="5016" y="18694"/>
                      <a:pt x="16719" y="14590"/>
                      <a:pt x="21339" y="957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5"/>
              <p:cNvSpPr/>
              <p:nvPr/>
            </p:nvSpPr>
            <p:spPr>
              <a:xfrm>
                <a:off x="3277808" y="2403430"/>
                <a:ext cx="417158" cy="359945"/>
              </a:xfrm>
              <a:custGeom>
                <a:avLst/>
                <a:gdLst/>
                <a:ahLst/>
                <a:cxnLst/>
                <a:rect l="l" t="t" r="r" b="b"/>
                <a:pathLst>
                  <a:path w="21947" h="18937" fill="none" extrusionOk="0">
                    <a:moveTo>
                      <a:pt x="1307" y="0"/>
                    </a:moveTo>
                    <a:cubicBezTo>
                      <a:pt x="0" y="7508"/>
                      <a:pt x="3131" y="18937"/>
                      <a:pt x="3131" y="18937"/>
                    </a:cubicBezTo>
                    <a:cubicBezTo>
                      <a:pt x="3131" y="18937"/>
                      <a:pt x="15198" y="15836"/>
                      <a:pt x="21946" y="921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5"/>
              <p:cNvSpPr/>
              <p:nvPr/>
            </p:nvSpPr>
            <p:spPr>
              <a:xfrm>
                <a:off x="3350607" y="2251484"/>
                <a:ext cx="402712" cy="442571"/>
              </a:xfrm>
              <a:custGeom>
                <a:avLst/>
                <a:gdLst/>
                <a:ahLst/>
                <a:cxnLst/>
                <a:rect l="l" t="t" r="r" b="b"/>
                <a:pathLst>
                  <a:path w="21187" h="23284" fill="none" extrusionOk="0">
                    <a:moveTo>
                      <a:pt x="3344" y="0"/>
                    </a:moveTo>
                    <a:cubicBezTo>
                      <a:pt x="0" y="9757"/>
                      <a:pt x="2098" y="23283"/>
                      <a:pt x="2098" y="23283"/>
                    </a:cubicBezTo>
                    <a:cubicBezTo>
                      <a:pt x="2098" y="23283"/>
                      <a:pt x="17083" y="15928"/>
                      <a:pt x="21186" y="1033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5"/>
              <p:cNvSpPr/>
              <p:nvPr/>
            </p:nvSpPr>
            <p:spPr>
              <a:xfrm>
                <a:off x="3406071" y="2158462"/>
                <a:ext cx="389426" cy="421187"/>
              </a:xfrm>
              <a:custGeom>
                <a:avLst/>
                <a:gdLst/>
                <a:ahLst/>
                <a:cxnLst/>
                <a:rect l="l" t="t" r="r" b="b"/>
                <a:pathLst>
                  <a:path w="20488" h="22159" fill="none" extrusionOk="0">
                    <a:moveTo>
                      <a:pt x="6019" y="1"/>
                    </a:moveTo>
                    <a:cubicBezTo>
                      <a:pt x="0" y="9393"/>
                      <a:pt x="1490" y="22159"/>
                      <a:pt x="1490" y="22159"/>
                    </a:cubicBezTo>
                    <a:cubicBezTo>
                      <a:pt x="1490" y="22159"/>
                      <a:pt x="17022" y="16171"/>
                      <a:pt x="20487" y="93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5"/>
              <p:cNvSpPr/>
              <p:nvPr/>
            </p:nvSpPr>
            <p:spPr>
              <a:xfrm>
                <a:off x="3527396" y="2071806"/>
                <a:ext cx="301022" cy="375550"/>
              </a:xfrm>
              <a:custGeom>
                <a:avLst/>
                <a:gdLst/>
                <a:ahLst/>
                <a:cxnLst/>
                <a:rect l="l" t="t" r="r" b="b"/>
                <a:pathLst>
                  <a:path w="15837" h="19758" fill="none" extrusionOk="0">
                    <a:moveTo>
                      <a:pt x="5259" y="0"/>
                    </a:moveTo>
                    <a:cubicBezTo>
                      <a:pt x="0" y="8785"/>
                      <a:pt x="487" y="19757"/>
                      <a:pt x="487" y="19757"/>
                    </a:cubicBezTo>
                    <a:cubicBezTo>
                      <a:pt x="487" y="19757"/>
                      <a:pt x="10882" y="16900"/>
                      <a:pt x="15837" y="884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5"/>
              <p:cNvSpPr/>
              <p:nvPr/>
            </p:nvSpPr>
            <p:spPr>
              <a:xfrm>
                <a:off x="3626197" y="1979354"/>
                <a:ext cx="244969" cy="347248"/>
              </a:xfrm>
              <a:custGeom>
                <a:avLst/>
                <a:gdLst/>
                <a:ahLst/>
                <a:cxnLst/>
                <a:rect l="l" t="t" r="r" b="b"/>
                <a:pathLst>
                  <a:path w="12888" h="18269" fill="none" extrusionOk="0">
                    <a:moveTo>
                      <a:pt x="5897" y="1"/>
                    </a:moveTo>
                    <a:cubicBezTo>
                      <a:pt x="1459" y="6050"/>
                      <a:pt x="0" y="18269"/>
                      <a:pt x="0" y="18269"/>
                    </a:cubicBezTo>
                    <a:cubicBezTo>
                      <a:pt x="0" y="18269"/>
                      <a:pt x="8815" y="10974"/>
                      <a:pt x="12888" y="583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5"/>
              <p:cNvSpPr/>
              <p:nvPr/>
            </p:nvSpPr>
            <p:spPr>
              <a:xfrm>
                <a:off x="3764856" y="1904255"/>
                <a:ext cx="130011" cy="208588"/>
              </a:xfrm>
              <a:custGeom>
                <a:avLst/>
                <a:gdLst/>
                <a:ahLst/>
                <a:cxnLst/>
                <a:rect l="l" t="t" r="r" b="b"/>
                <a:pathLst>
                  <a:path w="6840" h="10974" fill="none" extrusionOk="0">
                    <a:moveTo>
                      <a:pt x="3313" y="1"/>
                    </a:moveTo>
                    <a:cubicBezTo>
                      <a:pt x="395" y="5198"/>
                      <a:pt x="0" y="10973"/>
                      <a:pt x="0" y="10973"/>
                    </a:cubicBezTo>
                    <a:cubicBezTo>
                      <a:pt x="0" y="10973"/>
                      <a:pt x="4195" y="7508"/>
                      <a:pt x="6839" y="38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5"/>
              <p:cNvSpPr/>
              <p:nvPr/>
            </p:nvSpPr>
            <p:spPr>
              <a:xfrm>
                <a:off x="3220025" y="2468132"/>
                <a:ext cx="301041" cy="1307450"/>
              </a:xfrm>
              <a:custGeom>
                <a:avLst/>
                <a:gdLst/>
                <a:ahLst/>
                <a:cxnLst/>
                <a:rect l="l" t="t" r="r" b="b"/>
                <a:pathLst>
                  <a:path w="15838" h="68786" extrusionOk="0">
                    <a:moveTo>
                      <a:pt x="15837" y="1"/>
                    </a:moveTo>
                    <a:cubicBezTo>
                      <a:pt x="15837" y="1"/>
                      <a:pt x="6141" y="9849"/>
                      <a:pt x="3071" y="26293"/>
                    </a:cubicBezTo>
                    <a:cubicBezTo>
                      <a:pt x="1" y="42737"/>
                      <a:pt x="1" y="68786"/>
                      <a:pt x="1" y="68786"/>
                    </a:cubicBezTo>
                    <a:lnTo>
                      <a:pt x="6992" y="67023"/>
                    </a:lnTo>
                    <a:cubicBezTo>
                      <a:pt x="2311" y="49576"/>
                      <a:pt x="4287" y="25776"/>
                      <a:pt x="6992" y="18177"/>
                    </a:cubicBezTo>
                    <a:cubicBezTo>
                      <a:pt x="9667" y="10578"/>
                      <a:pt x="15837" y="1"/>
                      <a:pt x="15837"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1" name="Google Shape;2791;p55"/>
            <p:cNvGrpSpPr/>
            <p:nvPr/>
          </p:nvGrpSpPr>
          <p:grpSpPr>
            <a:xfrm>
              <a:off x="1333717" y="2565017"/>
              <a:ext cx="2029783" cy="2595271"/>
              <a:chOff x="11659975" y="2670100"/>
              <a:chExt cx="2212780" cy="2829250"/>
            </a:xfrm>
          </p:grpSpPr>
          <p:sp>
            <p:nvSpPr>
              <p:cNvPr id="2792" name="Google Shape;2792;p55"/>
              <p:cNvSpPr/>
              <p:nvPr/>
            </p:nvSpPr>
            <p:spPr>
              <a:xfrm>
                <a:off x="11659975" y="2670100"/>
                <a:ext cx="2142125" cy="2829250"/>
              </a:xfrm>
              <a:custGeom>
                <a:avLst/>
                <a:gdLst/>
                <a:ahLst/>
                <a:cxnLst/>
                <a:rect l="l" t="t" r="r" b="b"/>
                <a:pathLst>
                  <a:path w="85685" h="113170" extrusionOk="0">
                    <a:moveTo>
                      <a:pt x="7132" y="0"/>
                    </a:moveTo>
                    <a:lnTo>
                      <a:pt x="1" y="14037"/>
                    </a:lnTo>
                    <a:lnTo>
                      <a:pt x="23780" y="25941"/>
                    </a:lnTo>
                    <a:cubicBezTo>
                      <a:pt x="23780" y="25941"/>
                      <a:pt x="34645" y="31753"/>
                      <a:pt x="33634" y="39249"/>
                    </a:cubicBezTo>
                    <a:cubicBezTo>
                      <a:pt x="32623" y="46716"/>
                      <a:pt x="20832" y="58002"/>
                      <a:pt x="22432" y="65077"/>
                    </a:cubicBezTo>
                    <a:cubicBezTo>
                      <a:pt x="24061" y="72124"/>
                      <a:pt x="21422" y="77178"/>
                      <a:pt x="21422" y="77178"/>
                    </a:cubicBezTo>
                    <a:lnTo>
                      <a:pt x="21422" y="113169"/>
                    </a:lnTo>
                    <a:lnTo>
                      <a:pt x="85684" y="113169"/>
                    </a:lnTo>
                    <a:cubicBezTo>
                      <a:pt x="85684" y="113169"/>
                      <a:pt x="82203" y="104185"/>
                      <a:pt x="66537" y="97953"/>
                    </a:cubicBezTo>
                    <a:cubicBezTo>
                      <a:pt x="50900" y="91692"/>
                      <a:pt x="50507" y="87874"/>
                      <a:pt x="54156" y="68896"/>
                    </a:cubicBezTo>
                    <a:cubicBezTo>
                      <a:pt x="57806" y="49917"/>
                      <a:pt x="52360" y="38968"/>
                      <a:pt x="41130" y="28327"/>
                    </a:cubicBezTo>
                    <a:cubicBezTo>
                      <a:pt x="29900" y="17687"/>
                      <a:pt x="20551" y="15413"/>
                      <a:pt x="7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5"/>
              <p:cNvSpPr/>
              <p:nvPr/>
            </p:nvSpPr>
            <p:spPr>
              <a:xfrm>
                <a:off x="11659975" y="2886975"/>
                <a:ext cx="1826975" cy="2612375"/>
              </a:xfrm>
              <a:custGeom>
                <a:avLst/>
                <a:gdLst/>
                <a:ahLst/>
                <a:cxnLst/>
                <a:rect l="l" t="t" r="r" b="b"/>
                <a:pathLst>
                  <a:path w="73079" h="104495" extrusionOk="0">
                    <a:moveTo>
                      <a:pt x="2724" y="0"/>
                    </a:moveTo>
                    <a:lnTo>
                      <a:pt x="1" y="5334"/>
                    </a:lnTo>
                    <a:lnTo>
                      <a:pt x="23780" y="17210"/>
                    </a:lnTo>
                    <a:cubicBezTo>
                      <a:pt x="23780" y="17210"/>
                      <a:pt x="34645" y="23050"/>
                      <a:pt x="33634" y="30517"/>
                    </a:cubicBezTo>
                    <a:cubicBezTo>
                      <a:pt x="32595" y="37985"/>
                      <a:pt x="20832" y="49299"/>
                      <a:pt x="22432" y="56346"/>
                    </a:cubicBezTo>
                    <a:cubicBezTo>
                      <a:pt x="24032" y="63393"/>
                      <a:pt x="21422" y="68446"/>
                      <a:pt x="21422" y="68446"/>
                    </a:cubicBezTo>
                    <a:lnTo>
                      <a:pt x="21422" y="104494"/>
                    </a:lnTo>
                    <a:lnTo>
                      <a:pt x="72714" y="104494"/>
                    </a:lnTo>
                    <a:cubicBezTo>
                      <a:pt x="73079" y="103343"/>
                      <a:pt x="72489" y="102080"/>
                      <a:pt x="70271" y="100789"/>
                    </a:cubicBezTo>
                    <a:cubicBezTo>
                      <a:pt x="61568" y="95735"/>
                      <a:pt x="30995" y="91103"/>
                      <a:pt x="29282" y="70917"/>
                    </a:cubicBezTo>
                    <a:cubicBezTo>
                      <a:pt x="27570" y="50731"/>
                      <a:pt x="42646" y="46323"/>
                      <a:pt x="36722" y="26643"/>
                    </a:cubicBezTo>
                    <a:cubicBezTo>
                      <a:pt x="31725" y="10163"/>
                      <a:pt x="14178" y="10276"/>
                      <a:pt x="2724" y="0"/>
                    </a:cubicBezTo>
                    <a:close/>
                  </a:path>
                </a:pathLst>
              </a:custGeom>
              <a:solidFill>
                <a:srgbClr val="F3F0E6">
                  <a:alpha val="50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5"/>
              <p:cNvSpPr/>
              <p:nvPr/>
            </p:nvSpPr>
            <p:spPr>
              <a:xfrm flipH="1">
                <a:off x="11991730" y="4361600"/>
                <a:ext cx="1881025" cy="1137750"/>
              </a:xfrm>
              <a:custGeom>
                <a:avLst/>
                <a:gdLst/>
                <a:ahLst/>
                <a:cxnLst/>
                <a:rect l="l" t="t" r="r" b="b"/>
                <a:pathLst>
                  <a:path w="75241" h="45510" extrusionOk="0">
                    <a:moveTo>
                      <a:pt x="1" y="0"/>
                    </a:moveTo>
                    <a:lnTo>
                      <a:pt x="1" y="45509"/>
                    </a:lnTo>
                    <a:lnTo>
                      <a:pt x="67548" y="45509"/>
                    </a:lnTo>
                    <a:lnTo>
                      <a:pt x="67548" y="17378"/>
                    </a:lnTo>
                    <a:lnTo>
                      <a:pt x="75240"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5"/>
              <p:cNvSpPr/>
              <p:nvPr/>
            </p:nvSpPr>
            <p:spPr>
              <a:xfrm flipH="1">
                <a:off x="12732905" y="4361600"/>
                <a:ext cx="1139850" cy="1137750"/>
              </a:xfrm>
              <a:custGeom>
                <a:avLst/>
                <a:gdLst/>
                <a:ahLst/>
                <a:cxnLst/>
                <a:rect l="l" t="t" r="r" b="b"/>
                <a:pathLst>
                  <a:path w="45594" h="45510" extrusionOk="0">
                    <a:moveTo>
                      <a:pt x="1" y="0"/>
                    </a:moveTo>
                    <a:lnTo>
                      <a:pt x="1" y="45509"/>
                    </a:lnTo>
                    <a:lnTo>
                      <a:pt x="45594" y="45509"/>
                    </a:lnTo>
                    <a:cubicBezTo>
                      <a:pt x="24538" y="41270"/>
                      <a:pt x="7861" y="35206"/>
                      <a:pt x="985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5"/>
              <p:cNvSpPr/>
              <p:nvPr/>
            </p:nvSpPr>
            <p:spPr>
              <a:xfrm flipH="1">
                <a:off x="11991730" y="4361600"/>
                <a:ext cx="1881025" cy="1137750"/>
              </a:xfrm>
              <a:custGeom>
                <a:avLst/>
                <a:gdLst/>
                <a:ahLst/>
                <a:cxnLst/>
                <a:rect l="l" t="t" r="r" b="b"/>
                <a:pathLst>
                  <a:path w="75241" h="45510" fill="none" extrusionOk="0">
                    <a:moveTo>
                      <a:pt x="22123" y="0"/>
                    </a:moveTo>
                    <a:lnTo>
                      <a:pt x="75240" y="0"/>
                    </a:lnTo>
                    <a:lnTo>
                      <a:pt x="67548" y="17378"/>
                    </a:lnTo>
                    <a:lnTo>
                      <a:pt x="67548" y="45509"/>
                    </a:lnTo>
                    <a:lnTo>
                      <a:pt x="1" y="45509"/>
                    </a:ln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5"/>
              <p:cNvSpPr/>
              <p:nvPr/>
            </p:nvSpPr>
            <p:spPr>
              <a:xfrm rot="10800000" flipH="1">
                <a:off x="12606580" y="4452825"/>
                <a:ext cx="0" cy="1024775"/>
              </a:xfrm>
              <a:custGeom>
                <a:avLst/>
                <a:gdLst/>
                <a:ahLst/>
                <a:cxnLst/>
                <a:rect l="l" t="t" r="r" b="b"/>
                <a:pathLst>
                  <a:path h="40991" fill="none" extrusionOk="0">
                    <a:moveTo>
                      <a:pt x="0" y="1"/>
                    </a:moveTo>
                    <a:lnTo>
                      <a:pt x="0" y="4099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5"/>
              <p:cNvSpPr/>
              <p:nvPr/>
            </p:nvSpPr>
            <p:spPr>
              <a:xfrm flipH="1">
                <a:off x="12510405" y="4673925"/>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5"/>
              <p:cNvSpPr/>
              <p:nvPr/>
            </p:nvSpPr>
            <p:spPr>
              <a:xfrm flipH="1">
                <a:off x="12510405" y="4930800"/>
                <a:ext cx="96175" cy="25"/>
              </a:xfrm>
              <a:custGeom>
                <a:avLst/>
                <a:gdLst/>
                <a:ahLst/>
                <a:cxnLst/>
                <a:rect l="l" t="t" r="r" b="b"/>
                <a:pathLst>
                  <a:path w="3847" h="1" fill="none" extrusionOk="0">
                    <a:moveTo>
                      <a:pt x="3846" y="1"/>
                    </a:moveTo>
                    <a:lnTo>
                      <a:pt x="0"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5"/>
              <p:cNvSpPr/>
              <p:nvPr/>
            </p:nvSpPr>
            <p:spPr>
              <a:xfrm flipH="1">
                <a:off x="12510405" y="5188400"/>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5"/>
              <p:cNvSpPr/>
              <p:nvPr/>
            </p:nvSpPr>
            <p:spPr>
              <a:xfrm flipH="1">
                <a:off x="12558830" y="4734275"/>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55"/>
              <p:cNvSpPr/>
              <p:nvPr/>
            </p:nvSpPr>
            <p:spPr>
              <a:xfrm flipH="1">
                <a:off x="12558830" y="48023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55"/>
              <p:cNvSpPr/>
              <p:nvPr/>
            </p:nvSpPr>
            <p:spPr>
              <a:xfrm flipH="1">
                <a:off x="12558830" y="4870450"/>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55"/>
              <p:cNvSpPr/>
              <p:nvPr/>
            </p:nvSpPr>
            <p:spPr>
              <a:xfrm flipH="1">
                <a:off x="12558830" y="49911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55"/>
              <p:cNvSpPr/>
              <p:nvPr/>
            </p:nvSpPr>
            <p:spPr>
              <a:xfrm flipH="1">
                <a:off x="12558830" y="5059950"/>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55"/>
            <p:cNvGrpSpPr/>
            <p:nvPr/>
          </p:nvGrpSpPr>
          <p:grpSpPr>
            <a:xfrm rot="7126426">
              <a:off x="-109771" y="987573"/>
              <a:ext cx="1340653" cy="2424829"/>
              <a:chOff x="-93400" y="1431925"/>
              <a:chExt cx="1938500" cy="3506150"/>
            </a:xfrm>
          </p:grpSpPr>
          <p:sp>
            <p:nvSpPr>
              <p:cNvPr id="2807" name="Google Shape;2807;p55"/>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55"/>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55"/>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55"/>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55"/>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55"/>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55"/>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55"/>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3" name="Google Shape;2873;p55"/>
          <p:cNvGrpSpPr/>
          <p:nvPr/>
        </p:nvGrpSpPr>
        <p:grpSpPr>
          <a:xfrm>
            <a:off x="701688" y="4731818"/>
            <a:ext cx="753971" cy="649980"/>
            <a:chOff x="6618338" y="2032518"/>
            <a:chExt cx="753971" cy="649980"/>
          </a:xfrm>
        </p:grpSpPr>
        <p:sp>
          <p:nvSpPr>
            <p:cNvPr id="2874" name="Google Shape;2874;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2" name="Google Shape;2882;p55"/>
          <p:cNvGrpSpPr/>
          <p:nvPr/>
        </p:nvGrpSpPr>
        <p:grpSpPr>
          <a:xfrm>
            <a:off x="5683263" y="4352005"/>
            <a:ext cx="753971" cy="649980"/>
            <a:chOff x="6618338" y="2032518"/>
            <a:chExt cx="753971" cy="649980"/>
          </a:xfrm>
        </p:grpSpPr>
        <p:sp>
          <p:nvSpPr>
            <p:cNvPr id="2883" name="Google Shape;2883;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408;p52">
            <a:extLst>
              <a:ext uri="{FF2B5EF4-FFF2-40B4-BE49-F238E27FC236}">
                <a16:creationId xmlns:a16="http://schemas.microsoft.com/office/drawing/2014/main" id="{9BA2C4A6-6138-29FA-56C1-D90799F2A232}"/>
              </a:ext>
            </a:extLst>
          </p:cNvPr>
          <p:cNvSpPr txBox="1">
            <a:spLocks/>
          </p:cNvSpPr>
          <p:nvPr/>
        </p:nvSpPr>
        <p:spPr>
          <a:xfrm>
            <a:off x="5346017" y="1379131"/>
            <a:ext cx="1408200" cy="90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 sz="6000" b="1">
                <a:solidFill>
                  <a:schemeClr val="accent1"/>
                </a:solidFill>
                <a:latin typeface="+mj-lt"/>
              </a:rPr>
              <a:t>03</a:t>
            </a:r>
          </a:p>
        </p:txBody>
      </p:sp>
      <p:sp>
        <p:nvSpPr>
          <p:cNvPr id="5" name="Subtitle 4">
            <a:extLst>
              <a:ext uri="{FF2B5EF4-FFF2-40B4-BE49-F238E27FC236}">
                <a16:creationId xmlns:a16="http://schemas.microsoft.com/office/drawing/2014/main" id="{E01972EF-9F44-2AE9-35A4-36DA38353A2A}"/>
              </a:ext>
            </a:extLst>
          </p:cNvPr>
          <p:cNvSpPr txBox="1">
            <a:spLocks/>
          </p:cNvSpPr>
          <p:nvPr/>
        </p:nvSpPr>
        <p:spPr>
          <a:xfrm>
            <a:off x="3147611" y="2215392"/>
            <a:ext cx="5805011" cy="1435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a:latin typeface="+mj-lt"/>
              </a:rPr>
              <a:t>TÍNH CHẤT VẬT LÍ</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pSp>
        <p:nvGrpSpPr>
          <p:cNvPr id="6" name="Group 5">
            <a:extLst>
              <a:ext uri="{FF2B5EF4-FFF2-40B4-BE49-F238E27FC236}">
                <a16:creationId xmlns:a16="http://schemas.microsoft.com/office/drawing/2014/main" id="{FF7FDC0E-8F24-6662-DECB-C74AE76C55E8}"/>
              </a:ext>
            </a:extLst>
          </p:cNvPr>
          <p:cNvGrpSpPr/>
          <p:nvPr/>
        </p:nvGrpSpPr>
        <p:grpSpPr>
          <a:xfrm>
            <a:off x="352245" y="2209409"/>
            <a:ext cx="896182" cy="2853150"/>
            <a:chOff x="765200" y="1840699"/>
            <a:chExt cx="896182" cy="2853150"/>
          </a:xfrm>
        </p:grpSpPr>
        <p:grpSp>
          <p:nvGrpSpPr>
            <p:cNvPr id="2199" name="Google Shape;2199;p50"/>
            <p:cNvGrpSpPr/>
            <p:nvPr/>
          </p:nvGrpSpPr>
          <p:grpSpPr>
            <a:xfrm flipH="1">
              <a:off x="931876" y="1840699"/>
              <a:ext cx="538342" cy="1609859"/>
              <a:chOff x="5343673" y="1956830"/>
              <a:chExt cx="813068" cy="2431401"/>
            </a:xfrm>
          </p:grpSpPr>
          <p:sp>
            <p:nvSpPr>
              <p:cNvPr id="2200" name="Google Shape;2200;p5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5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5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5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5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5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5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5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5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5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5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5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5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5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6" name="Google Shape;2216;p50"/>
            <p:cNvGrpSpPr/>
            <p:nvPr/>
          </p:nvGrpSpPr>
          <p:grpSpPr>
            <a:xfrm>
              <a:off x="765200" y="3338850"/>
              <a:ext cx="896182" cy="1354999"/>
              <a:chOff x="-93400" y="1431925"/>
              <a:chExt cx="2410400" cy="3644450"/>
            </a:xfrm>
          </p:grpSpPr>
          <p:sp>
            <p:nvSpPr>
              <p:cNvPr id="2217" name="Google Shape;2217;p5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5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5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5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5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5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5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5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5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5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5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5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5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5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5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5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5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5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 name="TextBox 8">
            <a:extLst>
              <a:ext uri="{FF2B5EF4-FFF2-40B4-BE49-F238E27FC236}">
                <a16:creationId xmlns:a16="http://schemas.microsoft.com/office/drawing/2014/main" id="{40D0F35F-D8B6-E426-C935-0073A7AFD3C1}"/>
              </a:ext>
            </a:extLst>
          </p:cNvPr>
          <p:cNvSpPr txBox="1"/>
          <p:nvPr/>
        </p:nvSpPr>
        <p:spPr>
          <a:xfrm>
            <a:off x="1248426" y="80941"/>
            <a:ext cx="7410789" cy="958660"/>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Tại sao trong các hợp chất hữu cơ có phân tử khối xấp xỉ nhau dưới đây, carboxylic acid có nhiệt độ sôi cao nhất?</a:t>
            </a:r>
            <a:endParaRPr lang="en-US" sz="2000">
              <a:effectLst/>
              <a:latin typeface="+mj-lt"/>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ABDAD0A9-25D1-EE9F-87B9-4FF187053521}"/>
              </a:ext>
            </a:extLst>
          </p:cNvPr>
          <p:cNvGraphicFramePr>
            <a:graphicFrameLocks noGrp="1"/>
          </p:cNvGraphicFramePr>
          <p:nvPr>
            <p:extLst>
              <p:ext uri="{D42A27DB-BD31-4B8C-83A1-F6EECF244321}">
                <p14:modId xmlns:p14="http://schemas.microsoft.com/office/powerpoint/2010/main" val="3453990805"/>
              </p:ext>
            </p:extLst>
          </p:nvPr>
        </p:nvGraphicFramePr>
        <p:xfrm>
          <a:off x="352245" y="1331231"/>
          <a:ext cx="8459084" cy="2737030"/>
        </p:xfrm>
        <a:graphic>
          <a:graphicData uri="http://schemas.openxmlformats.org/drawingml/2006/table">
            <a:tbl>
              <a:tblPr>
                <a:tableStyleId>{FABFCF23-3B69-468F-B69F-88F6DE6A72F2}</a:tableStyleId>
              </a:tblPr>
              <a:tblGrid>
                <a:gridCol w="1613680">
                  <a:extLst>
                    <a:ext uri="{9D8B030D-6E8A-4147-A177-3AD203B41FA5}">
                      <a16:colId xmlns:a16="http://schemas.microsoft.com/office/drawing/2014/main" val="2180651259"/>
                    </a:ext>
                  </a:extLst>
                </a:gridCol>
                <a:gridCol w="1646591">
                  <a:extLst>
                    <a:ext uri="{9D8B030D-6E8A-4147-A177-3AD203B41FA5}">
                      <a16:colId xmlns:a16="http://schemas.microsoft.com/office/drawing/2014/main" val="1156773491"/>
                    </a:ext>
                  </a:extLst>
                </a:gridCol>
                <a:gridCol w="1740281">
                  <a:extLst>
                    <a:ext uri="{9D8B030D-6E8A-4147-A177-3AD203B41FA5}">
                      <a16:colId xmlns:a16="http://schemas.microsoft.com/office/drawing/2014/main" val="8563098"/>
                    </a:ext>
                  </a:extLst>
                </a:gridCol>
                <a:gridCol w="1828395">
                  <a:extLst>
                    <a:ext uri="{9D8B030D-6E8A-4147-A177-3AD203B41FA5}">
                      <a16:colId xmlns:a16="http://schemas.microsoft.com/office/drawing/2014/main" val="2750781041"/>
                    </a:ext>
                  </a:extLst>
                </a:gridCol>
                <a:gridCol w="1630137">
                  <a:extLst>
                    <a:ext uri="{9D8B030D-6E8A-4147-A177-3AD203B41FA5}">
                      <a16:colId xmlns:a16="http://schemas.microsoft.com/office/drawing/2014/main" val="1591267319"/>
                    </a:ext>
                  </a:extLst>
                </a:gridCol>
              </a:tblGrid>
              <a:tr h="722824">
                <a:tc>
                  <a:txBody>
                    <a:bodyPr/>
                    <a:lstStyle/>
                    <a:p>
                      <a:pPr marL="0" marR="0" algn="ctr">
                        <a:lnSpc>
                          <a:spcPct val="150000"/>
                        </a:lnSpc>
                        <a:spcBef>
                          <a:spcPts val="0"/>
                        </a:spcBef>
                        <a:spcAft>
                          <a:spcPts val="0"/>
                        </a:spcAft>
                      </a:pPr>
                      <a:r>
                        <a:rPr lang="fr-FR" sz="1600">
                          <a:effectLst/>
                        </a:rPr>
                        <a:t>Loại hợp chất</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alkane	</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aldehyde</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alcohol</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carboxylic acid</a:t>
                      </a:r>
                      <a:endParaRPr lang="en-US" sz="1600">
                        <a:effectLst/>
                      </a:endParaRPr>
                    </a:p>
                    <a:p>
                      <a:pPr marL="0" marR="0" algn="ctr">
                        <a:lnSpc>
                          <a:spcPct val="150000"/>
                        </a:lnSpc>
                        <a:spcBef>
                          <a:spcPts val="0"/>
                        </a:spcBef>
                        <a:spcAft>
                          <a:spcPts val="0"/>
                        </a:spcAft>
                      </a:pPr>
                      <a:r>
                        <a:rPr lang="fr-FR" sz="1600">
                          <a:effectLst/>
                        </a:rPr>
                        <a:t> </a:t>
                      </a:r>
                      <a:endParaRPr lang="en-US" sz="1600">
                        <a:effectLst/>
                        <a:latin typeface="+mj-lt"/>
                        <a:ea typeface="Times New Roman" panose="02020603050405020304" pitchFamily="18" charset="0"/>
                      </a:endParaRPr>
                    </a:p>
                  </a:txBody>
                  <a:tcPr marL="53386" marR="53386" marT="53386" marB="53386" anchor="ctr"/>
                </a:tc>
                <a:extLst>
                  <a:ext uri="{0D108BD9-81ED-4DB2-BD59-A6C34878D82A}">
                    <a16:rowId xmlns:a16="http://schemas.microsoft.com/office/drawing/2014/main" val="3753472326"/>
                  </a:ext>
                </a:extLst>
              </a:tr>
              <a:tr h="554403">
                <a:tc>
                  <a:txBody>
                    <a:bodyPr/>
                    <a:lstStyle/>
                    <a:p>
                      <a:pPr marL="0" marR="0" algn="ctr">
                        <a:lnSpc>
                          <a:spcPct val="150000"/>
                        </a:lnSpc>
                        <a:spcBef>
                          <a:spcPts val="0"/>
                        </a:spcBef>
                        <a:spcAft>
                          <a:spcPts val="0"/>
                        </a:spcAft>
                      </a:pPr>
                      <a:r>
                        <a:rPr lang="fr-FR" sz="1600">
                          <a:effectLst/>
                        </a:rPr>
                        <a:t>CTCT</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CH</a:t>
                      </a:r>
                      <a:r>
                        <a:rPr lang="fr-FR" sz="1600" baseline="-25000">
                          <a:effectLst/>
                        </a:rPr>
                        <a:t>3</a:t>
                      </a:r>
                      <a:r>
                        <a:rPr lang="fr-FR" sz="1600">
                          <a:effectLst/>
                        </a:rPr>
                        <a:t>CH</a:t>
                      </a:r>
                      <a:r>
                        <a:rPr lang="fr-FR" sz="1600" baseline="-25000">
                          <a:effectLst/>
                        </a:rPr>
                        <a:t>2</a:t>
                      </a:r>
                      <a:r>
                        <a:rPr lang="fr-FR" sz="1600">
                          <a:effectLst/>
                        </a:rPr>
                        <a:t>CH</a:t>
                      </a:r>
                      <a:r>
                        <a:rPr lang="fr-FR" sz="1600" baseline="-25000">
                          <a:effectLst/>
                        </a:rPr>
                        <a:t>2</a:t>
                      </a:r>
                      <a:r>
                        <a:rPr lang="fr-FR" sz="1600">
                          <a:effectLst/>
                        </a:rPr>
                        <a:t>CH</a:t>
                      </a:r>
                      <a:r>
                        <a:rPr lang="fr-FR" sz="1600" baseline="-25000">
                          <a:effectLst/>
                        </a:rPr>
                        <a:t>3</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CH</a:t>
                      </a:r>
                      <a:r>
                        <a:rPr lang="fr-FR" sz="1600" baseline="-25000">
                          <a:effectLst/>
                        </a:rPr>
                        <a:t>3</a:t>
                      </a:r>
                      <a:r>
                        <a:rPr lang="fr-FR" sz="1600">
                          <a:effectLst/>
                        </a:rPr>
                        <a:t>CH</a:t>
                      </a:r>
                      <a:r>
                        <a:rPr lang="fr-FR" sz="1600" baseline="-25000">
                          <a:effectLst/>
                        </a:rPr>
                        <a:t>2</a:t>
                      </a:r>
                      <a:r>
                        <a:rPr lang="fr-FR" sz="1600">
                          <a:effectLst/>
                        </a:rPr>
                        <a:t>CHO</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CH</a:t>
                      </a:r>
                      <a:r>
                        <a:rPr lang="fr-FR" sz="1600" baseline="-25000">
                          <a:effectLst/>
                        </a:rPr>
                        <a:t>3</a:t>
                      </a:r>
                      <a:r>
                        <a:rPr lang="fr-FR" sz="1600">
                          <a:effectLst/>
                        </a:rPr>
                        <a:t>CH</a:t>
                      </a:r>
                      <a:r>
                        <a:rPr lang="fr-FR" sz="1600" baseline="-25000">
                          <a:effectLst/>
                        </a:rPr>
                        <a:t>2</a:t>
                      </a:r>
                      <a:r>
                        <a:rPr lang="fr-FR" sz="1600">
                          <a:effectLst/>
                        </a:rPr>
                        <a:t>CH</a:t>
                      </a:r>
                      <a:r>
                        <a:rPr lang="fr-FR" sz="1600" baseline="-25000">
                          <a:effectLst/>
                        </a:rPr>
                        <a:t>2</a:t>
                      </a:r>
                      <a:r>
                        <a:rPr lang="fr-FR" sz="1600">
                          <a:effectLst/>
                        </a:rPr>
                        <a:t>OH</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CH</a:t>
                      </a:r>
                      <a:r>
                        <a:rPr lang="fr-FR" sz="1600" baseline="-25000">
                          <a:effectLst/>
                        </a:rPr>
                        <a:t>3</a:t>
                      </a:r>
                      <a:r>
                        <a:rPr lang="fr-FR" sz="1600">
                          <a:effectLst/>
                        </a:rPr>
                        <a:t>COOH</a:t>
                      </a:r>
                      <a:endParaRPr lang="en-US" sz="1600">
                        <a:effectLst/>
                        <a:latin typeface="+mj-lt"/>
                        <a:ea typeface="Times New Roman" panose="02020603050405020304" pitchFamily="18" charset="0"/>
                      </a:endParaRPr>
                    </a:p>
                  </a:txBody>
                  <a:tcPr marL="53386" marR="53386" marT="53386" marB="53386" anchor="ctr"/>
                </a:tc>
                <a:extLst>
                  <a:ext uri="{0D108BD9-81ED-4DB2-BD59-A6C34878D82A}">
                    <a16:rowId xmlns:a16="http://schemas.microsoft.com/office/drawing/2014/main" val="483340853"/>
                  </a:ext>
                </a:extLst>
              </a:tr>
              <a:tr h="630863">
                <a:tc>
                  <a:txBody>
                    <a:bodyPr/>
                    <a:lstStyle/>
                    <a:p>
                      <a:pPr marL="0" marR="0" algn="ctr">
                        <a:lnSpc>
                          <a:spcPct val="150000"/>
                        </a:lnSpc>
                        <a:spcBef>
                          <a:spcPts val="0"/>
                        </a:spcBef>
                        <a:spcAft>
                          <a:spcPts val="0"/>
                        </a:spcAft>
                      </a:pPr>
                      <a:r>
                        <a:rPr lang="fr-FR" sz="1600">
                          <a:effectLst/>
                        </a:rPr>
                        <a:t>M</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58</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58</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60</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60</a:t>
                      </a:r>
                      <a:endParaRPr lang="en-US" sz="1600">
                        <a:effectLst/>
                      </a:endParaRPr>
                    </a:p>
                    <a:p>
                      <a:pPr marL="0" marR="0" algn="ctr">
                        <a:lnSpc>
                          <a:spcPct val="150000"/>
                        </a:lnSpc>
                        <a:spcBef>
                          <a:spcPts val="0"/>
                        </a:spcBef>
                        <a:spcAft>
                          <a:spcPts val="0"/>
                        </a:spcAft>
                      </a:pPr>
                      <a:r>
                        <a:rPr lang="fr-FR" sz="1600">
                          <a:effectLst/>
                        </a:rPr>
                        <a:t> </a:t>
                      </a:r>
                      <a:endParaRPr lang="en-US" sz="1600">
                        <a:effectLst/>
                        <a:latin typeface="+mj-lt"/>
                        <a:ea typeface="Times New Roman" panose="02020603050405020304" pitchFamily="18" charset="0"/>
                      </a:endParaRPr>
                    </a:p>
                  </a:txBody>
                  <a:tcPr marL="53386" marR="53386" marT="53386" marB="53386" anchor="ctr"/>
                </a:tc>
                <a:extLst>
                  <a:ext uri="{0D108BD9-81ED-4DB2-BD59-A6C34878D82A}">
                    <a16:rowId xmlns:a16="http://schemas.microsoft.com/office/drawing/2014/main" val="2723604330"/>
                  </a:ext>
                </a:extLst>
              </a:tr>
              <a:tr h="596467">
                <a:tc>
                  <a:txBody>
                    <a:bodyPr/>
                    <a:lstStyle/>
                    <a:p>
                      <a:pPr marL="0" marR="0" algn="ctr">
                        <a:lnSpc>
                          <a:spcPct val="150000"/>
                        </a:lnSpc>
                        <a:spcBef>
                          <a:spcPts val="0"/>
                        </a:spcBef>
                        <a:spcAft>
                          <a:spcPts val="0"/>
                        </a:spcAft>
                      </a:pPr>
                      <a:r>
                        <a:rPr lang="fr-FR" sz="1600">
                          <a:effectLst/>
                        </a:rPr>
                        <a:t>t</a:t>
                      </a:r>
                      <a:r>
                        <a:rPr lang="fr-FR" sz="1600" baseline="-25000">
                          <a:effectLst/>
                        </a:rPr>
                        <a:t>s</a:t>
                      </a:r>
                      <a:r>
                        <a:rPr lang="fr-FR" sz="1600">
                          <a:effectLst/>
                        </a:rPr>
                        <a:t> (°C)	</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-0,5</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49</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97,2</a:t>
                      </a:r>
                      <a:endParaRPr lang="en-US" sz="1600">
                        <a:effectLst/>
                        <a:latin typeface="+mj-lt"/>
                        <a:ea typeface="Times New Roman" panose="02020603050405020304" pitchFamily="18" charset="0"/>
                      </a:endParaRPr>
                    </a:p>
                  </a:txBody>
                  <a:tcPr marL="53386" marR="53386" marT="53386" marB="53386" anchor="ctr"/>
                </a:tc>
                <a:tc>
                  <a:txBody>
                    <a:bodyPr/>
                    <a:lstStyle/>
                    <a:p>
                      <a:pPr marL="0" marR="0" algn="ctr">
                        <a:lnSpc>
                          <a:spcPct val="150000"/>
                        </a:lnSpc>
                        <a:spcBef>
                          <a:spcPts val="0"/>
                        </a:spcBef>
                        <a:spcAft>
                          <a:spcPts val="0"/>
                        </a:spcAft>
                      </a:pPr>
                      <a:r>
                        <a:rPr lang="fr-FR" sz="1600">
                          <a:effectLst/>
                        </a:rPr>
                        <a:t>118</a:t>
                      </a:r>
                      <a:endParaRPr lang="en-US" sz="1600">
                        <a:effectLst/>
                        <a:latin typeface="+mj-lt"/>
                        <a:ea typeface="Times New Roman" panose="02020603050405020304" pitchFamily="18" charset="0"/>
                      </a:endParaRPr>
                    </a:p>
                  </a:txBody>
                  <a:tcPr marL="53386" marR="53386" marT="53386" marB="53386" anchor="ctr"/>
                </a:tc>
                <a:extLst>
                  <a:ext uri="{0D108BD9-81ED-4DB2-BD59-A6C34878D82A}">
                    <a16:rowId xmlns:a16="http://schemas.microsoft.com/office/drawing/2014/main" val="950567111"/>
                  </a:ext>
                </a:extLst>
              </a:tr>
            </a:tbl>
          </a:graphicData>
        </a:graphic>
      </p:graphicFrame>
      <p:pic>
        <p:nvPicPr>
          <p:cNvPr id="11" name="Picture 26">
            <a:extLst>
              <a:ext uri="{FF2B5EF4-FFF2-40B4-BE49-F238E27FC236}">
                <a16:creationId xmlns:a16="http://schemas.microsoft.com/office/drawing/2014/main" id="{31CB596D-1336-179E-C246-5B9E1E29ED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44" y="171675"/>
            <a:ext cx="1240984" cy="958660"/>
          </a:xfrm>
          <a:prstGeom prst="rect">
            <a:avLst/>
          </a:prstGeom>
        </p:spPr>
      </p:pic>
    </p:spTree>
    <p:extLst>
      <p:ext uri="{BB962C8B-B14F-4D97-AF65-F5344CB8AC3E}">
        <p14:creationId xmlns:p14="http://schemas.microsoft.com/office/powerpoint/2010/main" val="2875526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9AE7B68-1127-F52F-BFB5-BE3F119EE322}"/>
              </a:ext>
            </a:extLst>
          </p:cNvPr>
          <p:cNvSpPr/>
          <p:nvPr/>
        </p:nvSpPr>
        <p:spPr>
          <a:xfrm>
            <a:off x="2654710" y="361335"/>
            <a:ext cx="5862484" cy="1600201"/>
          </a:xfrm>
          <a:prstGeom prst="roundRect">
            <a:avLst/>
          </a:prstGeom>
          <a:solidFill>
            <a:schemeClr val="accent3">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fr-FR" sz="1800">
                <a:solidFill>
                  <a:schemeClr val="bg2"/>
                </a:solidFill>
                <a:effectLst/>
                <a:latin typeface="+mj-lt"/>
                <a:ea typeface="Times New Roman" panose="02020603050405020304" pitchFamily="18" charset="0"/>
              </a:rPr>
              <a:t>Phân tử carboxylic acid chứa nhóm carboxyl phân cực. Các phân tử carboxylic acid liên kết hydrogen với nhau tạo thành dạng dimer hoặc dạng liên phân tử.</a:t>
            </a:r>
            <a:endParaRPr lang="en-US" sz="1800">
              <a:solidFill>
                <a:schemeClr val="bg2"/>
              </a:solidFill>
              <a:effectLst/>
              <a:latin typeface="+mj-lt"/>
              <a:ea typeface="Times New Roman" panose="02020603050405020304" pitchFamily="18" charset="0"/>
            </a:endParaRPr>
          </a:p>
        </p:txBody>
      </p:sp>
      <p:sp>
        <p:nvSpPr>
          <p:cNvPr id="9" name="Rectangle: Rounded Corners 8">
            <a:extLst>
              <a:ext uri="{FF2B5EF4-FFF2-40B4-BE49-F238E27FC236}">
                <a16:creationId xmlns:a16="http://schemas.microsoft.com/office/drawing/2014/main" id="{D2EDA7BA-1B92-1BC2-BEC8-855B339AC4FD}"/>
              </a:ext>
            </a:extLst>
          </p:cNvPr>
          <p:cNvSpPr/>
          <p:nvPr/>
        </p:nvSpPr>
        <p:spPr>
          <a:xfrm>
            <a:off x="2654710" y="2512142"/>
            <a:ext cx="5862484" cy="1600201"/>
          </a:xfrm>
          <a:prstGeom prst="roundRect">
            <a:avLst/>
          </a:prstGeom>
          <a:solidFill>
            <a:schemeClr val="accent3">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fr-FR" sz="1800">
                <a:solidFill>
                  <a:schemeClr val="bg2"/>
                </a:solidFill>
                <a:effectLst/>
                <a:latin typeface="+mj-lt"/>
                <a:ea typeface="Times New Roman" panose="02020603050405020304" pitchFamily="18" charset="0"/>
              </a:rPr>
              <a:t>Do vậy, carboxylic acid có nhiệt độ sôi cao hơn so với hydrocarbon, alcohol, hợp chất carbonyl có phân tử khối tương đương.</a:t>
            </a:r>
            <a:endParaRPr lang="en-US" sz="1800">
              <a:solidFill>
                <a:schemeClr val="bg2"/>
              </a:solidFill>
              <a:effectLst/>
              <a:latin typeface="+mj-lt"/>
              <a:ea typeface="Times New Roman" panose="02020603050405020304" pitchFamily="18" charset="0"/>
            </a:endParaRPr>
          </a:p>
        </p:txBody>
      </p:sp>
      <p:pic>
        <p:nvPicPr>
          <p:cNvPr id="11" name="Picture 2">
            <a:extLst>
              <a:ext uri="{FF2B5EF4-FFF2-40B4-BE49-F238E27FC236}">
                <a16:creationId xmlns:a16="http://schemas.microsoft.com/office/drawing/2014/main" id="{6D4A03AA-D373-C088-2D59-D4BDDBCD02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64" y="1799540"/>
            <a:ext cx="2624446" cy="2503066"/>
          </a:xfrm>
          <a:prstGeom prst="rect">
            <a:avLst/>
          </a:prstGeom>
        </p:spPr>
      </p:pic>
    </p:spTree>
    <p:extLst>
      <p:ext uri="{BB962C8B-B14F-4D97-AF65-F5344CB8AC3E}">
        <p14:creationId xmlns:p14="http://schemas.microsoft.com/office/powerpoint/2010/main" val="31149747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5" name="TextBox 4">
            <a:extLst>
              <a:ext uri="{FF2B5EF4-FFF2-40B4-BE49-F238E27FC236}">
                <a16:creationId xmlns:a16="http://schemas.microsoft.com/office/drawing/2014/main" id="{CA4F48A0-96F5-46C7-37A1-92BDEEF6C5F6}"/>
              </a:ext>
            </a:extLst>
          </p:cNvPr>
          <p:cNvSpPr txBox="1"/>
          <p:nvPr/>
        </p:nvSpPr>
        <p:spPr>
          <a:xfrm>
            <a:off x="1013952" y="493922"/>
            <a:ext cx="7337322" cy="3985130"/>
          </a:xfrm>
          <a:prstGeom prst="rect">
            <a:avLst/>
          </a:prstGeom>
          <a:noFill/>
        </p:spPr>
        <p:txBody>
          <a:bodyPr wrap="square">
            <a:spAutoFit/>
          </a:bodyPr>
          <a:lstStyle/>
          <a:p>
            <a:pPr marL="342900" marR="0" indent="-342900" algn="just">
              <a:lnSpc>
                <a:spcPct val="150000"/>
              </a:lnSpc>
              <a:spcBef>
                <a:spcPts val="0"/>
              </a:spcBef>
              <a:spcAft>
                <a:spcPts val="1000"/>
              </a:spcAft>
              <a:buFont typeface="Arial" panose="020B0604020202020204" pitchFamily="34" charset="0"/>
              <a:buChar char="•"/>
            </a:pPr>
            <a:r>
              <a:rPr lang="fr-FR" sz="2000" b="1">
                <a:effectLst/>
                <a:latin typeface="+mj-lt"/>
                <a:ea typeface="Times New Roman" panose="02020603050405020304" pitchFamily="18" charset="0"/>
              </a:rPr>
              <a:t>Trạng thái: </a:t>
            </a:r>
            <a:r>
              <a:rPr lang="fr-FR" sz="2000">
                <a:effectLst/>
                <a:latin typeface="+mj-lt"/>
                <a:ea typeface="Times New Roman" panose="02020603050405020304" pitchFamily="18" charset="0"/>
              </a:rPr>
              <a:t>là chất lỏng hoặc rắn ở điều kiện thường</a:t>
            </a:r>
            <a:endParaRPr lang="en-US" sz="2000">
              <a:latin typeface="+mj-lt"/>
              <a:ea typeface="Times New Roman" panose="02020603050405020304" pitchFamily="18" charset="0"/>
            </a:endParaRPr>
          </a:p>
          <a:p>
            <a:pPr marL="342900" marR="0" indent="-342900" algn="just">
              <a:lnSpc>
                <a:spcPct val="150000"/>
              </a:lnSpc>
              <a:spcBef>
                <a:spcPts val="0"/>
              </a:spcBef>
              <a:spcAft>
                <a:spcPts val="1000"/>
              </a:spcAft>
              <a:buFont typeface="Arial" panose="020B0604020202020204" pitchFamily="34" charset="0"/>
              <a:buChar char="•"/>
            </a:pPr>
            <a:r>
              <a:rPr lang="fr-FR" sz="2000" b="1">
                <a:effectLst/>
                <a:latin typeface="+mj-lt"/>
                <a:ea typeface="Times New Roman" panose="02020603050405020304" pitchFamily="18" charset="0"/>
              </a:rPr>
              <a:t>Nhiệt độ sôi </a:t>
            </a:r>
            <a:r>
              <a:rPr lang="fr-FR" sz="2000">
                <a:effectLst/>
                <a:latin typeface="+mj-lt"/>
                <a:ea typeface="Times New Roman" panose="02020603050405020304" pitchFamily="18" charset="0"/>
              </a:rPr>
              <a:t>của các acid tăng theo chiều tăng của phân tử khối và cao hơn nhiệt độ sôi của các alcohol, aldehyde, ketone có cùng số nguyên tử C vì có liên kết hydrogen giữa 2 phân tử hoặc nhiều phân tử.</a:t>
            </a:r>
            <a:endParaRPr lang="en-US" sz="2000">
              <a:latin typeface="+mj-lt"/>
              <a:ea typeface="Times New Roman" panose="02020603050405020304" pitchFamily="18" charset="0"/>
            </a:endParaRPr>
          </a:p>
          <a:p>
            <a:pPr marL="342900" marR="0" indent="-342900" algn="just">
              <a:lnSpc>
                <a:spcPct val="150000"/>
              </a:lnSpc>
              <a:spcBef>
                <a:spcPts val="0"/>
              </a:spcBef>
              <a:spcAft>
                <a:spcPts val="1000"/>
              </a:spcAft>
              <a:buFont typeface="Arial" panose="020B0604020202020204" pitchFamily="34" charset="0"/>
              <a:buChar char="•"/>
            </a:pPr>
            <a:r>
              <a:rPr lang="fr-FR" sz="2000" b="1">
                <a:effectLst/>
                <a:latin typeface="+mj-lt"/>
                <a:ea typeface="Times New Roman" panose="02020603050405020304" pitchFamily="18" charset="0"/>
              </a:rPr>
              <a:t>Tính tan: </a:t>
            </a:r>
            <a:r>
              <a:rPr lang="fr-FR" sz="2000">
                <a:effectLst/>
                <a:latin typeface="+mj-lt"/>
                <a:ea typeface="Times New Roman" panose="02020603050405020304" pitchFamily="18" charset="0"/>
              </a:rPr>
              <a:t>Độ tan của các acid giảm dần theo chiều tăng của phân tử khối. Trong đó carboxylic acid đầu dãy như  formic acid, acetic acid,...tan vô hạn trong nước.</a:t>
            </a:r>
            <a:endParaRPr lang="en-US" sz="2000">
              <a:latin typeface="+mj-lt"/>
            </a:endParaRPr>
          </a:p>
        </p:txBody>
      </p:sp>
      <p:sp>
        <p:nvSpPr>
          <p:cNvPr id="6" name="Rectangle: Rounded Corners 5">
            <a:extLst>
              <a:ext uri="{FF2B5EF4-FFF2-40B4-BE49-F238E27FC236}">
                <a16:creationId xmlns:a16="http://schemas.microsoft.com/office/drawing/2014/main" id="{B9444E8B-84B5-7E92-949B-0B0979FBC602}"/>
              </a:ext>
            </a:extLst>
          </p:cNvPr>
          <p:cNvSpPr/>
          <p:nvPr/>
        </p:nvSpPr>
        <p:spPr>
          <a:xfrm>
            <a:off x="3576484" y="58994"/>
            <a:ext cx="2440858" cy="50881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rPr>
              <a:t>KẾT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grpSp>
        <p:nvGrpSpPr>
          <p:cNvPr id="1816" name="Google Shape;1816;p46"/>
          <p:cNvGrpSpPr/>
          <p:nvPr/>
        </p:nvGrpSpPr>
        <p:grpSpPr>
          <a:xfrm rot="-1110106">
            <a:off x="1088372" y="1513899"/>
            <a:ext cx="833018" cy="1510870"/>
            <a:chOff x="4476630" y="2407479"/>
            <a:chExt cx="731447" cy="1326647"/>
          </a:xfrm>
        </p:grpSpPr>
        <p:sp>
          <p:nvSpPr>
            <p:cNvPr id="1817" name="Google Shape;1817;p46"/>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6"/>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6"/>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6"/>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6"/>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6"/>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6"/>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6"/>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6"/>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6"/>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6"/>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6"/>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6"/>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6"/>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6"/>
            <p:cNvSpPr/>
            <p:nvPr/>
          </p:nvSpPr>
          <p:spPr>
            <a:xfrm>
              <a:off x="4676532" y="2536312"/>
              <a:ext cx="422347" cy="1197815"/>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32" name="Google Shape;1832;p46"/>
          <p:cNvSpPr txBox="1">
            <a:spLocks noGrp="1"/>
          </p:cNvSpPr>
          <p:nvPr>
            <p:ph type="title"/>
          </p:nvPr>
        </p:nvSpPr>
        <p:spPr>
          <a:xfrm>
            <a:off x="4844528" y="2167311"/>
            <a:ext cx="3650700" cy="73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a:latin typeface="+mj-lt"/>
              </a:rPr>
              <a:t>TÍNH CHẤT HÓA HỌC</a:t>
            </a:r>
            <a:endParaRPr sz="4000" b="1">
              <a:latin typeface="+mj-lt"/>
            </a:endParaRPr>
          </a:p>
        </p:txBody>
      </p:sp>
      <p:sp>
        <p:nvSpPr>
          <p:cNvPr id="1834" name="Google Shape;1834;p46"/>
          <p:cNvSpPr txBox="1">
            <a:spLocks noGrp="1"/>
          </p:cNvSpPr>
          <p:nvPr>
            <p:ph type="title" idx="2"/>
          </p:nvPr>
        </p:nvSpPr>
        <p:spPr>
          <a:xfrm>
            <a:off x="6017004" y="1169203"/>
            <a:ext cx="1408200" cy="903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6000" b="1">
                <a:latin typeface="+mj-lt"/>
              </a:rPr>
              <a:t>04</a:t>
            </a:r>
            <a:endParaRPr sz="6000" b="1">
              <a:latin typeface="+mj-lt"/>
            </a:endParaRPr>
          </a:p>
        </p:txBody>
      </p:sp>
      <p:grpSp>
        <p:nvGrpSpPr>
          <p:cNvPr id="1835" name="Google Shape;1835;p46"/>
          <p:cNvGrpSpPr/>
          <p:nvPr/>
        </p:nvGrpSpPr>
        <p:grpSpPr>
          <a:xfrm>
            <a:off x="953953" y="1219193"/>
            <a:ext cx="3274587" cy="3325436"/>
            <a:chOff x="420553" y="-7"/>
            <a:chExt cx="3274587" cy="3325436"/>
          </a:xfrm>
        </p:grpSpPr>
        <p:sp>
          <p:nvSpPr>
            <p:cNvPr id="1836" name="Google Shape;1836;p46"/>
            <p:cNvSpPr/>
            <p:nvPr/>
          </p:nvSpPr>
          <p:spPr>
            <a:xfrm>
              <a:off x="1317171" y="535069"/>
              <a:ext cx="518838" cy="1069011"/>
            </a:xfrm>
            <a:custGeom>
              <a:avLst/>
              <a:gdLst/>
              <a:ahLst/>
              <a:cxnLst/>
              <a:rect l="l" t="t" r="r" b="b"/>
              <a:pathLst>
                <a:path w="30897" h="63660" extrusionOk="0">
                  <a:moveTo>
                    <a:pt x="646" y="1"/>
                  </a:moveTo>
                  <a:cubicBezTo>
                    <a:pt x="1" y="282"/>
                    <a:pt x="4324" y="10220"/>
                    <a:pt x="7440" y="22601"/>
                  </a:cubicBezTo>
                  <a:cubicBezTo>
                    <a:pt x="10557" y="35010"/>
                    <a:pt x="13561" y="44162"/>
                    <a:pt x="17856" y="50620"/>
                  </a:cubicBezTo>
                  <a:cubicBezTo>
                    <a:pt x="22180" y="57077"/>
                    <a:pt x="25633" y="62720"/>
                    <a:pt x="25352" y="63590"/>
                  </a:cubicBezTo>
                  <a:cubicBezTo>
                    <a:pt x="25338" y="63637"/>
                    <a:pt x="25340" y="63660"/>
                    <a:pt x="25356" y="63660"/>
                  </a:cubicBezTo>
                  <a:cubicBezTo>
                    <a:pt x="25663" y="63660"/>
                    <a:pt x="30897" y="55836"/>
                    <a:pt x="28581" y="40260"/>
                  </a:cubicBezTo>
                  <a:cubicBezTo>
                    <a:pt x="26110" y="23836"/>
                    <a:pt x="19765" y="16705"/>
                    <a:pt x="12718" y="11062"/>
                  </a:cubicBezTo>
                  <a:cubicBezTo>
                    <a:pt x="5700" y="5419"/>
                    <a:pt x="647" y="1"/>
                    <a:pt x="646"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6"/>
            <p:cNvSpPr/>
            <p:nvPr/>
          </p:nvSpPr>
          <p:spPr>
            <a:xfrm>
              <a:off x="1328019" y="535069"/>
              <a:ext cx="419594" cy="1067382"/>
            </a:xfrm>
            <a:custGeom>
              <a:avLst/>
              <a:gdLst/>
              <a:ahLst/>
              <a:cxnLst/>
              <a:rect l="l" t="t" r="r" b="b"/>
              <a:pathLst>
                <a:path w="24987" h="63563" fill="none" extrusionOk="0">
                  <a:moveTo>
                    <a:pt x="0" y="1"/>
                  </a:moveTo>
                  <a:cubicBezTo>
                    <a:pt x="8451" y="12915"/>
                    <a:pt x="15470" y="20411"/>
                    <a:pt x="20242" y="36723"/>
                  </a:cubicBezTo>
                  <a:cubicBezTo>
                    <a:pt x="24987" y="53034"/>
                    <a:pt x="24734" y="63562"/>
                    <a:pt x="24734" y="635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6"/>
            <p:cNvSpPr/>
            <p:nvPr/>
          </p:nvSpPr>
          <p:spPr>
            <a:xfrm>
              <a:off x="1357254" y="636428"/>
              <a:ext cx="198487" cy="244700"/>
            </a:xfrm>
            <a:custGeom>
              <a:avLst/>
              <a:gdLst/>
              <a:ahLst/>
              <a:cxnLst/>
              <a:rect l="l" t="t" r="r" b="b"/>
              <a:pathLst>
                <a:path w="11820" h="14572" fill="none" extrusionOk="0">
                  <a:moveTo>
                    <a:pt x="0" y="1"/>
                  </a:moveTo>
                  <a:cubicBezTo>
                    <a:pt x="5418" y="10922"/>
                    <a:pt x="11819" y="14572"/>
                    <a:pt x="11819" y="14572"/>
                  </a:cubicBezTo>
                  <a:cubicBezTo>
                    <a:pt x="11819" y="14572"/>
                    <a:pt x="10696" y="8423"/>
                    <a:pt x="9377" y="42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6"/>
            <p:cNvSpPr/>
            <p:nvPr/>
          </p:nvSpPr>
          <p:spPr>
            <a:xfrm>
              <a:off x="1419941" y="760894"/>
              <a:ext cx="198034" cy="248949"/>
            </a:xfrm>
            <a:custGeom>
              <a:avLst/>
              <a:gdLst/>
              <a:ahLst/>
              <a:cxnLst/>
              <a:rect l="l" t="t" r="r" b="b"/>
              <a:pathLst>
                <a:path w="11793" h="14825" fill="none" extrusionOk="0">
                  <a:moveTo>
                    <a:pt x="1" y="4212"/>
                  </a:moveTo>
                  <a:cubicBezTo>
                    <a:pt x="5419" y="11764"/>
                    <a:pt x="11792" y="14824"/>
                    <a:pt x="11792" y="14824"/>
                  </a:cubicBezTo>
                  <a:cubicBezTo>
                    <a:pt x="11792" y="14824"/>
                    <a:pt x="11090" y="4773"/>
                    <a:pt x="9434"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6"/>
            <p:cNvSpPr/>
            <p:nvPr/>
          </p:nvSpPr>
          <p:spPr>
            <a:xfrm>
              <a:off x="1458127" y="853303"/>
              <a:ext cx="235750" cy="298436"/>
            </a:xfrm>
            <a:custGeom>
              <a:avLst/>
              <a:gdLst/>
              <a:ahLst/>
              <a:cxnLst/>
              <a:rect l="l" t="t" r="r" b="b"/>
              <a:pathLst>
                <a:path w="14039" h="17772" fill="none" extrusionOk="0">
                  <a:moveTo>
                    <a:pt x="1" y="7356"/>
                  </a:moveTo>
                  <a:cubicBezTo>
                    <a:pt x="5307" y="13841"/>
                    <a:pt x="12466" y="17772"/>
                    <a:pt x="12466" y="17772"/>
                  </a:cubicBezTo>
                  <a:cubicBezTo>
                    <a:pt x="12466" y="17772"/>
                    <a:pt x="14038" y="7777"/>
                    <a:pt x="1218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6"/>
            <p:cNvSpPr/>
            <p:nvPr/>
          </p:nvSpPr>
          <p:spPr>
            <a:xfrm>
              <a:off x="1497270" y="967862"/>
              <a:ext cx="274860" cy="363037"/>
            </a:xfrm>
            <a:custGeom>
              <a:avLst/>
              <a:gdLst/>
              <a:ahLst/>
              <a:cxnLst/>
              <a:rect l="l" t="t" r="r" b="b"/>
              <a:pathLst>
                <a:path w="16368" h="21619" fill="none" extrusionOk="0">
                  <a:moveTo>
                    <a:pt x="0" y="8760"/>
                  </a:moveTo>
                  <a:cubicBezTo>
                    <a:pt x="5980" y="17435"/>
                    <a:pt x="12746" y="21618"/>
                    <a:pt x="12746" y="21618"/>
                  </a:cubicBezTo>
                  <a:cubicBezTo>
                    <a:pt x="12746" y="21618"/>
                    <a:pt x="16368" y="7075"/>
                    <a:pt x="13841"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6"/>
            <p:cNvSpPr/>
            <p:nvPr/>
          </p:nvSpPr>
          <p:spPr>
            <a:xfrm>
              <a:off x="1535456" y="1190379"/>
              <a:ext cx="260720" cy="272039"/>
            </a:xfrm>
            <a:custGeom>
              <a:avLst/>
              <a:gdLst/>
              <a:ahLst/>
              <a:cxnLst/>
              <a:rect l="l" t="t" r="r" b="b"/>
              <a:pathLst>
                <a:path w="15526" h="16200" fill="none" extrusionOk="0">
                  <a:moveTo>
                    <a:pt x="0" y="1910"/>
                  </a:moveTo>
                  <a:cubicBezTo>
                    <a:pt x="7075" y="12859"/>
                    <a:pt x="11735" y="16200"/>
                    <a:pt x="11735" y="16200"/>
                  </a:cubicBezTo>
                  <a:cubicBezTo>
                    <a:pt x="11735" y="16200"/>
                    <a:pt x="15525" y="6655"/>
                    <a:pt x="153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6"/>
            <p:cNvSpPr/>
            <p:nvPr/>
          </p:nvSpPr>
          <p:spPr>
            <a:xfrm>
              <a:off x="1477472" y="676512"/>
              <a:ext cx="309267" cy="475698"/>
            </a:xfrm>
            <a:custGeom>
              <a:avLst/>
              <a:gdLst/>
              <a:ahLst/>
              <a:cxnLst/>
              <a:rect l="l" t="t" r="r" b="b"/>
              <a:pathLst>
                <a:path w="18417" h="28328" extrusionOk="0">
                  <a:moveTo>
                    <a:pt x="0" y="0"/>
                  </a:moveTo>
                  <a:cubicBezTo>
                    <a:pt x="4745" y="23415"/>
                    <a:pt x="14964" y="27598"/>
                    <a:pt x="18417" y="28328"/>
                  </a:cubicBezTo>
                  <a:cubicBezTo>
                    <a:pt x="15666" y="14375"/>
                    <a:pt x="9714" y="7861"/>
                    <a:pt x="3201" y="2639"/>
                  </a:cubicBezTo>
                  <a:cubicBezTo>
                    <a:pt x="2078" y="1769"/>
                    <a:pt x="1011" y="843"/>
                    <a:pt x="0"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6"/>
            <p:cNvSpPr/>
            <p:nvPr/>
          </p:nvSpPr>
          <p:spPr>
            <a:xfrm>
              <a:off x="1458127" y="299352"/>
              <a:ext cx="427151" cy="800062"/>
            </a:xfrm>
            <a:custGeom>
              <a:avLst/>
              <a:gdLst/>
              <a:ahLst/>
              <a:cxnLst/>
              <a:rect l="l" t="t" r="r" b="b"/>
              <a:pathLst>
                <a:path w="25437" h="47644" extrusionOk="0">
                  <a:moveTo>
                    <a:pt x="1" y="1"/>
                  </a:moveTo>
                  <a:lnTo>
                    <a:pt x="1" y="1"/>
                  </a:lnTo>
                  <a:cubicBezTo>
                    <a:pt x="1" y="1"/>
                    <a:pt x="7553" y="28272"/>
                    <a:pt x="12213" y="37845"/>
                  </a:cubicBezTo>
                  <a:cubicBezTo>
                    <a:pt x="16874" y="47391"/>
                    <a:pt x="23415" y="47643"/>
                    <a:pt x="23415" y="47643"/>
                  </a:cubicBezTo>
                  <a:cubicBezTo>
                    <a:pt x="23415" y="47643"/>
                    <a:pt x="25437" y="34926"/>
                    <a:pt x="23780" y="25829"/>
                  </a:cubicBezTo>
                  <a:cubicBezTo>
                    <a:pt x="22152" y="16761"/>
                    <a:pt x="12382" y="3229"/>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6"/>
            <p:cNvSpPr/>
            <p:nvPr/>
          </p:nvSpPr>
          <p:spPr>
            <a:xfrm>
              <a:off x="1458127" y="299352"/>
              <a:ext cx="392743" cy="799121"/>
            </a:xfrm>
            <a:custGeom>
              <a:avLst/>
              <a:gdLst/>
              <a:ahLst/>
              <a:cxnLst/>
              <a:rect l="l" t="t" r="r" b="b"/>
              <a:pathLst>
                <a:path w="23388" h="47588" fill="none" extrusionOk="0">
                  <a:moveTo>
                    <a:pt x="1" y="1"/>
                  </a:moveTo>
                  <a:cubicBezTo>
                    <a:pt x="11933" y="13140"/>
                    <a:pt x="16986" y="23555"/>
                    <a:pt x="19344" y="34083"/>
                  </a:cubicBezTo>
                  <a:cubicBezTo>
                    <a:pt x="21675" y="44611"/>
                    <a:pt x="23387" y="47587"/>
                    <a:pt x="23387" y="4758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6"/>
            <p:cNvSpPr/>
            <p:nvPr/>
          </p:nvSpPr>
          <p:spPr>
            <a:xfrm>
              <a:off x="1485482" y="355456"/>
              <a:ext cx="150410" cy="172090"/>
            </a:xfrm>
            <a:custGeom>
              <a:avLst/>
              <a:gdLst/>
              <a:ahLst/>
              <a:cxnLst/>
              <a:rect l="l" t="t" r="r" b="b"/>
              <a:pathLst>
                <a:path w="8957" h="10248" fill="none" extrusionOk="0">
                  <a:moveTo>
                    <a:pt x="0" y="2668"/>
                  </a:moveTo>
                  <a:cubicBezTo>
                    <a:pt x="5166" y="5868"/>
                    <a:pt x="8956" y="10248"/>
                    <a:pt x="8956" y="10248"/>
                  </a:cubicBezTo>
                  <a:cubicBezTo>
                    <a:pt x="8956" y="10248"/>
                    <a:pt x="8367" y="4577"/>
                    <a:pt x="5896"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6"/>
            <p:cNvSpPr/>
            <p:nvPr/>
          </p:nvSpPr>
          <p:spPr>
            <a:xfrm>
              <a:off x="1519890" y="419100"/>
              <a:ext cx="185305" cy="221594"/>
            </a:xfrm>
            <a:custGeom>
              <a:avLst/>
              <a:gdLst/>
              <a:ahLst/>
              <a:cxnLst/>
              <a:rect l="l" t="t" r="r" b="b"/>
              <a:pathLst>
                <a:path w="11035" h="13196" fill="none" extrusionOk="0">
                  <a:moveTo>
                    <a:pt x="1" y="5896"/>
                  </a:moveTo>
                  <a:cubicBezTo>
                    <a:pt x="5195" y="8002"/>
                    <a:pt x="10809" y="13196"/>
                    <a:pt x="10809" y="13196"/>
                  </a:cubicBezTo>
                  <a:cubicBezTo>
                    <a:pt x="10809" y="13196"/>
                    <a:pt x="11034" y="3594"/>
                    <a:pt x="8816"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6"/>
            <p:cNvSpPr/>
            <p:nvPr/>
          </p:nvSpPr>
          <p:spPr>
            <a:xfrm>
              <a:off x="1555255" y="529897"/>
              <a:ext cx="223945" cy="210746"/>
            </a:xfrm>
            <a:custGeom>
              <a:avLst/>
              <a:gdLst/>
              <a:ahLst/>
              <a:cxnLst/>
              <a:rect l="l" t="t" r="r" b="b"/>
              <a:pathLst>
                <a:path w="13336" h="12550" fill="none" extrusionOk="0">
                  <a:moveTo>
                    <a:pt x="0" y="6345"/>
                  </a:moveTo>
                  <a:cubicBezTo>
                    <a:pt x="7019" y="10107"/>
                    <a:pt x="11230" y="12549"/>
                    <a:pt x="11230" y="12549"/>
                  </a:cubicBezTo>
                  <a:cubicBezTo>
                    <a:pt x="11230" y="12549"/>
                    <a:pt x="13336" y="4829"/>
                    <a:pt x="1246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6"/>
            <p:cNvSpPr/>
            <p:nvPr/>
          </p:nvSpPr>
          <p:spPr>
            <a:xfrm>
              <a:off x="1584961" y="614749"/>
              <a:ext cx="238084" cy="216875"/>
            </a:xfrm>
            <a:custGeom>
              <a:avLst/>
              <a:gdLst/>
              <a:ahLst/>
              <a:cxnLst/>
              <a:rect l="l" t="t" r="r" b="b"/>
              <a:pathLst>
                <a:path w="14178" h="12915" fill="none" extrusionOk="0">
                  <a:moveTo>
                    <a:pt x="0" y="6738"/>
                  </a:moveTo>
                  <a:cubicBezTo>
                    <a:pt x="4155" y="10613"/>
                    <a:pt x="11230" y="12915"/>
                    <a:pt x="11230" y="12915"/>
                  </a:cubicBezTo>
                  <a:cubicBezTo>
                    <a:pt x="11230" y="12915"/>
                    <a:pt x="14178" y="5194"/>
                    <a:pt x="137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6"/>
            <p:cNvSpPr/>
            <p:nvPr/>
          </p:nvSpPr>
          <p:spPr>
            <a:xfrm>
              <a:off x="1620779" y="753825"/>
              <a:ext cx="240452" cy="203206"/>
            </a:xfrm>
            <a:custGeom>
              <a:avLst/>
              <a:gdLst/>
              <a:ahLst/>
              <a:cxnLst/>
              <a:rect l="l" t="t" r="r" b="b"/>
              <a:pathLst>
                <a:path w="14319" h="12101" fill="none" extrusionOk="0">
                  <a:moveTo>
                    <a:pt x="1" y="4633"/>
                  </a:moveTo>
                  <a:cubicBezTo>
                    <a:pt x="3426" y="9378"/>
                    <a:pt x="10866" y="12101"/>
                    <a:pt x="10866" y="12101"/>
                  </a:cubicBezTo>
                  <a:cubicBezTo>
                    <a:pt x="10866" y="12101"/>
                    <a:pt x="13673" y="4886"/>
                    <a:pt x="14319"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46"/>
            <p:cNvSpPr/>
            <p:nvPr/>
          </p:nvSpPr>
          <p:spPr>
            <a:xfrm>
              <a:off x="1679721" y="871691"/>
              <a:ext cx="189050" cy="162182"/>
            </a:xfrm>
            <a:custGeom>
              <a:avLst/>
              <a:gdLst/>
              <a:ahLst/>
              <a:cxnLst/>
              <a:rect l="l" t="t" r="r" b="b"/>
              <a:pathLst>
                <a:path w="11258" h="9658" fill="none" extrusionOk="0">
                  <a:moveTo>
                    <a:pt x="0" y="5559"/>
                  </a:moveTo>
                  <a:cubicBezTo>
                    <a:pt x="5222" y="9293"/>
                    <a:pt x="8731" y="9658"/>
                    <a:pt x="8731" y="9658"/>
                  </a:cubicBezTo>
                  <a:cubicBezTo>
                    <a:pt x="8731" y="9658"/>
                    <a:pt x="10584" y="4913"/>
                    <a:pt x="112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46"/>
            <p:cNvSpPr/>
            <p:nvPr/>
          </p:nvSpPr>
          <p:spPr>
            <a:xfrm>
              <a:off x="1707999" y="459167"/>
              <a:ext cx="165020" cy="536991"/>
            </a:xfrm>
            <a:custGeom>
              <a:avLst/>
              <a:gdLst/>
              <a:ahLst/>
              <a:cxnLst/>
              <a:rect l="l" t="t" r="r" b="b"/>
              <a:pathLst>
                <a:path w="9827" h="31978" extrusionOk="0">
                  <a:moveTo>
                    <a:pt x="1" y="1"/>
                  </a:moveTo>
                  <a:cubicBezTo>
                    <a:pt x="2275" y="13757"/>
                    <a:pt x="2836" y="27374"/>
                    <a:pt x="9209" y="31978"/>
                  </a:cubicBezTo>
                  <a:cubicBezTo>
                    <a:pt x="9602" y="27486"/>
                    <a:pt x="9827" y="21338"/>
                    <a:pt x="8900" y="16284"/>
                  </a:cubicBezTo>
                  <a:cubicBezTo>
                    <a:pt x="8030" y="11399"/>
                    <a:pt x="4773" y="5195"/>
                    <a:pt x="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6"/>
            <p:cNvSpPr/>
            <p:nvPr/>
          </p:nvSpPr>
          <p:spPr>
            <a:xfrm>
              <a:off x="1797571" y="81520"/>
              <a:ext cx="450711" cy="852891"/>
            </a:xfrm>
            <a:custGeom>
              <a:avLst/>
              <a:gdLst/>
              <a:ahLst/>
              <a:cxnLst/>
              <a:rect l="l" t="t" r="r" b="b"/>
              <a:pathLst>
                <a:path w="26840" h="50790" extrusionOk="0">
                  <a:moveTo>
                    <a:pt x="26796" y="1"/>
                  </a:moveTo>
                  <a:cubicBezTo>
                    <a:pt x="23951" y="1"/>
                    <a:pt x="5657" y="13153"/>
                    <a:pt x="2836" y="31333"/>
                  </a:cubicBezTo>
                  <a:cubicBezTo>
                    <a:pt x="1" y="49610"/>
                    <a:pt x="5784" y="50789"/>
                    <a:pt x="5784" y="50789"/>
                  </a:cubicBezTo>
                  <a:cubicBezTo>
                    <a:pt x="5784" y="50789"/>
                    <a:pt x="16284" y="47336"/>
                    <a:pt x="19260" y="32400"/>
                  </a:cubicBezTo>
                  <a:cubicBezTo>
                    <a:pt x="22236" y="17436"/>
                    <a:pt x="26840" y="2"/>
                    <a:pt x="26840" y="2"/>
                  </a:cubicBezTo>
                  <a:cubicBezTo>
                    <a:pt x="26826" y="1"/>
                    <a:pt x="26811" y="1"/>
                    <a:pt x="26796"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6"/>
            <p:cNvSpPr/>
            <p:nvPr/>
          </p:nvSpPr>
          <p:spPr>
            <a:xfrm>
              <a:off x="2014916" y="81537"/>
              <a:ext cx="233365" cy="446009"/>
            </a:xfrm>
            <a:custGeom>
              <a:avLst/>
              <a:gdLst/>
              <a:ahLst/>
              <a:cxnLst/>
              <a:rect l="l" t="t" r="r" b="b"/>
              <a:pathLst>
                <a:path w="13897" h="26560" fill="none" extrusionOk="0">
                  <a:moveTo>
                    <a:pt x="13897" y="1"/>
                  </a:moveTo>
                  <a:cubicBezTo>
                    <a:pt x="6457" y="8339"/>
                    <a:pt x="0" y="26560"/>
                    <a:pt x="0" y="2656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6"/>
            <p:cNvSpPr/>
            <p:nvPr/>
          </p:nvSpPr>
          <p:spPr>
            <a:xfrm>
              <a:off x="2075251" y="140008"/>
              <a:ext cx="144281" cy="238571"/>
            </a:xfrm>
            <a:custGeom>
              <a:avLst/>
              <a:gdLst/>
              <a:ahLst/>
              <a:cxnLst/>
              <a:rect l="l" t="t" r="r" b="b"/>
              <a:pathLst>
                <a:path w="8592" h="14207" fill="none" extrusionOk="0">
                  <a:moveTo>
                    <a:pt x="4156" y="0"/>
                  </a:moveTo>
                  <a:cubicBezTo>
                    <a:pt x="927" y="5391"/>
                    <a:pt x="1" y="14206"/>
                    <a:pt x="169" y="13813"/>
                  </a:cubicBezTo>
                  <a:cubicBezTo>
                    <a:pt x="338" y="13420"/>
                    <a:pt x="5924" y="6907"/>
                    <a:pt x="8591" y="325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6"/>
            <p:cNvSpPr/>
            <p:nvPr/>
          </p:nvSpPr>
          <p:spPr>
            <a:xfrm>
              <a:off x="1997469" y="215440"/>
              <a:ext cx="187169" cy="280989"/>
            </a:xfrm>
            <a:custGeom>
              <a:avLst/>
              <a:gdLst/>
              <a:ahLst/>
              <a:cxnLst/>
              <a:rect l="l" t="t" r="r" b="b"/>
              <a:pathLst>
                <a:path w="11146" h="16733" fill="none" extrusionOk="0">
                  <a:moveTo>
                    <a:pt x="3734" y="0"/>
                  </a:moveTo>
                  <a:cubicBezTo>
                    <a:pt x="0" y="9602"/>
                    <a:pt x="1713" y="16733"/>
                    <a:pt x="1713" y="16733"/>
                  </a:cubicBezTo>
                  <a:cubicBezTo>
                    <a:pt x="1713" y="16733"/>
                    <a:pt x="9293" y="11230"/>
                    <a:pt x="11146" y="710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6"/>
            <p:cNvSpPr/>
            <p:nvPr/>
          </p:nvSpPr>
          <p:spPr>
            <a:xfrm>
              <a:off x="1917318" y="299352"/>
              <a:ext cx="237631" cy="360669"/>
            </a:xfrm>
            <a:custGeom>
              <a:avLst/>
              <a:gdLst/>
              <a:ahLst/>
              <a:cxnLst/>
              <a:rect l="l" t="t" r="r" b="b"/>
              <a:pathLst>
                <a:path w="14151" h="21478" fill="none" extrusionOk="0">
                  <a:moveTo>
                    <a:pt x="4128" y="1"/>
                  </a:moveTo>
                  <a:cubicBezTo>
                    <a:pt x="1" y="10753"/>
                    <a:pt x="2555" y="21478"/>
                    <a:pt x="2555" y="21478"/>
                  </a:cubicBezTo>
                  <a:cubicBezTo>
                    <a:pt x="2555" y="21478"/>
                    <a:pt x="11988" y="14234"/>
                    <a:pt x="14150" y="982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6"/>
            <p:cNvSpPr/>
            <p:nvPr/>
          </p:nvSpPr>
          <p:spPr>
            <a:xfrm>
              <a:off x="1858863" y="454935"/>
              <a:ext cx="266379" cy="320115"/>
            </a:xfrm>
            <a:custGeom>
              <a:avLst/>
              <a:gdLst/>
              <a:ahLst/>
              <a:cxnLst/>
              <a:rect l="l" t="t" r="r" b="b"/>
              <a:pathLst>
                <a:path w="15863" h="19063" fill="none" extrusionOk="0">
                  <a:moveTo>
                    <a:pt x="1966" y="0"/>
                  </a:moveTo>
                  <a:cubicBezTo>
                    <a:pt x="0" y="10247"/>
                    <a:pt x="3678" y="19063"/>
                    <a:pt x="3678" y="19063"/>
                  </a:cubicBezTo>
                  <a:cubicBezTo>
                    <a:pt x="3678" y="19063"/>
                    <a:pt x="12774" y="14206"/>
                    <a:pt x="15863" y="884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6"/>
            <p:cNvSpPr/>
            <p:nvPr/>
          </p:nvSpPr>
          <p:spPr>
            <a:xfrm>
              <a:off x="1832465" y="636428"/>
              <a:ext cx="262131" cy="235280"/>
            </a:xfrm>
            <a:custGeom>
              <a:avLst/>
              <a:gdLst/>
              <a:ahLst/>
              <a:cxnLst/>
              <a:rect l="l" t="t" r="r" b="b"/>
              <a:pathLst>
                <a:path w="15610" h="14011" fill="none" extrusionOk="0">
                  <a:moveTo>
                    <a:pt x="506" y="1"/>
                  </a:moveTo>
                  <a:cubicBezTo>
                    <a:pt x="0" y="8395"/>
                    <a:pt x="3678" y="14010"/>
                    <a:pt x="3678" y="14010"/>
                  </a:cubicBezTo>
                  <a:cubicBezTo>
                    <a:pt x="3678" y="14010"/>
                    <a:pt x="11370" y="11090"/>
                    <a:pt x="15610" y="474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6"/>
            <p:cNvSpPr/>
            <p:nvPr/>
          </p:nvSpPr>
          <p:spPr>
            <a:xfrm>
              <a:off x="1250236" y="1689167"/>
              <a:ext cx="125877" cy="757157"/>
            </a:xfrm>
            <a:custGeom>
              <a:avLst/>
              <a:gdLst/>
              <a:ahLst/>
              <a:cxnLst/>
              <a:rect l="l" t="t" r="r" b="b"/>
              <a:pathLst>
                <a:path w="7496" h="45089" extrusionOk="0">
                  <a:moveTo>
                    <a:pt x="0" y="1"/>
                  </a:moveTo>
                  <a:cubicBezTo>
                    <a:pt x="1" y="6"/>
                    <a:pt x="4660" y="20974"/>
                    <a:pt x="4071" y="31473"/>
                  </a:cubicBezTo>
                  <a:cubicBezTo>
                    <a:pt x="3453" y="41973"/>
                    <a:pt x="2892" y="45089"/>
                    <a:pt x="2892" y="45089"/>
                  </a:cubicBezTo>
                  <a:lnTo>
                    <a:pt x="5475" y="40260"/>
                  </a:lnTo>
                  <a:cubicBezTo>
                    <a:pt x="7496" y="26842"/>
                    <a:pt x="2" y="7"/>
                    <a:pt x="0"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6"/>
            <p:cNvSpPr/>
            <p:nvPr/>
          </p:nvSpPr>
          <p:spPr>
            <a:xfrm>
              <a:off x="1275777" y="527529"/>
              <a:ext cx="739155" cy="1959284"/>
            </a:xfrm>
            <a:custGeom>
              <a:avLst/>
              <a:gdLst/>
              <a:ahLst/>
              <a:cxnLst/>
              <a:rect l="l" t="t" r="r" b="b"/>
              <a:pathLst>
                <a:path w="44017" h="120471" extrusionOk="0">
                  <a:moveTo>
                    <a:pt x="44016" y="1"/>
                  </a:moveTo>
                  <a:lnTo>
                    <a:pt x="44016" y="1"/>
                  </a:lnTo>
                  <a:cubicBezTo>
                    <a:pt x="44015" y="3"/>
                    <a:pt x="36885" y="12046"/>
                    <a:pt x="34639" y="31023"/>
                  </a:cubicBezTo>
                  <a:cubicBezTo>
                    <a:pt x="32393" y="50002"/>
                    <a:pt x="26722" y="68335"/>
                    <a:pt x="21416" y="79284"/>
                  </a:cubicBezTo>
                  <a:cubicBezTo>
                    <a:pt x="7435" y="108117"/>
                    <a:pt x="3055" y="107302"/>
                    <a:pt x="1343" y="114293"/>
                  </a:cubicBezTo>
                  <a:cubicBezTo>
                    <a:pt x="0" y="119936"/>
                    <a:pt x="2770" y="120471"/>
                    <a:pt x="3868" y="120471"/>
                  </a:cubicBezTo>
                  <a:cubicBezTo>
                    <a:pt x="4125" y="120471"/>
                    <a:pt x="4291" y="120441"/>
                    <a:pt x="4291" y="120441"/>
                  </a:cubicBezTo>
                  <a:cubicBezTo>
                    <a:pt x="25711" y="100958"/>
                    <a:pt x="33628" y="56852"/>
                    <a:pt x="34864" y="38295"/>
                  </a:cubicBezTo>
                  <a:cubicBezTo>
                    <a:pt x="36099" y="19710"/>
                    <a:pt x="44015" y="3"/>
                    <a:pt x="44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6"/>
            <p:cNvSpPr/>
            <p:nvPr/>
          </p:nvSpPr>
          <p:spPr>
            <a:xfrm>
              <a:off x="1052689" y="1211135"/>
              <a:ext cx="291367" cy="588376"/>
            </a:xfrm>
            <a:custGeom>
              <a:avLst/>
              <a:gdLst/>
              <a:ahLst/>
              <a:cxnLst/>
              <a:rect l="l" t="t" r="r" b="b"/>
              <a:pathLst>
                <a:path w="17351" h="35038" extrusionOk="0">
                  <a:moveTo>
                    <a:pt x="1" y="0"/>
                  </a:moveTo>
                  <a:lnTo>
                    <a:pt x="13392" y="35037"/>
                  </a:lnTo>
                  <a:cubicBezTo>
                    <a:pt x="17351" y="21927"/>
                    <a:pt x="2" y="2"/>
                    <a:pt x="1"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6"/>
            <p:cNvSpPr/>
            <p:nvPr/>
          </p:nvSpPr>
          <p:spPr>
            <a:xfrm>
              <a:off x="1321419" y="1307641"/>
              <a:ext cx="200855" cy="778030"/>
            </a:xfrm>
            <a:custGeom>
              <a:avLst/>
              <a:gdLst/>
              <a:ahLst/>
              <a:cxnLst/>
              <a:rect l="l" t="t" r="r" b="b"/>
              <a:pathLst>
                <a:path w="11961" h="46332" extrusionOk="0">
                  <a:moveTo>
                    <a:pt x="5682" y="1"/>
                  </a:moveTo>
                  <a:cubicBezTo>
                    <a:pt x="5660" y="1"/>
                    <a:pt x="5637" y="3"/>
                    <a:pt x="5615" y="8"/>
                  </a:cubicBezTo>
                  <a:cubicBezTo>
                    <a:pt x="4492" y="289"/>
                    <a:pt x="0" y="10228"/>
                    <a:pt x="702" y="21149"/>
                  </a:cubicBezTo>
                  <a:cubicBezTo>
                    <a:pt x="1404" y="32042"/>
                    <a:pt x="393" y="44254"/>
                    <a:pt x="393" y="44254"/>
                  </a:cubicBezTo>
                  <a:lnTo>
                    <a:pt x="702" y="46332"/>
                  </a:lnTo>
                  <a:cubicBezTo>
                    <a:pt x="11960" y="31256"/>
                    <a:pt x="11286" y="21458"/>
                    <a:pt x="9518" y="13625"/>
                  </a:cubicBezTo>
                  <a:cubicBezTo>
                    <a:pt x="7785" y="5950"/>
                    <a:pt x="6753" y="1"/>
                    <a:pt x="56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6"/>
            <p:cNvSpPr/>
            <p:nvPr/>
          </p:nvSpPr>
          <p:spPr>
            <a:xfrm>
              <a:off x="1333208" y="1308246"/>
              <a:ext cx="82518" cy="777896"/>
            </a:xfrm>
            <a:custGeom>
              <a:avLst/>
              <a:gdLst/>
              <a:ahLst/>
              <a:cxnLst/>
              <a:rect l="l" t="t" r="r" b="b"/>
              <a:pathLst>
                <a:path w="4914" h="46324" fill="none" extrusionOk="0">
                  <a:moveTo>
                    <a:pt x="4913" y="1"/>
                  </a:moveTo>
                  <a:cubicBezTo>
                    <a:pt x="2022" y="11034"/>
                    <a:pt x="3257" y="36357"/>
                    <a:pt x="0" y="4632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6"/>
            <p:cNvSpPr/>
            <p:nvPr/>
          </p:nvSpPr>
          <p:spPr>
            <a:xfrm>
              <a:off x="1355357" y="1368598"/>
              <a:ext cx="87707" cy="249402"/>
            </a:xfrm>
            <a:custGeom>
              <a:avLst/>
              <a:gdLst/>
              <a:ahLst/>
              <a:cxnLst/>
              <a:rect l="l" t="t" r="r" b="b"/>
              <a:pathLst>
                <a:path w="5223" h="14852" fill="none" extrusionOk="0">
                  <a:moveTo>
                    <a:pt x="394" y="3116"/>
                  </a:moveTo>
                  <a:cubicBezTo>
                    <a:pt x="1" y="11342"/>
                    <a:pt x="1517" y="14852"/>
                    <a:pt x="1517" y="14852"/>
                  </a:cubicBezTo>
                  <a:cubicBezTo>
                    <a:pt x="1517" y="14852"/>
                    <a:pt x="5026" y="5952"/>
                    <a:pt x="5223"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6"/>
            <p:cNvSpPr/>
            <p:nvPr/>
          </p:nvSpPr>
          <p:spPr>
            <a:xfrm>
              <a:off x="1334148" y="1477497"/>
              <a:ext cx="133903" cy="294188"/>
            </a:xfrm>
            <a:custGeom>
              <a:avLst/>
              <a:gdLst/>
              <a:ahLst/>
              <a:cxnLst/>
              <a:rect l="l" t="t" r="r" b="b"/>
              <a:pathLst>
                <a:path w="7974" h="17519" fill="none" extrusionOk="0">
                  <a:moveTo>
                    <a:pt x="0" y="5475"/>
                  </a:moveTo>
                  <a:cubicBezTo>
                    <a:pt x="365" y="12606"/>
                    <a:pt x="2331" y="17519"/>
                    <a:pt x="2331" y="17519"/>
                  </a:cubicBezTo>
                  <a:cubicBezTo>
                    <a:pt x="2331" y="17519"/>
                    <a:pt x="7356" y="6289"/>
                    <a:pt x="7974"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6"/>
            <p:cNvSpPr/>
            <p:nvPr/>
          </p:nvSpPr>
          <p:spPr>
            <a:xfrm>
              <a:off x="1336029" y="1585456"/>
              <a:ext cx="154659" cy="294675"/>
            </a:xfrm>
            <a:custGeom>
              <a:avLst/>
              <a:gdLst/>
              <a:ahLst/>
              <a:cxnLst/>
              <a:rect l="l" t="t" r="r" b="b"/>
              <a:pathLst>
                <a:path w="9210" h="17548" fill="none" extrusionOk="0">
                  <a:moveTo>
                    <a:pt x="1" y="9602"/>
                  </a:moveTo>
                  <a:cubicBezTo>
                    <a:pt x="29" y="14178"/>
                    <a:pt x="1769" y="17547"/>
                    <a:pt x="1769" y="17547"/>
                  </a:cubicBezTo>
                  <a:cubicBezTo>
                    <a:pt x="1769" y="17547"/>
                    <a:pt x="8816" y="9546"/>
                    <a:pt x="9209"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6"/>
            <p:cNvSpPr/>
            <p:nvPr/>
          </p:nvSpPr>
          <p:spPr>
            <a:xfrm>
              <a:off x="1335088" y="1696724"/>
              <a:ext cx="162199" cy="280519"/>
            </a:xfrm>
            <a:custGeom>
              <a:avLst/>
              <a:gdLst/>
              <a:ahLst/>
              <a:cxnLst/>
              <a:rect l="l" t="t" r="r" b="b"/>
              <a:pathLst>
                <a:path w="9659" h="16705" fill="none" extrusionOk="0">
                  <a:moveTo>
                    <a:pt x="57" y="10921"/>
                  </a:moveTo>
                  <a:cubicBezTo>
                    <a:pt x="1" y="13504"/>
                    <a:pt x="1208" y="16705"/>
                    <a:pt x="1208" y="16705"/>
                  </a:cubicBezTo>
                  <a:cubicBezTo>
                    <a:pt x="1208" y="16705"/>
                    <a:pt x="8339" y="10781"/>
                    <a:pt x="96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46"/>
            <p:cNvSpPr/>
            <p:nvPr/>
          </p:nvSpPr>
          <p:spPr>
            <a:xfrm>
              <a:off x="1956444" y="299352"/>
              <a:ext cx="1461485" cy="1144728"/>
            </a:xfrm>
            <a:custGeom>
              <a:avLst/>
              <a:gdLst/>
              <a:ahLst/>
              <a:cxnLst/>
              <a:rect l="l" t="t" r="r" b="b"/>
              <a:pathLst>
                <a:path w="87032" h="68169" extrusionOk="0">
                  <a:moveTo>
                    <a:pt x="83579" y="1"/>
                  </a:moveTo>
                  <a:lnTo>
                    <a:pt x="83579" y="1"/>
                  </a:lnTo>
                  <a:cubicBezTo>
                    <a:pt x="82119" y="225"/>
                    <a:pt x="76055" y="12550"/>
                    <a:pt x="54101" y="19372"/>
                  </a:cubicBezTo>
                  <a:cubicBezTo>
                    <a:pt x="32118" y="26250"/>
                    <a:pt x="15077" y="37565"/>
                    <a:pt x="7525" y="50872"/>
                  </a:cubicBezTo>
                  <a:cubicBezTo>
                    <a:pt x="1" y="64207"/>
                    <a:pt x="394" y="67436"/>
                    <a:pt x="11596" y="68026"/>
                  </a:cubicBezTo>
                  <a:cubicBezTo>
                    <a:pt x="13052" y="68102"/>
                    <a:pt x="14682" y="68169"/>
                    <a:pt x="16464" y="68169"/>
                  </a:cubicBezTo>
                  <a:cubicBezTo>
                    <a:pt x="28391" y="68169"/>
                    <a:pt x="47104" y="65182"/>
                    <a:pt x="65667" y="42197"/>
                  </a:cubicBezTo>
                  <a:cubicBezTo>
                    <a:pt x="87032" y="15723"/>
                    <a:pt x="83579" y="1"/>
                    <a:pt x="83579"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46"/>
            <p:cNvSpPr/>
            <p:nvPr/>
          </p:nvSpPr>
          <p:spPr>
            <a:xfrm>
              <a:off x="2063463" y="1054612"/>
              <a:ext cx="437042" cy="365388"/>
            </a:xfrm>
            <a:custGeom>
              <a:avLst/>
              <a:gdLst/>
              <a:ahLst/>
              <a:cxnLst/>
              <a:rect l="l" t="t" r="r" b="b"/>
              <a:pathLst>
                <a:path w="26026" h="21759" fill="none" extrusionOk="0">
                  <a:moveTo>
                    <a:pt x="5223" y="0"/>
                  </a:moveTo>
                  <a:cubicBezTo>
                    <a:pt x="1" y="8030"/>
                    <a:pt x="450" y="17407"/>
                    <a:pt x="450" y="17407"/>
                  </a:cubicBezTo>
                  <a:cubicBezTo>
                    <a:pt x="450" y="17407"/>
                    <a:pt x="10838" y="21758"/>
                    <a:pt x="26026" y="2105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6"/>
            <p:cNvSpPr/>
            <p:nvPr/>
          </p:nvSpPr>
          <p:spPr>
            <a:xfrm>
              <a:off x="2183681" y="900440"/>
              <a:ext cx="530391" cy="494103"/>
            </a:xfrm>
            <a:custGeom>
              <a:avLst/>
              <a:gdLst/>
              <a:ahLst/>
              <a:cxnLst/>
              <a:rect l="l" t="t" r="r" b="b"/>
              <a:pathLst>
                <a:path w="31585" h="29424" fill="none" extrusionOk="0">
                  <a:moveTo>
                    <a:pt x="7581" y="1"/>
                  </a:moveTo>
                  <a:cubicBezTo>
                    <a:pt x="618" y="8929"/>
                    <a:pt x="1" y="22657"/>
                    <a:pt x="1" y="22657"/>
                  </a:cubicBezTo>
                  <a:cubicBezTo>
                    <a:pt x="1" y="22657"/>
                    <a:pt x="19035" y="29423"/>
                    <a:pt x="31585" y="2470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6"/>
            <p:cNvSpPr/>
            <p:nvPr/>
          </p:nvSpPr>
          <p:spPr>
            <a:xfrm>
              <a:off x="3194925" y="299352"/>
              <a:ext cx="165490" cy="252240"/>
            </a:xfrm>
            <a:custGeom>
              <a:avLst/>
              <a:gdLst/>
              <a:ahLst/>
              <a:cxnLst/>
              <a:rect l="l" t="t" r="r" b="b"/>
              <a:pathLst>
                <a:path w="9855" h="15021" fill="none" extrusionOk="0">
                  <a:moveTo>
                    <a:pt x="3454" y="6570"/>
                  </a:moveTo>
                  <a:cubicBezTo>
                    <a:pt x="2022" y="11202"/>
                    <a:pt x="1" y="15021"/>
                    <a:pt x="1" y="15021"/>
                  </a:cubicBezTo>
                  <a:cubicBezTo>
                    <a:pt x="1" y="15021"/>
                    <a:pt x="8339" y="7665"/>
                    <a:pt x="985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6"/>
            <p:cNvSpPr/>
            <p:nvPr/>
          </p:nvSpPr>
          <p:spPr>
            <a:xfrm>
              <a:off x="3219912" y="449276"/>
              <a:ext cx="132963" cy="77800"/>
            </a:xfrm>
            <a:custGeom>
              <a:avLst/>
              <a:gdLst/>
              <a:ahLst/>
              <a:cxnLst/>
              <a:rect l="l" t="t" r="r" b="b"/>
              <a:pathLst>
                <a:path w="7918" h="4633" fill="none" extrusionOk="0">
                  <a:moveTo>
                    <a:pt x="7918" y="0"/>
                  </a:moveTo>
                  <a:cubicBezTo>
                    <a:pt x="4493" y="3482"/>
                    <a:pt x="1" y="4633"/>
                    <a:pt x="1" y="46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6"/>
            <p:cNvSpPr/>
            <p:nvPr/>
          </p:nvSpPr>
          <p:spPr>
            <a:xfrm>
              <a:off x="3139778" y="586471"/>
              <a:ext cx="173500" cy="43375"/>
            </a:xfrm>
            <a:custGeom>
              <a:avLst/>
              <a:gdLst/>
              <a:ahLst/>
              <a:cxnLst/>
              <a:rect l="l" t="t" r="r" b="b"/>
              <a:pathLst>
                <a:path w="10332" h="2583" fill="none" extrusionOk="0">
                  <a:moveTo>
                    <a:pt x="10331" y="0"/>
                  </a:moveTo>
                  <a:cubicBezTo>
                    <a:pt x="5110" y="2386"/>
                    <a:pt x="0" y="2583"/>
                    <a:pt x="0" y="258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6"/>
            <p:cNvSpPr/>
            <p:nvPr/>
          </p:nvSpPr>
          <p:spPr>
            <a:xfrm>
              <a:off x="1660040" y="586471"/>
              <a:ext cx="1512282" cy="1242544"/>
            </a:xfrm>
            <a:custGeom>
              <a:avLst/>
              <a:gdLst/>
              <a:ahLst/>
              <a:cxnLst/>
              <a:rect l="l" t="t" r="r" b="b"/>
              <a:pathLst>
                <a:path w="90057" h="73994" extrusionOk="0">
                  <a:moveTo>
                    <a:pt x="90056" y="0"/>
                  </a:moveTo>
                  <a:cubicBezTo>
                    <a:pt x="90055" y="1"/>
                    <a:pt x="76242" y="12775"/>
                    <a:pt x="54907" y="25099"/>
                  </a:cubicBezTo>
                  <a:cubicBezTo>
                    <a:pt x="33570" y="37424"/>
                    <a:pt x="16052" y="45650"/>
                    <a:pt x="5271" y="64039"/>
                  </a:cubicBezTo>
                  <a:cubicBezTo>
                    <a:pt x="747" y="71755"/>
                    <a:pt x="0" y="73994"/>
                    <a:pt x="657" y="73994"/>
                  </a:cubicBezTo>
                  <a:cubicBezTo>
                    <a:pt x="1565" y="73994"/>
                    <a:pt x="5159" y="69710"/>
                    <a:pt x="5159" y="69710"/>
                  </a:cubicBezTo>
                  <a:cubicBezTo>
                    <a:pt x="14536" y="51938"/>
                    <a:pt x="40055" y="35795"/>
                    <a:pt x="62992" y="21870"/>
                  </a:cubicBezTo>
                  <a:cubicBezTo>
                    <a:pt x="85984" y="7946"/>
                    <a:pt x="90056" y="1"/>
                    <a:pt x="900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6"/>
            <p:cNvSpPr/>
            <p:nvPr/>
          </p:nvSpPr>
          <p:spPr>
            <a:xfrm>
              <a:off x="2107778" y="402593"/>
              <a:ext cx="1230957" cy="1032017"/>
            </a:xfrm>
            <a:custGeom>
              <a:avLst/>
              <a:gdLst/>
              <a:ahLst/>
              <a:cxnLst/>
              <a:rect l="l" t="t" r="r" b="b"/>
              <a:pathLst>
                <a:path w="73304" h="61457" extrusionOk="0">
                  <a:moveTo>
                    <a:pt x="68671" y="1"/>
                  </a:moveTo>
                  <a:cubicBezTo>
                    <a:pt x="64320" y="4156"/>
                    <a:pt x="57048" y="9518"/>
                    <a:pt x="45089" y="13224"/>
                  </a:cubicBezTo>
                  <a:cubicBezTo>
                    <a:pt x="24482" y="19653"/>
                    <a:pt x="8170" y="30013"/>
                    <a:pt x="1" y="42281"/>
                  </a:cubicBezTo>
                  <a:cubicBezTo>
                    <a:pt x="3257" y="50227"/>
                    <a:pt x="8957" y="56937"/>
                    <a:pt x="16144" y="61457"/>
                  </a:cubicBezTo>
                  <a:cubicBezTo>
                    <a:pt x="27542" y="59800"/>
                    <a:pt x="42113" y="54045"/>
                    <a:pt x="56655" y="36077"/>
                  </a:cubicBezTo>
                  <a:cubicBezTo>
                    <a:pt x="66734" y="23584"/>
                    <a:pt x="71282" y="13505"/>
                    <a:pt x="73303" y="6318"/>
                  </a:cubicBezTo>
                  <a:cubicBezTo>
                    <a:pt x="71956" y="4044"/>
                    <a:pt x="70412" y="1938"/>
                    <a:pt x="6867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6"/>
            <p:cNvSpPr/>
            <p:nvPr/>
          </p:nvSpPr>
          <p:spPr>
            <a:xfrm>
              <a:off x="1666623" y="1624113"/>
              <a:ext cx="208277" cy="202602"/>
            </a:xfrm>
            <a:custGeom>
              <a:avLst/>
              <a:gdLst/>
              <a:ahLst/>
              <a:cxnLst/>
              <a:rect l="l" t="t" r="r" b="b"/>
              <a:pathLst>
                <a:path w="12403" h="12065" extrusionOk="0">
                  <a:moveTo>
                    <a:pt x="10466" y="1"/>
                  </a:moveTo>
                  <a:cubicBezTo>
                    <a:pt x="8950" y="1180"/>
                    <a:pt x="7406" y="2583"/>
                    <a:pt x="5862" y="4324"/>
                  </a:cubicBezTo>
                  <a:cubicBezTo>
                    <a:pt x="0" y="10859"/>
                    <a:pt x="617" y="12065"/>
                    <a:pt x="1872" y="12065"/>
                  </a:cubicBezTo>
                  <a:cubicBezTo>
                    <a:pt x="2606" y="12065"/>
                    <a:pt x="3559" y="11652"/>
                    <a:pt x="3559" y="11652"/>
                  </a:cubicBezTo>
                  <a:cubicBezTo>
                    <a:pt x="5244" y="7216"/>
                    <a:pt x="8641" y="3594"/>
                    <a:pt x="12403" y="1067"/>
                  </a:cubicBezTo>
                  <a:cubicBezTo>
                    <a:pt x="11729" y="759"/>
                    <a:pt x="11083" y="394"/>
                    <a:pt x="10466"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6"/>
            <p:cNvSpPr/>
            <p:nvPr/>
          </p:nvSpPr>
          <p:spPr>
            <a:xfrm>
              <a:off x="1903649" y="1486246"/>
              <a:ext cx="1245567" cy="710457"/>
            </a:xfrm>
            <a:custGeom>
              <a:avLst/>
              <a:gdLst/>
              <a:ahLst/>
              <a:cxnLst/>
              <a:rect l="l" t="t" r="r" b="b"/>
              <a:pathLst>
                <a:path w="74174" h="42308" extrusionOk="0">
                  <a:moveTo>
                    <a:pt x="21596" y="1"/>
                  </a:moveTo>
                  <a:cubicBezTo>
                    <a:pt x="14259" y="1"/>
                    <a:pt x="11286" y="5122"/>
                    <a:pt x="11286" y="5122"/>
                  </a:cubicBezTo>
                  <a:cubicBezTo>
                    <a:pt x="0" y="8154"/>
                    <a:pt x="1264" y="17896"/>
                    <a:pt x="26222" y="31092"/>
                  </a:cubicBezTo>
                  <a:cubicBezTo>
                    <a:pt x="44421" y="40724"/>
                    <a:pt x="60749" y="42307"/>
                    <a:pt x="68557" y="42307"/>
                  </a:cubicBezTo>
                  <a:cubicBezTo>
                    <a:pt x="71445" y="42307"/>
                    <a:pt x="73168" y="42091"/>
                    <a:pt x="73387" y="41985"/>
                  </a:cubicBezTo>
                  <a:cubicBezTo>
                    <a:pt x="74174" y="41591"/>
                    <a:pt x="68783" y="40665"/>
                    <a:pt x="62101" y="34404"/>
                  </a:cubicBezTo>
                  <a:cubicBezTo>
                    <a:pt x="55476" y="28116"/>
                    <a:pt x="46099" y="9418"/>
                    <a:pt x="31191" y="2427"/>
                  </a:cubicBezTo>
                  <a:cubicBezTo>
                    <a:pt x="27394" y="654"/>
                    <a:pt x="24217" y="1"/>
                    <a:pt x="215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6"/>
            <p:cNvSpPr/>
            <p:nvPr/>
          </p:nvSpPr>
          <p:spPr>
            <a:xfrm>
              <a:off x="2534912" y="1857478"/>
              <a:ext cx="601104" cy="337109"/>
            </a:xfrm>
            <a:custGeom>
              <a:avLst/>
              <a:gdLst/>
              <a:ahLst/>
              <a:cxnLst/>
              <a:rect l="l" t="t" r="r" b="b"/>
              <a:pathLst>
                <a:path w="35796" h="20075" fill="none" extrusionOk="0">
                  <a:moveTo>
                    <a:pt x="0" y="1"/>
                  </a:moveTo>
                  <a:cubicBezTo>
                    <a:pt x="4352" y="3510"/>
                    <a:pt x="27036" y="20074"/>
                    <a:pt x="35795" y="1990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6"/>
            <p:cNvSpPr/>
            <p:nvPr/>
          </p:nvSpPr>
          <p:spPr>
            <a:xfrm>
              <a:off x="2074311" y="1474189"/>
              <a:ext cx="396975" cy="391786"/>
            </a:xfrm>
            <a:custGeom>
              <a:avLst/>
              <a:gdLst/>
              <a:ahLst/>
              <a:cxnLst/>
              <a:rect l="l" t="t" r="r" b="b"/>
              <a:pathLst>
                <a:path w="23640" h="23331" fill="none" extrusionOk="0">
                  <a:moveTo>
                    <a:pt x="2471" y="23331"/>
                  </a:moveTo>
                  <a:cubicBezTo>
                    <a:pt x="2471" y="23331"/>
                    <a:pt x="0" y="8564"/>
                    <a:pt x="2162" y="5756"/>
                  </a:cubicBezTo>
                  <a:cubicBezTo>
                    <a:pt x="2162" y="5756"/>
                    <a:pt x="12185" y="1"/>
                    <a:pt x="23639" y="4549"/>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6"/>
            <p:cNvSpPr/>
            <p:nvPr/>
          </p:nvSpPr>
          <p:spPr>
            <a:xfrm>
              <a:off x="2162942" y="1590175"/>
              <a:ext cx="429972" cy="367739"/>
            </a:xfrm>
            <a:custGeom>
              <a:avLst/>
              <a:gdLst/>
              <a:ahLst/>
              <a:cxnLst/>
              <a:rect l="l" t="t" r="r" b="b"/>
              <a:pathLst>
                <a:path w="25605" h="21899" fill="none" extrusionOk="0">
                  <a:moveTo>
                    <a:pt x="5335" y="21899"/>
                  </a:moveTo>
                  <a:cubicBezTo>
                    <a:pt x="1" y="14908"/>
                    <a:pt x="197" y="309"/>
                    <a:pt x="197" y="309"/>
                  </a:cubicBezTo>
                  <a:cubicBezTo>
                    <a:pt x="197" y="309"/>
                    <a:pt x="19147" y="0"/>
                    <a:pt x="25605" y="300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6"/>
            <p:cNvSpPr/>
            <p:nvPr/>
          </p:nvSpPr>
          <p:spPr>
            <a:xfrm>
              <a:off x="2283159" y="1670779"/>
              <a:ext cx="423843" cy="367286"/>
            </a:xfrm>
            <a:custGeom>
              <a:avLst/>
              <a:gdLst/>
              <a:ahLst/>
              <a:cxnLst/>
              <a:rect l="l" t="t" r="r" b="b"/>
              <a:pathLst>
                <a:path w="25240" h="21872" fill="none" extrusionOk="0">
                  <a:moveTo>
                    <a:pt x="25240" y="5335"/>
                  </a:moveTo>
                  <a:cubicBezTo>
                    <a:pt x="10978" y="1489"/>
                    <a:pt x="1" y="1"/>
                    <a:pt x="1" y="1"/>
                  </a:cubicBezTo>
                  <a:cubicBezTo>
                    <a:pt x="1" y="1"/>
                    <a:pt x="281" y="14853"/>
                    <a:pt x="7019" y="2187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6"/>
            <p:cNvSpPr/>
            <p:nvPr/>
          </p:nvSpPr>
          <p:spPr>
            <a:xfrm>
              <a:off x="2385459" y="1755648"/>
              <a:ext cx="411114" cy="335212"/>
            </a:xfrm>
            <a:custGeom>
              <a:avLst/>
              <a:gdLst/>
              <a:ahLst/>
              <a:cxnLst/>
              <a:rect l="l" t="t" r="r" b="b"/>
              <a:pathLst>
                <a:path w="24482" h="19962" fill="none" extrusionOk="0">
                  <a:moveTo>
                    <a:pt x="24482" y="7103"/>
                  </a:moveTo>
                  <a:cubicBezTo>
                    <a:pt x="15133" y="2836"/>
                    <a:pt x="1" y="0"/>
                    <a:pt x="1" y="0"/>
                  </a:cubicBezTo>
                  <a:cubicBezTo>
                    <a:pt x="1" y="0"/>
                    <a:pt x="1657" y="13336"/>
                    <a:pt x="8227" y="199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6"/>
            <p:cNvSpPr/>
            <p:nvPr/>
          </p:nvSpPr>
          <p:spPr>
            <a:xfrm>
              <a:off x="2500488" y="1836269"/>
              <a:ext cx="376236" cy="300787"/>
            </a:xfrm>
            <a:custGeom>
              <a:avLst/>
              <a:gdLst/>
              <a:ahLst/>
              <a:cxnLst/>
              <a:rect l="l" t="t" r="r" b="b"/>
              <a:pathLst>
                <a:path w="22405" h="17912" fill="none" extrusionOk="0">
                  <a:moveTo>
                    <a:pt x="22404" y="8703"/>
                  </a:moveTo>
                  <a:cubicBezTo>
                    <a:pt x="12663" y="2752"/>
                    <a:pt x="1" y="0"/>
                    <a:pt x="1" y="0"/>
                  </a:cubicBezTo>
                  <a:cubicBezTo>
                    <a:pt x="1" y="0"/>
                    <a:pt x="4437" y="13981"/>
                    <a:pt x="9490" y="179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6"/>
            <p:cNvSpPr/>
            <p:nvPr/>
          </p:nvSpPr>
          <p:spPr>
            <a:xfrm>
              <a:off x="2622603" y="1923002"/>
              <a:ext cx="323894" cy="256018"/>
            </a:xfrm>
            <a:custGeom>
              <a:avLst/>
              <a:gdLst/>
              <a:ahLst/>
              <a:cxnLst/>
              <a:rect l="l" t="t" r="r" b="b"/>
              <a:pathLst>
                <a:path w="19288" h="15246" fill="none" extrusionOk="0">
                  <a:moveTo>
                    <a:pt x="13308" y="15246"/>
                  </a:moveTo>
                  <a:cubicBezTo>
                    <a:pt x="1011" y="4437"/>
                    <a:pt x="0" y="1"/>
                    <a:pt x="0" y="1"/>
                  </a:cubicBezTo>
                  <a:cubicBezTo>
                    <a:pt x="0" y="1"/>
                    <a:pt x="11511" y="5784"/>
                    <a:pt x="19287" y="8395"/>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6"/>
            <p:cNvSpPr/>
            <p:nvPr/>
          </p:nvSpPr>
          <p:spPr>
            <a:xfrm>
              <a:off x="2835213" y="2064446"/>
              <a:ext cx="174457" cy="131552"/>
            </a:xfrm>
            <a:custGeom>
              <a:avLst/>
              <a:gdLst/>
              <a:ahLst/>
              <a:cxnLst/>
              <a:rect l="l" t="t" r="r" b="b"/>
              <a:pathLst>
                <a:path w="10389" h="7834" fill="none" extrusionOk="0">
                  <a:moveTo>
                    <a:pt x="1" y="0"/>
                  </a:moveTo>
                  <a:cubicBezTo>
                    <a:pt x="3791" y="4296"/>
                    <a:pt x="10388" y="7833"/>
                    <a:pt x="10388" y="78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46"/>
            <p:cNvSpPr/>
            <p:nvPr/>
          </p:nvSpPr>
          <p:spPr>
            <a:xfrm>
              <a:off x="1783902" y="1550327"/>
              <a:ext cx="751028" cy="306698"/>
            </a:xfrm>
            <a:custGeom>
              <a:avLst/>
              <a:gdLst/>
              <a:ahLst/>
              <a:cxnLst/>
              <a:rect l="l" t="t" r="r" b="b"/>
              <a:pathLst>
                <a:path w="44724" h="18264" extrusionOk="0">
                  <a:moveTo>
                    <a:pt x="15200" y="0"/>
                  </a:moveTo>
                  <a:cubicBezTo>
                    <a:pt x="10974" y="0"/>
                    <a:pt x="5691" y="1684"/>
                    <a:pt x="1" y="7483"/>
                  </a:cubicBezTo>
                  <a:cubicBezTo>
                    <a:pt x="506" y="7876"/>
                    <a:pt x="955" y="8297"/>
                    <a:pt x="1376" y="8718"/>
                  </a:cubicBezTo>
                  <a:cubicBezTo>
                    <a:pt x="6226" y="3868"/>
                    <a:pt x="12895" y="1113"/>
                    <a:pt x="16811" y="1113"/>
                  </a:cubicBezTo>
                  <a:cubicBezTo>
                    <a:pt x="17406" y="1113"/>
                    <a:pt x="17937" y="1177"/>
                    <a:pt x="18389" y="1306"/>
                  </a:cubicBezTo>
                  <a:cubicBezTo>
                    <a:pt x="23134" y="2654"/>
                    <a:pt x="27879" y="6163"/>
                    <a:pt x="34392" y="11133"/>
                  </a:cubicBezTo>
                  <a:cubicBezTo>
                    <a:pt x="40877" y="16130"/>
                    <a:pt x="44723" y="18264"/>
                    <a:pt x="44723" y="18264"/>
                  </a:cubicBezTo>
                  <a:cubicBezTo>
                    <a:pt x="44723" y="18264"/>
                    <a:pt x="25717" y="2963"/>
                    <a:pt x="21141" y="1138"/>
                  </a:cubicBezTo>
                  <a:cubicBezTo>
                    <a:pt x="19559" y="517"/>
                    <a:pt x="17542" y="0"/>
                    <a:pt x="15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46"/>
            <p:cNvSpPr/>
            <p:nvPr/>
          </p:nvSpPr>
          <p:spPr>
            <a:xfrm>
              <a:off x="2660319" y="846234"/>
              <a:ext cx="1034821" cy="1262074"/>
            </a:xfrm>
            <a:custGeom>
              <a:avLst/>
              <a:gdLst/>
              <a:ahLst/>
              <a:cxnLst/>
              <a:rect l="l" t="t" r="r" b="b"/>
              <a:pathLst>
                <a:path w="61624" h="75157" extrusionOk="0">
                  <a:moveTo>
                    <a:pt x="14431" y="0"/>
                  </a:moveTo>
                  <a:lnTo>
                    <a:pt x="0" y="10360"/>
                  </a:lnTo>
                  <a:lnTo>
                    <a:pt x="47194" y="75156"/>
                  </a:lnTo>
                  <a:lnTo>
                    <a:pt x="61624" y="64797"/>
                  </a:lnTo>
                  <a:lnTo>
                    <a:pt x="144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46"/>
            <p:cNvSpPr/>
            <p:nvPr/>
          </p:nvSpPr>
          <p:spPr>
            <a:xfrm>
              <a:off x="2882836" y="1326163"/>
              <a:ext cx="669467" cy="782144"/>
            </a:xfrm>
            <a:custGeom>
              <a:avLst/>
              <a:gdLst/>
              <a:ahLst/>
              <a:cxnLst/>
              <a:rect l="l" t="t" r="r" b="b"/>
              <a:pathLst>
                <a:path w="39867" h="46577" extrusionOk="0">
                  <a:moveTo>
                    <a:pt x="0" y="0"/>
                  </a:moveTo>
                  <a:lnTo>
                    <a:pt x="33943" y="46576"/>
                  </a:lnTo>
                  <a:lnTo>
                    <a:pt x="39866" y="42281"/>
                  </a:lnTo>
                  <a:lnTo>
                    <a:pt x="50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46"/>
            <p:cNvSpPr/>
            <p:nvPr/>
          </p:nvSpPr>
          <p:spPr>
            <a:xfrm>
              <a:off x="2266182" y="379033"/>
              <a:ext cx="960346" cy="953277"/>
            </a:xfrm>
            <a:custGeom>
              <a:avLst/>
              <a:gdLst/>
              <a:ahLst/>
              <a:cxnLst/>
              <a:rect l="l" t="t" r="r" b="b"/>
              <a:pathLst>
                <a:path w="57189" h="56768" extrusionOk="0">
                  <a:moveTo>
                    <a:pt x="28581" y="0"/>
                  </a:moveTo>
                  <a:cubicBezTo>
                    <a:pt x="12803" y="0"/>
                    <a:pt x="1" y="12718"/>
                    <a:pt x="1" y="28384"/>
                  </a:cubicBezTo>
                  <a:cubicBezTo>
                    <a:pt x="1" y="44078"/>
                    <a:pt x="12803" y="56767"/>
                    <a:pt x="28581" y="56767"/>
                  </a:cubicBezTo>
                  <a:cubicBezTo>
                    <a:pt x="44387" y="56767"/>
                    <a:pt x="57189" y="44078"/>
                    <a:pt x="57189" y="28384"/>
                  </a:cubicBezTo>
                  <a:cubicBezTo>
                    <a:pt x="57189" y="12718"/>
                    <a:pt x="44387" y="0"/>
                    <a:pt x="285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46"/>
            <p:cNvSpPr/>
            <p:nvPr/>
          </p:nvSpPr>
          <p:spPr>
            <a:xfrm>
              <a:off x="2312597" y="934394"/>
              <a:ext cx="107304" cy="245271"/>
            </a:xfrm>
            <a:custGeom>
              <a:avLst/>
              <a:gdLst/>
              <a:ahLst/>
              <a:cxnLst/>
              <a:rect l="l" t="t" r="r" b="b"/>
              <a:pathLst>
                <a:path w="6390" h="14606" extrusionOk="0">
                  <a:moveTo>
                    <a:pt x="6389" y="0"/>
                  </a:moveTo>
                  <a:cubicBezTo>
                    <a:pt x="6389" y="0"/>
                    <a:pt x="774" y="4492"/>
                    <a:pt x="213" y="11146"/>
                  </a:cubicBezTo>
                  <a:cubicBezTo>
                    <a:pt x="0" y="13805"/>
                    <a:pt x="46" y="14606"/>
                    <a:pt x="178" y="14606"/>
                  </a:cubicBezTo>
                  <a:cubicBezTo>
                    <a:pt x="377" y="14606"/>
                    <a:pt x="774" y="12774"/>
                    <a:pt x="774" y="12774"/>
                  </a:cubicBezTo>
                  <a:cubicBezTo>
                    <a:pt x="915" y="6654"/>
                    <a:pt x="6389" y="1965"/>
                    <a:pt x="6389" y="1965"/>
                  </a:cubicBezTo>
                  <a:lnTo>
                    <a:pt x="6389"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46"/>
            <p:cNvSpPr/>
            <p:nvPr/>
          </p:nvSpPr>
          <p:spPr>
            <a:xfrm>
              <a:off x="2502453" y="1130044"/>
              <a:ext cx="186162" cy="195549"/>
            </a:xfrm>
            <a:custGeom>
              <a:avLst/>
              <a:gdLst/>
              <a:ahLst/>
              <a:cxnLst/>
              <a:rect l="l" t="t" r="r" b="b"/>
              <a:pathLst>
                <a:path w="11086" h="11645" extrusionOk="0">
                  <a:moveTo>
                    <a:pt x="10580" y="0"/>
                  </a:moveTo>
                  <a:cubicBezTo>
                    <a:pt x="10580" y="0"/>
                    <a:pt x="6510" y="7637"/>
                    <a:pt x="1933" y="10472"/>
                  </a:cubicBezTo>
                  <a:cubicBezTo>
                    <a:pt x="1933" y="10472"/>
                    <a:pt x="0" y="11645"/>
                    <a:pt x="872" y="11645"/>
                  </a:cubicBezTo>
                  <a:cubicBezTo>
                    <a:pt x="1160" y="11645"/>
                    <a:pt x="1756" y="11516"/>
                    <a:pt x="2832" y="11174"/>
                  </a:cubicBezTo>
                  <a:cubicBezTo>
                    <a:pt x="7183" y="9826"/>
                    <a:pt x="11086" y="1601"/>
                    <a:pt x="11086" y="1601"/>
                  </a:cubicBezTo>
                  <a:lnTo>
                    <a:pt x="10580"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46"/>
            <p:cNvSpPr/>
            <p:nvPr/>
          </p:nvSpPr>
          <p:spPr>
            <a:xfrm>
              <a:off x="2315686" y="673674"/>
              <a:ext cx="168328" cy="206984"/>
            </a:xfrm>
            <a:custGeom>
              <a:avLst/>
              <a:gdLst/>
              <a:ahLst/>
              <a:cxnLst/>
              <a:rect l="l" t="t" r="r" b="b"/>
              <a:pathLst>
                <a:path w="10024" h="12326" extrusionOk="0">
                  <a:moveTo>
                    <a:pt x="9209" y="1"/>
                  </a:moveTo>
                  <a:cubicBezTo>
                    <a:pt x="9209" y="1"/>
                    <a:pt x="5644" y="1152"/>
                    <a:pt x="2752" y="5784"/>
                  </a:cubicBezTo>
                  <a:cubicBezTo>
                    <a:pt x="1" y="10192"/>
                    <a:pt x="2190" y="12326"/>
                    <a:pt x="2190" y="12326"/>
                  </a:cubicBezTo>
                  <a:cubicBezTo>
                    <a:pt x="2106" y="5363"/>
                    <a:pt x="10023" y="1012"/>
                    <a:pt x="10023" y="1012"/>
                  </a:cubicBezTo>
                  <a:lnTo>
                    <a:pt x="9209"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46"/>
            <p:cNvSpPr/>
            <p:nvPr/>
          </p:nvSpPr>
          <p:spPr>
            <a:xfrm>
              <a:off x="2601377" y="889609"/>
              <a:ext cx="150881" cy="184818"/>
            </a:xfrm>
            <a:custGeom>
              <a:avLst/>
              <a:gdLst/>
              <a:ahLst/>
              <a:cxnLst/>
              <a:rect l="l" t="t" r="r" b="b"/>
              <a:pathLst>
                <a:path w="8985" h="11006" extrusionOk="0">
                  <a:moveTo>
                    <a:pt x="7749" y="0"/>
                  </a:moveTo>
                  <a:cubicBezTo>
                    <a:pt x="7749" y="0"/>
                    <a:pt x="5784" y="8142"/>
                    <a:pt x="1" y="10191"/>
                  </a:cubicBezTo>
                  <a:lnTo>
                    <a:pt x="1320" y="11005"/>
                  </a:lnTo>
                  <a:cubicBezTo>
                    <a:pt x="1320" y="11005"/>
                    <a:pt x="3089" y="10612"/>
                    <a:pt x="5532" y="7777"/>
                  </a:cubicBezTo>
                  <a:cubicBezTo>
                    <a:pt x="7974" y="4969"/>
                    <a:pt x="8985" y="1404"/>
                    <a:pt x="8985" y="1404"/>
                  </a:cubicBezTo>
                  <a:lnTo>
                    <a:pt x="7749"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46"/>
            <p:cNvSpPr/>
            <p:nvPr/>
          </p:nvSpPr>
          <p:spPr>
            <a:xfrm>
              <a:off x="2805994" y="825008"/>
              <a:ext cx="153702" cy="210779"/>
            </a:xfrm>
            <a:custGeom>
              <a:avLst/>
              <a:gdLst/>
              <a:ahLst/>
              <a:cxnLst/>
              <a:rect l="l" t="t" r="r" b="b"/>
              <a:pathLst>
                <a:path w="9153" h="12552" extrusionOk="0">
                  <a:moveTo>
                    <a:pt x="8142" y="1"/>
                  </a:moveTo>
                  <a:cubicBezTo>
                    <a:pt x="8142" y="1"/>
                    <a:pt x="0" y="5391"/>
                    <a:pt x="506" y="9687"/>
                  </a:cubicBezTo>
                  <a:cubicBezTo>
                    <a:pt x="793" y="12015"/>
                    <a:pt x="1047" y="12552"/>
                    <a:pt x="1221" y="12552"/>
                  </a:cubicBezTo>
                  <a:cubicBezTo>
                    <a:pt x="1370" y="12552"/>
                    <a:pt x="1460" y="12157"/>
                    <a:pt x="1460" y="12157"/>
                  </a:cubicBezTo>
                  <a:cubicBezTo>
                    <a:pt x="590" y="6374"/>
                    <a:pt x="9153" y="1068"/>
                    <a:pt x="9153" y="1068"/>
                  </a:cubicBezTo>
                  <a:lnTo>
                    <a:pt x="8142"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46"/>
            <p:cNvSpPr/>
            <p:nvPr/>
          </p:nvSpPr>
          <p:spPr>
            <a:xfrm>
              <a:off x="2516055" y="564775"/>
              <a:ext cx="187606" cy="163643"/>
            </a:xfrm>
            <a:custGeom>
              <a:avLst/>
              <a:gdLst/>
              <a:ahLst/>
              <a:cxnLst/>
              <a:rect l="l" t="t" r="r" b="b"/>
              <a:pathLst>
                <a:path w="11172" h="9745" extrusionOk="0">
                  <a:moveTo>
                    <a:pt x="10079" y="1"/>
                  </a:moveTo>
                  <a:cubicBezTo>
                    <a:pt x="10079" y="1"/>
                    <a:pt x="6738" y="7862"/>
                    <a:pt x="0" y="8620"/>
                  </a:cubicBezTo>
                  <a:lnTo>
                    <a:pt x="843" y="9743"/>
                  </a:lnTo>
                  <a:cubicBezTo>
                    <a:pt x="889" y="9744"/>
                    <a:pt x="936" y="9745"/>
                    <a:pt x="983" y="9745"/>
                  </a:cubicBezTo>
                  <a:cubicBezTo>
                    <a:pt x="5616" y="9745"/>
                    <a:pt x="11172" y="2939"/>
                    <a:pt x="10949" y="1994"/>
                  </a:cubicBezTo>
                  <a:cubicBezTo>
                    <a:pt x="10697" y="1039"/>
                    <a:pt x="10079" y="1"/>
                    <a:pt x="10079" y="1"/>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46"/>
            <p:cNvSpPr/>
            <p:nvPr/>
          </p:nvSpPr>
          <p:spPr>
            <a:xfrm>
              <a:off x="2788546" y="551576"/>
              <a:ext cx="178689" cy="164550"/>
            </a:xfrm>
            <a:custGeom>
              <a:avLst/>
              <a:gdLst/>
              <a:ahLst/>
              <a:cxnLst/>
              <a:rect l="l" t="t" r="r" b="b"/>
              <a:pathLst>
                <a:path w="10641" h="9799" extrusionOk="0">
                  <a:moveTo>
                    <a:pt x="9827" y="1"/>
                  </a:moveTo>
                  <a:cubicBezTo>
                    <a:pt x="9827" y="1"/>
                    <a:pt x="6121" y="337"/>
                    <a:pt x="3004" y="4071"/>
                  </a:cubicBezTo>
                  <a:cubicBezTo>
                    <a:pt x="0" y="7665"/>
                    <a:pt x="1039" y="9462"/>
                    <a:pt x="1039" y="9462"/>
                  </a:cubicBezTo>
                  <a:lnTo>
                    <a:pt x="1825" y="9799"/>
                  </a:lnTo>
                  <a:cubicBezTo>
                    <a:pt x="1769" y="3145"/>
                    <a:pt x="10641" y="787"/>
                    <a:pt x="10641" y="787"/>
                  </a:cubicBezTo>
                  <a:lnTo>
                    <a:pt x="9827"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46"/>
            <p:cNvSpPr/>
            <p:nvPr/>
          </p:nvSpPr>
          <p:spPr>
            <a:xfrm>
              <a:off x="3079896" y="757603"/>
              <a:ext cx="138622" cy="213097"/>
            </a:xfrm>
            <a:custGeom>
              <a:avLst/>
              <a:gdLst/>
              <a:ahLst/>
              <a:cxnLst/>
              <a:rect l="l" t="t" r="r" b="b"/>
              <a:pathLst>
                <a:path w="8255" h="12690" extrusionOk="0">
                  <a:moveTo>
                    <a:pt x="6795" y="0"/>
                  </a:moveTo>
                  <a:cubicBezTo>
                    <a:pt x="6795" y="0"/>
                    <a:pt x="6205" y="10107"/>
                    <a:pt x="1" y="11286"/>
                  </a:cubicBezTo>
                  <a:lnTo>
                    <a:pt x="1320" y="12690"/>
                  </a:lnTo>
                  <a:cubicBezTo>
                    <a:pt x="8254" y="9574"/>
                    <a:pt x="8114" y="0"/>
                    <a:pt x="8114"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46"/>
            <p:cNvSpPr/>
            <p:nvPr/>
          </p:nvSpPr>
          <p:spPr>
            <a:xfrm>
              <a:off x="2276560" y="708099"/>
              <a:ext cx="544060" cy="623741"/>
            </a:xfrm>
            <a:custGeom>
              <a:avLst/>
              <a:gdLst/>
              <a:ahLst/>
              <a:cxnLst/>
              <a:rect l="l" t="t" r="r" b="b"/>
              <a:pathLst>
                <a:path w="32399" h="37144" extrusionOk="0">
                  <a:moveTo>
                    <a:pt x="730" y="0"/>
                  </a:moveTo>
                  <a:cubicBezTo>
                    <a:pt x="450" y="871"/>
                    <a:pt x="225" y="1741"/>
                    <a:pt x="0" y="2667"/>
                  </a:cubicBezTo>
                  <a:cubicBezTo>
                    <a:pt x="2050" y="8760"/>
                    <a:pt x="6008" y="15076"/>
                    <a:pt x="11539" y="17575"/>
                  </a:cubicBezTo>
                  <a:cubicBezTo>
                    <a:pt x="17800" y="20383"/>
                    <a:pt x="23471" y="25548"/>
                    <a:pt x="25998" y="30518"/>
                  </a:cubicBezTo>
                  <a:cubicBezTo>
                    <a:pt x="27317" y="33044"/>
                    <a:pt x="28524" y="35431"/>
                    <a:pt x="29451" y="37143"/>
                  </a:cubicBezTo>
                  <a:cubicBezTo>
                    <a:pt x="30461" y="37087"/>
                    <a:pt x="31444" y="36975"/>
                    <a:pt x="32399" y="36834"/>
                  </a:cubicBezTo>
                  <a:cubicBezTo>
                    <a:pt x="31416" y="35515"/>
                    <a:pt x="30040" y="33437"/>
                    <a:pt x="28777" y="30630"/>
                  </a:cubicBezTo>
                  <a:cubicBezTo>
                    <a:pt x="26334" y="25268"/>
                    <a:pt x="20242" y="19597"/>
                    <a:pt x="13308" y="16228"/>
                  </a:cubicBezTo>
                  <a:cubicBezTo>
                    <a:pt x="7300" y="13336"/>
                    <a:pt x="2190" y="7075"/>
                    <a:pt x="73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46"/>
            <p:cNvSpPr/>
            <p:nvPr/>
          </p:nvSpPr>
          <p:spPr>
            <a:xfrm>
              <a:off x="2375098" y="525178"/>
              <a:ext cx="655781" cy="734991"/>
            </a:xfrm>
            <a:custGeom>
              <a:avLst/>
              <a:gdLst/>
              <a:ahLst/>
              <a:cxnLst/>
              <a:rect l="l" t="t" r="r" b="b"/>
              <a:pathLst>
                <a:path w="39052" h="43769" extrusionOk="0">
                  <a:moveTo>
                    <a:pt x="1460" y="0"/>
                  </a:moveTo>
                  <a:cubicBezTo>
                    <a:pt x="927" y="534"/>
                    <a:pt x="449" y="1095"/>
                    <a:pt x="0" y="1657"/>
                  </a:cubicBezTo>
                  <a:cubicBezTo>
                    <a:pt x="674" y="2976"/>
                    <a:pt x="1544" y="4492"/>
                    <a:pt x="2667" y="6205"/>
                  </a:cubicBezTo>
                  <a:cubicBezTo>
                    <a:pt x="7608" y="13869"/>
                    <a:pt x="13700" y="16087"/>
                    <a:pt x="18164" y="19540"/>
                  </a:cubicBezTo>
                  <a:cubicBezTo>
                    <a:pt x="22656" y="23022"/>
                    <a:pt x="26166" y="31556"/>
                    <a:pt x="29843" y="37312"/>
                  </a:cubicBezTo>
                  <a:cubicBezTo>
                    <a:pt x="31809" y="40400"/>
                    <a:pt x="34813" y="42506"/>
                    <a:pt x="37199" y="43769"/>
                  </a:cubicBezTo>
                  <a:cubicBezTo>
                    <a:pt x="37817" y="43376"/>
                    <a:pt x="38462" y="42955"/>
                    <a:pt x="39052" y="42506"/>
                  </a:cubicBezTo>
                  <a:cubicBezTo>
                    <a:pt x="38097" y="42084"/>
                    <a:pt x="37059" y="41439"/>
                    <a:pt x="35823" y="40653"/>
                  </a:cubicBezTo>
                  <a:cubicBezTo>
                    <a:pt x="30658" y="37199"/>
                    <a:pt x="29871" y="32932"/>
                    <a:pt x="26587" y="26334"/>
                  </a:cubicBezTo>
                  <a:cubicBezTo>
                    <a:pt x="23330" y="19737"/>
                    <a:pt x="15890" y="16508"/>
                    <a:pt x="9517" y="11230"/>
                  </a:cubicBezTo>
                  <a:cubicBezTo>
                    <a:pt x="5194" y="7693"/>
                    <a:pt x="2667" y="2808"/>
                    <a:pt x="146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46"/>
            <p:cNvSpPr/>
            <p:nvPr/>
          </p:nvSpPr>
          <p:spPr>
            <a:xfrm>
              <a:off x="2574039" y="399772"/>
              <a:ext cx="602985" cy="704361"/>
            </a:xfrm>
            <a:custGeom>
              <a:avLst/>
              <a:gdLst/>
              <a:ahLst/>
              <a:cxnLst/>
              <a:rect l="l" t="t" r="r" b="b"/>
              <a:pathLst>
                <a:path w="35908" h="41945" extrusionOk="0">
                  <a:moveTo>
                    <a:pt x="1882" y="0"/>
                  </a:moveTo>
                  <a:cubicBezTo>
                    <a:pt x="1236" y="169"/>
                    <a:pt x="646" y="422"/>
                    <a:pt x="1" y="618"/>
                  </a:cubicBezTo>
                  <a:cubicBezTo>
                    <a:pt x="843" y="2134"/>
                    <a:pt x="2162" y="4464"/>
                    <a:pt x="4156" y="8058"/>
                  </a:cubicBezTo>
                  <a:cubicBezTo>
                    <a:pt x="9827" y="18277"/>
                    <a:pt x="17463" y="22881"/>
                    <a:pt x="25548" y="29816"/>
                  </a:cubicBezTo>
                  <a:cubicBezTo>
                    <a:pt x="30742" y="34252"/>
                    <a:pt x="33381" y="39052"/>
                    <a:pt x="34645" y="41944"/>
                  </a:cubicBezTo>
                  <a:cubicBezTo>
                    <a:pt x="35094" y="41186"/>
                    <a:pt x="35515" y="40428"/>
                    <a:pt x="35908" y="39614"/>
                  </a:cubicBezTo>
                  <a:cubicBezTo>
                    <a:pt x="35318" y="38014"/>
                    <a:pt x="34252" y="35964"/>
                    <a:pt x="32651" y="33802"/>
                  </a:cubicBezTo>
                  <a:cubicBezTo>
                    <a:pt x="28917" y="28833"/>
                    <a:pt x="22713" y="23499"/>
                    <a:pt x="15554" y="17828"/>
                  </a:cubicBezTo>
                  <a:cubicBezTo>
                    <a:pt x="10051" y="13448"/>
                    <a:pt x="4015" y="4520"/>
                    <a:pt x="1882"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46"/>
            <p:cNvSpPr/>
            <p:nvPr/>
          </p:nvSpPr>
          <p:spPr>
            <a:xfrm>
              <a:off x="2830981" y="386573"/>
              <a:ext cx="390829" cy="407336"/>
            </a:xfrm>
            <a:custGeom>
              <a:avLst/>
              <a:gdLst/>
              <a:ahLst/>
              <a:cxnLst/>
              <a:rect l="l" t="t" r="r" b="b"/>
              <a:pathLst>
                <a:path w="23274" h="24257" extrusionOk="0">
                  <a:moveTo>
                    <a:pt x="0" y="0"/>
                  </a:moveTo>
                  <a:cubicBezTo>
                    <a:pt x="2106" y="3762"/>
                    <a:pt x="7271" y="12409"/>
                    <a:pt x="13420" y="17744"/>
                  </a:cubicBezTo>
                  <a:cubicBezTo>
                    <a:pt x="17210" y="21028"/>
                    <a:pt x="20691" y="23022"/>
                    <a:pt x="23274" y="24257"/>
                  </a:cubicBezTo>
                  <a:cubicBezTo>
                    <a:pt x="23134" y="23022"/>
                    <a:pt x="22881" y="21786"/>
                    <a:pt x="22572" y="20635"/>
                  </a:cubicBezTo>
                  <a:cubicBezTo>
                    <a:pt x="15217" y="17800"/>
                    <a:pt x="9546" y="12213"/>
                    <a:pt x="2751" y="646"/>
                  </a:cubicBezTo>
                  <a:cubicBezTo>
                    <a:pt x="1881" y="393"/>
                    <a:pt x="955" y="197"/>
                    <a:pt x="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46"/>
            <p:cNvSpPr/>
            <p:nvPr/>
          </p:nvSpPr>
          <p:spPr>
            <a:xfrm>
              <a:off x="2784499" y="457135"/>
              <a:ext cx="86045" cy="77111"/>
            </a:xfrm>
            <a:custGeom>
              <a:avLst/>
              <a:gdLst/>
              <a:ahLst/>
              <a:cxnLst/>
              <a:rect l="l" t="t" r="r" b="b"/>
              <a:pathLst>
                <a:path w="5124" h="4592" extrusionOk="0">
                  <a:moveTo>
                    <a:pt x="2187" y="1"/>
                  </a:moveTo>
                  <a:cubicBezTo>
                    <a:pt x="2046" y="1"/>
                    <a:pt x="1903" y="30"/>
                    <a:pt x="1757" y="94"/>
                  </a:cubicBezTo>
                  <a:cubicBezTo>
                    <a:pt x="0" y="866"/>
                    <a:pt x="1424" y="4592"/>
                    <a:pt x="3156" y="4592"/>
                  </a:cubicBezTo>
                  <a:cubicBezTo>
                    <a:pt x="3251" y="4592"/>
                    <a:pt x="3346" y="4581"/>
                    <a:pt x="3442" y="4558"/>
                  </a:cubicBezTo>
                  <a:cubicBezTo>
                    <a:pt x="5124" y="4092"/>
                    <a:pt x="3848" y="1"/>
                    <a:pt x="2187"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46"/>
            <p:cNvSpPr/>
            <p:nvPr/>
          </p:nvSpPr>
          <p:spPr>
            <a:xfrm>
              <a:off x="2516659" y="485363"/>
              <a:ext cx="75617" cy="61679"/>
            </a:xfrm>
            <a:custGeom>
              <a:avLst/>
              <a:gdLst/>
              <a:ahLst/>
              <a:cxnLst/>
              <a:rect l="l" t="t" r="r" b="b"/>
              <a:pathLst>
                <a:path w="4503" h="3673" extrusionOk="0">
                  <a:moveTo>
                    <a:pt x="2711" y="1"/>
                  </a:moveTo>
                  <a:cubicBezTo>
                    <a:pt x="2479" y="1"/>
                    <a:pt x="2219" y="65"/>
                    <a:pt x="1930" y="210"/>
                  </a:cubicBezTo>
                  <a:cubicBezTo>
                    <a:pt x="1" y="1104"/>
                    <a:pt x="1304" y="3673"/>
                    <a:pt x="2818" y="3673"/>
                  </a:cubicBezTo>
                  <a:cubicBezTo>
                    <a:pt x="3111" y="3673"/>
                    <a:pt x="3412" y="3577"/>
                    <a:pt x="3698" y="3354"/>
                  </a:cubicBezTo>
                  <a:cubicBezTo>
                    <a:pt x="4502" y="2745"/>
                    <a:pt x="4228" y="1"/>
                    <a:pt x="2711"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46"/>
            <p:cNvSpPr/>
            <p:nvPr/>
          </p:nvSpPr>
          <p:spPr>
            <a:xfrm>
              <a:off x="2778185" y="797317"/>
              <a:ext cx="87489" cy="58337"/>
            </a:xfrm>
            <a:custGeom>
              <a:avLst/>
              <a:gdLst/>
              <a:ahLst/>
              <a:cxnLst/>
              <a:rect l="l" t="t" r="r" b="b"/>
              <a:pathLst>
                <a:path w="5210" h="3474" extrusionOk="0">
                  <a:moveTo>
                    <a:pt x="1891" y="0"/>
                  </a:moveTo>
                  <a:cubicBezTo>
                    <a:pt x="1555" y="0"/>
                    <a:pt x="1247" y="131"/>
                    <a:pt x="1011" y="443"/>
                  </a:cubicBezTo>
                  <a:cubicBezTo>
                    <a:pt x="0" y="1752"/>
                    <a:pt x="1957" y="3474"/>
                    <a:pt x="3379" y="3474"/>
                  </a:cubicBezTo>
                  <a:cubicBezTo>
                    <a:pt x="3696" y="3474"/>
                    <a:pt x="3986" y="3388"/>
                    <a:pt x="4211" y="3194"/>
                  </a:cubicBezTo>
                  <a:cubicBezTo>
                    <a:pt x="5210" y="2331"/>
                    <a:pt x="3309" y="0"/>
                    <a:pt x="1891"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46"/>
            <p:cNvSpPr/>
            <p:nvPr/>
          </p:nvSpPr>
          <p:spPr>
            <a:xfrm>
              <a:off x="3020350" y="794513"/>
              <a:ext cx="89907" cy="55331"/>
            </a:xfrm>
            <a:custGeom>
              <a:avLst/>
              <a:gdLst/>
              <a:ahLst/>
              <a:cxnLst/>
              <a:rect l="l" t="t" r="r" b="b"/>
              <a:pathLst>
                <a:path w="5354" h="3295" extrusionOk="0">
                  <a:moveTo>
                    <a:pt x="2438" y="0"/>
                  </a:moveTo>
                  <a:cubicBezTo>
                    <a:pt x="1732" y="0"/>
                    <a:pt x="1046" y="285"/>
                    <a:pt x="627" y="975"/>
                  </a:cubicBezTo>
                  <a:cubicBezTo>
                    <a:pt x="0" y="2032"/>
                    <a:pt x="2010" y="3294"/>
                    <a:pt x="3511" y="3294"/>
                  </a:cubicBezTo>
                  <a:cubicBezTo>
                    <a:pt x="4163" y="3294"/>
                    <a:pt x="4718" y="3057"/>
                    <a:pt x="4922" y="2463"/>
                  </a:cubicBezTo>
                  <a:cubicBezTo>
                    <a:pt x="5353" y="1150"/>
                    <a:pt x="3856" y="0"/>
                    <a:pt x="2438"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46"/>
            <p:cNvSpPr/>
            <p:nvPr/>
          </p:nvSpPr>
          <p:spPr>
            <a:xfrm>
              <a:off x="2993281" y="993319"/>
              <a:ext cx="67842" cy="45558"/>
            </a:xfrm>
            <a:custGeom>
              <a:avLst/>
              <a:gdLst/>
              <a:ahLst/>
              <a:cxnLst/>
              <a:rect l="l" t="t" r="r" b="b"/>
              <a:pathLst>
                <a:path w="4040" h="2713" extrusionOk="0">
                  <a:moveTo>
                    <a:pt x="1713" y="0"/>
                  </a:moveTo>
                  <a:cubicBezTo>
                    <a:pt x="879" y="0"/>
                    <a:pt x="126" y="350"/>
                    <a:pt x="77" y="1152"/>
                  </a:cubicBezTo>
                  <a:cubicBezTo>
                    <a:pt x="0" y="2169"/>
                    <a:pt x="1166" y="2712"/>
                    <a:pt x="2248" y="2712"/>
                  </a:cubicBezTo>
                  <a:cubicBezTo>
                    <a:pt x="3138" y="2712"/>
                    <a:pt x="3970" y="2345"/>
                    <a:pt x="4007" y="1573"/>
                  </a:cubicBezTo>
                  <a:cubicBezTo>
                    <a:pt x="4039" y="601"/>
                    <a:pt x="2806" y="0"/>
                    <a:pt x="1713"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46"/>
            <p:cNvSpPr/>
            <p:nvPr/>
          </p:nvSpPr>
          <p:spPr>
            <a:xfrm>
              <a:off x="2723778" y="1060976"/>
              <a:ext cx="77749" cy="61897"/>
            </a:xfrm>
            <a:custGeom>
              <a:avLst/>
              <a:gdLst/>
              <a:ahLst/>
              <a:cxnLst/>
              <a:rect l="l" t="t" r="r" b="b"/>
              <a:pathLst>
                <a:path w="4630" h="3686" extrusionOk="0">
                  <a:moveTo>
                    <a:pt x="2223" y="1"/>
                  </a:moveTo>
                  <a:cubicBezTo>
                    <a:pt x="2054" y="1"/>
                    <a:pt x="1878" y="40"/>
                    <a:pt x="1696" y="127"/>
                  </a:cubicBezTo>
                  <a:cubicBezTo>
                    <a:pt x="0" y="961"/>
                    <a:pt x="995" y="3686"/>
                    <a:pt x="2607" y="3686"/>
                  </a:cubicBezTo>
                  <a:cubicBezTo>
                    <a:pt x="2731" y="3686"/>
                    <a:pt x="2858" y="3670"/>
                    <a:pt x="2987" y="3636"/>
                  </a:cubicBezTo>
                  <a:cubicBezTo>
                    <a:pt x="4630" y="3206"/>
                    <a:pt x="3747" y="1"/>
                    <a:pt x="2223"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46"/>
            <p:cNvSpPr/>
            <p:nvPr/>
          </p:nvSpPr>
          <p:spPr>
            <a:xfrm>
              <a:off x="2435081" y="1035284"/>
              <a:ext cx="73937" cy="69555"/>
            </a:xfrm>
            <a:custGeom>
              <a:avLst/>
              <a:gdLst/>
              <a:ahLst/>
              <a:cxnLst/>
              <a:rect l="l" t="t" r="r" b="b"/>
              <a:pathLst>
                <a:path w="4403" h="4142" extrusionOk="0">
                  <a:moveTo>
                    <a:pt x="2383" y="0"/>
                  </a:moveTo>
                  <a:cubicBezTo>
                    <a:pt x="2154" y="0"/>
                    <a:pt x="1900" y="69"/>
                    <a:pt x="1622" y="225"/>
                  </a:cubicBezTo>
                  <a:cubicBezTo>
                    <a:pt x="1" y="1143"/>
                    <a:pt x="1162" y="4141"/>
                    <a:pt x="2752" y="4141"/>
                  </a:cubicBezTo>
                  <a:cubicBezTo>
                    <a:pt x="2815" y="4141"/>
                    <a:pt x="2878" y="4137"/>
                    <a:pt x="2941" y="4127"/>
                  </a:cubicBezTo>
                  <a:cubicBezTo>
                    <a:pt x="4402" y="3855"/>
                    <a:pt x="4094" y="0"/>
                    <a:pt x="2383"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46"/>
            <p:cNvSpPr/>
            <p:nvPr/>
          </p:nvSpPr>
          <p:spPr>
            <a:xfrm>
              <a:off x="2441177" y="761700"/>
              <a:ext cx="80285" cy="57279"/>
            </a:xfrm>
            <a:custGeom>
              <a:avLst/>
              <a:gdLst/>
              <a:ahLst/>
              <a:cxnLst/>
              <a:rect l="l" t="t" r="r" b="b"/>
              <a:pathLst>
                <a:path w="4781" h="3411" extrusionOk="0">
                  <a:moveTo>
                    <a:pt x="1902" y="0"/>
                  </a:moveTo>
                  <a:cubicBezTo>
                    <a:pt x="1559" y="0"/>
                    <a:pt x="1233" y="113"/>
                    <a:pt x="978" y="374"/>
                  </a:cubicBezTo>
                  <a:cubicBezTo>
                    <a:pt x="1" y="1373"/>
                    <a:pt x="1185" y="3410"/>
                    <a:pt x="2501" y="3410"/>
                  </a:cubicBezTo>
                  <a:cubicBezTo>
                    <a:pt x="2848" y="3410"/>
                    <a:pt x="3205" y="3269"/>
                    <a:pt x="3533" y="2929"/>
                  </a:cubicBezTo>
                  <a:cubicBezTo>
                    <a:pt x="4780" y="1659"/>
                    <a:pt x="3218" y="0"/>
                    <a:pt x="1902"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46"/>
            <p:cNvSpPr/>
            <p:nvPr/>
          </p:nvSpPr>
          <p:spPr>
            <a:xfrm>
              <a:off x="2498137" y="397421"/>
              <a:ext cx="621843" cy="810423"/>
            </a:xfrm>
            <a:custGeom>
              <a:avLst/>
              <a:gdLst/>
              <a:ahLst/>
              <a:cxnLst/>
              <a:rect l="l" t="t" r="r" b="b"/>
              <a:pathLst>
                <a:path w="37031" h="48261" extrusionOk="0">
                  <a:moveTo>
                    <a:pt x="3903" y="0"/>
                  </a:moveTo>
                  <a:lnTo>
                    <a:pt x="1" y="2779"/>
                  </a:lnTo>
                  <a:lnTo>
                    <a:pt x="33129" y="48261"/>
                  </a:lnTo>
                  <a:lnTo>
                    <a:pt x="37031" y="45481"/>
                  </a:lnTo>
                  <a:lnTo>
                    <a:pt x="3903"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46"/>
            <p:cNvSpPr/>
            <p:nvPr/>
          </p:nvSpPr>
          <p:spPr>
            <a:xfrm>
              <a:off x="2611755" y="373374"/>
              <a:ext cx="582246" cy="781674"/>
            </a:xfrm>
            <a:custGeom>
              <a:avLst/>
              <a:gdLst/>
              <a:ahLst/>
              <a:cxnLst/>
              <a:rect l="l" t="t" r="r" b="b"/>
              <a:pathLst>
                <a:path w="34673" h="46549" extrusionOk="0">
                  <a:moveTo>
                    <a:pt x="1545" y="0"/>
                  </a:moveTo>
                  <a:lnTo>
                    <a:pt x="1" y="1123"/>
                  </a:lnTo>
                  <a:lnTo>
                    <a:pt x="33129" y="46548"/>
                  </a:lnTo>
                  <a:lnTo>
                    <a:pt x="34673" y="45481"/>
                  </a:lnTo>
                  <a:lnTo>
                    <a:pt x="1545"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46"/>
            <p:cNvSpPr/>
            <p:nvPr/>
          </p:nvSpPr>
          <p:spPr>
            <a:xfrm>
              <a:off x="2151624" y="265885"/>
              <a:ext cx="1189463" cy="1180043"/>
            </a:xfrm>
            <a:custGeom>
              <a:avLst/>
              <a:gdLst/>
              <a:ahLst/>
              <a:cxnLst/>
              <a:rect l="l" t="t" r="r" b="b"/>
              <a:pathLst>
                <a:path w="70833" h="70272" extrusionOk="0">
                  <a:moveTo>
                    <a:pt x="35403" y="8619"/>
                  </a:moveTo>
                  <a:cubicBezTo>
                    <a:pt x="50142" y="8619"/>
                    <a:pt x="62130" y="20495"/>
                    <a:pt x="62130" y="35122"/>
                  </a:cubicBezTo>
                  <a:cubicBezTo>
                    <a:pt x="62130" y="49777"/>
                    <a:pt x="50142" y="61624"/>
                    <a:pt x="35403" y="61624"/>
                  </a:cubicBezTo>
                  <a:cubicBezTo>
                    <a:pt x="20664" y="61624"/>
                    <a:pt x="8704" y="49777"/>
                    <a:pt x="8704" y="35122"/>
                  </a:cubicBezTo>
                  <a:cubicBezTo>
                    <a:pt x="8704" y="20495"/>
                    <a:pt x="20664" y="8619"/>
                    <a:pt x="35403" y="8619"/>
                  </a:cubicBezTo>
                  <a:close/>
                  <a:moveTo>
                    <a:pt x="35403" y="0"/>
                  </a:moveTo>
                  <a:cubicBezTo>
                    <a:pt x="15863" y="0"/>
                    <a:pt x="1" y="15722"/>
                    <a:pt x="1" y="35122"/>
                  </a:cubicBezTo>
                  <a:cubicBezTo>
                    <a:pt x="1" y="54549"/>
                    <a:pt x="15863" y="70271"/>
                    <a:pt x="35403" y="70271"/>
                  </a:cubicBezTo>
                  <a:cubicBezTo>
                    <a:pt x="54971" y="70271"/>
                    <a:pt x="70833" y="54549"/>
                    <a:pt x="70833" y="35122"/>
                  </a:cubicBezTo>
                  <a:cubicBezTo>
                    <a:pt x="70777" y="15722"/>
                    <a:pt x="54971" y="0"/>
                    <a:pt x="354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46"/>
            <p:cNvSpPr/>
            <p:nvPr/>
          </p:nvSpPr>
          <p:spPr>
            <a:xfrm>
              <a:off x="2151624" y="664253"/>
              <a:ext cx="1173913" cy="781674"/>
            </a:xfrm>
            <a:custGeom>
              <a:avLst/>
              <a:gdLst/>
              <a:ahLst/>
              <a:cxnLst/>
              <a:rect l="l" t="t" r="r" b="b"/>
              <a:pathLst>
                <a:path w="69907" h="46549" extrusionOk="0">
                  <a:moveTo>
                    <a:pt x="1882" y="0"/>
                  </a:moveTo>
                  <a:lnTo>
                    <a:pt x="1882" y="0"/>
                  </a:lnTo>
                  <a:cubicBezTo>
                    <a:pt x="675" y="3566"/>
                    <a:pt x="1" y="7412"/>
                    <a:pt x="1" y="11399"/>
                  </a:cubicBezTo>
                  <a:cubicBezTo>
                    <a:pt x="1" y="30826"/>
                    <a:pt x="15863" y="46548"/>
                    <a:pt x="35403" y="46548"/>
                  </a:cubicBezTo>
                  <a:cubicBezTo>
                    <a:pt x="52219" y="46548"/>
                    <a:pt x="66285" y="34897"/>
                    <a:pt x="69906" y="19316"/>
                  </a:cubicBezTo>
                  <a:lnTo>
                    <a:pt x="69906" y="19316"/>
                  </a:lnTo>
                  <a:cubicBezTo>
                    <a:pt x="65134" y="33129"/>
                    <a:pt x="51939" y="43039"/>
                    <a:pt x="36385" y="43039"/>
                  </a:cubicBezTo>
                  <a:cubicBezTo>
                    <a:pt x="16845" y="43039"/>
                    <a:pt x="983" y="27317"/>
                    <a:pt x="983" y="7889"/>
                  </a:cubicBezTo>
                  <a:cubicBezTo>
                    <a:pt x="983" y="5194"/>
                    <a:pt x="1292" y="2527"/>
                    <a:pt x="18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46"/>
            <p:cNvSpPr/>
            <p:nvPr/>
          </p:nvSpPr>
          <p:spPr>
            <a:xfrm>
              <a:off x="3123741" y="188556"/>
              <a:ext cx="17" cy="68379"/>
            </a:xfrm>
            <a:custGeom>
              <a:avLst/>
              <a:gdLst/>
              <a:ahLst/>
              <a:cxnLst/>
              <a:rect l="l" t="t" r="r" b="b"/>
              <a:pathLst>
                <a:path w="1" h="4072" fill="none" extrusionOk="0">
                  <a:moveTo>
                    <a:pt x="0" y="1"/>
                  </a:moveTo>
                  <a:lnTo>
                    <a:pt x="0" y="407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46"/>
            <p:cNvSpPr/>
            <p:nvPr/>
          </p:nvSpPr>
          <p:spPr>
            <a:xfrm>
              <a:off x="3123741" y="82024"/>
              <a:ext cx="17" cy="68362"/>
            </a:xfrm>
            <a:custGeom>
              <a:avLst/>
              <a:gdLst/>
              <a:ahLst/>
              <a:cxnLst/>
              <a:rect l="l" t="t" r="r" b="b"/>
              <a:pathLst>
                <a:path w="1" h="4071" fill="none" extrusionOk="0">
                  <a:moveTo>
                    <a:pt x="0" y="0"/>
                  </a:moveTo>
                  <a:lnTo>
                    <a:pt x="0" y="407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46"/>
            <p:cNvSpPr/>
            <p:nvPr/>
          </p:nvSpPr>
          <p:spPr>
            <a:xfrm>
              <a:off x="3139778" y="169227"/>
              <a:ext cx="58001" cy="17"/>
            </a:xfrm>
            <a:custGeom>
              <a:avLst/>
              <a:gdLst/>
              <a:ahLst/>
              <a:cxnLst/>
              <a:rect l="l" t="t" r="r" b="b"/>
              <a:pathLst>
                <a:path w="3454" h="1" fill="none" extrusionOk="0">
                  <a:moveTo>
                    <a:pt x="0" y="1"/>
                  </a:moveTo>
                  <a:lnTo>
                    <a:pt x="3453"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46"/>
            <p:cNvSpPr/>
            <p:nvPr/>
          </p:nvSpPr>
          <p:spPr>
            <a:xfrm>
              <a:off x="3050190" y="169227"/>
              <a:ext cx="58001" cy="17"/>
            </a:xfrm>
            <a:custGeom>
              <a:avLst/>
              <a:gdLst/>
              <a:ahLst/>
              <a:cxnLst/>
              <a:rect l="l" t="t" r="r" b="b"/>
              <a:pathLst>
                <a:path w="3454" h="1" fill="none" extrusionOk="0">
                  <a:moveTo>
                    <a:pt x="1" y="1"/>
                  </a:moveTo>
                  <a:lnTo>
                    <a:pt x="3454"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46"/>
            <p:cNvSpPr/>
            <p:nvPr/>
          </p:nvSpPr>
          <p:spPr>
            <a:xfrm>
              <a:off x="3059628" y="1878687"/>
              <a:ext cx="17" cy="46230"/>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46"/>
            <p:cNvSpPr/>
            <p:nvPr/>
          </p:nvSpPr>
          <p:spPr>
            <a:xfrm>
              <a:off x="3059628" y="1807033"/>
              <a:ext cx="17" cy="45743"/>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46"/>
            <p:cNvSpPr/>
            <p:nvPr/>
          </p:nvSpPr>
          <p:spPr>
            <a:xfrm>
              <a:off x="3070476" y="1865958"/>
              <a:ext cx="38673" cy="17"/>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46"/>
            <p:cNvSpPr/>
            <p:nvPr/>
          </p:nvSpPr>
          <p:spPr>
            <a:xfrm>
              <a:off x="3010123" y="1865958"/>
              <a:ext cx="39143" cy="17"/>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46"/>
            <p:cNvSpPr/>
            <p:nvPr/>
          </p:nvSpPr>
          <p:spPr>
            <a:xfrm>
              <a:off x="643583" y="125744"/>
              <a:ext cx="17" cy="46683"/>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46"/>
            <p:cNvSpPr/>
            <p:nvPr/>
          </p:nvSpPr>
          <p:spPr>
            <a:xfrm>
              <a:off x="643583" y="54073"/>
              <a:ext cx="17" cy="46700"/>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46"/>
            <p:cNvSpPr/>
            <p:nvPr/>
          </p:nvSpPr>
          <p:spPr>
            <a:xfrm>
              <a:off x="654431" y="113485"/>
              <a:ext cx="38673" cy="17"/>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46"/>
            <p:cNvSpPr/>
            <p:nvPr/>
          </p:nvSpPr>
          <p:spPr>
            <a:xfrm>
              <a:off x="594078" y="113485"/>
              <a:ext cx="38673" cy="17"/>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46"/>
            <p:cNvSpPr/>
            <p:nvPr/>
          </p:nvSpPr>
          <p:spPr>
            <a:xfrm>
              <a:off x="2839931" y="1642971"/>
              <a:ext cx="101376" cy="164080"/>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46"/>
            <p:cNvSpPr/>
            <p:nvPr/>
          </p:nvSpPr>
          <p:spPr>
            <a:xfrm>
              <a:off x="1768352" y="256918"/>
              <a:ext cx="77329" cy="124483"/>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46"/>
            <p:cNvSpPr/>
            <p:nvPr/>
          </p:nvSpPr>
          <p:spPr>
            <a:xfrm>
              <a:off x="1198834" y="-7"/>
              <a:ext cx="101863" cy="164080"/>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30" name="Google Shape;1930;p46"/>
            <p:cNvGrpSpPr/>
            <p:nvPr/>
          </p:nvGrpSpPr>
          <p:grpSpPr>
            <a:xfrm>
              <a:off x="420553" y="1691938"/>
              <a:ext cx="1514068" cy="1633491"/>
              <a:chOff x="2559575" y="2761725"/>
              <a:chExt cx="2172575" cy="2344275"/>
            </a:xfrm>
          </p:grpSpPr>
          <p:sp>
            <p:nvSpPr>
              <p:cNvPr id="1931" name="Google Shape;1931;p46"/>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46"/>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4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4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4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4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4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4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4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4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4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4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4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4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4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4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4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4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4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4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4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9883377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76" name="Google Shape;2976;p56"/>
          <p:cNvGrpSpPr/>
          <p:nvPr/>
        </p:nvGrpSpPr>
        <p:grpSpPr>
          <a:xfrm>
            <a:off x="8115926" y="3541332"/>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9DCD9212-0BEF-739A-654B-9E77489B17BB}"/>
              </a:ext>
            </a:extLst>
          </p:cNvPr>
          <p:cNvSpPr txBox="1"/>
          <p:nvPr/>
        </p:nvSpPr>
        <p:spPr>
          <a:xfrm>
            <a:off x="1022393" y="271675"/>
            <a:ext cx="4222353" cy="1553054"/>
          </a:xfrm>
          <a:prstGeom prst="rect">
            <a:avLst/>
          </a:prstGeom>
          <a:noFill/>
        </p:spPr>
        <p:txBody>
          <a:bodyPr wrap="square">
            <a:spAutoFit/>
          </a:bodyPr>
          <a:lstStyle/>
          <a:p>
            <a:pPr marL="0" marR="0" algn="just">
              <a:lnSpc>
                <a:spcPct val="150000"/>
              </a:lnSpc>
              <a:spcBef>
                <a:spcPts val="0"/>
              </a:spcBef>
              <a:spcAft>
                <a:spcPts val="1000"/>
              </a:spcAft>
            </a:pPr>
            <a:r>
              <a:rPr lang="fr-FR" sz="2200">
                <a:effectLst/>
                <a:latin typeface="+mj-lt"/>
                <a:ea typeface="Times New Roman" panose="02020603050405020304" pitchFamily="18" charset="0"/>
              </a:rPr>
              <a:t>Trong dung dịch nước, carboxylic acid phân li không hoàn toàn theo cân bằng:</a:t>
            </a:r>
            <a:endParaRPr lang="en-US" sz="2200">
              <a:effectLst/>
              <a:latin typeface="+mj-lt"/>
              <a:ea typeface="Times New Roman" panose="02020603050405020304" pitchFamily="18" charset="0"/>
            </a:endParaRPr>
          </a:p>
        </p:txBody>
      </p:sp>
      <p:pic>
        <p:nvPicPr>
          <p:cNvPr id="5" name="image10.png">
            <a:extLst>
              <a:ext uri="{FF2B5EF4-FFF2-40B4-BE49-F238E27FC236}">
                <a16:creationId xmlns:a16="http://schemas.microsoft.com/office/drawing/2014/main" id="{19876CBA-6FCD-6CD4-A3C2-8675258D3267}"/>
              </a:ext>
            </a:extLst>
          </p:cNvPr>
          <p:cNvPicPr/>
          <p:nvPr/>
        </p:nvPicPr>
        <p:blipFill>
          <a:blip r:embed="rId3"/>
          <a:srcRect/>
          <a:stretch>
            <a:fillRect/>
          </a:stretch>
        </p:blipFill>
        <p:spPr>
          <a:xfrm>
            <a:off x="5498174" y="854650"/>
            <a:ext cx="3357245" cy="885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0297D90B-DBCE-283F-F784-F7DB8085321B}"/>
              </a:ext>
            </a:extLst>
          </p:cNvPr>
          <p:cNvSpPr txBox="1"/>
          <p:nvPr/>
        </p:nvSpPr>
        <p:spPr>
          <a:xfrm>
            <a:off x="987758" y="1717209"/>
            <a:ext cx="7924310" cy="1045223"/>
          </a:xfrm>
          <a:prstGeom prst="rect">
            <a:avLst/>
          </a:prstGeom>
          <a:noFill/>
        </p:spPr>
        <p:txBody>
          <a:bodyPr wrap="square">
            <a:spAutoFit/>
          </a:bodyPr>
          <a:lstStyle/>
          <a:p>
            <a:pPr marL="0" marR="0" algn="just">
              <a:lnSpc>
                <a:spcPct val="150000"/>
              </a:lnSpc>
              <a:spcBef>
                <a:spcPts val="0"/>
              </a:spcBef>
              <a:spcAft>
                <a:spcPts val="1000"/>
              </a:spcAft>
            </a:pPr>
            <a:r>
              <a:rPr lang="fr-FR" sz="2200">
                <a:effectLst/>
                <a:latin typeface="+mj-lt"/>
                <a:ea typeface="Times New Roman" panose="02020603050405020304" pitchFamily="18" charset="0"/>
              </a:rPr>
              <a:t>Hằng số cân bằng của phương trình phân li một số carboxylic acid được cho trong Bȧng 24.3.</a:t>
            </a:r>
            <a:endParaRPr lang="en-US" sz="2200">
              <a:effectLst/>
              <a:latin typeface="+mj-lt"/>
              <a:ea typeface="Times New Roman" panose="02020603050405020304" pitchFamily="18" charset="0"/>
            </a:endParaRPr>
          </a:p>
        </p:txBody>
      </p:sp>
      <p:pic>
        <p:nvPicPr>
          <p:cNvPr id="9" name="image9.png">
            <a:extLst>
              <a:ext uri="{FF2B5EF4-FFF2-40B4-BE49-F238E27FC236}">
                <a16:creationId xmlns:a16="http://schemas.microsoft.com/office/drawing/2014/main" id="{0E71B10F-A69D-5706-830F-F4130F2591C5}"/>
              </a:ext>
            </a:extLst>
          </p:cNvPr>
          <p:cNvPicPr/>
          <p:nvPr/>
        </p:nvPicPr>
        <p:blipFill>
          <a:blip r:embed="rId4"/>
          <a:srcRect/>
          <a:stretch>
            <a:fillRect/>
          </a:stretch>
        </p:blipFill>
        <p:spPr>
          <a:xfrm>
            <a:off x="702521" y="2859052"/>
            <a:ext cx="3414395" cy="1638300"/>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A622B615-67FA-4420-6916-2BFE1C2809C6}"/>
              </a:ext>
            </a:extLst>
          </p:cNvPr>
          <p:cNvSpPr txBox="1"/>
          <p:nvPr/>
        </p:nvSpPr>
        <p:spPr>
          <a:xfrm>
            <a:off x="4337936" y="2649566"/>
            <a:ext cx="4103543" cy="1881990"/>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Hãy nhận xét về khả năng phân li của carboxylic acid. Chúng là các acid mạnh hay yếu và có các phản ứng đặc trưng nào?</a:t>
            </a:r>
            <a:endParaRPr lang="en-US" sz="2000">
              <a:effectLst/>
              <a:latin typeface="+mj-lt"/>
              <a:ea typeface="Times New Roman" panose="02020603050405020304" pitchFamily="18" charset="0"/>
            </a:endParaRPr>
          </a:p>
        </p:txBody>
      </p:sp>
      <p:pic>
        <p:nvPicPr>
          <p:cNvPr id="13" name="Picture 23">
            <a:extLst>
              <a:ext uri="{FF2B5EF4-FFF2-40B4-BE49-F238E27FC236}">
                <a16:creationId xmlns:a16="http://schemas.microsoft.com/office/drawing/2014/main" id="{18A900B3-C197-91E6-42BB-A2437B3FE1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592" y="744067"/>
            <a:ext cx="951271" cy="744369"/>
          </a:xfrm>
          <a:prstGeom prst="rect">
            <a:avLst/>
          </a:prstGeom>
        </p:spPr>
      </p:pic>
      <p:pic>
        <p:nvPicPr>
          <p:cNvPr id="14" name="Picture 51">
            <a:extLst>
              <a:ext uri="{FF2B5EF4-FFF2-40B4-BE49-F238E27FC236}">
                <a16:creationId xmlns:a16="http://schemas.microsoft.com/office/drawing/2014/main" id="{FDCCA101-0BDD-69FE-68BD-47E69F69506B}"/>
              </a:ext>
            </a:extLst>
          </p:cNvPr>
          <p:cNvPicPr>
            <a:picLocks noChangeAspect="1"/>
          </p:cNvPicPr>
          <p:nvPr/>
        </p:nvPicPr>
        <p:blipFill>
          <a:blip r:embed="rId7"/>
          <a:srcRect/>
          <a:stretch>
            <a:fillRect/>
          </a:stretch>
        </p:blipFill>
        <p:spPr>
          <a:xfrm>
            <a:off x="134995" y="2009594"/>
            <a:ext cx="852763" cy="639972"/>
          </a:xfrm>
          <a:prstGeom prst="rect">
            <a:avLst/>
          </a:prstGeom>
        </p:spPr>
      </p:pic>
      <p:sp>
        <p:nvSpPr>
          <p:cNvPr id="2" name="Rectangle 1">
            <a:extLst>
              <a:ext uri="{FF2B5EF4-FFF2-40B4-BE49-F238E27FC236}">
                <a16:creationId xmlns:a16="http://schemas.microsoft.com/office/drawing/2014/main" id="{0D263631-C7D1-DEC9-14D3-8896408CB32E}"/>
              </a:ext>
            </a:extLst>
          </p:cNvPr>
          <p:cNvSpPr/>
          <p:nvPr/>
        </p:nvSpPr>
        <p:spPr>
          <a:xfrm>
            <a:off x="5936754" y="148672"/>
            <a:ext cx="2876669" cy="555746"/>
          </a:xfrm>
          <a:prstGeom prst="rect">
            <a:avLst/>
          </a:prstGeom>
          <a:solidFill>
            <a:schemeClr val="tx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1. Tính acid</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6" name="TextBox 5">
            <a:extLst>
              <a:ext uri="{FF2B5EF4-FFF2-40B4-BE49-F238E27FC236}">
                <a16:creationId xmlns:a16="http://schemas.microsoft.com/office/drawing/2014/main" id="{1B8EB6F4-8D0D-B523-6B46-3F2798E316BE}"/>
              </a:ext>
            </a:extLst>
          </p:cNvPr>
          <p:cNvSpPr txBox="1"/>
          <p:nvPr/>
        </p:nvSpPr>
        <p:spPr>
          <a:xfrm>
            <a:off x="3012358" y="0"/>
            <a:ext cx="3119284" cy="699230"/>
          </a:xfrm>
          <a:prstGeom prst="rect">
            <a:avLst/>
          </a:prstGeom>
          <a:noFill/>
        </p:spPr>
        <p:txBody>
          <a:bodyPr wrap="square" rtlCol="0">
            <a:spAutoFit/>
          </a:bodyPr>
          <a:lstStyle/>
          <a:p>
            <a:pPr algn="ctr">
              <a:lnSpc>
                <a:spcPct val="150000"/>
              </a:lnSpc>
            </a:pPr>
            <a:r>
              <a:rPr lang="en-US" sz="3000" b="1"/>
              <a:t>KHỞI ĐỘNG</a:t>
            </a:r>
          </a:p>
        </p:txBody>
      </p:sp>
      <p:pic>
        <p:nvPicPr>
          <p:cNvPr id="16" name="Picture 15">
            <a:extLst>
              <a:ext uri="{FF2B5EF4-FFF2-40B4-BE49-F238E27FC236}">
                <a16:creationId xmlns:a16="http://schemas.microsoft.com/office/drawing/2014/main" id="{B855FFCE-0CC9-1DE6-1F23-4EF1266797A9}"/>
              </a:ext>
            </a:extLst>
          </p:cNvPr>
          <p:cNvPicPr>
            <a:picLocks noChangeAspect="1"/>
          </p:cNvPicPr>
          <p:nvPr/>
        </p:nvPicPr>
        <p:blipFill>
          <a:blip r:embed="rId3"/>
          <a:srcRect/>
          <a:stretch>
            <a:fillRect/>
          </a:stretch>
        </p:blipFill>
        <p:spPr>
          <a:xfrm>
            <a:off x="141645" y="699229"/>
            <a:ext cx="653714" cy="952589"/>
          </a:xfrm>
          <a:prstGeom prst="rect">
            <a:avLst/>
          </a:prstGeom>
        </p:spPr>
      </p:pic>
      <p:sp>
        <p:nvSpPr>
          <p:cNvPr id="4" name="TextBox 3">
            <a:extLst>
              <a:ext uri="{FF2B5EF4-FFF2-40B4-BE49-F238E27FC236}">
                <a16:creationId xmlns:a16="http://schemas.microsoft.com/office/drawing/2014/main" id="{1AC9A005-46A1-8705-4F36-DD2AE9A13ED3}"/>
              </a:ext>
            </a:extLst>
          </p:cNvPr>
          <p:cNvSpPr txBox="1"/>
          <p:nvPr/>
        </p:nvSpPr>
        <p:spPr>
          <a:xfrm>
            <a:off x="1032386" y="920404"/>
            <a:ext cx="3517490" cy="3266985"/>
          </a:xfrm>
          <a:prstGeom prst="rect">
            <a:avLst/>
          </a:prstGeom>
          <a:noFill/>
        </p:spPr>
        <p:txBody>
          <a:bodyPr wrap="square">
            <a:spAutoFit/>
          </a:bodyPr>
          <a:lstStyle/>
          <a:p>
            <a:pPr marL="0" marR="0" algn="just">
              <a:lnSpc>
                <a:spcPct val="150000"/>
              </a:lnSpc>
              <a:spcBef>
                <a:spcPts val="0"/>
              </a:spcBef>
              <a:spcAft>
                <a:spcPts val="0"/>
              </a:spcAft>
            </a:pPr>
            <a:r>
              <a:rPr lang="fr-FR" sz="2000">
                <a:effectLst/>
                <a:latin typeface="+mj-lt"/>
                <a:ea typeface="Times New Roman" panose="02020603050405020304" pitchFamily="18" charset="0"/>
              </a:rPr>
              <a:t>“Vị chua của giấm và các loại quả như khế, chanh, táo, me,.... đều được tạo bởi carboxylic acid. Vậy carboxylic acid chứa nhóm chức nào và có các tính chất đặc trưng gì?”</a:t>
            </a:r>
            <a:endParaRPr lang="en-US" sz="2000">
              <a:effectLst/>
              <a:latin typeface="+mj-lt"/>
              <a:ea typeface="Times New Roman" panose="02020603050405020304" pitchFamily="18" charset="0"/>
            </a:endParaRPr>
          </a:p>
        </p:txBody>
      </p:sp>
      <p:pic>
        <p:nvPicPr>
          <p:cNvPr id="5" name="image7.png">
            <a:extLst>
              <a:ext uri="{FF2B5EF4-FFF2-40B4-BE49-F238E27FC236}">
                <a16:creationId xmlns:a16="http://schemas.microsoft.com/office/drawing/2014/main" id="{DEB8AAE6-6E00-5AFE-0DEA-A33FCF0ACCC8}"/>
              </a:ext>
            </a:extLst>
          </p:cNvPr>
          <p:cNvPicPr/>
          <p:nvPr/>
        </p:nvPicPr>
        <p:blipFill>
          <a:blip r:embed="rId4"/>
          <a:srcRect/>
          <a:stretch>
            <a:fillRect/>
          </a:stretch>
        </p:blipFill>
        <p:spPr>
          <a:xfrm>
            <a:off x="6039044" y="1493940"/>
            <a:ext cx="2729291" cy="2119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8.png">
            <a:extLst>
              <a:ext uri="{FF2B5EF4-FFF2-40B4-BE49-F238E27FC236}">
                <a16:creationId xmlns:a16="http://schemas.microsoft.com/office/drawing/2014/main" id="{2B2BA07B-4555-7A53-F004-D6538EFD7F12}"/>
              </a:ext>
            </a:extLst>
          </p:cNvPr>
          <p:cNvPicPr/>
          <p:nvPr/>
        </p:nvPicPr>
        <p:blipFill>
          <a:blip r:embed="rId5"/>
          <a:srcRect/>
          <a:stretch>
            <a:fillRect/>
          </a:stretch>
        </p:blipFill>
        <p:spPr>
          <a:xfrm>
            <a:off x="4976715" y="1493940"/>
            <a:ext cx="635490" cy="2290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grpSp>
        <p:nvGrpSpPr>
          <p:cNvPr id="3360" name="Google Shape;3360;p62"/>
          <p:cNvGrpSpPr/>
          <p:nvPr/>
        </p:nvGrpSpPr>
        <p:grpSpPr>
          <a:xfrm>
            <a:off x="694169" y="2162096"/>
            <a:ext cx="1435585" cy="2395316"/>
            <a:chOff x="7490900" y="2136525"/>
            <a:chExt cx="1064500" cy="1776150"/>
          </a:xfrm>
        </p:grpSpPr>
        <p:sp>
          <p:nvSpPr>
            <p:cNvPr id="3361" name="Google Shape;3361;p62"/>
            <p:cNvSpPr/>
            <p:nvPr/>
          </p:nvSpPr>
          <p:spPr>
            <a:xfrm>
              <a:off x="7696625" y="3474950"/>
              <a:ext cx="778900" cy="437725"/>
            </a:xfrm>
            <a:custGeom>
              <a:avLst/>
              <a:gdLst/>
              <a:ahLst/>
              <a:cxnLst/>
              <a:rect l="l" t="t" r="r" b="b"/>
              <a:pathLst>
                <a:path w="31156" h="17509" extrusionOk="0">
                  <a:moveTo>
                    <a:pt x="122" y="0"/>
                  </a:moveTo>
                  <a:cubicBezTo>
                    <a:pt x="61" y="639"/>
                    <a:pt x="0" y="1247"/>
                    <a:pt x="0" y="1915"/>
                  </a:cubicBezTo>
                  <a:cubicBezTo>
                    <a:pt x="0" y="10548"/>
                    <a:pt x="6991" y="17508"/>
                    <a:pt x="15593" y="17508"/>
                  </a:cubicBezTo>
                  <a:cubicBezTo>
                    <a:pt x="24226" y="17508"/>
                    <a:pt x="31156" y="10517"/>
                    <a:pt x="31156" y="1915"/>
                  </a:cubicBezTo>
                  <a:cubicBezTo>
                    <a:pt x="31156" y="1277"/>
                    <a:pt x="31125" y="639"/>
                    <a:pt x="31065"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8032500" y="2842725"/>
              <a:ext cx="443025" cy="1069950"/>
            </a:xfrm>
            <a:custGeom>
              <a:avLst/>
              <a:gdLst/>
              <a:ahLst/>
              <a:cxnLst/>
              <a:rect l="l" t="t" r="r" b="b"/>
              <a:pathLst>
                <a:path w="17721" h="42798" extrusionOk="0">
                  <a:moveTo>
                    <a:pt x="4924" y="0"/>
                  </a:moveTo>
                  <a:lnTo>
                    <a:pt x="4924" y="13314"/>
                  </a:lnTo>
                  <a:cubicBezTo>
                    <a:pt x="9970" y="15897"/>
                    <a:pt x="13435" y="21125"/>
                    <a:pt x="13435" y="27204"/>
                  </a:cubicBezTo>
                  <a:cubicBezTo>
                    <a:pt x="13435" y="35107"/>
                    <a:pt x="7599" y="41612"/>
                    <a:pt x="0" y="42645"/>
                  </a:cubicBezTo>
                  <a:cubicBezTo>
                    <a:pt x="669" y="42767"/>
                    <a:pt x="1398" y="42797"/>
                    <a:pt x="2128" y="42797"/>
                  </a:cubicBezTo>
                  <a:cubicBezTo>
                    <a:pt x="10730" y="42797"/>
                    <a:pt x="17690" y="35806"/>
                    <a:pt x="17690" y="27204"/>
                  </a:cubicBezTo>
                  <a:cubicBezTo>
                    <a:pt x="17721" y="21125"/>
                    <a:pt x="14286" y="15897"/>
                    <a:pt x="9210" y="13314"/>
                  </a:cubicBezTo>
                  <a:lnTo>
                    <a:pt x="9210" y="0"/>
                  </a:ln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7695850" y="2842725"/>
              <a:ext cx="779675" cy="1069950"/>
            </a:xfrm>
            <a:custGeom>
              <a:avLst/>
              <a:gdLst/>
              <a:ahLst/>
              <a:cxnLst/>
              <a:rect l="l" t="t" r="r" b="b"/>
              <a:pathLst>
                <a:path w="31187" h="42798" fill="none" extrusionOk="0">
                  <a:moveTo>
                    <a:pt x="22676" y="13314"/>
                  </a:moveTo>
                  <a:lnTo>
                    <a:pt x="22676" y="0"/>
                  </a:lnTo>
                  <a:lnTo>
                    <a:pt x="8512" y="0"/>
                  </a:lnTo>
                  <a:lnTo>
                    <a:pt x="8512" y="13314"/>
                  </a:lnTo>
                  <a:cubicBezTo>
                    <a:pt x="3466" y="15897"/>
                    <a:pt x="1" y="21125"/>
                    <a:pt x="1" y="27204"/>
                  </a:cubicBezTo>
                  <a:cubicBezTo>
                    <a:pt x="1" y="35837"/>
                    <a:pt x="6992" y="42797"/>
                    <a:pt x="15594" y="42797"/>
                  </a:cubicBezTo>
                  <a:cubicBezTo>
                    <a:pt x="24196" y="42797"/>
                    <a:pt x="31156" y="35806"/>
                    <a:pt x="31156" y="27204"/>
                  </a:cubicBezTo>
                  <a:cubicBezTo>
                    <a:pt x="31187" y="21125"/>
                    <a:pt x="27752" y="15897"/>
                    <a:pt x="22676" y="13314"/>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7490900" y="2309700"/>
              <a:ext cx="705225" cy="484125"/>
            </a:xfrm>
            <a:custGeom>
              <a:avLst/>
              <a:gdLst/>
              <a:ahLst/>
              <a:cxnLst/>
              <a:rect l="l" t="t" r="r" b="b"/>
              <a:pathLst>
                <a:path w="28209" h="19365" extrusionOk="0">
                  <a:moveTo>
                    <a:pt x="9735" y="1"/>
                  </a:moveTo>
                  <a:cubicBezTo>
                    <a:pt x="9193" y="1"/>
                    <a:pt x="8687" y="102"/>
                    <a:pt x="8229" y="318"/>
                  </a:cubicBezTo>
                  <a:cubicBezTo>
                    <a:pt x="0" y="4185"/>
                    <a:pt x="8578" y="19365"/>
                    <a:pt x="17054" y="19365"/>
                  </a:cubicBezTo>
                  <a:cubicBezTo>
                    <a:pt x="17971" y="19365"/>
                    <a:pt x="18887" y="19187"/>
                    <a:pt x="19780" y="18798"/>
                  </a:cubicBezTo>
                  <a:cubicBezTo>
                    <a:pt x="28209" y="15062"/>
                    <a:pt x="16354" y="1"/>
                    <a:pt x="9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2"/>
            <p:cNvSpPr/>
            <p:nvPr/>
          </p:nvSpPr>
          <p:spPr>
            <a:xfrm>
              <a:off x="7626700" y="2312325"/>
              <a:ext cx="232550" cy="238625"/>
            </a:xfrm>
            <a:custGeom>
              <a:avLst/>
              <a:gdLst/>
              <a:ahLst/>
              <a:cxnLst/>
              <a:rect l="l" t="t" r="r" b="b"/>
              <a:pathLst>
                <a:path w="9302" h="9545" fill="none" extrusionOk="0">
                  <a:moveTo>
                    <a:pt x="1" y="3040"/>
                  </a:moveTo>
                  <a:cubicBezTo>
                    <a:pt x="7417" y="7022"/>
                    <a:pt x="9302" y="9544"/>
                    <a:pt x="9302" y="9544"/>
                  </a:cubicBezTo>
                  <a:cubicBezTo>
                    <a:pt x="9302" y="9544"/>
                    <a:pt x="8937" y="4043"/>
                    <a:pt x="529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2"/>
            <p:cNvSpPr/>
            <p:nvPr/>
          </p:nvSpPr>
          <p:spPr>
            <a:xfrm>
              <a:off x="7615300" y="2369300"/>
              <a:ext cx="315400" cy="268275"/>
            </a:xfrm>
            <a:custGeom>
              <a:avLst/>
              <a:gdLst/>
              <a:ahLst/>
              <a:cxnLst/>
              <a:rect l="l" t="t" r="r" b="b"/>
              <a:pathLst>
                <a:path w="12616" h="10731" fill="none" extrusionOk="0">
                  <a:moveTo>
                    <a:pt x="1" y="4651"/>
                  </a:moveTo>
                  <a:cubicBezTo>
                    <a:pt x="7478" y="7448"/>
                    <a:pt x="11886" y="10730"/>
                    <a:pt x="11886" y="10730"/>
                  </a:cubicBezTo>
                  <a:cubicBezTo>
                    <a:pt x="11886" y="10730"/>
                    <a:pt x="12615" y="4287"/>
                    <a:pt x="10183" y="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7654075" y="2446825"/>
              <a:ext cx="322200" cy="243950"/>
            </a:xfrm>
            <a:custGeom>
              <a:avLst/>
              <a:gdLst/>
              <a:ahLst/>
              <a:cxnLst/>
              <a:rect l="l" t="t" r="r" b="b"/>
              <a:pathLst>
                <a:path w="12888" h="9758" fill="none" extrusionOk="0">
                  <a:moveTo>
                    <a:pt x="0" y="6110"/>
                  </a:moveTo>
                  <a:cubicBezTo>
                    <a:pt x="4924" y="7781"/>
                    <a:pt x="11520" y="9757"/>
                    <a:pt x="11520" y="9757"/>
                  </a:cubicBezTo>
                  <a:cubicBezTo>
                    <a:pt x="11520" y="9757"/>
                    <a:pt x="12888" y="5958"/>
                    <a:pt x="12006"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7718650" y="2552450"/>
              <a:ext cx="306275" cy="221150"/>
            </a:xfrm>
            <a:custGeom>
              <a:avLst/>
              <a:gdLst/>
              <a:ahLst/>
              <a:cxnLst/>
              <a:rect l="l" t="t" r="r" b="b"/>
              <a:pathLst>
                <a:path w="12251" h="8846" fill="none" extrusionOk="0">
                  <a:moveTo>
                    <a:pt x="1" y="5532"/>
                  </a:moveTo>
                  <a:cubicBezTo>
                    <a:pt x="6505" y="8845"/>
                    <a:pt x="10062" y="8025"/>
                    <a:pt x="10062" y="8025"/>
                  </a:cubicBezTo>
                  <a:cubicBezTo>
                    <a:pt x="10062" y="8025"/>
                    <a:pt x="11946" y="5319"/>
                    <a:pt x="1225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7667750" y="2335875"/>
              <a:ext cx="418725" cy="930125"/>
            </a:xfrm>
            <a:custGeom>
              <a:avLst/>
              <a:gdLst/>
              <a:ahLst/>
              <a:cxnLst/>
              <a:rect l="l" t="t" r="r" b="b"/>
              <a:pathLst>
                <a:path w="16749" h="37205" fill="none" extrusionOk="0">
                  <a:moveTo>
                    <a:pt x="16748" y="37205"/>
                  </a:moveTo>
                  <a:cubicBezTo>
                    <a:pt x="15988" y="25198"/>
                    <a:pt x="12584" y="11277"/>
                    <a:pt x="0"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7942825" y="2455175"/>
              <a:ext cx="147450" cy="286500"/>
            </a:xfrm>
            <a:custGeom>
              <a:avLst/>
              <a:gdLst/>
              <a:ahLst/>
              <a:cxnLst/>
              <a:rect l="l" t="t" r="r" b="b"/>
              <a:pathLst>
                <a:path w="5898" h="11460" extrusionOk="0">
                  <a:moveTo>
                    <a:pt x="730" y="0"/>
                  </a:moveTo>
                  <a:cubicBezTo>
                    <a:pt x="0" y="3587"/>
                    <a:pt x="1642" y="9058"/>
                    <a:pt x="3739" y="11460"/>
                  </a:cubicBezTo>
                  <a:cubicBezTo>
                    <a:pt x="5897" y="8633"/>
                    <a:pt x="3921" y="3861"/>
                    <a:pt x="730"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7855875" y="2136525"/>
              <a:ext cx="699525" cy="638700"/>
            </a:xfrm>
            <a:custGeom>
              <a:avLst/>
              <a:gdLst/>
              <a:ahLst/>
              <a:cxnLst/>
              <a:rect l="l" t="t" r="r" b="b"/>
              <a:pathLst>
                <a:path w="27981" h="25548" extrusionOk="0">
                  <a:moveTo>
                    <a:pt x="18519" y="1"/>
                  </a:moveTo>
                  <a:cubicBezTo>
                    <a:pt x="7906" y="1"/>
                    <a:pt x="0" y="21590"/>
                    <a:pt x="11716" y="25209"/>
                  </a:cubicBezTo>
                  <a:cubicBezTo>
                    <a:pt x="12465" y="25439"/>
                    <a:pt x="13187" y="25547"/>
                    <a:pt x="13878" y="25547"/>
                  </a:cubicBezTo>
                  <a:cubicBezTo>
                    <a:pt x="24322" y="25547"/>
                    <a:pt x="27981" y="896"/>
                    <a:pt x="19315" y="41"/>
                  </a:cubicBezTo>
                  <a:cubicBezTo>
                    <a:pt x="19048" y="14"/>
                    <a:pt x="18782" y="1"/>
                    <a:pt x="18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8247550" y="2141350"/>
              <a:ext cx="180875" cy="205950"/>
            </a:xfrm>
            <a:custGeom>
              <a:avLst/>
              <a:gdLst/>
              <a:ahLst/>
              <a:cxnLst/>
              <a:rect l="l" t="t" r="r" b="b"/>
              <a:pathLst>
                <a:path w="7235" h="8238" fill="none" extrusionOk="0">
                  <a:moveTo>
                    <a:pt x="1216" y="0"/>
                  </a:moveTo>
                  <a:cubicBezTo>
                    <a:pt x="0" y="3131"/>
                    <a:pt x="456" y="8237"/>
                    <a:pt x="456" y="8237"/>
                  </a:cubicBezTo>
                  <a:cubicBezTo>
                    <a:pt x="456" y="8237"/>
                    <a:pt x="5411" y="3526"/>
                    <a:pt x="7234" y="240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8160150" y="2177825"/>
              <a:ext cx="292575" cy="310800"/>
            </a:xfrm>
            <a:custGeom>
              <a:avLst/>
              <a:gdLst/>
              <a:ahLst/>
              <a:cxnLst/>
              <a:rect l="l" t="t" r="r" b="b"/>
              <a:pathLst>
                <a:path w="11703" h="12432" fill="none" extrusionOk="0">
                  <a:moveTo>
                    <a:pt x="1277" y="0"/>
                  </a:moveTo>
                  <a:cubicBezTo>
                    <a:pt x="1" y="5259"/>
                    <a:pt x="2067" y="12432"/>
                    <a:pt x="2067" y="12432"/>
                  </a:cubicBezTo>
                  <a:cubicBezTo>
                    <a:pt x="2067" y="12432"/>
                    <a:pt x="10001" y="5259"/>
                    <a:pt x="11703" y="3769"/>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8095550" y="2269000"/>
              <a:ext cx="364025" cy="329825"/>
            </a:xfrm>
            <a:custGeom>
              <a:avLst/>
              <a:gdLst/>
              <a:ahLst/>
              <a:cxnLst/>
              <a:rect l="l" t="t" r="r" b="b"/>
              <a:pathLst>
                <a:path w="14561" h="13193" fill="none" extrusionOk="0">
                  <a:moveTo>
                    <a:pt x="153" y="1"/>
                  </a:moveTo>
                  <a:cubicBezTo>
                    <a:pt x="1" y="5533"/>
                    <a:pt x="3436" y="13192"/>
                    <a:pt x="3436" y="13192"/>
                  </a:cubicBezTo>
                  <a:cubicBezTo>
                    <a:pt x="3436" y="13192"/>
                    <a:pt x="11521" y="8086"/>
                    <a:pt x="14560" y="313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8034775" y="2389075"/>
              <a:ext cx="415675" cy="301700"/>
            </a:xfrm>
            <a:custGeom>
              <a:avLst/>
              <a:gdLst/>
              <a:ahLst/>
              <a:cxnLst/>
              <a:rect l="l" t="t" r="r" b="b"/>
              <a:pathLst>
                <a:path w="16627" h="12068" fill="none" extrusionOk="0">
                  <a:moveTo>
                    <a:pt x="0" y="0"/>
                  </a:moveTo>
                  <a:cubicBezTo>
                    <a:pt x="304" y="5319"/>
                    <a:pt x="5107" y="12067"/>
                    <a:pt x="5107" y="12067"/>
                  </a:cubicBezTo>
                  <a:cubicBezTo>
                    <a:pt x="5107" y="12067"/>
                    <a:pt x="13435" y="8328"/>
                    <a:pt x="16627" y="3192"/>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8007425" y="2494700"/>
              <a:ext cx="383750" cy="246225"/>
            </a:xfrm>
            <a:custGeom>
              <a:avLst/>
              <a:gdLst/>
              <a:ahLst/>
              <a:cxnLst/>
              <a:rect l="l" t="t" r="r" b="b"/>
              <a:pathLst>
                <a:path w="15350" h="9849" fill="none" extrusionOk="0">
                  <a:moveTo>
                    <a:pt x="0" y="0"/>
                  </a:moveTo>
                  <a:cubicBezTo>
                    <a:pt x="942" y="6991"/>
                    <a:pt x="5806" y="9848"/>
                    <a:pt x="5806" y="9848"/>
                  </a:cubicBezTo>
                  <a:cubicBezTo>
                    <a:pt x="5806" y="9848"/>
                    <a:pt x="12158" y="8116"/>
                    <a:pt x="15350" y="5714"/>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8051475" y="2145900"/>
              <a:ext cx="320700" cy="1231800"/>
            </a:xfrm>
            <a:custGeom>
              <a:avLst/>
              <a:gdLst/>
              <a:ahLst/>
              <a:cxnLst/>
              <a:rect l="l" t="t" r="r" b="b"/>
              <a:pathLst>
                <a:path w="12828" h="49272" fill="none" extrusionOk="0">
                  <a:moveTo>
                    <a:pt x="3648" y="49272"/>
                  </a:moveTo>
                  <a:cubicBezTo>
                    <a:pt x="1" y="30305"/>
                    <a:pt x="7661" y="4773"/>
                    <a:pt x="12828"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A4DD55B3-2170-42B9-6036-312805FA57C2}"/>
              </a:ext>
            </a:extLst>
          </p:cNvPr>
          <p:cNvSpPr>
            <a:spLocks noGrp="1"/>
          </p:cNvSpPr>
          <p:nvPr>
            <p:ph type="subTitle" idx="1"/>
          </p:nvPr>
        </p:nvSpPr>
        <p:spPr>
          <a:xfrm>
            <a:off x="2920181" y="985804"/>
            <a:ext cx="5584860" cy="3148561"/>
          </a:xfrm>
          <a:solidFill>
            <a:schemeClr val="accent6"/>
          </a:solidFill>
        </p:spPr>
        <p:txBody>
          <a:bodyPr/>
          <a:lstStyle/>
          <a:p>
            <a:pPr marL="285750" indent="-285750" algn="just">
              <a:lnSpc>
                <a:spcPct val="150000"/>
              </a:lnSpc>
              <a:buFont typeface="Wingdings" panose="05000000000000000000" pitchFamily="2" charset="2"/>
              <a:buChar char="q"/>
            </a:pPr>
            <a:r>
              <a:rPr lang="fr-FR" sz="2000">
                <a:solidFill>
                  <a:schemeClr val="bg2"/>
                </a:solidFill>
                <a:latin typeface="+mj-lt"/>
              </a:rPr>
              <a:t>Trong dung dịch, chỉ một phần nhỏ carboxylic acid phân li thành ion, vì vậy carboxylic acid là những acid yếu. Chúng thể hiện đầy đủ tính chất của acid: tác dụng với kim loại, oxide kim loại, muối, base.</a:t>
            </a:r>
            <a:endParaRPr lang="en-US" sz="2000">
              <a:solidFill>
                <a:schemeClr val="bg2"/>
              </a:solidFill>
              <a:latin typeface="+mj-lt"/>
            </a:endParaRPr>
          </a:p>
        </p:txBody>
      </p:sp>
      <p:sp>
        <p:nvSpPr>
          <p:cNvPr id="7" name="Rectangle: Rounded Corners 6">
            <a:extLst>
              <a:ext uri="{FF2B5EF4-FFF2-40B4-BE49-F238E27FC236}">
                <a16:creationId xmlns:a16="http://schemas.microsoft.com/office/drawing/2014/main" id="{23D990F9-7397-C9A2-3994-271D318FFA8E}"/>
              </a:ext>
            </a:extLst>
          </p:cNvPr>
          <p:cNvSpPr/>
          <p:nvPr/>
        </p:nvSpPr>
        <p:spPr>
          <a:xfrm>
            <a:off x="4483509" y="589936"/>
            <a:ext cx="2580968" cy="545690"/>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lumMod val="50000"/>
                  </a:schemeClr>
                </a:solidFill>
              </a:rPr>
              <a:t>TRẢ LỜI</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500" fill="hold"/>
                                        <p:tgtEl>
                                          <p:spTgt spid="5">
                                            <p:bg/>
                                          </p:spTgt>
                                        </p:tgtEl>
                                        <p:attrNameLst>
                                          <p:attrName>ppt_w</p:attrName>
                                        </p:attrNameLst>
                                      </p:cBhvr>
                                      <p:tavLst>
                                        <p:tav tm="0">
                                          <p:val>
                                            <p:fltVal val="0"/>
                                          </p:val>
                                        </p:tav>
                                        <p:tav tm="100000">
                                          <p:val>
                                            <p:strVal val="#ppt_w"/>
                                          </p:val>
                                        </p:tav>
                                      </p:tavLst>
                                    </p:anim>
                                    <p:anim calcmode="lin" valueType="num">
                                      <p:cBhvr>
                                        <p:cTn id="15" dur="500" fill="hold"/>
                                        <p:tgtEl>
                                          <p:spTgt spid="5">
                                            <p:bg/>
                                          </p:spTgt>
                                        </p:tgtEl>
                                        <p:attrNameLst>
                                          <p:attrName>ppt_h</p:attrName>
                                        </p:attrNameLst>
                                      </p:cBhvr>
                                      <p:tavLst>
                                        <p:tav tm="0">
                                          <p:val>
                                            <p:fltVal val="0"/>
                                          </p:val>
                                        </p:tav>
                                        <p:tav tm="100000">
                                          <p:val>
                                            <p:strVal val="#ppt_h"/>
                                          </p:val>
                                        </p:tav>
                                      </p:tavLst>
                                    </p:anim>
                                    <p:animEffect transition="in" filter="fade">
                                      <p:cBhvr>
                                        <p:cTn id="16" dur="500"/>
                                        <p:tgtEl>
                                          <p:spTgt spid="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76" name="Google Shape;2976;p56"/>
          <p:cNvGrpSpPr/>
          <p:nvPr/>
        </p:nvGrpSpPr>
        <p:grpSpPr>
          <a:xfrm>
            <a:off x="7839327" y="3388405"/>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BF751B56-C4FE-8D16-F2C2-BD34835F1E71}"/>
              </a:ext>
            </a:extLst>
          </p:cNvPr>
          <p:cNvSpPr txBox="1"/>
          <p:nvPr/>
        </p:nvSpPr>
        <p:spPr>
          <a:xfrm>
            <a:off x="1681315" y="77053"/>
            <a:ext cx="5994379" cy="598177"/>
          </a:xfrm>
          <a:prstGeom prst="rect">
            <a:avLst/>
          </a:prstGeom>
          <a:noFill/>
        </p:spPr>
        <p:txBody>
          <a:bodyPr wrap="square">
            <a:spAutoFit/>
          </a:bodyPr>
          <a:lstStyle/>
          <a:p>
            <a:pPr marL="0" marR="0" algn="just">
              <a:lnSpc>
                <a:spcPct val="150000"/>
              </a:lnSpc>
              <a:spcBef>
                <a:spcPts val="0"/>
              </a:spcBef>
              <a:spcAft>
                <a:spcPts val="1000"/>
              </a:spcAft>
            </a:pPr>
            <a:r>
              <a:rPr lang="fr-FR" sz="2500" b="1">
                <a:effectLst/>
                <a:latin typeface="+mj-lt"/>
                <a:ea typeface="Times New Roman" panose="02020603050405020304" pitchFamily="18" charset="0"/>
              </a:rPr>
              <a:t>Thí nghiệm: Tính acid của acetic acid</a:t>
            </a:r>
            <a:endParaRPr lang="en-US" sz="2500">
              <a:effectLst/>
              <a:latin typeface="+mj-lt"/>
              <a:ea typeface="Times New Roman" panose="02020603050405020304" pitchFamily="18" charset="0"/>
            </a:endParaRPr>
          </a:p>
        </p:txBody>
      </p:sp>
      <p:sp>
        <p:nvSpPr>
          <p:cNvPr id="5" name="Arrow: Pentagon 4">
            <a:extLst>
              <a:ext uri="{FF2B5EF4-FFF2-40B4-BE49-F238E27FC236}">
                <a16:creationId xmlns:a16="http://schemas.microsoft.com/office/drawing/2014/main" id="{A0BE2115-D2D6-DE91-4BFA-2C0AFDC96AE5}"/>
              </a:ext>
            </a:extLst>
          </p:cNvPr>
          <p:cNvSpPr/>
          <p:nvPr/>
        </p:nvSpPr>
        <p:spPr>
          <a:xfrm>
            <a:off x="0" y="774290"/>
            <a:ext cx="3871452" cy="530942"/>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fr-FR" sz="2000" b="1">
                <a:solidFill>
                  <a:schemeClr val="bg2"/>
                </a:solidFill>
                <a:effectLst/>
                <a:latin typeface="+mj-lt"/>
                <a:ea typeface="Times New Roman" panose="02020603050405020304" pitchFamily="18" charset="0"/>
              </a:rPr>
              <a:t>1. Phản ứng với chất chỉ thị:</a:t>
            </a:r>
            <a:endParaRPr lang="en-US" sz="2000">
              <a:solidFill>
                <a:schemeClr val="bg2"/>
              </a:solidFill>
              <a:effectLst/>
              <a:latin typeface="+mj-lt"/>
              <a:ea typeface="Times New Roman" panose="02020603050405020304" pitchFamily="18" charset="0"/>
            </a:endParaRPr>
          </a:p>
        </p:txBody>
      </p:sp>
      <p:sp>
        <p:nvSpPr>
          <p:cNvPr id="9" name="TextBox 8">
            <a:extLst>
              <a:ext uri="{FF2B5EF4-FFF2-40B4-BE49-F238E27FC236}">
                <a16:creationId xmlns:a16="http://schemas.microsoft.com/office/drawing/2014/main" id="{19CEE9B8-8416-6D61-3F9D-63C8D8A6354C}"/>
              </a:ext>
            </a:extLst>
          </p:cNvPr>
          <p:cNvSpPr txBox="1"/>
          <p:nvPr/>
        </p:nvSpPr>
        <p:spPr>
          <a:xfrm>
            <a:off x="507014" y="1305232"/>
            <a:ext cx="8071806" cy="496996"/>
          </a:xfrm>
          <a:prstGeom prst="rect">
            <a:avLst/>
          </a:prstGeom>
          <a:noFill/>
        </p:spPr>
        <p:txBody>
          <a:bodyPr wrap="square">
            <a:spAutoFit/>
          </a:bodyPr>
          <a:lstStyle/>
          <a:p>
            <a:pPr marL="0" marR="0" algn="just">
              <a:lnSpc>
                <a:spcPct val="150000"/>
              </a:lnSpc>
              <a:spcBef>
                <a:spcPts val="0"/>
              </a:spcBef>
              <a:spcAft>
                <a:spcPts val="1000"/>
              </a:spcAft>
            </a:pPr>
            <a:r>
              <a:rPr lang="fr-FR" sz="2000" b="1">
                <a:solidFill>
                  <a:srgbClr val="FF0000"/>
                </a:solidFill>
                <a:effectLst/>
                <a:latin typeface="+mj-lt"/>
                <a:ea typeface="Times New Roman" panose="02020603050405020304" pitchFamily="18" charset="0"/>
              </a:rPr>
              <a:t>Hiện tượng: </a:t>
            </a:r>
            <a:r>
              <a:rPr lang="fr-FR" sz="2000">
                <a:effectLst/>
                <a:latin typeface="+mj-lt"/>
                <a:ea typeface="Times New Roman" panose="02020603050405020304" pitchFamily="18" charset="0"/>
              </a:rPr>
              <a:t>Quỳ tím chuyển sang màu đỏ vì acetic acid có tính acid.</a:t>
            </a:r>
            <a:endParaRPr lang="en-US" sz="2000">
              <a:effectLst/>
              <a:latin typeface="+mj-lt"/>
              <a:ea typeface="Times New Roman" panose="02020603050405020304" pitchFamily="18" charset="0"/>
            </a:endParaRPr>
          </a:p>
        </p:txBody>
      </p:sp>
      <p:sp>
        <p:nvSpPr>
          <p:cNvPr id="10" name="Arrow: Pentagon 9">
            <a:extLst>
              <a:ext uri="{FF2B5EF4-FFF2-40B4-BE49-F238E27FC236}">
                <a16:creationId xmlns:a16="http://schemas.microsoft.com/office/drawing/2014/main" id="{31C57A54-F803-1410-A6B9-AD675E9D6980}"/>
              </a:ext>
            </a:extLst>
          </p:cNvPr>
          <p:cNvSpPr/>
          <p:nvPr/>
        </p:nvSpPr>
        <p:spPr>
          <a:xfrm>
            <a:off x="0" y="2040808"/>
            <a:ext cx="3871452" cy="530942"/>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fr-FR" sz="2000" b="1">
                <a:solidFill>
                  <a:schemeClr val="bg2"/>
                </a:solidFill>
                <a:latin typeface="+mj-lt"/>
                <a:ea typeface="Times New Roman" panose="02020603050405020304" pitchFamily="18" charset="0"/>
              </a:rPr>
              <a:t>2</a:t>
            </a:r>
            <a:r>
              <a:rPr lang="fr-FR" sz="2000" b="1">
                <a:solidFill>
                  <a:schemeClr val="bg2"/>
                </a:solidFill>
                <a:effectLst/>
                <a:latin typeface="+mj-lt"/>
                <a:ea typeface="Times New Roman" panose="02020603050405020304" pitchFamily="18" charset="0"/>
              </a:rPr>
              <a:t>. Phản ứng với kim loại:</a:t>
            </a:r>
            <a:endParaRPr lang="en-US" sz="2000">
              <a:solidFill>
                <a:schemeClr val="bg2"/>
              </a:solidFill>
              <a:effectLst/>
              <a:latin typeface="+mj-lt"/>
              <a:ea typeface="Times New Roman" panose="02020603050405020304" pitchFamily="18" charset="0"/>
            </a:endParaRPr>
          </a:p>
        </p:txBody>
      </p:sp>
      <p:sp>
        <p:nvSpPr>
          <p:cNvPr id="13" name="TextBox 12">
            <a:extLst>
              <a:ext uri="{FF2B5EF4-FFF2-40B4-BE49-F238E27FC236}">
                <a16:creationId xmlns:a16="http://schemas.microsoft.com/office/drawing/2014/main" id="{66FF46EE-2BA0-F1C2-6444-2504498F5DC1}"/>
              </a:ext>
            </a:extLst>
          </p:cNvPr>
          <p:cNvSpPr txBox="1"/>
          <p:nvPr/>
        </p:nvSpPr>
        <p:spPr>
          <a:xfrm>
            <a:off x="347218" y="2707484"/>
            <a:ext cx="7804713" cy="1548565"/>
          </a:xfrm>
          <a:prstGeom prst="rect">
            <a:avLst/>
          </a:prstGeom>
          <a:noFill/>
        </p:spPr>
        <p:txBody>
          <a:bodyPr wrap="square">
            <a:spAutoFit/>
          </a:bodyPr>
          <a:lstStyle/>
          <a:p>
            <a:pPr marL="0" marR="0" algn="just">
              <a:lnSpc>
                <a:spcPct val="150000"/>
              </a:lnSpc>
              <a:spcBef>
                <a:spcPts val="0"/>
              </a:spcBef>
              <a:spcAft>
                <a:spcPts val="1000"/>
              </a:spcAft>
            </a:pPr>
            <a:r>
              <a:rPr lang="fr-FR" sz="2000" b="1">
                <a:solidFill>
                  <a:srgbClr val="FF0000"/>
                </a:solidFill>
                <a:effectLst/>
                <a:latin typeface="+mj-lt"/>
                <a:ea typeface="Times New Roman" panose="02020603050405020304" pitchFamily="18" charset="0"/>
              </a:rPr>
              <a:t>Hiện tượng: </a:t>
            </a:r>
            <a:r>
              <a:rPr lang="fr-FR" sz="2000">
                <a:effectLst/>
                <a:latin typeface="+mj-lt"/>
                <a:ea typeface="Times New Roman" panose="02020603050405020304" pitchFamily="18" charset="0"/>
              </a:rPr>
              <a:t>Kim loại tan dần tạo thành dung dịch màu không màu và có khí không màu thoát ra.</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b="1">
                <a:solidFill>
                  <a:srgbClr val="FF0000"/>
                </a:solidFill>
                <a:effectLst/>
                <a:latin typeface="+mj-lt"/>
                <a:ea typeface="Times New Roman" panose="02020603050405020304" pitchFamily="18" charset="0"/>
              </a:rPr>
              <a:t>PTHH: </a:t>
            </a:r>
            <a:r>
              <a:rPr lang="fr-FR" sz="2000">
                <a:effectLst/>
                <a:latin typeface="+mj-lt"/>
                <a:ea typeface="Times New Roman" panose="02020603050405020304" pitchFamily="18" charset="0"/>
              </a:rPr>
              <a:t>Mg + 2CH</a:t>
            </a:r>
            <a:r>
              <a:rPr lang="fr-FR" sz="2000" baseline="-25000">
                <a:effectLst/>
                <a:latin typeface="+mj-lt"/>
                <a:ea typeface="Times New Roman" panose="02020603050405020304" pitchFamily="18" charset="0"/>
              </a:rPr>
              <a:t>3</a:t>
            </a:r>
            <a:r>
              <a:rPr lang="fr-FR" sz="2000">
                <a:effectLst/>
                <a:latin typeface="+mj-lt"/>
                <a:ea typeface="Cardo"/>
              </a:rPr>
              <a:t>COOH → (CH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COO)</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Mg + H</a:t>
            </a:r>
            <a:r>
              <a:rPr lang="fr-FR" sz="2000" baseline="-25000">
                <a:effectLst/>
                <a:latin typeface="+mj-lt"/>
                <a:ea typeface="Times New Roman" panose="02020603050405020304" pitchFamily="18" charset="0"/>
              </a:rPr>
              <a:t>2</a:t>
            </a:r>
            <a:endParaRPr lang="en-US" sz="2000">
              <a:effectLst/>
              <a:latin typeface="+mj-lt"/>
              <a:ea typeface="Times New Roman" panose="02020603050405020304" pitchFamily="18" charset="0"/>
            </a:endParaRPr>
          </a:p>
        </p:txBody>
      </p:sp>
    </p:spTree>
    <p:extLst>
      <p:ext uri="{BB962C8B-B14F-4D97-AF65-F5344CB8AC3E}">
        <p14:creationId xmlns:p14="http://schemas.microsoft.com/office/powerpoint/2010/main" val="42444164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76" name="Google Shape;2976;p56"/>
          <p:cNvGrpSpPr/>
          <p:nvPr/>
        </p:nvGrpSpPr>
        <p:grpSpPr>
          <a:xfrm>
            <a:off x="3760837" y="3399503"/>
            <a:ext cx="1305233" cy="1743997"/>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BF751B56-C4FE-8D16-F2C2-BD34835F1E71}"/>
              </a:ext>
            </a:extLst>
          </p:cNvPr>
          <p:cNvSpPr txBox="1"/>
          <p:nvPr/>
        </p:nvSpPr>
        <p:spPr>
          <a:xfrm>
            <a:off x="1681315" y="77053"/>
            <a:ext cx="5994379" cy="5981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fr-FR" sz="25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Thí nghiệm: Tính acid của acetic acid</a:t>
            </a:r>
            <a:endParaRPr kumimoji="0" lang="en-US" sz="25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sp>
        <p:nvSpPr>
          <p:cNvPr id="10" name="Arrow: Pentagon 9">
            <a:extLst>
              <a:ext uri="{FF2B5EF4-FFF2-40B4-BE49-F238E27FC236}">
                <a16:creationId xmlns:a16="http://schemas.microsoft.com/office/drawing/2014/main" id="{31C57A54-F803-1410-A6B9-AD675E9D6980}"/>
              </a:ext>
            </a:extLst>
          </p:cNvPr>
          <p:cNvSpPr/>
          <p:nvPr/>
        </p:nvSpPr>
        <p:spPr>
          <a:xfrm>
            <a:off x="0" y="978924"/>
            <a:ext cx="3104535" cy="530942"/>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fr-FR" sz="2000" b="1">
                <a:solidFill>
                  <a:srgbClr val="2B3055"/>
                </a:solidFill>
                <a:latin typeface="Arial"/>
                <a:ea typeface="Times New Roman" panose="02020603050405020304" pitchFamily="18" charset="0"/>
              </a:rPr>
              <a:t>3</a:t>
            </a:r>
            <a:r>
              <a:rPr kumimoji="0" lang="fr-FR" sz="2000" b="1"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rPr>
              <a:t>. Phản ứng với </a:t>
            </a:r>
            <a:r>
              <a:rPr lang="fr-FR" sz="2000" b="1">
                <a:solidFill>
                  <a:srgbClr val="2B3055"/>
                </a:solidFill>
                <a:latin typeface="Arial"/>
                <a:ea typeface="Times New Roman" panose="02020603050405020304" pitchFamily="18" charset="0"/>
              </a:rPr>
              <a:t>muối</a:t>
            </a:r>
            <a:r>
              <a:rPr kumimoji="0" lang="fr-FR" sz="2000" b="1"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rPr>
              <a:t>:</a:t>
            </a:r>
            <a:endParaRPr kumimoji="0" lang="en-US" sz="2000" b="0"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endParaRPr>
          </a:p>
        </p:txBody>
      </p:sp>
      <p:sp>
        <p:nvSpPr>
          <p:cNvPr id="6" name="TextBox 5">
            <a:extLst>
              <a:ext uri="{FF2B5EF4-FFF2-40B4-BE49-F238E27FC236}">
                <a16:creationId xmlns:a16="http://schemas.microsoft.com/office/drawing/2014/main" id="{E8009B24-5D4D-2B3A-1D65-79982F571F1B}"/>
              </a:ext>
            </a:extLst>
          </p:cNvPr>
          <p:cNvSpPr txBox="1"/>
          <p:nvPr/>
        </p:nvSpPr>
        <p:spPr>
          <a:xfrm>
            <a:off x="752167" y="1813560"/>
            <a:ext cx="7256995" cy="1086901"/>
          </a:xfrm>
          <a:prstGeom prst="rect">
            <a:avLst/>
          </a:prstGeom>
          <a:noFill/>
        </p:spPr>
        <p:txBody>
          <a:bodyPr wrap="square">
            <a:spAutoFit/>
          </a:bodyPr>
          <a:lstStyle/>
          <a:p>
            <a:pPr marL="0" marR="0" algn="just">
              <a:lnSpc>
                <a:spcPct val="150000"/>
              </a:lnSpc>
              <a:spcBef>
                <a:spcPts val="0"/>
              </a:spcBef>
              <a:spcAft>
                <a:spcPts val="1000"/>
              </a:spcAft>
            </a:pPr>
            <a:r>
              <a:rPr lang="fr-FR" sz="2000" b="1">
                <a:solidFill>
                  <a:srgbClr val="FF0000"/>
                </a:solidFill>
                <a:effectLst/>
                <a:latin typeface="+mj-lt"/>
                <a:ea typeface="Times New Roman" panose="02020603050405020304" pitchFamily="18" charset="0"/>
              </a:rPr>
              <a:t>Hiện tượng: </a:t>
            </a:r>
            <a:r>
              <a:rPr lang="fr-FR" sz="2000">
                <a:effectLst/>
                <a:latin typeface="+mj-lt"/>
                <a:ea typeface="Times New Roman" panose="02020603050405020304" pitchFamily="18" charset="0"/>
              </a:rPr>
              <a:t>Tạo dung dịch không màu và có khí thoát ra.</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b="1">
                <a:solidFill>
                  <a:srgbClr val="FF0000"/>
                </a:solidFill>
                <a:effectLst/>
                <a:latin typeface="+mj-lt"/>
                <a:ea typeface="Times New Roman" panose="02020603050405020304" pitchFamily="18" charset="0"/>
              </a:rPr>
              <a:t>PTHH: </a:t>
            </a:r>
            <a:r>
              <a:rPr lang="fr-FR" sz="2000">
                <a:effectLst/>
                <a:latin typeface="+mj-lt"/>
                <a:ea typeface="Times New Roman" panose="02020603050405020304" pitchFamily="18" charset="0"/>
              </a:rPr>
              <a:t>2CH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COOH + Na</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CO</a:t>
            </a:r>
            <a:r>
              <a:rPr lang="fr-FR" sz="2000" baseline="-25000">
                <a:effectLst/>
                <a:latin typeface="+mj-lt"/>
                <a:ea typeface="Times New Roman" panose="02020603050405020304" pitchFamily="18" charset="0"/>
              </a:rPr>
              <a:t>3</a:t>
            </a:r>
            <a:r>
              <a:rPr lang="fr-FR" sz="2000">
                <a:effectLst/>
                <a:latin typeface="+mj-lt"/>
                <a:ea typeface="Cardo"/>
              </a:rPr>
              <a:t> → 2CH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COONa + CO</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 + 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O </a:t>
            </a:r>
            <a:endParaRPr lang="en-US" sz="2000">
              <a:effectLst/>
              <a:latin typeface="+mj-lt"/>
              <a:ea typeface="Times New Roman" panose="02020603050405020304" pitchFamily="18" charset="0"/>
            </a:endParaRPr>
          </a:p>
        </p:txBody>
      </p:sp>
    </p:spTree>
    <p:extLst>
      <p:ext uri="{BB962C8B-B14F-4D97-AF65-F5344CB8AC3E}">
        <p14:creationId xmlns:p14="http://schemas.microsoft.com/office/powerpoint/2010/main" val="89713465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pic>
        <p:nvPicPr>
          <p:cNvPr id="31" name="Picture 16">
            <a:extLst>
              <a:ext uri="{FF2B5EF4-FFF2-40B4-BE49-F238E27FC236}">
                <a16:creationId xmlns:a16="http://schemas.microsoft.com/office/drawing/2014/main" id="{80A4DFD6-B192-D88D-07E6-0B5EED69E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0112" y="0"/>
            <a:ext cx="726738" cy="1014482"/>
          </a:xfrm>
          <a:prstGeom prst="rect">
            <a:avLst/>
          </a:prstGeom>
        </p:spPr>
      </p:pic>
      <p:sp>
        <p:nvSpPr>
          <p:cNvPr id="4" name="TextBox 3">
            <a:extLst>
              <a:ext uri="{FF2B5EF4-FFF2-40B4-BE49-F238E27FC236}">
                <a16:creationId xmlns:a16="http://schemas.microsoft.com/office/drawing/2014/main" id="{537F8298-11FD-C086-2C8F-79712FC31A7C}"/>
              </a:ext>
            </a:extLst>
          </p:cNvPr>
          <p:cNvSpPr txBox="1"/>
          <p:nvPr/>
        </p:nvSpPr>
        <p:spPr>
          <a:xfrm>
            <a:off x="1603888" y="69540"/>
            <a:ext cx="6515100" cy="1548565"/>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3. Viết phương trình hoá học phản ứng giữa acetic acid với các chất sau:</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a) Ca;     b) Cu(OH)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    c) CaO;    d) K</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CO</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a:t>
            </a:r>
            <a:endParaRPr lang="en-US" sz="2000">
              <a:effectLst/>
              <a:latin typeface="+mj-lt"/>
              <a:ea typeface="Times New Roman" panose="02020603050405020304" pitchFamily="18" charset="0"/>
            </a:endParaRPr>
          </a:p>
        </p:txBody>
      </p:sp>
      <p:sp>
        <p:nvSpPr>
          <p:cNvPr id="5" name="Rectangle: Rounded Corners 4">
            <a:extLst>
              <a:ext uri="{FF2B5EF4-FFF2-40B4-BE49-F238E27FC236}">
                <a16:creationId xmlns:a16="http://schemas.microsoft.com/office/drawing/2014/main" id="{4ABA669C-83B6-C40B-49EE-B4E3EBC30F40}"/>
              </a:ext>
            </a:extLst>
          </p:cNvPr>
          <p:cNvSpPr/>
          <p:nvPr/>
        </p:nvSpPr>
        <p:spPr>
          <a:xfrm>
            <a:off x="0" y="2433484"/>
            <a:ext cx="9144000" cy="2215413"/>
          </a:xfrm>
          <a:prstGeom prst="round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fr-FR" sz="1800">
                <a:solidFill>
                  <a:schemeClr val="tx1">
                    <a:lumMod val="50000"/>
                  </a:schemeClr>
                </a:solidFill>
                <a:effectLst/>
                <a:latin typeface="+mj-lt"/>
                <a:ea typeface="Times New Roman" panose="02020603050405020304" pitchFamily="18" charset="0"/>
              </a:rPr>
              <a:t>a) 2CH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Cardo"/>
              </a:rPr>
              <a:t>COOH + Ca → (CH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Ca + H</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Cardo"/>
              </a:rPr>
              <a:t> ↑</a:t>
            </a:r>
            <a:endParaRPr lang="en-US" sz="1800">
              <a:solidFill>
                <a:schemeClr val="tx1">
                  <a:lumMod val="50000"/>
                </a:schemeClr>
              </a:solidFill>
              <a:effectLst/>
              <a:latin typeface="+mj-lt"/>
              <a:ea typeface="Times New Roman" panose="02020603050405020304" pitchFamily="18" charset="0"/>
            </a:endParaRPr>
          </a:p>
          <a:p>
            <a:pPr marL="0" marR="0" algn="just">
              <a:lnSpc>
                <a:spcPct val="150000"/>
              </a:lnSpc>
              <a:spcBef>
                <a:spcPts val="0"/>
              </a:spcBef>
              <a:spcAft>
                <a:spcPts val="1000"/>
              </a:spcAft>
            </a:pPr>
            <a:r>
              <a:rPr lang="fr-FR" sz="1800">
                <a:solidFill>
                  <a:schemeClr val="tx1">
                    <a:lumMod val="50000"/>
                  </a:schemeClr>
                </a:solidFill>
                <a:effectLst/>
                <a:latin typeface="+mj-lt"/>
                <a:ea typeface="Times New Roman" panose="02020603050405020304" pitchFamily="18" charset="0"/>
              </a:rPr>
              <a:t>b) 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COOH + Cu(OH)</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Cardo"/>
              </a:rPr>
              <a:t> → (CH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Cu + H</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O</a:t>
            </a:r>
            <a:endParaRPr lang="en-US" sz="1800">
              <a:solidFill>
                <a:schemeClr val="tx1">
                  <a:lumMod val="50000"/>
                </a:schemeClr>
              </a:solidFill>
              <a:effectLst/>
              <a:latin typeface="+mj-lt"/>
              <a:ea typeface="Times New Roman" panose="02020603050405020304" pitchFamily="18" charset="0"/>
            </a:endParaRPr>
          </a:p>
          <a:p>
            <a:pPr marL="0" marR="0" algn="just">
              <a:lnSpc>
                <a:spcPct val="150000"/>
              </a:lnSpc>
              <a:spcBef>
                <a:spcPts val="0"/>
              </a:spcBef>
              <a:spcAft>
                <a:spcPts val="1000"/>
              </a:spcAft>
            </a:pPr>
            <a:r>
              <a:rPr lang="fr-FR" sz="1800">
                <a:solidFill>
                  <a:schemeClr val="tx1">
                    <a:lumMod val="50000"/>
                  </a:schemeClr>
                </a:solidFill>
                <a:effectLst/>
                <a:latin typeface="+mj-lt"/>
                <a:ea typeface="Times New Roman" panose="02020603050405020304" pitchFamily="18" charset="0"/>
              </a:rPr>
              <a:t>c) 2CH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Cardo"/>
              </a:rPr>
              <a:t>COOH + CaO → (CH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Ca + H</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O</a:t>
            </a:r>
            <a:endParaRPr lang="en-US" sz="1800">
              <a:solidFill>
                <a:schemeClr val="tx1">
                  <a:lumMod val="50000"/>
                </a:schemeClr>
              </a:solidFill>
              <a:effectLst/>
              <a:latin typeface="+mj-lt"/>
              <a:ea typeface="Times New Roman" panose="02020603050405020304" pitchFamily="18" charset="0"/>
            </a:endParaRPr>
          </a:p>
          <a:p>
            <a:pPr marL="0" marR="0" algn="just">
              <a:lnSpc>
                <a:spcPct val="150000"/>
              </a:lnSpc>
              <a:spcBef>
                <a:spcPts val="0"/>
              </a:spcBef>
              <a:spcAft>
                <a:spcPts val="1000"/>
              </a:spcAft>
            </a:pPr>
            <a:r>
              <a:rPr lang="fr-FR" sz="1800">
                <a:solidFill>
                  <a:schemeClr val="tx1">
                    <a:lumMod val="50000"/>
                  </a:schemeClr>
                </a:solidFill>
                <a:effectLst/>
                <a:latin typeface="+mj-lt"/>
                <a:ea typeface="Times New Roman" panose="02020603050405020304" pitchFamily="18" charset="0"/>
              </a:rPr>
              <a:t>d) 2CH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COOH + K</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CO</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Cardo"/>
              </a:rPr>
              <a:t> →   2CH</a:t>
            </a:r>
            <a:r>
              <a:rPr lang="fr-FR" sz="1800" baseline="-25000">
                <a:solidFill>
                  <a:schemeClr val="tx1">
                    <a:lumMod val="50000"/>
                  </a:schemeClr>
                </a:solidFill>
                <a:effectLst/>
                <a:latin typeface="+mj-lt"/>
                <a:ea typeface="Times New Roman" panose="02020603050405020304" pitchFamily="18" charset="0"/>
              </a:rPr>
              <a:t>3</a:t>
            </a:r>
            <a:r>
              <a:rPr lang="fr-FR" sz="1800">
                <a:solidFill>
                  <a:schemeClr val="tx1">
                    <a:lumMod val="50000"/>
                  </a:schemeClr>
                </a:solidFill>
                <a:effectLst/>
                <a:latin typeface="+mj-lt"/>
                <a:ea typeface="Times New Roman" panose="02020603050405020304" pitchFamily="18" charset="0"/>
              </a:rPr>
              <a:t>COOK + CO</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 + H</a:t>
            </a:r>
            <a:r>
              <a:rPr lang="fr-FR" sz="1800" baseline="-25000">
                <a:solidFill>
                  <a:schemeClr val="tx1">
                    <a:lumMod val="50000"/>
                  </a:schemeClr>
                </a:solidFill>
                <a:effectLst/>
                <a:latin typeface="+mj-lt"/>
                <a:ea typeface="Times New Roman" panose="02020603050405020304" pitchFamily="18" charset="0"/>
              </a:rPr>
              <a:t>2</a:t>
            </a:r>
            <a:r>
              <a:rPr lang="fr-FR" sz="1800">
                <a:solidFill>
                  <a:schemeClr val="tx1">
                    <a:lumMod val="50000"/>
                  </a:schemeClr>
                </a:solidFill>
                <a:effectLst/>
                <a:latin typeface="+mj-lt"/>
                <a:ea typeface="Times New Roman" panose="02020603050405020304" pitchFamily="18" charset="0"/>
              </a:rPr>
              <a:t>O</a:t>
            </a:r>
            <a:endParaRPr lang="en-US" sz="1800">
              <a:solidFill>
                <a:schemeClr val="tx1">
                  <a:lumMod val="50000"/>
                </a:schemeClr>
              </a:solidFill>
              <a:effectLst/>
              <a:latin typeface="+mj-lt"/>
              <a:ea typeface="Times New Roman" panose="02020603050405020304" pitchFamily="18" charset="0"/>
            </a:endParaRPr>
          </a:p>
        </p:txBody>
      </p:sp>
      <p:sp>
        <p:nvSpPr>
          <p:cNvPr id="7" name="Arrow: Curved Down 6">
            <a:extLst>
              <a:ext uri="{FF2B5EF4-FFF2-40B4-BE49-F238E27FC236}">
                <a16:creationId xmlns:a16="http://schemas.microsoft.com/office/drawing/2014/main" id="{6CA47142-FC7A-BE09-D29D-A54FC220DE1A}"/>
              </a:ext>
            </a:extLst>
          </p:cNvPr>
          <p:cNvSpPr/>
          <p:nvPr/>
        </p:nvSpPr>
        <p:spPr>
          <a:xfrm>
            <a:off x="4323122" y="1814051"/>
            <a:ext cx="538316" cy="671051"/>
          </a:xfrm>
          <a:prstGeom prst="curved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4" name="TextBox 3">
            <a:extLst>
              <a:ext uri="{FF2B5EF4-FFF2-40B4-BE49-F238E27FC236}">
                <a16:creationId xmlns:a16="http://schemas.microsoft.com/office/drawing/2014/main" id="{9AF4B0EE-9FAA-44FF-0C2E-1CB099FF675F}"/>
              </a:ext>
            </a:extLst>
          </p:cNvPr>
          <p:cNvSpPr txBox="1"/>
          <p:nvPr/>
        </p:nvSpPr>
        <p:spPr>
          <a:xfrm>
            <a:off x="1061885" y="218182"/>
            <a:ext cx="7647038" cy="1420325"/>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4. a) Khi có cặn màu trắng (thành phần chính là CaCO</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 bám ở đáy ấm đun nước, vòi nước, thiết bị vệ sinh,... có thể dùng giấm để loại bỏ các vết cặn này. Hãy giải thích.</a:t>
            </a:r>
            <a:endParaRPr lang="en-US" sz="2000">
              <a:effectLst/>
              <a:latin typeface="+mj-lt"/>
              <a:ea typeface="Times New Roman" panose="02020603050405020304" pitchFamily="18" charset="0"/>
            </a:endParaRPr>
          </a:p>
        </p:txBody>
      </p:sp>
      <p:sp>
        <p:nvSpPr>
          <p:cNvPr id="5" name="Rectangle: Rounded Corners 4">
            <a:extLst>
              <a:ext uri="{FF2B5EF4-FFF2-40B4-BE49-F238E27FC236}">
                <a16:creationId xmlns:a16="http://schemas.microsoft.com/office/drawing/2014/main" id="{5C1AE75E-882E-6E84-1C36-D0758E2BC7CF}"/>
              </a:ext>
            </a:extLst>
          </p:cNvPr>
          <p:cNvSpPr/>
          <p:nvPr/>
        </p:nvSpPr>
        <p:spPr>
          <a:xfrm>
            <a:off x="2396612" y="2411361"/>
            <a:ext cx="6511413" cy="229337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fr-FR" sz="2000">
                <a:solidFill>
                  <a:schemeClr val="tx1">
                    <a:lumMod val="50000"/>
                  </a:schemeClr>
                </a:solidFill>
                <a:effectLst/>
                <a:latin typeface="+mj-lt"/>
                <a:ea typeface="Times New Roman" panose="02020603050405020304" pitchFamily="18" charset="0"/>
              </a:rPr>
              <a:t>Trong giấm ăn có acetic acid CH</a:t>
            </a:r>
            <a:r>
              <a:rPr lang="fr-FR" sz="2000" baseline="-25000">
                <a:solidFill>
                  <a:schemeClr val="tx1">
                    <a:lumMod val="50000"/>
                  </a:schemeClr>
                </a:solidFill>
                <a:effectLst/>
                <a:latin typeface="+mj-lt"/>
                <a:ea typeface="Times New Roman" panose="02020603050405020304" pitchFamily="18" charset="0"/>
              </a:rPr>
              <a:t>3</a:t>
            </a:r>
            <a:r>
              <a:rPr lang="fr-FR" sz="2000">
                <a:solidFill>
                  <a:schemeClr val="tx1">
                    <a:lumMod val="50000"/>
                  </a:schemeClr>
                </a:solidFill>
                <a:effectLst/>
                <a:latin typeface="+mj-lt"/>
                <a:ea typeface="Times New Roman" panose="02020603050405020304" pitchFamily="18" charset="0"/>
              </a:rPr>
              <a:t>COOH là acid yếu có khả năng tác dụng với lớp cặn màu trắng CaCO</a:t>
            </a:r>
            <a:r>
              <a:rPr lang="fr-FR" sz="2000" baseline="-25000">
                <a:solidFill>
                  <a:schemeClr val="tx1">
                    <a:lumMod val="50000"/>
                  </a:schemeClr>
                </a:solidFill>
                <a:effectLst/>
                <a:latin typeface="+mj-lt"/>
                <a:ea typeface="Times New Roman" panose="02020603050405020304" pitchFamily="18" charset="0"/>
              </a:rPr>
              <a:t>3</a:t>
            </a:r>
            <a:endParaRPr lang="en-US" sz="2000">
              <a:solidFill>
                <a:schemeClr val="tx1">
                  <a:lumMod val="50000"/>
                </a:schemeClr>
              </a:solidFill>
              <a:effectLst/>
              <a:latin typeface="+mj-lt"/>
              <a:ea typeface="Times New Roman" panose="02020603050405020304" pitchFamily="18" charset="0"/>
            </a:endParaRPr>
          </a:p>
          <a:p>
            <a:pPr marL="0" marR="0" algn="just">
              <a:lnSpc>
                <a:spcPct val="150000"/>
              </a:lnSpc>
              <a:spcBef>
                <a:spcPts val="0"/>
              </a:spcBef>
              <a:spcAft>
                <a:spcPts val="1000"/>
              </a:spcAft>
            </a:pPr>
            <a:r>
              <a:rPr lang="fr-FR" sz="2000">
                <a:solidFill>
                  <a:schemeClr val="tx1">
                    <a:lumMod val="50000"/>
                  </a:schemeClr>
                </a:solidFill>
                <a:effectLst/>
                <a:latin typeface="+mj-lt"/>
                <a:ea typeface="Times New Roman" panose="02020603050405020304" pitchFamily="18" charset="0"/>
              </a:rPr>
              <a:t>2CH</a:t>
            </a:r>
            <a:r>
              <a:rPr lang="fr-FR" sz="2000" baseline="-25000">
                <a:solidFill>
                  <a:schemeClr val="tx1">
                    <a:lumMod val="50000"/>
                  </a:schemeClr>
                </a:solidFill>
                <a:effectLst/>
                <a:latin typeface="+mj-lt"/>
                <a:ea typeface="Times New Roman" panose="02020603050405020304" pitchFamily="18" charset="0"/>
              </a:rPr>
              <a:t>3</a:t>
            </a:r>
            <a:r>
              <a:rPr lang="fr-FR" sz="2000">
                <a:solidFill>
                  <a:schemeClr val="tx1">
                    <a:lumMod val="50000"/>
                  </a:schemeClr>
                </a:solidFill>
                <a:effectLst/>
                <a:latin typeface="+mj-lt"/>
                <a:ea typeface="Times New Roman" panose="02020603050405020304" pitchFamily="18" charset="0"/>
              </a:rPr>
              <a:t>COOH + CaCO</a:t>
            </a:r>
            <a:r>
              <a:rPr lang="fr-FR" sz="2000" baseline="-25000">
                <a:solidFill>
                  <a:schemeClr val="tx1">
                    <a:lumMod val="50000"/>
                  </a:schemeClr>
                </a:solidFill>
                <a:effectLst/>
                <a:latin typeface="+mj-lt"/>
                <a:ea typeface="Times New Roman" panose="02020603050405020304" pitchFamily="18" charset="0"/>
              </a:rPr>
              <a:t>3</a:t>
            </a:r>
            <a:r>
              <a:rPr lang="fr-FR" sz="2000">
                <a:solidFill>
                  <a:schemeClr val="tx1">
                    <a:lumMod val="50000"/>
                  </a:schemeClr>
                </a:solidFill>
                <a:effectLst/>
                <a:latin typeface="+mj-lt"/>
                <a:ea typeface="Cardo"/>
              </a:rPr>
              <a:t> → (CH</a:t>
            </a:r>
            <a:r>
              <a:rPr lang="fr-FR" sz="2000" baseline="-25000">
                <a:solidFill>
                  <a:schemeClr val="tx1">
                    <a:lumMod val="50000"/>
                  </a:schemeClr>
                </a:solidFill>
                <a:effectLst/>
                <a:latin typeface="+mj-lt"/>
                <a:ea typeface="Times New Roman" panose="02020603050405020304" pitchFamily="18" charset="0"/>
              </a:rPr>
              <a:t>3</a:t>
            </a:r>
            <a:r>
              <a:rPr lang="fr-FR" sz="2000">
                <a:solidFill>
                  <a:schemeClr val="tx1">
                    <a:lumMod val="50000"/>
                  </a:schemeClr>
                </a:solidFill>
                <a:effectLst/>
                <a:latin typeface="+mj-lt"/>
                <a:ea typeface="Times New Roman" panose="02020603050405020304" pitchFamily="18" charset="0"/>
              </a:rPr>
              <a:t>COO)</a:t>
            </a:r>
            <a:r>
              <a:rPr lang="fr-FR" sz="2000" baseline="-25000">
                <a:solidFill>
                  <a:schemeClr val="tx1">
                    <a:lumMod val="50000"/>
                  </a:schemeClr>
                </a:solidFill>
                <a:effectLst/>
                <a:latin typeface="+mj-lt"/>
                <a:ea typeface="Times New Roman" panose="02020603050405020304" pitchFamily="18" charset="0"/>
              </a:rPr>
              <a:t>2</a:t>
            </a:r>
            <a:r>
              <a:rPr lang="fr-FR" sz="2000">
                <a:solidFill>
                  <a:schemeClr val="tx1">
                    <a:lumMod val="50000"/>
                  </a:schemeClr>
                </a:solidFill>
                <a:effectLst/>
                <a:latin typeface="+mj-lt"/>
                <a:ea typeface="Times New Roman" panose="02020603050405020304" pitchFamily="18" charset="0"/>
              </a:rPr>
              <a:t>Ca + CO</a:t>
            </a:r>
            <a:r>
              <a:rPr lang="fr-FR" sz="2000" baseline="-25000">
                <a:solidFill>
                  <a:schemeClr val="tx1">
                    <a:lumMod val="50000"/>
                  </a:schemeClr>
                </a:solidFill>
                <a:effectLst/>
                <a:latin typeface="+mj-lt"/>
                <a:ea typeface="Times New Roman" panose="02020603050405020304" pitchFamily="18" charset="0"/>
              </a:rPr>
              <a:t>2 </a:t>
            </a:r>
            <a:r>
              <a:rPr lang="fr-FR" sz="2000">
                <a:solidFill>
                  <a:schemeClr val="tx1">
                    <a:lumMod val="50000"/>
                  </a:schemeClr>
                </a:solidFill>
                <a:effectLst/>
                <a:latin typeface="+mj-lt"/>
                <a:ea typeface="Times New Roman" panose="02020603050405020304" pitchFamily="18" charset="0"/>
              </a:rPr>
              <a:t>+ H</a:t>
            </a:r>
            <a:r>
              <a:rPr lang="fr-FR" sz="2000" baseline="-25000">
                <a:solidFill>
                  <a:schemeClr val="tx1">
                    <a:lumMod val="50000"/>
                  </a:schemeClr>
                </a:solidFill>
                <a:effectLst/>
                <a:latin typeface="+mj-lt"/>
                <a:ea typeface="Times New Roman" panose="02020603050405020304" pitchFamily="18" charset="0"/>
              </a:rPr>
              <a:t>2</a:t>
            </a:r>
            <a:r>
              <a:rPr lang="fr-FR" sz="2000">
                <a:solidFill>
                  <a:schemeClr val="tx1">
                    <a:lumMod val="50000"/>
                  </a:schemeClr>
                </a:solidFill>
                <a:effectLst/>
                <a:latin typeface="+mj-lt"/>
                <a:ea typeface="Times New Roman" panose="02020603050405020304" pitchFamily="18" charset="0"/>
              </a:rPr>
              <a:t>O</a:t>
            </a:r>
            <a:endParaRPr lang="en-US" sz="2000">
              <a:solidFill>
                <a:schemeClr val="tx1">
                  <a:lumMod val="50000"/>
                </a:schemeClr>
              </a:solidFill>
              <a:effectLst/>
              <a:latin typeface="+mj-lt"/>
              <a:ea typeface="Times New Roman" panose="02020603050405020304" pitchFamily="18" charset="0"/>
            </a:endParaRPr>
          </a:p>
        </p:txBody>
      </p:sp>
      <p:sp>
        <p:nvSpPr>
          <p:cNvPr id="7" name="Freeform 3">
            <a:extLst>
              <a:ext uri="{FF2B5EF4-FFF2-40B4-BE49-F238E27FC236}">
                <a16:creationId xmlns:a16="http://schemas.microsoft.com/office/drawing/2014/main" id="{4817D7D7-AF0A-1918-5E91-25BB4A9CC014}"/>
              </a:ext>
            </a:extLst>
          </p:cNvPr>
          <p:cNvSpPr/>
          <p:nvPr/>
        </p:nvSpPr>
        <p:spPr>
          <a:xfrm>
            <a:off x="410324" y="2883310"/>
            <a:ext cx="1539093" cy="1648293"/>
          </a:xfrm>
          <a:custGeom>
            <a:avLst/>
            <a:gdLst/>
            <a:ahLst/>
            <a:cxnLst/>
            <a:rect l="l" t="t" r="r" b="b"/>
            <a:pathLst>
              <a:path w="3842194" h="4114800">
                <a:moveTo>
                  <a:pt x="0" y="0"/>
                </a:moveTo>
                <a:lnTo>
                  <a:pt x="3842195" y="0"/>
                </a:lnTo>
                <a:lnTo>
                  <a:pt x="38421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3A62F1BF-A41E-9309-A040-6DDCEA38BD07}"/>
              </a:ext>
            </a:extLst>
          </p:cNvPr>
          <p:cNvSpPr/>
          <p:nvPr/>
        </p:nvSpPr>
        <p:spPr>
          <a:xfrm>
            <a:off x="262927" y="353559"/>
            <a:ext cx="636725" cy="1149570"/>
          </a:xfrm>
          <a:custGeom>
            <a:avLst/>
            <a:gdLst/>
            <a:ahLst/>
            <a:cxnLst/>
            <a:rect l="l" t="t" r="r" b="b"/>
            <a:pathLst>
              <a:path w="1409319" h="4114800">
                <a:moveTo>
                  <a:pt x="0" y="0"/>
                </a:moveTo>
                <a:lnTo>
                  <a:pt x="1409319" y="0"/>
                </a:lnTo>
                <a:lnTo>
                  <a:pt x="14093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6" name="TextBox 5">
            <a:extLst>
              <a:ext uri="{FF2B5EF4-FFF2-40B4-BE49-F238E27FC236}">
                <a16:creationId xmlns:a16="http://schemas.microsoft.com/office/drawing/2014/main" id="{FF8CE98A-B156-B301-383B-F5678D2CBA37}"/>
              </a:ext>
            </a:extLst>
          </p:cNvPr>
          <p:cNvSpPr txBox="1"/>
          <p:nvPr/>
        </p:nvSpPr>
        <p:spPr>
          <a:xfrm>
            <a:off x="1238865" y="70979"/>
            <a:ext cx="7676535" cy="1420325"/>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4b) Các đồ vật bằng đồng sau một thời gian để trong không khí thường bị xỉn màu, dùng khăn tẩm một ít giấm rồi lau các đồ vật này, chúng sáng bóng trở lại. Hãy giải thích.</a:t>
            </a:r>
            <a:endParaRPr lang="en-US" sz="2000">
              <a:effectLst/>
              <a:latin typeface="+mj-lt"/>
              <a:ea typeface="Times New Roman" panose="02020603050405020304" pitchFamily="18" charset="0"/>
            </a:endParaRPr>
          </a:p>
        </p:txBody>
      </p:sp>
      <p:sp>
        <p:nvSpPr>
          <p:cNvPr id="7" name="Rectangle: Rounded Corners 6">
            <a:extLst>
              <a:ext uri="{FF2B5EF4-FFF2-40B4-BE49-F238E27FC236}">
                <a16:creationId xmlns:a16="http://schemas.microsoft.com/office/drawing/2014/main" id="{8145EC40-6B9A-7A92-1434-95677436477B}"/>
              </a:ext>
            </a:extLst>
          </p:cNvPr>
          <p:cNvSpPr/>
          <p:nvPr/>
        </p:nvSpPr>
        <p:spPr>
          <a:xfrm>
            <a:off x="2757948" y="1865672"/>
            <a:ext cx="6061587" cy="2846438"/>
          </a:xfrm>
          <a:prstGeom prst="roundRect">
            <a:avLst/>
          </a:prstGeom>
          <a:solidFill>
            <a:schemeClr val="accent2">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a:solidFill>
                  <a:schemeClr val="bg2">
                    <a:lumMod val="50000"/>
                  </a:schemeClr>
                </a:solidFill>
                <a:effectLst/>
                <a:ea typeface="Times New Roman" panose="02020603050405020304" pitchFamily="18" charset="0"/>
              </a:rPr>
              <a:t>b) Các đồ vật bằng đồng sau một thời gian để trong không khí thường bị xỉn màu do bị oxi hóa tạo thành gỉ đồng (CuO). Để loại bỏ lớp gỉ này có thể dùng  khăn tẩm một ít giấm (CH</a:t>
            </a:r>
            <a:r>
              <a:rPr lang="fr-FR" sz="2000" baseline="-25000">
                <a:solidFill>
                  <a:schemeClr val="bg2">
                    <a:lumMod val="50000"/>
                  </a:schemeClr>
                </a:solidFill>
                <a:effectLst/>
                <a:ea typeface="Times New Roman" panose="02020603050405020304" pitchFamily="18" charset="0"/>
              </a:rPr>
              <a:t>3</a:t>
            </a:r>
            <a:r>
              <a:rPr lang="fr-FR" sz="2000">
                <a:solidFill>
                  <a:schemeClr val="bg2">
                    <a:lumMod val="50000"/>
                  </a:schemeClr>
                </a:solidFill>
                <a:effectLst/>
                <a:ea typeface="Times New Roman" panose="02020603050405020304" pitchFamily="18" charset="0"/>
              </a:rPr>
              <a:t>COOH) rồi lau các đồ vật này, chúng sáng bóng trở lại. </a:t>
            </a:r>
          </a:p>
          <a:p>
            <a:pPr algn="just">
              <a:lnSpc>
                <a:spcPct val="150000"/>
              </a:lnSpc>
            </a:pPr>
            <a:r>
              <a:rPr lang="fr-FR" sz="1800">
                <a:solidFill>
                  <a:schemeClr val="bg2">
                    <a:lumMod val="50000"/>
                  </a:schemeClr>
                </a:solidFill>
                <a:effectLst/>
                <a:ea typeface="Times New Roman" panose="02020603050405020304" pitchFamily="18" charset="0"/>
              </a:rPr>
              <a:t>2CH</a:t>
            </a:r>
            <a:r>
              <a:rPr lang="fr-FR" sz="1800" baseline="-25000">
                <a:solidFill>
                  <a:schemeClr val="bg2">
                    <a:lumMod val="50000"/>
                  </a:schemeClr>
                </a:solidFill>
                <a:effectLst/>
                <a:ea typeface="Times New Roman" panose="02020603050405020304" pitchFamily="18" charset="0"/>
              </a:rPr>
              <a:t>3</a:t>
            </a:r>
            <a:r>
              <a:rPr lang="fr-FR" sz="1800">
                <a:solidFill>
                  <a:schemeClr val="bg2">
                    <a:lumMod val="50000"/>
                  </a:schemeClr>
                </a:solidFill>
                <a:effectLst/>
                <a:ea typeface="Cardo"/>
              </a:rPr>
              <a:t>COOH + CuO →   (CH</a:t>
            </a:r>
            <a:r>
              <a:rPr lang="fr-FR" sz="1800" baseline="-25000">
                <a:solidFill>
                  <a:schemeClr val="bg2">
                    <a:lumMod val="50000"/>
                  </a:schemeClr>
                </a:solidFill>
                <a:effectLst/>
                <a:ea typeface="Times New Roman" panose="02020603050405020304" pitchFamily="18" charset="0"/>
              </a:rPr>
              <a:t>3</a:t>
            </a:r>
            <a:r>
              <a:rPr lang="fr-FR" sz="1800">
                <a:solidFill>
                  <a:schemeClr val="bg2">
                    <a:lumMod val="50000"/>
                  </a:schemeClr>
                </a:solidFill>
                <a:effectLst/>
                <a:ea typeface="Times New Roman" panose="02020603050405020304" pitchFamily="18" charset="0"/>
              </a:rPr>
              <a:t>COO)</a:t>
            </a:r>
            <a:r>
              <a:rPr lang="fr-FR" sz="1800" baseline="-25000">
                <a:solidFill>
                  <a:schemeClr val="bg2">
                    <a:lumMod val="50000"/>
                  </a:schemeClr>
                </a:solidFill>
                <a:effectLst/>
                <a:ea typeface="Times New Roman" panose="02020603050405020304" pitchFamily="18" charset="0"/>
              </a:rPr>
              <a:t>2</a:t>
            </a:r>
            <a:r>
              <a:rPr lang="fr-FR" sz="1800">
                <a:solidFill>
                  <a:schemeClr val="bg2">
                    <a:lumMod val="50000"/>
                  </a:schemeClr>
                </a:solidFill>
                <a:effectLst/>
                <a:ea typeface="Times New Roman" panose="02020603050405020304" pitchFamily="18" charset="0"/>
              </a:rPr>
              <a:t>Cu + + H</a:t>
            </a:r>
            <a:r>
              <a:rPr lang="fr-FR" sz="1800" baseline="-25000">
                <a:solidFill>
                  <a:schemeClr val="bg2">
                    <a:lumMod val="50000"/>
                  </a:schemeClr>
                </a:solidFill>
                <a:effectLst/>
                <a:ea typeface="Times New Roman" panose="02020603050405020304" pitchFamily="18" charset="0"/>
              </a:rPr>
              <a:t>2</a:t>
            </a:r>
            <a:r>
              <a:rPr lang="fr-FR" sz="1800">
                <a:solidFill>
                  <a:schemeClr val="bg2">
                    <a:lumMod val="50000"/>
                  </a:schemeClr>
                </a:solidFill>
                <a:effectLst/>
                <a:ea typeface="Times New Roman" panose="02020603050405020304" pitchFamily="18" charset="0"/>
              </a:rPr>
              <a:t>O</a:t>
            </a:r>
            <a:r>
              <a:rPr lang="fr-FR" sz="2000">
                <a:solidFill>
                  <a:schemeClr val="bg2">
                    <a:lumMod val="50000"/>
                  </a:schemeClr>
                </a:solidFill>
                <a:effectLst/>
                <a:ea typeface="Times New Roman" panose="02020603050405020304" pitchFamily="18" charset="0"/>
              </a:rPr>
              <a:t> </a:t>
            </a:r>
            <a:endParaRPr lang="en-US" sz="2000">
              <a:solidFill>
                <a:schemeClr val="bg2">
                  <a:lumMod val="50000"/>
                </a:schemeClr>
              </a:solidFill>
              <a:effectLst/>
              <a:ea typeface="Times New Roman" panose="02020603050405020304" pitchFamily="18" charset="0"/>
            </a:endParaRPr>
          </a:p>
        </p:txBody>
      </p:sp>
      <p:sp>
        <p:nvSpPr>
          <p:cNvPr id="10" name="Freeform 4">
            <a:extLst>
              <a:ext uri="{FF2B5EF4-FFF2-40B4-BE49-F238E27FC236}">
                <a16:creationId xmlns:a16="http://schemas.microsoft.com/office/drawing/2014/main" id="{2A756812-BB90-969D-1AC6-7D773FAAA510}"/>
              </a:ext>
            </a:extLst>
          </p:cNvPr>
          <p:cNvSpPr/>
          <p:nvPr/>
        </p:nvSpPr>
        <p:spPr>
          <a:xfrm>
            <a:off x="262927" y="353559"/>
            <a:ext cx="636725" cy="1149570"/>
          </a:xfrm>
          <a:custGeom>
            <a:avLst/>
            <a:gdLst/>
            <a:ahLst/>
            <a:cxnLst/>
            <a:rect l="l" t="t" r="r" b="b"/>
            <a:pathLst>
              <a:path w="1409319" h="4114800">
                <a:moveTo>
                  <a:pt x="0" y="0"/>
                </a:moveTo>
                <a:lnTo>
                  <a:pt x="1409319" y="0"/>
                </a:lnTo>
                <a:lnTo>
                  <a:pt x="140931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6">
            <a:extLst>
              <a:ext uri="{FF2B5EF4-FFF2-40B4-BE49-F238E27FC236}">
                <a16:creationId xmlns:a16="http://schemas.microsoft.com/office/drawing/2014/main" id="{55A58DD2-4559-CDB2-F0AA-00D320C81719}"/>
              </a:ext>
            </a:extLst>
          </p:cNvPr>
          <p:cNvSpPr/>
          <p:nvPr/>
        </p:nvSpPr>
        <p:spPr>
          <a:xfrm>
            <a:off x="111123" y="2473963"/>
            <a:ext cx="2646825" cy="1955342"/>
          </a:xfrm>
          <a:custGeom>
            <a:avLst/>
            <a:gdLst/>
            <a:ahLst/>
            <a:cxnLst/>
            <a:rect l="l" t="t" r="r" b="b"/>
            <a:pathLst>
              <a:path w="5569949" h="4114800">
                <a:moveTo>
                  <a:pt x="0" y="0"/>
                </a:moveTo>
                <a:lnTo>
                  <a:pt x="5569949" y="0"/>
                </a:lnTo>
                <a:lnTo>
                  <a:pt x="556994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62079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grpSp>
        <p:nvGrpSpPr>
          <p:cNvPr id="3129" name="Google Shape;3129;p60"/>
          <p:cNvGrpSpPr/>
          <p:nvPr/>
        </p:nvGrpSpPr>
        <p:grpSpPr>
          <a:xfrm flipH="1">
            <a:off x="8746865" y="3849945"/>
            <a:ext cx="284667" cy="851268"/>
            <a:chOff x="5343673" y="1956830"/>
            <a:chExt cx="813068" cy="2431401"/>
          </a:xfrm>
        </p:grpSpPr>
        <p:sp>
          <p:nvSpPr>
            <p:cNvPr id="3130" name="Google Shape;3130;p6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4" name="Google Shape;3144;p60"/>
          <p:cNvGrpSpPr/>
          <p:nvPr/>
        </p:nvGrpSpPr>
        <p:grpSpPr>
          <a:xfrm>
            <a:off x="8670002" y="4427015"/>
            <a:ext cx="473998" cy="716485"/>
            <a:chOff x="-93400" y="1431925"/>
            <a:chExt cx="2410400" cy="3644450"/>
          </a:xfrm>
        </p:grpSpPr>
        <p:sp>
          <p:nvSpPr>
            <p:cNvPr id="3145" name="Google Shape;3145;p6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0C1189A8-3487-6033-0ADC-FB697A419AF0}"/>
              </a:ext>
            </a:extLst>
          </p:cNvPr>
          <p:cNvSpPr/>
          <p:nvPr/>
        </p:nvSpPr>
        <p:spPr>
          <a:xfrm>
            <a:off x="0" y="162232"/>
            <a:ext cx="9144000" cy="959583"/>
          </a:xfrm>
          <a:prstGeom prst="rect">
            <a:avLst/>
          </a:prstGeom>
          <a:solidFill>
            <a:schemeClr val="accent2">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500" b="1">
                <a:solidFill>
                  <a:srgbClr val="FF0000"/>
                </a:solidFill>
                <a:effectLst/>
                <a:latin typeface="+mj-lt"/>
                <a:ea typeface="Times New Roman" panose="02020603050405020304" pitchFamily="18" charset="0"/>
              </a:rPr>
              <a:t>Kết luận: Carboxylic acid có tính acid yếu</a:t>
            </a:r>
            <a:endParaRPr lang="en-US" sz="2500">
              <a:solidFill>
                <a:srgbClr val="FF0000"/>
              </a:solidFill>
              <a:effectLst/>
              <a:latin typeface="+mj-lt"/>
              <a:ea typeface="Times New Roman" panose="02020603050405020304" pitchFamily="18" charset="0"/>
            </a:endParaRPr>
          </a:p>
        </p:txBody>
      </p:sp>
      <p:sp>
        <p:nvSpPr>
          <p:cNvPr id="20" name="TextBox 19">
            <a:extLst>
              <a:ext uri="{FF2B5EF4-FFF2-40B4-BE49-F238E27FC236}">
                <a16:creationId xmlns:a16="http://schemas.microsoft.com/office/drawing/2014/main" id="{78B9F0CF-7FB8-8551-7E71-A5855F469E79}"/>
              </a:ext>
            </a:extLst>
          </p:cNvPr>
          <p:cNvSpPr txBox="1"/>
          <p:nvPr/>
        </p:nvSpPr>
        <p:spPr>
          <a:xfrm>
            <a:off x="1535196" y="1527033"/>
            <a:ext cx="7438703" cy="496996"/>
          </a:xfrm>
          <a:prstGeom prst="rect">
            <a:avLst/>
          </a:prstGeom>
          <a:noFill/>
        </p:spPr>
        <p:txBody>
          <a:bodyPr wrap="square">
            <a:spAutoFit/>
          </a:bodyPr>
          <a:lstStyle/>
          <a:p>
            <a:pPr marL="0" marR="0" algn="just">
              <a:lnSpc>
                <a:spcPct val="150000"/>
              </a:lnSpc>
              <a:spcBef>
                <a:spcPts val="0"/>
              </a:spcBef>
              <a:spcAft>
                <a:spcPts val="1000"/>
              </a:spcAft>
            </a:pPr>
            <a:r>
              <a:rPr lang="fr-FR" sz="2000">
                <a:solidFill>
                  <a:srgbClr val="000000"/>
                </a:solidFill>
                <a:effectLst/>
                <a:latin typeface="+mj-lt"/>
                <a:ea typeface="Times New Roman" panose="02020603050405020304" pitchFamily="18" charset="0"/>
              </a:rPr>
              <a:t>Dung dịch carboxylic acid làm quỳ tím chuyển thành màu hồng</a:t>
            </a:r>
            <a:endParaRPr lang="en-US" sz="2000">
              <a:effectLst/>
              <a:latin typeface="+mj-lt"/>
              <a:ea typeface="Times New Roman" panose="02020603050405020304" pitchFamily="18" charset="0"/>
            </a:endParaRPr>
          </a:p>
        </p:txBody>
      </p:sp>
      <p:sp>
        <p:nvSpPr>
          <p:cNvPr id="23" name="TextBox 22">
            <a:extLst>
              <a:ext uri="{FF2B5EF4-FFF2-40B4-BE49-F238E27FC236}">
                <a16:creationId xmlns:a16="http://schemas.microsoft.com/office/drawing/2014/main" id="{65F152C6-8F4C-97C8-FD1F-998B4A0B9ED0}"/>
              </a:ext>
            </a:extLst>
          </p:cNvPr>
          <p:cNvSpPr txBox="1"/>
          <p:nvPr/>
        </p:nvSpPr>
        <p:spPr>
          <a:xfrm>
            <a:off x="1515152" y="2259332"/>
            <a:ext cx="7438703" cy="496996"/>
          </a:xfrm>
          <a:prstGeom prst="rect">
            <a:avLst/>
          </a:prstGeom>
          <a:noFill/>
        </p:spPr>
        <p:txBody>
          <a:bodyPr wrap="square">
            <a:spAutoFit/>
          </a:bodyPr>
          <a:lstStyle/>
          <a:p>
            <a:pPr marL="0" marR="0" algn="just">
              <a:lnSpc>
                <a:spcPct val="150000"/>
              </a:lnSpc>
              <a:spcBef>
                <a:spcPts val="0"/>
              </a:spcBef>
              <a:spcAft>
                <a:spcPts val="1000"/>
              </a:spcAft>
            </a:pPr>
            <a:r>
              <a:rPr lang="fr-FR" sz="2000">
                <a:solidFill>
                  <a:srgbClr val="000000"/>
                </a:solidFill>
                <a:effectLst/>
                <a:latin typeface="+mj-lt"/>
                <a:ea typeface="Times New Roman" panose="02020603050405020304" pitchFamily="18" charset="0"/>
              </a:rPr>
              <a:t>Tác dụng với base, oxide base tạo thành muối và nước</a:t>
            </a:r>
            <a:endParaRPr lang="en-US" sz="2000">
              <a:effectLst/>
              <a:latin typeface="+mj-lt"/>
              <a:ea typeface="Times New Roman" panose="02020603050405020304" pitchFamily="18" charset="0"/>
            </a:endParaRPr>
          </a:p>
        </p:txBody>
      </p:sp>
      <p:sp>
        <p:nvSpPr>
          <p:cNvPr id="26" name="TextBox 25">
            <a:extLst>
              <a:ext uri="{FF2B5EF4-FFF2-40B4-BE49-F238E27FC236}">
                <a16:creationId xmlns:a16="http://schemas.microsoft.com/office/drawing/2014/main" id="{850A4E47-E6CB-609D-6339-39B566F505B6}"/>
              </a:ext>
            </a:extLst>
          </p:cNvPr>
          <p:cNvSpPr txBox="1"/>
          <p:nvPr/>
        </p:nvSpPr>
        <p:spPr>
          <a:xfrm>
            <a:off x="1546284" y="3046605"/>
            <a:ext cx="7438703" cy="496996"/>
          </a:xfrm>
          <a:prstGeom prst="rect">
            <a:avLst/>
          </a:prstGeom>
          <a:noFill/>
        </p:spPr>
        <p:txBody>
          <a:bodyPr wrap="square">
            <a:spAutoFit/>
          </a:bodyPr>
          <a:lstStyle/>
          <a:p>
            <a:pPr marL="0" marR="0" algn="just">
              <a:lnSpc>
                <a:spcPct val="150000"/>
              </a:lnSpc>
              <a:spcBef>
                <a:spcPts val="0"/>
              </a:spcBef>
              <a:spcAft>
                <a:spcPts val="1000"/>
              </a:spcAft>
            </a:pPr>
            <a:r>
              <a:rPr lang="fr-FR" sz="2000">
                <a:solidFill>
                  <a:srgbClr val="000000"/>
                </a:solidFill>
                <a:effectLst/>
                <a:latin typeface="+mj-lt"/>
                <a:ea typeface="Times New Roman" panose="02020603050405020304" pitchFamily="18" charset="0"/>
              </a:rPr>
              <a:t>Tác dụng với muối</a:t>
            </a:r>
            <a:endParaRPr lang="en-US" sz="2000">
              <a:effectLst/>
              <a:latin typeface="+mj-lt"/>
              <a:ea typeface="Times New Roman" panose="02020603050405020304" pitchFamily="18" charset="0"/>
            </a:endParaRPr>
          </a:p>
        </p:txBody>
      </p:sp>
      <p:sp>
        <p:nvSpPr>
          <p:cNvPr id="29" name="TextBox 28">
            <a:extLst>
              <a:ext uri="{FF2B5EF4-FFF2-40B4-BE49-F238E27FC236}">
                <a16:creationId xmlns:a16="http://schemas.microsoft.com/office/drawing/2014/main" id="{527D671A-B685-50A8-54BC-D3BC630A6B2F}"/>
              </a:ext>
            </a:extLst>
          </p:cNvPr>
          <p:cNvSpPr txBox="1"/>
          <p:nvPr/>
        </p:nvSpPr>
        <p:spPr>
          <a:xfrm>
            <a:off x="1523291" y="3777481"/>
            <a:ext cx="7438703" cy="496996"/>
          </a:xfrm>
          <a:prstGeom prst="rect">
            <a:avLst/>
          </a:prstGeom>
          <a:noFill/>
        </p:spPr>
        <p:txBody>
          <a:bodyPr wrap="square">
            <a:spAutoFit/>
          </a:bodyPr>
          <a:lstStyle/>
          <a:p>
            <a:pPr>
              <a:lnSpc>
                <a:spcPct val="150000"/>
              </a:lnSpc>
            </a:pPr>
            <a:r>
              <a:rPr lang="fr-FR" sz="2000">
                <a:effectLst/>
                <a:latin typeface="+mj-lt"/>
                <a:ea typeface="Times New Roman" panose="02020603050405020304" pitchFamily="18" charset="0"/>
              </a:rPr>
              <a:t>Tác dụng với kim loại ( đứng trước 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a:t>
            </a:r>
            <a:endParaRPr lang="en-US" sz="2000">
              <a:latin typeface="+mj-lt"/>
            </a:endParaRPr>
          </a:p>
        </p:txBody>
      </p:sp>
      <p:sp>
        <p:nvSpPr>
          <p:cNvPr id="30" name="Left Brace 29">
            <a:extLst>
              <a:ext uri="{FF2B5EF4-FFF2-40B4-BE49-F238E27FC236}">
                <a16:creationId xmlns:a16="http://schemas.microsoft.com/office/drawing/2014/main" id="{6D36502C-EEB4-DC7A-2662-0365904AA5C5}"/>
              </a:ext>
            </a:extLst>
          </p:cNvPr>
          <p:cNvSpPr/>
          <p:nvPr/>
        </p:nvSpPr>
        <p:spPr>
          <a:xfrm>
            <a:off x="936523" y="1775531"/>
            <a:ext cx="578629" cy="2277504"/>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9" grpId="0"/>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76" name="Google Shape;2976;p56"/>
          <p:cNvGrpSpPr/>
          <p:nvPr/>
        </p:nvGrpSpPr>
        <p:grpSpPr>
          <a:xfrm>
            <a:off x="7839327" y="3388405"/>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BF751B56-C4FE-8D16-F2C2-BD34835F1E71}"/>
              </a:ext>
            </a:extLst>
          </p:cNvPr>
          <p:cNvSpPr txBox="1"/>
          <p:nvPr/>
        </p:nvSpPr>
        <p:spPr>
          <a:xfrm>
            <a:off x="2048763" y="771216"/>
            <a:ext cx="5994379" cy="5981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fr-FR" sz="25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Thí nghiệm: Điều chế ethyl acetate</a:t>
            </a:r>
            <a:endParaRPr kumimoji="0" lang="en-US" sz="25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sp>
        <p:nvSpPr>
          <p:cNvPr id="5" name="Arrow: Pentagon 4">
            <a:extLst>
              <a:ext uri="{FF2B5EF4-FFF2-40B4-BE49-F238E27FC236}">
                <a16:creationId xmlns:a16="http://schemas.microsoft.com/office/drawing/2014/main" id="{A0BE2115-D2D6-DE91-4BFA-2C0AFDC96AE5}"/>
              </a:ext>
            </a:extLst>
          </p:cNvPr>
          <p:cNvSpPr/>
          <p:nvPr/>
        </p:nvSpPr>
        <p:spPr>
          <a:xfrm>
            <a:off x="0" y="1689488"/>
            <a:ext cx="1983998" cy="682178"/>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rPr>
              <a:t>Hiện tượng</a:t>
            </a:r>
          </a:p>
        </p:txBody>
      </p:sp>
      <p:sp>
        <p:nvSpPr>
          <p:cNvPr id="2" name="Rectangle 1">
            <a:extLst>
              <a:ext uri="{FF2B5EF4-FFF2-40B4-BE49-F238E27FC236}">
                <a16:creationId xmlns:a16="http://schemas.microsoft.com/office/drawing/2014/main" id="{7F7E3F0C-EC44-3F43-0D47-F6F308D0368B}"/>
              </a:ext>
            </a:extLst>
          </p:cNvPr>
          <p:cNvSpPr/>
          <p:nvPr/>
        </p:nvSpPr>
        <p:spPr>
          <a:xfrm>
            <a:off x="3029532" y="108246"/>
            <a:ext cx="3644114" cy="598177"/>
          </a:xfrm>
          <a:prstGeom prst="rect">
            <a:avLst/>
          </a:prstGeom>
          <a:solidFill>
            <a:schemeClr val="tx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2. Phản ứng ester hóa</a:t>
            </a:r>
          </a:p>
        </p:txBody>
      </p:sp>
      <p:sp>
        <p:nvSpPr>
          <p:cNvPr id="7" name="TextBox 6">
            <a:extLst>
              <a:ext uri="{FF2B5EF4-FFF2-40B4-BE49-F238E27FC236}">
                <a16:creationId xmlns:a16="http://schemas.microsoft.com/office/drawing/2014/main" id="{781026CB-B8E5-4E3E-FB67-22EAACE66416}"/>
              </a:ext>
            </a:extLst>
          </p:cNvPr>
          <p:cNvSpPr txBox="1"/>
          <p:nvPr/>
        </p:nvSpPr>
        <p:spPr>
          <a:xfrm>
            <a:off x="1983998" y="1429504"/>
            <a:ext cx="6638045" cy="1420325"/>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khi cho vào ống nghiệm dung dịch NaCl bão hòa, thấy dung dịch phân thành hai lớp và dung dịch có mùi thơm là 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COOC</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5</a:t>
            </a:r>
            <a:r>
              <a:rPr lang="fr-FR" sz="2000">
                <a:effectLst/>
                <a:latin typeface="+mj-lt"/>
                <a:ea typeface="Times New Roman" panose="02020603050405020304" pitchFamily="18" charset="0"/>
              </a:rPr>
              <a:t>.</a:t>
            </a:r>
            <a:endParaRPr lang="en-US" sz="2000">
              <a:effectLst/>
              <a:latin typeface="+mj-lt"/>
              <a:ea typeface="Times New Roman" panose="02020603050405020304" pitchFamily="18" charset="0"/>
            </a:endParaRPr>
          </a:p>
        </p:txBody>
      </p:sp>
      <p:sp>
        <p:nvSpPr>
          <p:cNvPr id="8" name="Arrow: Pentagon 7">
            <a:extLst>
              <a:ext uri="{FF2B5EF4-FFF2-40B4-BE49-F238E27FC236}">
                <a16:creationId xmlns:a16="http://schemas.microsoft.com/office/drawing/2014/main" id="{DB5B7814-932D-0868-F865-6F13528622C3}"/>
              </a:ext>
            </a:extLst>
          </p:cNvPr>
          <p:cNvSpPr/>
          <p:nvPr/>
        </p:nvSpPr>
        <p:spPr>
          <a:xfrm>
            <a:off x="0" y="3155771"/>
            <a:ext cx="1983998" cy="682178"/>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rPr>
              <a:t>PTHH</a:t>
            </a:r>
          </a:p>
        </p:txBody>
      </p:sp>
      <p:pic>
        <p:nvPicPr>
          <p:cNvPr id="15" name="Picture 14">
            <a:extLst>
              <a:ext uri="{FF2B5EF4-FFF2-40B4-BE49-F238E27FC236}">
                <a16:creationId xmlns:a16="http://schemas.microsoft.com/office/drawing/2014/main" id="{C0D7B4CA-519E-2DA6-368E-799375E96E7B}"/>
              </a:ext>
            </a:extLst>
          </p:cNvPr>
          <p:cNvPicPr>
            <a:picLocks noChangeAspect="1"/>
          </p:cNvPicPr>
          <p:nvPr/>
        </p:nvPicPr>
        <p:blipFill>
          <a:blip r:embed="rId3"/>
          <a:stretch>
            <a:fillRect/>
          </a:stretch>
        </p:blipFill>
        <p:spPr>
          <a:xfrm>
            <a:off x="2230546" y="3155771"/>
            <a:ext cx="5630811" cy="70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839096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76" name="Google Shape;2976;p56"/>
          <p:cNvGrpSpPr/>
          <p:nvPr/>
        </p:nvGrpSpPr>
        <p:grpSpPr>
          <a:xfrm>
            <a:off x="7839327" y="3388405"/>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BF751B56-C4FE-8D16-F2C2-BD34835F1E71}"/>
              </a:ext>
            </a:extLst>
          </p:cNvPr>
          <p:cNvSpPr txBox="1"/>
          <p:nvPr/>
        </p:nvSpPr>
        <p:spPr>
          <a:xfrm>
            <a:off x="2048763" y="771216"/>
            <a:ext cx="5994379" cy="5981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fr-FR" sz="25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Thí nghiệm: Điều chế ethyl acetate</a:t>
            </a:r>
            <a:endParaRPr kumimoji="0" lang="en-US" sz="25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7F7E3F0C-EC44-3F43-0D47-F6F308D0368B}"/>
              </a:ext>
            </a:extLst>
          </p:cNvPr>
          <p:cNvSpPr/>
          <p:nvPr/>
        </p:nvSpPr>
        <p:spPr>
          <a:xfrm>
            <a:off x="3029532" y="108246"/>
            <a:ext cx="3644114" cy="598177"/>
          </a:xfrm>
          <a:prstGeom prst="rect">
            <a:avLst/>
          </a:prstGeom>
          <a:solidFill>
            <a:schemeClr val="tx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3F0E6"/>
                </a:solidFill>
                <a:effectLst/>
                <a:uLnTx/>
                <a:uFillTx/>
                <a:latin typeface="Arial"/>
                <a:ea typeface="+mn-ea"/>
                <a:cs typeface="+mn-cs"/>
                <a:sym typeface="Arial"/>
              </a:rPr>
              <a:t>2. Phản ứng ester hóa</a:t>
            </a:r>
          </a:p>
        </p:txBody>
      </p:sp>
      <p:sp>
        <p:nvSpPr>
          <p:cNvPr id="8" name="Arrow: Pentagon 7">
            <a:extLst>
              <a:ext uri="{FF2B5EF4-FFF2-40B4-BE49-F238E27FC236}">
                <a16:creationId xmlns:a16="http://schemas.microsoft.com/office/drawing/2014/main" id="{DB5B7814-932D-0868-F865-6F13528622C3}"/>
              </a:ext>
            </a:extLst>
          </p:cNvPr>
          <p:cNvSpPr/>
          <p:nvPr/>
        </p:nvSpPr>
        <p:spPr>
          <a:xfrm>
            <a:off x="0" y="1649612"/>
            <a:ext cx="1983998" cy="682178"/>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0" u="none" strike="noStrike" kern="0" cap="none" spc="0" normalizeH="0" baseline="0" noProof="0">
                <a:ln>
                  <a:noFill/>
                </a:ln>
                <a:solidFill>
                  <a:srgbClr val="2B3055"/>
                </a:solidFill>
                <a:effectLst/>
                <a:uLnTx/>
                <a:uFillTx/>
                <a:latin typeface="Arial"/>
                <a:ea typeface="Times New Roman" panose="02020603050405020304" pitchFamily="18" charset="0"/>
                <a:cs typeface="+mn-cs"/>
                <a:sym typeface="Arial"/>
              </a:rPr>
              <a:t>Kết quả</a:t>
            </a:r>
          </a:p>
        </p:txBody>
      </p:sp>
      <p:sp>
        <p:nvSpPr>
          <p:cNvPr id="9" name="TextBox 8">
            <a:extLst>
              <a:ext uri="{FF2B5EF4-FFF2-40B4-BE49-F238E27FC236}">
                <a16:creationId xmlns:a16="http://schemas.microsoft.com/office/drawing/2014/main" id="{0000088E-1A1D-7AB9-6EC9-1BF8B389E775}"/>
              </a:ext>
            </a:extLst>
          </p:cNvPr>
          <p:cNvSpPr txBox="1"/>
          <p:nvPr/>
        </p:nvSpPr>
        <p:spPr>
          <a:xfrm>
            <a:off x="2029367" y="1526901"/>
            <a:ext cx="5626467" cy="2805320"/>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Dung dịch 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SO</a:t>
            </a:r>
            <a:r>
              <a:rPr lang="fr-FR" sz="2000" baseline="-25000">
                <a:effectLst/>
                <a:latin typeface="+mj-lt"/>
                <a:ea typeface="Times New Roman" panose="02020603050405020304" pitchFamily="18" charset="0"/>
              </a:rPr>
              <a:t>4</a:t>
            </a:r>
            <a:r>
              <a:rPr lang="fr-FR" sz="2000">
                <a:effectLst/>
                <a:latin typeface="+mj-lt"/>
                <a:ea typeface="Times New Roman" panose="02020603050405020304" pitchFamily="18" charset="0"/>
              </a:rPr>
              <a:t> đặc nóng vai trò làm chất xúc tác cho phản ứng, đồng thời đóng vai trò làm chất hút nước làm cân bằng phản ứng chuyển dịch sang phải tạo ra ester</a:t>
            </a:r>
            <a:r>
              <a:rPr lang="fr-FR" sz="2000">
                <a:effectLst/>
                <a:latin typeface="+mj-lt"/>
                <a:ea typeface="Cardo"/>
              </a:rPr>
              <a:t> </a:t>
            </a:r>
            <a:r>
              <a:rPr lang="fr-FR" sz="2000">
                <a:effectLst/>
                <a:latin typeface="+mj-lt"/>
                <a:ea typeface="Cardo"/>
                <a:cs typeface="Cambria Math" panose="02040503050406030204" pitchFamily="18" charset="0"/>
              </a:rPr>
              <a:t>⇒</a:t>
            </a:r>
            <a:r>
              <a:rPr lang="fr-FR" sz="2000">
                <a:effectLst/>
                <a:latin typeface="+mj-lt"/>
                <a:ea typeface="Cardo"/>
              </a:rPr>
              <a:t> phản ứng xảy ra nhanh hơn, cho quá dư 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SO</a:t>
            </a:r>
            <a:r>
              <a:rPr lang="fr-FR" sz="2000" baseline="-25000">
                <a:effectLst/>
                <a:latin typeface="+mj-lt"/>
                <a:ea typeface="Times New Roman" panose="02020603050405020304" pitchFamily="18" charset="0"/>
              </a:rPr>
              <a:t>4</a:t>
            </a:r>
            <a:r>
              <a:rPr lang="fr-FR" sz="2000">
                <a:effectLst/>
                <a:latin typeface="+mj-lt"/>
                <a:ea typeface="Times New Roman" panose="02020603050405020304" pitchFamily="18" charset="0"/>
              </a:rPr>
              <a:t> đặc sẽ làm nhanh quá trình oxi hóa hợp chất hữu cơ</a:t>
            </a:r>
            <a:endParaRPr lang="en-US" sz="2000">
              <a:effectLst/>
              <a:latin typeface="+mj-lt"/>
              <a:ea typeface="Times New Roman" panose="02020603050405020304" pitchFamily="18" charset="0"/>
            </a:endParaRPr>
          </a:p>
        </p:txBody>
      </p:sp>
    </p:spTree>
    <p:extLst>
      <p:ext uri="{BB962C8B-B14F-4D97-AF65-F5344CB8AC3E}">
        <p14:creationId xmlns:p14="http://schemas.microsoft.com/office/powerpoint/2010/main" val="13293843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7"/>
        <p:cNvGrpSpPr/>
        <p:nvPr/>
      </p:nvGrpSpPr>
      <p:grpSpPr>
        <a:xfrm>
          <a:off x="0" y="0"/>
          <a:ext cx="0" cy="0"/>
          <a:chOff x="0" y="0"/>
          <a:chExt cx="0" cy="0"/>
        </a:xfrm>
      </p:grpSpPr>
      <p:grpSp>
        <p:nvGrpSpPr>
          <p:cNvPr id="2759" name="Google Shape;2759;p55"/>
          <p:cNvGrpSpPr/>
          <p:nvPr/>
        </p:nvGrpSpPr>
        <p:grpSpPr>
          <a:xfrm flipH="1">
            <a:off x="867108" y="1330404"/>
            <a:ext cx="2951851" cy="2761150"/>
            <a:chOff x="12224975" y="1796975"/>
            <a:chExt cx="3063675" cy="2865750"/>
          </a:xfrm>
        </p:grpSpPr>
        <p:sp>
          <p:nvSpPr>
            <p:cNvPr id="2760" name="Google Shape;2760;p55"/>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1" name="Google Shape;2761;p55"/>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2" name="Google Shape;2762;p55"/>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3" name="Google Shape;2763;p55"/>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4" name="Google Shape;2764;p55"/>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5" name="Google Shape;2765;p55"/>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6" name="Google Shape;2766;p55"/>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7" name="Google Shape;2767;p55"/>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8" name="Google Shape;2768;p55"/>
            <p:cNvSpPr/>
            <p:nvPr/>
          </p:nvSpPr>
          <p:spPr>
            <a:xfrm>
              <a:off x="14887850" y="424297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9" name="Google Shape;2769;p55"/>
            <p:cNvSpPr/>
            <p:nvPr/>
          </p:nvSpPr>
          <p:spPr>
            <a:xfrm>
              <a:off x="13292525" y="2179475"/>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0" name="Google Shape;2770;p55"/>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71" name="Google Shape;2771;p55"/>
          <p:cNvGrpSpPr/>
          <p:nvPr/>
        </p:nvGrpSpPr>
        <p:grpSpPr>
          <a:xfrm>
            <a:off x="-824821" y="2225021"/>
            <a:ext cx="3455142" cy="2969974"/>
            <a:chOff x="-824822" y="1028829"/>
            <a:chExt cx="4846741" cy="4166166"/>
          </a:xfrm>
        </p:grpSpPr>
        <p:grpSp>
          <p:nvGrpSpPr>
            <p:cNvPr id="2772" name="Google Shape;2772;p55"/>
            <p:cNvGrpSpPr/>
            <p:nvPr/>
          </p:nvGrpSpPr>
          <p:grpSpPr>
            <a:xfrm flipH="1">
              <a:off x="1533376" y="1338544"/>
              <a:ext cx="2488544" cy="3856452"/>
              <a:chOff x="2659646" y="1829157"/>
              <a:chExt cx="1256016" cy="1946425"/>
            </a:xfrm>
          </p:grpSpPr>
          <p:sp>
            <p:nvSpPr>
              <p:cNvPr id="2773" name="Google Shape;2773;p55"/>
              <p:cNvSpPr/>
              <p:nvPr/>
            </p:nvSpPr>
            <p:spPr>
              <a:xfrm>
                <a:off x="2659646" y="2477940"/>
                <a:ext cx="648232" cy="785580"/>
              </a:xfrm>
              <a:custGeom>
                <a:avLst/>
                <a:gdLst/>
                <a:ahLst/>
                <a:cxnLst/>
                <a:rect l="l" t="t" r="r" b="b"/>
                <a:pathLst>
                  <a:path w="34104" h="41330" extrusionOk="0">
                    <a:moveTo>
                      <a:pt x="580" y="0"/>
                    </a:moveTo>
                    <a:cubicBezTo>
                      <a:pt x="274" y="0"/>
                      <a:pt x="103" y="79"/>
                      <a:pt x="90" y="244"/>
                    </a:cubicBezTo>
                    <a:cubicBezTo>
                      <a:pt x="1" y="1763"/>
                      <a:pt x="10795" y="41330"/>
                      <a:pt x="27041" y="41330"/>
                    </a:cubicBezTo>
                    <a:cubicBezTo>
                      <a:pt x="27376" y="41330"/>
                      <a:pt x="27714" y="41313"/>
                      <a:pt x="28054" y="41279"/>
                    </a:cubicBezTo>
                    <a:cubicBezTo>
                      <a:pt x="28054" y="41279"/>
                      <a:pt x="34103" y="26385"/>
                      <a:pt x="22340" y="13315"/>
                    </a:cubicBezTo>
                    <a:cubicBezTo>
                      <a:pt x="15670" y="5829"/>
                      <a:pt x="3199" y="0"/>
                      <a:pt x="580"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4" name="Google Shape;2774;p55"/>
              <p:cNvSpPr/>
              <p:nvPr/>
            </p:nvSpPr>
            <p:spPr>
              <a:xfrm>
                <a:off x="2661357" y="2482007"/>
                <a:ext cx="632075" cy="1072308"/>
              </a:xfrm>
              <a:custGeom>
                <a:avLst/>
                <a:gdLst/>
                <a:ahLst/>
                <a:cxnLst/>
                <a:rect l="l" t="t" r="r" b="b"/>
                <a:pathLst>
                  <a:path w="33254" h="56415" fill="none" extrusionOk="0">
                    <a:moveTo>
                      <a:pt x="0" y="0"/>
                    </a:moveTo>
                    <a:cubicBezTo>
                      <a:pt x="14438" y="14468"/>
                      <a:pt x="24834" y="30153"/>
                      <a:pt x="27964" y="41034"/>
                    </a:cubicBezTo>
                    <a:cubicBezTo>
                      <a:pt x="31125" y="51885"/>
                      <a:pt x="33253" y="56414"/>
                      <a:pt x="33253" y="56414"/>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5" name="Google Shape;2775;p55"/>
              <p:cNvSpPr/>
              <p:nvPr/>
            </p:nvSpPr>
            <p:spPr>
              <a:xfrm>
                <a:off x="2691389" y="2525914"/>
                <a:ext cx="162381" cy="170440"/>
              </a:xfrm>
              <a:custGeom>
                <a:avLst/>
                <a:gdLst/>
                <a:ahLst/>
                <a:cxnLst/>
                <a:rect l="l" t="t" r="r" b="b"/>
                <a:pathLst>
                  <a:path w="8543" h="8967" fill="none" extrusionOk="0">
                    <a:moveTo>
                      <a:pt x="1" y="3800"/>
                    </a:moveTo>
                    <a:cubicBezTo>
                      <a:pt x="7630" y="8967"/>
                      <a:pt x="8542" y="8845"/>
                      <a:pt x="8542" y="8845"/>
                    </a:cubicBezTo>
                    <a:lnTo>
                      <a:pt x="5776" y="0"/>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6" name="Google Shape;2776;p55"/>
              <p:cNvSpPr/>
              <p:nvPr/>
            </p:nvSpPr>
            <p:spPr>
              <a:xfrm>
                <a:off x="2723740" y="2577900"/>
                <a:ext cx="236909" cy="251925"/>
              </a:xfrm>
              <a:custGeom>
                <a:avLst/>
                <a:gdLst/>
                <a:ahLst/>
                <a:cxnLst/>
                <a:rect l="l" t="t" r="r" b="b"/>
                <a:pathLst>
                  <a:path w="12464" h="13254" fill="none" extrusionOk="0">
                    <a:moveTo>
                      <a:pt x="1" y="6080"/>
                    </a:moveTo>
                    <a:cubicBezTo>
                      <a:pt x="5351" y="11247"/>
                      <a:pt x="12463" y="13253"/>
                      <a:pt x="12463" y="13253"/>
                    </a:cubicBezTo>
                    <a:cubicBezTo>
                      <a:pt x="12463" y="13253"/>
                      <a:pt x="12342" y="6384"/>
                      <a:pt x="9059"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7" name="Google Shape;2777;p55"/>
              <p:cNvSpPr/>
              <p:nvPr/>
            </p:nvSpPr>
            <p:spPr>
              <a:xfrm>
                <a:off x="2769396" y="2660526"/>
                <a:ext cx="318927" cy="303322"/>
              </a:xfrm>
              <a:custGeom>
                <a:avLst/>
                <a:gdLst/>
                <a:ahLst/>
                <a:cxnLst/>
                <a:rect l="l" t="t" r="r" b="b"/>
                <a:pathLst>
                  <a:path w="16779" h="15958" fill="none" extrusionOk="0">
                    <a:moveTo>
                      <a:pt x="12675" y="0"/>
                    </a:moveTo>
                    <a:cubicBezTo>
                      <a:pt x="16779" y="7143"/>
                      <a:pt x="14773" y="15958"/>
                      <a:pt x="14773" y="15958"/>
                    </a:cubicBezTo>
                    <a:cubicBezTo>
                      <a:pt x="14773" y="15958"/>
                      <a:pt x="4651" y="13466"/>
                      <a:pt x="0" y="796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8" name="Google Shape;2778;p55"/>
              <p:cNvSpPr/>
              <p:nvPr/>
            </p:nvSpPr>
            <p:spPr>
              <a:xfrm>
                <a:off x="2819651" y="2730435"/>
                <a:ext cx="346089" cy="346659"/>
              </a:xfrm>
              <a:custGeom>
                <a:avLst/>
                <a:gdLst/>
                <a:ahLst/>
                <a:cxnLst/>
                <a:rect l="l" t="t" r="r" b="b"/>
                <a:pathLst>
                  <a:path w="18208" h="18238" fill="none" extrusionOk="0">
                    <a:moveTo>
                      <a:pt x="1" y="10092"/>
                    </a:moveTo>
                    <a:cubicBezTo>
                      <a:pt x="8147" y="18086"/>
                      <a:pt x="15533" y="18238"/>
                      <a:pt x="15533" y="18238"/>
                    </a:cubicBezTo>
                    <a:cubicBezTo>
                      <a:pt x="15533" y="18238"/>
                      <a:pt x="18208" y="9423"/>
                      <a:pt x="13892" y="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9" name="Google Shape;2779;p55"/>
              <p:cNvSpPr/>
              <p:nvPr/>
            </p:nvSpPr>
            <p:spPr>
              <a:xfrm>
                <a:off x="2909785" y="2858109"/>
                <a:ext cx="291784" cy="316627"/>
              </a:xfrm>
              <a:custGeom>
                <a:avLst/>
                <a:gdLst/>
                <a:ahLst/>
                <a:cxnLst/>
                <a:rect l="l" t="t" r="r" b="b"/>
                <a:pathLst>
                  <a:path w="15351" h="16658" fill="none" extrusionOk="0">
                    <a:moveTo>
                      <a:pt x="0" y="11521"/>
                    </a:moveTo>
                    <a:cubicBezTo>
                      <a:pt x="6961" y="16414"/>
                      <a:pt x="13283" y="16657"/>
                      <a:pt x="13283" y="16657"/>
                    </a:cubicBezTo>
                    <a:cubicBezTo>
                      <a:pt x="13283" y="16657"/>
                      <a:pt x="15350" y="8025"/>
                      <a:pt x="13770"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0" name="Google Shape;2780;p55"/>
              <p:cNvSpPr/>
              <p:nvPr/>
            </p:nvSpPr>
            <p:spPr>
              <a:xfrm>
                <a:off x="3041507" y="2695195"/>
                <a:ext cx="265782" cy="568172"/>
              </a:xfrm>
              <a:custGeom>
                <a:avLst/>
                <a:gdLst/>
                <a:ahLst/>
                <a:cxnLst/>
                <a:rect l="l" t="t" r="r" b="b"/>
                <a:pathLst>
                  <a:path w="13983" h="29892" extrusionOk="0">
                    <a:moveTo>
                      <a:pt x="426" y="0"/>
                    </a:moveTo>
                    <a:cubicBezTo>
                      <a:pt x="213" y="1854"/>
                      <a:pt x="61" y="3708"/>
                      <a:pt x="1" y="5562"/>
                    </a:cubicBezTo>
                    <a:cubicBezTo>
                      <a:pt x="274" y="11125"/>
                      <a:pt x="1095" y="16596"/>
                      <a:pt x="2432" y="21976"/>
                    </a:cubicBezTo>
                    <a:cubicBezTo>
                      <a:pt x="3253" y="24620"/>
                      <a:pt x="4165" y="27204"/>
                      <a:pt x="5198" y="29727"/>
                    </a:cubicBezTo>
                    <a:cubicBezTo>
                      <a:pt x="5818" y="29830"/>
                      <a:pt x="6437" y="29891"/>
                      <a:pt x="7057" y="29891"/>
                    </a:cubicBezTo>
                    <a:cubicBezTo>
                      <a:pt x="7349" y="29891"/>
                      <a:pt x="7642" y="29878"/>
                      <a:pt x="7934" y="29849"/>
                    </a:cubicBezTo>
                    <a:cubicBezTo>
                      <a:pt x="7934" y="29849"/>
                      <a:pt x="13983" y="14985"/>
                      <a:pt x="2189" y="1854"/>
                    </a:cubicBezTo>
                    <a:cubicBezTo>
                      <a:pt x="1672" y="1216"/>
                      <a:pt x="1064" y="578"/>
                      <a:pt x="426"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1" name="Google Shape;2781;p55"/>
              <p:cNvSpPr/>
              <p:nvPr/>
            </p:nvSpPr>
            <p:spPr>
              <a:xfrm>
                <a:off x="3140878" y="1829157"/>
                <a:ext cx="774784" cy="1167631"/>
              </a:xfrm>
              <a:custGeom>
                <a:avLst/>
                <a:gdLst/>
                <a:ahLst/>
                <a:cxnLst/>
                <a:rect l="l" t="t" r="r" b="b"/>
                <a:pathLst>
                  <a:path w="40762" h="61430" extrusionOk="0">
                    <a:moveTo>
                      <a:pt x="40761" y="0"/>
                    </a:moveTo>
                    <a:lnTo>
                      <a:pt x="40761" y="0"/>
                    </a:lnTo>
                    <a:cubicBezTo>
                      <a:pt x="40761" y="0"/>
                      <a:pt x="29940" y="9332"/>
                      <a:pt x="17661" y="19149"/>
                    </a:cubicBezTo>
                    <a:cubicBezTo>
                      <a:pt x="3283" y="30700"/>
                      <a:pt x="1" y="53192"/>
                      <a:pt x="7174" y="59849"/>
                    </a:cubicBezTo>
                    <a:lnTo>
                      <a:pt x="9180" y="61430"/>
                    </a:lnTo>
                    <a:cubicBezTo>
                      <a:pt x="24226" y="58785"/>
                      <a:pt x="34682" y="26870"/>
                      <a:pt x="37387" y="17508"/>
                    </a:cubicBezTo>
                    <a:cubicBezTo>
                      <a:pt x="40093" y="8177"/>
                      <a:pt x="40761" y="0"/>
                      <a:pt x="40761"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2" name="Google Shape;2782;p55"/>
              <p:cNvSpPr/>
              <p:nvPr/>
            </p:nvSpPr>
            <p:spPr>
              <a:xfrm>
                <a:off x="3520458" y="1829157"/>
                <a:ext cx="394615" cy="638424"/>
              </a:xfrm>
              <a:custGeom>
                <a:avLst/>
                <a:gdLst/>
                <a:ahLst/>
                <a:cxnLst/>
                <a:rect l="l" t="t" r="r" b="b"/>
                <a:pathLst>
                  <a:path w="20761" h="33588" fill="none" extrusionOk="0">
                    <a:moveTo>
                      <a:pt x="1" y="33587"/>
                    </a:moveTo>
                    <a:cubicBezTo>
                      <a:pt x="8451" y="23162"/>
                      <a:pt x="17661" y="7569"/>
                      <a:pt x="20761"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3" name="Google Shape;2783;p55"/>
              <p:cNvSpPr/>
              <p:nvPr/>
            </p:nvSpPr>
            <p:spPr>
              <a:xfrm>
                <a:off x="3208469" y="2548438"/>
                <a:ext cx="405601" cy="355326"/>
              </a:xfrm>
              <a:custGeom>
                <a:avLst/>
                <a:gdLst/>
                <a:ahLst/>
                <a:cxnLst/>
                <a:rect l="l" t="t" r="r" b="b"/>
                <a:pathLst>
                  <a:path w="21339" h="18694" fill="none" extrusionOk="0">
                    <a:moveTo>
                      <a:pt x="1734" y="1"/>
                    </a:moveTo>
                    <a:cubicBezTo>
                      <a:pt x="1" y="11551"/>
                      <a:pt x="5016" y="18694"/>
                      <a:pt x="5016" y="18694"/>
                    </a:cubicBezTo>
                    <a:cubicBezTo>
                      <a:pt x="5016" y="18694"/>
                      <a:pt x="16719" y="14590"/>
                      <a:pt x="21339" y="957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4" name="Google Shape;2784;p55"/>
              <p:cNvSpPr/>
              <p:nvPr/>
            </p:nvSpPr>
            <p:spPr>
              <a:xfrm>
                <a:off x="3277808" y="2403430"/>
                <a:ext cx="417158" cy="359945"/>
              </a:xfrm>
              <a:custGeom>
                <a:avLst/>
                <a:gdLst/>
                <a:ahLst/>
                <a:cxnLst/>
                <a:rect l="l" t="t" r="r" b="b"/>
                <a:pathLst>
                  <a:path w="21947" h="18937" fill="none" extrusionOk="0">
                    <a:moveTo>
                      <a:pt x="1307" y="0"/>
                    </a:moveTo>
                    <a:cubicBezTo>
                      <a:pt x="0" y="7508"/>
                      <a:pt x="3131" y="18937"/>
                      <a:pt x="3131" y="18937"/>
                    </a:cubicBezTo>
                    <a:cubicBezTo>
                      <a:pt x="3131" y="18937"/>
                      <a:pt x="15198" y="15836"/>
                      <a:pt x="21946" y="921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5" name="Google Shape;2785;p55"/>
              <p:cNvSpPr/>
              <p:nvPr/>
            </p:nvSpPr>
            <p:spPr>
              <a:xfrm>
                <a:off x="3350607" y="2251484"/>
                <a:ext cx="402712" cy="442571"/>
              </a:xfrm>
              <a:custGeom>
                <a:avLst/>
                <a:gdLst/>
                <a:ahLst/>
                <a:cxnLst/>
                <a:rect l="l" t="t" r="r" b="b"/>
                <a:pathLst>
                  <a:path w="21187" h="23284" fill="none" extrusionOk="0">
                    <a:moveTo>
                      <a:pt x="3344" y="0"/>
                    </a:moveTo>
                    <a:cubicBezTo>
                      <a:pt x="0" y="9757"/>
                      <a:pt x="2098" y="23283"/>
                      <a:pt x="2098" y="23283"/>
                    </a:cubicBezTo>
                    <a:cubicBezTo>
                      <a:pt x="2098" y="23283"/>
                      <a:pt x="17083" y="15928"/>
                      <a:pt x="21186" y="1033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6" name="Google Shape;2786;p55"/>
              <p:cNvSpPr/>
              <p:nvPr/>
            </p:nvSpPr>
            <p:spPr>
              <a:xfrm>
                <a:off x="3406071" y="2158462"/>
                <a:ext cx="389426" cy="421187"/>
              </a:xfrm>
              <a:custGeom>
                <a:avLst/>
                <a:gdLst/>
                <a:ahLst/>
                <a:cxnLst/>
                <a:rect l="l" t="t" r="r" b="b"/>
                <a:pathLst>
                  <a:path w="20488" h="22159" fill="none" extrusionOk="0">
                    <a:moveTo>
                      <a:pt x="6019" y="1"/>
                    </a:moveTo>
                    <a:cubicBezTo>
                      <a:pt x="0" y="9393"/>
                      <a:pt x="1490" y="22159"/>
                      <a:pt x="1490" y="22159"/>
                    </a:cubicBezTo>
                    <a:cubicBezTo>
                      <a:pt x="1490" y="22159"/>
                      <a:pt x="17022" y="16171"/>
                      <a:pt x="20487" y="93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7" name="Google Shape;2787;p55"/>
              <p:cNvSpPr/>
              <p:nvPr/>
            </p:nvSpPr>
            <p:spPr>
              <a:xfrm>
                <a:off x="3527396" y="2071806"/>
                <a:ext cx="301022" cy="375550"/>
              </a:xfrm>
              <a:custGeom>
                <a:avLst/>
                <a:gdLst/>
                <a:ahLst/>
                <a:cxnLst/>
                <a:rect l="l" t="t" r="r" b="b"/>
                <a:pathLst>
                  <a:path w="15837" h="19758" fill="none" extrusionOk="0">
                    <a:moveTo>
                      <a:pt x="5259" y="0"/>
                    </a:moveTo>
                    <a:cubicBezTo>
                      <a:pt x="0" y="8785"/>
                      <a:pt x="487" y="19757"/>
                      <a:pt x="487" y="19757"/>
                    </a:cubicBezTo>
                    <a:cubicBezTo>
                      <a:pt x="487" y="19757"/>
                      <a:pt x="10882" y="16900"/>
                      <a:pt x="15837" y="884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8" name="Google Shape;2788;p55"/>
              <p:cNvSpPr/>
              <p:nvPr/>
            </p:nvSpPr>
            <p:spPr>
              <a:xfrm>
                <a:off x="3626197" y="1979354"/>
                <a:ext cx="244969" cy="347248"/>
              </a:xfrm>
              <a:custGeom>
                <a:avLst/>
                <a:gdLst/>
                <a:ahLst/>
                <a:cxnLst/>
                <a:rect l="l" t="t" r="r" b="b"/>
                <a:pathLst>
                  <a:path w="12888" h="18269" fill="none" extrusionOk="0">
                    <a:moveTo>
                      <a:pt x="5897" y="1"/>
                    </a:moveTo>
                    <a:cubicBezTo>
                      <a:pt x="1459" y="6050"/>
                      <a:pt x="0" y="18269"/>
                      <a:pt x="0" y="18269"/>
                    </a:cubicBezTo>
                    <a:cubicBezTo>
                      <a:pt x="0" y="18269"/>
                      <a:pt x="8815" y="10974"/>
                      <a:pt x="12888" y="583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55"/>
              <p:cNvSpPr/>
              <p:nvPr/>
            </p:nvSpPr>
            <p:spPr>
              <a:xfrm>
                <a:off x="3764856" y="1904255"/>
                <a:ext cx="130011" cy="208588"/>
              </a:xfrm>
              <a:custGeom>
                <a:avLst/>
                <a:gdLst/>
                <a:ahLst/>
                <a:cxnLst/>
                <a:rect l="l" t="t" r="r" b="b"/>
                <a:pathLst>
                  <a:path w="6840" h="10974" fill="none" extrusionOk="0">
                    <a:moveTo>
                      <a:pt x="3313" y="1"/>
                    </a:moveTo>
                    <a:cubicBezTo>
                      <a:pt x="395" y="5198"/>
                      <a:pt x="0" y="10973"/>
                      <a:pt x="0" y="10973"/>
                    </a:cubicBezTo>
                    <a:cubicBezTo>
                      <a:pt x="0" y="10973"/>
                      <a:pt x="4195" y="7508"/>
                      <a:pt x="6839" y="38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55"/>
              <p:cNvSpPr/>
              <p:nvPr/>
            </p:nvSpPr>
            <p:spPr>
              <a:xfrm>
                <a:off x="3220025" y="2468132"/>
                <a:ext cx="301041" cy="1307450"/>
              </a:xfrm>
              <a:custGeom>
                <a:avLst/>
                <a:gdLst/>
                <a:ahLst/>
                <a:cxnLst/>
                <a:rect l="l" t="t" r="r" b="b"/>
                <a:pathLst>
                  <a:path w="15838" h="68786" extrusionOk="0">
                    <a:moveTo>
                      <a:pt x="15837" y="1"/>
                    </a:moveTo>
                    <a:cubicBezTo>
                      <a:pt x="15837" y="1"/>
                      <a:pt x="6141" y="9849"/>
                      <a:pt x="3071" y="26293"/>
                    </a:cubicBezTo>
                    <a:cubicBezTo>
                      <a:pt x="1" y="42737"/>
                      <a:pt x="1" y="68786"/>
                      <a:pt x="1" y="68786"/>
                    </a:cubicBezTo>
                    <a:lnTo>
                      <a:pt x="6992" y="67023"/>
                    </a:lnTo>
                    <a:cubicBezTo>
                      <a:pt x="2311" y="49576"/>
                      <a:pt x="4287" y="25776"/>
                      <a:pt x="6992" y="18177"/>
                    </a:cubicBezTo>
                    <a:cubicBezTo>
                      <a:pt x="9667" y="10578"/>
                      <a:pt x="15837" y="1"/>
                      <a:pt x="15837"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1" name="Google Shape;2791;p55"/>
            <p:cNvGrpSpPr/>
            <p:nvPr/>
          </p:nvGrpSpPr>
          <p:grpSpPr>
            <a:xfrm>
              <a:off x="1333717" y="2565017"/>
              <a:ext cx="2029783" cy="2595271"/>
              <a:chOff x="11659975" y="2670100"/>
              <a:chExt cx="2212780" cy="2829250"/>
            </a:xfrm>
          </p:grpSpPr>
          <p:sp>
            <p:nvSpPr>
              <p:cNvPr id="2792" name="Google Shape;2792;p55"/>
              <p:cNvSpPr/>
              <p:nvPr/>
            </p:nvSpPr>
            <p:spPr>
              <a:xfrm>
                <a:off x="11659975" y="2670100"/>
                <a:ext cx="2142125" cy="2829250"/>
              </a:xfrm>
              <a:custGeom>
                <a:avLst/>
                <a:gdLst/>
                <a:ahLst/>
                <a:cxnLst/>
                <a:rect l="l" t="t" r="r" b="b"/>
                <a:pathLst>
                  <a:path w="85685" h="113170" extrusionOk="0">
                    <a:moveTo>
                      <a:pt x="7132" y="0"/>
                    </a:moveTo>
                    <a:lnTo>
                      <a:pt x="1" y="14037"/>
                    </a:lnTo>
                    <a:lnTo>
                      <a:pt x="23780" y="25941"/>
                    </a:lnTo>
                    <a:cubicBezTo>
                      <a:pt x="23780" y="25941"/>
                      <a:pt x="34645" y="31753"/>
                      <a:pt x="33634" y="39249"/>
                    </a:cubicBezTo>
                    <a:cubicBezTo>
                      <a:pt x="32623" y="46716"/>
                      <a:pt x="20832" y="58002"/>
                      <a:pt x="22432" y="65077"/>
                    </a:cubicBezTo>
                    <a:cubicBezTo>
                      <a:pt x="24061" y="72124"/>
                      <a:pt x="21422" y="77178"/>
                      <a:pt x="21422" y="77178"/>
                    </a:cubicBezTo>
                    <a:lnTo>
                      <a:pt x="21422" y="113169"/>
                    </a:lnTo>
                    <a:lnTo>
                      <a:pt x="85684" y="113169"/>
                    </a:lnTo>
                    <a:cubicBezTo>
                      <a:pt x="85684" y="113169"/>
                      <a:pt x="82203" y="104185"/>
                      <a:pt x="66537" y="97953"/>
                    </a:cubicBezTo>
                    <a:cubicBezTo>
                      <a:pt x="50900" y="91692"/>
                      <a:pt x="50507" y="87874"/>
                      <a:pt x="54156" y="68896"/>
                    </a:cubicBezTo>
                    <a:cubicBezTo>
                      <a:pt x="57806" y="49917"/>
                      <a:pt x="52360" y="38968"/>
                      <a:pt x="41130" y="28327"/>
                    </a:cubicBezTo>
                    <a:cubicBezTo>
                      <a:pt x="29900" y="17687"/>
                      <a:pt x="20551" y="15413"/>
                      <a:pt x="7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3" name="Google Shape;2793;p55"/>
              <p:cNvSpPr/>
              <p:nvPr/>
            </p:nvSpPr>
            <p:spPr>
              <a:xfrm>
                <a:off x="11659975" y="2886975"/>
                <a:ext cx="1826975" cy="2612375"/>
              </a:xfrm>
              <a:custGeom>
                <a:avLst/>
                <a:gdLst/>
                <a:ahLst/>
                <a:cxnLst/>
                <a:rect l="l" t="t" r="r" b="b"/>
                <a:pathLst>
                  <a:path w="73079" h="104495" extrusionOk="0">
                    <a:moveTo>
                      <a:pt x="2724" y="0"/>
                    </a:moveTo>
                    <a:lnTo>
                      <a:pt x="1" y="5334"/>
                    </a:lnTo>
                    <a:lnTo>
                      <a:pt x="23780" y="17210"/>
                    </a:lnTo>
                    <a:cubicBezTo>
                      <a:pt x="23780" y="17210"/>
                      <a:pt x="34645" y="23050"/>
                      <a:pt x="33634" y="30517"/>
                    </a:cubicBezTo>
                    <a:cubicBezTo>
                      <a:pt x="32595" y="37985"/>
                      <a:pt x="20832" y="49299"/>
                      <a:pt x="22432" y="56346"/>
                    </a:cubicBezTo>
                    <a:cubicBezTo>
                      <a:pt x="24032" y="63393"/>
                      <a:pt x="21422" y="68446"/>
                      <a:pt x="21422" y="68446"/>
                    </a:cubicBezTo>
                    <a:lnTo>
                      <a:pt x="21422" y="104494"/>
                    </a:lnTo>
                    <a:lnTo>
                      <a:pt x="72714" y="104494"/>
                    </a:lnTo>
                    <a:cubicBezTo>
                      <a:pt x="73079" y="103343"/>
                      <a:pt x="72489" y="102080"/>
                      <a:pt x="70271" y="100789"/>
                    </a:cubicBezTo>
                    <a:cubicBezTo>
                      <a:pt x="61568" y="95735"/>
                      <a:pt x="30995" y="91103"/>
                      <a:pt x="29282" y="70917"/>
                    </a:cubicBezTo>
                    <a:cubicBezTo>
                      <a:pt x="27570" y="50731"/>
                      <a:pt x="42646" y="46323"/>
                      <a:pt x="36722" y="26643"/>
                    </a:cubicBezTo>
                    <a:cubicBezTo>
                      <a:pt x="31725" y="10163"/>
                      <a:pt x="14178" y="10276"/>
                      <a:pt x="2724" y="0"/>
                    </a:cubicBezTo>
                    <a:close/>
                  </a:path>
                </a:pathLst>
              </a:custGeom>
              <a:solidFill>
                <a:srgbClr val="F3F0E6">
                  <a:alpha val="506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55"/>
              <p:cNvSpPr/>
              <p:nvPr/>
            </p:nvSpPr>
            <p:spPr>
              <a:xfrm flipH="1">
                <a:off x="11991730" y="4361600"/>
                <a:ext cx="1881025" cy="1137750"/>
              </a:xfrm>
              <a:custGeom>
                <a:avLst/>
                <a:gdLst/>
                <a:ahLst/>
                <a:cxnLst/>
                <a:rect l="l" t="t" r="r" b="b"/>
                <a:pathLst>
                  <a:path w="75241" h="45510" extrusionOk="0">
                    <a:moveTo>
                      <a:pt x="1" y="0"/>
                    </a:moveTo>
                    <a:lnTo>
                      <a:pt x="1" y="45509"/>
                    </a:lnTo>
                    <a:lnTo>
                      <a:pt x="67548" y="45509"/>
                    </a:lnTo>
                    <a:lnTo>
                      <a:pt x="67548" y="17378"/>
                    </a:lnTo>
                    <a:lnTo>
                      <a:pt x="75240"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55"/>
              <p:cNvSpPr/>
              <p:nvPr/>
            </p:nvSpPr>
            <p:spPr>
              <a:xfrm flipH="1">
                <a:off x="12732905" y="4361600"/>
                <a:ext cx="1139850" cy="1137750"/>
              </a:xfrm>
              <a:custGeom>
                <a:avLst/>
                <a:gdLst/>
                <a:ahLst/>
                <a:cxnLst/>
                <a:rect l="l" t="t" r="r" b="b"/>
                <a:pathLst>
                  <a:path w="45594" h="45510" extrusionOk="0">
                    <a:moveTo>
                      <a:pt x="1" y="0"/>
                    </a:moveTo>
                    <a:lnTo>
                      <a:pt x="1" y="45509"/>
                    </a:lnTo>
                    <a:lnTo>
                      <a:pt x="45594" y="45509"/>
                    </a:lnTo>
                    <a:cubicBezTo>
                      <a:pt x="24538" y="41270"/>
                      <a:pt x="7861" y="35206"/>
                      <a:pt x="985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6" name="Google Shape;2796;p55"/>
              <p:cNvSpPr/>
              <p:nvPr/>
            </p:nvSpPr>
            <p:spPr>
              <a:xfrm flipH="1">
                <a:off x="11991730" y="4361600"/>
                <a:ext cx="1881025" cy="1137750"/>
              </a:xfrm>
              <a:custGeom>
                <a:avLst/>
                <a:gdLst/>
                <a:ahLst/>
                <a:cxnLst/>
                <a:rect l="l" t="t" r="r" b="b"/>
                <a:pathLst>
                  <a:path w="75241" h="45510" fill="none" extrusionOk="0">
                    <a:moveTo>
                      <a:pt x="22123" y="0"/>
                    </a:moveTo>
                    <a:lnTo>
                      <a:pt x="75240" y="0"/>
                    </a:lnTo>
                    <a:lnTo>
                      <a:pt x="67548" y="17378"/>
                    </a:lnTo>
                    <a:lnTo>
                      <a:pt x="67548" y="45509"/>
                    </a:lnTo>
                    <a:lnTo>
                      <a:pt x="1" y="45509"/>
                    </a:ln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7" name="Google Shape;2797;p55"/>
              <p:cNvSpPr/>
              <p:nvPr/>
            </p:nvSpPr>
            <p:spPr>
              <a:xfrm rot="10800000" flipH="1">
                <a:off x="12606580" y="4452825"/>
                <a:ext cx="0" cy="1024775"/>
              </a:xfrm>
              <a:custGeom>
                <a:avLst/>
                <a:gdLst/>
                <a:ahLst/>
                <a:cxnLst/>
                <a:rect l="l" t="t" r="r" b="b"/>
                <a:pathLst>
                  <a:path h="40991" fill="none" extrusionOk="0">
                    <a:moveTo>
                      <a:pt x="0" y="1"/>
                    </a:moveTo>
                    <a:lnTo>
                      <a:pt x="0" y="4099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8" name="Google Shape;2798;p55"/>
              <p:cNvSpPr/>
              <p:nvPr/>
            </p:nvSpPr>
            <p:spPr>
              <a:xfrm flipH="1">
                <a:off x="12510405" y="4673925"/>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9" name="Google Shape;2799;p55"/>
              <p:cNvSpPr/>
              <p:nvPr/>
            </p:nvSpPr>
            <p:spPr>
              <a:xfrm flipH="1">
                <a:off x="12510405" y="4930800"/>
                <a:ext cx="96175" cy="25"/>
              </a:xfrm>
              <a:custGeom>
                <a:avLst/>
                <a:gdLst/>
                <a:ahLst/>
                <a:cxnLst/>
                <a:rect l="l" t="t" r="r" b="b"/>
                <a:pathLst>
                  <a:path w="3847" h="1" fill="none" extrusionOk="0">
                    <a:moveTo>
                      <a:pt x="3846" y="1"/>
                    </a:moveTo>
                    <a:lnTo>
                      <a:pt x="0"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0" name="Google Shape;2800;p55"/>
              <p:cNvSpPr/>
              <p:nvPr/>
            </p:nvSpPr>
            <p:spPr>
              <a:xfrm flipH="1">
                <a:off x="12510405" y="5188400"/>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1" name="Google Shape;2801;p55"/>
              <p:cNvSpPr/>
              <p:nvPr/>
            </p:nvSpPr>
            <p:spPr>
              <a:xfrm flipH="1">
                <a:off x="12558830" y="4734275"/>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2" name="Google Shape;2802;p55"/>
              <p:cNvSpPr/>
              <p:nvPr/>
            </p:nvSpPr>
            <p:spPr>
              <a:xfrm flipH="1">
                <a:off x="12558830" y="48023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3" name="Google Shape;2803;p55"/>
              <p:cNvSpPr/>
              <p:nvPr/>
            </p:nvSpPr>
            <p:spPr>
              <a:xfrm flipH="1">
                <a:off x="12558830" y="4870450"/>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55"/>
              <p:cNvSpPr/>
              <p:nvPr/>
            </p:nvSpPr>
            <p:spPr>
              <a:xfrm flipH="1">
                <a:off x="12558830" y="49911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5" name="Google Shape;2805;p55"/>
              <p:cNvSpPr/>
              <p:nvPr/>
            </p:nvSpPr>
            <p:spPr>
              <a:xfrm flipH="1">
                <a:off x="12558830" y="5059950"/>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06" name="Google Shape;2806;p55"/>
            <p:cNvGrpSpPr/>
            <p:nvPr/>
          </p:nvGrpSpPr>
          <p:grpSpPr>
            <a:xfrm rot="7126426">
              <a:off x="-109771" y="987573"/>
              <a:ext cx="1340653" cy="2424829"/>
              <a:chOff x="-93400" y="1431925"/>
              <a:chExt cx="1938500" cy="3506150"/>
            </a:xfrm>
          </p:grpSpPr>
          <p:sp>
            <p:nvSpPr>
              <p:cNvPr id="2807" name="Google Shape;2807;p55"/>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8" name="Google Shape;2808;p55"/>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9" name="Google Shape;2809;p55"/>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0" name="Google Shape;2810;p55"/>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1" name="Google Shape;2811;p55"/>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2" name="Google Shape;2812;p55"/>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55"/>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55"/>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73" name="Google Shape;2873;p55"/>
          <p:cNvGrpSpPr/>
          <p:nvPr/>
        </p:nvGrpSpPr>
        <p:grpSpPr>
          <a:xfrm>
            <a:off x="701688" y="4731818"/>
            <a:ext cx="753971" cy="649980"/>
            <a:chOff x="6618338" y="2032518"/>
            <a:chExt cx="753971" cy="649980"/>
          </a:xfrm>
        </p:grpSpPr>
        <p:sp>
          <p:nvSpPr>
            <p:cNvPr id="2874" name="Google Shape;2874;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5" name="Google Shape;2875;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82" name="Google Shape;2882;p55"/>
          <p:cNvGrpSpPr/>
          <p:nvPr/>
        </p:nvGrpSpPr>
        <p:grpSpPr>
          <a:xfrm>
            <a:off x="5683263" y="4352005"/>
            <a:ext cx="753971" cy="649980"/>
            <a:chOff x="6618338" y="2032518"/>
            <a:chExt cx="753971" cy="649980"/>
          </a:xfrm>
        </p:grpSpPr>
        <p:sp>
          <p:nvSpPr>
            <p:cNvPr id="2883" name="Google Shape;2883;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2408;p52">
            <a:extLst>
              <a:ext uri="{FF2B5EF4-FFF2-40B4-BE49-F238E27FC236}">
                <a16:creationId xmlns:a16="http://schemas.microsoft.com/office/drawing/2014/main" id="{9BA2C4A6-6138-29FA-56C1-D90799F2A232}"/>
              </a:ext>
            </a:extLst>
          </p:cNvPr>
          <p:cNvSpPr txBox="1">
            <a:spLocks/>
          </p:cNvSpPr>
          <p:nvPr/>
        </p:nvSpPr>
        <p:spPr>
          <a:xfrm>
            <a:off x="5346017" y="1379131"/>
            <a:ext cx="1408200" cy="90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DA6538"/>
                </a:solidFill>
                <a:effectLst/>
                <a:uLnTx/>
                <a:uFillTx/>
                <a:latin typeface="Arial"/>
                <a:cs typeface="Arial"/>
                <a:sym typeface="Arial"/>
              </a:rPr>
              <a:t>05</a:t>
            </a:r>
          </a:p>
        </p:txBody>
      </p:sp>
      <p:sp>
        <p:nvSpPr>
          <p:cNvPr id="5" name="Subtitle 4">
            <a:extLst>
              <a:ext uri="{FF2B5EF4-FFF2-40B4-BE49-F238E27FC236}">
                <a16:creationId xmlns:a16="http://schemas.microsoft.com/office/drawing/2014/main" id="{E01972EF-9F44-2AE9-35A4-36DA38353A2A}"/>
              </a:ext>
            </a:extLst>
          </p:cNvPr>
          <p:cNvSpPr txBox="1">
            <a:spLocks/>
          </p:cNvSpPr>
          <p:nvPr/>
        </p:nvSpPr>
        <p:spPr>
          <a:xfrm>
            <a:off x="3147611" y="2215392"/>
            <a:ext cx="5805011" cy="1435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000" b="1"/>
              <a:t>ĐIỀU CHẾ</a:t>
            </a:r>
            <a:endParaRPr kumimoji="0" lang="en-US" sz="40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152864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8" name="TextBox 7">
            <a:extLst>
              <a:ext uri="{FF2B5EF4-FFF2-40B4-BE49-F238E27FC236}">
                <a16:creationId xmlns:a16="http://schemas.microsoft.com/office/drawing/2014/main" id="{F79CD840-0BA0-9187-8384-8DFECB665D9A}"/>
              </a:ext>
            </a:extLst>
          </p:cNvPr>
          <p:cNvSpPr txBox="1"/>
          <p:nvPr/>
        </p:nvSpPr>
        <p:spPr>
          <a:xfrm>
            <a:off x="1460091" y="1146311"/>
            <a:ext cx="6717890" cy="2258054"/>
          </a:xfrm>
          <a:prstGeom prst="rect">
            <a:avLst/>
          </a:prstGeom>
          <a:noFill/>
        </p:spPr>
        <p:txBody>
          <a:bodyPr wrap="square">
            <a:spAutoFit/>
          </a:bodyPr>
          <a:lstStyle/>
          <a:p>
            <a:pPr marL="0" marR="0" algn="ctr">
              <a:lnSpc>
                <a:spcPct val="150000"/>
              </a:lnSpc>
              <a:spcBef>
                <a:spcPts val="0"/>
              </a:spcBef>
              <a:spcAft>
                <a:spcPts val="0"/>
              </a:spcAft>
            </a:pPr>
            <a:r>
              <a:rPr lang="en-US" sz="5000" b="1">
                <a:solidFill>
                  <a:schemeClr val="tx2">
                    <a:lumMod val="50000"/>
                  </a:schemeClr>
                </a:solidFill>
                <a:effectLst/>
                <a:latin typeface="+mn-lt"/>
                <a:ea typeface="Calibri" panose="020F0502020204030204" pitchFamily="34" charset="0"/>
                <a:cs typeface="Times New Roman" panose="02020603050405020304" pitchFamily="18" charset="0"/>
              </a:rPr>
              <a:t>BÀI </a:t>
            </a:r>
            <a:r>
              <a:rPr lang="en-US" sz="5000" b="1">
                <a:solidFill>
                  <a:schemeClr val="tx2">
                    <a:lumMod val="50000"/>
                  </a:schemeClr>
                </a:solidFill>
                <a:latin typeface="+mn-lt"/>
                <a:ea typeface="Calibri" panose="020F0502020204030204" pitchFamily="34" charset="0"/>
                <a:cs typeface="Times New Roman" panose="02020603050405020304" pitchFamily="18" charset="0"/>
              </a:rPr>
              <a:t>24</a:t>
            </a:r>
            <a:r>
              <a:rPr lang="en-US" sz="5000" b="1">
                <a:solidFill>
                  <a:schemeClr val="tx2">
                    <a:lumMod val="50000"/>
                  </a:schemeClr>
                </a:solidFill>
                <a:effectLst/>
                <a:latin typeface="+mn-lt"/>
                <a:ea typeface="Calibri" panose="020F0502020204030204" pitchFamily="34" charset="0"/>
                <a:cs typeface="Times New Roman" panose="02020603050405020304" pitchFamily="18" charset="0"/>
              </a:rPr>
              <a:t>.</a:t>
            </a:r>
          </a:p>
          <a:p>
            <a:pPr marL="0" marR="0" algn="ctr">
              <a:lnSpc>
                <a:spcPct val="150000"/>
              </a:lnSpc>
              <a:spcBef>
                <a:spcPts val="0"/>
              </a:spcBef>
              <a:spcAft>
                <a:spcPts val="0"/>
              </a:spcAft>
            </a:pPr>
            <a:r>
              <a:rPr lang="en-US" sz="5000" b="1">
                <a:solidFill>
                  <a:schemeClr val="bg2">
                    <a:lumMod val="50000"/>
                  </a:schemeClr>
                </a:solidFill>
                <a:effectLst/>
                <a:latin typeface="+mn-lt"/>
                <a:ea typeface="Calibri" panose="020F0502020204030204" pitchFamily="34" charset="0"/>
                <a:cs typeface="Times New Roman" panose="02020603050405020304" pitchFamily="18" charset="0"/>
              </a:rPr>
              <a:t> </a:t>
            </a:r>
            <a:r>
              <a:rPr lang="en-US" sz="5000" b="1">
                <a:solidFill>
                  <a:schemeClr val="bg2">
                    <a:lumMod val="50000"/>
                  </a:schemeClr>
                </a:solidFill>
                <a:latin typeface="+mn-lt"/>
                <a:ea typeface="Calibri" panose="020F0502020204030204" pitchFamily="34" charset="0"/>
                <a:cs typeface="Times New Roman" panose="02020603050405020304" pitchFamily="18" charset="0"/>
              </a:rPr>
              <a:t>CARBOXYLIC ACID</a:t>
            </a:r>
            <a:endParaRPr lang="en-US" sz="5000" b="1">
              <a:solidFill>
                <a:schemeClr val="bg2">
                  <a:lumMod val="50000"/>
                </a:schemeClr>
              </a:solidFill>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prism dir="d"/>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grpSp>
        <p:nvGrpSpPr>
          <p:cNvPr id="4" name="Group 3">
            <a:extLst>
              <a:ext uri="{FF2B5EF4-FFF2-40B4-BE49-F238E27FC236}">
                <a16:creationId xmlns:a16="http://schemas.microsoft.com/office/drawing/2014/main" id="{8B097017-2B92-98A2-F72F-2874BAE57E43}"/>
              </a:ext>
            </a:extLst>
          </p:cNvPr>
          <p:cNvGrpSpPr/>
          <p:nvPr/>
        </p:nvGrpSpPr>
        <p:grpSpPr>
          <a:xfrm>
            <a:off x="616974" y="627421"/>
            <a:ext cx="7910052" cy="1944329"/>
            <a:chOff x="2168013" y="1010265"/>
            <a:chExt cx="6553200" cy="3065206"/>
          </a:xfrm>
        </p:grpSpPr>
        <p:sp>
          <p:nvSpPr>
            <p:cNvPr id="2" name="Rectangle: Rounded Corners 1">
              <a:extLst>
                <a:ext uri="{FF2B5EF4-FFF2-40B4-BE49-F238E27FC236}">
                  <a16:creationId xmlns:a16="http://schemas.microsoft.com/office/drawing/2014/main" id="{E8F0F133-E784-E20E-B45E-7549D51FF728}"/>
                </a:ext>
              </a:extLst>
            </p:cNvPr>
            <p:cNvSpPr/>
            <p:nvPr/>
          </p:nvSpPr>
          <p:spPr>
            <a:xfrm>
              <a:off x="2168013" y="1010265"/>
              <a:ext cx="6400800" cy="2912806"/>
            </a:xfrm>
            <a:prstGeom prst="roundRect">
              <a:avLst/>
            </a:prstGeom>
            <a:no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55C9C34-ABB3-89EB-3569-B694655BB4DD}"/>
                </a:ext>
              </a:extLst>
            </p:cNvPr>
            <p:cNvSpPr/>
            <p:nvPr/>
          </p:nvSpPr>
          <p:spPr>
            <a:xfrm>
              <a:off x="2320413" y="1162665"/>
              <a:ext cx="6400800" cy="2912806"/>
            </a:xfrm>
            <a:prstGeom prst="roundRect">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300">
                  <a:solidFill>
                    <a:schemeClr val="bg2"/>
                  </a:solidFill>
                  <a:effectLst/>
                  <a:latin typeface="+mj-lt"/>
                  <a:ea typeface="Times New Roman" panose="02020603050405020304" pitchFamily="18" charset="0"/>
                </a:rPr>
                <a:t>Acetic acid có thể được điều chế bằng phương pháp lên men giấm hoặc từ butane</a:t>
              </a:r>
              <a:endParaRPr lang="en-US" sz="2300">
                <a:solidFill>
                  <a:schemeClr val="bg2"/>
                </a:solidFill>
                <a:effectLst/>
                <a:latin typeface="+mj-lt"/>
                <a:ea typeface="Times New Roman" panose="02020603050405020304" pitchFamily="18" charset="0"/>
              </a:endParaRPr>
            </a:p>
          </p:txBody>
        </p:sp>
      </p:grpSp>
      <p:pic>
        <p:nvPicPr>
          <p:cNvPr id="7" name="Picture 4">
            <a:extLst>
              <a:ext uri="{FF2B5EF4-FFF2-40B4-BE49-F238E27FC236}">
                <a16:creationId xmlns:a16="http://schemas.microsoft.com/office/drawing/2014/main" id="{3DDAF5C9-E586-B342-4823-DD0073CB04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9782" y="2116167"/>
            <a:ext cx="3904436" cy="2957610"/>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grpSp>
        <p:nvGrpSpPr>
          <p:cNvPr id="1816" name="Google Shape;1816;p46"/>
          <p:cNvGrpSpPr/>
          <p:nvPr/>
        </p:nvGrpSpPr>
        <p:grpSpPr>
          <a:xfrm rot="-1110106">
            <a:off x="1088372" y="1513899"/>
            <a:ext cx="833018" cy="1510870"/>
            <a:chOff x="4476630" y="2407479"/>
            <a:chExt cx="731447" cy="1326647"/>
          </a:xfrm>
        </p:grpSpPr>
        <p:sp>
          <p:nvSpPr>
            <p:cNvPr id="1817" name="Google Shape;1817;p46"/>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6"/>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6"/>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6"/>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6"/>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6"/>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6"/>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6"/>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6"/>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6"/>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6"/>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6"/>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6"/>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6"/>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6"/>
            <p:cNvSpPr/>
            <p:nvPr/>
          </p:nvSpPr>
          <p:spPr>
            <a:xfrm>
              <a:off x="4676532" y="2536312"/>
              <a:ext cx="422347" cy="1197815"/>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32" name="Google Shape;1832;p46"/>
          <p:cNvSpPr txBox="1">
            <a:spLocks noGrp="1"/>
          </p:cNvSpPr>
          <p:nvPr>
            <p:ph type="title"/>
          </p:nvPr>
        </p:nvSpPr>
        <p:spPr>
          <a:xfrm>
            <a:off x="4844528" y="2167311"/>
            <a:ext cx="3650700" cy="73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a:latin typeface="+mj-lt"/>
              </a:rPr>
              <a:t>ỨNG DỤNG</a:t>
            </a:r>
            <a:endParaRPr sz="4000" b="1">
              <a:latin typeface="+mj-lt"/>
            </a:endParaRPr>
          </a:p>
        </p:txBody>
      </p:sp>
      <p:sp>
        <p:nvSpPr>
          <p:cNvPr id="1834" name="Google Shape;1834;p46"/>
          <p:cNvSpPr txBox="1">
            <a:spLocks noGrp="1"/>
          </p:cNvSpPr>
          <p:nvPr>
            <p:ph type="title" idx="2"/>
          </p:nvPr>
        </p:nvSpPr>
        <p:spPr>
          <a:xfrm>
            <a:off x="6017004" y="1169203"/>
            <a:ext cx="1408200" cy="903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6000" b="1">
                <a:latin typeface="+mj-lt"/>
              </a:rPr>
              <a:t>06</a:t>
            </a:r>
            <a:endParaRPr sz="6000" b="1">
              <a:latin typeface="+mj-lt"/>
            </a:endParaRPr>
          </a:p>
        </p:txBody>
      </p:sp>
      <p:grpSp>
        <p:nvGrpSpPr>
          <p:cNvPr id="1835" name="Google Shape;1835;p46"/>
          <p:cNvGrpSpPr/>
          <p:nvPr/>
        </p:nvGrpSpPr>
        <p:grpSpPr>
          <a:xfrm>
            <a:off x="953953" y="1219193"/>
            <a:ext cx="3274587" cy="3325436"/>
            <a:chOff x="420553" y="-7"/>
            <a:chExt cx="3274587" cy="3325436"/>
          </a:xfrm>
        </p:grpSpPr>
        <p:sp>
          <p:nvSpPr>
            <p:cNvPr id="1836" name="Google Shape;1836;p46"/>
            <p:cNvSpPr/>
            <p:nvPr/>
          </p:nvSpPr>
          <p:spPr>
            <a:xfrm>
              <a:off x="1317171" y="535069"/>
              <a:ext cx="518838" cy="1069011"/>
            </a:xfrm>
            <a:custGeom>
              <a:avLst/>
              <a:gdLst/>
              <a:ahLst/>
              <a:cxnLst/>
              <a:rect l="l" t="t" r="r" b="b"/>
              <a:pathLst>
                <a:path w="30897" h="63660" extrusionOk="0">
                  <a:moveTo>
                    <a:pt x="646" y="1"/>
                  </a:moveTo>
                  <a:cubicBezTo>
                    <a:pt x="1" y="282"/>
                    <a:pt x="4324" y="10220"/>
                    <a:pt x="7440" y="22601"/>
                  </a:cubicBezTo>
                  <a:cubicBezTo>
                    <a:pt x="10557" y="35010"/>
                    <a:pt x="13561" y="44162"/>
                    <a:pt x="17856" y="50620"/>
                  </a:cubicBezTo>
                  <a:cubicBezTo>
                    <a:pt x="22180" y="57077"/>
                    <a:pt x="25633" y="62720"/>
                    <a:pt x="25352" y="63590"/>
                  </a:cubicBezTo>
                  <a:cubicBezTo>
                    <a:pt x="25338" y="63637"/>
                    <a:pt x="25340" y="63660"/>
                    <a:pt x="25356" y="63660"/>
                  </a:cubicBezTo>
                  <a:cubicBezTo>
                    <a:pt x="25663" y="63660"/>
                    <a:pt x="30897" y="55836"/>
                    <a:pt x="28581" y="40260"/>
                  </a:cubicBezTo>
                  <a:cubicBezTo>
                    <a:pt x="26110" y="23836"/>
                    <a:pt x="19765" y="16705"/>
                    <a:pt x="12718" y="11062"/>
                  </a:cubicBezTo>
                  <a:cubicBezTo>
                    <a:pt x="5700" y="5419"/>
                    <a:pt x="647" y="1"/>
                    <a:pt x="646"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6"/>
            <p:cNvSpPr/>
            <p:nvPr/>
          </p:nvSpPr>
          <p:spPr>
            <a:xfrm>
              <a:off x="1328019" y="535069"/>
              <a:ext cx="419594" cy="1067382"/>
            </a:xfrm>
            <a:custGeom>
              <a:avLst/>
              <a:gdLst/>
              <a:ahLst/>
              <a:cxnLst/>
              <a:rect l="l" t="t" r="r" b="b"/>
              <a:pathLst>
                <a:path w="24987" h="63563" fill="none" extrusionOk="0">
                  <a:moveTo>
                    <a:pt x="0" y="1"/>
                  </a:moveTo>
                  <a:cubicBezTo>
                    <a:pt x="8451" y="12915"/>
                    <a:pt x="15470" y="20411"/>
                    <a:pt x="20242" y="36723"/>
                  </a:cubicBezTo>
                  <a:cubicBezTo>
                    <a:pt x="24987" y="53034"/>
                    <a:pt x="24734" y="63562"/>
                    <a:pt x="24734" y="635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6"/>
            <p:cNvSpPr/>
            <p:nvPr/>
          </p:nvSpPr>
          <p:spPr>
            <a:xfrm>
              <a:off x="1357254" y="636428"/>
              <a:ext cx="198487" cy="244700"/>
            </a:xfrm>
            <a:custGeom>
              <a:avLst/>
              <a:gdLst/>
              <a:ahLst/>
              <a:cxnLst/>
              <a:rect l="l" t="t" r="r" b="b"/>
              <a:pathLst>
                <a:path w="11820" h="14572" fill="none" extrusionOk="0">
                  <a:moveTo>
                    <a:pt x="0" y="1"/>
                  </a:moveTo>
                  <a:cubicBezTo>
                    <a:pt x="5418" y="10922"/>
                    <a:pt x="11819" y="14572"/>
                    <a:pt x="11819" y="14572"/>
                  </a:cubicBezTo>
                  <a:cubicBezTo>
                    <a:pt x="11819" y="14572"/>
                    <a:pt x="10696" y="8423"/>
                    <a:pt x="9377" y="42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6"/>
            <p:cNvSpPr/>
            <p:nvPr/>
          </p:nvSpPr>
          <p:spPr>
            <a:xfrm>
              <a:off x="1419941" y="760894"/>
              <a:ext cx="198034" cy="248949"/>
            </a:xfrm>
            <a:custGeom>
              <a:avLst/>
              <a:gdLst/>
              <a:ahLst/>
              <a:cxnLst/>
              <a:rect l="l" t="t" r="r" b="b"/>
              <a:pathLst>
                <a:path w="11793" h="14825" fill="none" extrusionOk="0">
                  <a:moveTo>
                    <a:pt x="1" y="4212"/>
                  </a:moveTo>
                  <a:cubicBezTo>
                    <a:pt x="5419" y="11764"/>
                    <a:pt x="11792" y="14824"/>
                    <a:pt x="11792" y="14824"/>
                  </a:cubicBezTo>
                  <a:cubicBezTo>
                    <a:pt x="11792" y="14824"/>
                    <a:pt x="11090" y="4773"/>
                    <a:pt x="9434"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6"/>
            <p:cNvSpPr/>
            <p:nvPr/>
          </p:nvSpPr>
          <p:spPr>
            <a:xfrm>
              <a:off x="1458127" y="853303"/>
              <a:ext cx="235750" cy="298436"/>
            </a:xfrm>
            <a:custGeom>
              <a:avLst/>
              <a:gdLst/>
              <a:ahLst/>
              <a:cxnLst/>
              <a:rect l="l" t="t" r="r" b="b"/>
              <a:pathLst>
                <a:path w="14039" h="17772" fill="none" extrusionOk="0">
                  <a:moveTo>
                    <a:pt x="1" y="7356"/>
                  </a:moveTo>
                  <a:cubicBezTo>
                    <a:pt x="5307" y="13841"/>
                    <a:pt x="12466" y="17772"/>
                    <a:pt x="12466" y="17772"/>
                  </a:cubicBezTo>
                  <a:cubicBezTo>
                    <a:pt x="12466" y="17772"/>
                    <a:pt x="14038" y="7777"/>
                    <a:pt x="1218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6"/>
            <p:cNvSpPr/>
            <p:nvPr/>
          </p:nvSpPr>
          <p:spPr>
            <a:xfrm>
              <a:off x="1497270" y="967862"/>
              <a:ext cx="274860" cy="363037"/>
            </a:xfrm>
            <a:custGeom>
              <a:avLst/>
              <a:gdLst/>
              <a:ahLst/>
              <a:cxnLst/>
              <a:rect l="l" t="t" r="r" b="b"/>
              <a:pathLst>
                <a:path w="16368" h="21619" fill="none" extrusionOk="0">
                  <a:moveTo>
                    <a:pt x="0" y="8760"/>
                  </a:moveTo>
                  <a:cubicBezTo>
                    <a:pt x="5980" y="17435"/>
                    <a:pt x="12746" y="21618"/>
                    <a:pt x="12746" y="21618"/>
                  </a:cubicBezTo>
                  <a:cubicBezTo>
                    <a:pt x="12746" y="21618"/>
                    <a:pt x="16368" y="7075"/>
                    <a:pt x="13841"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6"/>
            <p:cNvSpPr/>
            <p:nvPr/>
          </p:nvSpPr>
          <p:spPr>
            <a:xfrm>
              <a:off x="1535456" y="1190379"/>
              <a:ext cx="260720" cy="272039"/>
            </a:xfrm>
            <a:custGeom>
              <a:avLst/>
              <a:gdLst/>
              <a:ahLst/>
              <a:cxnLst/>
              <a:rect l="l" t="t" r="r" b="b"/>
              <a:pathLst>
                <a:path w="15526" h="16200" fill="none" extrusionOk="0">
                  <a:moveTo>
                    <a:pt x="0" y="1910"/>
                  </a:moveTo>
                  <a:cubicBezTo>
                    <a:pt x="7075" y="12859"/>
                    <a:pt x="11735" y="16200"/>
                    <a:pt x="11735" y="16200"/>
                  </a:cubicBezTo>
                  <a:cubicBezTo>
                    <a:pt x="11735" y="16200"/>
                    <a:pt x="15525" y="6655"/>
                    <a:pt x="153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6"/>
            <p:cNvSpPr/>
            <p:nvPr/>
          </p:nvSpPr>
          <p:spPr>
            <a:xfrm>
              <a:off x="1477472" y="676512"/>
              <a:ext cx="309267" cy="475698"/>
            </a:xfrm>
            <a:custGeom>
              <a:avLst/>
              <a:gdLst/>
              <a:ahLst/>
              <a:cxnLst/>
              <a:rect l="l" t="t" r="r" b="b"/>
              <a:pathLst>
                <a:path w="18417" h="28328" extrusionOk="0">
                  <a:moveTo>
                    <a:pt x="0" y="0"/>
                  </a:moveTo>
                  <a:cubicBezTo>
                    <a:pt x="4745" y="23415"/>
                    <a:pt x="14964" y="27598"/>
                    <a:pt x="18417" y="28328"/>
                  </a:cubicBezTo>
                  <a:cubicBezTo>
                    <a:pt x="15666" y="14375"/>
                    <a:pt x="9714" y="7861"/>
                    <a:pt x="3201" y="2639"/>
                  </a:cubicBezTo>
                  <a:cubicBezTo>
                    <a:pt x="2078" y="1769"/>
                    <a:pt x="1011" y="843"/>
                    <a:pt x="0"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6"/>
            <p:cNvSpPr/>
            <p:nvPr/>
          </p:nvSpPr>
          <p:spPr>
            <a:xfrm>
              <a:off x="1458127" y="299352"/>
              <a:ext cx="427151" cy="800062"/>
            </a:xfrm>
            <a:custGeom>
              <a:avLst/>
              <a:gdLst/>
              <a:ahLst/>
              <a:cxnLst/>
              <a:rect l="l" t="t" r="r" b="b"/>
              <a:pathLst>
                <a:path w="25437" h="47644" extrusionOk="0">
                  <a:moveTo>
                    <a:pt x="1" y="1"/>
                  </a:moveTo>
                  <a:lnTo>
                    <a:pt x="1" y="1"/>
                  </a:lnTo>
                  <a:cubicBezTo>
                    <a:pt x="1" y="1"/>
                    <a:pt x="7553" y="28272"/>
                    <a:pt x="12213" y="37845"/>
                  </a:cubicBezTo>
                  <a:cubicBezTo>
                    <a:pt x="16874" y="47391"/>
                    <a:pt x="23415" y="47643"/>
                    <a:pt x="23415" y="47643"/>
                  </a:cubicBezTo>
                  <a:cubicBezTo>
                    <a:pt x="23415" y="47643"/>
                    <a:pt x="25437" y="34926"/>
                    <a:pt x="23780" y="25829"/>
                  </a:cubicBezTo>
                  <a:cubicBezTo>
                    <a:pt x="22152" y="16761"/>
                    <a:pt x="12382" y="3229"/>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6"/>
            <p:cNvSpPr/>
            <p:nvPr/>
          </p:nvSpPr>
          <p:spPr>
            <a:xfrm>
              <a:off x="1458127" y="299352"/>
              <a:ext cx="392743" cy="799121"/>
            </a:xfrm>
            <a:custGeom>
              <a:avLst/>
              <a:gdLst/>
              <a:ahLst/>
              <a:cxnLst/>
              <a:rect l="l" t="t" r="r" b="b"/>
              <a:pathLst>
                <a:path w="23388" h="47588" fill="none" extrusionOk="0">
                  <a:moveTo>
                    <a:pt x="1" y="1"/>
                  </a:moveTo>
                  <a:cubicBezTo>
                    <a:pt x="11933" y="13140"/>
                    <a:pt x="16986" y="23555"/>
                    <a:pt x="19344" y="34083"/>
                  </a:cubicBezTo>
                  <a:cubicBezTo>
                    <a:pt x="21675" y="44611"/>
                    <a:pt x="23387" y="47587"/>
                    <a:pt x="23387" y="4758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6"/>
            <p:cNvSpPr/>
            <p:nvPr/>
          </p:nvSpPr>
          <p:spPr>
            <a:xfrm>
              <a:off x="1485482" y="355456"/>
              <a:ext cx="150410" cy="172090"/>
            </a:xfrm>
            <a:custGeom>
              <a:avLst/>
              <a:gdLst/>
              <a:ahLst/>
              <a:cxnLst/>
              <a:rect l="l" t="t" r="r" b="b"/>
              <a:pathLst>
                <a:path w="8957" h="10248" fill="none" extrusionOk="0">
                  <a:moveTo>
                    <a:pt x="0" y="2668"/>
                  </a:moveTo>
                  <a:cubicBezTo>
                    <a:pt x="5166" y="5868"/>
                    <a:pt x="8956" y="10248"/>
                    <a:pt x="8956" y="10248"/>
                  </a:cubicBezTo>
                  <a:cubicBezTo>
                    <a:pt x="8956" y="10248"/>
                    <a:pt x="8367" y="4577"/>
                    <a:pt x="5896"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6"/>
            <p:cNvSpPr/>
            <p:nvPr/>
          </p:nvSpPr>
          <p:spPr>
            <a:xfrm>
              <a:off x="1519890" y="419100"/>
              <a:ext cx="185305" cy="221594"/>
            </a:xfrm>
            <a:custGeom>
              <a:avLst/>
              <a:gdLst/>
              <a:ahLst/>
              <a:cxnLst/>
              <a:rect l="l" t="t" r="r" b="b"/>
              <a:pathLst>
                <a:path w="11035" h="13196" fill="none" extrusionOk="0">
                  <a:moveTo>
                    <a:pt x="1" y="5896"/>
                  </a:moveTo>
                  <a:cubicBezTo>
                    <a:pt x="5195" y="8002"/>
                    <a:pt x="10809" y="13196"/>
                    <a:pt x="10809" y="13196"/>
                  </a:cubicBezTo>
                  <a:cubicBezTo>
                    <a:pt x="10809" y="13196"/>
                    <a:pt x="11034" y="3594"/>
                    <a:pt x="8816"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6"/>
            <p:cNvSpPr/>
            <p:nvPr/>
          </p:nvSpPr>
          <p:spPr>
            <a:xfrm>
              <a:off x="1555255" y="529897"/>
              <a:ext cx="223945" cy="210746"/>
            </a:xfrm>
            <a:custGeom>
              <a:avLst/>
              <a:gdLst/>
              <a:ahLst/>
              <a:cxnLst/>
              <a:rect l="l" t="t" r="r" b="b"/>
              <a:pathLst>
                <a:path w="13336" h="12550" fill="none" extrusionOk="0">
                  <a:moveTo>
                    <a:pt x="0" y="6345"/>
                  </a:moveTo>
                  <a:cubicBezTo>
                    <a:pt x="7019" y="10107"/>
                    <a:pt x="11230" y="12549"/>
                    <a:pt x="11230" y="12549"/>
                  </a:cubicBezTo>
                  <a:cubicBezTo>
                    <a:pt x="11230" y="12549"/>
                    <a:pt x="13336" y="4829"/>
                    <a:pt x="1246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6"/>
            <p:cNvSpPr/>
            <p:nvPr/>
          </p:nvSpPr>
          <p:spPr>
            <a:xfrm>
              <a:off x="1584961" y="614749"/>
              <a:ext cx="238084" cy="216875"/>
            </a:xfrm>
            <a:custGeom>
              <a:avLst/>
              <a:gdLst/>
              <a:ahLst/>
              <a:cxnLst/>
              <a:rect l="l" t="t" r="r" b="b"/>
              <a:pathLst>
                <a:path w="14178" h="12915" fill="none" extrusionOk="0">
                  <a:moveTo>
                    <a:pt x="0" y="6738"/>
                  </a:moveTo>
                  <a:cubicBezTo>
                    <a:pt x="4155" y="10613"/>
                    <a:pt x="11230" y="12915"/>
                    <a:pt x="11230" y="12915"/>
                  </a:cubicBezTo>
                  <a:cubicBezTo>
                    <a:pt x="11230" y="12915"/>
                    <a:pt x="14178" y="5194"/>
                    <a:pt x="137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6"/>
            <p:cNvSpPr/>
            <p:nvPr/>
          </p:nvSpPr>
          <p:spPr>
            <a:xfrm>
              <a:off x="1620779" y="753825"/>
              <a:ext cx="240452" cy="203206"/>
            </a:xfrm>
            <a:custGeom>
              <a:avLst/>
              <a:gdLst/>
              <a:ahLst/>
              <a:cxnLst/>
              <a:rect l="l" t="t" r="r" b="b"/>
              <a:pathLst>
                <a:path w="14319" h="12101" fill="none" extrusionOk="0">
                  <a:moveTo>
                    <a:pt x="1" y="4633"/>
                  </a:moveTo>
                  <a:cubicBezTo>
                    <a:pt x="3426" y="9378"/>
                    <a:pt x="10866" y="12101"/>
                    <a:pt x="10866" y="12101"/>
                  </a:cubicBezTo>
                  <a:cubicBezTo>
                    <a:pt x="10866" y="12101"/>
                    <a:pt x="13673" y="4886"/>
                    <a:pt x="14319"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46"/>
            <p:cNvSpPr/>
            <p:nvPr/>
          </p:nvSpPr>
          <p:spPr>
            <a:xfrm>
              <a:off x="1679721" y="871691"/>
              <a:ext cx="189050" cy="162182"/>
            </a:xfrm>
            <a:custGeom>
              <a:avLst/>
              <a:gdLst/>
              <a:ahLst/>
              <a:cxnLst/>
              <a:rect l="l" t="t" r="r" b="b"/>
              <a:pathLst>
                <a:path w="11258" h="9658" fill="none" extrusionOk="0">
                  <a:moveTo>
                    <a:pt x="0" y="5559"/>
                  </a:moveTo>
                  <a:cubicBezTo>
                    <a:pt x="5222" y="9293"/>
                    <a:pt x="8731" y="9658"/>
                    <a:pt x="8731" y="9658"/>
                  </a:cubicBezTo>
                  <a:cubicBezTo>
                    <a:pt x="8731" y="9658"/>
                    <a:pt x="10584" y="4913"/>
                    <a:pt x="112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46"/>
            <p:cNvSpPr/>
            <p:nvPr/>
          </p:nvSpPr>
          <p:spPr>
            <a:xfrm>
              <a:off x="1707999" y="459167"/>
              <a:ext cx="165020" cy="536991"/>
            </a:xfrm>
            <a:custGeom>
              <a:avLst/>
              <a:gdLst/>
              <a:ahLst/>
              <a:cxnLst/>
              <a:rect l="l" t="t" r="r" b="b"/>
              <a:pathLst>
                <a:path w="9827" h="31978" extrusionOk="0">
                  <a:moveTo>
                    <a:pt x="1" y="1"/>
                  </a:moveTo>
                  <a:cubicBezTo>
                    <a:pt x="2275" y="13757"/>
                    <a:pt x="2836" y="27374"/>
                    <a:pt x="9209" y="31978"/>
                  </a:cubicBezTo>
                  <a:cubicBezTo>
                    <a:pt x="9602" y="27486"/>
                    <a:pt x="9827" y="21338"/>
                    <a:pt x="8900" y="16284"/>
                  </a:cubicBezTo>
                  <a:cubicBezTo>
                    <a:pt x="8030" y="11399"/>
                    <a:pt x="4773" y="5195"/>
                    <a:pt x="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6"/>
            <p:cNvSpPr/>
            <p:nvPr/>
          </p:nvSpPr>
          <p:spPr>
            <a:xfrm>
              <a:off x="1797571" y="81520"/>
              <a:ext cx="450711" cy="852891"/>
            </a:xfrm>
            <a:custGeom>
              <a:avLst/>
              <a:gdLst/>
              <a:ahLst/>
              <a:cxnLst/>
              <a:rect l="l" t="t" r="r" b="b"/>
              <a:pathLst>
                <a:path w="26840" h="50790" extrusionOk="0">
                  <a:moveTo>
                    <a:pt x="26796" y="1"/>
                  </a:moveTo>
                  <a:cubicBezTo>
                    <a:pt x="23951" y="1"/>
                    <a:pt x="5657" y="13153"/>
                    <a:pt x="2836" y="31333"/>
                  </a:cubicBezTo>
                  <a:cubicBezTo>
                    <a:pt x="1" y="49610"/>
                    <a:pt x="5784" y="50789"/>
                    <a:pt x="5784" y="50789"/>
                  </a:cubicBezTo>
                  <a:cubicBezTo>
                    <a:pt x="5784" y="50789"/>
                    <a:pt x="16284" y="47336"/>
                    <a:pt x="19260" y="32400"/>
                  </a:cubicBezTo>
                  <a:cubicBezTo>
                    <a:pt x="22236" y="17436"/>
                    <a:pt x="26840" y="2"/>
                    <a:pt x="26840" y="2"/>
                  </a:cubicBezTo>
                  <a:cubicBezTo>
                    <a:pt x="26826" y="1"/>
                    <a:pt x="26811" y="1"/>
                    <a:pt x="26796"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6"/>
            <p:cNvSpPr/>
            <p:nvPr/>
          </p:nvSpPr>
          <p:spPr>
            <a:xfrm>
              <a:off x="2014916" y="81537"/>
              <a:ext cx="233365" cy="446009"/>
            </a:xfrm>
            <a:custGeom>
              <a:avLst/>
              <a:gdLst/>
              <a:ahLst/>
              <a:cxnLst/>
              <a:rect l="l" t="t" r="r" b="b"/>
              <a:pathLst>
                <a:path w="13897" h="26560" fill="none" extrusionOk="0">
                  <a:moveTo>
                    <a:pt x="13897" y="1"/>
                  </a:moveTo>
                  <a:cubicBezTo>
                    <a:pt x="6457" y="8339"/>
                    <a:pt x="0" y="26560"/>
                    <a:pt x="0" y="2656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6"/>
            <p:cNvSpPr/>
            <p:nvPr/>
          </p:nvSpPr>
          <p:spPr>
            <a:xfrm>
              <a:off x="2075251" y="140008"/>
              <a:ext cx="144281" cy="238571"/>
            </a:xfrm>
            <a:custGeom>
              <a:avLst/>
              <a:gdLst/>
              <a:ahLst/>
              <a:cxnLst/>
              <a:rect l="l" t="t" r="r" b="b"/>
              <a:pathLst>
                <a:path w="8592" h="14207" fill="none" extrusionOk="0">
                  <a:moveTo>
                    <a:pt x="4156" y="0"/>
                  </a:moveTo>
                  <a:cubicBezTo>
                    <a:pt x="927" y="5391"/>
                    <a:pt x="1" y="14206"/>
                    <a:pt x="169" y="13813"/>
                  </a:cubicBezTo>
                  <a:cubicBezTo>
                    <a:pt x="338" y="13420"/>
                    <a:pt x="5924" y="6907"/>
                    <a:pt x="8591" y="325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6"/>
            <p:cNvSpPr/>
            <p:nvPr/>
          </p:nvSpPr>
          <p:spPr>
            <a:xfrm>
              <a:off x="1997469" y="215440"/>
              <a:ext cx="187169" cy="280989"/>
            </a:xfrm>
            <a:custGeom>
              <a:avLst/>
              <a:gdLst/>
              <a:ahLst/>
              <a:cxnLst/>
              <a:rect l="l" t="t" r="r" b="b"/>
              <a:pathLst>
                <a:path w="11146" h="16733" fill="none" extrusionOk="0">
                  <a:moveTo>
                    <a:pt x="3734" y="0"/>
                  </a:moveTo>
                  <a:cubicBezTo>
                    <a:pt x="0" y="9602"/>
                    <a:pt x="1713" y="16733"/>
                    <a:pt x="1713" y="16733"/>
                  </a:cubicBezTo>
                  <a:cubicBezTo>
                    <a:pt x="1713" y="16733"/>
                    <a:pt x="9293" y="11230"/>
                    <a:pt x="11146" y="710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6"/>
            <p:cNvSpPr/>
            <p:nvPr/>
          </p:nvSpPr>
          <p:spPr>
            <a:xfrm>
              <a:off x="1917318" y="299352"/>
              <a:ext cx="237631" cy="360669"/>
            </a:xfrm>
            <a:custGeom>
              <a:avLst/>
              <a:gdLst/>
              <a:ahLst/>
              <a:cxnLst/>
              <a:rect l="l" t="t" r="r" b="b"/>
              <a:pathLst>
                <a:path w="14151" h="21478" fill="none" extrusionOk="0">
                  <a:moveTo>
                    <a:pt x="4128" y="1"/>
                  </a:moveTo>
                  <a:cubicBezTo>
                    <a:pt x="1" y="10753"/>
                    <a:pt x="2555" y="21478"/>
                    <a:pt x="2555" y="21478"/>
                  </a:cubicBezTo>
                  <a:cubicBezTo>
                    <a:pt x="2555" y="21478"/>
                    <a:pt x="11988" y="14234"/>
                    <a:pt x="14150" y="982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6"/>
            <p:cNvSpPr/>
            <p:nvPr/>
          </p:nvSpPr>
          <p:spPr>
            <a:xfrm>
              <a:off x="1858863" y="454935"/>
              <a:ext cx="266379" cy="320115"/>
            </a:xfrm>
            <a:custGeom>
              <a:avLst/>
              <a:gdLst/>
              <a:ahLst/>
              <a:cxnLst/>
              <a:rect l="l" t="t" r="r" b="b"/>
              <a:pathLst>
                <a:path w="15863" h="19063" fill="none" extrusionOk="0">
                  <a:moveTo>
                    <a:pt x="1966" y="0"/>
                  </a:moveTo>
                  <a:cubicBezTo>
                    <a:pt x="0" y="10247"/>
                    <a:pt x="3678" y="19063"/>
                    <a:pt x="3678" y="19063"/>
                  </a:cubicBezTo>
                  <a:cubicBezTo>
                    <a:pt x="3678" y="19063"/>
                    <a:pt x="12774" y="14206"/>
                    <a:pt x="15863" y="884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6"/>
            <p:cNvSpPr/>
            <p:nvPr/>
          </p:nvSpPr>
          <p:spPr>
            <a:xfrm>
              <a:off x="1832465" y="636428"/>
              <a:ext cx="262131" cy="235280"/>
            </a:xfrm>
            <a:custGeom>
              <a:avLst/>
              <a:gdLst/>
              <a:ahLst/>
              <a:cxnLst/>
              <a:rect l="l" t="t" r="r" b="b"/>
              <a:pathLst>
                <a:path w="15610" h="14011" fill="none" extrusionOk="0">
                  <a:moveTo>
                    <a:pt x="506" y="1"/>
                  </a:moveTo>
                  <a:cubicBezTo>
                    <a:pt x="0" y="8395"/>
                    <a:pt x="3678" y="14010"/>
                    <a:pt x="3678" y="14010"/>
                  </a:cubicBezTo>
                  <a:cubicBezTo>
                    <a:pt x="3678" y="14010"/>
                    <a:pt x="11370" y="11090"/>
                    <a:pt x="15610" y="474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6"/>
            <p:cNvSpPr/>
            <p:nvPr/>
          </p:nvSpPr>
          <p:spPr>
            <a:xfrm>
              <a:off x="1250236" y="1689167"/>
              <a:ext cx="125877" cy="757157"/>
            </a:xfrm>
            <a:custGeom>
              <a:avLst/>
              <a:gdLst/>
              <a:ahLst/>
              <a:cxnLst/>
              <a:rect l="l" t="t" r="r" b="b"/>
              <a:pathLst>
                <a:path w="7496" h="45089" extrusionOk="0">
                  <a:moveTo>
                    <a:pt x="0" y="1"/>
                  </a:moveTo>
                  <a:cubicBezTo>
                    <a:pt x="1" y="6"/>
                    <a:pt x="4660" y="20974"/>
                    <a:pt x="4071" y="31473"/>
                  </a:cubicBezTo>
                  <a:cubicBezTo>
                    <a:pt x="3453" y="41973"/>
                    <a:pt x="2892" y="45089"/>
                    <a:pt x="2892" y="45089"/>
                  </a:cubicBezTo>
                  <a:lnTo>
                    <a:pt x="5475" y="40260"/>
                  </a:lnTo>
                  <a:cubicBezTo>
                    <a:pt x="7496" y="26842"/>
                    <a:pt x="2" y="7"/>
                    <a:pt x="0"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6"/>
            <p:cNvSpPr/>
            <p:nvPr/>
          </p:nvSpPr>
          <p:spPr>
            <a:xfrm>
              <a:off x="1275777" y="527529"/>
              <a:ext cx="739155" cy="1959284"/>
            </a:xfrm>
            <a:custGeom>
              <a:avLst/>
              <a:gdLst/>
              <a:ahLst/>
              <a:cxnLst/>
              <a:rect l="l" t="t" r="r" b="b"/>
              <a:pathLst>
                <a:path w="44017" h="120471" extrusionOk="0">
                  <a:moveTo>
                    <a:pt x="44016" y="1"/>
                  </a:moveTo>
                  <a:lnTo>
                    <a:pt x="44016" y="1"/>
                  </a:lnTo>
                  <a:cubicBezTo>
                    <a:pt x="44015" y="3"/>
                    <a:pt x="36885" y="12046"/>
                    <a:pt x="34639" y="31023"/>
                  </a:cubicBezTo>
                  <a:cubicBezTo>
                    <a:pt x="32393" y="50002"/>
                    <a:pt x="26722" y="68335"/>
                    <a:pt x="21416" y="79284"/>
                  </a:cubicBezTo>
                  <a:cubicBezTo>
                    <a:pt x="7435" y="108117"/>
                    <a:pt x="3055" y="107302"/>
                    <a:pt x="1343" y="114293"/>
                  </a:cubicBezTo>
                  <a:cubicBezTo>
                    <a:pt x="0" y="119936"/>
                    <a:pt x="2770" y="120471"/>
                    <a:pt x="3868" y="120471"/>
                  </a:cubicBezTo>
                  <a:cubicBezTo>
                    <a:pt x="4125" y="120471"/>
                    <a:pt x="4291" y="120441"/>
                    <a:pt x="4291" y="120441"/>
                  </a:cubicBezTo>
                  <a:cubicBezTo>
                    <a:pt x="25711" y="100958"/>
                    <a:pt x="33628" y="56852"/>
                    <a:pt x="34864" y="38295"/>
                  </a:cubicBezTo>
                  <a:cubicBezTo>
                    <a:pt x="36099" y="19710"/>
                    <a:pt x="44015" y="3"/>
                    <a:pt x="44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6"/>
            <p:cNvSpPr/>
            <p:nvPr/>
          </p:nvSpPr>
          <p:spPr>
            <a:xfrm>
              <a:off x="1052689" y="1211135"/>
              <a:ext cx="291367" cy="588376"/>
            </a:xfrm>
            <a:custGeom>
              <a:avLst/>
              <a:gdLst/>
              <a:ahLst/>
              <a:cxnLst/>
              <a:rect l="l" t="t" r="r" b="b"/>
              <a:pathLst>
                <a:path w="17351" h="35038" extrusionOk="0">
                  <a:moveTo>
                    <a:pt x="1" y="0"/>
                  </a:moveTo>
                  <a:lnTo>
                    <a:pt x="13392" y="35037"/>
                  </a:lnTo>
                  <a:cubicBezTo>
                    <a:pt x="17351" y="21927"/>
                    <a:pt x="2" y="2"/>
                    <a:pt x="1" y="0"/>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6"/>
            <p:cNvSpPr/>
            <p:nvPr/>
          </p:nvSpPr>
          <p:spPr>
            <a:xfrm>
              <a:off x="1321419" y="1307641"/>
              <a:ext cx="200855" cy="778030"/>
            </a:xfrm>
            <a:custGeom>
              <a:avLst/>
              <a:gdLst/>
              <a:ahLst/>
              <a:cxnLst/>
              <a:rect l="l" t="t" r="r" b="b"/>
              <a:pathLst>
                <a:path w="11961" h="46332" extrusionOk="0">
                  <a:moveTo>
                    <a:pt x="5682" y="1"/>
                  </a:moveTo>
                  <a:cubicBezTo>
                    <a:pt x="5660" y="1"/>
                    <a:pt x="5637" y="3"/>
                    <a:pt x="5615" y="8"/>
                  </a:cubicBezTo>
                  <a:cubicBezTo>
                    <a:pt x="4492" y="289"/>
                    <a:pt x="0" y="10228"/>
                    <a:pt x="702" y="21149"/>
                  </a:cubicBezTo>
                  <a:cubicBezTo>
                    <a:pt x="1404" y="32042"/>
                    <a:pt x="393" y="44254"/>
                    <a:pt x="393" y="44254"/>
                  </a:cubicBezTo>
                  <a:lnTo>
                    <a:pt x="702" y="46332"/>
                  </a:lnTo>
                  <a:cubicBezTo>
                    <a:pt x="11960" y="31256"/>
                    <a:pt x="11286" y="21458"/>
                    <a:pt x="9518" y="13625"/>
                  </a:cubicBezTo>
                  <a:cubicBezTo>
                    <a:pt x="7785" y="5950"/>
                    <a:pt x="6753" y="1"/>
                    <a:pt x="56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6"/>
            <p:cNvSpPr/>
            <p:nvPr/>
          </p:nvSpPr>
          <p:spPr>
            <a:xfrm>
              <a:off x="1333208" y="1308246"/>
              <a:ext cx="82518" cy="777896"/>
            </a:xfrm>
            <a:custGeom>
              <a:avLst/>
              <a:gdLst/>
              <a:ahLst/>
              <a:cxnLst/>
              <a:rect l="l" t="t" r="r" b="b"/>
              <a:pathLst>
                <a:path w="4914" h="46324" fill="none" extrusionOk="0">
                  <a:moveTo>
                    <a:pt x="4913" y="1"/>
                  </a:moveTo>
                  <a:cubicBezTo>
                    <a:pt x="2022" y="11034"/>
                    <a:pt x="3257" y="36357"/>
                    <a:pt x="0" y="4632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6"/>
            <p:cNvSpPr/>
            <p:nvPr/>
          </p:nvSpPr>
          <p:spPr>
            <a:xfrm>
              <a:off x="1355357" y="1368598"/>
              <a:ext cx="87707" cy="249402"/>
            </a:xfrm>
            <a:custGeom>
              <a:avLst/>
              <a:gdLst/>
              <a:ahLst/>
              <a:cxnLst/>
              <a:rect l="l" t="t" r="r" b="b"/>
              <a:pathLst>
                <a:path w="5223" h="14852" fill="none" extrusionOk="0">
                  <a:moveTo>
                    <a:pt x="394" y="3116"/>
                  </a:moveTo>
                  <a:cubicBezTo>
                    <a:pt x="1" y="11342"/>
                    <a:pt x="1517" y="14852"/>
                    <a:pt x="1517" y="14852"/>
                  </a:cubicBezTo>
                  <a:cubicBezTo>
                    <a:pt x="1517" y="14852"/>
                    <a:pt x="5026" y="5952"/>
                    <a:pt x="5223"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6"/>
            <p:cNvSpPr/>
            <p:nvPr/>
          </p:nvSpPr>
          <p:spPr>
            <a:xfrm>
              <a:off x="1334148" y="1477497"/>
              <a:ext cx="133903" cy="294188"/>
            </a:xfrm>
            <a:custGeom>
              <a:avLst/>
              <a:gdLst/>
              <a:ahLst/>
              <a:cxnLst/>
              <a:rect l="l" t="t" r="r" b="b"/>
              <a:pathLst>
                <a:path w="7974" h="17519" fill="none" extrusionOk="0">
                  <a:moveTo>
                    <a:pt x="0" y="5475"/>
                  </a:moveTo>
                  <a:cubicBezTo>
                    <a:pt x="365" y="12606"/>
                    <a:pt x="2331" y="17519"/>
                    <a:pt x="2331" y="17519"/>
                  </a:cubicBezTo>
                  <a:cubicBezTo>
                    <a:pt x="2331" y="17519"/>
                    <a:pt x="7356" y="6289"/>
                    <a:pt x="7974"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6"/>
            <p:cNvSpPr/>
            <p:nvPr/>
          </p:nvSpPr>
          <p:spPr>
            <a:xfrm>
              <a:off x="1336029" y="1585456"/>
              <a:ext cx="154659" cy="294675"/>
            </a:xfrm>
            <a:custGeom>
              <a:avLst/>
              <a:gdLst/>
              <a:ahLst/>
              <a:cxnLst/>
              <a:rect l="l" t="t" r="r" b="b"/>
              <a:pathLst>
                <a:path w="9210" h="17548" fill="none" extrusionOk="0">
                  <a:moveTo>
                    <a:pt x="1" y="9602"/>
                  </a:moveTo>
                  <a:cubicBezTo>
                    <a:pt x="29" y="14178"/>
                    <a:pt x="1769" y="17547"/>
                    <a:pt x="1769" y="17547"/>
                  </a:cubicBezTo>
                  <a:cubicBezTo>
                    <a:pt x="1769" y="17547"/>
                    <a:pt x="8816" y="9546"/>
                    <a:pt x="9209"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6"/>
            <p:cNvSpPr/>
            <p:nvPr/>
          </p:nvSpPr>
          <p:spPr>
            <a:xfrm>
              <a:off x="1335088" y="1696724"/>
              <a:ext cx="162199" cy="280519"/>
            </a:xfrm>
            <a:custGeom>
              <a:avLst/>
              <a:gdLst/>
              <a:ahLst/>
              <a:cxnLst/>
              <a:rect l="l" t="t" r="r" b="b"/>
              <a:pathLst>
                <a:path w="9659" h="16705" fill="none" extrusionOk="0">
                  <a:moveTo>
                    <a:pt x="57" y="10921"/>
                  </a:moveTo>
                  <a:cubicBezTo>
                    <a:pt x="1" y="13504"/>
                    <a:pt x="1208" y="16705"/>
                    <a:pt x="1208" y="16705"/>
                  </a:cubicBezTo>
                  <a:cubicBezTo>
                    <a:pt x="1208" y="16705"/>
                    <a:pt x="8339" y="10781"/>
                    <a:pt x="96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46"/>
            <p:cNvSpPr/>
            <p:nvPr/>
          </p:nvSpPr>
          <p:spPr>
            <a:xfrm>
              <a:off x="1956444" y="299352"/>
              <a:ext cx="1461485" cy="1144728"/>
            </a:xfrm>
            <a:custGeom>
              <a:avLst/>
              <a:gdLst/>
              <a:ahLst/>
              <a:cxnLst/>
              <a:rect l="l" t="t" r="r" b="b"/>
              <a:pathLst>
                <a:path w="87032" h="68169" extrusionOk="0">
                  <a:moveTo>
                    <a:pt x="83579" y="1"/>
                  </a:moveTo>
                  <a:lnTo>
                    <a:pt x="83579" y="1"/>
                  </a:lnTo>
                  <a:cubicBezTo>
                    <a:pt x="82119" y="225"/>
                    <a:pt x="76055" y="12550"/>
                    <a:pt x="54101" y="19372"/>
                  </a:cubicBezTo>
                  <a:cubicBezTo>
                    <a:pt x="32118" y="26250"/>
                    <a:pt x="15077" y="37565"/>
                    <a:pt x="7525" y="50872"/>
                  </a:cubicBezTo>
                  <a:cubicBezTo>
                    <a:pt x="1" y="64207"/>
                    <a:pt x="394" y="67436"/>
                    <a:pt x="11596" y="68026"/>
                  </a:cubicBezTo>
                  <a:cubicBezTo>
                    <a:pt x="13052" y="68102"/>
                    <a:pt x="14682" y="68169"/>
                    <a:pt x="16464" y="68169"/>
                  </a:cubicBezTo>
                  <a:cubicBezTo>
                    <a:pt x="28391" y="68169"/>
                    <a:pt x="47104" y="65182"/>
                    <a:pt x="65667" y="42197"/>
                  </a:cubicBezTo>
                  <a:cubicBezTo>
                    <a:pt x="87032" y="15723"/>
                    <a:pt x="83579" y="1"/>
                    <a:pt x="83579"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46"/>
            <p:cNvSpPr/>
            <p:nvPr/>
          </p:nvSpPr>
          <p:spPr>
            <a:xfrm>
              <a:off x="2063463" y="1054612"/>
              <a:ext cx="437042" cy="365388"/>
            </a:xfrm>
            <a:custGeom>
              <a:avLst/>
              <a:gdLst/>
              <a:ahLst/>
              <a:cxnLst/>
              <a:rect l="l" t="t" r="r" b="b"/>
              <a:pathLst>
                <a:path w="26026" h="21759" fill="none" extrusionOk="0">
                  <a:moveTo>
                    <a:pt x="5223" y="0"/>
                  </a:moveTo>
                  <a:cubicBezTo>
                    <a:pt x="1" y="8030"/>
                    <a:pt x="450" y="17407"/>
                    <a:pt x="450" y="17407"/>
                  </a:cubicBezTo>
                  <a:cubicBezTo>
                    <a:pt x="450" y="17407"/>
                    <a:pt x="10838" y="21758"/>
                    <a:pt x="26026" y="2105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6"/>
            <p:cNvSpPr/>
            <p:nvPr/>
          </p:nvSpPr>
          <p:spPr>
            <a:xfrm>
              <a:off x="2183681" y="900440"/>
              <a:ext cx="530391" cy="494103"/>
            </a:xfrm>
            <a:custGeom>
              <a:avLst/>
              <a:gdLst/>
              <a:ahLst/>
              <a:cxnLst/>
              <a:rect l="l" t="t" r="r" b="b"/>
              <a:pathLst>
                <a:path w="31585" h="29424" fill="none" extrusionOk="0">
                  <a:moveTo>
                    <a:pt x="7581" y="1"/>
                  </a:moveTo>
                  <a:cubicBezTo>
                    <a:pt x="618" y="8929"/>
                    <a:pt x="1" y="22657"/>
                    <a:pt x="1" y="22657"/>
                  </a:cubicBezTo>
                  <a:cubicBezTo>
                    <a:pt x="1" y="22657"/>
                    <a:pt x="19035" y="29423"/>
                    <a:pt x="31585" y="2470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6"/>
            <p:cNvSpPr/>
            <p:nvPr/>
          </p:nvSpPr>
          <p:spPr>
            <a:xfrm>
              <a:off x="3194925" y="299352"/>
              <a:ext cx="165490" cy="252240"/>
            </a:xfrm>
            <a:custGeom>
              <a:avLst/>
              <a:gdLst/>
              <a:ahLst/>
              <a:cxnLst/>
              <a:rect l="l" t="t" r="r" b="b"/>
              <a:pathLst>
                <a:path w="9855" h="15021" fill="none" extrusionOk="0">
                  <a:moveTo>
                    <a:pt x="3454" y="6570"/>
                  </a:moveTo>
                  <a:cubicBezTo>
                    <a:pt x="2022" y="11202"/>
                    <a:pt x="1" y="15021"/>
                    <a:pt x="1" y="15021"/>
                  </a:cubicBezTo>
                  <a:cubicBezTo>
                    <a:pt x="1" y="15021"/>
                    <a:pt x="8339" y="7665"/>
                    <a:pt x="985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6"/>
            <p:cNvSpPr/>
            <p:nvPr/>
          </p:nvSpPr>
          <p:spPr>
            <a:xfrm>
              <a:off x="3219912" y="449276"/>
              <a:ext cx="132963" cy="77800"/>
            </a:xfrm>
            <a:custGeom>
              <a:avLst/>
              <a:gdLst/>
              <a:ahLst/>
              <a:cxnLst/>
              <a:rect l="l" t="t" r="r" b="b"/>
              <a:pathLst>
                <a:path w="7918" h="4633" fill="none" extrusionOk="0">
                  <a:moveTo>
                    <a:pt x="7918" y="0"/>
                  </a:moveTo>
                  <a:cubicBezTo>
                    <a:pt x="4493" y="3482"/>
                    <a:pt x="1" y="4633"/>
                    <a:pt x="1" y="46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6"/>
            <p:cNvSpPr/>
            <p:nvPr/>
          </p:nvSpPr>
          <p:spPr>
            <a:xfrm>
              <a:off x="3139778" y="586471"/>
              <a:ext cx="173500" cy="43375"/>
            </a:xfrm>
            <a:custGeom>
              <a:avLst/>
              <a:gdLst/>
              <a:ahLst/>
              <a:cxnLst/>
              <a:rect l="l" t="t" r="r" b="b"/>
              <a:pathLst>
                <a:path w="10332" h="2583" fill="none" extrusionOk="0">
                  <a:moveTo>
                    <a:pt x="10331" y="0"/>
                  </a:moveTo>
                  <a:cubicBezTo>
                    <a:pt x="5110" y="2386"/>
                    <a:pt x="0" y="2583"/>
                    <a:pt x="0" y="258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6"/>
            <p:cNvSpPr/>
            <p:nvPr/>
          </p:nvSpPr>
          <p:spPr>
            <a:xfrm>
              <a:off x="1660040" y="586471"/>
              <a:ext cx="1512282" cy="1242544"/>
            </a:xfrm>
            <a:custGeom>
              <a:avLst/>
              <a:gdLst/>
              <a:ahLst/>
              <a:cxnLst/>
              <a:rect l="l" t="t" r="r" b="b"/>
              <a:pathLst>
                <a:path w="90057" h="73994" extrusionOk="0">
                  <a:moveTo>
                    <a:pt x="90056" y="0"/>
                  </a:moveTo>
                  <a:cubicBezTo>
                    <a:pt x="90055" y="1"/>
                    <a:pt x="76242" y="12775"/>
                    <a:pt x="54907" y="25099"/>
                  </a:cubicBezTo>
                  <a:cubicBezTo>
                    <a:pt x="33570" y="37424"/>
                    <a:pt x="16052" y="45650"/>
                    <a:pt x="5271" y="64039"/>
                  </a:cubicBezTo>
                  <a:cubicBezTo>
                    <a:pt x="747" y="71755"/>
                    <a:pt x="0" y="73994"/>
                    <a:pt x="657" y="73994"/>
                  </a:cubicBezTo>
                  <a:cubicBezTo>
                    <a:pt x="1565" y="73994"/>
                    <a:pt x="5159" y="69710"/>
                    <a:pt x="5159" y="69710"/>
                  </a:cubicBezTo>
                  <a:cubicBezTo>
                    <a:pt x="14536" y="51938"/>
                    <a:pt x="40055" y="35795"/>
                    <a:pt x="62992" y="21870"/>
                  </a:cubicBezTo>
                  <a:cubicBezTo>
                    <a:pt x="85984" y="7946"/>
                    <a:pt x="90056" y="1"/>
                    <a:pt x="900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6"/>
            <p:cNvSpPr/>
            <p:nvPr/>
          </p:nvSpPr>
          <p:spPr>
            <a:xfrm>
              <a:off x="2107778" y="402593"/>
              <a:ext cx="1230957" cy="1032017"/>
            </a:xfrm>
            <a:custGeom>
              <a:avLst/>
              <a:gdLst/>
              <a:ahLst/>
              <a:cxnLst/>
              <a:rect l="l" t="t" r="r" b="b"/>
              <a:pathLst>
                <a:path w="73304" h="61457" extrusionOk="0">
                  <a:moveTo>
                    <a:pt x="68671" y="1"/>
                  </a:moveTo>
                  <a:cubicBezTo>
                    <a:pt x="64320" y="4156"/>
                    <a:pt x="57048" y="9518"/>
                    <a:pt x="45089" y="13224"/>
                  </a:cubicBezTo>
                  <a:cubicBezTo>
                    <a:pt x="24482" y="19653"/>
                    <a:pt x="8170" y="30013"/>
                    <a:pt x="1" y="42281"/>
                  </a:cubicBezTo>
                  <a:cubicBezTo>
                    <a:pt x="3257" y="50227"/>
                    <a:pt x="8957" y="56937"/>
                    <a:pt x="16144" y="61457"/>
                  </a:cubicBezTo>
                  <a:cubicBezTo>
                    <a:pt x="27542" y="59800"/>
                    <a:pt x="42113" y="54045"/>
                    <a:pt x="56655" y="36077"/>
                  </a:cubicBezTo>
                  <a:cubicBezTo>
                    <a:pt x="66734" y="23584"/>
                    <a:pt x="71282" y="13505"/>
                    <a:pt x="73303" y="6318"/>
                  </a:cubicBezTo>
                  <a:cubicBezTo>
                    <a:pt x="71956" y="4044"/>
                    <a:pt x="70412" y="1938"/>
                    <a:pt x="6867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6"/>
            <p:cNvSpPr/>
            <p:nvPr/>
          </p:nvSpPr>
          <p:spPr>
            <a:xfrm>
              <a:off x="1666623" y="1624113"/>
              <a:ext cx="208277" cy="202602"/>
            </a:xfrm>
            <a:custGeom>
              <a:avLst/>
              <a:gdLst/>
              <a:ahLst/>
              <a:cxnLst/>
              <a:rect l="l" t="t" r="r" b="b"/>
              <a:pathLst>
                <a:path w="12403" h="12065" extrusionOk="0">
                  <a:moveTo>
                    <a:pt x="10466" y="1"/>
                  </a:moveTo>
                  <a:cubicBezTo>
                    <a:pt x="8950" y="1180"/>
                    <a:pt x="7406" y="2583"/>
                    <a:pt x="5862" y="4324"/>
                  </a:cubicBezTo>
                  <a:cubicBezTo>
                    <a:pt x="0" y="10859"/>
                    <a:pt x="617" y="12065"/>
                    <a:pt x="1872" y="12065"/>
                  </a:cubicBezTo>
                  <a:cubicBezTo>
                    <a:pt x="2606" y="12065"/>
                    <a:pt x="3559" y="11652"/>
                    <a:pt x="3559" y="11652"/>
                  </a:cubicBezTo>
                  <a:cubicBezTo>
                    <a:pt x="5244" y="7216"/>
                    <a:pt x="8641" y="3594"/>
                    <a:pt x="12403" y="1067"/>
                  </a:cubicBezTo>
                  <a:cubicBezTo>
                    <a:pt x="11729" y="759"/>
                    <a:pt x="11083" y="394"/>
                    <a:pt x="10466"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6"/>
            <p:cNvSpPr/>
            <p:nvPr/>
          </p:nvSpPr>
          <p:spPr>
            <a:xfrm>
              <a:off x="1903649" y="1486246"/>
              <a:ext cx="1245567" cy="710457"/>
            </a:xfrm>
            <a:custGeom>
              <a:avLst/>
              <a:gdLst/>
              <a:ahLst/>
              <a:cxnLst/>
              <a:rect l="l" t="t" r="r" b="b"/>
              <a:pathLst>
                <a:path w="74174" h="42308" extrusionOk="0">
                  <a:moveTo>
                    <a:pt x="21596" y="1"/>
                  </a:moveTo>
                  <a:cubicBezTo>
                    <a:pt x="14259" y="1"/>
                    <a:pt x="11286" y="5122"/>
                    <a:pt x="11286" y="5122"/>
                  </a:cubicBezTo>
                  <a:cubicBezTo>
                    <a:pt x="0" y="8154"/>
                    <a:pt x="1264" y="17896"/>
                    <a:pt x="26222" y="31092"/>
                  </a:cubicBezTo>
                  <a:cubicBezTo>
                    <a:pt x="44421" y="40724"/>
                    <a:pt x="60749" y="42307"/>
                    <a:pt x="68557" y="42307"/>
                  </a:cubicBezTo>
                  <a:cubicBezTo>
                    <a:pt x="71445" y="42307"/>
                    <a:pt x="73168" y="42091"/>
                    <a:pt x="73387" y="41985"/>
                  </a:cubicBezTo>
                  <a:cubicBezTo>
                    <a:pt x="74174" y="41591"/>
                    <a:pt x="68783" y="40665"/>
                    <a:pt x="62101" y="34404"/>
                  </a:cubicBezTo>
                  <a:cubicBezTo>
                    <a:pt x="55476" y="28116"/>
                    <a:pt x="46099" y="9418"/>
                    <a:pt x="31191" y="2427"/>
                  </a:cubicBezTo>
                  <a:cubicBezTo>
                    <a:pt x="27394" y="654"/>
                    <a:pt x="24217" y="1"/>
                    <a:pt x="215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6"/>
            <p:cNvSpPr/>
            <p:nvPr/>
          </p:nvSpPr>
          <p:spPr>
            <a:xfrm>
              <a:off x="2534912" y="1857478"/>
              <a:ext cx="601104" cy="337109"/>
            </a:xfrm>
            <a:custGeom>
              <a:avLst/>
              <a:gdLst/>
              <a:ahLst/>
              <a:cxnLst/>
              <a:rect l="l" t="t" r="r" b="b"/>
              <a:pathLst>
                <a:path w="35796" h="20075" fill="none" extrusionOk="0">
                  <a:moveTo>
                    <a:pt x="0" y="1"/>
                  </a:moveTo>
                  <a:cubicBezTo>
                    <a:pt x="4352" y="3510"/>
                    <a:pt x="27036" y="20074"/>
                    <a:pt x="35795" y="1990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6"/>
            <p:cNvSpPr/>
            <p:nvPr/>
          </p:nvSpPr>
          <p:spPr>
            <a:xfrm>
              <a:off x="2074311" y="1474189"/>
              <a:ext cx="396975" cy="391786"/>
            </a:xfrm>
            <a:custGeom>
              <a:avLst/>
              <a:gdLst/>
              <a:ahLst/>
              <a:cxnLst/>
              <a:rect l="l" t="t" r="r" b="b"/>
              <a:pathLst>
                <a:path w="23640" h="23331" fill="none" extrusionOk="0">
                  <a:moveTo>
                    <a:pt x="2471" y="23331"/>
                  </a:moveTo>
                  <a:cubicBezTo>
                    <a:pt x="2471" y="23331"/>
                    <a:pt x="0" y="8564"/>
                    <a:pt x="2162" y="5756"/>
                  </a:cubicBezTo>
                  <a:cubicBezTo>
                    <a:pt x="2162" y="5756"/>
                    <a:pt x="12185" y="1"/>
                    <a:pt x="23639" y="4549"/>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6"/>
            <p:cNvSpPr/>
            <p:nvPr/>
          </p:nvSpPr>
          <p:spPr>
            <a:xfrm>
              <a:off x="2162942" y="1590175"/>
              <a:ext cx="429972" cy="367739"/>
            </a:xfrm>
            <a:custGeom>
              <a:avLst/>
              <a:gdLst/>
              <a:ahLst/>
              <a:cxnLst/>
              <a:rect l="l" t="t" r="r" b="b"/>
              <a:pathLst>
                <a:path w="25605" h="21899" fill="none" extrusionOk="0">
                  <a:moveTo>
                    <a:pt x="5335" y="21899"/>
                  </a:moveTo>
                  <a:cubicBezTo>
                    <a:pt x="1" y="14908"/>
                    <a:pt x="197" y="309"/>
                    <a:pt x="197" y="309"/>
                  </a:cubicBezTo>
                  <a:cubicBezTo>
                    <a:pt x="197" y="309"/>
                    <a:pt x="19147" y="0"/>
                    <a:pt x="25605" y="300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6"/>
            <p:cNvSpPr/>
            <p:nvPr/>
          </p:nvSpPr>
          <p:spPr>
            <a:xfrm>
              <a:off x="2283159" y="1670779"/>
              <a:ext cx="423843" cy="367286"/>
            </a:xfrm>
            <a:custGeom>
              <a:avLst/>
              <a:gdLst/>
              <a:ahLst/>
              <a:cxnLst/>
              <a:rect l="l" t="t" r="r" b="b"/>
              <a:pathLst>
                <a:path w="25240" h="21872" fill="none" extrusionOk="0">
                  <a:moveTo>
                    <a:pt x="25240" y="5335"/>
                  </a:moveTo>
                  <a:cubicBezTo>
                    <a:pt x="10978" y="1489"/>
                    <a:pt x="1" y="1"/>
                    <a:pt x="1" y="1"/>
                  </a:cubicBezTo>
                  <a:cubicBezTo>
                    <a:pt x="1" y="1"/>
                    <a:pt x="281" y="14853"/>
                    <a:pt x="7019" y="2187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6"/>
            <p:cNvSpPr/>
            <p:nvPr/>
          </p:nvSpPr>
          <p:spPr>
            <a:xfrm>
              <a:off x="2385459" y="1755648"/>
              <a:ext cx="411114" cy="335212"/>
            </a:xfrm>
            <a:custGeom>
              <a:avLst/>
              <a:gdLst/>
              <a:ahLst/>
              <a:cxnLst/>
              <a:rect l="l" t="t" r="r" b="b"/>
              <a:pathLst>
                <a:path w="24482" h="19962" fill="none" extrusionOk="0">
                  <a:moveTo>
                    <a:pt x="24482" y="7103"/>
                  </a:moveTo>
                  <a:cubicBezTo>
                    <a:pt x="15133" y="2836"/>
                    <a:pt x="1" y="0"/>
                    <a:pt x="1" y="0"/>
                  </a:cubicBezTo>
                  <a:cubicBezTo>
                    <a:pt x="1" y="0"/>
                    <a:pt x="1657" y="13336"/>
                    <a:pt x="8227" y="199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6"/>
            <p:cNvSpPr/>
            <p:nvPr/>
          </p:nvSpPr>
          <p:spPr>
            <a:xfrm>
              <a:off x="2500488" y="1836269"/>
              <a:ext cx="376236" cy="300787"/>
            </a:xfrm>
            <a:custGeom>
              <a:avLst/>
              <a:gdLst/>
              <a:ahLst/>
              <a:cxnLst/>
              <a:rect l="l" t="t" r="r" b="b"/>
              <a:pathLst>
                <a:path w="22405" h="17912" fill="none" extrusionOk="0">
                  <a:moveTo>
                    <a:pt x="22404" y="8703"/>
                  </a:moveTo>
                  <a:cubicBezTo>
                    <a:pt x="12663" y="2752"/>
                    <a:pt x="1" y="0"/>
                    <a:pt x="1" y="0"/>
                  </a:cubicBezTo>
                  <a:cubicBezTo>
                    <a:pt x="1" y="0"/>
                    <a:pt x="4437" y="13981"/>
                    <a:pt x="9490" y="179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6"/>
            <p:cNvSpPr/>
            <p:nvPr/>
          </p:nvSpPr>
          <p:spPr>
            <a:xfrm>
              <a:off x="2622603" y="1923002"/>
              <a:ext cx="323894" cy="256018"/>
            </a:xfrm>
            <a:custGeom>
              <a:avLst/>
              <a:gdLst/>
              <a:ahLst/>
              <a:cxnLst/>
              <a:rect l="l" t="t" r="r" b="b"/>
              <a:pathLst>
                <a:path w="19288" h="15246" fill="none" extrusionOk="0">
                  <a:moveTo>
                    <a:pt x="13308" y="15246"/>
                  </a:moveTo>
                  <a:cubicBezTo>
                    <a:pt x="1011" y="4437"/>
                    <a:pt x="0" y="1"/>
                    <a:pt x="0" y="1"/>
                  </a:cubicBezTo>
                  <a:cubicBezTo>
                    <a:pt x="0" y="1"/>
                    <a:pt x="11511" y="5784"/>
                    <a:pt x="19287" y="8395"/>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6"/>
            <p:cNvSpPr/>
            <p:nvPr/>
          </p:nvSpPr>
          <p:spPr>
            <a:xfrm>
              <a:off x="2835213" y="2064446"/>
              <a:ext cx="174457" cy="131552"/>
            </a:xfrm>
            <a:custGeom>
              <a:avLst/>
              <a:gdLst/>
              <a:ahLst/>
              <a:cxnLst/>
              <a:rect l="l" t="t" r="r" b="b"/>
              <a:pathLst>
                <a:path w="10389" h="7834" fill="none" extrusionOk="0">
                  <a:moveTo>
                    <a:pt x="1" y="0"/>
                  </a:moveTo>
                  <a:cubicBezTo>
                    <a:pt x="3791" y="4296"/>
                    <a:pt x="10388" y="7833"/>
                    <a:pt x="10388" y="78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46"/>
            <p:cNvSpPr/>
            <p:nvPr/>
          </p:nvSpPr>
          <p:spPr>
            <a:xfrm>
              <a:off x="1783902" y="1550327"/>
              <a:ext cx="751028" cy="306698"/>
            </a:xfrm>
            <a:custGeom>
              <a:avLst/>
              <a:gdLst/>
              <a:ahLst/>
              <a:cxnLst/>
              <a:rect l="l" t="t" r="r" b="b"/>
              <a:pathLst>
                <a:path w="44724" h="18264" extrusionOk="0">
                  <a:moveTo>
                    <a:pt x="15200" y="0"/>
                  </a:moveTo>
                  <a:cubicBezTo>
                    <a:pt x="10974" y="0"/>
                    <a:pt x="5691" y="1684"/>
                    <a:pt x="1" y="7483"/>
                  </a:cubicBezTo>
                  <a:cubicBezTo>
                    <a:pt x="506" y="7876"/>
                    <a:pt x="955" y="8297"/>
                    <a:pt x="1376" y="8718"/>
                  </a:cubicBezTo>
                  <a:cubicBezTo>
                    <a:pt x="6226" y="3868"/>
                    <a:pt x="12895" y="1113"/>
                    <a:pt x="16811" y="1113"/>
                  </a:cubicBezTo>
                  <a:cubicBezTo>
                    <a:pt x="17406" y="1113"/>
                    <a:pt x="17937" y="1177"/>
                    <a:pt x="18389" y="1306"/>
                  </a:cubicBezTo>
                  <a:cubicBezTo>
                    <a:pt x="23134" y="2654"/>
                    <a:pt x="27879" y="6163"/>
                    <a:pt x="34392" y="11133"/>
                  </a:cubicBezTo>
                  <a:cubicBezTo>
                    <a:pt x="40877" y="16130"/>
                    <a:pt x="44723" y="18264"/>
                    <a:pt x="44723" y="18264"/>
                  </a:cubicBezTo>
                  <a:cubicBezTo>
                    <a:pt x="44723" y="18264"/>
                    <a:pt x="25717" y="2963"/>
                    <a:pt x="21141" y="1138"/>
                  </a:cubicBezTo>
                  <a:cubicBezTo>
                    <a:pt x="19559" y="517"/>
                    <a:pt x="17542" y="0"/>
                    <a:pt x="15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46"/>
            <p:cNvSpPr/>
            <p:nvPr/>
          </p:nvSpPr>
          <p:spPr>
            <a:xfrm>
              <a:off x="2660319" y="846234"/>
              <a:ext cx="1034821" cy="1262074"/>
            </a:xfrm>
            <a:custGeom>
              <a:avLst/>
              <a:gdLst/>
              <a:ahLst/>
              <a:cxnLst/>
              <a:rect l="l" t="t" r="r" b="b"/>
              <a:pathLst>
                <a:path w="61624" h="75157" extrusionOk="0">
                  <a:moveTo>
                    <a:pt x="14431" y="0"/>
                  </a:moveTo>
                  <a:lnTo>
                    <a:pt x="0" y="10360"/>
                  </a:lnTo>
                  <a:lnTo>
                    <a:pt x="47194" y="75156"/>
                  </a:lnTo>
                  <a:lnTo>
                    <a:pt x="61624" y="64797"/>
                  </a:lnTo>
                  <a:lnTo>
                    <a:pt x="144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46"/>
            <p:cNvSpPr/>
            <p:nvPr/>
          </p:nvSpPr>
          <p:spPr>
            <a:xfrm>
              <a:off x="2882836" y="1326163"/>
              <a:ext cx="669467" cy="782144"/>
            </a:xfrm>
            <a:custGeom>
              <a:avLst/>
              <a:gdLst/>
              <a:ahLst/>
              <a:cxnLst/>
              <a:rect l="l" t="t" r="r" b="b"/>
              <a:pathLst>
                <a:path w="39867" h="46577" extrusionOk="0">
                  <a:moveTo>
                    <a:pt x="0" y="0"/>
                  </a:moveTo>
                  <a:lnTo>
                    <a:pt x="33943" y="46576"/>
                  </a:lnTo>
                  <a:lnTo>
                    <a:pt x="39866" y="42281"/>
                  </a:lnTo>
                  <a:lnTo>
                    <a:pt x="50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46"/>
            <p:cNvSpPr/>
            <p:nvPr/>
          </p:nvSpPr>
          <p:spPr>
            <a:xfrm>
              <a:off x="2266182" y="379033"/>
              <a:ext cx="960346" cy="953277"/>
            </a:xfrm>
            <a:custGeom>
              <a:avLst/>
              <a:gdLst/>
              <a:ahLst/>
              <a:cxnLst/>
              <a:rect l="l" t="t" r="r" b="b"/>
              <a:pathLst>
                <a:path w="57189" h="56768" extrusionOk="0">
                  <a:moveTo>
                    <a:pt x="28581" y="0"/>
                  </a:moveTo>
                  <a:cubicBezTo>
                    <a:pt x="12803" y="0"/>
                    <a:pt x="1" y="12718"/>
                    <a:pt x="1" y="28384"/>
                  </a:cubicBezTo>
                  <a:cubicBezTo>
                    <a:pt x="1" y="44078"/>
                    <a:pt x="12803" y="56767"/>
                    <a:pt x="28581" y="56767"/>
                  </a:cubicBezTo>
                  <a:cubicBezTo>
                    <a:pt x="44387" y="56767"/>
                    <a:pt x="57189" y="44078"/>
                    <a:pt x="57189" y="28384"/>
                  </a:cubicBezTo>
                  <a:cubicBezTo>
                    <a:pt x="57189" y="12718"/>
                    <a:pt x="44387" y="0"/>
                    <a:pt x="285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46"/>
            <p:cNvSpPr/>
            <p:nvPr/>
          </p:nvSpPr>
          <p:spPr>
            <a:xfrm>
              <a:off x="2312597" y="934394"/>
              <a:ext cx="107304" cy="245271"/>
            </a:xfrm>
            <a:custGeom>
              <a:avLst/>
              <a:gdLst/>
              <a:ahLst/>
              <a:cxnLst/>
              <a:rect l="l" t="t" r="r" b="b"/>
              <a:pathLst>
                <a:path w="6390" h="14606" extrusionOk="0">
                  <a:moveTo>
                    <a:pt x="6389" y="0"/>
                  </a:moveTo>
                  <a:cubicBezTo>
                    <a:pt x="6389" y="0"/>
                    <a:pt x="774" y="4492"/>
                    <a:pt x="213" y="11146"/>
                  </a:cubicBezTo>
                  <a:cubicBezTo>
                    <a:pt x="0" y="13805"/>
                    <a:pt x="46" y="14606"/>
                    <a:pt x="178" y="14606"/>
                  </a:cubicBezTo>
                  <a:cubicBezTo>
                    <a:pt x="377" y="14606"/>
                    <a:pt x="774" y="12774"/>
                    <a:pt x="774" y="12774"/>
                  </a:cubicBezTo>
                  <a:cubicBezTo>
                    <a:pt x="915" y="6654"/>
                    <a:pt x="6389" y="1965"/>
                    <a:pt x="6389" y="1965"/>
                  </a:cubicBezTo>
                  <a:lnTo>
                    <a:pt x="6389"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46"/>
            <p:cNvSpPr/>
            <p:nvPr/>
          </p:nvSpPr>
          <p:spPr>
            <a:xfrm>
              <a:off x="2502453" y="1130044"/>
              <a:ext cx="186162" cy="195549"/>
            </a:xfrm>
            <a:custGeom>
              <a:avLst/>
              <a:gdLst/>
              <a:ahLst/>
              <a:cxnLst/>
              <a:rect l="l" t="t" r="r" b="b"/>
              <a:pathLst>
                <a:path w="11086" h="11645" extrusionOk="0">
                  <a:moveTo>
                    <a:pt x="10580" y="0"/>
                  </a:moveTo>
                  <a:cubicBezTo>
                    <a:pt x="10580" y="0"/>
                    <a:pt x="6510" y="7637"/>
                    <a:pt x="1933" y="10472"/>
                  </a:cubicBezTo>
                  <a:cubicBezTo>
                    <a:pt x="1933" y="10472"/>
                    <a:pt x="0" y="11645"/>
                    <a:pt x="872" y="11645"/>
                  </a:cubicBezTo>
                  <a:cubicBezTo>
                    <a:pt x="1160" y="11645"/>
                    <a:pt x="1756" y="11516"/>
                    <a:pt x="2832" y="11174"/>
                  </a:cubicBezTo>
                  <a:cubicBezTo>
                    <a:pt x="7183" y="9826"/>
                    <a:pt x="11086" y="1601"/>
                    <a:pt x="11086" y="1601"/>
                  </a:cubicBezTo>
                  <a:lnTo>
                    <a:pt x="10580"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46"/>
            <p:cNvSpPr/>
            <p:nvPr/>
          </p:nvSpPr>
          <p:spPr>
            <a:xfrm>
              <a:off x="2315686" y="673674"/>
              <a:ext cx="168328" cy="206984"/>
            </a:xfrm>
            <a:custGeom>
              <a:avLst/>
              <a:gdLst/>
              <a:ahLst/>
              <a:cxnLst/>
              <a:rect l="l" t="t" r="r" b="b"/>
              <a:pathLst>
                <a:path w="10024" h="12326" extrusionOk="0">
                  <a:moveTo>
                    <a:pt x="9209" y="1"/>
                  </a:moveTo>
                  <a:cubicBezTo>
                    <a:pt x="9209" y="1"/>
                    <a:pt x="5644" y="1152"/>
                    <a:pt x="2752" y="5784"/>
                  </a:cubicBezTo>
                  <a:cubicBezTo>
                    <a:pt x="1" y="10192"/>
                    <a:pt x="2190" y="12326"/>
                    <a:pt x="2190" y="12326"/>
                  </a:cubicBezTo>
                  <a:cubicBezTo>
                    <a:pt x="2106" y="5363"/>
                    <a:pt x="10023" y="1012"/>
                    <a:pt x="10023" y="1012"/>
                  </a:cubicBezTo>
                  <a:lnTo>
                    <a:pt x="9209"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46"/>
            <p:cNvSpPr/>
            <p:nvPr/>
          </p:nvSpPr>
          <p:spPr>
            <a:xfrm>
              <a:off x="2601377" y="889609"/>
              <a:ext cx="150881" cy="184818"/>
            </a:xfrm>
            <a:custGeom>
              <a:avLst/>
              <a:gdLst/>
              <a:ahLst/>
              <a:cxnLst/>
              <a:rect l="l" t="t" r="r" b="b"/>
              <a:pathLst>
                <a:path w="8985" h="11006" extrusionOk="0">
                  <a:moveTo>
                    <a:pt x="7749" y="0"/>
                  </a:moveTo>
                  <a:cubicBezTo>
                    <a:pt x="7749" y="0"/>
                    <a:pt x="5784" y="8142"/>
                    <a:pt x="1" y="10191"/>
                  </a:cubicBezTo>
                  <a:lnTo>
                    <a:pt x="1320" y="11005"/>
                  </a:lnTo>
                  <a:cubicBezTo>
                    <a:pt x="1320" y="11005"/>
                    <a:pt x="3089" y="10612"/>
                    <a:pt x="5532" y="7777"/>
                  </a:cubicBezTo>
                  <a:cubicBezTo>
                    <a:pt x="7974" y="4969"/>
                    <a:pt x="8985" y="1404"/>
                    <a:pt x="8985" y="1404"/>
                  </a:cubicBezTo>
                  <a:lnTo>
                    <a:pt x="7749"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46"/>
            <p:cNvSpPr/>
            <p:nvPr/>
          </p:nvSpPr>
          <p:spPr>
            <a:xfrm>
              <a:off x="2805994" y="825008"/>
              <a:ext cx="153702" cy="210779"/>
            </a:xfrm>
            <a:custGeom>
              <a:avLst/>
              <a:gdLst/>
              <a:ahLst/>
              <a:cxnLst/>
              <a:rect l="l" t="t" r="r" b="b"/>
              <a:pathLst>
                <a:path w="9153" h="12552" extrusionOk="0">
                  <a:moveTo>
                    <a:pt x="8142" y="1"/>
                  </a:moveTo>
                  <a:cubicBezTo>
                    <a:pt x="8142" y="1"/>
                    <a:pt x="0" y="5391"/>
                    <a:pt x="506" y="9687"/>
                  </a:cubicBezTo>
                  <a:cubicBezTo>
                    <a:pt x="793" y="12015"/>
                    <a:pt x="1047" y="12552"/>
                    <a:pt x="1221" y="12552"/>
                  </a:cubicBezTo>
                  <a:cubicBezTo>
                    <a:pt x="1370" y="12552"/>
                    <a:pt x="1460" y="12157"/>
                    <a:pt x="1460" y="12157"/>
                  </a:cubicBezTo>
                  <a:cubicBezTo>
                    <a:pt x="590" y="6374"/>
                    <a:pt x="9153" y="1068"/>
                    <a:pt x="9153" y="1068"/>
                  </a:cubicBezTo>
                  <a:lnTo>
                    <a:pt x="8142"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46"/>
            <p:cNvSpPr/>
            <p:nvPr/>
          </p:nvSpPr>
          <p:spPr>
            <a:xfrm>
              <a:off x="2516055" y="564775"/>
              <a:ext cx="187606" cy="163643"/>
            </a:xfrm>
            <a:custGeom>
              <a:avLst/>
              <a:gdLst/>
              <a:ahLst/>
              <a:cxnLst/>
              <a:rect l="l" t="t" r="r" b="b"/>
              <a:pathLst>
                <a:path w="11172" h="9745" extrusionOk="0">
                  <a:moveTo>
                    <a:pt x="10079" y="1"/>
                  </a:moveTo>
                  <a:cubicBezTo>
                    <a:pt x="10079" y="1"/>
                    <a:pt x="6738" y="7862"/>
                    <a:pt x="0" y="8620"/>
                  </a:cubicBezTo>
                  <a:lnTo>
                    <a:pt x="843" y="9743"/>
                  </a:lnTo>
                  <a:cubicBezTo>
                    <a:pt x="889" y="9744"/>
                    <a:pt x="936" y="9745"/>
                    <a:pt x="983" y="9745"/>
                  </a:cubicBezTo>
                  <a:cubicBezTo>
                    <a:pt x="5616" y="9745"/>
                    <a:pt x="11172" y="2939"/>
                    <a:pt x="10949" y="1994"/>
                  </a:cubicBezTo>
                  <a:cubicBezTo>
                    <a:pt x="10697" y="1039"/>
                    <a:pt x="10079" y="1"/>
                    <a:pt x="10079" y="1"/>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46"/>
            <p:cNvSpPr/>
            <p:nvPr/>
          </p:nvSpPr>
          <p:spPr>
            <a:xfrm>
              <a:off x="2788546" y="551576"/>
              <a:ext cx="178689" cy="164550"/>
            </a:xfrm>
            <a:custGeom>
              <a:avLst/>
              <a:gdLst/>
              <a:ahLst/>
              <a:cxnLst/>
              <a:rect l="l" t="t" r="r" b="b"/>
              <a:pathLst>
                <a:path w="10641" h="9799" extrusionOk="0">
                  <a:moveTo>
                    <a:pt x="9827" y="1"/>
                  </a:moveTo>
                  <a:cubicBezTo>
                    <a:pt x="9827" y="1"/>
                    <a:pt x="6121" y="337"/>
                    <a:pt x="3004" y="4071"/>
                  </a:cubicBezTo>
                  <a:cubicBezTo>
                    <a:pt x="0" y="7665"/>
                    <a:pt x="1039" y="9462"/>
                    <a:pt x="1039" y="9462"/>
                  </a:cubicBezTo>
                  <a:lnTo>
                    <a:pt x="1825" y="9799"/>
                  </a:lnTo>
                  <a:cubicBezTo>
                    <a:pt x="1769" y="3145"/>
                    <a:pt x="10641" y="787"/>
                    <a:pt x="10641" y="787"/>
                  </a:cubicBezTo>
                  <a:lnTo>
                    <a:pt x="9827" y="1"/>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46"/>
            <p:cNvSpPr/>
            <p:nvPr/>
          </p:nvSpPr>
          <p:spPr>
            <a:xfrm>
              <a:off x="3079896" y="757603"/>
              <a:ext cx="138622" cy="213097"/>
            </a:xfrm>
            <a:custGeom>
              <a:avLst/>
              <a:gdLst/>
              <a:ahLst/>
              <a:cxnLst/>
              <a:rect l="l" t="t" r="r" b="b"/>
              <a:pathLst>
                <a:path w="8255" h="12690" extrusionOk="0">
                  <a:moveTo>
                    <a:pt x="6795" y="0"/>
                  </a:moveTo>
                  <a:cubicBezTo>
                    <a:pt x="6795" y="0"/>
                    <a:pt x="6205" y="10107"/>
                    <a:pt x="1" y="11286"/>
                  </a:cubicBezTo>
                  <a:lnTo>
                    <a:pt x="1320" y="12690"/>
                  </a:lnTo>
                  <a:cubicBezTo>
                    <a:pt x="8254" y="9574"/>
                    <a:pt x="8114" y="0"/>
                    <a:pt x="8114"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46"/>
            <p:cNvSpPr/>
            <p:nvPr/>
          </p:nvSpPr>
          <p:spPr>
            <a:xfrm>
              <a:off x="2276560" y="708099"/>
              <a:ext cx="544060" cy="623741"/>
            </a:xfrm>
            <a:custGeom>
              <a:avLst/>
              <a:gdLst/>
              <a:ahLst/>
              <a:cxnLst/>
              <a:rect l="l" t="t" r="r" b="b"/>
              <a:pathLst>
                <a:path w="32399" h="37144" extrusionOk="0">
                  <a:moveTo>
                    <a:pt x="730" y="0"/>
                  </a:moveTo>
                  <a:cubicBezTo>
                    <a:pt x="450" y="871"/>
                    <a:pt x="225" y="1741"/>
                    <a:pt x="0" y="2667"/>
                  </a:cubicBezTo>
                  <a:cubicBezTo>
                    <a:pt x="2050" y="8760"/>
                    <a:pt x="6008" y="15076"/>
                    <a:pt x="11539" y="17575"/>
                  </a:cubicBezTo>
                  <a:cubicBezTo>
                    <a:pt x="17800" y="20383"/>
                    <a:pt x="23471" y="25548"/>
                    <a:pt x="25998" y="30518"/>
                  </a:cubicBezTo>
                  <a:cubicBezTo>
                    <a:pt x="27317" y="33044"/>
                    <a:pt x="28524" y="35431"/>
                    <a:pt x="29451" y="37143"/>
                  </a:cubicBezTo>
                  <a:cubicBezTo>
                    <a:pt x="30461" y="37087"/>
                    <a:pt x="31444" y="36975"/>
                    <a:pt x="32399" y="36834"/>
                  </a:cubicBezTo>
                  <a:cubicBezTo>
                    <a:pt x="31416" y="35515"/>
                    <a:pt x="30040" y="33437"/>
                    <a:pt x="28777" y="30630"/>
                  </a:cubicBezTo>
                  <a:cubicBezTo>
                    <a:pt x="26334" y="25268"/>
                    <a:pt x="20242" y="19597"/>
                    <a:pt x="13308" y="16228"/>
                  </a:cubicBezTo>
                  <a:cubicBezTo>
                    <a:pt x="7300" y="13336"/>
                    <a:pt x="2190" y="7075"/>
                    <a:pt x="73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46"/>
            <p:cNvSpPr/>
            <p:nvPr/>
          </p:nvSpPr>
          <p:spPr>
            <a:xfrm>
              <a:off x="2375098" y="525178"/>
              <a:ext cx="655781" cy="734991"/>
            </a:xfrm>
            <a:custGeom>
              <a:avLst/>
              <a:gdLst/>
              <a:ahLst/>
              <a:cxnLst/>
              <a:rect l="l" t="t" r="r" b="b"/>
              <a:pathLst>
                <a:path w="39052" h="43769" extrusionOk="0">
                  <a:moveTo>
                    <a:pt x="1460" y="0"/>
                  </a:moveTo>
                  <a:cubicBezTo>
                    <a:pt x="927" y="534"/>
                    <a:pt x="449" y="1095"/>
                    <a:pt x="0" y="1657"/>
                  </a:cubicBezTo>
                  <a:cubicBezTo>
                    <a:pt x="674" y="2976"/>
                    <a:pt x="1544" y="4492"/>
                    <a:pt x="2667" y="6205"/>
                  </a:cubicBezTo>
                  <a:cubicBezTo>
                    <a:pt x="7608" y="13869"/>
                    <a:pt x="13700" y="16087"/>
                    <a:pt x="18164" y="19540"/>
                  </a:cubicBezTo>
                  <a:cubicBezTo>
                    <a:pt x="22656" y="23022"/>
                    <a:pt x="26166" y="31556"/>
                    <a:pt x="29843" y="37312"/>
                  </a:cubicBezTo>
                  <a:cubicBezTo>
                    <a:pt x="31809" y="40400"/>
                    <a:pt x="34813" y="42506"/>
                    <a:pt x="37199" y="43769"/>
                  </a:cubicBezTo>
                  <a:cubicBezTo>
                    <a:pt x="37817" y="43376"/>
                    <a:pt x="38462" y="42955"/>
                    <a:pt x="39052" y="42506"/>
                  </a:cubicBezTo>
                  <a:cubicBezTo>
                    <a:pt x="38097" y="42084"/>
                    <a:pt x="37059" y="41439"/>
                    <a:pt x="35823" y="40653"/>
                  </a:cubicBezTo>
                  <a:cubicBezTo>
                    <a:pt x="30658" y="37199"/>
                    <a:pt x="29871" y="32932"/>
                    <a:pt x="26587" y="26334"/>
                  </a:cubicBezTo>
                  <a:cubicBezTo>
                    <a:pt x="23330" y="19737"/>
                    <a:pt x="15890" y="16508"/>
                    <a:pt x="9517" y="11230"/>
                  </a:cubicBezTo>
                  <a:cubicBezTo>
                    <a:pt x="5194" y="7693"/>
                    <a:pt x="2667" y="2808"/>
                    <a:pt x="146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46"/>
            <p:cNvSpPr/>
            <p:nvPr/>
          </p:nvSpPr>
          <p:spPr>
            <a:xfrm>
              <a:off x="2574039" y="399772"/>
              <a:ext cx="602985" cy="704361"/>
            </a:xfrm>
            <a:custGeom>
              <a:avLst/>
              <a:gdLst/>
              <a:ahLst/>
              <a:cxnLst/>
              <a:rect l="l" t="t" r="r" b="b"/>
              <a:pathLst>
                <a:path w="35908" h="41945" extrusionOk="0">
                  <a:moveTo>
                    <a:pt x="1882" y="0"/>
                  </a:moveTo>
                  <a:cubicBezTo>
                    <a:pt x="1236" y="169"/>
                    <a:pt x="646" y="422"/>
                    <a:pt x="1" y="618"/>
                  </a:cubicBezTo>
                  <a:cubicBezTo>
                    <a:pt x="843" y="2134"/>
                    <a:pt x="2162" y="4464"/>
                    <a:pt x="4156" y="8058"/>
                  </a:cubicBezTo>
                  <a:cubicBezTo>
                    <a:pt x="9827" y="18277"/>
                    <a:pt x="17463" y="22881"/>
                    <a:pt x="25548" y="29816"/>
                  </a:cubicBezTo>
                  <a:cubicBezTo>
                    <a:pt x="30742" y="34252"/>
                    <a:pt x="33381" y="39052"/>
                    <a:pt x="34645" y="41944"/>
                  </a:cubicBezTo>
                  <a:cubicBezTo>
                    <a:pt x="35094" y="41186"/>
                    <a:pt x="35515" y="40428"/>
                    <a:pt x="35908" y="39614"/>
                  </a:cubicBezTo>
                  <a:cubicBezTo>
                    <a:pt x="35318" y="38014"/>
                    <a:pt x="34252" y="35964"/>
                    <a:pt x="32651" y="33802"/>
                  </a:cubicBezTo>
                  <a:cubicBezTo>
                    <a:pt x="28917" y="28833"/>
                    <a:pt x="22713" y="23499"/>
                    <a:pt x="15554" y="17828"/>
                  </a:cubicBezTo>
                  <a:cubicBezTo>
                    <a:pt x="10051" y="13448"/>
                    <a:pt x="4015" y="4520"/>
                    <a:pt x="1882"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46"/>
            <p:cNvSpPr/>
            <p:nvPr/>
          </p:nvSpPr>
          <p:spPr>
            <a:xfrm>
              <a:off x="2830981" y="386573"/>
              <a:ext cx="390829" cy="407336"/>
            </a:xfrm>
            <a:custGeom>
              <a:avLst/>
              <a:gdLst/>
              <a:ahLst/>
              <a:cxnLst/>
              <a:rect l="l" t="t" r="r" b="b"/>
              <a:pathLst>
                <a:path w="23274" h="24257" extrusionOk="0">
                  <a:moveTo>
                    <a:pt x="0" y="0"/>
                  </a:moveTo>
                  <a:cubicBezTo>
                    <a:pt x="2106" y="3762"/>
                    <a:pt x="7271" y="12409"/>
                    <a:pt x="13420" y="17744"/>
                  </a:cubicBezTo>
                  <a:cubicBezTo>
                    <a:pt x="17210" y="21028"/>
                    <a:pt x="20691" y="23022"/>
                    <a:pt x="23274" y="24257"/>
                  </a:cubicBezTo>
                  <a:cubicBezTo>
                    <a:pt x="23134" y="23022"/>
                    <a:pt x="22881" y="21786"/>
                    <a:pt x="22572" y="20635"/>
                  </a:cubicBezTo>
                  <a:cubicBezTo>
                    <a:pt x="15217" y="17800"/>
                    <a:pt x="9546" y="12213"/>
                    <a:pt x="2751" y="646"/>
                  </a:cubicBezTo>
                  <a:cubicBezTo>
                    <a:pt x="1881" y="393"/>
                    <a:pt x="955" y="197"/>
                    <a:pt x="0" y="0"/>
                  </a:cubicBez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46"/>
            <p:cNvSpPr/>
            <p:nvPr/>
          </p:nvSpPr>
          <p:spPr>
            <a:xfrm>
              <a:off x="2784499" y="457135"/>
              <a:ext cx="86045" cy="77111"/>
            </a:xfrm>
            <a:custGeom>
              <a:avLst/>
              <a:gdLst/>
              <a:ahLst/>
              <a:cxnLst/>
              <a:rect l="l" t="t" r="r" b="b"/>
              <a:pathLst>
                <a:path w="5124" h="4592" extrusionOk="0">
                  <a:moveTo>
                    <a:pt x="2187" y="1"/>
                  </a:moveTo>
                  <a:cubicBezTo>
                    <a:pt x="2046" y="1"/>
                    <a:pt x="1903" y="30"/>
                    <a:pt x="1757" y="94"/>
                  </a:cubicBezTo>
                  <a:cubicBezTo>
                    <a:pt x="0" y="866"/>
                    <a:pt x="1424" y="4592"/>
                    <a:pt x="3156" y="4592"/>
                  </a:cubicBezTo>
                  <a:cubicBezTo>
                    <a:pt x="3251" y="4592"/>
                    <a:pt x="3346" y="4581"/>
                    <a:pt x="3442" y="4558"/>
                  </a:cubicBezTo>
                  <a:cubicBezTo>
                    <a:pt x="5124" y="4092"/>
                    <a:pt x="3848" y="1"/>
                    <a:pt x="2187"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46"/>
            <p:cNvSpPr/>
            <p:nvPr/>
          </p:nvSpPr>
          <p:spPr>
            <a:xfrm>
              <a:off x="2516659" y="485363"/>
              <a:ext cx="75617" cy="61679"/>
            </a:xfrm>
            <a:custGeom>
              <a:avLst/>
              <a:gdLst/>
              <a:ahLst/>
              <a:cxnLst/>
              <a:rect l="l" t="t" r="r" b="b"/>
              <a:pathLst>
                <a:path w="4503" h="3673" extrusionOk="0">
                  <a:moveTo>
                    <a:pt x="2711" y="1"/>
                  </a:moveTo>
                  <a:cubicBezTo>
                    <a:pt x="2479" y="1"/>
                    <a:pt x="2219" y="65"/>
                    <a:pt x="1930" y="210"/>
                  </a:cubicBezTo>
                  <a:cubicBezTo>
                    <a:pt x="1" y="1104"/>
                    <a:pt x="1304" y="3673"/>
                    <a:pt x="2818" y="3673"/>
                  </a:cubicBezTo>
                  <a:cubicBezTo>
                    <a:pt x="3111" y="3673"/>
                    <a:pt x="3412" y="3577"/>
                    <a:pt x="3698" y="3354"/>
                  </a:cubicBezTo>
                  <a:cubicBezTo>
                    <a:pt x="4502" y="2745"/>
                    <a:pt x="4228" y="1"/>
                    <a:pt x="2711"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46"/>
            <p:cNvSpPr/>
            <p:nvPr/>
          </p:nvSpPr>
          <p:spPr>
            <a:xfrm>
              <a:off x="2778185" y="797317"/>
              <a:ext cx="87489" cy="58337"/>
            </a:xfrm>
            <a:custGeom>
              <a:avLst/>
              <a:gdLst/>
              <a:ahLst/>
              <a:cxnLst/>
              <a:rect l="l" t="t" r="r" b="b"/>
              <a:pathLst>
                <a:path w="5210" h="3474" extrusionOk="0">
                  <a:moveTo>
                    <a:pt x="1891" y="0"/>
                  </a:moveTo>
                  <a:cubicBezTo>
                    <a:pt x="1555" y="0"/>
                    <a:pt x="1247" y="131"/>
                    <a:pt x="1011" y="443"/>
                  </a:cubicBezTo>
                  <a:cubicBezTo>
                    <a:pt x="0" y="1752"/>
                    <a:pt x="1957" y="3474"/>
                    <a:pt x="3379" y="3474"/>
                  </a:cubicBezTo>
                  <a:cubicBezTo>
                    <a:pt x="3696" y="3474"/>
                    <a:pt x="3986" y="3388"/>
                    <a:pt x="4211" y="3194"/>
                  </a:cubicBezTo>
                  <a:cubicBezTo>
                    <a:pt x="5210" y="2331"/>
                    <a:pt x="3309" y="0"/>
                    <a:pt x="1891"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46"/>
            <p:cNvSpPr/>
            <p:nvPr/>
          </p:nvSpPr>
          <p:spPr>
            <a:xfrm>
              <a:off x="3020350" y="794513"/>
              <a:ext cx="89907" cy="55331"/>
            </a:xfrm>
            <a:custGeom>
              <a:avLst/>
              <a:gdLst/>
              <a:ahLst/>
              <a:cxnLst/>
              <a:rect l="l" t="t" r="r" b="b"/>
              <a:pathLst>
                <a:path w="5354" h="3295" extrusionOk="0">
                  <a:moveTo>
                    <a:pt x="2438" y="0"/>
                  </a:moveTo>
                  <a:cubicBezTo>
                    <a:pt x="1732" y="0"/>
                    <a:pt x="1046" y="285"/>
                    <a:pt x="627" y="975"/>
                  </a:cubicBezTo>
                  <a:cubicBezTo>
                    <a:pt x="0" y="2032"/>
                    <a:pt x="2010" y="3294"/>
                    <a:pt x="3511" y="3294"/>
                  </a:cubicBezTo>
                  <a:cubicBezTo>
                    <a:pt x="4163" y="3294"/>
                    <a:pt x="4718" y="3057"/>
                    <a:pt x="4922" y="2463"/>
                  </a:cubicBezTo>
                  <a:cubicBezTo>
                    <a:pt x="5353" y="1150"/>
                    <a:pt x="3856" y="0"/>
                    <a:pt x="2438"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46"/>
            <p:cNvSpPr/>
            <p:nvPr/>
          </p:nvSpPr>
          <p:spPr>
            <a:xfrm>
              <a:off x="2993281" y="993319"/>
              <a:ext cx="67842" cy="45558"/>
            </a:xfrm>
            <a:custGeom>
              <a:avLst/>
              <a:gdLst/>
              <a:ahLst/>
              <a:cxnLst/>
              <a:rect l="l" t="t" r="r" b="b"/>
              <a:pathLst>
                <a:path w="4040" h="2713" extrusionOk="0">
                  <a:moveTo>
                    <a:pt x="1713" y="0"/>
                  </a:moveTo>
                  <a:cubicBezTo>
                    <a:pt x="879" y="0"/>
                    <a:pt x="126" y="350"/>
                    <a:pt x="77" y="1152"/>
                  </a:cubicBezTo>
                  <a:cubicBezTo>
                    <a:pt x="0" y="2169"/>
                    <a:pt x="1166" y="2712"/>
                    <a:pt x="2248" y="2712"/>
                  </a:cubicBezTo>
                  <a:cubicBezTo>
                    <a:pt x="3138" y="2712"/>
                    <a:pt x="3970" y="2345"/>
                    <a:pt x="4007" y="1573"/>
                  </a:cubicBezTo>
                  <a:cubicBezTo>
                    <a:pt x="4039" y="601"/>
                    <a:pt x="2806" y="0"/>
                    <a:pt x="1713"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46"/>
            <p:cNvSpPr/>
            <p:nvPr/>
          </p:nvSpPr>
          <p:spPr>
            <a:xfrm>
              <a:off x="2723778" y="1060976"/>
              <a:ext cx="77749" cy="61897"/>
            </a:xfrm>
            <a:custGeom>
              <a:avLst/>
              <a:gdLst/>
              <a:ahLst/>
              <a:cxnLst/>
              <a:rect l="l" t="t" r="r" b="b"/>
              <a:pathLst>
                <a:path w="4630" h="3686" extrusionOk="0">
                  <a:moveTo>
                    <a:pt x="2223" y="1"/>
                  </a:moveTo>
                  <a:cubicBezTo>
                    <a:pt x="2054" y="1"/>
                    <a:pt x="1878" y="40"/>
                    <a:pt x="1696" y="127"/>
                  </a:cubicBezTo>
                  <a:cubicBezTo>
                    <a:pt x="0" y="961"/>
                    <a:pt x="995" y="3686"/>
                    <a:pt x="2607" y="3686"/>
                  </a:cubicBezTo>
                  <a:cubicBezTo>
                    <a:pt x="2731" y="3686"/>
                    <a:pt x="2858" y="3670"/>
                    <a:pt x="2987" y="3636"/>
                  </a:cubicBezTo>
                  <a:cubicBezTo>
                    <a:pt x="4630" y="3206"/>
                    <a:pt x="3747" y="1"/>
                    <a:pt x="2223" y="1"/>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46"/>
            <p:cNvSpPr/>
            <p:nvPr/>
          </p:nvSpPr>
          <p:spPr>
            <a:xfrm>
              <a:off x="2435081" y="1035284"/>
              <a:ext cx="73937" cy="69555"/>
            </a:xfrm>
            <a:custGeom>
              <a:avLst/>
              <a:gdLst/>
              <a:ahLst/>
              <a:cxnLst/>
              <a:rect l="l" t="t" r="r" b="b"/>
              <a:pathLst>
                <a:path w="4403" h="4142" extrusionOk="0">
                  <a:moveTo>
                    <a:pt x="2383" y="0"/>
                  </a:moveTo>
                  <a:cubicBezTo>
                    <a:pt x="2154" y="0"/>
                    <a:pt x="1900" y="69"/>
                    <a:pt x="1622" y="225"/>
                  </a:cubicBezTo>
                  <a:cubicBezTo>
                    <a:pt x="1" y="1143"/>
                    <a:pt x="1162" y="4141"/>
                    <a:pt x="2752" y="4141"/>
                  </a:cubicBezTo>
                  <a:cubicBezTo>
                    <a:pt x="2815" y="4141"/>
                    <a:pt x="2878" y="4137"/>
                    <a:pt x="2941" y="4127"/>
                  </a:cubicBezTo>
                  <a:cubicBezTo>
                    <a:pt x="4402" y="3855"/>
                    <a:pt x="4094" y="0"/>
                    <a:pt x="2383"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46"/>
            <p:cNvSpPr/>
            <p:nvPr/>
          </p:nvSpPr>
          <p:spPr>
            <a:xfrm>
              <a:off x="2441177" y="761700"/>
              <a:ext cx="80285" cy="57279"/>
            </a:xfrm>
            <a:custGeom>
              <a:avLst/>
              <a:gdLst/>
              <a:ahLst/>
              <a:cxnLst/>
              <a:rect l="l" t="t" r="r" b="b"/>
              <a:pathLst>
                <a:path w="4781" h="3411" extrusionOk="0">
                  <a:moveTo>
                    <a:pt x="1902" y="0"/>
                  </a:moveTo>
                  <a:cubicBezTo>
                    <a:pt x="1559" y="0"/>
                    <a:pt x="1233" y="113"/>
                    <a:pt x="978" y="374"/>
                  </a:cubicBezTo>
                  <a:cubicBezTo>
                    <a:pt x="1" y="1373"/>
                    <a:pt x="1185" y="3410"/>
                    <a:pt x="2501" y="3410"/>
                  </a:cubicBezTo>
                  <a:cubicBezTo>
                    <a:pt x="2848" y="3410"/>
                    <a:pt x="3205" y="3269"/>
                    <a:pt x="3533" y="2929"/>
                  </a:cubicBezTo>
                  <a:cubicBezTo>
                    <a:pt x="4780" y="1659"/>
                    <a:pt x="3218" y="0"/>
                    <a:pt x="1902" y="0"/>
                  </a:cubicBez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46"/>
            <p:cNvSpPr/>
            <p:nvPr/>
          </p:nvSpPr>
          <p:spPr>
            <a:xfrm>
              <a:off x="2498137" y="397421"/>
              <a:ext cx="621843" cy="810423"/>
            </a:xfrm>
            <a:custGeom>
              <a:avLst/>
              <a:gdLst/>
              <a:ahLst/>
              <a:cxnLst/>
              <a:rect l="l" t="t" r="r" b="b"/>
              <a:pathLst>
                <a:path w="37031" h="48261" extrusionOk="0">
                  <a:moveTo>
                    <a:pt x="3903" y="0"/>
                  </a:moveTo>
                  <a:lnTo>
                    <a:pt x="1" y="2779"/>
                  </a:lnTo>
                  <a:lnTo>
                    <a:pt x="33129" y="48261"/>
                  </a:lnTo>
                  <a:lnTo>
                    <a:pt x="37031" y="45481"/>
                  </a:lnTo>
                  <a:lnTo>
                    <a:pt x="3903"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46"/>
            <p:cNvSpPr/>
            <p:nvPr/>
          </p:nvSpPr>
          <p:spPr>
            <a:xfrm>
              <a:off x="2611755" y="373374"/>
              <a:ext cx="582246" cy="781674"/>
            </a:xfrm>
            <a:custGeom>
              <a:avLst/>
              <a:gdLst/>
              <a:ahLst/>
              <a:cxnLst/>
              <a:rect l="l" t="t" r="r" b="b"/>
              <a:pathLst>
                <a:path w="34673" h="46549" extrusionOk="0">
                  <a:moveTo>
                    <a:pt x="1545" y="0"/>
                  </a:moveTo>
                  <a:lnTo>
                    <a:pt x="1" y="1123"/>
                  </a:lnTo>
                  <a:lnTo>
                    <a:pt x="33129" y="46548"/>
                  </a:lnTo>
                  <a:lnTo>
                    <a:pt x="34673" y="45481"/>
                  </a:lnTo>
                  <a:lnTo>
                    <a:pt x="1545"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46"/>
            <p:cNvSpPr/>
            <p:nvPr/>
          </p:nvSpPr>
          <p:spPr>
            <a:xfrm>
              <a:off x="2151624" y="265885"/>
              <a:ext cx="1189463" cy="1180043"/>
            </a:xfrm>
            <a:custGeom>
              <a:avLst/>
              <a:gdLst/>
              <a:ahLst/>
              <a:cxnLst/>
              <a:rect l="l" t="t" r="r" b="b"/>
              <a:pathLst>
                <a:path w="70833" h="70272" extrusionOk="0">
                  <a:moveTo>
                    <a:pt x="35403" y="8619"/>
                  </a:moveTo>
                  <a:cubicBezTo>
                    <a:pt x="50142" y="8619"/>
                    <a:pt x="62130" y="20495"/>
                    <a:pt x="62130" y="35122"/>
                  </a:cubicBezTo>
                  <a:cubicBezTo>
                    <a:pt x="62130" y="49777"/>
                    <a:pt x="50142" y="61624"/>
                    <a:pt x="35403" y="61624"/>
                  </a:cubicBezTo>
                  <a:cubicBezTo>
                    <a:pt x="20664" y="61624"/>
                    <a:pt x="8704" y="49777"/>
                    <a:pt x="8704" y="35122"/>
                  </a:cubicBezTo>
                  <a:cubicBezTo>
                    <a:pt x="8704" y="20495"/>
                    <a:pt x="20664" y="8619"/>
                    <a:pt x="35403" y="8619"/>
                  </a:cubicBezTo>
                  <a:close/>
                  <a:moveTo>
                    <a:pt x="35403" y="0"/>
                  </a:moveTo>
                  <a:cubicBezTo>
                    <a:pt x="15863" y="0"/>
                    <a:pt x="1" y="15722"/>
                    <a:pt x="1" y="35122"/>
                  </a:cubicBezTo>
                  <a:cubicBezTo>
                    <a:pt x="1" y="54549"/>
                    <a:pt x="15863" y="70271"/>
                    <a:pt x="35403" y="70271"/>
                  </a:cubicBezTo>
                  <a:cubicBezTo>
                    <a:pt x="54971" y="70271"/>
                    <a:pt x="70833" y="54549"/>
                    <a:pt x="70833" y="35122"/>
                  </a:cubicBezTo>
                  <a:cubicBezTo>
                    <a:pt x="70777" y="15722"/>
                    <a:pt x="54971" y="0"/>
                    <a:pt x="354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46"/>
            <p:cNvSpPr/>
            <p:nvPr/>
          </p:nvSpPr>
          <p:spPr>
            <a:xfrm>
              <a:off x="2151624" y="664253"/>
              <a:ext cx="1173913" cy="781674"/>
            </a:xfrm>
            <a:custGeom>
              <a:avLst/>
              <a:gdLst/>
              <a:ahLst/>
              <a:cxnLst/>
              <a:rect l="l" t="t" r="r" b="b"/>
              <a:pathLst>
                <a:path w="69907" h="46549" extrusionOk="0">
                  <a:moveTo>
                    <a:pt x="1882" y="0"/>
                  </a:moveTo>
                  <a:lnTo>
                    <a:pt x="1882" y="0"/>
                  </a:lnTo>
                  <a:cubicBezTo>
                    <a:pt x="675" y="3566"/>
                    <a:pt x="1" y="7412"/>
                    <a:pt x="1" y="11399"/>
                  </a:cubicBezTo>
                  <a:cubicBezTo>
                    <a:pt x="1" y="30826"/>
                    <a:pt x="15863" y="46548"/>
                    <a:pt x="35403" y="46548"/>
                  </a:cubicBezTo>
                  <a:cubicBezTo>
                    <a:pt x="52219" y="46548"/>
                    <a:pt x="66285" y="34897"/>
                    <a:pt x="69906" y="19316"/>
                  </a:cubicBezTo>
                  <a:lnTo>
                    <a:pt x="69906" y="19316"/>
                  </a:lnTo>
                  <a:cubicBezTo>
                    <a:pt x="65134" y="33129"/>
                    <a:pt x="51939" y="43039"/>
                    <a:pt x="36385" y="43039"/>
                  </a:cubicBezTo>
                  <a:cubicBezTo>
                    <a:pt x="16845" y="43039"/>
                    <a:pt x="983" y="27317"/>
                    <a:pt x="983" y="7889"/>
                  </a:cubicBezTo>
                  <a:cubicBezTo>
                    <a:pt x="983" y="5194"/>
                    <a:pt x="1292" y="2527"/>
                    <a:pt x="18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46"/>
            <p:cNvSpPr/>
            <p:nvPr/>
          </p:nvSpPr>
          <p:spPr>
            <a:xfrm>
              <a:off x="3123741" y="188556"/>
              <a:ext cx="17" cy="68379"/>
            </a:xfrm>
            <a:custGeom>
              <a:avLst/>
              <a:gdLst/>
              <a:ahLst/>
              <a:cxnLst/>
              <a:rect l="l" t="t" r="r" b="b"/>
              <a:pathLst>
                <a:path w="1" h="4072" fill="none" extrusionOk="0">
                  <a:moveTo>
                    <a:pt x="0" y="1"/>
                  </a:moveTo>
                  <a:lnTo>
                    <a:pt x="0" y="407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46"/>
            <p:cNvSpPr/>
            <p:nvPr/>
          </p:nvSpPr>
          <p:spPr>
            <a:xfrm>
              <a:off x="3123741" y="82024"/>
              <a:ext cx="17" cy="68362"/>
            </a:xfrm>
            <a:custGeom>
              <a:avLst/>
              <a:gdLst/>
              <a:ahLst/>
              <a:cxnLst/>
              <a:rect l="l" t="t" r="r" b="b"/>
              <a:pathLst>
                <a:path w="1" h="4071" fill="none" extrusionOk="0">
                  <a:moveTo>
                    <a:pt x="0" y="0"/>
                  </a:moveTo>
                  <a:lnTo>
                    <a:pt x="0" y="407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46"/>
            <p:cNvSpPr/>
            <p:nvPr/>
          </p:nvSpPr>
          <p:spPr>
            <a:xfrm>
              <a:off x="3139778" y="169227"/>
              <a:ext cx="58001" cy="17"/>
            </a:xfrm>
            <a:custGeom>
              <a:avLst/>
              <a:gdLst/>
              <a:ahLst/>
              <a:cxnLst/>
              <a:rect l="l" t="t" r="r" b="b"/>
              <a:pathLst>
                <a:path w="3454" h="1" fill="none" extrusionOk="0">
                  <a:moveTo>
                    <a:pt x="0" y="1"/>
                  </a:moveTo>
                  <a:lnTo>
                    <a:pt x="3453"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46"/>
            <p:cNvSpPr/>
            <p:nvPr/>
          </p:nvSpPr>
          <p:spPr>
            <a:xfrm>
              <a:off x="3050190" y="169227"/>
              <a:ext cx="58001" cy="17"/>
            </a:xfrm>
            <a:custGeom>
              <a:avLst/>
              <a:gdLst/>
              <a:ahLst/>
              <a:cxnLst/>
              <a:rect l="l" t="t" r="r" b="b"/>
              <a:pathLst>
                <a:path w="3454" h="1" fill="none" extrusionOk="0">
                  <a:moveTo>
                    <a:pt x="1" y="1"/>
                  </a:moveTo>
                  <a:lnTo>
                    <a:pt x="3454"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46"/>
            <p:cNvSpPr/>
            <p:nvPr/>
          </p:nvSpPr>
          <p:spPr>
            <a:xfrm>
              <a:off x="3059628" y="1878687"/>
              <a:ext cx="17" cy="46230"/>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46"/>
            <p:cNvSpPr/>
            <p:nvPr/>
          </p:nvSpPr>
          <p:spPr>
            <a:xfrm>
              <a:off x="3059628" y="1807033"/>
              <a:ext cx="17" cy="45743"/>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46"/>
            <p:cNvSpPr/>
            <p:nvPr/>
          </p:nvSpPr>
          <p:spPr>
            <a:xfrm>
              <a:off x="3070476" y="1865958"/>
              <a:ext cx="38673" cy="17"/>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46"/>
            <p:cNvSpPr/>
            <p:nvPr/>
          </p:nvSpPr>
          <p:spPr>
            <a:xfrm>
              <a:off x="3010123" y="1865958"/>
              <a:ext cx="39143" cy="17"/>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46"/>
            <p:cNvSpPr/>
            <p:nvPr/>
          </p:nvSpPr>
          <p:spPr>
            <a:xfrm>
              <a:off x="643583" y="125744"/>
              <a:ext cx="17" cy="46683"/>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46"/>
            <p:cNvSpPr/>
            <p:nvPr/>
          </p:nvSpPr>
          <p:spPr>
            <a:xfrm>
              <a:off x="643583" y="54073"/>
              <a:ext cx="17" cy="46700"/>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46"/>
            <p:cNvSpPr/>
            <p:nvPr/>
          </p:nvSpPr>
          <p:spPr>
            <a:xfrm>
              <a:off x="654431" y="113485"/>
              <a:ext cx="38673" cy="17"/>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46"/>
            <p:cNvSpPr/>
            <p:nvPr/>
          </p:nvSpPr>
          <p:spPr>
            <a:xfrm>
              <a:off x="594078" y="113485"/>
              <a:ext cx="38673" cy="17"/>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46"/>
            <p:cNvSpPr/>
            <p:nvPr/>
          </p:nvSpPr>
          <p:spPr>
            <a:xfrm>
              <a:off x="2839931" y="1642971"/>
              <a:ext cx="101376" cy="164080"/>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46"/>
            <p:cNvSpPr/>
            <p:nvPr/>
          </p:nvSpPr>
          <p:spPr>
            <a:xfrm>
              <a:off x="1768352" y="256918"/>
              <a:ext cx="77329" cy="124483"/>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46"/>
            <p:cNvSpPr/>
            <p:nvPr/>
          </p:nvSpPr>
          <p:spPr>
            <a:xfrm>
              <a:off x="1198834" y="-7"/>
              <a:ext cx="101863" cy="164080"/>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30" name="Google Shape;1930;p46"/>
            <p:cNvGrpSpPr/>
            <p:nvPr/>
          </p:nvGrpSpPr>
          <p:grpSpPr>
            <a:xfrm>
              <a:off x="420553" y="1691938"/>
              <a:ext cx="1514068" cy="1633491"/>
              <a:chOff x="2559575" y="2761725"/>
              <a:chExt cx="2172575" cy="2344275"/>
            </a:xfrm>
          </p:grpSpPr>
          <p:sp>
            <p:nvSpPr>
              <p:cNvPr id="1931" name="Google Shape;1931;p46"/>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46"/>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4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4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4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4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4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4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4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4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4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4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4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4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4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4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4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4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4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4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4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82876274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D63DE16-3F14-AE6A-A88E-89A313EA2BC7}"/>
              </a:ext>
            </a:extLst>
          </p:cNvPr>
          <p:cNvSpPr/>
          <p:nvPr/>
        </p:nvSpPr>
        <p:spPr>
          <a:xfrm>
            <a:off x="1659194" y="206477"/>
            <a:ext cx="6282812" cy="722671"/>
          </a:xfrm>
          <a:prstGeom prst="round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fr-FR" sz="2200">
                <a:solidFill>
                  <a:schemeClr val="bg2">
                    <a:lumMod val="50000"/>
                  </a:schemeClr>
                </a:solidFill>
                <a:effectLst/>
                <a:latin typeface="+mj-lt"/>
                <a:ea typeface="Times New Roman" panose="02020603050405020304" pitchFamily="18" charset="0"/>
              </a:rPr>
              <a:t>Một số ứng dụng của carboxylic acid</a:t>
            </a:r>
            <a:endParaRPr lang="en-US" sz="2200">
              <a:solidFill>
                <a:schemeClr val="bg2">
                  <a:lumMod val="50000"/>
                </a:schemeClr>
              </a:solidFill>
              <a:effectLst/>
              <a:latin typeface="+mj-lt"/>
              <a:ea typeface="Times New Roman" panose="02020603050405020304" pitchFamily="18" charset="0"/>
            </a:endParaRPr>
          </a:p>
        </p:txBody>
      </p:sp>
      <p:sp>
        <p:nvSpPr>
          <p:cNvPr id="13" name="TextBox 12">
            <a:extLst>
              <a:ext uri="{FF2B5EF4-FFF2-40B4-BE49-F238E27FC236}">
                <a16:creationId xmlns:a16="http://schemas.microsoft.com/office/drawing/2014/main" id="{FEAC4BEA-BD85-C0A5-F5E8-EF88F9D9D5EE}"/>
              </a:ext>
            </a:extLst>
          </p:cNvPr>
          <p:cNvSpPr txBox="1"/>
          <p:nvPr/>
        </p:nvSpPr>
        <p:spPr>
          <a:xfrm>
            <a:off x="774290" y="1165275"/>
            <a:ext cx="4572000" cy="3318281"/>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 Tổng hợp hữu cơ, polymer</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 Sản xuất xà phòng</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 Sản xuất mỹ phẩm, dược phẩm, phẩm nhuộm,</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 Bảo quản thực phẩm</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 Công nghệ dệt,...</a:t>
            </a:r>
            <a:endParaRPr lang="en-US" sz="2000">
              <a:effectLst/>
              <a:latin typeface="+mj-lt"/>
              <a:ea typeface="Times New Roman" panose="02020603050405020304" pitchFamily="18" charset="0"/>
            </a:endParaRPr>
          </a:p>
        </p:txBody>
      </p:sp>
      <p:sp>
        <p:nvSpPr>
          <p:cNvPr id="14" name="Left Brace 13">
            <a:extLst>
              <a:ext uri="{FF2B5EF4-FFF2-40B4-BE49-F238E27FC236}">
                <a16:creationId xmlns:a16="http://schemas.microsoft.com/office/drawing/2014/main" id="{A3002A79-CE7F-1BEE-8D57-9A18AE1A0DB6}"/>
              </a:ext>
            </a:extLst>
          </p:cNvPr>
          <p:cNvSpPr/>
          <p:nvPr/>
        </p:nvSpPr>
        <p:spPr>
          <a:xfrm>
            <a:off x="383458" y="1452716"/>
            <a:ext cx="294968" cy="294230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Freeform 4">
            <a:extLst>
              <a:ext uri="{FF2B5EF4-FFF2-40B4-BE49-F238E27FC236}">
                <a16:creationId xmlns:a16="http://schemas.microsoft.com/office/drawing/2014/main" id="{67F69A6F-009C-4863-87E7-53DCD089468B}"/>
              </a:ext>
            </a:extLst>
          </p:cNvPr>
          <p:cNvSpPr/>
          <p:nvPr/>
        </p:nvSpPr>
        <p:spPr>
          <a:xfrm>
            <a:off x="5552767" y="1311398"/>
            <a:ext cx="1066851" cy="955276"/>
          </a:xfrm>
          <a:custGeom>
            <a:avLst/>
            <a:gdLst/>
            <a:ahLst/>
            <a:cxnLst/>
            <a:rect l="l" t="t" r="r" b="b"/>
            <a:pathLst>
              <a:path w="4725552" h="4231338">
                <a:moveTo>
                  <a:pt x="0" y="0"/>
                </a:moveTo>
                <a:lnTo>
                  <a:pt x="4725552" y="0"/>
                </a:lnTo>
                <a:lnTo>
                  <a:pt x="4725552" y="4231338"/>
                </a:lnTo>
                <a:lnTo>
                  <a:pt x="0" y="4231338"/>
                </a:lnTo>
                <a:lnTo>
                  <a:pt x="0" y="0"/>
                </a:lnTo>
                <a:close/>
              </a:path>
            </a:pathLst>
          </a:custGeom>
          <a:blipFill>
            <a:blip r:embed="rId3"/>
            <a:stretch>
              <a:fillRect/>
            </a:stretch>
          </a:blipFill>
        </p:spPr>
      </p:sp>
      <p:sp>
        <p:nvSpPr>
          <p:cNvPr id="16" name="Freeform 6">
            <a:extLst>
              <a:ext uri="{FF2B5EF4-FFF2-40B4-BE49-F238E27FC236}">
                <a16:creationId xmlns:a16="http://schemas.microsoft.com/office/drawing/2014/main" id="{F8EAB802-BD4D-5189-BD60-DDE62281762D}"/>
              </a:ext>
            </a:extLst>
          </p:cNvPr>
          <p:cNvSpPr/>
          <p:nvPr/>
        </p:nvSpPr>
        <p:spPr>
          <a:xfrm>
            <a:off x="7337322" y="1165275"/>
            <a:ext cx="1629139" cy="1578228"/>
          </a:xfrm>
          <a:custGeom>
            <a:avLst/>
            <a:gdLst/>
            <a:ahLst/>
            <a:cxnLst/>
            <a:rect l="l" t="t" r="r" b="b"/>
            <a:pathLst>
              <a:path w="4508707" h="4367810">
                <a:moveTo>
                  <a:pt x="0" y="0"/>
                </a:moveTo>
                <a:lnTo>
                  <a:pt x="4508707" y="0"/>
                </a:lnTo>
                <a:lnTo>
                  <a:pt x="4508707" y="4367810"/>
                </a:lnTo>
                <a:lnTo>
                  <a:pt x="0" y="4367810"/>
                </a:lnTo>
                <a:lnTo>
                  <a:pt x="0" y="0"/>
                </a:lnTo>
                <a:close/>
              </a:path>
            </a:pathLst>
          </a:custGeom>
          <a:blipFill>
            <a:blip r:embed="rId4"/>
            <a:stretch>
              <a:fillRect/>
            </a:stretch>
          </a:blipFill>
        </p:spPr>
      </p:sp>
      <p:sp>
        <p:nvSpPr>
          <p:cNvPr id="17" name="Freeform 5">
            <a:extLst>
              <a:ext uri="{FF2B5EF4-FFF2-40B4-BE49-F238E27FC236}">
                <a16:creationId xmlns:a16="http://schemas.microsoft.com/office/drawing/2014/main" id="{14CD25F6-DBC9-E7FD-C18B-3AE6B11E9265}"/>
              </a:ext>
            </a:extLst>
          </p:cNvPr>
          <p:cNvSpPr/>
          <p:nvPr/>
        </p:nvSpPr>
        <p:spPr>
          <a:xfrm>
            <a:off x="5201436" y="2824415"/>
            <a:ext cx="1485973" cy="1415389"/>
          </a:xfrm>
          <a:custGeom>
            <a:avLst/>
            <a:gdLst/>
            <a:ahLst/>
            <a:cxnLst/>
            <a:rect l="l" t="t" r="r" b="b"/>
            <a:pathLst>
              <a:path w="5192545" h="4945899">
                <a:moveTo>
                  <a:pt x="0" y="0"/>
                </a:moveTo>
                <a:lnTo>
                  <a:pt x="5192544" y="0"/>
                </a:lnTo>
                <a:lnTo>
                  <a:pt x="5192544" y="4945898"/>
                </a:lnTo>
                <a:lnTo>
                  <a:pt x="0" y="4945898"/>
                </a:lnTo>
                <a:lnTo>
                  <a:pt x="0" y="0"/>
                </a:lnTo>
                <a:close/>
              </a:path>
            </a:pathLst>
          </a:custGeom>
          <a:blipFill>
            <a:blip r:embed="rId5"/>
            <a:stretch>
              <a:fillRect/>
            </a:stretch>
          </a:blipFill>
        </p:spPr>
      </p:sp>
      <p:sp>
        <p:nvSpPr>
          <p:cNvPr id="18" name="Freeform 7">
            <a:extLst>
              <a:ext uri="{FF2B5EF4-FFF2-40B4-BE49-F238E27FC236}">
                <a16:creationId xmlns:a16="http://schemas.microsoft.com/office/drawing/2014/main" id="{8CB14D34-9772-101A-0231-74D42D71BD9E}"/>
              </a:ext>
            </a:extLst>
          </p:cNvPr>
          <p:cNvSpPr/>
          <p:nvPr/>
        </p:nvSpPr>
        <p:spPr>
          <a:xfrm>
            <a:off x="6869703" y="2743503"/>
            <a:ext cx="2144606" cy="1498543"/>
          </a:xfrm>
          <a:custGeom>
            <a:avLst/>
            <a:gdLst/>
            <a:ahLst/>
            <a:cxnLst/>
            <a:rect l="l" t="t" r="r" b="b"/>
            <a:pathLst>
              <a:path w="7193549" h="5026492">
                <a:moveTo>
                  <a:pt x="0" y="0"/>
                </a:moveTo>
                <a:lnTo>
                  <a:pt x="7193548" y="0"/>
                </a:lnTo>
                <a:lnTo>
                  <a:pt x="7193548" y="5026492"/>
                </a:lnTo>
                <a:lnTo>
                  <a:pt x="0" y="5026492"/>
                </a:lnTo>
                <a:lnTo>
                  <a:pt x="0" y="0"/>
                </a:lnTo>
                <a:close/>
              </a:path>
            </a:pathLst>
          </a:custGeom>
          <a:blipFill>
            <a:blip r:embed="rId6"/>
            <a:stretch>
              <a:fillRect/>
            </a:stretch>
          </a:blipFill>
        </p:spPr>
      </p:sp>
    </p:spTree>
    <p:extLst>
      <p:ext uri="{BB962C8B-B14F-4D97-AF65-F5344CB8AC3E}">
        <p14:creationId xmlns:p14="http://schemas.microsoft.com/office/powerpoint/2010/main" val="732211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5037185" y="1880427"/>
            <a:ext cx="914480" cy="1115665"/>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2352467" y="1052081"/>
            <a:ext cx="914480" cy="1115665"/>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2953725" y="392733"/>
            <a:ext cx="914480" cy="110652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3809716" y="786239"/>
            <a:ext cx="914480" cy="1115665"/>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4734485" y="862296"/>
            <a:ext cx="914480" cy="1115665"/>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5039530" y="1873224"/>
            <a:ext cx="914480" cy="1115665"/>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10936" y="31259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500" b="1" kern="1200" noProof="1">
                <a:solidFill>
                  <a:schemeClr val="tx1"/>
                </a:solidFill>
                <a:latin typeface="Arial" panose="020B0604020202020204" pitchFamily="34" charset="0"/>
                <a:cs typeface="Arial" panose="020B0604020202020204" pitchFamily="34" charset="0"/>
              </a:rPr>
              <a:t>Câu hỏi </a:t>
            </a:r>
            <a:r>
              <a:rPr lang="en-US" sz="2500" b="1" kern="1200" noProof="1">
                <a:solidFill>
                  <a:schemeClr val="tx1"/>
                </a:solidFill>
                <a:latin typeface="Arial" panose="020B0604020202020204" pitchFamily="34" charset="0"/>
                <a:cs typeface="Arial" panose="020B0604020202020204" pitchFamily="34" charset="0"/>
              </a:rPr>
              <a:t>1:</a:t>
            </a:r>
            <a:r>
              <a:rPr lang="fr-FR" sz="2500">
                <a:solidFill>
                  <a:schemeClr val="tx1"/>
                </a:solidFill>
                <a:latin typeface="Arial" panose="020B0604020202020204" pitchFamily="34" charset="0"/>
                <a:cs typeface="Arial" panose="020B0604020202020204" pitchFamily="34" charset="0"/>
              </a:rPr>
              <a:t>Số đồng phân axit ứng với công thức C</a:t>
            </a:r>
            <a:r>
              <a:rPr lang="fr-FR" sz="2500" baseline="-25000">
                <a:solidFill>
                  <a:schemeClr val="tx1"/>
                </a:solidFill>
                <a:latin typeface="Arial" panose="020B0604020202020204" pitchFamily="34" charset="0"/>
                <a:cs typeface="Arial" panose="020B0604020202020204" pitchFamily="34" charset="0"/>
              </a:rPr>
              <a:t>4</a:t>
            </a:r>
            <a:r>
              <a:rPr lang="fr-FR" sz="2500">
                <a:solidFill>
                  <a:schemeClr val="tx1"/>
                </a:solidFill>
                <a:latin typeface="Arial" panose="020B0604020202020204" pitchFamily="34" charset="0"/>
                <a:cs typeface="Arial" panose="020B0604020202020204" pitchFamily="34" charset="0"/>
              </a:rPr>
              <a:t>H</a:t>
            </a:r>
            <a:r>
              <a:rPr lang="fr-FR" sz="2500" baseline="-25000">
                <a:solidFill>
                  <a:schemeClr val="tx1"/>
                </a:solidFill>
                <a:latin typeface="Arial" panose="020B0604020202020204" pitchFamily="34" charset="0"/>
                <a:cs typeface="Arial" panose="020B0604020202020204" pitchFamily="34" charset="0"/>
              </a:rPr>
              <a:t>8</a:t>
            </a:r>
            <a:r>
              <a:rPr lang="fr-FR" sz="2500">
                <a:solidFill>
                  <a:schemeClr val="tx1"/>
                </a:solidFill>
                <a:latin typeface="Arial" panose="020B0604020202020204" pitchFamily="34" charset="0"/>
                <a:cs typeface="Arial" panose="020B0604020202020204" pitchFamily="34" charset="0"/>
              </a:rPr>
              <a:t>O</a:t>
            </a:r>
            <a:r>
              <a:rPr lang="fr-FR" sz="2500" baseline="-25000">
                <a:solidFill>
                  <a:schemeClr val="tx1"/>
                </a:solidFill>
                <a:latin typeface="Arial" panose="020B0604020202020204" pitchFamily="34" charset="0"/>
                <a:cs typeface="Arial" panose="020B0604020202020204" pitchFamily="34" charset="0"/>
              </a:rPr>
              <a:t>2</a:t>
            </a:r>
            <a:r>
              <a:rPr lang="fr-FR" sz="2500">
                <a:solidFill>
                  <a:schemeClr val="tx1"/>
                </a:solidFill>
                <a:latin typeface="Arial" panose="020B0604020202020204" pitchFamily="34" charset="0"/>
                <a:cs typeface="Arial" panose="020B0604020202020204" pitchFamily="34" charset="0"/>
              </a:rPr>
              <a:t> là</a:t>
            </a:r>
            <a:endParaRPr lang="en-US" sz="2500" kern="120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2</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A. 3</a:t>
            </a:r>
            <a:endParaRPr lang="en-US" sz="2250" kern="1200">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4</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6</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2325" y="3483942"/>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78359"/>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240977"/>
            <a:ext cx="637592" cy="568036"/>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185288"/>
            <a:ext cx="7322128" cy="2808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kern="1200" noProof="1">
                <a:solidFill>
                  <a:schemeClr val="tx1"/>
                </a:solidFill>
                <a:latin typeface="Arial" panose="020B0604020202020204" pitchFamily="34" charset="0"/>
                <a:cs typeface="Arial" panose="020B0604020202020204" pitchFamily="34" charset="0"/>
              </a:rPr>
              <a:t>Câu hỏi </a:t>
            </a:r>
            <a:r>
              <a:rPr lang="en-US" sz="1800" b="1" kern="1200" noProof="1">
                <a:solidFill>
                  <a:schemeClr val="tx1"/>
                </a:solidFill>
                <a:latin typeface="Arial" panose="020B0604020202020204" pitchFamily="34" charset="0"/>
                <a:cs typeface="Arial" panose="020B0604020202020204" pitchFamily="34" charset="0"/>
              </a:rPr>
              <a:t>2:</a:t>
            </a:r>
            <a:r>
              <a:rPr lang="fr-FR" sz="1800">
                <a:solidFill>
                  <a:schemeClr val="tx1"/>
                </a:solidFill>
                <a:latin typeface="Arial" panose="020B0604020202020204" pitchFamily="34" charset="0"/>
                <a:cs typeface="Arial" panose="020B0604020202020204" pitchFamily="34" charset="0"/>
              </a:rPr>
              <a:t>Cho các phản ứng sau ở điều kiện thích hợp:</a:t>
            </a:r>
            <a:endParaRPr lang="en-US" sz="1800">
              <a:solidFill>
                <a:schemeClr val="tx1"/>
              </a:solidFill>
              <a:latin typeface="Arial" panose="020B0604020202020204" pitchFamily="34" charset="0"/>
              <a:cs typeface="Arial" panose="020B0604020202020204" pitchFamily="34" charset="0"/>
            </a:endParaRPr>
          </a:p>
          <a:p>
            <a:pPr algn="just">
              <a:lnSpc>
                <a:spcPct val="150000"/>
              </a:lnSpc>
            </a:pPr>
            <a:r>
              <a:rPr lang="fr-FR" sz="1800">
                <a:solidFill>
                  <a:schemeClr val="tx1"/>
                </a:solidFill>
                <a:latin typeface="Arial" panose="020B0604020202020204" pitchFamily="34" charset="0"/>
                <a:cs typeface="Arial" panose="020B0604020202020204" pitchFamily="34" charset="0"/>
              </a:rPr>
              <a:t>(1) Lên men giấm ethanol.</a:t>
            </a:r>
            <a:endParaRPr lang="en-US" sz="1800">
              <a:solidFill>
                <a:schemeClr val="tx1"/>
              </a:solidFill>
              <a:latin typeface="Arial" panose="020B0604020202020204" pitchFamily="34" charset="0"/>
              <a:cs typeface="Arial" panose="020B0604020202020204" pitchFamily="34" charset="0"/>
            </a:endParaRPr>
          </a:p>
          <a:p>
            <a:pPr algn="just">
              <a:lnSpc>
                <a:spcPct val="150000"/>
              </a:lnSpc>
            </a:pPr>
            <a:r>
              <a:rPr lang="fr-FR" sz="1800">
                <a:solidFill>
                  <a:schemeClr val="tx1"/>
                </a:solidFill>
                <a:latin typeface="Arial" panose="020B0604020202020204" pitchFamily="34" charset="0"/>
                <a:cs typeface="Arial" panose="020B0604020202020204" pitchFamily="34" charset="0"/>
              </a:rPr>
              <a:t>(2) Oxi hóa không hoàn toàn acetaldehyde.</a:t>
            </a:r>
            <a:endParaRPr lang="en-US" sz="1800">
              <a:solidFill>
                <a:schemeClr val="tx1"/>
              </a:solidFill>
              <a:latin typeface="Arial" panose="020B0604020202020204" pitchFamily="34" charset="0"/>
              <a:cs typeface="Arial" panose="020B0604020202020204" pitchFamily="34" charset="0"/>
            </a:endParaRPr>
          </a:p>
          <a:p>
            <a:pPr algn="just">
              <a:lnSpc>
                <a:spcPct val="150000"/>
              </a:lnSpc>
            </a:pPr>
            <a:r>
              <a:rPr lang="fr-FR" sz="1800">
                <a:solidFill>
                  <a:schemeClr val="tx1"/>
                </a:solidFill>
                <a:latin typeface="Arial" panose="020B0604020202020204" pitchFamily="34" charset="0"/>
                <a:cs typeface="Arial" panose="020B0604020202020204" pitchFamily="34" charset="0"/>
              </a:rPr>
              <a:t>(3) Oxi hóa không hoàn toàn butane.</a:t>
            </a:r>
            <a:endParaRPr lang="en-US" sz="1800">
              <a:solidFill>
                <a:schemeClr val="tx1"/>
              </a:solidFill>
              <a:latin typeface="Arial" panose="020B0604020202020204" pitchFamily="34" charset="0"/>
              <a:cs typeface="Arial" panose="020B0604020202020204" pitchFamily="34" charset="0"/>
            </a:endParaRPr>
          </a:p>
          <a:p>
            <a:pPr algn="just">
              <a:lnSpc>
                <a:spcPct val="150000"/>
              </a:lnSpc>
            </a:pPr>
            <a:r>
              <a:rPr lang="fr-FR" sz="1800">
                <a:solidFill>
                  <a:schemeClr val="tx1"/>
                </a:solidFill>
                <a:latin typeface="Arial" panose="020B0604020202020204" pitchFamily="34" charset="0"/>
                <a:cs typeface="Arial" panose="020B0604020202020204" pitchFamily="34" charset="0"/>
              </a:rPr>
              <a:t>(4) Cho methanol tác dụng với carbon oxide.</a:t>
            </a:r>
            <a:endParaRPr lang="en-US" sz="1800">
              <a:solidFill>
                <a:schemeClr val="tx1"/>
              </a:solidFill>
              <a:latin typeface="Arial" panose="020B0604020202020204" pitchFamily="34" charset="0"/>
              <a:cs typeface="Arial" panose="020B0604020202020204" pitchFamily="34" charset="0"/>
            </a:endParaRPr>
          </a:p>
          <a:p>
            <a:pPr algn="just">
              <a:lnSpc>
                <a:spcPct val="150000"/>
              </a:lnSpc>
            </a:pPr>
            <a:r>
              <a:rPr lang="fr-FR" sz="1800">
                <a:solidFill>
                  <a:schemeClr val="tx1"/>
                </a:solidFill>
                <a:latin typeface="Arial" panose="020B0604020202020204" pitchFamily="34" charset="0"/>
                <a:cs typeface="Arial" panose="020B0604020202020204" pitchFamily="34" charset="0"/>
              </a:rPr>
              <a:t>Trong những phản ứng trên, số phản ứng tạo acetic acid là</a:t>
            </a:r>
            <a:endParaRPr lang="en-US" sz="180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45925" y="3213714"/>
            <a:ext cx="3401291" cy="526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4</a:t>
            </a:r>
            <a:endParaRPr lang="en-US" sz="2250" kern="1200">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888208"/>
            <a:ext cx="3401291" cy="526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3</a:t>
            </a:r>
            <a:endParaRPr lang="en-US" sz="2250" kern="1200">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66762" y="3213714"/>
            <a:ext cx="3401291" cy="526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C. 2</a:t>
            </a:r>
            <a:endParaRPr lang="en-US" sz="2250" kern="1200">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888208"/>
            <a:ext cx="3401291" cy="5265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noProof="1">
                <a:solidFill>
                  <a:prstClr val="black"/>
                </a:solidFill>
                <a:latin typeface="Arial" panose="020B0604020202020204" pitchFamily="34" charset="0"/>
                <a:cs typeface="Arial" panose="020B0604020202020204" pitchFamily="34" charset="0"/>
              </a:rPr>
              <a:t>D. 1</a:t>
            </a:r>
            <a:r>
              <a:rPr lang="en-US" sz="2250" kern="1200" baseline="30000">
                <a:solidFill>
                  <a:prstClr val="black"/>
                </a:solidFill>
                <a:latin typeface="Arial" panose="020B0604020202020204" pitchFamily="34" charset="0"/>
                <a:cs typeface="Arial" panose="020B0604020202020204" pitchFamily="34" charset="0"/>
              </a:rPr>
              <a:t>  </a:t>
            </a:r>
            <a:endParaRPr lang="en-US" sz="2250" kern="1200">
              <a:solidFill>
                <a:prstClr val="black"/>
              </a:solidFill>
              <a:latin typeface="Arial" panose="020B0604020202020204" pitchFamily="34" charset="0"/>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47312" y="3225994"/>
            <a:ext cx="639785" cy="293954"/>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30460" y="3214425"/>
            <a:ext cx="637592" cy="299847"/>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3900177"/>
            <a:ext cx="637592" cy="299847"/>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6" y="3900177"/>
            <a:ext cx="637592" cy="299847"/>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10936" y="25717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500" b="1" kern="1200" noProof="1">
                <a:solidFill>
                  <a:schemeClr val="tx1"/>
                </a:solidFill>
                <a:latin typeface="Arial" panose="020B0604020202020204" pitchFamily="34" charset="0"/>
                <a:cs typeface="Arial" panose="020B0604020202020204" pitchFamily="34" charset="0"/>
              </a:rPr>
              <a:t>Câu hỏi </a:t>
            </a:r>
            <a:r>
              <a:rPr lang="en-US" sz="2500" b="1" kern="1200" noProof="1">
                <a:solidFill>
                  <a:schemeClr val="tx1"/>
                </a:solidFill>
                <a:latin typeface="Arial" panose="020B0604020202020204" pitchFamily="34" charset="0"/>
                <a:cs typeface="Arial" panose="020B0604020202020204" pitchFamily="34" charset="0"/>
              </a:rPr>
              <a:t>3: </a:t>
            </a:r>
            <a:r>
              <a:rPr lang="fr-FR" sz="2500">
                <a:solidFill>
                  <a:schemeClr val="tx1"/>
                </a:solidFill>
                <a:latin typeface="Arial" panose="020B0604020202020204" pitchFamily="34" charset="0"/>
                <a:cs typeface="Arial" panose="020B0604020202020204" pitchFamily="34" charset="0"/>
              </a:rPr>
              <a:t>Ethanedioic acid (COOH)</a:t>
            </a:r>
            <a:r>
              <a:rPr lang="fr-FR" sz="2500" baseline="-25000">
                <a:solidFill>
                  <a:schemeClr val="tx1"/>
                </a:solidFill>
                <a:latin typeface="Arial" panose="020B0604020202020204" pitchFamily="34" charset="0"/>
                <a:cs typeface="Arial" panose="020B0604020202020204" pitchFamily="34" charset="0"/>
              </a:rPr>
              <a:t>2</a:t>
            </a:r>
            <a:r>
              <a:rPr lang="fr-FR" sz="2500">
                <a:solidFill>
                  <a:schemeClr val="tx1"/>
                </a:solidFill>
                <a:latin typeface="Arial" panose="020B0604020202020204" pitchFamily="34" charset="0"/>
                <a:cs typeface="Arial" panose="020B0604020202020204" pitchFamily="34" charset="0"/>
              </a:rPr>
              <a:t> có vị chua của</a:t>
            </a:r>
            <a:endParaRPr lang="vi-VN" sz="2500" kern="12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Me</a:t>
            </a:r>
            <a:endParaRPr lang="en-US" sz="1875" kern="1200">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Chanh</a:t>
            </a:r>
            <a:endParaRPr lang="en-US" sz="1875" kern="1200">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Khế </a:t>
            </a:r>
            <a:endParaRPr lang="en-US" sz="1875" kern="1200">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C. Giấm</a:t>
            </a:r>
            <a:endParaRPr lang="en-US" sz="1875" kern="1200">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0410" y="344709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09640" y="3499575"/>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14267" y="2244003"/>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7838203" y="4210045"/>
            <a:ext cx="1303511" cy="916843"/>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8488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500" b="1" kern="1200" noProof="1">
                <a:solidFill>
                  <a:schemeClr val="tx1"/>
                </a:solidFill>
                <a:latin typeface="Arial" panose="020B0604020202020204" pitchFamily="34" charset="0"/>
                <a:cs typeface="Arial" panose="020B0604020202020204" pitchFamily="34" charset="0"/>
              </a:rPr>
              <a:t>Câu hỏi </a:t>
            </a:r>
            <a:r>
              <a:rPr lang="en-US" sz="2500" b="1" kern="1200" noProof="1">
                <a:solidFill>
                  <a:schemeClr val="tx1"/>
                </a:solidFill>
                <a:latin typeface="Arial" panose="020B0604020202020204" pitchFamily="34" charset="0"/>
                <a:cs typeface="Arial" panose="020B0604020202020204" pitchFamily="34" charset="0"/>
              </a:rPr>
              <a:t>4: </a:t>
            </a:r>
            <a:r>
              <a:rPr lang="fr-FR" sz="2500">
                <a:solidFill>
                  <a:schemeClr val="tx1"/>
                </a:solidFill>
                <a:latin typeface="Arial" panose="020B0604020202020204" pitchFamily="34" charset="0"/>
                <a:cs typeface="Arial" panose="020B0604020202020204" pitchFamily="34" charset="0"/>
              </a:rPr>
              <a:t>Dãy số gồm các chất có nhiệt độ sôi tăng dần từ trái qua phải là:</a:t>
            </a:r>
            <a:endParaRPr lang="en-US" sz="250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a:solidFill>
                  <a:schemeClr val="tx1"/>
                </a:solidFill>
                <a:latin typeface="Arial" panose="020B0604020202020204" pitchFamily="34" charset="0"/>
                <a:cs typeface="Arial" panose="020B0604020202020204" pitchFamily="34" charset="0"/>
              </a:rPr>
              <a:t>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6</a:t>
            </a:r>
            <a:r>
              <a:rPr lang="fr-FR" sz="2000">
                <a:solidFill>
                  <a:schemeClr val="tx1"/>
                </a:solidFill>
                <a:latin typeface="Arial" panose="020B0604020202020204" pitchFamily="34" charset="0"/>
                <a:cs typeface="Arial" panose="020B0604020202020204" pitchFamily="34" charset="0"/>
              </a:rPr>
              <a:t>,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CHO, 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5</a:t>
            </a:r>
            <a:r>
              <a:rPr lang="fr-FR" sz="2000">
                <a:solidFill>
                  <a:schemeClr val="tx1"/>
                </a:solidFill>
                <a:latin typeface="Arial" panose="020B0604020202020204" pitchFamily="34" charset="0"/>
                <a:cs typeface="Arial" panose="020B0604020202020204" pitchFamily="34" charset="0"/>
              </a:rPr>
              <a:t>OH,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COOH</a:t>
            </a:r>
            <a:endParaRPr lang="vi-VN" sz="2000" kern="12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A. </a:t>
            </a:r>
            <a:r>
              <a:rPr lang="fr-FR" sz="2000">
                <a:solidFill>
                  <a:schemeClr val="tx1"/>
                </a:solidFill>
                <a:latin typeface="Arial" panose="020B0604020202020204" pitchFamily="34" charset="0"/>
                <a:cs typeface="Arial" panose="020B0604020202020204" pitchFamily="34" charset="0"/>
              </a:rPr>
              <a:t>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6</a:t>
            </a:r>
            <a:r>
              <a:rPr lang="fr-FR" sz="2000">
                <a:solidFill>
                  <a:schemeClr val="tx1"/>
                </a:solidFill>
                <a:latin typeface="Arial" panose="020B0604020202020204" pitchFamily="34" charset="0"/>
                <a:cs typeface="Arial" panose="020B0604020202020204" pitchFamily="34" charset="0"/>
              </a:rPr>
              <a:t>, 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5</a:t>
            </a:r>
            <a:r>
              <a:rPr lang="fr-FR" sz="2000">
                <a:solidFill>
                  <a:schemeClr val="tx1"/>
                </a:solidFill>
                <a:latin typeface="Arial" panose="020B0604020202020204" pitchFamily="34" charset="0"/>
                <a:cs typeface="Arial" panose="020B0604020202020204" pitchFamily="34" charset="0"/>
              </a:rPr>
              <a:t>OH,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CHO,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COOH</a:t>
            </a:r>
            <a:endParaRPr lang="en-US" sz="2000" kern="1200">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2194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B. </a:t>
            </a:r>
            <a:r>
              <a:rPr lang="fr-FR" sz="2000">
                <a:solidFill>
                  <a:schemeClr val="tx1"/>
                </a:solidFill>
                <a:latin typeface="Arial" panose="020B0604020202020204" pitchFamily="34" charset="0"/>
                <a:cs typeface="Arial" panose="020B0604020202020204" pitchFamily="34" charset="0"/>
              </a:rPr>
              <a:t>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CHO, 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6</a:t>
            </a:r>
            <a:r>
              <a:rPr lang="fr-FR" sz="2000">
                <a:solidFill>
                  <a:schemeClr val="tx1"/>
                </a:solidFill>
                <a:latin typeface="Arial" panose="020B0604020202020204" pitchFamily="34" charset="0"/>
                <a:cs typeface="Arial" panose="020B0604020202020204" pitchFamily="34" charset="0"/>
              </a:rPr>
              <a:t>, 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5</a:t>
            </a:r>
            <a:r>
              <a:rPr lang="fr-FR" sz="2000">
                <a:solidFill>
                  <a:schemeClr val="tx1"/>
                </a:solidFill>
                <a:latin typeface="Arial" panose="020B0604020202020204" pitchFamily="34" charset="0"/>
                <a:cs typeface="Arial" panose="020B0604020202020204" pitchFamily="34" charset="0"/>
              </a:rPr>
              <a:t>OH,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COOH</a:t>
            </a:r>
            <a:endParaRPr lang="en-US" sz="2000" kern="120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a:solidFill>
                  <a:schemeClr val="tx1"/>
                </a:solidFill>
                <a:latin typeface="Arial" panose="020B0604020202020204" pitchFamily="34" charset="0"/>
                <a:cs typeface="Arial" panose="020B0604020202020204" pitchFamily="34" charset="0"/>
              </a:rPr>
              <a:t>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6</a:t>
            </a:r>
            <a:r>
              <a:rPr lang="fr-FR" sz="2000">
                <a:solidFill>
                  <a:schemeClr val="tx1"/>
                </a:solidFill>
                <a:latin typeface="Arial" panose="020B0604020202020204" pitchFamily="34" charset="0"/>
                <a:cs typeface="Arial" panose="020B0604020202020204" pitchFamily="34" charset="0"/>
              </a:rPr>
              <a:t>,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CHO, 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COOH, C</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H</a:t>
            </a:r>
            <a:r>
              <a:rPr lang="fr-FR" sz="2000" baseline="-25000">
                <a:solidFill>
                  <a:schemeClr val="tx1"/>
                </a:solidFill>
                <a:latin typeface="Arial" panose="020B0604020202020204" pitchFamily="34" charset="0"/>
                <a:cs typeface="Arial" panose="020B0604020202020204" pitchFamily="34" charset="0"/>
              </a:rPr>
              <a:t>5</a:t>
            </a:r>
            <a:r>
              <a:rPr lang="fr-FR" sz="2000">
                <a:solidFill>
                  <a:schemeClr val="tx1"/>
                </a:solidFill>
                <a:latin typeface="Arial" panose="020B0604020202020204" pitchFamily="34" charset="0"/>
                <a:cs typeface="Arial" panose="020B0604020202020204" pitchFamily="34" charset="0"/>
              </a:rPr>
              <a:t>OH</a:t>
            </a:r>
            <a:endParaRPr lang="vi-VN" sz="2000" kern="12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4267" y="2166290"/>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5093" y="351905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659" y="2214132"/>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909793" y="218209"/>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b="1" kern="1200" noProof="1">
                <a:solidFill>
                  <a:schemeClr val="tx1"/>
                </a:solidFill>
                <a:latin typeface="Arial" panose="020B0604020202020204" pitchFamily="34" charset="0"/>
                <a:cs typeface="Arial" panose="020B0604020202020204" pitchFamily="34" charset="0"/>
              </a:rPr>
              <a:t>Câu hỏi </a:t>
            </a:r>
            <a:r>
              <a:rPr lang="en-US" sz="2000" b="1" kern="1200" noProof="1">
                <a:solidFill>
                  <a:schemeClr val="tx1"/>
                </a:solidFill>
                <a:latin typeface="Arial" panose="020B0604020202020204" pitchFamily="34" charset="0"/>
                <a:cs typeface="Arial" panose="020B0604020202020204" pitchFamily="34" charset="0"/>
              </a:rPr>
              <a:t>5:</a:t>
            </a:r>
            <a:r>
              <a:rPr lang="fr-FR" sz="2000">
                <a:solidFill>
                  <a:schemeClr val="tx1"/>
                </a:solidFill>
                <a:latin typeface="Arial" panose="020B0604020202020204" pitchFamily="34" charset="0"/>
                <a:cs typeface="Arial" panose="020B0604020202020204" pitchFamily="34" charset="0"/>
              </a:rPr>
              <a:t>Trung hòa hoàn toàn 1,8 gam một acid hữu cơ đơn chức bằng dung dịch NaOH vừa đủ rồi cô cạn dung dịch sau phản ứng được 2,46 gam muối khan. Acid là</a:t>
            </a:r>
            <a:endParaRPr lang="en-US" sz="2000">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909793"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noProof="1">
                <a:solidFill>
                  <a:schemeClr val="tx1"/>
                </a:solidFill>
                <a:latin typeface="Arial" panose="020B0604020202020204" pitchFamily="34" charset="0"/>
                <a:cs typeface="Arial" panose="020B0604020202020204" pitchFamily="34" charset="0"/>
              </a:rPr>
              <a:t>A. </a:t>
            </a:r>
            <a:r>
              <a:rPr lang="fr-FR" sz="2000">
                <a:solidFill>
                  <a:schemeClr val="tx1"/>
                </a:solidFill>
                <a:latin typeface="Arial" panose="020B0604020202020204" pitchFamily="34" charset="0"/>
                <a:cs typeface="Arial" panose="020B0604020202020204" pitchFamily="34" charset="0"/>
              </a:rPr>
              <a:t>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COOH</a:t>
            </a:r>
            <a:endParaRPr lang="en-US" sz="2000" kern="1200">
              <a:solidFill>
                <a:schemeClr val="tx1"/>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909793"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kern="1200" noProof="1">
                <a:solidFill>
                  <a:schemeClr val="tx1"/>
                </a:solidFill>
                <a:latin typeface="Arial" panose="020B0604020202020204" pitchFamily="34" charset="0"/>
                <a:cs typeface="Arial" panose="020B0604020202020204" pitchFamily="34" charset="0"/>
              </a:rPr>
              <a:t>B. </a:t>
            </a:r>
            <a:r>
              <a:rPr lang="fr-FR" sz="2000">
                <a:solidFill>
                  <a:schemeClr val="tx1"/>
                </a:solidFill>
                <a:latin typeface="Arial" panose="020B0604020202020204" pitchFamily="34" charset="0"/>
                <a:cs typeface="Arial" panose="020B0604020202020204" pitchFamily="34" charset="0"/>
              </a:rPr>
              <a:t>CH</a:t>
            </a:r>
            <a:r>
              <a:rPr lang="fr-FR" sz="2000" baseline="-25000">
                <a:solidFill>
                  <a:schemeClr val="tx1"/>
                </a:solidFill>
                <a:latin typeface="Arial" panose="020B0604020202020204" pitchFamily="34" charset="0"/>
                <a:cs typeface="Arial" panose="020B0604020202020204" pitchFamily="34" charset="0"/>
              </a:rPr>
              <a:t>3</a:t>
            </a:r>
            <a:r>
              <a:rPr lang="fr-FR" sz="2000">
                <a:solidFill>
                  <a:schemeClr val="tx1"/>
                </a:solidFill>
                <a:latin typeface="Arial" panose="020B0604020202020204" pitchFamily="34" charset="0"/>
                <a:cs typeface="Arial" panose="020B0604020202020204" pitchFamily="34" charset="0"/>
              </a:rPr>
              <a:t>CH</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COOH</a:t>
            </a:r>
            <a:endParaRPr lang="en-US" sz="2000" kern="1200">
              <a:solidFill>
                <a:schemeClr val="tx1"/>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4830630"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C. </a:t>
            </a:r>
            <a:r>
              <a:rPr lang="fr-FR" sz="2000">
                <a:solidFill>
                  <a:schemeClr val="tx1"/>
                </a:solidFill>
                <a:latin typeface="Arial" panose="020B0604020202020204" pitchFamily="34" charset="0"/>
                <a:cs typeface="Arial" panose="020B0604020202020204" pitchFamily="34" charset="0"/>
              </a:rPr>
              <a:t>CH</a:t>
            </a:r>
            <a:r>
              <a:rPr lang="fr-FR" sz="2000" baseline="-25000">
                <a:solidFill>
                  <a:schemeClr val="tx1"/>
                </a:solidFill>
                <a:latin typeface="Arial" panose="020B0604020202020204" pitchFamily="34" charset="0"/>
                <a:cs typeface="Arial" panose="020B0604020202020204" pitchFamily="34" charset="0"/>
              </a:rPr>
              <a:t>2</a:t>
            </a:r>
            <a:r>
              <a:rPr lang="fr-FR" sz="2000">
                <a:solidFill>
                  <a:schemeClr val="tx1"/>
                </a:solidFill>
                <a:latin typeface="Arial" panose="020B0604020202020204" pitchFamily="34" charset="0"/>
                <a:cs typeface="Arial" panose="020B0604020202020204" pitchFamily="34" charset="0"/>
              </a:rPr>
              <a:t>=CHCOOH</a:t>
            </a:r>
            <a:endParaRPr lang="en-US" sz="2000" kern="1200">
              <a:solidFill>
                <a:schemeClr val="tx1"/>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4830629"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chemeClr val="tx1"/>
                </a:solidFill>
                <a:latin typeface="Arial" panose="020B0604020202020204" pitchFamily="34" charset="0"/>
                <a:cs typeface="Arial" panose="020B0604020202020204" pitchFamily="34" charset="0"/>
              </a:rPr>
              <a:t>D. </a:t>
            </a:r>
            <a:r>
              <a:rPr lang="fr-FR" sz="2000">
                <a:solidFill>
                  <a:schemeClr val="tx1"/>
                </a:solidFill>
                <a:latin typeface="Arial" panose="020B0604020202020204" pitchFamily="34" charset="0"/>
                <a:cs typeface="Arial" panose="020B0604020202020204" pitchFamily="34" charset="0"/>
              </a:rPr>
              <a:t>HCOOH</a:t>
            </a:r>
            <a:endParaRPr lang="en-US" sz="2000" kern="1200">
              <a:solidFill>
                <a:schemeClr val="tx1"/>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6875" y="2325259"/>
            <a:ext cx="639785" cy="55687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7119" y="2216631"/>
            <a:ext cx="637592" cy="568036"/>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7119" y="3477302"/>
            <a:ext cx="637592" cy="568036"/>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19691" y="3477303"/>
            <a:ext cx="637592" cy="568036"/>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0" name="TextBox 39">
            <a:extLst>
              <a:ext uri="{FF2B5EF4-FFF2-40B4-BE49-F238E27FC236}">
                <a16:creationId xmlns:a16="http://schemas.microsoft.com/office/drawing/2014/main" id="{FE0D153C-0F3B-3A32-5234-08FBC97A978D}"/>
              </a:ext>
            </a:extLst>
          </p:cNvPr>
          <p:cNvSpPr txBox="1"/>
          <p:nvPr/>
        </p:nvSpPr>
        <p:spPr>
          <a:xfrm>
            <a:off x="2558846" y="58994"/>
            <a:ext cx="4269658" cy="699230"/>
          </a:xfrm>
          <a:prstGeom prst="rect">
            <a:avLst/>
          </a:prstGeom>
          <a:noFill/>
        </p:spPr>
        <p:txBody>
          <a:bodyPr wrap="square" rtlCol="0">
            <a:spAutoFit/>
          </a:bodyPr>
          <a:lstStyle/>
          <a:p>
            <a:pPr algn="ctr">
              <a:lnSpc>
                <a:spcPct val="150000"/>
              </a:lnSpc>
            </a:pPr>
            <a:r>
              <a:rPr lang="en-US" sz="3000" b="1"/>
              <a:t>NỘI DUNG BÀI HỌC</a:t>
            </a:r>
          </a:p>
        </p:txBody>
      </p:sp>
      <p:grpSp>
        <p:nvGrpSpPr>
          <p:cNvPr id="43" name="Group 42">
            <a:extLst>
              <a:ext uri="{FF2B5EF4-FFF2-40B4-BE49-F238E27FC236}">
                <a16:creationId xmlns:a16="http://schemas.microsoft.com/office/drawing/2014/main" id="{D9AD0090-FA05-3AD8-B2E2-838A6D5EA991}"/>
              </a:ext>
            </a:extLst>
          </p:cNvPr>
          <p:cNvGrpSpPr/>
          <p:nvPr/>
        </p:nvGrpSpPr>
        <p:grpSpPr>
          <a:xfrm>
            <a:off x="275303" y="988142"/>
            <a:ext cx="4080388" cy="530942"/>
            <a:chOff x="774290" y="1054509"/>
            <a:chExt cx="7838768" cy="892278"/>
          </a:xfrm>
        </p:grpSpPr>
        <p:sp>
          <p:nvSpPr>
            <p:cNvPr id="41" name="Rectangle 40">
              <a:extLst>
                <a:ext uri="{FF2B5EF4-FFF2-40B4-BE49-F238E27FC236}">
                  <a16:creationId xmlns:a16="http://schemas.microsoft.com/office/drawing/2014/main" id="{9ABEF96D-C8B6-55C8-5129-4E01AC5293AF}"/>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Khái niệm, danh pháp</a:t>
              </a:r>
            </a:p>
          </p:txBody>
        </p:sp>
        <p:sp>
          <p:nvSpPr>
            <p:cNvPr id="42" name="Oval 41">
              <a:extLst>
                <a:ext uri="{FF2B5EF4-FFF2-40B4-BE49-F238E27FC236}">
                  <a16:creationId xmlns:a16="http://schemas.microsoft.com/office/drawing/2014/main" id="{C9333A13-CB1E-1285-E12F-D83F6DFF2DD1}"/>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1</a:t>
              </a:r>
            </a:p>
          </p:txBody>
        </p:sp>
      </p:grpSp>
      <p:grpSp>
        <p:nvGrpSpPr>
          <p:cNvPr id="44" name="Group 43">
            <a:extLst>
              <a:ext uri="{FF2B5EF4-FFF2-40B4-BE49-F238E27FC236}">
                <a16:creationId xmlns:a16="http://schemas.microsoft.com/office/drawing/2014/main" id="{A0AF5F7F-9C8F-E4DE-1F78-DEE2E1C71C00}"/>
              </a:ext>
            </a:extLst>
          </p:cNvPr>
          <p:cNvGrpSpPr/>
          <p:nvPr/>
        </p:nvGrpSpPr>
        <p:grpSpPr>
          <a:xfrm>
            <a:off x="275303" y="2309967"/>
            <a:ext cx="4080388" cy="530942"/>
            <a:chOff x="774290" y="1054509"/>
            <a:chExt cx="7838768" cy="892278"/>
          </a:xfrm>
        </p:grpSpPr>
        <p:sp>
          <p:nvSpPr>
            <p:cNvPr id="45" name="Rectangle 44">
              <a:extLst>
                <a:ext uri="{FF2B5EF4-FFF2-40B4-BE49-F238E27FC236}">
                  <a16:creationId xmlns:a16="http://schemas.microsoft.com/office/drawing/2014/main" id="{2161D958-5744-D0BA-1214-2BBDA96BFDE0}"/>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Đặc điểm cấu tạo</a:t>
              </a:r>
            </a:p>
          </p:txBody>
        </p:sp>
        <p:sp>
          <p:nvSpPr>
            <p:cNvPr id="46" name="Oval 45">
              <a:extLst>
                <a:ext uri="{FF2B5EF4-FFF2-40B4-BE49-F238E27FC236}">
                  <a16:creationId xmlns:a16="http://schemas.microsoft.com/office/drawing/2014/main" id="{F67E3519-8D2C-818E-8152-046D3236F41E}"/>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2</a:t>
              </a:r>
            </a:p>
          </p:txBody>
        </p:sp>
      </p:grpSp>
      <p:grpSp>
        <p:nvGrpSpPr>
          <p:cNvPr id="47" name="Group 46">
            <a:extLst>
              <a:ext uri="{FF2B5EF4-FFF2-40B4-BE49-F238E27FC236}">
                <a16:creationId xmlns:a16="http://schemas.microsoft.com/office/drawing/2014/main" id="{E6700720-4299-5559-EE27-C321D0EBA5A6}"/>
              </a:ext>
            </a:extLst>
          </p:cNvPr>
          <p:cNvGrpSpPr/>
          <p:nvPr/>
        </p:nvGrpSpPr>
        <p:grpSpPr>
          <a:xfrm>
            <a:off x="275303" y="3631792"/>
            <a:ext cx="4080388" cy="530942"/>
            <a:chOff x="774290" y="1054509"/>
            <a:chExt cx="7838768" cy="892278"/>
          </a:xfrm>
        </p:grpSpPr>
        <p:sp>
          <p:nvSpPr>
            <p:cNvPr id="48" name="Rectangle 47">
              <a:extLst>
                <a:ext uri="{FF2B5EF4-FFF2-40B4-BE49-F238E27FC236}">
                  <a16:creationId xmlns:a16="http://schemas.microsoft.com/office/drawing/2014/main" id="{4898275A-8EE6-213C-93FB-5F4E9CD4F5EE}"/>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Tính chất vật lí</a:t>
              </a:r>
            </a:p>
          </p:txBody>
        </p:sp>
        <p:sp>
          <p:nvSpPr>
            <p:cNvPr id="49" name="Oval 48">
              <a:extLst>
                <a:ext uri="{FF2B5EF4-FFF2-40B4-BE49-F238E27FC236}">
                  <a16:creationId xmlns:a16="http://schemas.microsoft.com/office/drawing/2014/main" id="{044103EC-9A27-AC6B-D57E-184604420E48}"/>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3</a:t>
              </a:r>
            </a:p>
          </p:txBody>
        </p:sp>
      </p:grpSp>
      <p:grpSp>
        <p:nvGrpSpPr>
          <p:cNvPr id="2" name="Group 1">
            <a:extLst>
              <a:ext uri="{FF2B5EF4-FFF2-40B4-BE49-F238E27FC236}">
                <a16:creationId xmlns:a16="http://schemas.microsoft.com/office/drawing/2014/main" id="{C71CCFF3-51A7-0B27-9539-2CB19A6157E8}"/>
              </a:ext>
            </a:extLst>
          </p:cNvPr>
          <p:cNvGrpSpPr/>
          <p:nvPr/>
        </p:nvGrpSpPr>
        <p:grpSpPr>
          <a:xfrm>
            <a:off x="4788310" y="988142"/>
            <a:ext cx="4080388" cy="530942"/>
            <a:chOff x="774290" y="1054509"/>
            <a:chExt cx="7838768" cy="892278"/>
          </a:xfrm>
        </p:grpSpPr>
        <p:sp>
          <p:nvSpPr>
            <p:cNvPr id="3" name="Rectangle 2">
              <a:extLst>
                <a:ext uri="{FF2B5EF4-FFF2-40B4-BE49-F238E27FC236}">
                  <a16:creationId xmlns:a16="http://schemas.microsoft.com/office/drawing/2014/main" id="{2166B88D-B10B-ACD6-710B-476A175A95D9}"/>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Tính chất hóa học</a:t>
              </a:r>
            </a:p>
          </p:txBody>
        </p:sp>
        <p:sp>
          <p:nvSpPr>
            <p:cNvPr id="4" name="Oval 3">
              <a:extLst>
                <a:ext uri="{FF2B5EF4-FFF2-40B4-BE49-F238E27FC236}">
                  <a16:creationId xmlns:a16="http://schemas.microsoft.com/office/drawing/2014/main" id="{B2FD0479-DA53-1B5D-DEB3-E282ABC69F14}"/>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4</a:t>
              </a:r>
            </a:p>
          </p:txBody>
        </p:sp>
      </p:grpSp>
      <p:grpSp>
        <p:nvGrpSpPr>
          <p:cNvPr id="5" name="Group 4">
            <a:extLst>
              <a:ext uri="{FF2B5EF4-FFF2-40B4-BE49-F238E27FC236}">
                <a16:creationId xmlns:a16="http://schemas.microsoft.com/office/drawing/2014/main" id="{113E4609-11A2-2D2E-10E0-0BCBF0D44F00}"/>
              </a:ext>
            </a:extLst>
          </p:cNvPr>
          <p:cNvGrpSpPr/>
          <p:nvPr/>
        </p:nvGrpSpPr>
        <p:grpSpPr>
          <a:xfrm>
            <a:off x="4788310" y="2309967"/>
            <a:ext cx="4080388" cy="530942"/>
            <a:chOff x="774290" y="1054509"/>
            <a:chExt cx="7838768" cy="892278"/>
          </a:xfrm>
        </p:grpSpPr>
        <p:sp>
          <p:nvSpPr>
            <p:cNvPr id="6" name="Rectangle 5">
              <a:extLst>
                <a:ext uri="{FF2B5EF4-FFF2-40B4-BE49-F238E27FC236}">
                  <a16:creationId xmlns:a16="http://schemas.microsoft.com/office/drawing/2014/main" id="{1072723F-634F-6570-38A4-56583AD355DF}"/>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Điều chế</a:t>
              </a:r>
            </a:p>
          </p:txBody>
        </p:sp>
        <p:sp>
          <p:nvSpPr>
            <p:cNvPr id="7" name="Oval 6">
              <a:extLst>
                <a:ext uri="{FF2B5EF4-FFF2-40B4-BE49-F238E27FC236}">
                  <a16:creationId xmlns:a16="http://schemas.microsoft.com/office/drawing/2014/main" id="{39559C2C-B5E6-82F7-0183-D71C941EB0FE}"/>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5</a:t>
              </a:r>
            </a:p>
          </p:txBody>
        </p:sp>
      </p:grpSp>
      <p:grpSp>
        <p:nvGrpSpPr>
          <p:cNvPr id="8" name="Group 7">
            <a:extLst>
              <a:ext uri="{FF2B5EF4-FFF2-40B4-BE49-F238E27FC236}">
                <a16:creationId xmlns:a16="http://schemas.microsoft.com/office/drawing/2014/main" id="{F002F6BC-C91E-4033-B855-3935291FA220}"/>
              </a:ext>
            </a:extLst>
          </p:cNvPr>
          <p:cNvGrpSpPr/>
          <p:nvPr/>
        </p:nvGrpSpPr>
        <p:grpSpPr>
          <a:xfrm>
            <a:off x="4788310" y="3631792"/>
            <a:ext cx="4080388" cy="530942"/>
            <a:chOff x="774290" y="1054509"/>
            <a:chExt cx="7838768" cy="892278"/>
          </a:xfrm>
        </p:grpSpPr>
        <p:sp>
          <p:nvSpPr>
            <p:cNvPr id="9" name="Rectangle 8">
              <a:extLst>
                <a:ext uri="{FF2B5EF4-FFF2-40B4-BE49-F238E27FC236}">
                  <a16:creationId xmlns:a16="http://schemas.microsoft.com/office/drawing/2014/main" id="{C81BE49F-7D82-0536-6118-2CD8519791E5}"/>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Ứng dụng</a:t>
              </a:r>
            </a:p>
          </p:txBody>
        </p:sp>
        <p:sp>
          <p:nvSpPr>
            <p:cNvPr id="10" name="Oval 9">
              <a:extLst>
                <a:ext uri="{FF2B5EF4-FFF2-40B4-BE49-F238E27FC236}">
                  <a16:creationId xmlns:a16="http://schemas.microsoft.com/office/drawing/2014/main" id="{BB1FA324-529B-C052-95DA-D27C1549E861}"/>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6</a:t>
              </a: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3"/>
        <p:cNvGrpSpPr/>
        <p:nvPr/>
      </p:nvGrpSpPr>
      <p:grpSpPr>
        <a:xfrm>
          <a:off x="0" y="0"/>
          <a:ext cx="0" cy="0"/>
          <a:chOff x="0" y="0"/>
          <a:chExt cx="0" cy="0"/>
        </a:xfrm>
      </p:grpSpPr>
      <p:sp>
        <p:nvSpPr>
          <p:cNvPr id="4" name="TextBox 3">
            <a:extLst>
              <a:ext uri="{FF2B5EF4-FFF2-40B4-BE49-F238E27FC236}">
                <a16:creationId xmlns:a16="http://schemas.microsoft.com/office/drawing/2014/main" id="{3B63BF49-2B02-94A4-49DD-0A9F008AFDE8}"/>
              </a:ext>
            </a:extLst>
          </p:cNvPr>
          <p:cNvSpPr txBox="1"/>
          <p:nvPr/>
        </p:nvSpPr>
        <p:spPr>
          <a:xfrm>
            <a:off x="3030793" y="0"/>
            <a:ext cx="3082413" cy="699230"/>
          </a:xfrm>
          <a:prstGeom prst="rect">
            <a:avLst/>
          </a:prstGeom>
          <a:noFill/>
        </p:spPr>
        <p:txBody>
          <a:bodyPr wrap="square" rtlCol="0">
            <a:spAutoFit/>
          </a:bodyPr>
          <a:lstStyle/>
          <a:p>
            <a:pPr algn="ctr">
              <a:lnSpc>
                <a:spcPct val="150000"/>
              </a:lnSpc>
            </a:pPr>
            <a:r>
              <a:rPr lang="en-US" sz="3000" b="1"/>
              <a:t>VẬN DỤNG</a:t>
            </a:r>
          </a:p>
        </p:txBody>
      </p:sp>
      <p:pic>
        <p:nvPicPr>
          <p:cNvPr id="7" name="Picture 8">
            <a:extLst>
              <a:ext uri="{FF2B5EF4-FFF2-40B4-BE49-F238E27FC236}">
                <a16:creationId xmlns:a16="http://schemas.microsoft.com/office/drawing/2014/main" id="{BAA5BFCD-DD87-90B1-ED08-4CDB9FA03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109" y="236385"/>
            <a:ext cx="1637071" cy="925690"/>
          </a:xfrm>
          <a:prstGeom prst="rect">
            <a:avLst/>
          </a:prstGeom>
        </p:spPr>
      </p:pic>
      <p:sp>
        <p:nvSpPr>
          <p:cNvPr id="5" name="TextBox 4">
            <a:extLst>
              <a:ext uri="{FF2B5EF4-FFF2-40B4-BE49-F238E27FC236}">
                <a16:creationId xmlns:a16="http://schemas.microsoft.com/office/drawing/2014/main" id="{ECC58476-0031-5234-0360-D418EF5B47EB}"/>
              </a:ext>
            </a:extLst>
          </p:cNvPr>
          <p:cNvSpPr txBox="1"/>
          <p:nvPr/>
        </p:nvSpPr>
        <p:spPr>
          <a:xfrm>
            <a:off x="497757" y="1026902"/>
            <a:ext cx="8148484" cy="3266985"/>
          </a:xfrm>
          <a:prstGeom prst="rect">
            <a:avLst/>
          </a:prstGeom>
          <a:noFill/>
        </p:spPr>
        <p:txBody>
          <a:bodyPr wrap="square">
            <a:spAutoFit/>
          </a:bodyPr>
          <a:lstStyle/>
          <a:p>
            <a:pPr marL="0" marR="0" algn="just">
              <a:lnSpc>
                <a:spcPct val="150000"/>
              </a:lnSpc>
              <a:spcBef>
                <a:spcPts val="0"/>
              </a:spcBef>
              <a:spcAft>
                <a:spcPts val="0"/>
              </a:spcAft>
            </a:pPr>
            <a:r>
              <a:rPr lang="fr-FR" sz="2000" b="1">
                <a:effectLst/>
                <a:latin typeface="+mj-lt"/>
                <a:ea typeface="Times New Roman" panose="02020603050405020304" pitchFamily="18" charset="0"/>
              </a:rPr>
              <a:t>Bài 1. </a:t>
            </a:r>
            <a:r>
              <a:rPr lang="fr-FR" sz="2000">
                <a:effectLst/>
                <a:latin typeface="+mj-lt"/>
                <a:ea typeface="Times New Roman" panose="02020603050405020304" pitchFamily="18" charset="0"/>
              </a:rPr>
              <a:t>Hãy viết công thức cấu tạo của các carboxylic acid đơn chức có công thức phân tử C</a:t>
            </a:r>
            <a:r>
              <a:rPr lang="fr-FR" sz="2000" baseline="-25000">
                <a:effectLst/>
                <a:latin typeface="+mj-lt"/>
                <a:ea typeface="Times New Roman" panose="02020603050405020304" pitchFamily="18" charset="0"/>
              </a:rPr>
              <a:t>4</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8</a:t>
            </a:r>
            <a:r>
              <a:rPr lang="fr-FR" sz="2000">
                <a:effectLst/>
                <a:latin typeface="+mj-lt"/>
                <a:ea typeface="Times New Roman" panose="02020603050405020304" pitchFamily="18" charset="0"/>
              </a:rPr>
              <a:t>O</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b="1">
                <a:effectLst/>
                <a:latin typeface="+mj-lt"/>
                <a:ea typeface="Times New Roman" panose="02020603050405020304" pitchFamily="18" charset="0"/>
              </a:rPr>
              <a:t>Bài 2. </a:t>
            </a:r>
            <a:r>
              <a:rPr lang="fr-FR" sz="2000">
                <a:effectLst/>
                <a:latin typeface="+mj-lt"/>
                <a:ea typeface="Times New Roman" panose="02020603050405020304" pitchFamily="18" charset="0"/>
              </a:rPr>
              <a:t>Hãy chỉ ra hợp chất carboxylic acid trong số các chất sau đây:</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Times New Roman" panose="02020603050405020304" pitchFamily="18" charset="0"/>
              </a:rPr>
              <a:t>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CHO (1), C</a:t>
            </a:r>
            <a:r>
              <a:rPr lang="fr-FR" sz="2000" baseline="-25000">
                <a:effectLst/>
                <a:latin typeface="+mj-lt"/>
                <a:ea typeface="Times New Roman" panose="02020603050405020304" pitchFamily="18" charset="0"/>
              </a:rPr>
              <a:t>6</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5</a:t>
            </a:r>
            <a:r>
              <a:rPr lang="fr-FR" sz="2000">
                <a:effectLst/>
                <a:latin typeface="+mj-lt"/>
                <a:ea typeface="Times New Roman" panose="02020603050405020304" pitchFamily="18" charset="0"/>
              </a:rPr>
              <a:t>OH (2), CH</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 = CH - COOH (3), HOOC - COOH (4).</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b="1">
                <a:effectLst/>
                <a:latin typeface="+mj-lt"/>
                <a:ea typeface="Times New Roman" panose="02020603050405020304" pitchFamily="18" charset="0"/>
              </a:rPr>
              <a:t>Bài 3. </a:t>
            </a:r>
            <a:r>
              <a:rPr lang="fr-FR" sz="2000">
                <a:effectLst/>
                <a:latin typeface="+mj-lt"/>
                <a:ea typeface="Times New Roman" panose="02020603050405020304" pitchFamily="18" charset="0"/>
              </a:rPr>
              <a:t>Hãy sắp xếp theo chiều tăng dần nhiệt độ sôi của các chất sau, giải thích.</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Times New Roman" panose="02020603050405020304" pitchFamily="18" charset="0"/>
              </a:rPr>
              <a:t>(1) C</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8</a:t>
            </a:r>
            <a:r>
              <a:rPr lang="fr-FR" sz="2000">
                <a:effectLst/>
                <a:latin typeface="+mj-lt"/>
                <a:ea typeface="Times New Roman" panose="02020603050405020304" pitchFamily="18" charset="0"/>
              </a:rPr>
              <a:t>, (2) C</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5</a:t>
            </a:r>
            <a:r>
              <a:rPr lang="fr-FR" sz="2000">
                <a:effectLst/>
                <a:latin typeface="+mj-lt"/>
                <a:ea typeface="Times New Roman" panose="02020603050405020304" pitchFamily="18" charset="0"/>
              </a:rPr>
              <a:t>COOH, (3) C</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5</a:t>
            </a:r>
            <a:r>
              <a:rPr lang="fr-FR" sz="2000">
                <a:effectLst/>
                <a:latin typeface="+mj-lt"/>
                <a:ea typeface="Times New Roman" panose="02020603050405020304" pitchFamily="18" charset="0"/>
              </a:rPr>
              <a:t>CHO, (4) C</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7</a:t>
            </a:r>
            <a:r>
              <a:rPr lang="fr-FR" sz="2000">
                <a:effectLst/>
                <a:latin typeface="+mj-lt"/>
                <a:ea typeface="Times New Roman" panose="02020603050405020304" pitchFamily="18" charset="0"/>
              </a:rPr>
              <a:t>OH</a:t>
            </a:r>
            <a:endParaRPr lang="en-US" sz="2000">
              <a:effectLst/>
              <a:latin typeface="+mj-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sp>
        <p:nvSpPr>
          <p:cNvPr id="4" name="TextBox 3">
            <a:extLst>
              <a:ext uri="{FF2B5EF4-FFF2-40B4-BE49-F238E27FC236}">
                <a16:creationId xmlns:a16="http://schemas.microsoft.com/office/drawing/2014/main" id="{5BA4A6D9-B126-CD7C-38C6-DBA21C66C529}"/>
              </a:ext>
            </a:extLst>
          </p:cNvPr>
          <p:cNvSpPr txBox="1"/>
          <p:nvPr/>
        </p:nvSpPr>
        <p:spPr>
          <a:xfrm>
            <a:off x="306029" y="345982"/>
            <a:ext cx="8531942" cy="4196020"/>
          </a:xfrm>
          <a:prstGeom prst="rect">
            <a:avLst/>
          </a:prstGeom>
          <a:noFill/>
        </p:spPr>
        <p:txBody>
          <a:bodyPr wrap="square">
            <a:spAutoFit/>
          </a:bodyPr>
          <a:lstStyle/>
          <a:p>
            <a:pPr marL="0" marR="0" algn="just">
              <a:lnSpc>
                <a:spcPct val="150000"/>
              </a:lnSpc>
              <a:spcBef>
                <a:spcPts val="0"/>
              </a:spcBef>
              <a:spcAft>
                <a:spcPts val="0"/>
              </a:spcAft>
            </a:pPr>
            <a:r>
              <a:rPr lang="fr-FR" sz="1800" b="1">
                <a:effectLst/>
                <a:latin typeface="+mj-lt"/>
                <a:ea typeface="Times New Roman" panose="02020603050405020304" pitchFamily="18" charset="0"/>
              </a:rPr>
              <a:t>Bài 1. </a:t>
            </a:r>
            <a:r>
              <a:rPr lang="fr-FR" sz="1800">
                <a:effectLst/>
                <a:latin typeface="+mj-lt"/>
                <a:ea typeface="Times New Roman" panose="02020603050405020304" pitchFamily="18" charset="0"/>
              </a:rPr>
              <a:t>Công thức cấu tạo của các carboxylic acid đơn chức có công thức phân tử C</a:t>
            </a:r>
            <a:r>
              <a:rPr lang="fr-FR" sz="1800" baseline="-25000">
                <a:effectLst/>
                <a:latin typeface="+mj-lt"/>
                <a:ea typeface="Times New Roman" panose="02020603050405020304" pitchFamily="18" charset="0"/>
              </a:rPr>
              <a:t>4</a:t>
            </a:r>
            <a:r>
              <a:rPr lang="fr-FR" sz="1800">
                <a:effectLst/>
                <a:latin typeface="+mj-lt"/>
                <a:ea typeface="Times New Roman" panose="02020603050405020304" pitchFamily="18" charset="0"/>
              </a:rPr>
              <a:t>H</a:t>
            </a:r>
            <a:r>
              <a:rPr lang="fr-FR" sz="1800" baseline="-25000">
                <a:effectLst/>
                <a:latin typeface="+mj-lt"/>
                <a:ea typeface="Times New Roman" panose="02020603050405020304" pitchFamily="18" charset="0"/>
              </a:rPr>
              <a:t>8</a:t>
            </a:r>
            <a:r>
              <a:rPr lang="fr-FR" sz="1800">
                <a:effectLst/>
                <a:latin typeface="+mj-lt"/>
                <a:ea typeface="Times New Roman" panose="02020603050405020304" pitchFamily="18" charset="0"/>
              </a:rPr>
              <a:t>O</a:t>
            </a:r>
            <a:r>
              <a:rPr lang="fr-FR" sz="1800" baseline="-25000">
                <a:effectLst/>
                <a:latin typeface="+mj-lt"/>
                <a:ea typeface="Times New Roman" panose="02020603050405020304" pitchFamily="18" charset="0"/>
              </a:rPr>
              <a:t>2</a:t>
            </a:r>
            <a:r>
              <a:rPr lang="fr-FR" sz="1800">
                <a:effectLst/>
                <a:latin typeface="+mj-lt"/>
                <a:ea typeface="Times New Roman" panose="02020603050405020304" pitchFamily="18" charset="0"/>
              </a:rPr>
              <a:t> là CH</a:t>
            </a:r>
            <a:r>
              <a:rPr lang="fr-FR" sz="1800" baseline="-25000">
                <a:effectLst/>
                <a:latin typeface="+mj-lt"/>
                <a:ea typeface="Times New Roman" panose="02020603050405020304" pitchFamily="18" charset="0"/>
              </a:rPr>
              <a:t>3</a:t>
            </a:r>
            <a:r>
              <a:rPr lang="fr-FR" sz="1800">
                <a:effectLst/>
                <a:latin typeface="+mj-lt"/>
                <a:ea typeface="Times New Roman" panose="02020603050405020304" pitchFamily="18" charset="0"/>
              </a:rPr>
              <a:t> - CH</a:t>
            </a:r>
            <a:r>
              <a:rPr lang="fr-FR" sz="1800" baseline="-25000">
                <a:effectLst/>
                <a:latin typeface="+mj-lt"/>
                <a:ea typeface="Times New Roman" panose="02020603050405020304" pitchFamily="18" charset="0"/>
              </a:rPr>
              <a:t>2</a:t>
            </a:r>
            <a:r>
              <a:rPr lang="fr-FR" sz="1800">
                <a:effectLst/>
                <a:latin typeface="+mj-lt"/>
                <a:ea typeface="Times New Roman" panose="02020603050405020304" pitchFamily="18" charset="0"/>
              </a:rPr>
              <a:t> – CH</a:t>
            </a:r>
            <a:r>
              <a:rPr lang="fr-FR" sz="1800" baseline="-25000">
                <a:effectLst/>
                <a:latin typeface="+mj-lt"/>
                <a:ea typeface="Times New Roman" panose="02020603050405020304" pitchFamily="18" charset="0"/>
              </a:rPr>
              <a:t>2</a:t>
            </a:r>
            <a:r>
              <a:rPr lang="fr-FR" sz="1800">
                <a:effectLst/>
                <a:latin typeface="+mj-lt"/>
                <a:ea typeface="Times New Roman" panose="02020603050405020304" pitchFamily="18" charset="0"/>
              </a:rPr>
              <a:t> – COOH; (CH</a:t>
            </a:r>
            <a:r>
              <a:rPr lang="fr-FR" sz="1800" baseline="-25000">
                <a:effectLst/>
                <a:latin typeface="+mj-lt"/>
                <a:ea typeface="Times New Roman" panose="02020603050405020304" pitchFamily="18" charset="0"/>
              </a:rPr>
              <a:t>3</a:t>
            </a:r>
            <a:r>
              <a:rPr lang="fr-FR" sz="1800">
                <a:effectLst/>
                <a:latin typeface="+mj-lt"/>
                <a:ea typeface="Times New Roman" panose="02020603050405020304" pitchFamily="18" charset="0"/>
              </a:rPr>
              <a:t>)</a:t>
            </a:r>
            <a:r>
              <a:rPr lang="fr-FR" sz="1800" baseline="-25000">
                <a:effectLst/>
                <a:latin typeface="+mj-lt"/>
                <a:ea typeface="Times New Roman" panose="02020603050405020304" pitchFamily="18" charset="0"/>
              </a:rPr>
              <a:t>2</a:t>
            </a:r>
            <a:r>
              <a:rPr lang="fr-FR" sz="1800">
                <a:effectLst/>
                <a:latin typeface="+mj-lt"/>
                <a:ea typeface="Times New Roman" panose="02020603050405020304" pitchFamily="18" charset="0"/>
              </a:rPr>
              <a:t>CHCOOH</a:t>
            </a:r>
            <a:endParaRPr lang="en-US" sz="1800">
              <a:effectLst/>
              <a:latin typeface="+mj-lt"/>
              <a:ea typeface="Times New Roman" panose="02020603050405020304" pitchFamily="18" charset="0"/>
            </a:endParaRPr>
          </a:p>
          <a:p>
            <a:pPr marL="0" marR="0" algn="just">
              <a:lnSpc>
                <a:spcPct val="150000"/>
              </a:lnSpc>
              <a:spcBef>
                <a:spcPts val="0"/>
              </a:spcBef>
              <a:spcAft>
                <a:spcPts val="0"/>
              </a:spcAft>
            </a:pPr>
            <a:r>
              <a:rPr lang="fr-FR" sz="1800" b="1">
                <a:effectLst/>
                <a:latin typeface="+mj-lt"/>
                <a:ea typeface="Times New Roman" panose="02020603050405020304" pitchFamily="18" charset="0"/>
              </a:rPr>
              <a:t>Bài 2. </a:t>
            </a:r>
            <a:r>
              <a:rPr lang="fr-FR" sz="1800">
                <a:effectLst/>
                <a:latin typeface="+mj-lt"/>
                <a:ea typeface="Times New Roman" panose="02020603050405020304" pitchFamily="18" charset="0"/>
              </a:rPr>
              <a:t>Hợp chất carboxylic acid là: (3), (4).</a:t>
            </a:r>
            <a:endParaRPr lang="en-US" sz="1800">
              <a:effectLst/>
              <a:latin typeface="+mj-lt"/>
              <a:ea typeface="Times New Roman" panose="02020603050405020304" pitchFamily="18" charset="0"/>
            </a:endParaRPr>
          </a:p>
          <a:p>
            <a:pPr marL="0" marR="0" algn="just">
              <a:lnSpc>
                <a:spcPct val="150000"/>
              </a:lnSpc>
              <a:spcBef>
                <a:spcPts val="0"/>
              </a:spcBef>
              <a:spcAft>
                <a:spcPts val="0"/>
              </a:spcAft>
            </a:pPr>
            <a:r>
              <a:rPr lang="fr-FR" sz="1800" b="1">
                <a:effectLst/>
                <a:latin typeface="+mj-lt"/>
                <a:ea typeface="Times New Roman" panose="02020603050405020304" pitchFamily="18" charset="0"/>
              </a:rPr>
              <a:t>Bài 3.</a:t>
            </a:r>
            <a:r>
              <a:rPr lang="fr-FR" sz="1800">
                <a:effectLst/>
                <a:latin typeface="+mj-lt"/>
                <a:ea typeface="Times New Roman" panose="02020603050405020304" pitchFamily="18" charset="0"/>
              </a:rPr>
              <a:t> nhiệt độ sôi (1) &lt; (3) &lt; (4) &lt; (2)</a:t>
            </a:r>
            <a:endParaRPr lang="en-US" sz="1800">
              <a:effectLst/>
              <a:latin typeface="+mj-lt"/>
              <a:ea typeface="Times New Roman" panose="02020603050405020304" pitchFamily="18" charset="0"/>
            </a:endParaRPr>
          </a:p>
          <a:p>
            <a:pPr marL="0" marR="0" algn="just">
              <a:lnSpc>
                <a:spcPct val="150000"/>
              </a:lnSpc>
              <a:spcBef>
                <a:spcPts val="0"/>
              </a:spcBef>
              <a:spcAft>
                <a:spcPts val="0"/>
              </a:spcAft>
            </a:pPr>
            <a:r>
              <a:rPr lang="fr-FR" sz="1800">
                <a:effectLst/>
                <a:latin typeface="+mj-lt"/>
                <a:ea typeface="Times New Roman" panose="02020603050405020304" pitchFamily="18" charset="0"/>
              </a:rPr>
              <a:t>- Aldehyde không có liên kết hydrogen lên có nhiệt độ sôi thấp hơn alcohol, nhưng có nhiệt độ sôi cao hơn alkane</a:t>
            </a:r>
            <a:endParaRPr lang="en-US" sz="1800">
              <a:effectLst/>
              <a:latin typeface="+mj-lt"/>
              <a:ea typeface="Times New Roman" panose="02020603050405020304" pitchFamily="18" charset="0"/>
            </a:endParaRPr>
          </a:p>
          <a:p>
            <a:pPr marL="0" marR="0" algn="just">
              <a:lnSpc>
                <a:spcPct val="150000"/>
              </a:lnSpc>
              <a:spcBef>
                <a:spcPts val="0"/>
              </a:spcBef>
              <a:spcAft>
                <a:spcPts val="0"/>
              </a:spcAft>
            </a:pPr>
            <a:r>
              <a:rPr lang="fr-FR" sz="1800">
                <a:effectLst/>
                <a:latin typeface="+mj-lt"/>
                <a:ea typeface="Times New Roman" panose="02020603050405020304" pitchFamily="18" charset="0"/>
              </a:rPr>
              <a:t>- Alcohol có nhiệt độ sôi cao hơn các hợp chất aldehyde, ketone vì có liên kết hydrogen</a:t>
            </a:r>
            <a:endParaRPr lang="en-US" sz="1800">
              <a:effectLst/>
              <a:latin typeface="+mj-lt"/>
              <a:ea typeface="Times New Roman" panose="02020603050405020304" pitchFamily="18" charset="0"/>
            </a:endParaRPr>
          </a:p>
          <a:p>
            <a:pPr marL="0" marR="0" algn="just">
              <a:lnSpc>
                <a:spcPct val="150000"/>
              </a:lnSpc>
              <a:spcBef>
                <a:spcPts val="0"/>
              </a:spcBef>
              <a:spcAft>
                <a:spcPts val="0"/>
              </a:spcAft>
            </a:pPr>
            <a:r>
              <a:rPr lang="fr-FR" sz="1800">
                <a:effectLst/>
                <a:latin typeface="+mj-lt"/>
                <a:ea typeface="Times New Roman" panose="02020603050405020304" pitchFamily="18" charset="0"/>
              </a:rPr>
              <a:t>- Carboxylic acid có nhiệt độ sôi cao hơn các trường hợp các hợp chất tương tự như alcohol vì có liên kết hydrogen giữa hai phân tử hoặc giữa nhiều phân tử.</a:t>
            </a:r>
            <a:endParaRPr lang="en-US" sz="1800">
              <a:effectLst/>
              <a:latin typeface="+mj-lt"/>
              <a:ea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33"/>
        <p:cNvGrpSpPr/>
        <p:nvPr/>
      </p:nvGrpSpPr>
      <p:grpSpPr>
        <a:xfrm>
          <a:off x="0" y="0"/>
          <a:ext cx="0" cy="0"/>
          <a:chOff x="0" y="0"/>
          <a:chExt cx="0" cy="0"/>
        </a:xfrm>
      </p:grpSpPr>
      <p:sp>
        <p:nvSpPr>
          <p:cNvPr id="4" name="TextBox 3">
            <a:extLst>
              <a:ext uri="{FF2B5EF4-FFF2-40B4-BE49-F238E27FC236}">
                <a16:creationId xmlns:a16="http://schemas.microsoft.com/office/drawing/2014/main" id="{3B63BF49-2B02-94A4-49DD-0A9F008AFDE8}"/>
              </a:ext>
            </a:extLst>
          </p:cNvPr>
          <p:cNvSpPr txBox="1"/>
          <p:nvPr/>
        </p:nvSpPr>
        <p:spPr>
          <a:xfrm>
            <a:off x="3030793" y="0"/>
            <a:ext cx="3082413"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VẬN DỤNG</a:t>
            </a:r>
          </a:p>
        </p:txBody>
      </p:sp>
      <p:pic>
        <p:nvPicPr>
          <p:cNvPr id="7" name="Picture 8">
            <a:extLst>
              <a:ext uri="{FF2B5EF4-FFF2-40B4-BE49-F238E27FC236}">
                <a16:creationId xmlns:a16="http://schemas.microsoft.com/office/drawing/2014/main" id="{BAA5BFCD-DD87-90B1-ED08-4CDB9FA03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109" y="236385"/>
            <a:ext cx="1637071" cy="925690"/>
          </a:xfrm>
          <a:prstGeom prst="rect">
            <a:avLst/>
          </a:prstGeom>
        </p:spPr>
      </p:pic>
      <p:sp>
        <p:nvSpPr>
          <p:cNvPr id="8" name="TextBox 7">
            <a:extLst>
              <a:ext uri="{FF2B5EF4-FFF2-40B4-BE49-F238E27FC236}">
                <a16:creationId xmlns:a16="http://schemas.microsoft.com/office/drawing/2014/main" id="{2BC831A6-FD77-5925-F7F6-6D07531CDD17}"/>
              </a:ext>
            </a:extLst>
          </p:cNvPr>
          <p:cNvSpPr txBox="1"/>
          <p:nvPr/>
        </p:nvSpPr>
        <p:spPr>
          <a:xfrm>
            <a:off x="560437" y="1162075"/>
            <a:ext cx="8023123" cy="3266985"/>
          </a:xfrm>
          <a:prstGeom prst="rect">
            <a:avLst/>
          </a:prstGeom>
          <a:noFill/>
        </p:spPr>
        <p:txBody>
          <a:bodyPr wrap="square">
            <a:spAutoFit/>
          </a:bodyPr>
          <a:lstStyle/>
          <a:p>
            <a:pPr marL="0" marR="0" algn="just">
              <a:lnSpc>
                <a:spcPct val="150000"/>
              </a:lnSpc>
              <a:spcBef>
                <a:spcPts val="0"/>
              </a:spcBef>
              <a:spcAft>
                <a:spcPts val="0"/>
              </a:spcAft>
            </a:pPr>
            <a:r>
              <a:rPr lang="fr-FR" sz="2000" b="1">
                <a:effectLst/>
                <a:latin typeface="+mj-lt"/>
                <a:ea typeface="Times New Roman" panose="02020603050405020304" pitchFamily="18" charset="0"/>
              </a:rPr>
              <a:t>Bài 4. </a:t>
            </a:r>
            <a:r>
              <a:rPr lang="fr-FR" sz="2000">
                <a:effectLst/>
                <a:latin typeface="+mj-lt"/>
                <a:ea typeface="Times New Roman" panose="02020603050405020304" pitchFamily="18" charset="0"/>
              </a:rPr>
              <a:t>Hoàn thành các phương trình hóa học của các phản ứng sau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Times New Roman" panose="02020603050405020304" pitchFamily="18" charset="0"/>
              </a:rPr>
              <a:t>a) (CH</a:t>
            </a:r>
            <a:r>
              <a:rPr lang="fr-FR" sz="2000" baseline="-25000">
                <a:effectLst/>
                <a:latin typeface="+mj-lt"/>
                <a:ea typeface="Times New Roman" panose="02020603050405020304" pitchFamily="18" charset="0"/>
              </a:rPr>
              <a:t>3</a:t>
            </a:r>
            <a:r>
              <a:rPr lang="fr-FR" sz="2000">
                <a:effectLst/>
                <a:latin typeface="+mj-lt"/>
                <a:ea typeface="Times New Roman" panose="02020603050405020304" pitchFamily="18" charset="0"/>
              </a:rPr>
              <a:t>)</a:t>
            </a:r>
            <a:r>
              <a:rPr lang="fr-FR" sz="2000" baseline="-25000">
                <a:effectLst/>
                <a:latin typeface="+mj-lt"/>
                <a:ea typeface="Times New Roman" panose="02020603050405020304" pitchFamily="18" charset="0"/>
              </a:rPr>
              <a:t>2</a:t>
            </a:r>
            <a:r>
              <a:rPr lang="fr-FR" sz="2000">
                <a:effectLst/>
                <a:latin typeface="+mj-lt"/>
                <a:ea typeface="Cardo"/>
              </a:rPr>
              <a:t>CHCOOH + Ca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Cardo"/>
              </a:rPr>
              <a:t>b) HOOC - COOH + NaOH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Times New Roman" panose="02020603050405020304" pitchFamily="18" charset="0"/>
              </a:rPr>
              <a:t>c) HCOOH + Na</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CO</a:t>
            </a:r>
            <a:r>
              <a:rPr lang="fr-FR" sz="2000" baseline="-25000">
                <a:effectLst/>
                <a:latin typeface="+mj-lt"/>
                <a:ea typeface="Times New Roman" panose="02020603050405020304" pitchFamily="18" charset="0"/>
              </a:rPr>
              <a:t>3</a:t>
            </a:r>
            <a:r>
              <a:rPr lang="fr-FR" sz="2000">
                <a:effectLst/>
                <a:latin typeface="+mj-lt"/>
                <a:ea typeface="Cardo"/>
              </a:rPr>
              <a:t>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a:effectLst/>
                <a:latin typeface="+mj-lt"/>
                <a:ea typeface="Times New Roman" panose="02020603050405020304" pitchFamily="18" charset="0"/>
              </a:rPr>
              <a:t>d) C</a:t>
            </a:r>
            <a:r>
              <a:rPr lang="fr-FR" sz="2000" baseline="-25000">
                <a:effectLst/>
                <a:latin typeface="+mj-lt"/>
                <a:ea typeface="Times New Roman" panose="02020603050405020304" pitchFamily="18" charset="0"/>
              </a:rPr>
              <a:t>2</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5</a:t>
            </a:r>
            <a:r>
              <a:rPr lang="fr-FR" sz="2000">
                <a:effectLst/>
                <a:latin typeface="+mj-lt"/>
                <a:ea typeface="Cardo"/>
              </a:rPr>
              <a:t>COOH + CuO →</a:t>
            </a:r>
            <a:endParaRPr lang="en-US" sz="2000">
              <a:effectLst/>
              <a:latin typeface="+mj-lt"/>
              <a:ea typeface="Times New Roman" panose="02020603050405020304" pitchFamily="18" charset="0"/>
            </a:endParaRPr>
          </a:p>
          <a:p>
            <a:pPr marL="0" marR="0" algn="just">
              <a:lnSpc>
                <a:spcPct val="150000"/>
              </a:lnSpc>
              <a:spcBef>
                <a:spcPts val="0"/>
              </a:spcBef>
              <a:spcAft>
                <a:spcPts val="0"/>
              </a:spcAft>
            </a:pPr>
            <a:r>
              <a:rPr lang="fr-FR" sz="2000" b="1">
                <a:effectLst/>
                <a:latin typeface="+mj-lt"/>
                <a:ea typeface="Times New Roman" panose="02020603050405020304" pitchFamily="18" charset="0"/>
              </a:rPr>
              <a:t>Bài 5. </a:t>
            </a:r>
            <a:r>
              <a:rPr lang="fr-FR" sz="2000">
                <a:effectLst/>
                <a:latin typeface="+mj-lt"/>
                <a:ea typeface="Times New Roman" panose="02020603050405020304" pitchFamily="18" charset="0"/>
              </a:rPr>
              <a:t>Trình bày cách phân biệt các dung dịch sau bằng phương pháp hóa học: ethanol, acetaldehyde, acetic acid và acrylic acid</a:t>
            </a:r>
            <a:endParaRPr lang="en-US" sz="2000">
              <a:effectLst/>
              <a:latin typeface="+mj-lt"/>
              <a:ea typeface="Times New Roman" panose="02020603050405020304" pitchFamily="18" charset="0"/>
            </a:endParaRPr>
          </a:p>
        </p:txBody>
      </p:sp>
      <p:sp>
        <p:nvSpPr>
          <p:cNvPr id="9" name="Rectangle 8">
            <a:extLst>
              <a:ext uri="{FF2B5EF4-FFF2-40B4-BE49-F238E27FC236}">
                <a16:creationId xmlns:a16="http://schemas.microsoft.com/office/drawing/2014/main" id="{6502BB63-6161-2FD4-3F8C-0589AB1C1242}"/>
              </a:ext>
            </a:extLst>
          </p:cNvPr>
          <p:cNvSpPr/>
          <p:nvPr/>
        </p:nvSpPr>
        <p:spPr>
          <a:xfrm>
            <a:off x="3930445" y="1659194"/>
            <a:ext cx="3930445" cy="435077"/>
          </a:xfrm>
          <a:prstGeom prst="rect">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chemeClr val="bg2"/>
                </a:solidFill>
                <a:effectLst/>
                <a:latin typeface="+mj-lt"/>
                <a:ea typeface="Cardo"/>
              </a:rPr>
              <a:t>((CH</a:t>
            </a:r>
            <a:r>
              <a:rPr lang="fr-FR" sz="2000" baseline="-25000">
                <a:solidFill>
                  <a:schemeClr val="bg2"/>
                </a:solidFill>
                <a:effectLst/>
                <a:latin typeface="+mj-lt"/>
                <a:ea typeface="Times New Roman" panose="02020603050405020304" pitchFamily="18" charset="0"/>
              </a:rPr>
              <a:t>3</a:t>
            </a:r>
            <a:r>
              <a:rPr lang="fr-FR" sz="2000">
                <a:solidFill>
                  <a:schemeClr val="bg2"/>
                </a:solidFill>
                <a:effectLst/>
                <a:latin typeface="+mj-lt"/>
                <a:ea typeface="Times New Roman" panose="02020603050405020304" pitchFamily="18" charset="0"/>
              </a:rPr>
              <a:t>)</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CHCOO)</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Ca + H</a:t>
            </a:r>
            <a:r>
              <a:rPr lang="fr-FR" sz="2000" baseline="-25000">
                <a:solidFill>
                  <a:schemeClr val="bg2"/>
                </a:solidFill>
                <a:effectLst/>
                <a:latin typeface="+mj-lt"/>
                <a:ea typeface="Times New Roman" panose="02020603050405020304" pitchFamily="18" charset="0"/>
              </a:rPr>
              <a:t>2</a:t>
            </a:r>
            <a:endParaRPr lang="en-US" sz="2000">
              <a:solidFill>
                <a:schemeClr val="bg2"/>
              </a:solidFill>
              <a:effectLst/>
              <a:latin typeface="+mj-lt"/>
              <a:ea typeface="Times New Roman" panose="02020603050405020304" pitchFamily="18" charset="0"/>
            </a:endParaRPr>
          </a:p>
        </p:txBody>
      </p:sp>
      <p:sp>
        <p:nvSpPr>
          <p:cNvPr id="11" name="Rectangle 10">
            <a:extLst>
              <a:ext uri="{FF2B5EF4-FFF2-40B4-BE49-F238E27FC236}">
                <a16:creationId xmlns:a16="http://schemas.microsoft.com/office/drawing/2014/main" id="{D4CC38A8-F6A8-E291-C407-3883C52DF398}"/>
              </a:ext>
            </a:extLst>
          </p:cNvPr>
          <p:cNvSpPr/>
          <p:nvPr/>
        </p:nvSpPr>
        <p:spPr>
          <a:xfrm>
            <a:off x="4082845" y="2183352"/>
            <a:ext cx="3930445" cy="435077"/>
          </a:xfrm>
          <a:prstGeom prst="rect">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chemeClr val="bg2"/>
                </a:solidFill>
                <a:effectLst/>
                <a:latin typeface="+mj-lt"/>
                <a:ea typeface="Cardo"/>
              </a:rPr>
              <a:t>NaOOC - COONa + 2H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O</a:t>
            </a:r>
            <a:endParaRPr lang="en-US" sz="2000">
              <a:solidFill>
                <a:schemeClr val="bg2"/>
              </a:solidFill>
              <a:effectLst/>
              <a:latin typeface="+mj-lt"/>
              <a:ea typeface="Times New Roman" panose="02020603050405020304" pitchFamily="18" charset="0"/>
            </a:endParaRPr>
          </a:p>
        </p:txBody>
      </p:sp>
      <p:sp>
        <p:nvSpPr>
          <p:cNvPr id="13" name="Rectangle 12">
            <a:extLst>
              <a:ext uri="{FF2B5EF4-FFF2-40B4-BE49-F238E27FC236}">
                <a16:creationId xmlns:a16="http://schemas.microsoft.com/office/drawing/2014/main" id="{02EF6465-86F9-83F6-6861-47E945FAA6D6}"/>
              </a:ext>
            </a:extLst>
          </p:cNvPr>
          <p:cNvSpPr/>
          <p:nvPr/>
        </p:nvSpPr>
        <p:spPr>
          <a:xfrm>
            <a:off x="3586315" y="2688490"/>
            <a:ext cx="3930445" cy="435077"/>
          </a:xfrm>
          <a:prstGeom prst="rect">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chemeClr val="bg2"/>
                </a:solidFill>
                <a:effectLst/>
                <a:latin typeface="+mj-lt"/>
                <a:ea typeface="Cardo"/>
              </a:rPr>
              <a:t>2HCOONa + CO</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 + 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O</a:t>
            </a:r>
            <a:endParaRPr lang="en-US" sz="2000">
              <a:solidFill>
                <a:schemeClr val="bg2"/>
              </a:solidFill>
              <a:effectLst/>
              <a:latin typeface="+mj-lt"/>
              <a:ea typeface="Times New Roman" panose="02020603050405020304" pitchFamily="18" charset="0"/>
            </a:endParaRPr>
          </a:p>
        </p:txBody>
      </p:sp>
      <p:sp>
        <p:nvSpPr>
          <p:cNvPr id="15" name="Rectangle 14">
            <a:extLst>
              <a:ext uri="{FF2B5EF4-FFF2-40B4-BE49-F238E27FC236}">
                <a16:creationId xmlns:a16="http://schemas.microsoft.com/office/drawing/2014/main" id="{366CAAB6-DAD2-2AAF-F2CD-C0ED469E1214}"/>
              </a:ext>
            </a:extLst>
          </p:cNvPr>
          <p:cNvSpPr/>
          <p:nvPr/>
        </p:nvSpPr>
        <p:spPr>
          <a:xfrm>
            <a:off x="3812457" y="3193629"/>
            <a:ext cx="3930445" cy="435077"/>
          </a:xfrm>
          <a:prstGeom prst="rect">
            <a:avLst/>
          </a:prstGeom>
          <a:solidFill>
            <a:schemeClr val="tx2">
              <a:lumMod val="20000"/>
              <a:lumOff val="8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solidFill>
                  <a:schemeClr val="bg2"/>
                </a:solidFill>
                <a:effectLst/>
                <a:latin typeface="+mj-lt"/>
                <a:ea typeface="Cardo"/>
              </a:rPr>
              <a:t>(C</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H</a:t>
            </a:r>
            <a:r>
              <a:rPr lang="fr-FR" sz="2000" baseline="-25000">
                <a:solidFill>
                  <a:schemeClr val="bg2"/>
                </a:solidFill>
                <a:effectLst/>
                <a:latin typeface="+mj-lt"/>
                <a:ea typeface="Times New Roman" panose="02020603050405020304" pitchFamily="18" charset="0"/>
              </a:rPr>
              <a:t>5</a:t>
            </a:r>
            <a:r>
              <a:rPr lang="fr-FR" sz="2000">
                <a:solidFill>
                  <a:schemeClr val="bg2"/>
                </a:solidFill>
                <a:effectLst/>
                <a:latin typeface="+mj-lt"/>
                <a:ea typeface="Times New Roman" panose="02020603050405020304" pitchFamily="18" charset="0"/>
              </a:rPr>
              <a:t>COO)</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Cu + H</a:t>
            </a:r>
            <a:r>
              <a:rPr lang="fr-FR" sz="2000" baseline="-25000">
                <a:solidFill>
                  <a:schemeClr val="bg2"/>
                </a:solidFill>
                <a:effectLst/>
                <a:latin typeface="+mj-lt"/>
                <a:ea typeface="Times New Roman" panose="02020603050405020304" pitchFamily="18" charset="0"/>
              </a:rPr>
              <a:t>2</a:t>
            </a:r>
            <a:r>
              <a:rPr lang="fr-FR" sz="2000">
                <a:solidFill>
                  <a:schemeClr val="bg2"/>
                </a:solidFill>
                <a:effectLst/>
                <a:latin typeface="+mj-lt"/>
                <a:ea typeface="Times New Roman" panose="02020603050405020304" pitchFamily="18" charset="0"/>
              </a:rPr>
              <a:t>O</a:t>
            </a:r>
            <a:endParaRPr lang="en-US" sz="2000">
              <a:solidFill>
                <a:schemeClr val="bg2"/>
              </a:solidFill>
              <a:effectLst/>
              <a:latin typeface="+mj-lt"/>
              <a:ea typeface="Times New Roman" panose="02020603050405020304" pitchFamily="18" charset="0"/>
            </a:endParaRPr>
          </a:p>
        </p:txBody>
      </p:sp>
    </p:spTree>
    <p:extLst>
      <p:ext uri="{BB962C8B-B14F-4D97-AF65-F5344CB8AC3E}">
        <p14:creationId xmlns:p14="http://schemas.microsoft.com/office/powerpoint/2010/main" val="10065393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1"/>
        <p:cNvGrpSpPr/>
        <p:nvPr/>
      </p:nvGrpSpPr>
      <p:grpSpPr>
        <a:xfrm>
          <a:off x="0" y="0"/>
          <a:ext cx="0" cy="0"/>
          <a:chOff x="0" y="0"/>
          <a:chExt cx="0" cy="0"/>
        </a:xfrm>
      </p:grpSpPr>
      <p:grpSp>
        <p:nvGrpSpPr>
          <p:cNvPr id="3692" name="Google Shape;3692;p66"/>
          <p:cNvGrpSpPr/>
          <p:nvPr/>
        </p:nvGrpSpPr>
        <p:grpSpPr>
          <a:xfrm>
            <a:off x="4911465" y="1747295"/>
            <a:ext cx="1308290" cy="935418"/>
            <a:chOff x="6618338" y="2032518"/>
            <a:chExt cx="753971" cy="539053"/>
          </a:xfrm>
        </p:grpSpPr>
        <p:sp>
          <p:nvSpPr>
            <p:cNvPr id="3693" name="Google Shape;3693;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66"/>
          <p:cNvGrpSpPr/>
          <p:nvPr/>
        </p:nvGrpSpPr>
        <p:grpSpPr>
          <a:xfrm>
            <a:off x="6851080" y="1747295"/>
            <a:ext cx="1308290" cy="935418"/>
            <a:chOff x="6618338" y="2032518"/>
            <a:chExt cx="753971" cy="539053"/>
          </a:xfrm>
        </p:grpSpPr>
        <p:sp>
          <p:nvSpPr>
            <p:cNvPr id="3701" name="Google Shape;3701;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66"/>
          <p:cNvGrpSpPr/>
          <p:nvPr/>
        </p:nvGrpSpPr>
        <p:grpSpPr>
          <a:xfrm>
            <a:off x="1027673" y="1747295"/>
            <a:ext cx="1308290" cy="935418"/>
            <a:chOff x="6618338" y="2032518"/>
            <a:chExt cx="753971" cy="539053"/>
          </a:xfrm>
        </p:grpSpPr>
        <p:sp>
          <p:nvSpPr>
            <p:cNvPr id="3709" name="Google Shape;3709;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6" name="Google Shape;3716;p66"/>
          <p:cNvGrpSpPr/>
          <p:nvPr/>
        </p:nvGrpSpPr>
        <p:grpSpPr>
          <a:xfrm>
            <a:off x="2967071" y="1747295"/>
            <a:ext cx="1308290" cy="935418"/>
            <a:chOff x="6618338" y="2032518"/>
            <a:chExt cx="753971" cy="539053"/>
          </a:xfrm>
        </p:grpSpPr>
        <p:sp>
          <p:nvSpPr>
            <p:cNvPr id="3717" name="Google Shape;3717;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24;p66"/>
          <p:cNvSpPr txBox="1">
            <a:spLocks noGrp="1"/>
          </p:cNvSpPr>
          <p:nvPr>
            <p:ph type="title"/>
          </p:nvPr>
        </p:nvSpPr>
        <p:spPr>
          <a:xfrm>
            <a:off x="664971" y="21209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accent1"/>
                </a:solidFill>
                <a:latin typeface="+mj-lt"/>
              </a:rPr>
              <a:t>HƯỚNG DẪN VỀ NHÀ</a:t>
            </a:r>
            <a:endParaRPr sz="3000" b="1">
              <a:solidFill>
                <a:schemeClr val="accent1"/>
              </a:solidFill>
              <a:latin typeface="+mj-lt"/>
            </a:endParaRPr>
          </a:p>
        </p:txBody>
      </p:sp>
      <p:cxnSp>
        <p:nvCxnSpPr>
          <p:cNvPr id="3733" name="Google Shape;3733;p66"/>
          <p:cNvCxnSpPr>
            <a:stCxn id="3734" idx="3"/>
            <a:endCxn id="3735" idx="1"/>
          </p:cNvCxnSpPr>
          <p:nvPr/>
        </p:nvCxnSpPr>
        <p:spPr>
          <a:xfrm>
            <a:off x="2054800" y="2215956"/>
            <a:ext cx="1160700" cy="0"/>
          </a:xfrm>
          <a:prstGeom prst="straightConnector1">
            <a:avLst/>
          </a:prstGeom>
          <a:noFill/>
          <a:ln w="9525" cap="flat" cmpd="sng">
            <a:solidFill>
              <a:schemeClr val="dk2"/>
            </a:solidFill>
            <a:prstDash val="solid"/>
            <a:round/>
            <a:headEnd type="none" w="med" len="med"/>
            <a:tailEnd type="none" w="med" len="med"/>
          </a:ln>
        </p:spPr>
      </p:cxnSp>
      <p:cxnSp>
        <p:nvCxnSpPr>
          <p:cNvPr id="3736" name="Google Shape;3736;p66"/>
          <p:cNvCxnSpPr>
            <a:stCxn id="3735" idx="3"/>
            <a:endCxn id="3737" idx="1"/>
          </p:cNvCxnSpPr>
          <p:nvPr/>
        </p:nvCxnSpPr>
        <p:spPr>
          <a:xfrm>
            <a:off x="3996363" y="2215956"/>
            <a:ext cx="1162200" cy="0"/>
          </a:xfrm>
          <a:prstGeom prst="straightConnector1">
            <a:avLst/>
          </a:prstGeom>
          <a:noFill/>
          <a:ln w="9525" cap="flat" cmpd="sng">
            <a:solidFill>
              <a:schemeClr val="dk2"/>
            </a:solidFill>
            <a:prstDash val="solid"/>
            <a:round/>
            <a:headEnd type="none" w="med" len="med"/>
            <a:tailEnd type="none" w="med" len="med"/>
          </a:ln>
        </p:spPr>
      </p:cxnSp>
      <p:cxnSp>
        <p:nvCxnSpPr>
          <p:cNvPr id="3738" name="Google Shape;3738;p66"/>
          <p:cNvCxnSpPr>
            <a:stCxn id="3737" idx="3"/>
            <a:endCxn id="3739" idx="1"/>
          </p:cNvCxnSpPr>
          <p:nvPr/>
        </p:nvCxnSpPr>
        <p:spPr>
          <a:xfrm>
            <a:off x="5939463" y="2215956"/>
            <a:ext cx="1155600" cy="0"/>
          </a:xfrm>
          <a:prstGeom prst="straightConnector1">
            <a:avLst/>
          </a:prstGeom>
          <a:noFill/>
          <a:ln w="9525" cap="flat" cmpd="sng">
            <a:solidFill>
              <a:schemeClr val="dk2"/>
            </a:solidFill>
            <a:prstDash val="solid"/>
            <a:round/>
            <a:headEnd type="none" w="med" len="med"/>
            <a:tailEnd type="none" w="med" len="med"/>
          </a:ln>
        </p:spPr>
      </p:cxnSp>
      <p:cxnSp>
        <p:nvCxnSpPr>
          <p:cNvPr id="3740" name="Google Shape;3740;p66"/>
          <p:cNvCxnSpPr>
            <a:cxnSpLocks/>
            <a:stCxn id="3734" idx="2"/>
          </p:cNvCxnSpPr>
          <p:nvPr/>
        </p:nvCxnSpPr>
        <p:spPr>
          <a:xfrm>
            <a:off x="1664350" y="2628306"/>
            <a:ext cx="0" cy="457200"/>
          </a:xfrm>
          <a:prstGeom prst="straightConnector1">
            <a:avLst/>
          </a:prstGeom>
          <a:noFill/>
          <a:ln w="9525" cap="flat" cmpd="sng">
            <a:solidFill>
              <a:schemeClr val="dk2"/>
            </a:solidFill>
            <a:prstDash val="solid"/>
            <a:round/>
            <a:headEnd type="none" w="med" len="med"/>
            <a:tailEnd type="none" w="med" len="med"/>
          </a:ln>
        </p:spPr>
      </p:cxnSp>
      <p:cxnSp>
        <p:nvCxnSpPr>
          <p:cNvPr id="3741" name="Google Shape;3741;p66"/>
          <p:cNvCxnSpPr>
            <a:cxnSpLocks/>
            <a:stCxn id="3735" idx="2"/>
          </p:cNvCxnSpPr>
          <p:nvPr/>
        </p:nvCxnSpPr>
        <p:spPr>
          <a:xfrm>
            <a:off x="3605913" y="2628306"/>
            <a:ext cx="0" cy="457200"/>
          </a:xfrm>
          <a:prstGeom prst="straightConnector1">
            <a:avLst/>
          </a:prstGeom>
          <a:noFill/>
          <a:ln w="9525" cap="flat" cmpd="sng">
            <a:solidFill>
              <a:schemeClr val="dk2"/>
            </a:solidFill>
            <a:prstDash val="solid"/>
            <a:round/>
            <a:headEnd type="none" w="med" len="med"/>
            <a:tailEnd type="none" w="med" len="med"/>
          </a:ln>
        </p:spPr>
      </p:cxnSp>
      <p:cxnSp>
        <p:nvCxnSpPr>
          <p:cNvPr id="3742" name="Google Shape;3742;p66"/>
          <p:cNvCxnSpPr>
            <a:cxnSpLocks/>
            <a:stCxn id="3737" idx="2"/>
          </p:cNvCxnSpPr>
          <p:nvPr/>
        </p:nvCxnSpPr>
        <p:spPr>
          <a:xfrm>
            <a:off x="5549013" y="2628306"/>
            <a:ext cx="0" cy="457200"/>
          </a:xfrm>
          <a:prstGeom prst="straightConnector1">
            <a:avLst/>
          </a:prstGeom>
          <a:noFill/>
          <a:ln w="9525" cap="flat" cmpd="sng">
            <a:solidFill>
              <a:schemeClr val="dk1"/>
            </a:solidFill>
            <a:prstDash val="solid"/>
            <a:round/>
            <a:headEnd type="none" w="med" len="med"/>
            <a:tailEnd type="none" w="med" len="med"/>
          </a:ln>
        </p:spPr>
      </p:cxnSp>
      <p:cxnSp>
        <p:nvCxnSpPr>
          <p:cNvPr id="3743" name="Google Shape;3743;p66"/>
          <p:cNvCxnSpPr>
            <a:cxnSpLocks/>
            <a:stCxn id="3739" idx="2"/>
          </p:cNvCxnSpPr>
          <p:nvPr/>
        </p:nvCxnSpPr>
        <p:spPr>
          <a:xfrm>
            <a:off x="7485613" y="2628306"/>
            <a:ext cx="0" cy="457200"/>
          </a:xfrm>
          <a:prstGeom prst="straightConnector1">
            <a:avLst/>
          </a:prstGeom>
          <a:noFill/>
          <a:ln w="9525" cap="flat" cmpd="sng">
            <a:solidFill>
              <a:schemeClr val="dk1"/>
            </a:solidFill>
            <a:prstDash val="solid"/>
            <a:round/>
            <a:headEnd type="none" w="med" len="med"/>
            <a:tailEnd type="none" w="med" len="med"/>
          </a:ln>
        </p:spPr>
      </p:cxnSp>
      <p:grpSp>
        <p:nvGrpSpPr>
          <p:cNvPr id="3744" name="Google Shape;3744;p66"/>
          <p:cNvGrpSpPr/>
          <p:nvPr/>
        </p:nvGrpSpPr>
        <p:grpSpPr>
          <a:xfrm>
            <a:off x="563563" y="407193"/>
            <a:ext cx="753971" cy="649980"/>
            <a:chOff x="6618338" y="2032518"/>
            <a:chExt cx="753971" cy="649980"/>
          </a:xfrm>
        </p:grpSpPr>
        <p:sp>
          <p:nvSpPr>
            <p:cNvPr id="3745" name="Google Shape;3745;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6"/>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4" name="Google Shape;3734;p66"/>
          <p:cNvSpPr txBox="1"/>
          <p:nvPr/>
        </p:nvSpPr>
        <p:spPr>
          <a:xfrm>
            <a:off x="1273900"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accent1"/>
                </a:solidFill>
                <a:latin typeface="+mj-lt"/>
                <a:ea typeface="Passion One"/>
                <a:cs typeface="Passion One"/>
                <a:sym typeface="Passion One"/>
              </a:rPr>
              <a:t>1</a:t>
            </a:r>
            <a:endParaRPr sz="3000" b="1">
              <a:solidFill>
                <a:schemeClr val="accent1"/>
              </a:solidFill>
              <a:latin typeface="+mj-lt"/>
              <a:ea typeface="Passion One"/>
              <a:cs typeface="Passion One"/>
              <a:sym typeface="Passion One"/>
            </a:endParaRPr>
          </a:p>
        </p:txBody>
      </p:sp>
      <p:sp>
        <p:nvSpPr>
          <p:cNvPr id="3735" name="Google Shape;3735;p66"/>
          <p:cNvSpPr txBox="1"/>
          <p:nvPr/>
        </p:nvSpPr>
        <p:spPr>
          <a:xfrm>
            <a:off x="32154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2</a:t>
            </a:r>
            <a:endParaRPr sz="3000" b="1">
              <a:solidFill>
                <a:schemeClr val="accent1"/>
              </a:solidFill>
              <a:latin typeface="+mj-lt"/>
              <a:ea typeface="Passion One"/>
              <a:cs typeface="Passion One"/>
              <a:sym typeface="Passion One"/>
            </a:endParaRPr>
          </a:p>
        </p:txBody>
      </p:sp>
      <p:sp>
        <p:nvSpPr>
          <p:cNvPr id="3737" name="Google Shape;3737;p66"/>
          <p:cNvSpPr txBox="1"/>
          <p:nvPr/>
        </p:nvSpPr>
        <p:spPr>
          <a:xfrm>
            <a:off x="51585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3</a:t>
            </a:r>
            <a:endParaRPr sz="3000" b="1">
              <a:solidFill>
                <a:schemeClr val="accent1"/>
              </a:solidFill>
              <a:latin typeface="+mj-lt"/>
              <a:ea typeface="Passion One"/>
              <a:cs typeface="Passion One"/>
              <a:sym typeface="Passion One"/>
            </a:endParaRPr>
          </a:p>
        </p:txBody>
      </p:sp>
      <p:sp>
        <p:nvSpPr>
          <p:cNvPr id="3739" name="Google Shape;3739;p66"/>
          <p:cNvSpPr txBox="1"/>
          <p:nvPr/>
        </p:nvSpPr>
        <p:spPr>
          <a:xfrm>
            <a:off x="70951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4</a:t>
            </a:r>
            <a:endParaRPr sz="3000" b="1">
              <a:solidFill>
                <a:schemeClr val="accent1"/>
              </a:solidFill>
              <a:latin typeface="+mj-lt"/>
              <a:ea typeface="Passion One"/>
              <a:cs typeface="Passion One"/>
              <a:sym typeface="Passion One"/>
            </a:endParaRPr>
          </a:p>
        </p:txBody>
      </p:sp>
      <p:grpSp>
        <p:nvGrpSpPr>
          <p:cNvPr id="3753" name="Google Shape;3753;p66"/>
          <p:cNvGrpSpPr/>
          <p:nvPr/>
        </p:nvGrpSpPr>
        <p:grpSpPr>
          <a:xfrm>
            <a:off x="8391900" y="3922188"/>
            <a:ext cx="529675" cy="454425"/>
            <a:chOff x="7265750" y="2685425"/>
            <a:chExt cx="529675" cy="454425"/>
          </a:xfrm>
        </p:grpSpPr>
        <p:sp>
          <p:nvSpPr>
            <p:cNvPr id="3754" name="Google Shape;3754;p66"/>
            <p:cNvSpPr/>
            <p:nvPr/>
          </p:nvSpPr>
          <p:spPr>
            <a:xfrm>
              <a:off x="7309075" y="2754025"/>
              <a:ext cx="424400" cy="310675"/>
            </a:xfrm>
            <a:custGeom>
              <a:avLst/>
              <a:gdLst/>
              <a:ahLst/>
              <a:cxnLst/>
              <a:rect l="l" t="t" r="r" b="b"/>
              <a:pathLst>
                <a:path w="16976" h="12427" extrusionOk="0">
                  <a:moveTo>
                    <a:pt x="4849" y="0"/>
                  </a:moveTo>
                  <a:cubicBezTo>
                    <a:pt x="4748" y="0"/>
                    <a:pt x="4641" y="8"/>
                    <a:pt x="4529" y="22"/>
                  </a:cubicBezTo>
                  <a:cubicBezTo>
                    <a:pt x="669" y="569"/>
                    <a:pt x="0" y="5676"/>
                    <a:pt x="4043" y="8260"/>
                  </a:cubicBezTo>
                  <a:cubicBezTo>
                    <a:pt x="8055" y="10843"/>
                    <a:pt x="8906" y="11694"/>
                    <a:pt x="10882" y="12333"/>
                  </a:cubicBezTo>
                  <a:cubicBezTo>
                    <a:pt x="11090" y="12397"/>
                    <a:pt x="11324" y="12426"/>
                    <a:pt x="11575" y="12426"/>
                  </a:cubicBezTo>
                  <a:cubicBezTo>
                    <a:pt x="13699" y="12426"/>
                    <a:pt x="16975" y="10291"/>
                    <a:pt x="15289" y="8959"/>
                  </a:cubicBezTo>
                  <a:cubicBezTo>
                    <a:pt x="13374" y="7469"/>
                    <a:pt x="9970" y="7956"/>
                    <a:pt x="8359" y="5342"/>
                  </a:cubicBezTo>
                  <a:cubicBezTo>
                    <a:pt x="6884" y="2767"/>
                    <a:pt x="6840" y="0"/>
                    <a:pt x="4849"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6"/>
            <p:cNvSpPr/>
            <p:nvPr/>
          </p:nvSpPr>
          <p:spPr>
            <a:xfrm>
              <a:off x="7370750" y="2819975"/>
              <a:ext cx="99050" cy="97850"/>
            </a:xfrm>
            <a:custGeom>
              <a:avLst/>
              <a:gdLst/>
              <a:ahLst/>
              <a:cxnLst/>
              <a:rect l="l" t="t" r="r" b="b"/>
              <a:pathLst>
                <a:path w="3962" h="3914" extrusionOk="0">
                  <a:moveTo>
                    <a:pt x="1596" y="0"/>
                  </a:moveTo>
                  <a:cubicBezTo>
                    <a:pt x="1529" y="0"/>
                    <a:pt x="1462" y="10"/>
                    <a:pt x="1394" y="29"/>
                  </a:cubicBezTo>
                  <a:cubicBezTo>
                    <a:pt x="1" y="406"/>
                    <a:pt x="658" y="3913"/>
                    <a:pt x="2228" y="3913"/>
                  </a:cubicBezTo>
                  <a:cubicBezTo>
                    <a:pt x="2302" y="3913"/>
                    <a:pt x="2379" y="3906"/>
                    <a:pt x="2457" y="3889"/>
                  </a:cubicBezTo>
                  <a:cubicBezTo>
                    <a:pt x="3961" y="3513"/>
                    <a:pt x="2906" y="0"/>
                    <a:pt x="1596" y="0"/>
                  </a:cubicBezTo>
                  <a:close/>
                </a:path>
              </a:pathLst>
            </a:custGeom>
            <a:solidFill>
              <a:srgbClr val="E55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6"/>
            <p:cNvSpPr/>
            <p:nvPr/>
          </p:nvSpPr>
          <p:spPr>
            <a:xfrm>
              <a:off x="7586150" y="2997575"/>
              <a:ext cx="45900" cy="36650"/>
            </a:xfrm>
            <a:custGeom>
              <a:avLst/>
              <a:gdLst/>
              <a:ahLst/>
              <a:cxnLst/>
              <a:rect l="l" t="t" r="r" b="b"/>
              <a:pathLst>
                <a:path w="1836" h="1466" extrusionOk="0">
                  <a:moveTo>
                    <a:pt x="797" y="0"/>
                  </a:moveTo>
                  <a:cubicBezTo>
                    <a:pt x="0" y="0"/>
                    <a:pt x="253" y="1466"/>
                    <a:pt x="984" y="1466"/>
                  </a:cubicBezTo>
                  <a:cubicBezTo>
                    <a:pt x="1775" y="1466"/>
                    <a:pt x="1836" y="98"/>
                    <a:pt x="893" y="7"/>
                  </a:cubicBezTo>
                  <a:cubicBezTo>
                    <a:pt x="860" y="2"/>
                    <a:pt x="827" y="0"/>
                    <a:pt x="797" y="0"/>
                  </a:cubicBezTo>
                  <a:close/>
                </a:path>
              </a:pathLst>
            </a:custGeom>
            <a:solidFill>
              <a:srgbClr val="E55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6"/>
            <p:cNvSpPr/>
            <p:nvPr/>
          </p:nvSpPr>
          <p:spPr>
            <a:xfrm>
              <a:off x="7285525" y="2692250"/>
              <a:ext cx="462025" cy="444575"/>
            </a:xfrm>
            <a:custGeom>
              <a:avLst/>
              <a:gdLst/>
              <a:ahLst/>
              <a:cxnLst/>
              <a:rect l="l" t="t" r="r" b="b"/>
              <a:pathLst>
                <a:path w="18481" h="17783" fill="none" extrusionOk="0">
                  <a:moveTo>
                    <a:pt x="8632" y="15381"/>
                  </a:moveTo>
                  <a:cubicBezTo>
                    <a:pt x="1459" y="11642"/>
                    <a:pt x="0" y="7691"/>
                    <a:pt x="1246" y="4651"/>
                  </a:cubicBezTo>
                  <a:cubicBezTo>
                    <a:pt x="2553" y="1612"/>
                    <a:pt x="6049" y="1"/>
                    <a:pt x="7994" y="2159"/>
                  </a:cubicBezTo>
                  <a:cubicBezTo>
                    <a:pt x="9909" y="4317"/>
                    <a:pt x="9514" y="7357"/>
                    <a:pt x="12402" y="8025"/>
                  </a:cubicBezTo>
                  <a:cubicBezTo>
                    <a:pt x="15289" y="8724"/>
                    <a:pt x="17812" y="9059"/>
                    <a:pt x="18116" y="12250"/>
                  </a:cubicBezTo>
                  <a:cubicBezTo>
                    <a:pt x="18481" y="15442"/>
                    <a:pt x="13253" y="17782"/>
                    <a:pt x="8632" y="15381"/>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6"/>
            <p:cNvSpPr/>
            <p:nvPr/>
          </p:nvSpPr>
          <p:spPr>
            <a:xfrm>
              <a:off x="7326550" y="2977225"/>
              <a:ext cx="34975" cy="26625"/>
            </a:xfrm>
            <a:custGeom>
              <a:avLst/>
              <a:gdLst/>
              <a:ahLst/>
              <a:cxnLst/>
              <a:rect l="l" t="t" r="r" b="b"/>
              <a:pathLst>
                <a:path w="1399" h="1065" fill="none" extrusionOk="0">
                  <a:moveTo>
                    <a:pt x="0" y="1064"/>
                  </a:moveTo>
                  <a:lnTo>
                    <a:pt x="1399"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6"/>
            <p:cNvSpPr/>
            <p:nvPr/>
          </p:nvSpPr>
          <p:spPr>
            <a:xfrm>
              <a:off x="7410150" y="3038000"/>
              <a:ext cx="24325" cy="36500"/>
            </a:xfrm>
            <a:custGeom>
              <a:avLst/>
              <a:gdLst/>
              <a:ahLst/>
              <a:cxnLst/>
              <a:rect l="l" t="t" r="r" b="b"/>
              <a:pathLst>
                <a:path w="973" h="1460" fill="none" extrusionOk="0">
                  <a:moveTo>
                    <a:pt x="0" y="1460"/>
                  </a:moveTo>
                  <a:lnTo>
                    <a:pt x="97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6"/>
            <p:cNvSpPr/>
            <p:nvPr/>
          </p:nvSpPr>
          <p:spPr>
            <a:xfrm>
              <a:off x="7518050" y="3088175"/>
              <a:ext cx="10650" cy="26600"/>
            </a:xfrm>
            <a:custGeom>
              <a:avLst/>
              <a:gdLst/>
              <a:ahLst/>
              <a:cxnLst/>
              <a:rect l="l" t="t" r="r" b="b"/>
              <a:pathLst>
                <a:path w="426" h="1064" fill="none" extrusionOk="0">
                  <a:moveTo>
                    <a:pt x="0" y="1064"/>
                  </a:moveTo>
                  <a:lnTo>
                    <a:pt x="42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6"/>
            <p:cNvSpPr/>
            <p:nvPr/>
          </p:nvSpPr>
          <p:spPr>
            <a:xfrm>
              <a:off x="7631275" y="3098800"/>
              <a:ext cx="15975" cy="41050"/>
            </a:xfrm>
            <a:custGeom>
              <a:avLst/>
              <a:gdLst/>
              <a:ahLst/>
              <a:cxnLst/>
              <a:rect l="l" t="t" r="r" b="b"/>
              <a:pathLst>
                <a:path w="639" h="1642" fill="none" extrusionOk="0">
                  <a:moveTo>
                    <a:pt x="638" y="1642"/>
                  </a:move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66"/>
            <p:cNvSpPr/>
            <p:nvPr/>
          </p:nvSpPr>
          <p:spPr>
            <a:xfrm>
              <a:off x="7713325" y="3062325"/>
              <a:ext cx="19800" cy="39550"/>
            </a:xfrm>
            <a:custGeom>
              <a:avLst/>
              <a:gdLst/>
              <a:ahLst/>
              <a:cxnLst/>
              <a:rect l="l" t="t" r="r" b="b"/>
              <a:pathLst>
                <a:path w="792" h="1582" fill="none" extrusionOk="0">
                  <a:moveTo>
                    <a:pt x="791" y="1581"/>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66"/>
            <p:cNvSpPr/>
            <p:nvPr/>
          </p:nvSpPr>
          <p:spPr>
            <a:xfrm>
              <a:off x="7739175" y="2996975"/>
              <a:ext cx="56250" cy="1550"/>
            </a:xfrm>
            <a:custGeom>
              <a:avLst/>
              <a:gdLst/>
              <a:ahLst/>
              <a:cxnLst/>
              <a:rect l="l" t="t" r="r" b="b"/>
              <a:pathLst>
                <a:path w="2250" h="62" fill="none" extrusionOk="0">
                  <a:moveTo>
                    <a:pt x="0" y="61"/>
                  </a:moveTo>
                  <a:lnTo>
                    <a:pt x="225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6"/>
            <p:cNvSpPr/>
            <p:nvPr/>
          </p:nvSpPr>
          <p:spPr>
            <a:xfrm>
              <a:off x="7676850" y="2872350"/>
              <a:ext cx="28900" cy="43350"/>
            </a:xfrm>
            <a:custGeom>
              <a:avLst/>
              <a:gdLst/>
              <a:ahLst/>
              <a:cxnLst/>
              <a:rect l="l" t="t" r="r" b="b"/>
              <a:pathLst>
                <a:path w="1156" h="1734" fill="none" extrusionOk="0">
                  <a:moveTo>
                    <a:pt x="1" y="1733"/>
                  </a:moveTo>
                  <a:lnTo>
                    <a:pt x="1156"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66"/>
            <p:cNvSpPr/>
            <p:nvPr/>
          </p:nvSpPr>
          <p:spPr>
            <a:xfrm>
              <a:off x="7571225" y="2846525"/>
              <a:ext cx="20550" cy="37250"/>
            </a:xfrm>
            <a:custGeom>
              <a:avLst/>
              <a:gdLst/>
              <a:ahLst/>
              <a:cxnLst/>
              <a:rect l="l" t="t" r="r" b="b"/>
              <a:pathLst>
                <a:path w="822" h="1490" fill="none" extrusionOk="0">
                  <a:moveTo>
                    <a:pt x="1" y="1490"/>
                  </a:moveTo>
                  <a:lnTo>
                    <a:pt x="82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6"/>
            <p:cNvSpPr/>
            <p:nvPr/>
          </p:nvSpPr>
          <p:spPr>
            <a:xfrm>
              <a:off x="7518050" y="2780400"/>
              <a:ext cx="41050" cy="19800"/>
            </a:xfrm>
            <a:custGeom>
              <a:avLst/>
              <a:gdLst/>
              <a:ahLst/>
              <a:cxnLst/>
              <a:rect l="l" t="t" r="r" b="b"/>
              <a:pathLst>
                <a:path w="1642" h="792" fill="none" extrusionOk="0">
                  <a:moveTo>
                    <a:pt x="0" y="791"/>
                  </a:moveTo>
                  <a:lnTo>
                    <a:pt x="1642"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6"/>
            <p:cNvSpPr/>
            <p:nvPr/>
          </p:nvSpPr>
          <p:spPr>
            <a:xfrm>
              <a:off x="7459525" y="2685425"/>
              <a:ext cx="15225" cy="41825"/>
            </a:xfrm>
            <a:custGeom>
              <a:avLst/>
              <a:gdLst/>
              <a:ahLst/>
              <a:cxnLst/>
              <a:rect l="l" t="t" r="r" b="b"/>
              <a:pathLst>
                <a:path w="609" h="1673" fill="none" extrusionOk="0">
                  <a:moveTo>
                    <a:pt x="1" y="1672"/>
                  </a:moveTo>
                  <a:lnTo>
                    <a:pt x="609"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6"/>
            <p:cNvSpPr/>
            <p:nvPr/>
          </p:nvSpPr>
          <p:spPr>
            <a:xfrm>
              <a:off x="7365300" y="2692250"/>
              <a:ext cx="18275" cy="42600"/>
            </a:xfrm>
            <a:custGeom>
              <a:avLst/>
              <a:gdLst/>
              <a:ahLst/>
              <a:cxnLst/>
              <a:rect l="l" t="t" r="r" b="b"/>
              <a:pathLst>
                <a:path w="731" h="1704" fill="none" extrusionOk="0">
                  <a:moveTo>
                    <a:pt x="730" y="1703"/>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6"/>
            <p:cNvSpPr/>
            <p:nvPr/>
          </p:nvSpPr>
          <p:spPr>
            <a:xfrm>
              <a:off x="7272600" y="2784975"/>
              <a:ext cx="45625" cy="23575"/>
            </a:xfrm>
            <a:custGeom>
              <a:avLst/>
              <a:gdLst/>
              <a:ahLst/>
              <a:cxnLst/>
              <a:rect l="l" t="t" r="r" b="b"/>
              <a:pathLst>
                <a:path w="1825" h="943" fill="none" extrusionOk="0">
                  <a:moveTo>
                    <a:pt x="0" y="0"/>
                  </a:moveTo>
                  <a:lnTo>
                    <a:pt x="1824" y="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6"/>
            <p:cNvSpPr/>
            <p:nvPr/>
          </p:nvSpPr>
          <p:spPr>
            <a:xfrm>
              <a:off x="7265750" y="2906550"/>
              <a:ext cx="50175" cy="21300"/>
            </a:xfrm>
            <a:custGeom>
              <a:avLst/>
              <a:gdLst/>
              <a:ahLst/>
              <a:cxnLst/>
              <a:rect l="l" t="t" r="r" b="b"/>
              <a:pathLst>
                <a:path w="2007" h="852" fill="none" extrusionOk="0">
                  <a:moveTo>
                    <a:pt x="1" y="852"/>
                  </a:moveTo>
                  <a:lnTo>
                    <a:pt x="2007"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1" name="Google Shape;3771;p66"/>
          <p:cNvGrpSpPr/>
          <p:nvPr/>
        </p:nvGrpSpPr>
        <p:grpSpPr>
          <a:xfrm>
            <a:off x="8630025" y="1850425"/>
            <a:ext cx="136800" cy="164925"/>
            <a:chOff x="8090250" y="1365500"/>
            <a:chExt cx="136800" cy="164925"/>
          </a:xfrm>
        </p:grpSpPr>
        <p:sp>
          <p:nvSpPr>
            <p:cNvPr id="3772" name="Google Shape;3772;p66"/>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66"/>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66"/>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6"/>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6" name="Google Shape;3776;p66"/>
          <p:cNvSpPr/>
          <p:nvPr/>
        </p:nvSpPr>
        <p:spPr>
          <a:xfrm>
            <a:off x="4788408" y="1199901"/>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7" name="Google Shape;3777;p66"/>
          <p:cNvGrpSpPr/>
          <p:nvPr/>
        </p:nvGrpSpPr>
        <p:grpSpPr>
          <a:xfrm>
            <a:off x="6642413" y="1262589"/>
            <a:ext cx="160043" cy="191843"/>
            <a:chOff x="2968138" y="1186114"/>
            <a:chExt cx="160043" cy="191843"/>
          </a:xfrm>
        </p:grpSpPr>
        <p:sp>
          <p:nvSpPr>
            <p:cNvPr id="3778" name="Google Shape;3778;p66"/>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6"/>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6"/>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6"/>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2" name="Google Shape;3782;p66"/>
          <p:cNvGrpSpPr/>
          <p:nvPr/>
        </p:nvGrpSpPr>
        <p:grpSpPr>
          <a:xfrm>
            <a:off x="109520" y="3544703"/>
            <a:ext cx="689462" cy="1227689"/>
            <a:chOff x="6673375" y="2886800"/>
            <a:chExt cx="838150" cy="1492450"/>
          </a:xfrm>
        </p:grpSpPr>
        <p:grpSp>
          <p:nvGrpSpPr>
            <p:cNvPr id="3783" name="Google Shape;3783;p66"/>
            <p:cNvGrpSpPr/>
            <p:nvPr/>
          </p:nvGrpSpPr>
          <p:grpSpPr>
            <a:xfrm>
              <a:off x="6673375" y="2886800"/>
              <a:ext cx="838150" cy="1492450"/>
              <a:chOff x="6673375" y="2886800"/>
              <a:chExt cx="838150" cy="1492450"/>
            </a:xfrm>
          </p:grpSpPr>
          <p:sp>
            <p:nvSpPr>
              <p:cNvPr id="3784" name="Google Shape;3784;p66"/>
              <p:cNvSpPr/>
              <p:nvPr/>
            </p:nvSpPr>
            <p:spPr>
              <a:xfrm>
                <a:off x="7328075" y="3655800"/>
                <a:ext cx="72200" cy="70700"/>
              </a:xfrm>
              <a:custGeom>
                <a:avLst/>
                <a:gdLst/>
                <a:ahLst/>
                <a:cxnLst/>
                <a:rect l="l" t="t" r="r" b="b"/>
                <a:pathLst>
                  <a:path w="2888" h="2828" fill="none" extrusionOk="0">
                    <a:moveTo>
                      <a:pt x="0" y="2827"/>
                    </a:moveTo>
                    <a:lnTo>
                      <a:pt x="2888" y="1"/>
                    </a:lnTo>
                  </a:path>
                </a:pathLst>
              </a:custGeom>
              <a:noFill/>
              <a:ln w="987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6"/>
              <p:cNvSpPr/>
              <p:nvPr/>
            </p:nvSpPr>
            <p:spPr>
              <a:xfrm>
                <a:off x="7114075" y="3296975"/>
                <a:ext cx="397450" cy="673225"/>
              </a:xfrm>
              <a:custGeom>
                <a:avLst/>
                <a:gdLst/>
                <a:ahLst/>
                <a:cxnLst/>
                <a:rect l="l" t="t" r="r" b="b"/>
                <a:pathLst>
                  <a:path w="15898" h="26929" extrusionOk="0">
                    <a:moveTo>
                      <a:pt x="9761" y="0"/>
                    </a:moveTo>
                    <a:cubicBezTo>
                      <a:pt x="3180" y="0"/>
                      <a:pt x="1" y="26063"/>
                      <a:pt x="7800" y="26907"/>
                    </a:cubicBezTo>
                    <a:cubicBezTo>
                      <a:pt x="7934" y="26921"/>
                      <a:pt x="8064" y="26928"/>
                      <a:pt x="8192" y="26928"/>
                    </a:cubicBezTo>
                    <a:cubicBezTo>
                      <a:pt x="15897" y="26928"/>
                      <a:pt x="13498" y="1175"/>
                      <a:pt x="10658" y="159"/>
                    </a:cubicBezTo>
                    <a:cubicBezTo>
                      <a:pt x="10353" y="52"/>
                      <a:pt x="10054" y="0"/>
                      <a:pt x="9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6"/>
              <p:cNvSpPr/>
              <p:nvPr/>
            </p:nvSpPr>
            <p:spPr>
              <a:xfrm>
                <a:off x="7262725" y="3363250"/>
                <a:ext cx="164150" cy="182400"/>
              </a:xfrm>
              <a:custGeom>
                <a:avLst/>
                <a:gdLst/>
                <a:ahLst/>
                <a:cxnLst/>
                <a:rect l="l" t="t" r="r" b="b"/>
                <a:pathLst>
                  <a:path w="6566" h="7296" fill="none" extrusionOk="0">
                    <a:moveTo>
                      <a:pt x="395" y="0"/>
                    </a:moveTo>
                    <a:cubicBezTo>
                      <a:pt x="0" y="2888"/>
                      <a:pt x="2158" y="7295"/>
                      <a:pt x="2158" y="7295"/>
                    </a:cubicBezTo>
                    <a:cubicBezTo>
                      <a:pt x="2158" y="7295"/>
                      <a:pt x="6079" y="3891"/>
                      <a:pt x="6566" y="2067"/>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6"/>
              <p:cNvSpPr/>
              <p:nvPr/>
            </p:nvSpPr>
            <p:spPr>
              <a:xfrm>
                <a:off x="7227000" y="3474950"/>
                <a:ext cx="212800" cy="159600"/>
              </a:xfrm>
              <a:custGeom>
                <a:avLst/>
                <a:gdLst/>
                <a:ahLst/>
                <a:cxnLst/>
                <a:rect l="l" t="t" r="r" b="b"/>
                <a:pathLst>
                  <a:path w="8512" h="6384" fill="none" extrusionOk="0">
                    <a:moveTo>
                      <a:pt x="1" y="0"/>
                    </a:moveTo>
                    <a:cubicBezTo>
                      <a:pt x="517" y="4195"/>
                      <a:pt x="3587" y="6383"/>
                      <a:pt x="3587" y="6383"/>
                    </a:cubicBezTo>
                    <a:cubicBezTo>
                      <a:pt x="3587" y="6383"/>
                      <a:pt x="7387" y="4438"/>
                      <a:pt x="8511" y="85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6"/>
              <p:cNvSpPr/>
              <p:nvPr/>
            </p:nvSpPr>
            <p:spPr>
              <a:xfrm>
                <a:off x="7206475" y="3566125"/>
                <a:ext cx="241675" cy="182400"/>
              </a:xfrm>
              <a:custGeom>
                <a:avLst/>
                <a:gdLst/>
                <a:ahLst/>
                <a:cxnLst/>
                <a:rect l="l" t="t" r="r" b="b"/>
                <a:pathLst>
                  <a:path w="9667" h="7296" fill="none" extrusionOk="0">
                    <a:moveTo>
                      <a:pt x="1" y="1"/>
                    </a:moveTo>
                    <a:cubicBezTo>
                      <a:pt x="548" y="3861"/>
                      <a:pt x="4652" y="7296"/>
                      <a:pt x="4652" y="7296"/>
                    </a:cubicBezTo>
                    <a:cubicBezTo>
                      <a:pt x="4652" y="7296"/>
                      <a:pt x="8421" y="5989"/>
                      <a:pt x="9667" y="1916"/>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6"/>
              <p:cNvSpPr/>
              <p:nvPr/>
            </p:nvSpPr>
            <p:spPr>
              <a:xfrm>
                <a:off x="7195100" y="3683925"/>
                <a:ext cx="252300" cy="133750"/>
              </a:xfrm>
              <a:custGeom>
                <a:avLst/>
                <a:gdLst/>
                <a:ahLst/>
                <a:cxnLst/>
                <a:rect l="l" t="t" r="r" b="b"/>
                <a:pathLst>
                  <a:path w="10092" h="5350" fill="none" extrusionOk="0">
                    <a:moveTo>
                      <a:pt x="0" y="0"/>
                    </a:moveTo>
                    <a:cubicBezTo>
                      <a:pt x="1216" y="2979"/>
                      <a:pt x="5441" y="5350"/>
                      <a:pt x="5441" y="5350"/>
                    </a:cubicBezTo>
                    <a:cubicBezTo>
                      <a:pt x="5441" y="5350"/>
                      <a:pt x="9149" y="4012"/>
                      <a:pt x="10091" y="395"/>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6"/>
              <p:cNvSpPr/>
              <p:nvPr/>
            </p:nvSpPr>
            <p:spPr>
              <a:xfrm>
                <a:off x="7200400" y="3781175"/>
                <a:ext cx="239400" cy="116300"/>
              </a:xfrm>
              <a:custGeom>
                <a:avLst/>
                <a:gdLst/>
                <a:ahLst/>
                <a:cxnLst/>
                <a:rect l="l" t="t" r="r" b="b"/>
                <a:pathLst>
                  <a:path w="9576" h="4652" fill="none" extrusionOk="0">
                    <a:moveTo>
                      <a:pt x="1" y="669"/>
                    </a:moveTo>
                    <a:cubicBezTo>
                      <a:pt x="2524" y="3435"/>
                      <a:pt x="5502" y="4651"/>
                      <a:pt x="5502" y="4651"/>
                    </a:cubicBezTo>
                    <a:cubicBezTo>
                      <a:pt x="5502" y="4651"/>
                      <a:pt x="8572" y="2372"/>
                      <a:pt x="9575" y="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6"/>
              <p:cNvSpPr/>
              <p:nvPr/>
            </p:nvSpPr>
            <p:spPr>
              <a:xfrm>
                <a:off x="7227000" y="3874650"/>
                <a:ext cx="190750" cy="63850"/>
              </a:xfrm>
              <a:custGeom>
                <a:avLst/>
                <a:gdLst/>
                <a:ahLst/>
                <a:cxnLst/>
                <a:rect l="l" t="t" r="r" b="b"/>
                <a:pathLst>
                  <a:path w="7630" h="2554" fill="none" extrusionOk="0">
                    <a:moveTo>
                      <a:pt x="1" y="973"/>
                    </a:moveTo>
                    <a:cubicBezTo>
                      <a:pt x="2280" y="2189"/>
                      <a:pt x="4560" y="2554"/>
                      <a:pt x="4560" y="2554"/>
                    </a:cubicBezTo>
                    <a:cubicBezTo>
                      <a:pt x="4560" y="2554"/>
                      <a:pt x="7204" y="1277"/>
                      <a:pt x="763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6"/>
              <p:cNvSpPr/>
              <p:nvPr/>
            </p:nvSpPr>
            <p:spPr>
              <a:xfrm>
                <a:off x="7251325" y="3300925"/>
                <a:ext cx="129200" cy="960525"/>
              </a:xfrm>
              <a:custGeom>
                <a:avLst/>
                <a:gdLst/>
                <a:ahLst/>
                <a:cxnLst/>
                <a:rect l="l" t="t" r="r" b="b"/>
                <a:pathLst>
                  <a:path w="5168" h="38421" fill="none" extrusionOk="0">
                    <a:moveTo>
                      <a:pt x="5168" y="1"/>
                    </a:moveTo>
                    <a:cubicBezTo>
                      <a:pt x="0" y="9119"/>
                      <a:pt x="4408" y="22524"/>
                      <a:pt x="3557" y="30457"/>
                    </a:cubicBezTo>
                    <a:lnTo>
                      <a:pt x="2706" y="384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6"/>
              <p:cNvSpPr/>
              <p:nvPr/>
            </p:nvSpPr>
            <p:spPr>
              <a:xfrm>
                <a:off x="7255875" y="3172500"/>
                <a:ext cx="228000" cy="1206750"/>
              </a:xfrm>
              <a:custGeom>
                <a:avLst/>
                <a:gdLst/>
                <a:ahLst/>
                <a:cxnLst/>
                <a:rect l="l" t="t" r="r" b="b"/>
                <a:pathLst>
                  <a:path w="9120" h="48270" extrusionOk="0">
                    <a:moveTo>
                      <a:pt x="2128" y="1"/>
                    </a:moveTo>
                    <a:cubicBezTo>
                      <a:pt x="1368" y="1"/>
                      <a:pt x="669" y="123"/>
                      <a:pt x="1" y="335"/>
                    </a:cubicBezTo>
                    <a:cubicBezTo>
                      <a:pt x="2827" y="1247"/>
                      <a:pt x="4864" y="3892"/>
                      <a:pt x="4864" y="7022"/>
                    </a:cubicBezTo>
                    <a:lnTo>
                      <a:pt x="4864" y="41217"/>
                    </a:lnTo>
                    <a:cubicBezTo>
                      <a:pt x="4864" y="44348"/>
                      <a:pt x="2827" y="46992"/>
                      <a:pt x="1" y="47904"/>
                    </a:cubicBezTo>
                    <a:cubicBezTo>
                      <a:pt x="700" y="48148"/>
                      <a:pt x="1429" y="48269"/>
                      <a:pt x="2128" y="48269"/>
                    </a:cubicBezTo>
                    <a:cubicBezTo>
                      <a:pt x="6019" y="48269"/>
                      <a:pt x="9119" y="45108"/>
                      <a:pt x="9119" y="41278"/>
                    </a:cubicBezTo>
                    <a:lnTo>
                      <a:pt x="9119" y="7083"/>
                    </a:lnTo>
                    <a:cubicBezTo>
                      <a:pt x="9119" y="3132"/>
                      <a:pt x="6019" y="1"/>
                      <a:pt x="2128"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6"/>
              <p:cNvSpPr/>
              <p:nvPr/>
            </p:nvSpPr>
            <p:spPr>
              <a:xfrm>
                <a:off x="7134300" y="3173275"/>
                <a:ext cx="349575" cy="1204450"/>
              </a:xfrm>
              <a:custGeom>
                <a:avLst/>
                <a:gdLst/>
                <a:ahLst/>
                <a:cxnLst/>
                <a:rect l="l" t="t" r="r" b="b"/>
                <a:pathLst>
                  <a:path w="13983" h="48178" fill="none" extrusionOk="0">
                    <a:moveTo>
                      <a:pt x="6991" y="48177"/>
                    </a:moveTo>
                    <a:lnTo>
                      <a:pt x="6991" y="48177"/>
                    </a:lnTo>
                    <a:cubicBezTo>
                      <a:pt x="3131" y="48177"/>
                      <a:pt x="0" y="45047"/>
                      <a:pt x="0" y="41186"/>
                    </a:cubicBezTo>
                    <a:lnTo>
                      <a:pt x="0" y="6991"/>
                    </a:lnTo>
                    <a:cubicBezTo>
                      <a:pt x="0" y="3131"/>
                      <a:pt x="3162" y="0"/>
                      <a:pt x="6991" y="0"/>
                    </a:cubicBezTo>
                    <a:lnTo>
                      <a:pt x="6991" y="0"/>
                    </a:lnTo>
                    <a:cubicBezTo>
                      <a:pt x="10882" y="0"/>
                      <a:pt x="13982" y="3161"/>
                      <a:pt x="13982" y="6991"/>
                    </a:cubicBezTo>
                    <a:lnTo>
                      <a:pt x="13982" y="41186"/>
                    </a:lnTo>
                    <a:cubicBezTo>
                      <a:pt x="13982" y="45047"/>
                      <a:pt x="10882" y="48177"/>
                      <a:pt x="6991" y="48177"/>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6"/>
              <p:cNvSpPr/>
              <p:nvPr/>
            </p:nvSpPr>
            <p:spPr>
              <a:xfrm>
                <a:off x="6673375" y="2961600"/>
                <a:ext cx="387025" cy="760250"/>
              </a:xfrm>
              <a:custGeom>
                <a:avLst/>
                <a:gdLst/>
                <a:ahLst/>
                <a:cxnLst/>
                <a:rect l="l" t="t" r="r" b="b"/>
                <a:pathLst>
                  <a:path w="15481" h="30410" extrusionOk="0">
                    <a:moveTo>
                      <a:pt x="10218" y="0"/>
                    </a:moveTo>
                    <a:cubicBezTo>
                      <a:pt x="5366" y="0"/>
                      <a:pt x="1" y="24470"/>
                      <a:pt x="5002" y="28893"/>
                    </a:cubicBezTo>
                    <a:cubicBezTo>
                      <a:pt x="6191" y="29942"/>
                      <a:pt x="7253" y="30409"/>
                      <a:pt x="8193" y="30409"/>
                    </a:cubicBezTo>
                    <a:cubicBezTo>
                      <a:pt x="15451" y="30409"/>
                      <a:pt x="15481" y="2595"/>
                      <a:pt x="10960" y="200"/>
                    </a:cubicBezTo>
                    <a:cubicBezTo>
                      <a:pt x="10715" y="65"/>
                      <a:pt x="10467" y="0"/>
                      <a:pt x="10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6"/>
              <p:cNvSpPr/>
              <p:nvPr/>
            </p:nvSpPr>
            <p:spPr>
              <a:xfrm>
                <a:off x="6763475" y="3325250"/>
                <a:ext cx="259150" cy="218875"/>
              </a:xfrm>
              <a:custGeom>
                <a:avLst/>
                <a:gdLst/>
                <a:ahLst/>
                <a:cxnLst/>
                <a:rect l="l" t="t" r="r" b="b"/>
                <a:pathLst>
                  <a:path w="10366" h="8755" fill="none" extrusionOk="0">
                    <a:moveTo>
                      <a:pt x="0" y="0"/>
                    </a:moveTo>
                    <a:cubicBezTo>
                      <a:pt x="699" y="4864"/>
                      <a:pt x="4164" y="8754"/>
                      <a:pt x="4164" y="8754"/>
                    </a:cubicBezTo>
                    <a:cubicBezTo>
                      <a:pt x="4164" y="8754"/>
                      <a:pt x="7326" y="6140"/>
                      <a:pt x="10365" y="1824"/>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6"/>
              <p:cNvSpPr/>
              <p:nvPr/>
            </p:nvSpPr>
            <p:spPr>
              <a:xfrm>
                <a:off x="6749800" y="3458225"/>
                <a:ext cx="261425" cy="176325"/>
              </a:xfrm>
              <a:custGeom>
                <a:avLst/>
                <a:gdLst/>
                <a:ahLst/>
                <a:cxnLst/>
                <a:rect l="l" t="t" r="r" b="b"/>
                <a:pathLst>
                  <a:path w="10457" h="7053" fill="none" extrusionOk="0">
                    <a:moveTo>
                      <a:pt x="0" y="1"/>
                    </a:moveTo>
                    <a:cubicBezTo>
                      <a:pt x="31" y="3283"/>
                      <a:pt x="4256" y="7052"/>
                      <a:pt x="4256" y="7052"/>
                    </a:cubicBezTo>
                    <a:cubicBezTo>
                      <a:pt x="4256" y="7052"/>
                      <a:pt x="7265" y="5441"/>
                      <a:pt x="10456" y="152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6"/>
              <p:cNvSpPr/>
              <p:nvPr/>
            </p:nvSpPr>
            <p:spPr>
              <a:xfrm>
                <a:off x="6793875" y="2965825"/>
                <a:ext cx="177075" cy="1329825"/>
              </a:xfrm>
              <a:custGeom>
                <a:avLst/>
                <a:gdLst/>
                <a:ahLst/>
                <a:cxnLst/>
                <a:rect l="l" t="t" r="r" b="b"/>
                <a:pathLst>
                  <a:path w="7083" h="53193" fill="none" extrusionOk="0">
                    <a:moveTo>
                      <a:pt x="6170" y="0"/>
                    </a:moveTo>
                    <a:cubicBezTo>
                      <a:pt x="6535" y="11338"/>
                      <a:pt x="0" y="27569"/>
                      <a:pt x="2796" y="39363"/>
                    </a:cubicBezTo>
                    <a:cubicBezTo>
                      <a:pt x="5563" y="51156"/>
                      <a:pt x="7082" y="53193"/>
                      <a:pt x="7082" y="53193"/>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6"/>
              <p:cNvSpPr/>
              <p:nvPr/>
            </p:nvSpPr>
            <p:spPr>
              <a:xfrm>
                <a:off x="6829575" y="2886800"/>
                <a:ext cx="228000" cy="1491675"/>
              </a:xfrm>
              <a:custGeom>
                <a:avLst/>
                <a:gdLst/>
                <a:ahLst/>
                <a:cxnLst/>
                <a:rect l="l" t="t" r="r" b="b"/>
                <a:pathLst>
                  <a:path w="9120" h="59667" extrusionOk="0">
                    <a:moveTo>
                      <a:pt x="2128" y="0"/>
                    </a:moveTo>
                    <a:cubicBezTo>
                      <a:pt x="1368" y="0"/>
                      <a:pt x="639" y="122"/>
                      <a:pt x="1" y="335"/>
                    </a:cubicBezTo>
                    <a:cubicBezTo>
                      <a:pt x="2827" y="1246"/>
                      <a:pt x="4864" y="3860"/>
                      <a:pt x="4864" y="7022"/>
                    </a:cubicBezTo>
                    <a:lnTo>
                      <a:pt x="4864" y="52645"/>
                    </a:lnTo>
                    <a:cubicBezTo>
                      <a:pt x="4864" y="55776"/>
                      <a:pt x="2827" y="58420"/>
                      <a:pt x="1" y="59332"/>
                    </a:cubicBezTo>
                    <a:cubicBezTo>
                      <a:pt x="669" y="59576"/>
                      <a:pt x="1399" y="59667"/>
                      <a:pt x="2128" y="59667"/>
                    </a:cubicBezTo>
                    <a:cubicBezTo>
                      <a:pt x="6019" y="59667"/>
                      <a:pt x="9119" y="56536"/>
                      <a:pt x="9119" y="52706"/>
                    </a:cubicBezTo>
                    <a:lnTo>
                      <a:pt x="9119" y="6991"/>
                    </a:lnTo>
                    <a:cubicBezTo>
                      <a:pt x="9119" y="3101"/>
                      <a:pt x="5958" y="0"/>
                      <a:pt x="2128"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6"/>
              <p:cNvSpPr/>
              <p:nvPr/>
            </p:nvSpPr>
            <p:spPr>
              <a:xfrm>
                <a:off x="6708000" y="2886800"/>
                <a:ext cx="349575" cy="1490925"/>
              </a:xfrm>
              <a:custGeom>
                <a:avLst/>
                <a:gdLst/>
                <a:ahLst/>
                <a:cxnLst/>
                <a:rect l="l" t="t" r="r" b="b"/>
                <a:pathLst>
                  <a:path w="13983" h="59637" fill="none" extrusionOk="0">
                    <a:moveTo>
                      <a:pt x="6991" y="59636"/>
                    </a:moveTo>
                    <a:lnTo>
                      <a:pt x="6991" y="59636"/>
                    </a:lnTo>
                    <a:cubicBezTo>
                      <a:pt x="3131" y="59636"/>
                      <a:pt x="0" y="56506"/>
                      <a:pt x="0" y="52645"/>
                    </a:cubicBezTo>
                    <a:lnTo>
                      <a:pt x="0" y="6991"/>
                    </a:lnTo>
                    <a:cubicBezTo>
                      <a:pt x="0" y="3101"/>
                      <a:pt x="3162" y="0"/>
                      <a:pt x="6991" y="0"/>
                    </a:cubicBezTo>
                    <a:lnTo>
                      <a:pt x="6991" y="0"/>
                    </a:lnTo>
                    <a:cubicBezTo>
                      <a:pt x="10882" y="0"/>
                      <a:pt x="13982" y="3161"/>
                      <a:pt x="13982" y="6991"/>
                    </a:cubicBezTo>
                    <a:lnTo>
                      <a:pt x="13982" y="52615"/>
                    </a:lnTo>
                    <a:cubicBezTo>
                      <a:pt x="13982" y="56506"/>
                      <a:pt x="10821" y="59636"/>
                      <a:pt x="6991" y="59636"/>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66"/>
            <p:cNvSpPr/>
            <p:nvPr/>
          </p:nvSpPr>
          <p:spPr>
            <a:xfrm>
              <a:off x="6882000" y="3010650"/>
              <a:ext cx="56275" cy="43350"/>
            </a:xfrm>
            <a:custGeom>
              <a:avLst/>
              <a:gdLst/>
              <a:ahLst/>
              <a:cxnLst/>
              <a:rect l="l" t="t" r="r" b="b"/>
              <a:pathLst>
                <a:path w="2251" h="1734" fill="none" extrusionOk="0">
                  <a:moveTo>
                    <a:pt x="2250" y="1"/>
                  </a:moveTo>
                  <a:lnTo>
                    <a:pt x="1" y="1733"/>
                  </a:lnTo>
                </a:path>
              </a:pathLst>
            </a:custGeom>
            <a:noFill/>
            <a:ln w="987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6"/>
            <p:cNvSpPr/>
            <p:nvPr/>
          </p:nvSpPr>
          <p:spPr>
            <a:xfrm>
              <a:off x="7315150" y="3304725"/>
              <a:ext cx="95000" cy="143650"/>
            </a:xfrm>
            <a:custGeom>
              <a:avLst/>
              <a:gdLst/>
              <a:ahLst/>
              <a:cxnLst/>
              <a:rect l="l" t="t" r="r" b="b"/>
              <a:pathLst>
                <a:path w="3800" h="5746" fill="none" extrusionOk="0">
                  <a:moveTo>
                    <a:pt x="578" y="1"/>
                  </a:moveTo>
                  <a:cubicBezTo>
                    <a:pt x="1" y="2888"/>
                    <a:pt x="578" y="5746"/>
                    <a:pt x="578" y="5746"/>
                  </a:cubicBezTo>
                  <a:cubicBezTo>
                    <a:pt x="578" y="5746"/>
                    <a:pt x="3010" y="3466"/>
                    <a:pt x="3800" y="1703"/>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6"/>
            <p:cNvSpPr/>
            <p:nvPr/>
          </p:nvSpPr>
          <p:spPr>
            <a:xfrm>
              <a:off x="6882775" y="2989375"/>
              <a:ext cx="104875" cy="183150"/>
            </a:xfrm>
            <a:custGeom>
              <a:avLst/>
              <a:gdLst/>
              <a:ahLst/>
              <a:cxnLst/>
              <a:rect l="l" t="t" r="r" b="b"/>
              <a:pathLst>
                <a:path w="4195" h="7326" fill="none" extrusionOk="0">
                  <a:moveTo>
                    <a:pt x="0" y="1"/>
                  </a:moveTo>
                  <a:cubicBezTo>
                    <a:pt x="1611" y="2463"/>
                    <a:pt x="2007" y="7326"/>
                    <a:pt x="2007" y="7326"/>
                  </a:cubicBezTo>
                  <a:cubicBezTo>
                    <a:pt x="2007" y="7326"/>
                    <a:pt x="3800" y="3526"/>
                    <a:pt x="4195" y="1277"/>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6"/>
            <p:cNvSpPr/>
            <p:nvPr/>
          </p:nvSpPr>
          <p:spPr>
            <a:xfrm>
              <a:off x="6840225" y="3058525"/>
              <a:ext cx="174025" cy="266750"/>
            </a:xfrm>
            <a:custGeom>
              <a:avLst/>
              <a:gdLst/>
              <a:ahLst/>
              <a:cxnLst/>
              <a:rect l="l" t="t" r="r" b="b"/>
              <a:pathLst>
                <a:path w="6961" h="10670" fill="none" extrusionOk="0">
                  <a:moveTo>
                    <a:pt x="0" y="1"/>
                  </a:moveTo>
                  <a:cubicBezTo>
                    <a:pt x="1246" y="3374"/>
                    <a:pt x="2645" y="10669"/>
                    <a:pt x="2645" y="10669"/>
                  </a:cubicBezTo>
                  <a:cubicBezTo>
                    <a:pt x="2645" y="10669"/>
                    <a:pt x="6444" y="6323"/>
                    <a:pt x="6961" y="2919"/>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6"/>
            <p:cNvSpPr/>
            <p:nvPr/>
          </p:nvSpPr>
          <p:spPr>
            <a:xfrm>
              <a:off x="6792350" y="3192275"/>
              <a:ext cx="231775" cy="240900"/>
            </a:xfrm>
            <a:custGeom>
              <a:avLst/>
              <a:gdLst/>
              <a:ahLst/>
              <a:cxnLst/>
              <a:rect l="l" t="t" r="r" b="b"/>
              <a:pathLst>
                <a:path w="9271" h="9636" fill="none" extrusionOk="0">
                  <a:moveTo>
                    <a:pt x="0" y="0"/>
                  </a:moveTo>
                  <a:cubicBezTo>
                    <a:pt x="517" y="3465"/>
                    <a:pt x="3769" y="9636"/>
                    <a:pt x="3769" y="9636"/>
                  </a:cubicBezTo>
                  <a:cubicBezTo>
                    <a:pt x="3769" y="9636"/>
                    <a:pt x="7569" y="5958"/>
                    <a:pt x="9271" y="2736"/>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2699671-019F-7170-6645-2069DF1C5E30}"/>
              </a:ext>
            </a:extLst>
          </p:cNvPr>
          <p:cNvSpPr txBox="1"/>
          <p:nvPr/>
        </p:nvSpPr>
        <p:spPr>
          <a:xfrm>
            <a:off x="688696" y="3164515"/>
            <a:ext cx="1989342"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Ôn lại kiến thức đã học</a:t>
            </a:r>
            <a:endParaRPr lang="en-US" sz="1800">
              <a:latin typeface="+mj-lt"/>
            </a:endParaRPr>
          </a:p>
        </p:txBody>
      </p:sp>
      <p:sp>
        <p:nvSpPr>
          <p:cNvPr id="7" name="TextBox 6">
            <a:extLst>
              <a:ext uri="{FF2B5EF4-FFF2-40B4-BE49-F238E27FC236}">
                <a16:creationId xmlns:a16="http://schemas.microsoft.com/office/drawing/2014/main" id="{E3B24000-7477-BBAF-99F5-DF180C70CAB2}"/>
              </a:ext>
            </a:extLst>
          </p:cNvPr>
          <p:cNvSpPr txBox="1"/>
          <p:nvPr/>
        </p:nvSpPr>
        <p:spPr>
          <a:xfrm>
            <a:off x="2742081" y="3077363"/>
            <a:ext cx="1779041"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Hoàn thành bài tập vận dụng</a:t>
            </a:r>
            <a:endParaRPr lang="en-US" sz="1800">
              <a:latin typeface="+mj-lt"/>
            </a:endParaRPr>
          </a:p>
        </p:txBody>
      </p:sp>
      <p:sp>
        <p:nvSpPr>
          <p:cNvPr id="10" name="TextBox 9">
            <a:extLst>
              <a:ext uri="{FF2B5EF4-FFF2-40B4-BE49-F238E27FC236}">
                <a16:creationId xmlns:a16="http://schemas.microsoft.com/office/drawing/2014/main" id="{D95D1A7B-31FC-FDD8-6776-F6BF7085B789}"/>
              </a:ext>
            </a:extLst>
          </p:cNvPr>
          <p:cNvSpPr txBox="1"/>
          <p:nvPr/>
        </p:nvSpPr>
        <p:spPr>
          <a:xfrm>
            <a:off x="4386978" y="3082755"/>
            <a:ext cx="2189959"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Làm bài tập trong SBT KHTN 11</a:t>
            </a:r>
            <a:endParaRPr lang="en-US" sz="1800">
              <a:latin typeface="+mj-lt"/>
            </a:endParaRPr>
          </a:p>
        </p:txBody>
      </p:sp>
      <p:sp>
        <p:nvSpPr>
          <p:cNvPr id="13" name="TextBox 12">
            <a:extLst>
              <a:ext uri="{FF2B5EF4-FFF2-40B4-BE49-F238E27FC236}">
                <a16:creationId xmlns:a16="http://schemas.microsoft.com/office/drawing/2014/main" id="{54016DF0-0464-82BE-4B7D-3064394F7B22}"/>
              </a:ext>
            </a:extLst>
          </p:cNvPr>
          <p:cNvSpPr txBox="1"/>
          <p:nvPr/>
        </p:nvSpPr>
        <p:spPr>
          <a:xfrm>
            <a:off x="6422923" y="3114028"/>
            <a:ext cx="2583074" cy="872034"/>
          </a:xfrm>
          <a:prstGeom prst="rect">
            <a:avLst/>
          </a:prstGeom>
          <a:noFill/>
        </p:spPr>
        <p:txBody>
          <a:bodyPr wrap="square">
            <a:spAutoFit/>
          </a:bodyPr>
          <a:lstStyle/>
          <a:p>
            <a:pPr algn="ctr">
              <a:lnSpc>
                <a:spcPct val="150000"/>
              </a:lnSpc>
            </a:pPr>
            <a:r>
              <a:rPr lang="fr-FR" sz="1800">
                <a:latin typeface="+mj-lt"/>
                <a:ea typeface="Calibri" panose="020F0502020204030204" pitchFamily="34" charset="0"/>
              </a:rPr>
              <a:t>Ôn lại kiến thức </a:t>
            </a:r>
            <a:r>
              <a:rPr lang="fr-FR" sz="1800" b="1" i="1">
                <a:effectLst/>
                <a:latin typeface="+mj-lt"/>
                <a:ea typeface="Calibri" panose="020F0502020204030204" pitchFamily="34" charset="0"/>
              </a:rPr>
              <a:t>Chương 6</a:t>
            </a:r>
            <a:endParaRPr lang="en-US" sz="1800" b="1" i="1">
              <a:latin typeface="+mj-lt"/>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Effect transition="in" filter="wipe(down)">
                                      <p:cBhvr>
                                        <p:cTn id="7" dur="500"/>
                                        <p:tgtEl>
                                          <p:spTgt spid="3692"/>
                                        </p:tgtEl>
                                      </p:cBhvr>
                                    </p:animEffect>
                                  </p:childTnLst>
                                </p:cTn>
                              </p:par>
                              <p:par>
                                <p:cTn id="8" presetID="22" presetClass="entr" presetSubtype="4" fill="hold" nodeType="withEffect">
                                  <p:stCondLst>
                                    <p:cond delay="0"/>
                                  </p:stCondLst>
                                  <p:childTnLst>
                                    <p:set>
                                      <p:cBhvr>
                                        <p:cTn id="9" dur="1" fill="hold">
                                          <p:stCondLst>
                                            <p:cond delay="0"/>
                                          </p:stCondLst>
                                        </p:cTn>
                                        <p:tgtEl>
                                          <p:spTgt spid="3700"/>
                                        </p:tgtEl>
                                        <p:attrNameLst>
                                          <p:attrName>style.visibility</p:attrName>
                                        </p:attrNameLst>
                                      </p:cBhvr>
                                      <p:to>
                                        <p:strVal val="visible"/>
                                      </p:to>
                                    </p:set>
                                    <p:animEffect transition="in" filter="wipe(down)">
                                      <p:cBhvr>
                                        <p:cTn id="10" dur="500"/>
                                        <p:tgtEl>
                                          <p:spTgt spid="3700"/>
                                        </p:tgtEl>
                                      </p:cBhvr>
                                    </p:animEffect>
                                  </p:childTnLst>
                                </p:cTn>
                              </p:par>
                              <p:par>
                                <p:cTn id="11" presetID="22" presetClass="entr" presetSubtype="4" fill="hold" nodeType="withEffect">
                                  <p:stCondLst>
                                    <p:cond delay="0"/>
                                  </p:stCondLst>
                                  <p:childTnLst>
                                    <p:set>
                                      <p:cBhvr>
                                        <p:cTn id="12" dur="1" fill="hold">
                                          <p:stCondLst>
                                            <p:cond delay="0"/>
                                          </p:stCondLst>
                                        </p:cTn>
                                        <p:tgtEl>
                                          <p:spTgt spid="3708"/>
                                        </p:tgtEl>
                                        <p:attrNameLst>
                                          <p:attrName>style.visibility</p:attrName>
                                        </p:attrNameLst>
                                      </p:cBhvr>
                                      <p:to>
                                        <p:strVal val="visible"/>
                                      </p:to>
                                    </p:set>
                                    <p:animEffect transition="in" filter="wipe(down)">
                                      <p:cBhvr>
                                        <p:cTn id="13" dur="500"/>
                                        <p:tgtEl>
                                          <p:spTgt spid="3708"/>
                                        </p:tgtEl>
                                      </p:cBhvr>
                                    </p:animEffect>
                                  </p:childTnLst>
                                </p:cTn>
                              </p:par>
                              <p:par>
                                <p:cTn id="14" presetID="22" presetClass="entr" presetSubtype="4" fill="hold" nodeType="withEffect">
                                  <p:stCondLst>
                                    <p:cond delay="0"/>
                                  </p:stCondLst>
                                  <p:childTnLst>
                                    <p:set>
                                      <p:cBhvr>
                                        <p:cTn id="15" dur="1" fill="hold">
                                          <p:stCondLst>
                                            <p:cond delay="0"/>
                                          </p:stCondLst>
                                        </p:cTn>
                                        <p:tgtEl>
                                          <p:spTgt spid="3716"/>
                                        </p:tgtEl>
                                        <p:attrNameLst>
                                          <p:attrName>style.visibility</p:attrName>
                                        </p:attrNameLst>
                                      </p:cBhvr>
                                      <p:to>
                                        <p:strVal val="visible"/>
                                      </p:to>
                                    </p:set>
                                    <p:animEffect transition="in" filter="wipe(down)">
                                      <p:cBhvr>
                                        <p:cTn id="16" dur="500"/>
                                        <p:tgtEl>
                                          <p:spTgt spid="3716"/>
                                        </p:tgtEl>
                                      </p:cBhvr>
                                    </p:animEffect>
                                  </p:childTnLst>
                                </p:cTn>
                              </p:par>
                              <p:par>
                                <p:cTn id="17" presetID="22" presetClass="entr" presetSubtype="4" fill="hold" nodeType="withEffect">
                                  <p:stCondLst>
                                    <p:cond delay="0"/>
                                  </p:stCondLst>
                                  <p:childTnLst>
                                    <p:set>
                                      <p:cBhvr>
                                        <p:cTn id="18" dur="1" fill="hold">
                                          <p:stCondLst>
                                            <p:cond delay="0"/>
                                          </p:stCondLst>
                                        </p:cTn>
                                        <p:tgtEl>
                                          <p:spTgt spid="3733"/>
                                        </p:tgtEl>
                                        <p:attrNameLst>
                                          <p:attrName>style.visibility</p:attrName>
                                        </p:attrNameLst>
                                      </p:cBhvr>
                                      <p:to>
                                        <p:strVal val="visible"/>
                                      </p:to>
                                    </p:set>
                                    <p:animEffect transition="in" filter="wipe(down)">
                                      <p:cBhvr>
                                        <p:cTn id="19" dur="500"/>
                                        <p:tgtEl>
                                          <p:spTgt spid="3733"/>
                                        </p:tgtEl>
                                      </p:cBhvr>
                                    </p:animEffect>
                                  </p:childTnLst>
                                </p:cTn>
                              </p:par>
                              <p:par>
                                <p:cTn id="20" presetID="22" presetClass="entr" presetSubtype="4" fill="hold" nodeType="withEffect">
                                  <p:stCondLst>
                                    <p:cond delay="0"/>
                                  </p:stCondLst>
                                  <p:childTnLst>
                                    <p:set>
                                      <p:cBhvr>
                                        <p:cTn id="21" dur="1" fill="hold">
                                          <p:stCondLst>
                                            <p:cond delay="0"/>
                                          </p:stCondLst>
                                        </p:cTn>
                                        <p:tgtEl>
                                          <p:spTgt spid="3736"/>
                                        </p:tgtEl>
                                        <p:attrNameLst>
                                          <p:attrName>style.visibility</p:attrName>
                                        </p:attrNameLst>
                                      </p:cBhvr>
                                      <p:to>
                                        <p:strVal val="visible"/>
                                      </p:to>
                                    </p:set>
                                    <p:animEffect transition="in" filter="wipe(down)">
                                      <p:cBhvr>
                                        <p:cTn id="22" dur="500"/>
                                        <p:tgtEl>
                                          <p:spTgt spid="3736"/>
                                        </p:tgtEl>
                                      </p:cBhvr>
                                    </p:animEffect>
                                  </p:childTnLst>
                                </p:cTn>
                              </p:par>
                              <p:par>
                                <p:cTn id="23" presetID="22" presetClass="entr" presetSubtype="4" fill="hold" nodeType="withEffect">
                                  <p:stCondLst>
                                    <p:cond delay="0"/>
                                  </p:stCondLst>
                                  <p:childTnLst>
                                    <p:set>
                                      <p:cBhvr>
                                        <p:cTn id="24" dur="1" fill="hold">
                                          <p:stCondLst>
                                            <p:cond delay="0"/>
                                          </p:stCondLst>
                                        </p:cTn>
                                        <p:tgtEl>
                                          <p:spTgt spid="3738"/>
                                        </p:tgtEl>
                                        <p:attrNameLst>
                                          <p:attrName>style.visibility</p:attrName>
                                        </p:attrNameLst>
                                      </p:cBhvr>
                                      <p:to>
                                        <p:strVal val="visible"/>
                                      </p:to>
                                    </p:set>
                                    <p:animEffect transition="in" filter="wipe(down)">
                                      <p:cBhvr>
                                        <p:cTn id="25" dur="500"/>
                                        <p:tgtEl>
                                          <p:spTgt spid="3738"/>
                                        </p:tgtEl>
                                      </p:cBhvr>
                                    </p:animEffect>
                                  </p:childTnLst>
                                </p:cTn>
                              </p:par>
                              <p:par>
                                <p:cTn id="26" presetID="22" presetClass="entr" presetSubtype="4" fill="hold" nodeType="withEffect">
                                  <p:stCondLst>
                                    <p:cond delay="0"/>
                                  </p:stCondLst>
                                  <p:childTnLst>
                                    <p:set>
                                      <p:cBhvr>
                                        <p:cTn id="27" dur="1" fill="hold">
                                          <p:stCondLst>
                                            <p:cond delay="0"/>
                                          </p:stCondLst>
                                        </p:cTn>
                                        <p:tgtEl>
                                          <p:spTgt spid="3740"/>
                                        </p:tgtEl>
                                        <p:attrNameLst>
                                          <p:attrName>style.visibility</p:attrName>
                                        </p:attrNameLst>
                                      </p:cBhvr>
                                      <p:to>
                                        <p:strVal val="visible"/>
                                      </p:to>
                                    </p:set>
                                    <p:animEffect transition="in" filter="wipe(down)">
                                      <p:cBhvr>
                                        <p:cTn id="28" dur="500"/>
                                        <p:tgtEl>
                                          <p:spTgt spid="3740"/>
                                        </p:tgtEl>
                                      </p:cBhvr>
                                    </p:animEffect>
                                  </p:childTnLst>
                                </p:cTn>
                              </p:par>
                              <p:par>
                                <p:cTn id="29" presetID="22" presetClass="entr" presetSubtype="4" fill="hold" nodeType="withEffect">
                                  <p:stCondLst>
                                    <p:cond delay="0"/>
                                  </p:stCondLst>
                                  <p:childTnLst>
                                    <p:set>
                                      <p:cBhvr>
                                        <p:cTn id="30" dur="1" fill="hold">
                                          <p:stCondLst>
                                            <p:cond delay="0"/>
                                          </p:stCondLst>
                                        </p:cTn>
                                        <p:tgtEl>
                                          <p:spTgt spid="3741"/>
                                        </p:tgtEl>
                                        <p:attrNameLst>
                                          <p:attrName>style.visibility</p:attrName>
                                        </p:attrNameLst>
                                      </p:cBhvr>
                                      <p:to>
                                        <p:strVal val="visible"/>
                                      </p:to>
                                    </p:set>
                                    <p:animEffect transition="in" filter="wipe(down)">
                                      <p:cBhvr>
                                        <p:cTn id="31" dur="500"/>
                                        <p:tgtEl>
                                          <p:spTgt spid="3741"/>
                                        </p:tgtEl>
                                      </p:cBhvr>
                                    </p:animEffect>
                                  </p:childTnLst>
                                </p:cTn>
                              </p:par>
                              <p:par>
                                <p:cTn id="32" presetID="22" presetClass="entr" presetSubtype="4" fill="hold" nodeType="withEffect">
                                  <p:stCondLst>
                                    <p:cond delay="0"/>
                                  </p:stCondLst>
                                  <p:childTnLst>
                                    <p:set>
                                      <p:cBhvr>
                                        <p:cTn id="33" dur="1" fill="hold">
                                          <p:stCondLst>
                                            <p:cond delay="0"/>
                                          </p:stCondLst>
                                        </p:cTn>
                                        <p:tgtEl>
                                          <p:spTgt spid="3742"/>
                                        </p:tgtEl>
                                        <p:attrNameLst>
                                          <p:attrName>style.visibility</p:attrName>
                                        </p:attrNameLst>
                                      </p:cBhvr>
                                      <p:to>
                                        <p:strVal val="visible"/>
                                      </p:to>
                                    </p:set>
                                    <p:animEffect transition="in" filter="wipe(down)">
                                      <p:cBhvr>
                                        <p:cTn id="34" dur="500"/>
                                        <p:tgtEl>
                                          <p:spTgt spid="3742"/>
                                        </p:tgtEl>
                                      </p:cBhvr>
                                    </p:animEffect>
                                  </p:childTnLst>
                                </p:cTn>
                              </p:par>
                              <p:par>
                                <p:cTn id="35" presetID="22" presetClass="entr" presetSubtype="4" fill="hold" nodeType="withEffect">
                                  <p:stCondLst>
                                    <p:cond delay="0"/>
                                  </p:stCondLst>
                                  <p:childTnLst>
                                    <p:set>
                                      <p:cBhvr>
                                        <p:cTn id="36" dur="1" fill="hold">
                                          <p:stCondLst>
                                            <p:cond delay="0"/>
                                          </p:stCondLst>
                                        </p:cTn>
                                        <p:tgtEl>
                                          <p:spTgt spid="3743"/>
                                        </p:tgtEl>
                                        <p:attrNameLst>
                                          <p:attrName>style.visibility</p:attrName>
                                        </p:attrNameLst>
                                      </p:cBhvr>
                                      <p:to>
                                        <p:strVal val="visible"/>
                                      </p:to>
                                    </p:set>
                                    <p:animEffect transition="in" filter="wipe(down)">
                                      <p:cBhvr>
                                        <p:cTn id="37" dur="500"/>
                                        <p:tgtEl>
                                          <p:spTgt spid="374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34"/>
                                        </p:tgtEl>
                                        <p:attrNameLst>
                                          <p:attrName>style.visibility</p:attrName>
                                        </p:attrNameLst>
                                      </p:cBhvr>
                                      <p:to>
                                        <p:strVal val="visible"/>
                                      </p:to>
                                    </p:set>
                                    <p:animEffect transition="in" filter="wipe(down)">
                                      <p:cBhvr>
                                        <p:cTn id="40" dur="500"/>
                                        <p:tgtEl>
                                          <p:spTgt spid="37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35"/>
                                        </p:tgtEl>
                                        <p:attrNameLst>
                                          <p:attrName>style.visibility</p:attrName>
                                        </p:attrNameLst>
                                      </p:cBhvr>
                                      <p:to>
                                        <p:strVal val="visible"/>
                                      </p:to>
                                    </p:set>
                                    <p:animEffect transition="in" filter="wipe(down)">
                                      <p:cBhvr>
                                        <p:cTn id="43" dur="500"/>
                                        <p:tgtEl>
                                          <p:spTgt spid="373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737"/>
                                        </p:tgtEl>
                                        <p:attrNameLst>
                                          <p:attrName>style.visibility</p:attrName>
                                        </p:attrNameLst>
                                      </p:cBhvr>
                                      <p:to>
                                        <p:strVal val="visible"/>
                                      </p:to>
                                    </p:set>
                                    <p:animEffect transition="in" filter="wipe(down)">
                                      <p:cBhvr>
                                        <p:cTn id="46" dur="500"/>
                                        <p:tgtEl>
                                          <p:spTgt spid="37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39"/>
                                        </p:tgtEl>
                                        <p:attrNameLst>
                                          <p:attrName>style.visibility</p:attrName>
                                        </p:attrNameLst>
                                      </p:cBhvr>
                                      <p:to>
                                        <p:strVal val="visible"/>
                                      </p:to>
                                    </p:set>
                                    <p:animEffect transition="in" filter="wipe(down)">
                                      <p:cBhvr>
                                        <p:cTn id="49" dur="500"/>
                                        <p:tgtEl>
                                          <p:spTgt spid="3739"/>
                                        </p:tgtEl>
                                      </p:cBhvr>
                                    </p:animEffect>
                                  </p:childTnLst>
                                </p:cTn>
                              </p:par>
                              <p:par>
                                <p:cTn id="50" presetID="22" presetClass="entr" presetSubtype="4" fill="hold" nodeType="withEffect">
                                  <p:stCondLst>
                                    <p:cond delay="0"/>
                                  </p:stCondLst>
                                  <p:childTnLst>
                                    <p:set>
                                      <p:cBhvr>
                                        <p:cTn id="51" dur="1" fill="hold">
                                          <p:stCondLst>
                                            <p:cond delay="0"/>
                                          </p:stCondLst>
                                        </p:cTn>
                                        <p:tgtEl>
                                          <p:spTgt spid="3771"/>
                                        </p:tgtEl>
                                        <p:attrNameLst>
                                          <p:attrName>style.visibility</p:attrName>
                                        </p:attrNameLst>
                                      </p:cBhvr>
                                      <p:to>
                                        <p:strVal val="visible"/>
                                      </p:to>
                                    </p:set>
                                    <p:animEffect transition="in" filter="wipe(down)">
                                      <p:cBhvr>
                                        <p:cTn id="52" dur="500"/>
                                        <p:tgtEl>
                                          <p:spTgt spid="377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4" grpId="0"/>
      <p:bldP spid="3735" grpId="0"/>
      <p:bldP spid="3737" grpId="0"/>
      <p:bldP spid="3739" grpId="0"/>
      <p:bldP spid="4" grpId="0"/>
      <p:bldP spid="7" grpId="0"/>
      <p:bldP spid="10"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1"/>
          <p:cNvSpPr/>
          <p:nvPr/>
        </p:nvSpPr>
        <p:spPr>
          <a:xfrm>
            <a:off x="753319" y="1047135"/>
            <a:ext cx="7740600" cy="3185652"/>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41"/>
          <p:cNvSpPr txBox="1">
            <a:spLocks noGrp="1"/>
          </p:cNvSpPr>
          <p:nvPr>
            <p:ph type="subTitle" idx="1"/>
          </p:nvPr>
        </p:nvSpPr>
        <p:spPr>
          <a:xfrm>
            <a:off x="1032388" y="2639961"/>
            <a:ext cx="7461531" cy="11376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500" b="1">
                <a:solidFill>
                  <a:schemeClr val="bg1"/>
                </a:solidFill>
                <a:latin typeface="+mj-lt"/>
              </a:rPr>
              <a:t>CẢM ƠN CÁC EM ĐÃ LẮNG NGHE BÀI GIẢNG!</a:t>
            </a:r>
          </a:p>
        </p:txBody>
      </p:sp>
      <p:sp>
        <p:nvSpPr>
          <p:cNvPr id="1393" name="Google Shape;1393;p41"/>
          <p:cNvSpPr/>
          <p:nvPr/>
        </p:nvSpPr>
        <p:spPr>
          <a:xfrm>
            <a:off x="8166212" y="3916286"/>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177668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grpSp>
        <p:nvGrpSpPr>
          <p:cNvPr id="1816" name="Google Shape;1816;p46"/>
          <p:cNvGrpSpPr/>
          <p:nvPr/>
        </p:nvGrpSpPr>
        <p:grpSpPr>
          <a:xfrm rot="-1110106">
            <a:off x="1088372" y="1513899"/>
            <a:ext cx="833018" cy="1510870"/>
            <a:chOff x="4476630" y="2407479"/>
            <a:chExt cx="731447" cy="1326647"/>
          </a:xfrm>
        </p:grpSpPr>
        <p:sp>
          <p:nvSpPr>
            <p:cNvPr id="1817" name="Google Shape;1817;p46"/>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a:off x="4676532" y="2536312"/>
              <a:ext cx="422347" cy="1197815"/>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2" name="Google Shape;1832;p46"/>
          <p:cNvSpPr txBox="1">
            <a:spLocks noGrp="1"/>
          </p:cNvSpPr>
          <p:nvPr>
            <p:ph type="title"/>
          </p:nvPr>
        </p:nvSpPr>
        <p:spPr>
          <a:xfrm>
            <a:off x="4844528" y="2167311"/>
            <a:ext cx="3650700" cy="73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a:latin typeface="+mj-lt"/>
              </a:rPr>
              <a:t>KHÁI NIỆM, DANH PHÁP</a:t>
            </a:r>
            <a:endParaRPr sz="4000" b="1">
              <a:latin typeface="+mj-lt"/>
            </a:endParaRPr>
          </a:p>
        </p:txBody>
      </p:sp>
      <p:sp>
        <p:nvSpPr>
          <p:cNvPr id="1834" name="Google Shape;1834;p46"/>
          <p:cNvSpPr txBox="1">
            <a:spLocks noGrp="1"/>
          </p:cNvSpPr>
          <p:nvPr>
            <p:ph type="title" idx="2"/>
          </p:nvPr>
        </p:nvSpPr>
        <p:spPr>
          <a:xfrm>
            <a:off x="6017004" y="1169203"/>
            <a:ext cx="1408200" cy="903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6000" b="1">
                <a:latin typeface="+mj-lt"/>
              </a:rPr>
              <a:t>01</a:t>
            </a:r>
            <a:endParaRPr sz="6000" b="1">
              <a:latin typeface="+mj-lt"/>
            </a:endParaRPr>
          </a:p>
        </p:txBody>
      </p:sp>
      <p:grpSp>
        <p:nvGrpSpPr>
          <p:cNvPr id="1835" name="Google Shape;1835;p46"/>
          <p:cNvGrpSpPr/>
          <p:nvPr/>
        </p:nvGrpSpPr>
        <p:grpSpPr>
          <a:xfrm>
            <a:off x="953953" y="1219193"/>
            <a:ext cx="3274587" cy="3325436"/>
            <a:chOff x="420553" y="-7"/>
            <a:chExt cx="3274587" cy="3325436"/>
          </a:xfrm>
        </p:grpSpPr>
        <p:sp>
          <p:nvSpPr>
            <p:cNvPr id="1836" name="Google Shape;1836;p46"/>
            <p:cNvSpPr/>
            <p:nvPr/>
          </p:nvSpPr>
          <p:spPr>
            <a:xfrm>
              <a:off x="1317171" y="535069"/>
              <a:ext cx="518838" cy="1069011"/>
            </a:xfrm>
            <a:custGeom>
              <a:avLst/>
              <a:gdLst/>
              <a:ahLst/>
              <a:cxnLst/>
              <a:rect l="l" t="t" r="r" b="b"/>
              <a:pathLst>
                <a:path w="30897" h="63660" extrusionOk="0">
                  <a:moveTo>
                    <a:pt x="646" y="1"/>
                  </a:moveTo>
                  <a:cubicBezTo>
                    <a:pt x="1" y="282"/>
                    <a:pt x="4324" y="10220"/>
                    <a:pt x="7440" y="22601"/>
                  </a:cubicBezTo>
                  <a:cubicBezTo>
                    <a:pt x="10557" y="35010"/>
                    <a:pt x="13561" y="44162"/>
                    <a:pt x="17856" y="50620"/>
                  </a:cubicBezTo>
                  <a:cubicBezTo>
                    <a:pt x="22180" y="57077"/>
                    <a:pt x="25633" y="62720"/>
                    <a:pt x="25352" y="63590"/>
                  </a:cubicBezTo>
                  <a:cubicBezTo>
                    <a:pt x="25338" y="63637"/>
                    <a:pt x="25340" y="63660"/>
                    <a:pt x="25356" y="63660"/>
                  </a:cubicBezTo>
                  <a:cubicBezTo>
                    <a:pt x="25663" y="63660"/>
                    <a:pt x="30897" y="55836"/>
                    <a:pt x="28581" y="40260"/>
                  </a:cubicBezTo>
                  <a:cubicBezTo>
                    <a:pt x="26110" y="23836"/>
                    <a:pt x="19765" y="16705"/>
                    <a:pt x="12718" y="11062"/>
                  </a:cubicBezTo>
                  <a:cubicBezTo>
                    <a:pt x="5700" y="5419"/>
                    <a:pt x="647" y="1"/>
                    <a:pt x="646"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a:off x="1328019" y="535069"/>
              <a:ext cx="419594" cy="1067382"/>
            </a:xfrm>
            <a:custGeom>
              <a:avLst/>
              <a:gdLst/>
              <a:ahLst/>
              <a:cxnLst/>
              <a:rect l="l" t="t" r="r" b="b"/>
              <a:pathLst>
                <a:path w="24987" h="63563" fill="none" extrusionOk="0">
                  <a:moveTo>
                    <a:pt x="0" y="1"/>
                  </a:moveTo>
                  <a:cubicBezTo>
                    <a:pt x="8451" y="12915"/>
                    <a:pt x="15470" y="20411"/>
                    <a:pt x="20242" y="36723"/>
                  </a:cubicBezTo>
                  <a:cubicBezTo>
                    <a:pt x="24987" y="53034"/>
                    <a:pt x="24734" y="63562"/>
                    <a:pt x="24734" y="635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a:off x="1357254" y="636428"/>
              <a:ext cx="198487" cy="244700"/>
            </a:xfrm>
            <a:custGeom>
              <a:avLst/>
              <a:gdLst/>
              <a:ahLst/>
              <a:cxnLst/>
              <a:rect l="l" t="t" r="r" b="b"/>
              <a:pathLst>
                <a:path w="11820" h="14572" fill="none" extrusionOk="0">
                  <a:moveTo>
                    <a:pt x="0" y="1"/>
                  </a:moveTo>
                  <a:cubicBezTo>
                    <a:pt x="5418" y="10922"/>
                    <a:pt x="11819" y="14572"/>
                    <a:pt x="11819" y="14572"/>
                  </a:cubicBezTo>
                  <a:cubicBezTo>
                    <a:pt x="11819" y="14572"/>
                    <a:pt x="10696" y="8423"/>
                    <a:pt x="9377" y="42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a:off x="1419941" y="760894"/>
              <a:ext cx="198034" cy="248949"/>
            </a:xfrm>
            <a:custGeom>
              <a:avLst/>
              <a:gdLst/>
              <a:ahLst/>
              <a:cxnLst/>
              <a:rect l="l" t="t" r="r" b="b"/>
              <a:pathLst>
                <a:path w="11793" h="14825" fill="none" extrusionOk="0">
                  <a:moveTo>
                    <a:pt x="1" y="4212"/>
                  </a:moveTo>
                  <a:cubicBezTo>
                    <a:pt x="5419" y="11764"/>
                    <a:pt x="11792" y="14824"/>
                    <a:pt x="11792" y="14824"/>
                  </a:cubicBezTo>
                  <a:cubicBezTo>
                    <a:pt x="11792" y="14824"/>
                    <a:pt x="11090" y="4773"/>
                    <a:pt x="9434"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a:off x="1458127" y="853303"/>
              <a:ext cx="235750" cy="298436"/>
            </a:xfrm>
            <a:custGeom>
              <a:avLst/>
              <a:gdLst/>
              <a:ahLst/>
              <a:cxnLst/>
              <a:rect l="l" t="t" r="r" b="b"/>
              <a:pathLst>
                <a:path w="14039" h="17772" fill="none" extrusionOk="0">
                  <a:moveTo>
                    <a:pt x="1" y="7356"/>
                  </a:moveTo>
                  <a:cubicBezTo>
                    <a:pt x="5307" y="13841"/>
                    <a:pt x="12466" y="17772"/>
                    <a:pt x="12466" y="17772"/>
                  </a:cubicBezTo>
                  <a:cubicBezTo>
                    <a:pt x="12466" y="17772"/>
                    <a:pt x="14038" y="7777"/>
                    <a:pt x="1218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a:off x="1497270" y="967862"/>
              <a:ext cx="274860" cy="363037"/>
            </a:xfrm>
            <a:custGeom>
              <a:avLst/>
              <a:gdLst/>
              <a:ahLst/>
              <a:cxnLst/>
              <a:rect l="l" t="t" r="r" b="b"/>
              <a:pathLst>
                <a:path w="16368" h="21619" fill="none" extrusionOk="0">
                  <a:moveTo>
                    <a:pt x="0" y="8760"/>
                  </a:moveTo>
                  <a:cubicBezTo>
                    <a:pt x="5980" y="17435"/>
                    <a:pt x="12746" y="21618"/>
                    <a:pt x="12746" y="21618"/>
                  </a:cubicBezTo>
                  <a:cubicBezTo>
                    <a:pt x="12746" y="21618"/>
                    <a:pt x="16368" y="7075"/>
                    <a:pt x="13841"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a:off x="1535456" y="1190379"/>
              <a:ext cx="260720" cy="272039"/>
            </a:xfrm>
            <a:custGeom>
              <a:avLst/>
              <a:gdLst/>
              <a:ahLst/>
              <a:cxnLst/>
              <a:rect l="l" t="t" r="r" b="b"/>
              <a:pathLst>
                <a:path w="15526" h="16200" fill="none" extrusionOk="0">
                  <a:moveTo>
                    <a:pt x="0" y="1910"/>
                  </a:moveTo>
                  <a:cubicBezTo>
                    <a:pt x="7075" y="12859"/>
                    <a:pt x="11735" y="16200"/>
                    <a:pt x="11735" y="16200"/>
                  </a:cubicBezTo>
                  <a:cubicBezTo>
                    <a:pt x="11735" y="16200"/>
                    <a:pt x="15525" y="6655"/>
                    <a:pt x="153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a:off x="1477472" y="676512"/>
              <a:ext cx="309267" cy="475698"/>
            </a:xfrm>
            <a:custGeom>
              <a:avLst/>
              <a:gdLst/>
              <a:ahLst/>
              <a:cxnLst/>
              <a:rect l="l" t="t" r="r" b="b"/>
              <a:pathLst>
                <a:path w="18417" h="28328" extrusionOk="0">
                  <a:moveTo>
                    <a:pt x="0" y="0"/>
                  </a:moveTo>
                  <a:cubicBezTo>
                    <a:pt x="4745" y="23415"/>
                    <a:pt x="14964" y="27598"/>
                    <a:pt x="18417" y="28328"/>
                  </a:cubicBezTo>
                  <a:cubicBezTo>
                    <a:pt x="15666" y="14375"/>
                    <a:pt x="9714" y="7861"/>
                    <a:pt x="3201" y="2639"/>
                  </a:cubicBezTo>
                  <a:cubicBezTo>
                    <a:pt x="2078" y="1769"/>
                    <a:pt x="1011" y="843"/>
                    <a:pt x="0"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a:off x="1458127" y="299352"/>
              <a:ext cx="427151" cy="800062"/>
            </a:xfrm>
            <a:custGeom>
              <a:avLst/>
              <a:gdLst/>
              <a:ahLst/>
              <a:cxnLst/>
              <a:rect l="l" t="t" r="r" b="b"/>
              <a:pathLst>
                <a:path w="25437" h="47644" extrusionOk="0">
                  <a:moveTo>
                    <a:pt x="1" y="1"/>
                  </a:moveTo>
                  <a:lnTo>
                    <a:pt x="1" y="1"/>
                  </a:lnTo>
                  <a:cubicBezTo>
                    <a:pt x="1" y="1"/>
                    <a:pt x="7553" y="28272"/>
                    <a:pt x="12213" y="37845"/>
                  </a:cubicBezTo>
                  <a:cubicBezTo>
                    <a:pt x="16874" y="47391"/>
                    <a:pt x="23415" y="47643"/>
                    <a:pt x="23415" y="47643"/>
                  </a:cubicBezTo>
                  <a:cubicBezTo>
                    <a:pt x="23415" y="47643"/>
                    <a:pt x="25437" y="34926"/>
                    <a:pt x="23780" y="25829"/>
                  </a:cubicBezTo>
                  <a:cubicBezTo>
                    <a:pt x="22152" y="16761"/>
                    <a:pt x="12382" y="322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a:off x="1458127" y="299352"/>
              <a:ext cx="392743" cy="799121"/>
            </a:xfrm>
            <a:custGeom>
              <a:avLst/>
              <a:gdLst/>
              <a:ahLst/>
              <a:cxnLst/>
              <a:rect l="l" t="t" r="r" b="b"/>
              <a:pathLst>
                <a:path w="23388" h="47588" fill="none" extrusionOk="0">
                  <a:moveTo>
                    <a:pt x="1" y="1"/>
                  </a:moveTo>
                  <a:cubicBezTo>
                    <a:pt x="11933" y="13140"/>
                    <a:pt x="16986" y="23555"/>
                    <a:pt x="19344" y="34083"/>
                  </a:cubicBezTo>
                  <a:cubicBezTo>
                    <a:pt x="21675" y="44611"/>
                    <a:pt x="23387" y="47587"/>
                    <a:pt x="23387" y="4758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a:off x="1485482" y="355456"/>
              <a:ext cx="150410" cy="172090"/>
            </a:xfrm>
            <a:custGeom>
              <a:avLst/>
              <a:gdLst/>
              <a:ahLst/>
              <a:cxnLst/>
              <a:rect l="l" t="t" r="r" b="b"/>
              <a:pathLst>
                <a:path w="8957" h="10248" fill="none" extrusionOk="0">
                  <a:moveTo>
                    <a:pt x="0" y="2668"/>
                  </a:moveTo>
                  <a:cubicBezTo>
                    <a:pt x="5166" y="5868"/>
                    <a:pt x="8956" y="10248"/>
                    <a:pt x="8956" y="10248"/>
                  </a:cubicBezTo>
                  <a:cubicBezTo>
                    <a:pt x="8956" y="10248"/>
                    <a:pt x="8367" y="4577"/>
                    <a:pt x="5896"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a:off x="1519890" y="419100"/>
              <a:ext cx="185305" cy="221594"/>
            </a:xfrm>
            <a:custGeom>
              <a:avLst/>
              <a:gdLst/>
              <a:ahLst/>
              <a:cxnLst/>
              <a:rect l="l" t="t" r="r" b="b"/>
              <a:pathLst>
                <a:path w="11035" h="13196" fill="none" extrusionOk="0">
                  <a:moveTo>
                    <a:pt x="1" y="5896"/>
                  </a:moveTo>
                  <a:cubicBezTo>
                    <a:pt x="5195" y="8002"/>
                    <a:pt x="10809" y="13196"/>
                    <a:pt x="10809" y="13196"/>
                  </a:cubicBezTo>
                  <a:cubicBezTo>
                    <a:pt x="10809" y="13196"/>
                    <a:pt x="11034" y="3594"/>
                    <a:pt x="8816"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a:off x="1555255" y="529897"/>
              <a:ext cx="223945" cy="210746"/>
            </a:xfrm>
            <a:custGeom>
              <a:avLst/>
              <a:gdLst/>
              <a:ahLst/>
              <a:cxnLst/>
              <a:rect l="l" t="t" r="r" b="b"/>
              <a:pathLst>
                <a:path w="13336" h="12550" fill="none" extrusionOk="0">
                  <a:moveTo>
                    <a:pt x="0" y="6345"/>
                  </a:moveTo>
                  <a:cubicBezTo>
                    <a:pt x="7019" y="10107"/>
                    <a:pt x="11230" y="12549"/>
                    <a:pt x="11230" y="12549"/>
                  </a:cubicBezTo>
                  <a:cubicBezTo>
                    <a:pt x="11230" y="12549"/>
                    <a:pt x="13336" y="4829"/>
                    <a:pt x="1246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a:off x="1584961" y="614749"/>
              <a:ext cx="238084" cy="216875"/>
            </a:xfrm>
            <a:custGeom>
              <a:avLst/>
              <a:gdLst/>
              <a:ahLst/>
              <a:cxnLst/>
              <a:rect l="l" t="t" r="r" b="b"/>
              <a:pathLst>
                <a:path w="14178" h="12915" fill="none" extrusionOk="0">
                  <a:moveTo>
                    <a:pt x="0" y="6738"/>
                  </a:moveTo>
                  <a:cubicBezTo>
                    <a:pt x="4155" y="10613"/>
                    <a:pt x="11230" y="12915"/>
                    <a:pt x="11230" y="12915"/>
                  </a:cubicBezTo>
                  <a:cubicBezTo>
                    <a:pt x="11230" y="12915"/>
                    <a:pt x="14178" y="5194"/>
                    <a:pt x="137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a:off x="1620779" y="753825"/>
              <a:ext cx="240452" cy="203206"/>
            </a:xfrm>
            <a:custGeom>
              <a:avLst/>
              <a:gdLst/>
              <a:ahLst/>
              <a:cxnLst/>
              <a:rect l="l" t="t" r="r" b="b"/>
              <a:pathLst>
                <a:path w="14319" h="12101" fill="none" extrusionOk="0">
                  <a:moveTo>
                    <a:pt x="1" y="4633"/>
                  </a:moveTo>
                  <a:cubicBezTo>
                    <a:pt x="3426" y="9378"/>
                    <a:pt x="10866" y="12101"/>
                    <a:pt x="10866" y="12101"/>
                  </a:cubicBezTo>
                  <a:cubicBezTo>
                    <a:pt x="10866" y="12101"/>
                    <a:pt x="13673" y="4886"/>
                    <a:pt x="14319"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a:off x="1679721" y="871691"/>
              <a:ext cx="189050" cy="162182"/>
            </a:xfrm>
            <a:custGeom>
              <a:avLst/>
              <a:gdLst/>
              <a:ahLst/>
              <a:cxnLst/>
              <a:rect l="l" t="t" r="r" b="b"/>
              <a:pathLst>
                <a:path w="11258" h="9658" fill="none" extrusionOk="0">
                  <a:moveTo>
                    <a:pt x="0" y="5559"/>
                  </a:moveTo>
                  <a:cubicBezTo>
                    <a:pt x="5222" y="9293"/>
                    <a:pt x="8731" y="9658"/>
                    <a:pt x="8731" y="9658"/>
                  </a:cubicBezTo>
                  <a:cubicBezTo>
                    <a:pt x="8731" y="9658"/>
                    <a:pt x="10584" y="4913"/>
                    <a:pt x="112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a:off x="1707999" y="459167"/>
              <a:ext cx="165020" cy="536991"/>
            </a:xfrm>
            <a:custGeom>
              <a:avLst/>
              <a:gdLst/>
              <a:ahLst/>
              <a:cxnLst/>
              <a:rect l="l" t="t" r="r" b="b"/>
              <a:pathLst>
                <a:path w="9827" h="31978" extrusionOk="0">
                  <a:moveTo>
                    <a:pt x="1" y="1"/>
                  </a:moveTo>
                  <a:cubicBezTo>
                    <a:pt x="2275" y="13757"/>
                    <a:pt x="2836" y="27374"/>
                    <a:pt x="9209" y="31978"/>
                  </a:cubicBezTo>
                  <a:cubicBezTo>
                    <a:pt x="9602" y="27486"/>
                    <a:pt x="9827" y="21338"/>
                    <a:pt x="8900" y="16284"/>
                  </a:cubicBezTo>
                  <a:cubicBezTo>
                    <a:pt x="8030" y="11399"/>
                    <a:pt x="4773" y="5195"/>
                    <a:pt x="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6"/>
            <p:cNvSpPr/>
            <p:nvPr/>
          </p:nvSpPr>
          <p:spPr>
            <a:xfrm>
              <a:off x="1797571" y="81520"/>
              <a:ext cx="450711" cy="852891"/>
            </a:xfrm>
            <a:custGeom>
              <a:avLst/>
              <a:gdLst/>
              <a:ahLst/>
              <a:cxnLst/>
              <a:rect l="l" t="t" r="r" b="b"/>
              <a:pathLst>
                <a:path w="26840" h="50790" extrusionOk="0">
                  <a:moveTo>
                    <a:pt x="26796" y="1"/>
                  </a:moveTo>
                  <a:cubicBezTo>
                    <a:pt x="23951" y="1"/>
                    <a:pt x="5657" y="13153"/>
                    <a:pt x="2836" y="31333"/>
                  </a:cubicBezTo>
                  <a:cubicBezTo>
                    <a:pt x="1" y="49610"/>
                    <a:pt x="5784" y="50789"/>
                    <a:pt x="5784" y="50789"/>
                  </a:cubicBezTo>
                  <a:cubicBezTo>
                    <a:pt x="5784" y="50789"/>
                    <a:pt x="16284" y="47336"/>
                    <a:pt x="19260" y="32400"/>
                  </a:cubicBezTo>
                  <a:cubicBezTo>
                    <a:pt x="22236" y="17436"/>
                    <a:pt x="26840" y="2"/>
                    <a:pt x="26840" y="2"/>
                  </a:cubicBezTo>
                  <a:cubicBezTo>
                    <a:pt x="26826" y="1"/>
                    <a:pt x="26811" y="1"/>
                    <a:pt x="26796"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6"/>
            <p:cNvSpPr/>
            <p:nvPr/>
          </p:nvSpPr>
          <p:spPr>
            <a:xfrm>
              <a:off x="2014916" y="81537"/>
              <a:ext cx="233365" cy="446009"/>
            </a:xfrm>
            <a:custGeom>
              <a:avLst/>
              <a:gdLst/>
              <a:ahLst/>
              <a:cxnLst/>
              <a:rect l="l" t="t" r="r" b="b"/>
              <a:pathLst>
                <a:path w="13897" h="26560" fill="none" extrusionOk="0">
                  <a:moveTo>
                    <a:pt x="13897" y="1"/>
                  </a:moveTo>
                  <a:cubicBezTo>
                    <a:pt x="6457" y="8339"/>
                    <a:pt x="0" y="26560"/>
                    <a:pt x="0" y="2656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a:off x="2075251" y="140008"/>
              <a:ext cx="144281" cy="238571"/>
            </a:xfrm>
            <a:custGeom>
              <a:avLst/>
              <a:gdLst/>
              <a:ahLst/>
              <a:cxnLst/>
              <a:rect l="l" t="t" r="r" b="b"/>
              <a:pathLst>
                <a:path w="8592" h="14207" fill="none" extrusionOk="0">
                  <a:moveTo>
                    <a:pt x="4156" y="0"/>
                  </a:moveTo>
                  <a:cubicBezTo>
                    <a:pt x="927" y="5391"/>
                    <a:pt x="1" y="14206"/>
                    <a:pt x="169" y="13813"/>
                  </a:cubicBezTo>
                  <a:cubicBezTo>
                    <a:pt x="338" y="13420"/>
                    <a:pt x="5924" y="6907"/>
                    <a:pt x="8591" y="325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a:off x="1997469" y="215440"/>
              <a:ext cx="187169" cy="280989"/>
            </a:xfrm>
            <a:custGeom>
              <a:avLst/>
              <a:gdLst/>
              <a:ahLst/>
              <a:cxnLst/>
              <a:rect l="l" t="t" r="r" b="b"/>
              <a:pathLst>
                <a:path w="11146" h="16733" fill="none" extrusionOk="0">
                  <a:moveTo>
                    <a:pt x="3734" y="0"/>
                  </a:moveTo>
                  <a:cubicBezTo>
                    <a:pt x="0" y="9602"/>
                    <a:pt x="1713" y="16733"/>
                    <a:pt x="1713" y="16733"/>
                  </a:cubicBezTo>
                  <a:cubicBezTo>
                    <a:pt x="1713" y="16733"/>
                    <a:pt x="9293" y="11230"/>
                    <a:pt x="11146" y="710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a:off x="1917318" y="299352"/>
              <a:ext cx="237631" cy="360669"/>
            </a:xfrm>
            <a:custGeom>
              <a:avLst/>
              <a:gdLst/>
              <a:ahLst/>
              <a:cxnLst/>
              <a:rect l="l" t="t" r="r" b="b"/>
              <a:pathLst>
                <a:path w="14151" h="21478" fill="none" extrusionOk="0">
                  <a:moveTo>
                    <a:pt x="4128" y="1"/>
                  </a:moveTo>
                  <a:cubicBezTo>
                    <a:pt x="1" y="10753"/>
                    <a:pt x="2555" y="21478"/>
                    <a:pt x="2555" y="21478"/>
                  </a:cubicBezTo>
                  <a:cubicBezTo>
                    <a:pt x="2555" y="21478"/>
                    <a:pt x="11988" y="14234"/>
                    <a:pt x="14150" y="982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a:off x="1858863" y="454935"/>
              <a:ext cx="266379" cy="320115"/>
            </a:xfrm>
            <a:custGeom>
              <a:avLst/>
              <a:gdLst/>
              <a:ahLst/>
              <a:cxnLst/>
              <a:rect l="l" t="t" r="r" b="b"/>
              <a:pathLst>
                <a:path w="15863" h="19063" fill="none" extrusionOk="0">
                  <a:moveTo>
                    <a:pt x="1966" y="0"/>
                  </a:moveTo>
                  <a:cubicBezTo>
                    <a:pt x="0" y="10247"/>
                    <a:pt x="3678" y="19063"/>
                    <a:pt x="3678" y="19063"/>
                  </a:cubicBezTo>
                  <a:cubicBezTo>
                    <a:pt x="3678" y="19063"/>
                    <a:pt x="12774" y="14206"/>
                    <a:pt x="15863" y="884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a:off x="1832465" y="636428"/>
              <a:ext cx="262131" cy="235280"/>
            </a:xfrm>
            <a:custGeom>
              <a:avLst/>
              <a:gdLst/>
              <a:ahLst/>
              <a:cxnLst/>
              <a:rect l="l" t="t" r="r" b="b"/>
              <a:pathLst>
                <a:path w="15610" h="14011" fill="none" extrusionOk="0">
                  <a:moveTo>
                    <a:pt x="506" y="1"/>
                  </a:moveTo>
                  <a:cubicBezTo>
                    <a:pt x="0" y="8395"/>
                    <a:pt x="3678" y="14010"/>
                    <a:pt x="3678" y="14010"/>
                  </a:cubicBezTo>
                  <a:cubicBezTo>
                    <a:pt x="3678" y="14010"/>
                    <a:pt x="11370" y="11090"/>
                    <a:pt x="15610" y="474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a:off x="1250236" y="1689167"/>
              <a:ext cx="125877" cy="757157"/>
            </a:xfrm>
            <a:custGeom>
              <a:avLst/>
              <a:gdLst/>
              <a:ahLst/>
              <a:cxnLst/>
              <a:rect l="l" t="t" r="r" b="b"/>
              <a:pathLst>
                <a:path w="7496" h="45089" extrusionOk="0">
                  <a:moveTo>
                    <a:pt x="0" y="1"/>
                  </a:moveTo>
                  <a:cubicBezTo>
                    <a:pt x="1" y="6"/>
                    <a:pt x="4660" y="20974"/>
                    <a:pt x="4071" y="31473"/>
                  </a:cubicBezTo>
                  <a:cubicBezTo>
                    <a:pt x="3453" y="41973"/>
                    <a:pt x="2892" y="45089"/>
                    <a:pt x="2892" y="45089"/>
                  </a:cubicBezTo>
                  <a:lnTo>
                    <a:pt x="5475" y="40260"/>
                  </a:lnTo>
                  <a:cubicBezTo>
                    <a:pt x="7496" y="26842"/>
                    <a:pt x="2" y="7"/>
                    <a:pt x="0"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a:off x="1275777" y="527529"/>
              <a:ext cx="739155" cy="1959284"/>
            </a:xfrm>
            <a:custGeom>
              <a:avLst/>
              <a:gdLst/>
              <a:ahLst/>
              <a:cxnLst/>
              <a:rect l="l" t="t" r="r" b="b"/>
              <a:pathLst>
                <a:path w="44017" h="120471" extrusionOk="0">
                  <a:moveTo>
                    <a:pt x="44016" y="1"/>
                  </a:moveTo>
                  <a:lnTo>
                    <a:pt x="44016" y="1"/>
                  </a:lnTo>
                  <a:cubicBezTo>
                    <a:pt x="44015" y="3"/>
                    <a:pt x="36885" y="12046"/>
                    <a:pt x="34639" y="31023"/>
                  </a:cubicBezTo>
                  <a:cubicBezTo>
                    <a:pt x="32393" y="50002"/>
                    <a:pt x="26722" y="68335"/>
                    <a:pt x="21416" y="79284"/>
                  </a:cubicBezTo>
                  <a:cubicBezTo>
                    <a:pt x="7435" y="108117"/>
                    <a:pt x="3055" y="107302"/>
                    <a:pt x="1343" y="114293"/>
                  </a:cubicBezTo>
                  <a:cubicBezTo>
                    <a:pt x="0" y="119936"/>
                    <a:pt x="2770" y="120471"/>
                    <a:pt x="3868" y="120471"/>
                  </a:cubicBezTo>
                  <a:cubicBezTo>
                    <a:pt x="4125" y="120471"/>
                    <a:pt x="4291" y="120441"/>
                    <a:pt x="4291" y="120441"/>
                  </a:cubicBezTo>
                  <a:cubicBezTo>
                    <a:pt x="25711" y="100958"/>
                    <a:pt x="33628" y="56852"/>
                    <a:pt x="34864" y="38295"/>
                  </a:cubicBezTo>
                  <a:cubicBezTo>
                    <a:pt x="36099" y="19710"/>
                    <a:pt x="44015" y="3"/>
                    <a:pt x="440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a:off x="1052689" y="1211135"/>
              <a:ext cx="291367" cy="588376"/>
            </a:xfrm>
            <a:custGeom>
              <a:avLst/>
              <a:gdLst/>
              <a:ahLst/>
              <a:cxnLst/>
              <a:rect l="l" t="t" r="r" b="b"/>
              <a:pathLst>
                <a:path w="17351" h="35038" extrusionOk="0">
                  <a:moveTo>
                    <a:pt x="1" y="0"/>
                  </a:moveTo>
                  <a:lnTo>
                    <a:pt x="13392" y="35037"/>
                  </a:lnTo>
                  <a:cubicBezTo>
                    <a:pt x="17351" y="21927"/>
                    <a:pt x="2" y="2"/>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a:off x="1321419" y="1307641"/>
              <a:ext cx="200855" cy="778030"/>
            </a:xfrm>
            <a:custGeom>
              <a:avLst/>
              <a:gdLst/>
              <a:ahLst/>
              <a:cxnLst/>
              <a:rect l="l" t="t" r="r" b="b"/>
              <a:pathLst>
                <a:path w="11961" h="46332" extrusionOk="0">
                  <a:moveTo>
                    <a:pt x="5682" y="1"/>
                  </a:moveTo>
                  <a:cubicBezTo>
                    <a:pt x="5660" y="1"/>
                    <a:pt x="5637" y="3"/>
                    <a:pt x="5615" y="8"/>
                  </a:cubicBezTo>
                  <a:cubicBezTo>
                    <a:pt x="4492" y="289"/>
                    <a:pt x="0" y="10228"/>
                    <a:pt x="702" y="21149"/>
                  </a:cubicBezTo>
                  <a:cubicBezTo>
                    <a:pt x="1404" y="32042"/>
                    <a:pt x="393" y="44254"/>
                    <a:pt x="393" y="44254"/>
                  </a:cubicBezTo>
                  <a:lnTo>
                    <a:pt x="702" y="46332"/>
                  </a:lnTo>
                  <a:cubicBezTo>
                    <a:pt x="11960" y="31256"/>
                    <a:pt x="11286" y="21458"/>
                    <a:pt x="9518" y="13625"/>
                  </a:cubicBezTo>
                  <a:cubicBezTo>
                    <a:pt x="7785" y="5950"/>
                    <a:pt x="6753"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a:off x="1333208" y="1308246"/>
              <a:ext cx="82518" cy="777896"/>
            </a:xfrm>
            <a:custGeom>
              <a:avLst/>
              <a:gdLst/>
              <a:ahLst/>
              <a:cxnLst/>
              <a:rect l="l" t="t" r="r" b="b"/>
              <a:pathLst>
                <a:path w="4914" h="46324" fill="none" extrusionOk="0">
                  <a:moveTo>
                    <a:pt x="4913" y="1"/>
                  </a:moveTo>
                  <a:cubicBezTo>
                    <a:pt x="2022" y="11034"/>
                    <a:pt x="3257" y="36357"/>
                    <a:pt x="0" y="4632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a:off x="1355357" y="1368598"/>
              <a:ext cx="87707" cy="249402"/>
            </a:xfrm>
            <a:custGeom>
              <a:avLst/>
              <a:gdLst/>
              <a:ahLst/>
              <a:cxnLst/>
              <a:rect l="l" t="t" r="r" b="b"/>
              <a:pathLst>
                <a:path w="5223" h="14852" fill="none" extrusionOk="0">
                  <a:moveTo>
                    <a:pt x="394" y="3116"/>
                  </a:moveTo>
                  <a:cubicBezTo>
                    <a:pt x="1" y="11342"/>
                    <a:pt x="1517" y="14852"/>
                    <a:pt x="1517" y="14852"/>
                  </a:cubicBezTo>
                  <a:cubicBezTo>
                    <a:pt x="1517" y="14852"/>
                    <a:pt x="5026" y="5952"/>
                    <a:pt x="5223"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a:off x="1334148" y="1477497"/>
              <a:ext cx="133903" cy="294188"/>
            </a:xfrm>
            <a:custGeom>
              <a:avLst/>
              <a:gdLst/>
              <a:ahLst/>
              <a:cxnLst/>
              <a:rect l="l" t="t" r="r" b="b"/>
              <a:pathLst>
                <a:path w="7974" h="17519" fill="none" extrusionOk="0">
                  <a:moveTo>
                    <a:pt x="0" y="5475"/>
                  </a:moveTo>
                  <a:cubicBezTo>
                    <a:pt x="365" y="12606"/>
                    <a:pt x="2331" y="17519"/>
                    <a:pt x="2331" y="17519"/>
                  </a:cubicBezTo>
                  <a:cubicBezTo>
                    <a:pt x="2331" y="17519"/>
                    <a:pt x="7356" y="6289"/>
                    <a:pt x="7974"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a:off x="1336029" y="1585456"/>
              <a:ext cx="154659" cy="294675"/>
            </a:xfrm>
            <a:custGeom>
              <a:avLst/>
              <a:gdLst/>
              <a:ahLst/>
              <a:cxnLst/>
              <a:rect l="l" t="t" r="r" b="b"/>
              <a:pathLst>
                <a:path w="9210" h="17548" fill="none" extrusionOk="0">
                  <a:moveTo>
                    <a:pt x="1" y="9602"/>
                  </a:moveTo>
                  <a:cubicBezTo>
                    <a:pt x="29" y="14178"/>
                    <a:pt x="1769" y="17547"/>
                    <a:pt x="1769" y="17547"/>
                  </a:cubicBezTo>
                  <a:cubicBezTo>
                    <a:pt x="1769" y="17547"/>
                    <a:pt x="8816" y="9546"/>
                    <a:pt x="9209"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a:off x="1335088" y="1696724"/>
              <a:ext cx="162199" cy="280519"/>
            </a:xfrm>
            <a:custGeom>
              <a:avLst/>
              <a:gdLst/>
              <a:ahLst/>
              <a:cxnLst/>
              <a:rect l="l" t="t" r="r" b="b"/>
              <a:pathLst>
                <a:path w="9659" h="16705" fill="none" extrusionOk="0">
                  <a:moveTo>
                    <a:pt x="57" y="10921"/>
                  </a:moveTo>
                  <a:cubicBezTo>
                    <a:pt x="1" y="13504"/>
                    <a:pt x="1208" y="16705"/>
                    <a:pt x="1208" y="16705"/>
                  </a:cubicBezTo>
                  <a:cubicBezTo>
                    <a:pt x="1208" y="16705"/>
                    <a:pt x="8339" y="10781"/>
                    <a:pt x="96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a:off x="1956444" y="299352"/>
              <a:ext cx="1461485" cy="1144728"/>
            </a:xfrm>
            <a:custGeom>
              <a:avLst/>
              <a:gdLst/>
              <a:ahLst/>
              <a:cxnLst/>
              <a:rect l="l" t="t" r="r" b="b"/>
              <a:pathLst>
                <a:path w="87032" h="68169" extrusionOk="0">
                  <a:moveTo>
                    <a:pt x="83579" y="1"/>
                  </a:moveTo>
                  <a:lnTo>
                    <a:pt x="83579" y="1"/>
                  </a:lnTo>
                  <a:cubicBezTo>
                    <a:pt x="82119" y="225"/>
                    <a:pt x="76055" y="12550"/>
                    <a:pt x="54101" y="19372"/>
                  </a:cubicBezTo>
                  <a:cubicBezTo>
                    <a:pt x="32118" y="26250"/>
                    <a:pt x="15077" y="37565"/>
                    <a:pt x="7525" y="50872"/>
                  </a:cubicBezTo>
                  <a:cubicBezTo>
                    <a:pt x="1" y="64207"/>
                    <a:pt x="394" y="67436"/>
                    <a:pt x="11596" y="68026"/>
                  </a:cubicBezTo>
                  <a:cubicBezTo>
                    <a:pt x="13052" y="68102"/>
                    <a:pt x="14682" y="68169"/>
                    <a:pt x="16464" y="68169"/>
                  </a:cubicBezTo>
                  <a:cubicBezTo>
                    <a:pt x="28391" y="68169"/>
                    <a:pt x="47104" y="65182"/>
                    <a:pt x="65667" y="42197"/>
                  </a:cubicBezTo>
                  <a:cubicBezTo>
                    <a:pt x="87032" y="15723"/>
                    <a:pt x="83579" y="1"/>
                    <a:pt x="83579"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a:off x="2063463" y="1054612"/>
              <a:ext cx="437042" cy="365388"/>
            </a:xfrm>
            <a:custGeom>
              <a:avLst/>
              <a:gdLst/>
              <a:ahLst/>
              <a:cxnLst/>
              <a:rect l="l" t="t" r="r" b="b"/>
              <a:pathLst>
                <a:path w="26026" h="21759" fill="none" extrusionOk="0">
                  <a:moveTo>
                    <a:pt x="5223" y="0"/>
                  </a:moveTo>
                  <a:cubicBezTo>
                    <a:pt x="1" y="8030"/>
                    <a:pt x="450" y="17407"/>
                    <a:pt x="450" y="17407"/>
                  </a:cubicBezTo>
                  <a:cubicBezTo>
                    <a:pt x="450" y="17407"/>
                    <a:pt x="10838" y="21758"/>
                    <a:pt x="26026" y="2105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a:off x="2183681" y="900440"/>
              <a:ext cx="530391" cy="494103"/>
            </a:xfrm>
            <a:custGeom>
              <a:avLst/>
              <a:gdLst/>
              <a:ahLst/>
              <a:cxnLst/>
              <a:rect l="l" t="t" r="r" b="b"/>
              <a:pathLst>
                <a:path w="31585" h="29424" fill="none" extrusionOk="0">
                  <a:moveTo>
                    <a:pt x="7581" y="1"/>
                  </a:moveTo>
                  <a:cubicBezTo>
                    <a:pt x="618" y="8929"/>
                    <a:pt x="1" y="22657"/>
                    <a:pt x="1" y="22657"/>
                  </a:cubicBezTo>
                  <a:cubicBezTo>
                    <a:pt x="1" y="22657"/>
                    <a:pt x="19035" y="29423"/>
                    <a:pt x="31585" y="2470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6"/>
            <p:cNvSpPr/>
            <p:nvPr/>
          </p:nvSpPr>
          <p:spPr>
            <a:xfrm>
              <a:off x="3194925" y="299352"/>
              <a:ext cx="165490" cy="252240"/>
            </a:xfrm>
            <a:custGeom>
              <a:avLst/>
              <a:gdLst/>
              <a:ahLst/>
              <a:cxnLst/>
              <a:rect l="l" t="t" r="r" b="b"/>
              <a:pathLst>
                <a:path w="9855" h="15021" fill="none" extrusionOk="0">
                  <a:moveTo>
                    <a:pt x="3454" y="6570"/>
                  </a:moveTo>
                  <a:cubicBezTo>
                    <a:pt x="2022" y="11202"/>
                    <a:pt x="1" y="15021"/>
                    <a:pt x="1" y="15021"/>
                  </a:cubicBezTo>
                  <a:cubicBezTo>
                    <a:pt x="1" y="15021"/>
                    <a:pt x="8339" y="7665"/>
                    <a:pt x="985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6"/>
            <p:cNvSpPr/>
            <p:nvPr/>
          </p:nvSpPr>
          <p:spPr>
            <a:xfrm>
              <a:off x="3219912" y="449276"/>
              <a:ext cx="132963" cy="77800"/>
            </a:xfrm>
            <a:custGeom>
              <a:avLst/>
              <a:gdLst/>
              <a:ahLst/>
              <a:cxnLst/>
              <a:rect l="l" t="t" r="r" b="b"/>
              <a:pathLst>
                <a:path w="7918" h="4633" fill="none" extrusionOk="0">
                  <a:moveTo>
                    <a:pt x="7918" y="0"/>
                  </a:moveTo>
                  <a:cubicBezTo>
                    <a:pt x="4493" y="3482"/>
                    <a:pt x="1" y="4633"/>
                    <a:pt x="1" y="46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6"/>
            <p:cNvSpPr/>
            <p:nvPr/>
          </p:nvSpPr>
          <p:spPr>
            <a:xfrm>
              <a:off x="3139778" y="586471"/>
              <a:ext cx="173500" cy="43375"/>
            </a:xfrm>
            <a:custGeom>
              <a:avLst/>
              <a:gdLst/>
              <a:ahLst/>
              <a:cxnLst/>
              <a:rect l="l" t="t" r="r" b="b"/>
              <a:pathLst>
                <a:path w="10332" h="2583" fill="none" extrusionOk="0">
                  <a:moveTo>
                    <a:pt x="10331" y="0"/>
                  </a:moveTo>
                  <a:cubicBezTo>
                    <a:pt x="5110" y="2386"/>
                    <a:pt x="0" y="2583"/>
                    <a:pt x="0" y="258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6"/>
            <p:cNvSpPr/>
            <p:nvPr/>
          </p:nvSpPr>
          <p:spPr>
            <a:xfrm>
              <a:off x="1660040" y="586471"/>
              <a:ext cx="1512282" cy="1242544"/>
            </a:xfrm>
            <a:custGeom>
              <a:avLst/>
              <a:gdLst/>
              <a:ahLst/>
              <a:cxnLst/>
              <a:rect l="l" t="t" r="r" b="b"/>
              <a:pathLst>
                <a:path w="90057" h="73994" extrusionOk="0">
                  <a:moveTo>
                    <a:pt x="90056" y="0"/>
                  </a:moveTo>
                  <a:cubicBezTo>
                    <a:pt x="90055" y="1"/>
                    <a:pt x="76242" y="12775"/>
                    <a:pt x="54907" y="25099"/>
                  </a:cubicBezTo>
                  <a:cubicBezTo>
                    <a:pt x="33570" y="37424"/>
                    <a:pt x="16052" y="45650"/>
                    <a:pt x="5271" y="64039"/>
                  </a:cubicBezTo>
                  <a:cubicBezTo>
                    <a:pt x="747" y="71755"/>
                    <a:pt x="0" y="73994"/>
                    <a:pt x="657" y="73994"/>
                  </a:cubicBezTo>
                  <a:cubicBezTo>
                    <a:pt x="1565" y="73994"/>
                    <a:pt x="5159" y="69710"/>
                    <a:pt x="5159" y="69710"/>
                  </a:cubicBezTo>
                  <a:cubicBezTo>
                    <a:pt x="14536" y="51938"/>
                    <a:pt x="40055" y="35795"/>
                    <a:pt x="62992" y="21870"/>
                  </a:cubicBezTo>
                  <a:cubicBezTo>
                    <a:pt x="85984" y="7946"/>
                    <a:pt x="90056" y="1"/>
                    <a:pt x="90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6"/>
            <p:cNvSpPr/>
            <p:nvPr/>
          </p:nvSpPr>
          <p:spPr>
            <a:xfrm>
              <a:off x="2107778" y="402593"/>
              <a:ext cx="1230957" cy="1032017"/>
            </a:xfrm>
            <a:custGeom>
              <a:avLst/>
              <a:gdLst/>
              <a:ahLst/>
              <a:cxnLst/>
              <a:rect l="l" t="t" r="r" b="b"/>
              <a:pathLst>
                <a:path w="73304" h="61457" extrusionOk="0">
                  <a:moveTo>
                    <a:pt x="68671" y="1"/>
                  </a:moveTo>
                  <a:cubicBezTo>
                    <a:pt x="64320" y="4156"/>
                    <a:pt x="57048" y="9518"/>
                    <a:pt x="45089" y="13224"/>
                  </a:cubicBezTo>
                  <a:cubicBezTo>
                    <a:pt x="24482" y="19653"/>
                    <a:pt x="8170" y="30013"/>
                    <a:pt x="1" y="42281"/>
                  </a:cubicBezTo>
                  <a:cubicBezTo>
                    <a:pt x="3257" y="50227"/>
                    <a:pt x="8957" y="56937"/>
                    <a:pt x="16144" y="61457"/>
                  </a:cubicBezTo>
                  <a:cubicBezTo>
                    <a:pt x="27542" y="59800"/>
                    <a:pt x="42113" y="54045"/>
                    <a:pt x="56655" y="36077"/>
                  </a:cubicBezTo>
                  <a:cubicBezTo>
                    <a:pt x="66734" y="23584"/>
                    <a:pt x="71282" y="13505"/>
                    <a:pt x="73303" y="6318"/>
                  </a:cubicBezTo>
                  <a:cubicBezTo>
                    <a:pt x="71956" y="4044"/>
                    <a:pt x="70412" y="1938"/>
                    <a:pt x="6867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6"/>
            <p:cNvSpPr/>
            <p:nvPr/>
          </p:nvSpPr>
          <p:spPr>
            <a:xfrm>
              <a:off x="1666623" y="1624113"/>
              <a:ext cx="208277" cy="202602"/>
            </a:xfrm>
            <a:custGeom>
              <a:avLst/>
              <a:gdLst/>
              <a:ahLst/>
              <a:cxnLst/>
              <a:rect l="l" t="t" r="r" b="b"/>
              <a:pathLst>
                <a:path w="12403" h="12065" extrusionOk="0">
                  <a:moveTo>
                    <a:pt x="10466" y="1"/>
                  </a:moveTo>
                  <a:cubicBezTo>
                    <a:pt x="8950" y="1180"/>
                    <a:pt x="7406" y="2583"/>
                    <a:pt x="5862" y="4324"/>
                  </a:cubicBezTo>
                  <a:cubicBezTo>
                    <a:pt x="0" y="10859"/>
                    <a:pt x="617" y="12065"/>
                    <a:pt x="1872" y="12065"/>
                  </a:cubicBezTo>
                  <a:cubicBezTo>
                    <a:pt x="2606" y="12065"/>
                    <a:pt x="3559" y="11652"/>
                    <a:pt x="3559" y="11652"/>
                  </a:cubicBezTo>
                  <a:cubicBezTo>
                    <a:pt x="5244" y="7216"/>
                    <a:pt x="8641" y="3594"/>
                    <a:pt x="12403" y="1067"/>
                  </a:cubicBezTo>
                  <a:cubicBezTo>
                    <a:pt x="11729" y="759"/>
                    <a:pt x="11083" y="394"/>
                    <a:pt x="10466"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6"/>
            <p:cNvSpPr/>
            <p:nvPr/>
          </p:nvSpPr>
          <p:spPr>
            <a:xfrm>
              <a:off x="1903649" y="1486246"/>
              <a:ext cx="1245567" cy="710457"/>
            </a:xfrm>
            <a:custGeom>
              <a:avLst/>
              <a:gdLst/>
              <a:ahLst/>
              <a:cxnLst/>
              <a:rect l="l" t="t" r="r" b="b"/>
              <a:pathLst>
                <a:path w="74174" h="42308" extrusionOk="0">
                  <a:moveTo>
                    <a:pt x="21596" y="1"/>
                  </a:moveTo>
                  <a:cubicBezTo>
                    <a:pt x="14259" y="1"/>
                    <a:pt x="11286" y="5122"/>
                    <a:pt x="11286" y="5122"/>
                  </a:cubicBezTo>
                  <a:cubicBezTo>
                    <a:pt x="0" y="8154"/>
                    <a:pt x="1264" y="17896"/>
                    <a:pt x="26222" y="31092"/>
                  </a:cubicBezTo>
                  <a:cubicBezTo>
                    <a:pt x="44421" y="40724"/>
                    <a:pt x="60749" y="42307"/>
                    <a:pt x="68557" y="42307"/>
                  </a:cubicBezTo>
                  <a:cubicBezTo>
                    <a:pt x="71445" y="42307"/>
                    <a:pt x="73168" y="42091"/>
                    <a:pt x="73387" y="41985"/>
                  </a:cubicBezTo>
                  <a:cubicBezTo>
                    <a:pt x="74174" y="41591"/>
                    <a:pt x="68783" y="40665"/>
                    <a:pt x="62101" y="34404"/>
                  </a:cubicBezTo>
                  <a:cubicBezTo>
                    <a:pt x="55476" y="28116"/>
                    <a:pt x="46099" y="9418"/>
                    <a:pt x="31191" y="2427"/>
                  </a:cubicBezTo>
                  <a:cubicBezTo>
                    <a:pt x="27394" y="654"/>
                    <a:pt x="24217" y="1"/>
                    <a:pt x="21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6"/>
            <p:cNvSpPr/>
            <p:nvPr/>
          </p:nvSpPr>
          <p:spPr>
            <a:xfrm>
              <a:off x="2534912" y="1857478"/>
              <a:ext cx="601104" cy="337109"/>
            </a:xfrm>
            <a:custGeom>
              <a:avLst/>
              <a:gdLst/>
              <a:ahLst/>
              <a:cxnLst/>
              <a:rect l="l" t="t" r="r" b="b"/>
              <a:pathLst>
                <a:path w="35796" h="20075" fill="none" extrusionOk="0">
                  <a:moveTo>
                    <a:pt x="0" y="1"/>
                  </a:moveTo>
                  <a:cubicBezTo>
                    <a:pt x="4352" y="3510"/>
                    <a:pt x="27036" y="20074"/>
                    <a:pt x="35795" y="1990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6"/>
            <p:cNvSpPr/>
            <p:nvPr/>
          </p:nvSpPr>
          <p:spPr>
            <a:xfrm>
              <a:off x="2074311" y="1474189"/>
              <a:ext cx="396975" cy="391786"/>
            </a:xfrm>
            <a:custGeom>
              <a:avLst/>
              <a:gdLst/>
              <a:ahLst/>
              <a:cxnLst/>
              <a:rect l="l" t="t" r="r" b="b"/>
              <a:pathLst>
                <a:path w="23640" h="23331" fill="none" extrusionOk="0">
                  <a:moveTo>
                    <a:pt x="2471" y="23331"/>
                  </a:moveTo>
                  <a:cubicBezTo>
                    <a:pt x="2471" y="23331"/>
                    <a:pt x="0" y="8564"/>
                    <a:pt x="2162" y="5756"/>
                  </a:cubicBezTo>
                  <a:cubicBezTo>
                    <a:pt x="2162" y="5756"/>
                    <a:pt x="12185" y="1"/>
                    <a:pt x="23639" y="4549"/>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6"/>
            <p:cNvSpPr/>
            <p:nvPr/>
          </p:nvSpPr>
          <p:spPr>
            <a:xfrm>
              <a:off x="2162942" y="1590175"/>
              <a:ext cx="429972" cy="367739"/>
            </a:xfrm>
            <a:custGeom>
              <a:avLst/>
              <a:gdLst/>
              <a:ahLst/>
              <a:cxnLst/>
              <a:rect l="l" t="t" r="r" b="b"/>
              <a:pathLst>
                <a:path w="25605" h="21899" fill="none" extrusionOk="0">
                  <a:moveTo>
                    <a:pt x="5335" y="21899"/>
                  </a:moveTo>
                  <a:cubicBezTo>
                    <a:pt x="1" y="14908"/>
                    <a:pt x="197" y="309"/>
                    <a:pt x="197" y="309"/>
                  </a:cubicBezTo>
                  <a:cubicBezTo>
                    <a:pt x="197" y="309"/>
                    <a:pt x="19147" y="0"/>
                    <a:pt x="25605" y="300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6"/>
            <p:cNvSpPr/>
            <p:nvPr/>
          </p:nvSpPr>
          <p:spPr>
            <a:xfrm>
              <a:off x="2283159" y="1670779"/>
              <a:ext cx="423843" cy="367286"/>
            </a:xfrm>
            <a:custGeom>
              <a:avLst/>
              <a:gdLst/>
              <a:ahLst/>
              <a:cxnLst/>
              <a:rect l="l" t="t" r="r" b="b"/>
              <a:pathLst>
                <a:path w="25240" h="21872" fill="none" extrusionOk="0">
                  <a:moveTo>
                    <a:pt x="25240" y="5335"/>
                  </a:moveTo>
                  <a:cubicBezTo>
                    <a:pt x="10978" y="1489"/>
                    <a:pt x="1" y="1"/>
                    <a:pt x="1" y="1"/>
                  </a:cubicBezTo>
                  <a:cubicBezTo>
                    <a:pt x="1" y="1"/>
                    <a:pt x="281" y="14853"/>
                    <a:pt x="7019" y="2187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2385459" y="1755648"/>
              <a:ext cx="411114" cy="335212"/>
            </a:xfrm>
            <a:custGeom>
              <a:avLst/>
              <a:gdLst/>
              <a:ahLst/>
              <a:cxnLst/>
              <a:rect l="l" t="t" r="r" b="b"/>
              <a:pathLst>
                <a:path w="24482" h="19962" fill="none" extrusionOk="0">
                  <a:moveTo>
                    <a:pt x="24482" y="7103"/>
                  </a:moveTo>
                  <a:cubicBezTo>
                    <a:pt x="15133" y="2836"/>
                    <a:pt x="1" y="0"/>
                    <a:pt x="1" y="0"/>
                  </a:cubicBezTo>
                  <a:cubicBezTo>
                    <a:pt x="1" y="0"/>
                    <a:pt x="1657" y="13336"/>
                    <a:pt x="8227" y="199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6"/>
            <p:cNvSpPr/>
            <p:nvPr/>
          </p:nvSpPr>
          <p:spPr>
            <a:xfrm>
              <a:off x="2500488" y="1836269"/>
              <a:ext cx="376236" cy="300787"/>
            </a:xfrm>
            <a:custGeom>
              <a:avLst/>
              <a:gdLst/>
              <a:ahLst/>
              <a:cxnLst/>
              <a:rect l="l" t="t" r="r" b="b"/>
              <a:pathLst>
                <a:path w="22405" h="17912" fill="none" extrusionOk="0">
                  <a:moveTo>
                    <a:pt x="22404" y="8703"/>
                  </a:moveTo>
                  <a:cubicBezTo>
                    <a:pt x="12663" y="2752"/>
                    <a:pt x="1" y="0"/>
                    <a:pt x="1" y="0"/>
                  </a:cubicBezTo>
                  <a:cubicBezTo>
                    <a:pt x="1" y="0"/>
                    <a:pt x="4437" y="13981"/>
                    <a:pt x="9490" y="179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6"/>
            <p:cNvSpPr/>
            <p:nvPr/>
          </p:nvSpPr>
          <p:spPr>
            <a:xfrm>
              <a:off x="2622603" y="1923002"/>
              <a:ext cx="323894" cy="256018"/>
            </a:xfrm>
            <a:custGeom>
              <a:avLst/>
              <a:gdLst/>
              <a:ahLst/>
              <a:cxnLst/>
              <a:rect l="l" t="t" r="r" b="b"/>
              <a:pathLst>
                <a:path w="19288" h="15246" fill="none" extrusionOk="0">
                  <a:moveTo>
                    <a:pt x="13308" y="15246"/>
                  </a:moveTo>
                  <a:cubicBezTo>
                    <a:pt x="1011" y="4437"/>
                    <a:pt x="0" y="1"/>
                    <a:pt x="0" y="1"/>
                  </a:cubicBezTo>
                  <a:cubicBezTo>
                    <a:pt x="0" y="1"/>
                    <a:pt x="11511" y="5784"/>
                    <a:pt x="19287" y="8395"/>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2835213" y="2064446"/>
              <a:ext cx="174457" cy="131552"/>
            </a:xfrm>
            <a:custGeom>
              <a:avLst/>
              <a:gdLst/>
              <a:ahLst/>
              <a:cxnLst/>
              <a:rect l="l" t="t" r="r" b="b"/>
              <a:pathLst>
                <a:path w="10389" h="7834" fill="none" extrusionOk="0">
                  <a:moveTo>
                    <a:pt x="1" y="0"/>
                  </a:moveTo>
                  <a:cubicBezTo>
                    <a:pt x="3791" y="4296"/>
                    <a:pt x="10388" y="7833"/>
                    <a:pt x="10388" y="78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1783902" y="1550327"/>
              <a:ext cx="751028" cy="306698"/>
            </a:xfrm>
            <a:custGeom>
              <a:avLst/>
              <a:gdLst/>
              <a:ahLst/>
              <a:cxnLst/>
              <a:rect l="l" t="t" r="r" b="b"/>
              <a:pathLst>
                <a:path w="44724" h="18264" extrusionOk="0">
                  <a:moveTo>
                    <a:pt x="15200" y="0"/>
                  </a:moveTo>
                  <a:cubicBezTo>
                    <a:pt x="10974" y="0"/>
                    <a:pt x="5691" y="1684"/>
                    <a:pt x="1" y="7483"/>
                  </a:cubicBezTo>
                  <a:cubicBezTo>
                    <a:pt x="506" y="7876"/>
                    <a:pt x="955" y="8297"/>
                    <a:pt x="1376" y="8718"/>
                  </a:cubicBezTo>
                  <a:cubicBezTo>
                    <a:pt x="6226" y="3868"/>
                    <a:pt x="12895" y="1113"/>
                    <a:pt x="16811" y="1113"/>
                  </a:cubicBezTo>
                  <a:cubicBezTo>
                    <a:pt x="17406" y="1113"/>
                    <a:pt x="17937" y="1177"/>
                    <a:pt x="18389" y="1306"/>
                  </a:cubicBezTo>
                  <a:cubicBezTo>
                    <a:pt x="23134" y="2654"/>
                    <a:pt x="27879" y="6163"/>
                    <a:pt x="34392" y="11133"/>
                  </a:cubicBezTo>
                  <a:cubicBezTo>
                    <a:pt x="40877" y="16130"/>
                    <a:pt x="44723" y="18264"/>
                    <a:pt x="44723" y="18264"/>
                  </a:cubicBezTo>
                  <a:cubicBezTo>
                    <a:pt x="44723" y="18264"/>
                    <a:pt x="25717" y="2963"/>
                    <a:pt x="21141" y="1138"/>
                  </a:cubicBezTo>
                  <a:cubicBezTo>
                    <a:pt x="19559" y="517"/>
                    <a:pt x="17542" y="0"/>
                    <a:pt x="15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2660319" y="846234"/>
              <a:ext cx="1034821" cy="1262074"/>
            </a:xfrm>
            <a:custGeom>
              <a:avLst/>
              <a:gdLst/>
              <a:ahLst/>
              <a:cxnLst/>
              <a:rect l="l" t="t" r="r" b="b"/>
              <a:pathLst>
                <a:path w="61624" h="75157" extrusionOk="0">
                  <a:moveTo>
                    <a:pt x="14431" y="0"/>
                  </a:moveTo>
                  <a:lnTo>
                    <a:pt x="0" y="10360"/>
                  </a:lnTo>
                  <a:lnTo>
                    <a:pt x="47194" y="75156"/>
                  </a:lnTo>
                  <a:lnTo>
                    <a:pt x="61624" y="64797"/>
                  </a:lnTo>
                  <a:lnTo>
                    <a:pt x="14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2882836" y="1326163"/>
              <a:ext cx="669467" cy="782144"/>
            </a:xfrm>
            <a:custGeom>
              <a:avLst/>
              <a:gdLst/>
              <a:ahLst/>
              <a:cxnLst/>
              <a:rect l="l" t="t" r="r" b="b"/>
              <a:pathLst>
                <a:path w="39867" h="46577" extrusionOk="0">
                  <a:moveTo>
                    <a:pt x="0" y="0"/>
                  </a:moveTo>
                  <a:lnTo>
                    <a:pt x="33943" y="46576"/>
                  </a:lnTo>
                  <a:lnTo>
                    <a:pt x="39866" y="42281"/>
                  </a:lnTo>
                  <a:lnTo>
                    <a:pt x="50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2266182" y="379033"/>
              <a:ext cx="960346" cy="953277"/>
            </a:xfrm>
            <a:custGeom>
              <a:avLst/>
              <a:gdLst/>
              <a:ahLst/>
              <a:cxnLst/>
              <a:rect l="l" t="t" r="r" b="b"/>
              <a:pathLst>
                <a:path w="57189" h="56768" extrusionOk="0">
                  <a:moveTo>
                    <a:pt x="28581" y="0"/>
                  </a:moveTo>
                  <a:cubicBezTo>
                    <a:pt x="12803" y="0"/>
                    <a:pt x="1" y="12718"/>
                    <a:pt x="1" y="28384"/>
                  </a:cubicBezTo>
                  <a:cubicBezTo>
                    <a:pt x="1" y="44078"/>
                    <a:pt x="12803" y="56767"/>
                    <a:pt x="28581" y="56767"/>
                  </a:cubicBezTo>
                  <a:cubicBezTo>
                    <a:pt x="44387" y="56767"/>
                    <a:pt x="57189" y="44078"/>
                    <a:pt x="57189" y="28384"/>
                  </a:cubicBezTo>
                  <a:cubicBezTo>
                    <a:pt x="57189" y="12718"/>
                    <a:pt x="44387" y="0"/>
                    <a:pt x="28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2312597" y="934394"/>
              <a:ext cx="107304" cy="245271"/>
            </a:xfrm>
            <a:custGeom>
              <a:avLst/>
              <a:gdLst/>
              <a:ahLst/>
              <a:cxnLst/>
              <a:rect l="l" t="t" r="r" b="b"/>
              <a:pathLst>
                <a:path w="6390" h="14606" extrusionOk="0">
                  <a:moveTo>
                    <a:pt x="6389" y="0"/>
                  </a:moveTo>
                  <a:cubicBezTo>
                    <a:pt x="6389" y="0"/>
                    <a:pt x="774" y="4492"/>
                    <a:pt x="213" y="11146"/>
                  </a:cubicBezTo>
                  <a:cubicBezTo>
                    <a:pt x="0" y="13805"/>
                    <a:pt x="46" y="14606"/>
                    <a:pt x="178" y="14606"/>
                  </a:cubicBezTo>
                  <a:cubicBezTo>
                    <a:pt x="377" y="14606"/>
                    <a:pt x="774" y="12774"/>
                    <a:pt x="774" y="12774"/>
                  </a:cubicBezTo>
                  <a:cubicBezTo>
                    <a:pt x="915" y="6654"/>
                    <a:pt x="6389" y="1965"/>
                    <a:pt x="6389" y="1965"/>
                  </a:cubicBezTo>
                  <a:lnTo>
                    <a:pt x="6389"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2502453" y="1130044"/>
              <a:ext cx="186162" cy="195549"/>
            </a:xfrm>
            <a:custGeom>
              <a:avLst/>
              <a:gdLst/>
              <a:ahLst/>
              <a:cxnLst/>
              <a:rect l="l" t="t" r="r" b="b"/>
              <a:pathLst>
                <a:path w="11086" h="11645" extrusionOk="0">
                  <a:moveTo>
                    <a:pt x="10580" y="0"/>
                  </a:moveTo>
                  <a:cubicBezTo>
                    <a:pt x="10580" y="0"/>
                    <a:pt x="6510" y="7637"/>
                    <a:pt x="1933" y="10472"/>
                  </a:cubicBezTo>
                  <a:cubicBezTo>
                    <a:pt x="1933" y="10472"/>
                    <a:pt x="0" y="11645"/>
                    <a:pt x="872" y="11645"/>
                  </a:cubicBezTo>
                  <a:cubicBezTo>
                    <a:pt x="1160" y="11645"/>
                    <a:pt x="1756" y="11516"/>
                    <a:pt x="2832" y="11174"/>
                  </a:cubicBezTo>
                  <a:cubicBezTo>
                    <a:pt x="7183" y="9826"/>
                    <a:pt x="11086" y="1601"/>
                    <a:pt x="11086" y="1601"/>
                  </a:cubicBezTo>
                  <a:lnTo>
                    <a:pt x="10580"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2315686" y="673674"/>
              <a:ext cx="168328" cy="206984"/>
            </a:xfrm>
            <a:custGeom>
              <a:avLst/>
              <a:gdLst/>
              <a:ahLst/>
              <a:cxnLst/>
              <a:rect l="l" t="t" r="r" b="b"/>
              <a:pathLst>
                <a:path w="10024" h="12326" extrusionOk="0">
                  <a:moveTo>
                    <a:pt x="9209" y="1"/>
                  </a:moveTo>
                  <a:cubicBezTo>
                    <a:pt x="9209" y="1"/>
                    <a:pt x="5644" y="1152"/>
                    <a:pt x="2752" y="5784"/>
                  </a:cubicBezTo>
                  <a:cubicBezTo>
                    <a:pt x="1" y="10192"/>
                    <a:pt x="2190" y="12326"/>
                    <a:pt x="2190" y="12326"/>
                  </a:cubicBezTo>
                  <a:cubicBezTo>
                    <a:pt x="2106" y="5363"/>
                    <a:pt x="10023" y="1012"/>
                    <a:pt x="10023" y="1012"/>
                  </a:cubicBezTo>
                  <a:lnTo>
                    <a:pt x="9209"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2601377" y="889609"/>
              <a:ext cx="150881" cy="184818"/>
            </a:xfrm>
            <a:custGeom>
              <a:avLst/>
              <a:gdLst/>
              <a:ahLst/>
              <a:cxnLst/>
              <a:rect l="l" t="t" r="r" b="b"/>
              <a:pathLst>
                <a:path w="8985" h="11006" extrusionOk="0">
                  <a:moveTo>
                    <a:pt x="7749" y="0"/>
                  </a:moveTo>
                  <a:cubicBezTo>
                    <a:pt x="7749" y="0"/>
                    <a:pt x="5784" y="8142"/>
                    <a:pt x="1" y="10191"/>
                  </a:cubicBezTo>
                  <a:lnTo>
                    <a:pt x="1320" y="11005"/>
                  </a:lnTo>
                  <a:cubicBezTo>
                    <a:pt x="1320" y="11005"/>
                    <a:pt x="3089" y="10612"/>
                    <a:pt x="5532" y="7777"/>
                  </a:cubicBezTo>
                  <a:cubicBezTo>
                    <a:pt x="7974" y="4969"/>
                    <a:pt x="8985" y="1404"/>
                    <a:pt x="8985" y="1404"/>
                  </a:cubicBezTo>
                  <a:lnTo>
                    <a:pt x="7749"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2805994" y="825008"/>
              <a:ext cx="153702" cy="210779"/>
            </a:xfrm>
            <a:custGeom>
              <a:avLst/>
              <a:gdLst/>
              <a:ahLst/>
              <a:cxnLst/>
              <a:rect l="l" t="t" r="r" b="b"/>
              <a:pathLst>
                <a:path w="9153" h="12552" extrusionOk="0">
                  <a:moveTo>
                    <a:pt x="8142" y="1"/>
                  </a:moveTo>
                  <a:cubicBezTo>
                    <a:pt x="8142" y="1"/>
                    <a:pt x="0" y="5391"/>
                    <a:pt x="506" y="9687"/>
                  </a:cubicBezTo>
                  <a:cubicBezTo>
                    <a:pt x="793" y="12015"/>
                    <a:pt x="1047" y="12552"/>
                    <a:pt x="1221" y="12552"/>
                  </a:cubicBezTo>
                  <a:cubicBezTo>
                    <a:pt x="1370" y="12552"/>
                    <a:pt x="1460" y="12157"/>
                    <a:pt x="1460" y="12157"/>
                  </a:cubicBezTo>
                  <a:cubicBezTo>
                    <a:pt x="590" y="6374"/>
                    <a:pt x="9153" y="1068"/>
                    <a:pt x="9153" y="1068"/>
                  </a:cubicBezTo>
                  <a:lnTo>
                    <a:pt x="8142"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2516055" y="564775"/>
              <a:ext cx="187606" cy="163643"/>
            </a:xfrm>
            <a:custGeom>
              <a:avLst/>
              <a:gdLst/>
              <a:ahLst/>
              <a:cxnLst/>
              <a:rect l="l" t="t" r="r" b="b"/>
              <a:pathLst>
                <a:path w="11172" h="9745" extrusionOk="0">
                  <a:moveTo>
                    <a:pt x="10079" y="1"/>
                  </a:moveTo>
                  <a:cubicBezTo>
                    <a:pt x="10079" y="1"/>
                    <a:pt x="6738" y="7862"/>
                    <a:pt x="0" y="8620"/>
                  </a:cubicBezTo>
                  <a:lnTo>
                    <a:pt x="843" y="9743"/>
                  </a:lnTo>
                  <a:cubicBezTo>
                    <a:pt x="889" y="9744"/>
                    <a:pt x="936" y="9745"/>
                    <a:pt x="983" y="9745"/>
                  </a:cubicBezTo>
                  <a:cubicBezTo>
                    <a:pt x="5616" y="9745"/>
                    <a:pt x="11172" y="2939"/>
                    <a:pt x="10949" y="1994"/>
                  </a:cubicBezTo>
                  <a:cubicBezTo>
                    <a:pt x="10697" y="1039"/>
                    <a:pt x="10079" y="1"/>
                    <a:pt x="10079" y="1"/>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2788546" y="551576"/>
              <a:ext cx="178689" cy="164550"/>
            </a:xfrm>
            <a:custGeom>
              <a:avLst/>
              <a:gdLst/>
              <a:ahLst/>
              <a:cxnLst/>
              <a:rect l="l" t="t" r="r" b="b"/>
              <a:pathLst>
                <a:path w="10641" h="9799" extrusionOk="0">
                  <a:moveTo>
                    <a:pt x="9827" y="1"/>
                  </a:moveTo>
                  <a:cubicBezTo>
                    <a:pt x="9827" y="1"/>
                    <a:pt x="6121" y="337"/>
                    <a:pt x="3004" y="4071"/>
                  </a:cubicBezTo>
                  <a:cubicBezTo>
                    <a:pt x="0" y="7665"/>
                    <a:pt x="1039" y="9462"/>
                    <a:pt x="1039" y="9462"/>
                  </a:cubicBezTo>
                  <a:lnTo>
                    <a:pt x="1825" y="9799"/>
                  </a:lnTo>
                  <a:cubicBezTo>
                    <a:pt x="1769" y="3145"/>
                    <a:pt x="10641" y="787"/>
                    <a:pt x="10641" y="787"/>
                  </a:cubicBezTo>
                  <a:lnTo>
                    <a:pt x="9827"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3079896" y="757603"/>
              <a:ext cx="138622" cy="213097"/>
            </a:xfrm>
            <a:custGeom>
              <a:avLst/>
              <a:gdLst/>
              <a:ahLst/>
              <a:cxnLst/>
              <a:rect l="l" t="t" r="r" b="b"/>
              <a:pathLst>
                <a:path w="8255" h="12690" extrusionOk="0">
                  <a:moveTo>
                    <a:pt x="6795" y="0"/>
                  </a:moveTo>
                  <a:cubicBezTo>
                    <a:pt x="6795" y="0"/>
                    <a:pt x="6205" y="10107"/>
                    <a:pt x="1" y="11286"/>
                  </a:cubicBezTo>
                  <a:lnTo>
                    <a:pt x="1320" y="12690"/>
                  </a:lnTo>
                  <a:cubicBezTo>
                    <a:pt x="8254" y="9574"/>
                    <a:pt x="8114" y="0"/>
                    <a:pt x="8114"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2276560" y="708099"/>
              <a:ext cx="544060" cy="623741"/>
            </a:xfrm>
            <a:custGeom>
              <a:avLst/>
              <a:gdLst/>
              <a:ahLst/>
              <a:cxnLst/>
              <a:rect l="l" t="t" r="r" b="b"/>
              <a:pathLst>
                <a:path w="32399" h="37144" extrusionOk="0">
                  <a:moveTo>
                    <a:pt x="730" y="0"/>
                  </a:moveTo>
                  <a:cubicBezTo>
                    <a:pt x="450" y="871"/>
                    <a:pt x="225" y="1741"/>
                    <a:pt x="0" y="2667"/>
                  </a:cubicBezTo>
                  <a:cubicBezTo>
                    <a:pt x="2050" y="8760"/>
                    <a:pt x="6008" y="15076"/>
                    <a:pt x="11539" y="17575"/>
                  </a:cubicBezTo>
                  <a:cubicBezTo>
                    <a:pt x="17800" y="20383"/>
                    <a:pt x="23471" y="25548"/>
                    <a:pt x="25998" y="30518"/>
                  </a:cubicBezTo>
                  <a:cubicBezTo>
                    <a:pt x="27317" y="33044"/>
                    <a:pt x="28524" y="35431"/>
                    <a:pt x="29451" y="37143"/>
                  </a:cubicBezTo>
                  <a:cubicBezTo>
                    <a:pt x="30461" y="37087"/>
                    <a:pt x="31444" y="36975"/>
                    <a:pt x="32399" y="36834"/>
                  </a:cubicBezTo>
                  <a:cubicBezTo>
                    <a:pt x="31416" y="35515"/>
                    <a:pt x="30040" y="33437"/>
                    <a:pt x="28777" y="30630"/>
                  </a:cubicBezTo>
                  <a:cubicBezTo>
                    <a:pt x="26334" y="25268"/>
                    <a:pt x="20242" y="19597"/>
                    <a:pt x="13308" y="16228"/>
                  </a:cubicBezTo>
                  <a:cubicBezTo>
                    <a:pt x="7300" y="13336"/>
                    <a:pt x="2190" y="7075"/>
                    <a:pt x="73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2375098" y="525178"/>
              <a:ext cx="655781" cy="734991"/>
            </a:xfrm>
            <a:custGeom>
              <a:avLst/>
              <a:gdLst/>
              <a:ahLst/>
              <a:cxnLst/>
              <a:rect l="l" t="t" r="r" b="b"/>
              <a:pathLst>
                <a:path w="39052" h="43769" extrusionOk="0">
                  <a:moveTo>
                    <a:pt x="1460" y="0"/>
                  </a:moveTo>
                  <a:cubicBezTo>
                    <a:pt x="927" y="534"/>
                    <a:pt x="449" y="1095"/>
                    <a:pt x="0" y="1657"/>
                  </a:cubicBezTo>
                  <a:cubicBezTo>
                    <a:pt x="674" y="2976"/>
                    <a:pt x="1544" y="4492"/>
                    <a:pt x="2667" y="6205"/>
                  </a:cubicBezTo>
                  <a:cubicBezTo>
                    <a:pt x="7608" y="13869"/>
                    <a:pt x="13700" y="16087"/>
                    <a:pt x="18164" y="19540"/>
                  </a:cubicBezTo>
                  <a:cubicBezTo>
                    <a:pt x="22656" y="23022"/>
                    <a:pt x="26166" y="31556"/>
                    <a:pt x="29843" y="37312"/>
                  </a:cubicBezTo>
                  <a:cubicBezTo>
                    <a:pt x="31809" y="40400"/>
                    <a:pt x="34813" y="42506"/>
                    <a:pt x="37199" y="43769"/>
                  </a:cubicBezTo>
                  <a:cubicBezTo>
                    <a:pt x="37817" y="43376"/>
                    <a:pt x="38462" y="42955"/>
                    <a:pt x="39052" y="42506"/>
                  </a:cubicBezTo>
                  <a:cubicBezTo>
                    <a:pt x="38097" y="42084"/>
                    <a:pt x="37059" y="41439"/>
                    <a:pt x="35823" y="40653"/>
                  </a:cubicBezTo>
                  <a:cubicBezTo>
                    <a:pt x="30658" y="37199"/>
                    <a:pt x="29871" y="32932"/>
                    <a:pt x="26587" y="26334"/>
                  </a:cubicBezTo>
                  <a:cubicBezTo>
                    <a:pt x="23330" y="19737"/>
                    <a:pt x="15890" y="16508"/>
                    <a:pt x="9517" y="11230"/>
                  </a:cubicBezTo>
                  <a:cubicBezTo>
                    <a:pt x="5194" y="7693"/>
                    <a:pt x="2667" y="2808"/>
                    <a:pt x="146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2574039" y="399772"/>
              <a:ext cx="602985" cy="704361"/>
            </a:xfrm>
            <a:custGeom>
              <a:avLst/>
              <a:gdLst/>
              <a:ahLst/>
              <a:cxnLst/>
              <a:rect l="l" t="t" r="r" b="b"/>
              <a:pathLst>
                <a:path w="35908" h="41945" extrusionOk="0">
                  <a:moveTo>
                    <a:pt x="1882" y="0"/>
                  </a:moveTo>
                  <a:cubicBezTo>
                    <a:pt x="1236" y="169"/>
                    <a:pt x="646" y="422"/>
                    <a:pt x="1" y="618"/>
                  </a:cubicBezTo>
                  <a:cubicBezTo>
                    <a:pt x="843" y="2134"/>
                    <a:pt x="2162" y="4464"/>
                    <a:pt x="4156" y="8058"/>
                  </a:cubicBezTo>
                  <a:cubicBezTo>
                    <a:pt x="9827" y="18277"/>
                    <a:pt x="17463" y="22881"/>
                    <a:pt x="25548" y="29816"/>
                  </a:cubicBezTo>
                  <a:cubicBezTo>
                    <a:pt x="30742" y="34252"/>
                    <a:pt x="33381" y="39052"/>
                    <a:pt x="34645" y="41944"/>
                  </a:cubicBezTo>
                  <a:cubicBezTo>
                    <a:pt x="35094" y="41186"/>
                    <a:pt x="35515" y="40428"/>
                    <a:pt x="35908" y="39614"/>
                  </a:cubicBezTo>
                  <a:cubicBezTo>
                    <a:pt x="35318" y="38014"/>
                    <a:pt x="34252" y="35964"/>
                    <a:pt x="32651" y="33802"/>
                  </a:cubicBezTo>
                  <a:cubicBezTo>
                    <a:pt x="28917" y="28833"/>
                    <a:pt x="22713" y="23499"/>
                    <a:pt x="15554" y="17828"/>
                  </a:cubicBezTo>
                  <a:cubicBezTo>
                    <a:pt x="10051" y="13448"/>
                    <a:pt x="4015" y="4520"/>
                    <a:pt x="1882"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2830981" y="386573"/>
              <a:ext cx="390829" cy="407336"/>
            </a:xfrm>
            <a:custGeom>
              <a:avLst/>
              <a:gdLst/>
              <a:ahLst/>
              <a:cxnLst/>
              <a:rect l="l" t="t" r="r" b="b"/>
              <a:pathLst>
                <a:path w="23274" h="24257" extrusionOk="0">
                  <a:moveTo>
                    <a:pt x="0" y="0"/>
                  </a:moveTo>
                  <a:cubicBezTo>
                    <a:pt x="2106" y="3762"/>
                    <a:pt x="7271" y="12409"/>
                    <a:pt x="13420" y="17744"/>
                  </a:cubicBezTo>
                  <a:cubicBezTo>
                    <a:pt x="17210" y="21028"/>
                    <a:pt x="20691" y="23022"/>
                    <a:pt x="23274" y="24257"/>
                  </a:cubicBezTo>
                  <a:cubicBezTo>
                    <a:pt x="23134" y="23022"/>
                    <a:pt x="22881" y="21786"/>
                    <a:pt x="22572" y="20635"/>
                  </a:cubicBezTo>
                  <a:cubicBezTo>
                    <a:pt x="15217" y="17800"/>
                    <a:pt x="9546" y="12213"/>
                    <a:pt x="2751" y="646"/>
                  </a:cubicBezTo>
                  <a:cubicBezTo>
                    <a:pt x="1881" y="393"/>
                    <a:pt x="955" y="197"/>
                    <a:pt x="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2784499" y="457135"/>
              <a:ext cx="86045" cy="77111"/>
            </a:xfrm>
            <a:custGeom>
              <a:avLst/>
              <a:gdLst/>
              <a:ahLst/>
              <a:cxnLst/>
              <a:rect l="l" t="t" r="r" b="b"/>
              <a:pathLst>
                <a:path w="5124" h="4592" extrusionOk="0">
                  <a:moveTo>
                    <a:pt x="2187" y="1"/>
                  </a:moveTo>
                  <a:cubicBezTo>
                    <a:pt x="2046" y="1"/>
                    <a:pt x="1903" y="30"/>
                    <a:pt x="1757" y="94"/>
                  </a:cubicBezTo>
                  <a:cubicBezTo>
                    <a:pt x="0" y="866"/>
                    <a:pt x="1424" y="4592"/>
                    <a:pt x="3156" y="4592"/>
                  </a:cubicBezTo>
                  <a:cubicBezTo>
                    <a:pt x="3251" y="4592"/>
                    <a:pt x="3346" y="4581"/>
                    <a:pt x="3442" y="4558"/>
                  </a:cubicBezTo>
                  <a:cubicBezTo>
                    <a:pt x="5124" y="4092"/>
                    <a:pt x="3848" y="1"/>
                    <a:pt x="2187"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2516659" y="485363"/>
              <a:ext cx="75617" cy="61679"/>
            </a:xfrm>
            <a:custGeom>
              <a:avLst/>
              <a:gdLst/>
              <a:ahLst/>
              <a:cxnLst/>
              <a:rect l="l" t="t" r="r" b="b"/>
              <a:pathLst>
                <a:path w="4503" h="3673" extrusionOk="0">
                  <a:moveTo>
                    <a:pt x="2711" y="1"/>
                  </a:moveTo>
                  <a:cubicBezTo>
                    <a:pt x="2479" y="1"/>
                    <a:pt x="2219" y="65"/>
                    <a:pt x="1930" y="210"/>
                  </a:cubicBezTo>
                  <a:cubicBezTo>
                    <a:pt x="1" y="1104"/>
                    <a:pt x="1304" y="3673"/>
                    <a:pt x="2818" y="3673"/>
                  </a:cubicBezTo>
                  <a:cubicBezTo>
                    <a:pt x="3111" y="3673"/>
                    <a:pt x="3412" y="3577"/>
                    <a:pt x="3698" y="3354"/>
                  </a:cubicBezTo>
                  <a:cubicBezTo>
                    <a:pt x="4502" y="2745"/>
                    <a:pt x="4228" y="1"/>
                    <a:pt x="2711"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2778185" y="797317"/>
              <a:ext cx="87489" cy="58337"/>
            </a:xfrm>
            <a:custGeom>
              <a:avLst/>
              <a:gdLst/>
              <a:ahLst/>
              <a:cxnLst/>
              <a:rect l="l" t="t" r="r" b="b"/>
              <a:pathLst>
                <a:path w="5210" h="3474" extrusionOk="0">
                  <a:moveTo>
                    <a:pt x="1891" y="0"/>
                  </a:moveTo>
                  <a:cubicBezTo>
                    <a:pt x="1555" y="0"/>
                    <a:pt x="1247" y="131"/>
                    <a:pt x="1011" y="443"/>
                  </a:cubicBezTo>
                  <a:cubicBezTo>
                    <a:pt x="0" y="1752"/>
                    <a:pt x="1957" y="3474"/>
                    <a:pt x="3379" y="3474"/>
                  </a:cubicBezTo>
                  <a:cubicBezTo>
                    <a:pt x="3696" y="3474"/>
                    <a:pt x="3986" y="3388"/>
                    <a:pt x="4211" y="3194"/>
                  </a:cubicBezTo>
                  <a:cubicBezTo>
                    <a:pt x="5210" y="2331"/>
                    <a:pt x="3309" y="0"/>
                    <a:pt x="1891"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3020350" y="794513"/>
              <a:ext cx="89907" cy="55331"/>
            </a:xfrm>
            <a:custGeom>
              <a:avLst/>
              <a:gdLst/>
              <a:ahLst/>
              <a:cxnLst/>
              <a:rect l="l" t="t" r="r" b="b"/>
              <a:pathLst>
                <a:path w="5354" h="3295" extrusionOk="0">
                  <a:moveTo>
                    <a:pt x="2438" y="0"/>
                  </a:moveTo>
                  <a:cubicBezTo>
                    <a:pt x="1732" y="0"/>
                    <a:pt x="1046" y="285"/>
                    <a:pt x="627" y="975"/>
                  </a:cubicBezTo>
                  <a:cubicBezTo>
                    <a:pt x="0" y="2032"/>
                    <a:pt x="2010" y="3294"/>
                    <a:pt x="3511" y="3294"/>
                  </a:cubicBezTo>
                  <a:cubicBezTo>
                    <a:pt x="4163" y="3294"/>
                    <a:pt x="4718" y="3057"/>
                    <a:pt x="4922" y="2463"/>
                  </a:cubicBezTo>
                  <a:cubicBezTo>
                    <a:pt x="5353" y="1150"/>
                    <a:pt x="3856" y="0"/>
                    <a:pt x="2438"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2993281" y="993319"/>
              <a:ext cx="67842" cy="45558"/>
            </a:xfrm>
            <a:custGeom>
              <a:avLst/>
              <a:gdLst/>
              <a:ahLst/>
              <a:cxnLst/>
              <a:rect l="l" t="t" r="r" b="b"/>
              <a:pathLst>
                <a:path w="4040" h="2713" extrusionOk="0">
                  <a:moveTo>
                    <a:pt x="1713" y="0"/>
                  </a:moveTo>
                  <a:cubicBezTo>
                    <a:pt x="879" y="0"/>
                    <a:pt x="126" y="350"/>
                    <a:pt x="77" y="1152"/>
                  </a:cubicBezTo>
                  <a:cubicBezTo>
                    <a:pt x="0" y="2169"/>
                    <a:pt x="1166" y="2712"/>
                    <a:pt x="2248" y="2712"/>
                  </a:cubicBezTo>
                  <a:cubicBezTo>
                    <a:pt x="3138" y="2712"/>
                    <a:pt x="3970" y="2345"/>
                    <a:pt x="4007" y="1573"/>
                  </a:cubicBezTo>
                  <a:cubicBezTo>
                    <a:pt x="4039" y="601"/>
                    <a:pt x="2806" y="0"/>
                    <a:pt x="1713"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2723778" y="1060976"/>
              <a:ext cx="77749" cy="61897"/>
            </a:xfrm>
            <a:custGeom>
              <a:avLst/>
              <a:gdLst/>
              <a:ahLst/>
              <a:cxnLst/>
              <a:rect l="l" t="t" r="r" b="b"/>
              <a:pathLst>
                <a:path w="4630" h="3686" extrusionOk="0">
                  <a:moveTo>
                    <a:pt x="2223" y="1"/>
                  </a:moveTo>
                  <a:cubicBezTo>
                    <a:pt x="2054" y="1"/>
                    <a:pt x="1878" y="40"/>
                    <a:pt x="1696" y="127"/>
                  </a:cubicBezTo>
                  <a:cubicBezTo>
                    <a:pt x="0" y="961"/>
                    <a:pt x="995" y="3686"/>
                    <a:pt x="2607" y="3686"/>
                  </a:cubicBezTo>
                  <a:cubicBezTo>
                    <a:pt x="2731" y="3686"/>
                    <a:pt x="2858" y="3670"/>
                    <a:pt x="2987" y="3636"/>
                  </a:cubicBezTo>
                  <a:cubicBezTo>
                    <a:pt x="4630" y="3206"/>
                    <a:pt x="3747" y="1"/>
                    <a:pt x="2223"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2435081" y="1035284"/>
              <a:ext cx="73937" cy="69555"/>
            </a:xfrm>
            <a:custGeom>
              <a:avLst/>
              <a:gdLst/>
              <a:ahLst/>
              <a:cxnLst/>
              <a:rect l="l" t="t" r="r" b="b"/>
              <a:pathLst>
                <a:path w="4403" h="4142" extrusionOk="0">
                  <a:moveTo>
                    <a:pt x="2383" y="0"/>
                  </a:moveTo>
                  <a:cubicBezTo>
                    <a:pt x="2154" y="0"/>
                    <a:pt x="1900" y="69"/>
                    <a:pt x="1622" y="225"/>
                  </a:cubicBezTo>
                  <a:cubicBezTo>
                    <a:pt x="1" y="1143"/>
                    <a:pt x="1162" y="4141"/>
                    <a:pt x="2752" y="4141"/>
                  </a:cubicBezTo>
                  <a:cubicBezTo>
                    <a:pt x="2815" y="4141"/>
                    <a:pt x="2878" y="4137"/>
                    <a:pt x="2941" y="4127"/>
                  </a:cubicBezTo>
                  <a:cubicBezTo>
                    <a:pt x="4402" y="3855"/>
                    <a:pt x="4094" y="0"/>
                    <a:pt x="2383"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2441177" y="761700"/>
              <a:ext cx="80285" cy="57279"/>
            </a:xfrm>
            <a:custGeom>
              <a:avLst/>
              <a:gdLst/>
              <a:ahLst/>
              <a:cxnLst/>
              <a:rect l="l" t="t" r="r" b="b"/>
              <a:pathLst>
                <a:path w="4781" h="3411" extrusionOk="0">
                  <a:moveTo>
                    <a:pt x="1902" y="0"/>
                  </a:moveTo>
                  <a:cubicBezTo>
                    <a:pt x="1559" y="0"/>
                    <a:pt x="1233" y="113"/>
                    <a:pt x="978" y="374"/>
                  </a:cubicBezTo>
                  <a:cubicBezTo>
                    <a:pt x="1" y="1373"/>
                    <a:pt x="1185" y="3410"/>
                    <a:pt x="2501" y="3410"/>
                  </a:cubicBezTo>
                  <a:cubicBezTo>
                    <a:pt x="2848" y="3410"/>
                    <a:pt x="3205" y="3269"/>
                    <a:pt x="3533" y="2929"/>
                  </a:cubicBezTo>
                  <a:cubicBezTo>
                    <a:pt x="4780" y="1659"/>
                    <a:pt x="3218" y="0"/>
                    <a:pt x="190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2498137" y="397421"/>
              <a:ext cx="621843" cy="810423"/>
            </a:xfrm>
            <a:custGeom>
              <a:avLst/>
              <a:gdLst/>
              <a:ahLst/>
              <a:cxnLst/>
              <a:rect l="l" t="t" r="r" b="b"/>
              <a:pathLst>
                <a:path w="37031" h="48261" extrusionOk="0">
                  <a:moveTo>
                    <a:pt x="3903" y="0"/>
                  </a:moveTo>
                  <a:lnTo>
                    <a:pt x="1" y="2779"/>
                  </a:lnTo>
                  <a:lnTo>
                    <a:pt x="33129" y="48261"/>
                  </a:lnTo>
                  <a:lnTo>
                    <a:pt x="37031" y="45481"/>
                  </a:lnTo>
                  <a:lnTo>
                    <a:pt x="3903"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2611755" y="373374"/>
              <a:ext cx="582246" cy="781674"/>
            </a:xfrm>
            <a:custGeom>
              <a:avLst/>
              <a:gdLst/>
              <a:ahLst/>
              <a:cxnLst/>
              <a:rect l="l" t="t" r="r" b="b"/>
              <a:pathLst>
                <a:path w="34673" h="46549" extrusionOk="0">
                  <a:moveTo>
                    <a:pt x="1545" y="0"/>
                  </a:moveTo>
                  <a:lnTo>
                    <a:pt x="1" y="1123"/>
                  </a:lnTo>
                  <a:lnTo>
                    <a:pt x="33129" y="46548"/>
                  </a:lnTo>
                  <a:lnTo>
                    <a:pt x="34673" y="45481"/>
                  </a:lnTo>
                  <a:lnTo>
                    <a:pt x="1545"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2151624" y="265885"/>
              <a:ext cx="1189463" cy="1180043"/>
            </a:xfrm>
            <a:custGeom>
              <a:avLst/>
              <a:gdLst/>
              <a:ahLst/>
              <a:cxnLst/>
              <a:rect l="l" t="t" r="r" b="b"/>
              <a:pathLst>
                <a:path w="70833" h="70272" extrusionOk="0">
                  <a:moveTo>
                    <a:pt x="35403" y="8619"/>
                  </a:moveTo>
                  <a:cubicBezTo>
                    <a:pt x="50142" y="8619"/>
                    <a:pt x="62130" y="20495"/>
                    <a:pt x="62130" y="35122"/>
                  </a:cubicBezTo>
                  <a:cubicBezTo>
                    <a:pt x="62130" y="49777"/>
                    <a:pt x="50142" y="61624"/>
                    <a:pt x="35403" y="61624"/>
                  </a:cubicBezTo>
                  <a:cubicBezTo>
                    <a:pt x="20664" y="61624"/>
                    <a:pt x="8704" y="49777"/>
                    <a:pt x="8704" y="35122"/>
                  </a:cubicBezTo>
                  <a:cubicBezTo>
                    <a:pt x="8704" y="20495"/>
                    <a:pt x="20664" y="8619"/>
                    <a:pt x="35403" y="8619"/>
                  </a:cubicBezTo>
                  <a:close/>
                  <a:moveTo>
                    <a:pt x="35403" y="0"/>
                  </a:moveTo>
                  <a:cubicBezTo>
                    <a:pt x="15863" y="0"/>
                    <a:pt x="1" y="15722"/>
                    <a:pt x="1" y="35122"/>
                  </a:cubicBezTo>
                  <a:cubicBezTo>
                    <a:pt x="1" y="54549"/>
                    <a:pt x="15863" y="70271"/>
                    <a:pt x="35403" y="70271"/>
                  </a:cubicBezTo>
                  <a:cubicBezTo>
                    <a:pt x="54971" y="70271"/>
                    <a:pt x="70833" y="54549"/>
                    <a:pt x="70833" y="35122"/>
                  </a:cubicBezTo>
                  <a:cubicBezTo>
                    <a:pt x="70777" y="15722"/>
                    <a:pt x="54971" y="0"/>
                    <a:pt x="35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2151624" y="664253"/>
              <a:ext cx="1173913" cy="781674"/>
            </a:xfrm>
            <a:custGeom>
              <a:avLst/>
              <a:gdLst/>
              <a:ahLst/>
              <a:cxnLst/>
              <a:rect l="l" t="t" r="r" b="b"/>
              <a:pathLst>
                <a:path w="69907" h="46549" extrusionOk="0">
                  <a:moveTo>
                    <a:pt x="1882" y="0"/>
                  </a:moveTo>
                  <a:lnTo>
                    <a:pt x="1882" y="0"/>
                  </a:lnTo>
                  <a:cubicBezTo>
                    <a:pt x="675" y="3566"/>
                    <a:pt x="1" y="7412"/>
                    <a:pt x="1" y="11399"/>
                  </a:cubicBezTo>
                  <a:cubicBezTo>
                    <a:pt x="1" y="30826"/>
                    <a:pt x="15863" y="46548"/>
                    <a:pt x="35403" y="46548"/>
                  </a:cubicBezTo>
                  <a:cubicBezTo>
                    <a:pt x="52219" y="46548"/>
                    <a:pt x="66285" y="34897"/>
                    <a:pt x="69906" y="19316"/>
                  </a:cubicBezTo>
                  <a:lnTo>
                    <a:pt x="69906" y="19316"/>
                  </a:lnTo>
                  <a:cubicBezTo>
                    <a:pt x="65134" y="33129"/>
                    <a:pt x="51939" y="43039"/>
                    <a:pt x="36385" y="43039"/>
                  </a:cubicBezTo>
                  <a:cubicBezTo>
                    <a:pt x="16845" y="43039"/>
                    <a:pt x="983" y="27317"/>
                    <a:pt x="983" y="7889"/>
                  </a:cubicBezTo>
                  <a:cubicBezTo>
                    <a:pt x="983" y="5194"/>
                    <a:pt x="1292" y="2527"/>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3123741" y="188556"/>
              <a:ext cx="17" cy="68379"/>
            </a:xfrm>
            <a:custGeom>
              <a:avLst/>
              <a:gdLst/>
              <a:ahLst/>
              <a:cxnLst/>
              <a:rect l="l" t="t" r="r" b="b"/>
              <a:pathLst>
                <a:path w="1" h="4072" fill="none" extrusionOk="0">
                  <a:moveTo>
                    <a:pt x="0" y="1"/>
                  </a:moveTo>
                  <a:lnTo>
                    <a:pt x="0" y="407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3123741" y="82024"/>
              <a:ext cx="17" cy="68362"/>
            </a:xfrm>
            <a:custGeom>
              <a:avLst/>
              <a:gdLst/>
              <a:ahLst/>
              <a:cxnLst/>
              <a:rect l="l" t="t" r="r" b="b"/>
              <a:pathLst>
                <a:path w="1" h="4071" fill="none" extrusionOk="0">
                  <a:moveTo>
                    <a:pt x="0" y="0"/>
                  </a:moveTo>
                  <a:lnTo>
                    <a:pt x="0" y="407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3139778" y="169227"/>
              <a:ext cx="58001" cy="17"/>
            </a:xfrm>
            <a:custGeom>
              <a:avLst/>
              <a:gdLst/>
              <a:ahLst/>
              <a:cxnLst/>
              <a:rect l="l" t="t" r="r" b="b"/>
              <a:pathLst>
                <a:path w="3454" h="1" fill="none" extrusionOk="0">
                  <a:moveTo>
                    <a:pt x="0" y="1"/>
                  </a:moveTo>
                  <a:lnTo>
                    <a:pt x="3453"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3050190" y="169227"/>
              <a:ext cx="58001" cy="17"/>
            </a:xfrm>
            <a:custGeom>
              <a:avLst/>
              <a:gdLst/>
              <a:ahLst/>
              <a:cxnLst/>
              <a:rect l="l" t="t" r="r" b="b"/>
              <a:pathLst>
                <a:path w="3454" h="1" fill="none" extrusionOk="0">
                  <a:moveTo>
                    <a:pt x="1" y="1"/>
                  </a:moveTo>
                  <a:lnTo>
                    <a:pt x="3454"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3059628" y="1878687"/>
              <a:ext cx="17" cy="46230"/>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3059628" y="1807033"/>
              <a:ext cx="17" cy="45743"/>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3070476" y="1865958"/>
              <a:ext cx="38673" cy="17"/>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3010123" y="1865958"/>
              <a:ext cx="39143" cy="17"/>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643583" y="125744"/>
              <a:ext cx="17" cy="46683"/>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643583" y="54073"/>
              <a:ext cx="17" cy="46700"/>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654431" y="113485"/>
              <a:ext cx="38673" cy="17"/>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594078" y="113485"/>
              <a:ext cx="38673" cy="17"/>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2839931" y="1642971"/>
              <a:ext cx="101376" cy="164080"/>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1768352" y="256918"/>
              <a:ext cx="77329" cy="124483"/>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1198834" y="-7"/>
              <a:ext cx="101863" cy="164080"/>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0" name="Google Shape;1930;p46"/>
            <p:cNvGrpSpPr/>
            <p:nvPr/>
          </p:nvGrpSpPr>
          <p:grpSpPr>
            <a:xfrm>
              <a:off x="420553" y="1691938"/>
              <a:ext cx="1514068" cy="1633491"/>
              <a:chOff x="2559575" y="2761725"/>
              <a:chExt cx="2172575" cy="2344275"/>
            </a:xfrm>
          </p:grpSpPr>
          <p:sp>
            <p:nvSpPr>
              <p:cNvPr id="1931" name="Google Shape;1931;p46"/>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grpSp>
        <p:nvGrpSpPr>
          <p:cNvPr id="14" name="Group 13">
            <a:extLst>
              <a:ext uri="{FF2B5EF4-FFF2-40B4-BE49-F238E27FC236}">
                <a16:creationId xmlns:a16="http://schemas.microsoft.com/office/drawing/2014/main" id="{E13C6891-F46D-E019-B2A1-E81B2C2EC5A8}"/>
              </a:ext>
            </a:extLst>
          </p:cNvPr>
          <p:cNvGrpSpPr/>
          <p:nvPr/>
        </p:nvGrpSpPr>
        <p:grpSpPr>
          <a:xfrm>
            <a:off x="8251842" y="3134033"/>
            <a:ext cx="675982" cy="1709770"/>
            <a:chOff x="8388253" y="2345503"/>
            <a:chExt cx="561693" cy="2505673"/>
          </a:xfrm>
        </p:grpSpPr>
        <p:grpSp>
          <p:nvGrpSpPr>
            <p:cNvPr id="2013" name="Google Shape;2013;p47"/>
            <p:cNvGrpSpPr/>
            <p:nvPr/>
          </p:nvGrpSpPr>
          <p:grpSpPr>
            <a:xfrm>
              <a:off x="8388253" y="2345503"/>
              <a:ext cx="561693" cy="1609734"/>
              <a:chOff x="5522347" y="1956830"/>
              <a:chExt cx="634394" cy="1818086"/>
            </a:xfrm>
          </p:grpSpPr>
          <p:sp>
            <p:nvSpPr>
              <p:cNvPr id="2014" name="Google Shape;2014;p47"/>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7"/>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7"/>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7"/>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7"/>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7"/>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7"/>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7"/>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7"/>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7"/>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7"/>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7"/>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7"/>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7"/>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47"/>
            <p:cNvGrpSpPr/>
            <p:nvPr/>
          </p:nvGrpSpPr>
          <p:grpSpPr>
            <a:xfrm>
              <a:off x="8507468" y="3501544"/>
              <a:ext cx="414119" cy="1349632"/>
              <a:chOff x="5052025" y="1339225"/>
              <a:chExt cx="1014500" cy="3306300"/>
            </a:xfrm>
          </p:grpSpPr>
          <p:sp>
            <p:nvSpPr>
              <p:cNvPr id="2032" name="Google Shape;2032;p47"/>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7"/>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7"/>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7"/>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7"/>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7"/>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7"/>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7"/>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7"/>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7"/>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7"/>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7"/>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7"/>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7"/>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7"/>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7"/>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DB32ED8F-0953-D534-87A2-71896EA6E031}"/>
              </a:ext>
            </a:extLst>
          </p:cNvPr>
          <p:cNvSpPr txBox="1"/>
          <p:nvPr/>
        </p:nvSpPr>
        <p:spPr>
          <a:xfrm>
            <a:off x="874979" y="1053996"/>
            <a:ext cx="7570486" cy="3061800"/>
          </a:xfrm>
          <a:prstGeom prst="rect">
            <a:avLst/>
          </a:prstGeom>
          <a:noFill/>
        </p:spPr>
        <p:txBody>
          <a:bodyPr wrap="square">
            <a:spAutoFit/>
          </a:bodyPr>
          <a:lstStyle/>
          <a:p>
            <a:pPr marL="342900" marR="0" indent="-342900" algn="just">
              <a:lnSpc>
                <a:spcPct val="150000"/>
              </a:lnSpc>
              <a:spcBef>
                <a:spcPts val="0"/>
              </a:spcBef>
              <a:spcAft>
                <a:spcPts val="1000"/>
              </a:spcAft>
              <a:buFont typeface="Arial" panose="020B0604020202020204" pitchFamily="34" charset="0"/>
              <a:buChar char="•"/>
            </a:pPr>
            <a:r>
              <a:rPr lang="fr-FR" sz="2000">
                <a:effectLst/>
                <a:latin typeface="+mj-lt"/>
                <a:ea typeface="Times New Roman" panose="02020603050405020304" pitchFamily="18" charset="0"/>
              </a:rPr>
              <a:t>Carboxylic acid là các hợp chất hữu cơ trong phân tử có nhóm –COOH liên kết với nguyên tử C (trong gốc HC hoặc –COOH) hoặc nguyên tử H.</a:t>
            </a:r>
            <a:endParaRPr lang="en-US" sz="2000">
              <a:latin typeface="+mj-lt"/>
              <a:ea typeface="Times New Roman" panose="02020603050405020304" pitchFamily="18" charset="0"/>
            </a:endParaRPr>
          </a:p>
          <a:p>
            <a:pPr marL="342900" marR="0" indent="-342900" algn="just">
              <a:lnSpc>
                <a:spcPct val="150000"/>
              </a:lnSpc>
              <a:spcBef>
                <a:spcPts val="0"/>
              </a:spcBef>
              <a:spcAft>
                <a:spcPts val="1000"/>
              </a:spcAft>
              <a:buFont typeface="Arial" panose="020B0604020202020204" pitchFamily="34" charset="0"/>
              <a:buChar char="•"/>
            </a:pPr>
            <a:r>
              <a:rPr lang="fr-FR" sz="2000">
                <a:effectLst/>
                <a:latin typeface="+mj-lt"/>
                <a:ea typeface="Times New Roman" panose="02020603050405020304" pitchFamily="18" charset="0"/>
              </a:rPr>
              <a:t>Công thức chung của carboxylic acid no, đơn chức, mạch hở: C</a:t>
            </a:r>
            <a:r>
              <a:rPr lang="fr-FR" sz="2000" baseline="-25000">
                <a:effectLst/>
                <a:latin typeface="+mj-lt"/>
                <a:ea typeface="Times New Roman" panose="02020603050405020304" pitchFamily="18" charset="0"/>
              </a:rPr>
              <a:t>n</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2n+1</a:t>
            </a:r>
            <a:r>
              <a:rPr lang="fr-FR" sz="2000">
                <a:effectLst/>
                <a:latin typeface="+mj-lt"/>
                <a:ea typeface="Caudex"/>
              </a:rPr>
              <a:t>COOH (n≥0) hoặc C</a:t>
            </a:r>
            <a:r>
              <a:rPr lang="fr-FR" sz="2000" baseline="-25000">
                <a:effectLst/>
                <a:latin typeface="+mj-lt"/>
                <a:ea typeface="Times New Roman" panose="02020603050405020304" pitchFamily="18" charset="0"/>
              </a:rPr>
              <a:t>m</a:t>
            </a:r>
            <a:r>
              <a:rPr lang="fr-FR" sz="2000">
                <a:effectLst/>
                <a:latin typeface="+mj-lt"/>
                <a:ea typeface="Times New Roman" panose="02020603050405020304" pitchFamily="18" charset="0"/>
              </a:rPr>
              <a:t>H</a:t>
            </a:r>
            <a:r>
              <a:rPr lang="fr-FR" sz="2000" baseline="-25000">
                <a:effectLst/>
                <a:latin typeface="+mj-lt"/>
                <a:ea typeface="Times New Roman" panose="02020603050405020304" pitchFamily="18" charset="0"/>
              </a:rPr>
              <a:t>2m</a:t>
            </a:r>
            <a:r>
              <a:rPr lang="fr-FR" sz="2000">
                <a:effectLst/>
                <a:latin typeface="+mj-lt"/>
                <a:ea typeface="Times New Roman" panose="02020603050405020304" pitchFamily="18" charset="0"/>
              </a:rPr>
              <a:t>O</a:t>
            </a:r>
            <a:r>
              <a:rPr lang="fr-FR" sz="2000" baseline="-25000">
                <a:effectLst/>
                <a:latin typeface="+mj-lt"/>
                <a:ea typeface="Times New Roman" panose="02020603050405020304" pitchFamily="18" charset="0"/>
              </a:rPr>
              <a:t>2</a:t>
            </a:r>
            <a:r>
              <a:rPr lang="fr-FR" sz="2000">
                <a:effectLst/>
                <a:latin typeface="+mj-lt"/>
                <a:ea typeface="Gungsuh" panose="02030600000101010101" pitchFamily="18" charset="-127"/>
              </a:rPr>
              <a:t> (m≥1)</a:t>
            </a:r>
            <a:endParaRPr lang="en-US" sz="2000">
              <a:latin typeface="+mj-lt"/>
              <a:ea typeface="Gungsuh" panose="02030600000101010101" pitchFamily="18" charset="-127"/>
            </a:endParaRPr>
          </a:p>
          <a:p>
            <a:pPr marL="342900" marR="0" indent="-342900" algn="just">
              <a:lnSpc>
                <a:spcPct val="150000"/>
              </a:lnSpc>
              <a:spcBef>
                <a:spcPts val="0"/>
              </a:spcBef>
              <a:spcAft>
                <a:spcPts val="1000"/>
              </a:spcAft>
              <a:buFont typeface="Arial" panose="020B0604020202020204" pitchFamily="34" charset="0"/>
              <a:buChar char="•"/>
            </a:pPr>
            <a:r>
              <a:rPr lang="fr-FR" sz="2000">
                <a:effectLst/>
                <a:latin typeface="+mj-lt"/>
                <a:ea typeface="Times New Roman" panose="02020603050405020304" pitchFamily="18" charset="0"/>
              </a:rPr>
              <a:t>Acid đơn chức: R – COOH (R là gốc HC hoặc H).</a:t>
            </a:r>
            <a:endParaRPr lang="en-US" sz="2000">
              <a:effectLst/>
              <a:latin typeface="+mj-lt"/>
              <a:ea typeface="Times New Roman" panose="02020603050405020304" pitchFamily="18" charset="0"/>
            </a:endParaRPr>
          </a:p>
        </p:txBody>
      </p:sp>
      <p:sp>
        <p:nvSpPr>
          <p:cNvPr id="5" name="Rectangle 4">
            <a:extLst>
              <a:ext uri="{FF2B5EF4-FFF2-40B4-BE49-F238E27FC236}">
                <a16:creationId xmlns:a16="http://schemas.microsoft.com/office/drawing/2014/main" id="{3330F9D4-F079-0FCC-8AB3-5D44D76BAF5B}"/>
              </a:ext>
            </a:extLst>
          </p:cNvPr>
          <p:cNvSpPr/>
          <p:nvPr/>
        </p:nvSpPr>
        <p:spPr>
          <a:xfrm>
            <a:off x="3252018" y="272845"/>
            <a:ext cx="2934929" cy="67105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solidFill>
              </a:rPr>
              <a:t>1. Khái niệm</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grpSp>
        <p:nvGrpSpPr>
          <p:cNvPr id="14" name="Group 13">
            <a:extLst>
              <a:ext uri="{FF2B5EF4-FFF2-40B4-BE49-F238E27FC236}">
                <a16:creationId xmlns:a16="http://schemas.microsoft.com/office/drawing/2014/main" id="{E13C6891-F46D-E019-B2A1-E81B2C2EC5A8}"/>
              </a:ext>
            </a:extLst>
          </p:cNvPr>
          <p:cNvGrpSpPr/>
          <p:nvPr/>
        </p:nvGrpSpPr>
        <p:grpSpPr>
          <a:xfrm>
            <a:off x="8251842" y="3134033"/>
            <a:ext cx="675982" cy="1709770"/>
            <a:chOff x="8388253" y="2345503"/>
            <a:chExt cx="561693" cy="2505673"/>
          </a:xfrm>
        </p:grpSpPr>
        <p:grpSp>
          <p:nvGrpSpPr>
            <p:cNvPr id="2013" name="Google Shape;2013;p47"/>
            <p:cNvGrpSpPr/>
            <p:nvPr/>
          </p:nvGrpSpPr>
          <p:grpSpPr>
            <a:xfrm>
              <a:off x="8388253" y="2345503"/>
              <a:ext cx="561693" cy="1609734"/>
              <a:chOff x="5522347" y="1956830"/>
              <a:chExt cx="634394" cy="1818086"/>
            </a:xfrm>
          </p:grpSpPr>
          <p:sp>
            <p:nvSpPr>
              <p:cNvPr id="2014" name="Google Shape;2014;p47"/>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47"/>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47"/>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7"/>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7"/>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7"/>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7"/>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47"/>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47"/>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47"/>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47"/>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47"/>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47"/>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47"/>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1" name="Google Shape;2031;p47"/>
            <p:cNvGrpSpPr/>
            <p:nvPr/>
          </p:nvGrpSpPr>
          <p:grpSpPr>
            <a:xfrm>
              <a:off x="8507468" y="3501544"/>
              <a:ext cx="414119" cy="1349632"/>
              <a:chOff x="5052025" y="1339225"/>
              <a:chExt cx="1014500" cy="3306300"/>
            </a:xfrm>
          </p:grpSpPr>
          <p:sp>
            <p:nvSpPr>
              <p:cNvPr id="2032" name="Google Shape;2032;p47"/>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2033;p47"/>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2034;p47"/>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7"/>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2036;p47"/>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2037;p47"/>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2038;p47"/>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2039;p47"/>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2040;p47"/>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47"/>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47"/>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47"/>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47"/>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2045;p47"/>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2046;p47"/>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2047;p47"/>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2048;p47"/>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Rectangle 4">
            <a:extLst>
              <a:ext uri="{FF2B5EF4-FFF2-40B4-BE49-F238E27FC236}">
                <a16:creationId xmlns:a16="http://schemas.microsoft.com/office/drawing/2014/main" id="{3330F9D4-F079-0FCC-8AB3-5D44D76BAF5B}"/>
              </a:ext>
            </a:extLst>
          </p:cNvPr>
          <p:cNvSpPr/>
          <p:nvPr/>
        </p:nvSpPr>
        <p:spPr>
          <a:xfrm>
            <a:off x="3252018" y="272845"/>
            <a:ext cx="2934929" cy="67105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2B3055"/>
                </a:solidFill>
                <a:effectLst/>
                <a:uLnTx/>
                <a:uFillTx/>
                <a:latin typeface="Arial"/>
                <a:ea typeface="+mn-ea"/>
                <a:cs typeface="+mn-cs"/>
                <a:sym typeface="Arial"/>
              </a:rPr>
              <a:t>2. Danh pháp</a:t>
            </a:r>
          </a:p>
        </p:txBody>
      </p:sp>
      <p:sp>
        <p:nvSpPr>
          <p:cNvPr id="2" name="Arrow: Pentagon 1">
            <a:extLst>
              <a:ext uri="{FF2B5EF4-FFF2-40B4-BE49-F238E27FC236}">
                <a16:creationId xmlns:a16="http://schemas.microsoft.com/office/drawing/2014/main" id="{F22C1943-33B8-AC18-57EB-1BCE1A93D303}"/>
              </a:ext>
            </a:extLst>
          </p:cNvPr>
          <p:cNvSpPr/>
          <p:nvPr/>
        </p:nvSpPr>
        <p:spPr>
          <a:xfrm>
            <a:off x="0" y="1378978"/>
            <a:ext cx="3252018" cy="486697"/>
          </a:xfrm>
          <a:prstGeom prst="homePlate">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i="1">
                <a:solidFill>
                  <a:schemeClr val="bg2"/>
                </a:solidFill>
              </a:rPr>
              <a:t>a. Tên thay thế</a:t>
            </a:r>
          </a:p>
        </p:txBody>
      </p:sp>
      <p:sp>
        <p:nvSpPr>
          <p:cNvPr id="7" name="TextBox 6">
            <a:extLst>
              <a:ext uri="{FF2B5EF4-FFF2-40B4-BE49-F238E27FC236}">
                <a16:creationId xmlns:a16="http://schemas.microsoft.com/office/drawing/2014/main" id="{4775B20B-907F-20C6-6469-9DAAA5A8671C}"/>
              </a:ext>
            </a:extLst>
          </p:cNvPr>
          <p:cNvSpPr txBox="1"/>
          <p:nvPr/>
        </p:nvSpPr>
        <p:spPr>
          <a:xfrm>
            <a:off x="3489838" y="1367453"/>
            <a:ext cx="4575686" cy="537391"/>
          </a:xfrm>
          <a:prstGeom prst="rect">
            <a:avLst/>
          </a:prstGeom>
          <a:noFill/>
        </p:spPr>
        <p:txBody>
          <a:bodyPr wrap="square">
            <a:spAutoFit/>
          </a:bodyPr>
          <a:lstStyle/>
          <a:p>
            <a:pPr marL="0" marR="0" algn="ctr">
              <a:lnSpc>
                <a:spcPct val="150000"/>
              </a:lnSpc>
              <a:spcBef>
                <a:spcPts val="0"/>
              </a:spcBef>
              <a:spcAft>
                <a:spcPts val="1000"/>
              </a:spcAft>
            </a:pPr>
            <a:r>
              <a:rPr lang="fr-FR" sz="2200">
                <a:effectLst/>
                <a:latin typeface="+mj-lt"/>
                <a:ea typeface="Times New Roman" panose="02020603050405020304" pitchFamily="18" charset="0"/>
              </a:rPr>
              <a:t>Tên HC (bỏ e ở cuối) + oic acid</a:t>
            </a:r>
            <a:endParaRPr lang="en-US" sz="2200">
              <a:effectLst/>
              <a:latin typeface="+mj-lt"/>
              <a:ea typeface="Times New Roman" panose="02020603050405020304" pitchFamily="18" charset="0"/>
            </a:endParaRPr>
          </a:p>
        </p:txBody>
      </p:sp>
      <p:sp>
        <p:nvSpPr>
          <p:cNvPr id="8" name="Arrow: Pentagon 7">
            <a:extLst>
              <a:ext uri="{FF2B5EF4-FFF2-40B4-BE49-F238E27FC236}">
                <a16:creationId xmlns:a16="http://schemas.microsoft.com/office/drawing/2014/main" id="{B0782302-C64F-2D89-E2F9-5A01751C3636}"/>
              </a:ext>
            </a:extLst>
          </p:cNvPr>
          <p:cNvSpPr/>
          <p:nvPr/>
        </p:nvSpPr>
        <p:spPr>
          <a:xfrm>
            <a:off x="0" y="2571750"/>
            <a:ext cx="3252018" cy="486697"/>
          </a:xfrm>
          <a:prstGeom prst="homePlate">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i="1">
                <a:solidFill>
                  <a:schemeClr val="bg2"/>
                </a:solidFill>
              </a:rPr>
              <a:t>b. Tên thông thường</a:t>
            </a:r>
          </a:p>
        </p:txBody>
      </p:sp>
      <p:sp>
        <p:nvSpPr>
          <p:cNvPr id="11" name="TextBox 10">
            <a:extLst>
              <a:ext uri="{FF2B5EF4-FFF2-40B4-BE49-F238E27FC236}">
                <a16:creationId xmlns:a16="http://schemas.microsoft.com/office/drawing/2014/main" id="{34F65219-D6C5-D30F-F1B8-B93A86BE5977}"/>
              </a:ext>
            </a:extLst>
          </p:cNvPr>
          <p:cNvSpPr txBox="1"/>
          <p:nvPr/>
        </p:nvSpPr>
        <p:spPr>
          <a:xfrm>
            <a:off x="3792558" y="2329786"/>
            <a:ext cx="4594122" cy="1045223"/>
          </a:xfrm>
          <a:prstGeom prst="rect">
            <a:avLst/>
          </a:prstGeom>
          <a:noFill/>
        </p:spPr>
        <p:txBody>
          <a:bodyPr wrap="square">
            <a:spAutoFit/>
          </a:bodyPr>
          <a:lstStyle/>
          <a:p>
            <a:pPr marL="0" marR="0" algn="just">
              <a:lnSpc>
                <a:spcPct val="150000"/>
              </a:lnSpc>
              <a:spcBef>
                <a:spcPts val="0"/>
              </a:spcBef>
              <a:spcAft>
                <a:spcPts val="1000"/>
              </a:spcAft>
            </a:pPr>
            <a:r>
              <a:rPr lang="fr-FR" sz="2200">
                <a:effectLst/>
                <a:latin typeface="+mj-lt"/>
                <a:ea typeface="Times New Roman" panose="02020603050405020304" pitchFamily="18" charset="0"/>
              </a:rPr>
              <a:t>Xuất phát từ nguồn gốc tìm ra chúng trong tự nhiên.</a:t>
            </a:r>
            <a:endParaRPr lang="en-US" sz="2200">
              <a:effectLst/>
              <a:latin typeface="+mj-lt"/>
              <a:ea typeface="Times New Roman" panose="02020603050405020304" pitchFamily="18" charset="0"/>
            </a:endParaRPr>
          </a:p>
        </p:txBody>
      </p:sp>
    </p:spTree>
    <p:extLst>
      <p:ext uri="{BB962C8B-B14F-4D97-AF65-F5344CB8AC3E}">
        <p14:creationId xmlns:p14="http://schemas.microsoft.com/office/powerpoint/2010/main" val="248628299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grpSp>
        <p:nvGrpSpPr>
          <p:cNvPr id="6" name="Group 5">
            <a:extLst>
              <a:ext uri="{FF2B5EF4-FFF2-40B4-BE49-F238E27FC236}">
                <a16:creationId xmlns:a16="http://schemas.microsoft.com/office/drawing/2014/main" id="{8FC54F90-03EF-086A-5708-1522D6C4D989}"/>
              </a:ext>
            </a:extLst>
          </p:cNvPr>
          <p:cNvGrpSpPr/>
          <p:nvPr/>
        </p:nvGrpSpPr>
        <p:grpSpPr>
          <a:xfrm>
            <a:off x="107837" y="3318387"/>
            <a:ext cx="905833" cy="1599023"/>
            <a:chOff x="918998" y="204394"/>
            <a:chExt cx="2640642" cy="4661397"/>
          </a:xfrm>
        </p:grpSpPr>
        <p:grpSp>
          <p:nvGrpSpPr>
            <p:cNvPr id="2080" name="Google Shape;2080;p48"/>
            <p:cNvGrpSpPr/>
            <p:nvPr/>
          </p:nvGrpSpPr>
          <p:grpSpPr>
            <a:xfrm>
              <a:off x="1390066" y="204394"/>
              <a:ext cx="1024700" cy="3518723"/>
              <a:chOff x="5448684" y="1956830"/>
              <a:chExt cx="708057" cy="2431401"/>
            </a:xfrm>
          </p:grpSpPr>
          <p:sp>
            <p:nvSpPr>
              <p:cNvPr id="2081" name="Google Shape;2081;p48"/>
              <p:cNvSpPr/>
              <p:nvPr/>
            </p:nvSpPr>
            <p:spPr>
              <a:xfrm rot="246231">
                <a:off x="5481596" y="2112887"/>
                <a:ext cx="382857" cy="93372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8"/>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8"/>
              <p:cNvSpPr/>
              <p:nvPr/>
            </p:nvSpPr>
            <p:spPr>
              <a:xfrm>
                <a:off x="5618151" y="2540919"/>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8"/>
              <p:cNvSpPr/>
              <p:nvPr/>
            </p:nvSpPr>
            <p:spPr>
              <a:xfrm>
                <a:off x="5686312" y="2681879"/>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8"/>
              <p:cNvSpPr/>
              <p:nvPr/>
            </p:nvSpPr>
            <p:spPr>
              <a:xfrm>
                <a:off x="5720411" y="2791666"/>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8"/>
              <p:cNvSpPr/>
              <p:nvPr/>
            </p:nvSpPr>
            <p:spPr>
              <a:xfrm rot="-371924">
                <a:off x="5611957" y="2103153"/>
                <a:ext cx="364034" cy="2022866"/>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8"/>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8"/>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8"/>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8"/>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8"/>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8"/>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8"/>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7" name="Google Shape;2097;p48"/>
            <p:cNvGrpSpPr/>
            <p:nvPr/>
          </p:nvGrpSpPr>
          <p:grpSpPr>
            <a:xfrm>
              <a:off x="918998" y="2014272"/>
              <a:ext cx="2640642" cy="2851519"/>
              <a:chOff x="1450922" y="1556550"/>
              <a:chExt cx="2892903" cy="3123925"/>
            </a:xfrm>
          </p:grpSpPr>
          <p:sp>
            <p:nvSpPr>
              <p:cNvPr id="2098" name="Google Shape;2098;p48"/>
              <p:cNvSpPr/>
              <p:nvPr/>
            </p:nvSpPr>
            <p:spPr>
              <a:xfrm>
                <a:off x="1553475" y="3257175"/>
                <a:ext cx="2036550" cy="1391375"/>
              </a:xfrm>
              <a:custGeom>
                <a:avLst/>
                <a:gdLst/>
                <a:ahLst/>
                <a:cxnLst/>
                <a:rect l="l" t="t" r="r" b="b"/>
                <a:pathLst>
                  <a:path w="81462" h="55655" extrusionOk="0">
                    <a:moveTo>
                      <a:pt x="16171" y="1"/>
                    </a:moveTo>
                    <a:lnTo>
                      <a:pt x="1" y="47357"/>
                    </a:lnTo>
                    <a:cubicBezTo>
                      <a:pt x="1" y="52889"/>
                      <a:pt x="20366" y="55655"/>
                      <a:pt x="40731" y="55655"/>
                    </a:cubicBezTo>
                    <a:cubicBezTo>
                      <a:pt x="61096" y="55655"/>
                      <a:pt x="81461" y="52889"/>
                      <a:pt x="81461" y="47357"/>
                    </a:cubicBezTo>
                    <a:lnTo>
                      <a:pt x="65321"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8"/>
              <p:cNvSpPr/>
              <p:nvPr/>
            </p:nvSpPr>
            <p:spPr>
              <a:xfrm>
                <a:off x="2271575" y="1713850"/>
                <a:ext cx="25" cy="25"/>
              </a:xfrm>
              <a:custGeom>
                <a:avLst/>
                <a:gdLst/>
                <a:ahLst/>
                <a:cxnLst/>
                <a:rect l="l" t="t" r="r" b="b"/>
                <a:pathLst>
                  <a:path w="1" h="1" fill="none" extrusionOk="0">
                    <a:moveTo>
                      <a:pt x="1" y="0"/>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8"/>
              <p:cNvSpPr/>
              <p:nvPr/>
            </p:nvSpPr>
            <p:spPr>
              <a:xfrm>
                <a:off x="1553475" y="1602900"/>
                <a:ext cx="2036550" cy="3045650"/>
              </a:xfrm>
              <a:custGeom>
                <a:avLst/>
                <a:gdLst/>
                <a:ahLst/>
                <a:cxnLst/>
                <a:rect l="l" t="t" r="r" b="b"/>
                <a:pathLst>
                  <a:path w="81462" h="121826" extrusionOk="0">
                    <a:moveTo>
                      <a:pt x="28056" y="0"/>
                    </a:moveTo>
                    <a:cubicBezTo>
                      <a:pt x="26840" y="0"/>
                      <a:pt x="25837" y="1003"/>
                      <a:pt x="25837" y="2219"/>
                    </a:cubicBezTo>
                    <a:cubicBezTo>
                      <a:pt x="25837" y="3435"/>
                      <a:pt x="26840" y="4408"/>
                      <a:pt x="28056" y="4408"/>
                    </a:cubicBezTo>
                    <a:lnTo>
                      <a:pt x="28725" y="4438"/>
                    </a:lnTo>
                    <a:lnTo>
                      <a:pt x="28725" y="4894"/>
                    </a:lnTo>
                    <a:lnTo>
                      <a:pt x="28725" y="29332"/>
                    </a:lnTo>
                    <a:lnTo>
                      <a:pt x="1" y="113528"/>
                    </a:lnTo>
                    <a:cubicBezTo>
                      <a:pt x="1" y="119060"/>
                      <a:pt x="20366" y="121826"/>
                      <a:pt x="40731" y="121826"/>
                    </a:cubicBezTo>
                    <a:cubicBezTo>
                      <a:pt x="61096" y="121826"/>
                      <a:pt x="81461" y="119060"/>
                      <a:pt x="81461" y="113528"/>
                    </a:cubicBezTo>
                    <a:lnTo>
                      <a:pt x="52738" y="29302"/>
                    </a:lnTo>
                    <a:lnTo>
                      <a:pt x="52738" y="4438"/>
                    </a:lnTo>
                    <a:lnTo>
                      <a:pt x="53437" y="4408"/>
                    </a:lnTo>
                    <a:cubicBezTo>
                      <a:pt x="54652" y="4408"/>
                      <a:pt x="55625" y="3435"/>
                      <a:pt x="55625" y="2219"/>
                    </a:cubicBezTo>
                    <a:cubicBezTo>
                      <a:pt x="55625" y="1003"/>
                      <a:pt x="54652" y="0"/>
                      <a:pt x="5343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8"/>
              <p:cNvSpPr/>
              <p:nvPr/>
            </p:nvSpPr>
            <p:spPr>
              <a:xfrm>
                <a:off x="2298950" y="3417875"/>
                <a:ext cx="188475" cy="171025"/>
              </a:xfrm>
              <a:custGeom>
                <a:avLst/>
                <a:gdLst/>
                <a:ahLst/>
                <a:cxnLst/>
                <a:rect l="l" t="t" r="r" b="b"/>
                <a:pathLst>
                  <a:path w="7539" h="6841" extrusionOk="0">
                    <a:moveTo>
                      <a:pt x="3760" y="1"/>
                    </a:moveTo>
                    <a:cubicBezTo>
                      <a:pt x="2866" y="1"/>
                      <a:pt x="1976" y="350"/>
                      <a:pt x="1307" y="1050"/>
                    </a:cubicBezTo>
                    <a:cubicBezTo>
                      <a:pt x="0" y="2418"/>
                      <a:pt x="31" y="4576"/>
                      <a:pt x="1398" y="5883"/>
                    </a:cubicBezTo>
                    <a:cubicBezTo>
                      <a:pt x="2067" y="6521"/>
                      <a:pt x="2924" y="6841"/>
                      <a:pt x="3778" y="6841"/>
                    </a:cubicBezTo>
                    <a:cubicBezTo>
                      <a:pt x="4672" y="6841"/>
                      <a:pt x="5563" y="6491"/>
                      <a:pt x="6231" y="5792"/>
                    </a:cubicBezTo>
                    <a:cubicBezTo>
                      <a:pt x="7538" y="4424"/>
                      <a:pt x="7508" y="2266"/>
                      <a:pt x="6140" y="959"/>
                    </a:cubicBezTo>
                    <a:cubicBezTo>
                      <a:pt x="5472" y="320"/>
                      <a:pt x="4615" y="1"/>
                      <a:pt x="376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8"/>
              <p:cNvSpPr/>
              <p:nvPr/>
            </p:nvSpPr>
            <p:spPr>
              <a:xfrm>
                <a:off x="2514750" y="3634075"/>
                <a:ext cx="114000" cy="114025"/>
              </a:xfrm>
              <a:custGeom>
                <a:avLst/>
                <a:gdLst/>
                <a:ahLst/>
                <a:cxnLst/>
                <a:rect l="l" t="t" r="r" b="b"/>
                <a:pathLst>
                  <a:path w="4560" h="4561" extrusionOk="0">
                    <a:moveTo>
                      <a:pt x="2280" y="1"/>
                    </a:moveTo>
                    <a:cubicBezTo>
                      <a:pt x="1034" y="1"/>
                      <a:pt x="1" y="1004"/>
                      <a:pt x="1" y="2280"/>
                    </a:cubicBezTo>
                    <a:cubicBezTo>
                      <a:pt x="1" y="3527"/>
                      <a:pt x="1034" y="4560"/>
                      <a:pt x="2280" y="4560"/>
                    </a:cubicBezTo>
                    <a:cubicBezTo>
                      <a:pt x="3557" y="4560"/>
                      <a:pt x="4560" y="3527"/>
                      <a:pt x="4560" y="2280"/>
                    </a:cubicBezTo>
                    <a:cubicBezTo>
                      <a:pt x="4560" y="1004"/>
                      <a:pt x="3557" y="31"/>
                      <a:pt x="228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8"/>
              <p:cNvSpPr/>
              <p:nvPr/>
            </p:nvSpPr>
            <p:spPr>
              <a:xfrm>
                <a:off x="2190275" y="4080900"/>
                <a:ext cx="191525" cy="192275"/>
              </a:xfrm>
              <a:custGeom>
                <a:avLst/>
                <a:gdLst/>
                <a:ahLst/>
                <a:cxnLst/>
                <a:rect l="l" t="t" r="r" b="b"/>
                <a:pathLst>
                  <a:path w="7661" h="7691" extrusionOk="0">
                    <a:moveTo>
                      <a:pt x="3830" y="0"/>
                    </a:moveTo>
                    <a:cubicBezTo>
                      <a:pt x="1703" y="0"/>
                      <a:pt x="1" y="1733"/>
                      <a:pt x="1" y="3861"/>
                    </a:cubicBezTo>
                    <a:cubicBezTo>
                      <a:pt x="1" y="5958"/>
                      <a:pt x="1703" y="7690"/>
                      <a:pt x="3830" y="7690"/>
                    </a:cubicBezTo>
                    <a:cubicBezTo>
                      <a:pt x="5958" y="7690"/>
                      <a:pt x="7660" y="5958"/>
                      <a:pt x="7660" y="3861"/>
                    </a:cubicBezTo>
                    <a:cubicBezTo>
                      <a:pt x="7660" y="1733"/>
                      <a:pt x="5958" y="0"/>
                      <a:pt x="3830"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8"/>
              <p:cNvSpPr/>
              <p:nvPr/>
            </p:nvSpPr>
            <p:spPr>
              <a:xfrm>
                <a:off x="2945600" y="3517825"/>
                <a:ext cx="172525" cy="172525"/>
              </a:xfrm>
              <a:custGeom>
                <a:avLst/>
                <a:gdLst/>
                <a:ahLst/>
                <a:cxnLst/>
                <a:rect l="l" t="t" r="r" b="b"/>
                <a:pathLst>
                  <a:path w="6901" h="6901" extrusionOk="0">
                    <a:moveTo>
                      <a:pt x="3436" y="0"/>
                    </a:moveTo>
                    <a:cubicBezTo>
                      <a:pt x="1521" y="0"/>
                      <a:pt x="1" y="1550"/>
                      <a:pt x="1" y="3465"/>
                    </a:cubicBezTo>
                    <a:cubicBezTo>
                      <a:pt x="1" y="5380"/>
                      <a:pt x="1521" y="6900"/>
                      <a:pt x="3436" y="6900"/>
                    </a:cubicBezTo>
                    <a:cubicBezTo>
                      <a:pt x="5351" y="6900"/>
                      <a:pt x="6901" y="5380"/>
                      <a:pt x="6901" y="3465"/>
                    </a:cubicBezTo>
                    <a:cubicBezTo>
                      <a:pt x="6901" y="1550"/>
                      <a:pt x="5351" y="0"/>
                      <a:pt x="3436"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8"/>
              <p:cNvSpPr/>
              <p:nvPr/>
            </p:nvSpPr>
            <p:spPr>
              <a:xfrm>
                <a:off x="2862025" y="3912175"/>
                <a:ext cx="83600" cy="83650"/>
              </a:xfrm>
              <a:custGeom>
                <a:avLst/>
                <a:gdLst/>
                <a:ahLst/>
                <a:cxnLst/>
                <a:rect l="l" t="t" r="r" b="b"/>
                <a:pathLst>
                  <a:path w="3344" h="3346" extrusionOk="0">
                    <a:moveTo>
                      <a:pt x="1725" y="1"/>
                    </a:moveTo>
                    <a:cubicBezTo>
                      <a:pt x="1707" y="1"/>
                      <a:pt x="1690" y="1"/>
                      <a:pt x="1672" y="2"/>
                    </a:cubicBezTo>
                    <a:cubicBezTo>
                      <a:pt x="760" y="2"/>
                      <a:pt x="0" y="761"/>
                      <a:pt x="0" y="1673"/>
                    </a:cubicBezTo>
                    <a:cubicBezTo>
                      <a:pt x="0" y="2585"/>
                      <a:pt x="760" y="3345"/>
                      <a:pt x="1672" y="3345"/>
                    </a:cubicBezTo>
                    <a:cubicBezTo>
                      <a:pt x="2584" y="3345"/>
                      <a:pt x="3344" y="2585"/>
                      <a:pt x="3344" y="1673"/>
                    </a:cubicBezTo>
                    <a:cubicBezTo>
                      <a:pt x="3344" y="749"/>
                      <a:pt x="2613" y="1"/>
                      <a:pt x="1725"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8"/>
              <p:cNvSpPr/>
              <p:nvPr/>
            </p:nvSpPr>
            <p:spPr>
              <a:xfrm>
                <a:off x="1953950" y="3767825"/>
                <a:ext cx="83625" cy="83600"/>
              </a:xfrm>
              <a:custGeom>
                <a:avLst/>
                <a:gdLst/>
                <a:ahLst/>
                <a:cxnLst/>
                <a:rect l="l" t="t" r="r" b="b"/>
                <a:pathLst>
                  <a:path w="3345" h="3344" extrusionOk="0">
                    <a:moveTo>
                      <a:pt x="1672" y="0"/>
                    </a:moveTo>
                    <a:cubicBezTo>
                      <a:pt x="760" y="0"/>
                      <a:pt x="1" y="760"/>
                      <a:pt x="1" y="1672"/>
                    </a:cubicBezTo>
                    <a:cubicBezTo>
                      <a:pt x="1" y="2584"/>
                      <a:pt x="760" y="3344"/>
                      <a:pt x="1672" y="3344"/>
                    </a:cubicBezTo>
                    <a:cubicBezTo>
                      <a:pt x="2584" y="3344"/>
                      <a:pt x="3344" y="2584"/>
                      <a:pt x="3344" y="1672"/>
                    </a:cubicBezTo>
                    <a:cubicBezTo>
                      <a:pt x="3344" y="760"/>
                      <a:pt x="2584" y="0"/>
                      <a:pt x="167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8"/>
              <p:cNvSpPr/>
              <p:nvPr/>
            </p:nvSpPr>
            <p:spPr>
              <a:xfrm>
                <a:off x="2761725" y="4162775"/>
                <a:ext cx="233300" cy="212600"/>
              </a:xfrm>
              <a:custGeom>
                <a:avLst/>
                <a:gdLst/>
                <a:ahLst/>
                <a:cxnLst/>
                <a:rect l="l" t="t" r="r" b="b"/>
                <a:pathLst>
                  <a:path w="9332" h="8504" extrusionOk="0">
                    <a:moveTo>
                      <a:pt x="4670" y="1"/>
                    </a:moveTo>
                    <a:cubicBezTo>
                      <a:pt x="3579" y="1"/>
                      <a:pt x="2493" y="418"/>
                      <a:pt x="1672" y="1254"/>
                    </a:cubicBezTo>
                    <a:cubicBezTo>
                      <a:pt x="0" y="2896"/>
                      <a:pt x="0" y="5601"/>
                      <a:pt x="1672" y="7273"/>
                    </a:cubicBezTo>
                    <a:cubicBezTo>
                      <a:pt x="2493" y="8093"/>
                      <a:pt x="3579" y="8504"/>
                      <a:pt x="4670" y="8504"/>
                    </a:cubicBezTo>
                    <a:cubicBezTo>
                      <a:pt x="5760" y="8504"/>
                      <a:pt x="6854" y="8093"/>
                      <a:pt x="7690" y="7273"/>
                    </a:cubicBezTo>
                    <a:cubicBezTo>
                      <a:pt x="9332" y="5601"/>
                      <a:pt x="9332" y="2896"/>
                      <a:pt x="7690" y="1254"/>
                    </a:cubicBezTo>
                    <a:cubicBezTo>
                      <a:pt x="6854" y="418"/>
                      <a:pt x="5760" y="1"/>
                      <a:pt x="467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8"/>
              <p:cNvSpPr/>
              <p:nvPr/>
            </p:nvSpPr>
            <p:spPr>
              <a:xfrm>
                <a:off x="1553475" y="2390150"/>
                <a:ext cx="2036550" cy="2258400"/>
              </a:xfrm>
              <a:custGeom>
                <a:avLst/>
                <a:gdLst/>
                <a:ahLst/>
                <a:cxnLst/>
                <a:rect l="l" t="t" r="r" b="b"/>
                <a:pathLst>
                  <a:path w="81462" h="90336" extrusionOk="0">
                    <a:moveTo>
                      <a:pt x="27965" y="0"/>
                    </a:moveTo>
                    <a:lnTo>
                      <a:pt x="1" y="82038"/>
                    </a:lnTo>
                    <a:cubicBezTo>
                      <a:pt x="1" y="87570"/>
                      <a:pt x="20366" y="90336"/>
                      <a:pt x="40731" y="90336"/>
                    </a:cubicBezTo>
                    <a:cubicBezTo>
                      <a:pt x="61096" y="90336"/>
                      <a:pt x="81461" y="87570"/>
                      <a:pt x="81461" y="82038"/>
                    </a:cubicBezTo>
                    <a:lnTo>
                      <a:pt x="72434" y="55533"/>
                    </a:lnTo>
                    <a:cubicBezTo>
                      <a:pt x="68109" y="60282"/>
                      <a:pt x="63657" y="62435"/>
                      <a:pt x="59316" y="62435"/>
                    </a:cubicBezTo>
                    <a:cubicBezTo>
                      <a:pt x="43767" y="62435"/>
                      <a:pt x="29652" y="34812"/>
                      <a:pt x="2796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8"/>
              <p:cNvSpPr/>
              <p:nvPr/>
            </p:nvSpPr>
            <p:spPr>
              <a:xfrm>
                <a:off x="2184200" y="1713850"/>
                <a:ext cx="87400" cy="879200"/>
              </a:xfrm>
              <a:custGeom>
                <a:avLst/>
                <a:gdLst/>
                <a:ahLst/>
                <a:cxnLst/>
                <a:rect l="l" t="t" r="r" b="b"/>
                <a:pathLst>
                  <a:path w="3496" h="35168" fill="none" extrusionOk="0">
                    <a:moveTo>
                      <a:pt x="0" y="35168"/>
                    </a:moveTo>
                    <a:lnTo>
                      <a:pt x="3496" y="24894"/>
                    </a:lnTo>
                    <a:lnTo>
                      <a:pt x="349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8"/>
              <p:cNvSpPr/>
              <p:nvPr/>
            </p:nvSpPr>
            <p:spPr>
              <a:xfrm>
                <a:off x="1553475" y="3137125"/>
                <a:ext cx="598825" cy="1494725"/>
              </a:xfrm>
              <a:custGeom>
                <a:avLst/>
                <a:gdLst/>
                <a:ahLst/>
                <a:cxnLst/>
                <a:rect l="l" t="t" r="r" b="b"/>
                <a:pathLst>
                  <a:path w="23953" h="59789" fill="none" extrusionOk="0">
                    <a:moveTo>
                      <a:pt x="23953" y="59788"/>
                    </a:moveTo>
                    <a:cubicBezTo>
                      <a:pt x="10487" y="58694"/>
                      <a:pt x="1" y="56141"/>
                      <a:pt x="1" y="52159"/>
                    </a:cubicBezTo>
                    <a:lnTo>
                      <a:pt x="1778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8"/>
              <p:cNvSpPr/>
              <p:nvPr/>
            </p:nvSpPr>
            <p:spPr>
              <a:xfrm>
                <a:off x="2871900" y="1713850"/>
                <a:ext cx="221925" cy="1270550"/>
              </a:xfrm>
              <a:custGeom>
                <a:avLst/>
                <a:gdLst/>
                <a:ahLst/>
                <a:cxnLst/>
                <a:rect l="l" t="t" r="r" b="b"/>
                <a:pathLst>
                  <a:path w="8877" h="50822" fill="none" extrusionOk="0">
                    <a:moveTo>
                      <a:pt x="1" y="0"/>
                    </a:moveTo>
                    <a:lnTo>
                      <a:pt x="1" y="24894"/>
                    </a:lnTo>
                    <a:lnTo>
                      <a:pt x="8876" y="508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8"/>
              <p:cNvSpPr/>
              <p:nvPr/>
            </p:nvSpPr>
            <p:spPr>
              <a:xfrm>
                <a:off x="2199400" y="1602900"/>
                <a:ext cx="744725" cy="110200"/>
              </a:xfrm>
              <a:custGeom>
                <a:avLst/>
                <a:gdLst/>
                <a:ahLst/>
                <a:cxnLst/>
                <a:rect l="l" t="t" r="r" b="b"/>
                <a:pathLst>
                  <a:path w="29789" h="4408" fill="none" extrusionOk="0">
                    <a:moveTo>
                      <a:pt x="6535" y="4408"/>
                    </a:moveTo>
                    <a:lnTo>
                      <a:pt x="2219" y="4408"/>
                    </a:lnTo>
                    <a:cubicBezTo>
                      <a:pt x="1003" y="4408"/>
                      <a:pt x="0" y="3435"/>
                      <a:pt x="0" y="2219"/>
                    </a:cubicBezTo>
                    <a:lnTo>
                      <a:pt x="0" y="2219"/>
                    </a:lnTo>
                    <a:cubicBezTo>
                      <a:pt x="0" y="1003"/>
                      <a:pt x="1003" y="0"/>
                      <a:pt x="2219" y="0"/>
                    </a:cubicBezTo>
                    <a:lnTo>
                      <a:pt x="27600" y="0"/>
                    </a:lnTo>
                    <a:cubicBezTo>
                      <a:pt x="28815" y="0"/>
                      <a:pt x="29788" y="1003"/>
                      <a:pt x="29788" y="2219"/>
                    </a:cubicBezTo>
                    <a:lnTo>
                      <a:pt x="29788" y="2219"/>
                    </a:lnTo>
                    <a:cubicBezTo>
                      <a:pt x="29788" y="3435"/>
                      <a:pt x="28815" y="4408"/>
                      <a:pt x="27600" y="4408"/>
                    </a:cubicBezTo>
                    <a:lnTo>
                      <a:pt x="15229" y="440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8"/>
              <p:cNvSpPr/>
              <p:nvPr/>
            </p:nvSpPr>
            <p:spPr>
              <a:xfrm>
                <a:off x="2434200" y="2845325"/>
                <a:ext cx="25" cy="1629975"/>
              </a:xfrm>
              <a:custGeom>
                <a:avLst/>
                <a:gdLst/>
                <a:ahLst/>
                <a:cxnLst/>
                <a:rect l="l" t="t" r="r" b="b"/>
                <a:pathLst>
                  <a:path w="1" h="65199" fill="none" extrusionOk="0">
                    <a:moveTo>
                      <a:pt x="1" y="0"/>
                    </a:moveTo>
                    <a:lnTo>
                      <a:pt x="1" y="65199"/>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8"/>
              <p:cNvSpPr/>
              <p:nvPr/>
            </p:nvSpPr>
            <p:spPr>
              <a:xfrm>
                <a:off x="2434200" y="3218425"/>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8"/>
              <p:cNvSpPr/>
              <p:nvPr/>
            </p:nvSpPr>
            <p:spPr>
              <a:xfrm>
                <a:off x="2434200" y="3719950"/>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8"/>
              <p:cNvSpPr/>
              <p:nvPr/>
            </p:nvSpPr>
            <p:spPr>
              <a:xfrm>
                <a:off x="2434200" y="4221475"/>
                <a:ext cx="186950" cy="25"/>
              </a:xfrm>
              <a:custGeom>
                <a:avLst/>
                <a:gdLst/>
                <a:ahLst/>
                <a:cxnLst/>
                <a:rect l="l" t="t" r="r" b="b"/>
                <a:pathLst>
                  <a:path w="7478"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8"/>
              <p:cNvSpPr/>
              <p:nvPr/>
            </p:nvSpPr>
            <p:spPr>
              <a:xfrm>
                <a:off x="2443325" y="33369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8"/>
              <p:cNvSpPr/>
              <p:nvPr/>
            </p:nvSpPr>
            <p:spPr>
              <a:xfrm>
                <a:off x="2443325" y="346917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8"/>
              <p:cNvSpPr/>
              <p:nvPr/>
            </p:nvSpPr>
            <p:spPr>
              <a:xfrm>
                <a:off x="2443325" y="36021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8"/>
              <p:cNvSpPr/>
              <p:nvPr/>
            </p:nvSpPr>
            <p:spPr>
              <a:xfrm>
                <a:off x="2443325" y="38377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2443325" y="397072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2443325" y="41029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2358975" y="2938025"/>
                <a:ext cx="154275" cy="154275"/>
              </a:xfrm>
              <a:custGeom>
                <a:avLst/>
                <a:gdLst/>
                <a:ahLst/>
                <a:cxnLst/>
                <a:rect l="l" t="t" r="r" b="b"/>
                <a:pathLst>
                  <a:path w="6171" h="6171" fill="none" extrusionOk="0">
                    <a:moveTo>
                      <a:pt x="6171" y="3101"/>
                    </a:moveTo>
                    <a:cubicBezTo>
                      <a:pt x="6171" y="4803"/>
                      <a:pt x="4773" y="6171"/>
                      <a:pt x="3070" y="6171"/>
                    </a:cubicBezTo>
                    <a:cubicBezTo>
                      <a:pt x="1399" y="6171"/>
                      <a:pt x="0" y="4803"/>
                      <a:pt x="0" y="3101"/>
                    </a:cubicBezTo>
                    <a:cubicBezTo>
                      <a:pt x="0" y="1399"/>
                      <a:pt x="1399" y="0"/>
                      <a:pt x="3070" y="0"/>
                    </a:cubicBezTo>
                    <a:cubicBezTo>
                      <a:pt x="4773" y="0"/>
                      <a:pt x="6171" y="1399"/>
                      <a:pt x="6171" y="3101"/>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2771600" y="3184225"/>
                <a:ext cx="130725" cy="131500"/>
              </a:xfrm>
              <a:custGeom>
                <a:avLst/>
                <a:gdLst/>
                <a:ahLst/>
                <a:cxnLst/>
                <a:rect l="l" t="t" r="r" b="b"/>
                <a:pathLst>
                  <a:path w="5229" h="5260" fill="none" extrusionOk="0">
                    <a:moveTo>
                      <a:pt x="5228" y="2645"/>
                    </a:moveTo>
                    <a:cubicBezTo>
                      <a:pt x="5228" y="4074"/>
                      <a:pt x="4043" y="5259"/>
                      <a:pt x="2614" y="5259"/>
                    </a:cubicBezTo>
                    <a:cubicBezTo>
                      <a:pt x="1186" y="5259"/>
                      <a:pt x="0" y="4074"/>
                      <a:pt x="0" y="2645"/>
                    </a:cubicBezTo>
                    <a:cubicBezTo>
                      <a:pt x="0" y="1186"/>
                      <a:pt x="1186" y="1"/>
                      <a:pt x="2614" y="1"/>
                    </a:cubicBezTo>
                    <a:cubicBezTo>
                      <a:pt x="4043" y="1"/>
                      <a:pt x="5228" y="1186"/>
                      <a:pt x="5228" y="2645"/>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8"/>
              <p:cNvSpPr/>
              <p:nvPr/>
            </p:nvSpPr>
            <p:spPr>
              <a:xfrm>
                <a:off x="2658375" y="2374950"/>
                <a:ext cx="70700" cy="70700"/>
              </a:xfrm>
              <a:custGeom>
                <a:avLst/>
                <a:gdLst/>
                <a:ahLst/>
                <a:cxnLst/>
                <a:rect l="l" t="t" r="r" b="b"/>
                <a:pathLst>
                  <a:path w="2828" h="2828" fill="none" extrusionOk="0">
                    <a:moveTo>
                      <a:pt x="2827" y="1399"/>
                    </a:moveTo>
                    <a:cubicBezTo>
                      <a:pt x="2827" y="2189"/>
                      <a:pt x="2189" y="2827"/>
                      <a:pt x="1399" y="2827"/>
                    </a:cubicBezTo>
                    <a:cubicBezTo>
                      <a:pt x="639" y="2827"/>
                      <a:pt x="0" y="2189"/>
                      <a:pt x="0" y="1399"/>
                    </a:cubicBezTo>
                    <a:cubicBezTo>
                      <a:pt x="0" y="639"/>
                      <a:pt x="639" y="0"/>
                      <a:pt x="1399" y="0"/>
                    </a:cubicBezTo>
                    <a:cubicBezTo>
                      <a:pt x="2189" y="0"/>
                      <a:pt x="2827" y="639"/>
                      <a:pt x="2827" y="139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8"/>
              <p:cNvSpPr/>
              <p:nvPr/>
            </p:nvSpPr>
            <p:spPr>
              <a:xfrm>
                <a:off x="2517800" y="2523875"/>
                <a:ext cx="107925" cy="108700"/>
              </a:xfrm>
              <a:custGeom>
                <a:avLst/>
                <a:gdLst/>
                <a:ahLst/>
                <a:cxnLst/>
                <a:rect l="l" t="t" r="r" b="b"/>
                <a:pathLst>
                  <a:path w="4317" h="4348" fill="none" extrusionOk="0">
                    <a:moveTo>
                      <a:pt x="4316" y="2189"/>
                    </a:moveTo>
                    <a:cubicBezTo>
                      <a:pt x="4316" y="3375"/>
                      <a:pt x="3374" y="4347"/>
                      <a:pt x="2158" y="4347"/>
                    </a:cubicBezTo>
                    <a:cubicBezTo>
                      <a:pt x="973" y="4347"/>
                      <a:pt x="0" y="3375"/>
                      <a:pt x="0" y="2189"/>
                    </a:cubicBezTo>
                    <a:cubicBezTo>
                      <a:pt x="0" y="974"/>
                      <a:pt x="973" y="1"/>
                      <a:pt x="2158" y="1"/>
                    </a:cubicBezTo>
                    <a:cubicBezTo>
                      <a:pt x="3374" y="1"/>
                      <a:pt x="4316" y="974"/>
                      <a:pt x="4316" y="218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8"/>
              <p:cNvSpPr/>
              <p:nvPr/>
            </p:nvSpPr>
            <p:spPr>
              <a:xfrm>
                <a:off x="2320650" y="4070775"/>
                <a:ext cx="2023175" cy="609700"/>
              </a:xfrm>
              <a:custGeom>
                <a:avLst/>
                <a:gdLst/>
                <a:ahLst/>
                <a:cxnLst/>
                <a:rect l="l" t="t" r="r" b="b"/>
                <a:pathLst>
                  <a:path w="80927" h="24388" extrusionOk="0">
                    <a:moveTo>
                      <a:pt x="47349" y="1"/>
                    </a:moveTo>
                    <a:cubicBezTo>
                      <a:pt x="44062" y="1"/>
                      <a:pt x="40874" y="2159"/>
                      <a:pt x="39376" y="7670"/>
                    </a:cubicBezTo>
                    <a:cubicBezTo>
                      <a:pt x="36854" y="5676"/>
                      <a:pt x="34011" y="4565"/>
                      <a:pt x="31409" y="4565"/>
                    </a:cubicBezTo>
                    <a:cubicBezTo>
                      <a:pt x="27268" y="4565"/>
                      <a:pt x="23737" y="7379"/>
                      <a:pt x="23084" y="13931"/>
                    </a:cubicBezTo>
                    <a:cubicBezTo>
                      <a:pt x="21734" y="11945"/>
                      <a:pt x="19781" y="10977"/>
                      <a:pt x="17890" y="10977"/>
                    </a:cubicBezTo>
                    <a:cubicBezTo>
                      <a:pt x="15266" y="10977"/>
                      <a:pt x="12760" y="12839"/>
                      <a:pt x="12142" y="16424"/>
                    </a:cubicBezTo>
                    <a:cubicBezTo>
                      <a:pt x="10787" y="15595"/>
                      <a:pt x="9295" y="15191"/>
                      <a:pt x="7844" y="15191"/>
                    </a:cubicBezTo>
                    <a:cubicBezTo>
                      <a:pt x="3759" y="15191"/>
                      <a:pt x="0" y="18399"/>
                      <a:pt x="561" y="24387"/>
                    </a:cubicBezTo>
                    <a:lnTo>
                      <a:pt x="80927" y="24387"/>
                    </a:lnTo>
                    <a:cubicBezTo>
                      <a:pt x="80510" y="19356"/>
                      <a:pt x="78135" y="16282"/>
                      <a:pt x="72733" y="16282"/>
                    </a:cubicBezTo>
                    <a:cubicBezTo>
                      <a:pt x="72229" y="16282"/>
                      <a:pt x="71698" y="16309"/>
                      <a:pt x="71140" y="16363"/>
                    </a:cubicBezTo>
                    <a:cubicBezTo>
                      <a:pt x="72387" y="8549"/>
                      <a:pt x="67582" y="4029"/>
                      <a:pt x="62355" y="4029"/>
                    </a:cubicBezTo>
                    <a:cubicBezTo>
                      <a:pt x="60323" y="4029"/>
                      <a:pt x="58227" y="4712"/>
                      <a:pt x="56398" y="6150"/>
                    </a:cubicBezTo>
                    <a:cubicBezTo>
                      <a:pt x="54638" y="2567"/>
                      <a:pt x="50934" y="1"/>
                      <a:pt x="47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8" name="Google Shape;2128;p48"/>
              <p:cNvGrpSpPr/>
              <p:nvPr/>
            </p:nvGrpSpPr>
            <p:grpSpPr>
              <a:xfrm>
                <a:off x="1450922" y="1674217"/>
                <a:ext cx="598809" cy="968233"/>
                <a:chOff x="1450922" y="1674217"/>
                <a:chExt cx="598809" cy="968233"/>
              </a:xfrm>
            </p:grpSpPr>
            <p:sp>
              <p:nvSpPr>
                <p:cNvPr id="2129" name="Google Shape;2129;p48"/>
                <p:cNvSpPr/>
                <p:nvPr/>
              </p:nvSpPr>
              <p:spPr>
                <a:xfrm>
                  <a:off x="1450922" y="1674217"/>
                  <a:ext cx="598809" cy="517639"/>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5" name="Google Shape;2135;p48"/>
              <p:cNvSpPr/>
              <p:nvPr/>
            </p:nvSpPr>
            <p:spPr>
              <a:xfrm>
                <a:off x="3213100" y="1822500"/>
                <a:ext cx="511425" cy="443800"/>
              </a:xfrm>
              <a:custGeom>
                <a:avLst/>
                <a:gdLst/>
                <a:ahLst/>
                <a:cxnLst/>
                <a:rect l="l" t="t" r="r" b="b"/>
                <a:pathLst>
                  <a:path w="20457" h="17752" fill="none" extrusionOk="0">
                    <a:moveTo>
                      <a:pt x="15350" y="1"/>
                    </a:moveTo>
                    <a:lnTo>
                      <a:pt x="5107" y="1"/>
                    </a:lnTo>
                    <a:lnTo>
                      <a:pt x="0" y="8846"/>
                    </a:lnTo>
                    <a:lnTo>
                      <a:pt x="5107" y="17752"/>
                    </a:lnTo>
                    <a:lnTo>
                      <a:pt x="15350" y="17752"/>
                    </a:lnTo>
                    <a:lnTo>
                      <a:pt x="20456" y="8846"/>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3600625" y="2042125"/>
                <a:ext cx="512200" cy="443025"/>
              </a:xfrm>
              <a:custGeom>
                <a:avLst/>
                <a:gdLst/>
                <a:ahLst/>
                <a:cxnLst/>
                <a:rect l="l" t="t" r="r" b="b"/>
                <a:pathLst>
                  <a:path w="20488" h="17721" fill="none" extrusionOk="0">
                    <a:moveTo>
                      <a:pt x="15351" y="0"/>
                    </a:moveTo>
                    <a:lnTo>
                      <a:pt x="5138" y="0"/>
                    </a:lnTo>
                    <a:lnTo>
                      <a:pt x="1" y="8876"/>
                    </a:lnTo>
                    <a:lnTo>
                      <a:pt x="5138" y="17721"/>
                    </a:lnTo>
                    <a:lnTo>
                      <a:pt x="15351" y="17721"/>
                    </a:lnTo>
                    <a:lnTo>
                      <a:pt x="20488" y="8876"/>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3211575" y="1599100"/>
                <a:ext cx="127675" cy="221900"/>
              </a:xfrm>
              <a:custGeom>
                <a:avLst/>
                <a:gdLst/>
                <a:ahLst/>
                <a:cxnLst/>
                <a:rect l="l" t="t" r="r" b="b"/>
                <a:pathLst>
                  <a:path w="5107" h="8876" fill="none" extrusionOk="0">
                    <a:moveTo>
                      <a:pt x="0" y="0"/>
                    </a:moveTo>
                    <a:lnTo>
                      <a:pt x="5107" y="8876"/>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3301250" y="1779950"/>
                <a:ext cx="87400" cy="87425"/>
              </a:xfrm>
              <a:custGeom>
                <a:avLst/>
                <a:gdLst/>
                <a:ahLst/>
                <a:cxnLst/>
                <a:rect l="l" t="t" r="r" b="b"/>
                <a:pathLst>
                  <a:path w="3496" h="3497" extrusionOk="0">
                    <a:moveTo>
                      <a:pt x="1763" y="1"/>
                    </a:moveTo>
                    <a:cubicBezTo>
                      <a:pt x="821" y="1"/>
                      <a:pt x="0" y="760"/>
                      <a:pt x="0" y="1733"/>
                    </a:cubicBezTo>
                    <a:cubicBezTo>
                      <a:pt x="0" y="2675"/>
                      <a:pt x="760" y="3496"/>
                      <a:pt x="1763" y="3496"/>
                    </a:cubicBezTo>
                    <a:cubicBezTo>
                      <a:pt x="2736" y="3496"/>
                      <a:pt x="3496" y="2736"/>
                      <a:pt x="3496" y="1733"/>
                    </a:cubicBezTo>
                    <a:cubicBezTo>
                      <a:pt x="3496" y="791"/>
                      <a:pt x="2736"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3169775" y="1998800"/>
                <a:ext cx="87425" cy="87400"/>
              </a:xfrm>
              <a:custGeom>
                <a:avLst/>
                <a:gdLst/>
                <a:ahLst/>
                <a:cxnLst/>
                <a:rect l="l" t="t" r="r" b="b"/>
                <a:pathLst>
                  <a:path w="3497" h="3496" extrusionOk="0">
                    <a:moveTo>
                      <a:pt x="1733" y="1"/>
                    </a:moveTo>
                    <a:cubicBezTo>
                      <a:pt x="761" y="1"/>
                      <a:pt x="1" y="791"/>
                      <a:pt x="1" y="1763"/>
                    </a:cubicBezTo>
                    <a:cubicBezTo>
                      <a:pt x="1" y="2736"/>
                      <a:pt x="761" y="3496"/>
                      <a:pt x="1733" y="3496"/>
                    </a:cubicBezTo>
                    <a:cubicBezTo>
                      <a:pt x="2706" y="3496"/>
                      <a:pt x="3496" y="2736"/>
                      <a:pt x="3496" y="1763"/>
                    </a:cubicBezTo>
                    <a:cubicBezTo>
                      <a:pt x="3496" y="791"/>
                      <a:pt x="270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3301250" y="2219175"/>
                <a:ext cx="87400" cy="87400"/>
              </a:xfrm>
              <a:custGeom>
                <a:avLst/>
                <a:gdLst/>
                <a:ahLst/>
                <a:cxnLst/>
                <a:rect l="l" t="t" r="r" b="b"/>
                <a:pathLst>
                  <a:path w="3496" h="3496" extrusionOk="0">
                    <a:moveTo>
                      <a:pt x="1763" y="0"/>
                    </a:moveTo>
                    <a:cubicBezTo>
                      <a:pt x="821" y="0"/>
                      <a:pt x="0" y="760"/>
                      <a:pt x="0" y="1763"/>
                    </a:cubicBezTo>
                    <a:cubicBezTo>
                      <a:pt x="0" y="2705"/>
                      <a:pt x="760" y="3496"/>
                      <a:pt x="1763" y="3496"/>
                    </a:cubicBezTo>
                    <a:cubicBezTo>
                      <a:pt x="2736" y="3496"/>
                      <a:pt x="3496" y="2705"/>
                      <a:pt x="3496" y="1763"/>
                    </a:cubicBezTo>
                    <a:cubicBezTo>
                      <a:pt x="3496" y="821"/>
                      <a:pt x="2736" y="0"/>
                      <a:pt x="176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3558075" y="1779950"/>
                <a:ext cx="87425" cy="87425"/>
              </a:xfrm>
              <a:custGeom>
                <a:avLst/>
                <a:gdLst/>
                <a:ahLst/>
                <a:cxnLst/>
                <a:rect l="l" t="t" r="r" b="b"/>
                <a:pathLst>
                  <a:path w="3497" h="3497" extrusionOk="0">
                    <a:moveTo>
                      <a:pt x="1733" y="1"/>
                    </a:moveTo>
                    <a:cubicBezTo>
                      <a:pt x="791" y="1"/>
                      <a:pt x="1" y="760"/>
                      <a:pt x="1" y="1733"/>
                    </a:cubicBezTo>
                    <a:cubicBezTo>
                      <a:pt x="1" y="2675"/>
                      <a:pt x="761" y="3496"/>
                      <a:pt x="1733" y="3496"/>
                    </a:cubicBezTo>
                    <a:cubicBezTo>
                      <a:pt x="2706" y="3496"/>
                      <a:pt x="3496" y="2736"/>
                      <a:pt x="3496" y="1733"/>
                    </a:cubicBezTo>
                    <a:cubicBezTo>
                      <a:pt x="3496" y="791"/>
                      <a:pt x="273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3682700" y="2000325"/>
                <a:ext cx="87425" cy="87400"/>
              </a:xfrm>
              <a:custGeom>
                <a:avLst/>
                <a:gdLst/>
                <a:ahLst/>
                <a:cxnLst/>
                <a:rect l="l" t="t" r="r" b="b"/>
                <a:pathLst>
                  <a:path w="3497" h="3496" extrusionOk="0">
                    <a:moveTo>
                      <a:pt x="1733" y="0"/>
                    </a:moveTo>
                    <a:cubicBezTo>
                      <a:pt x="791" y="0"/>
                      <a:pt x="1" y="760"/>
                      <a:pt x="1" y="1733"/>
                    </a:cubicBezTo>
                    <a:cubicBezTo>
                      <a:pt x="1" y="2675"/>
                      <a:pt x="761" y="3496"/>
                      <a:pt x="1733" y="3496"/>
                    </a:cubicBezTo>
                    <a:cubicBezTo>
                      <a:pt x="2676" y="3496"/>
                      <a:pt x="3496" y="2675"/>
                      <a:pt x="3496" y="1733"/>
                    </a:cubicBezTo>
                    <a:cubicBezTo>
                      <a:pt x="3496" y="791"/>
                      <a:pt x="2736" y="0"/>
                      <a:pt x="173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3558075" y="2219175"/>
                <a:ext cx="87425" cy="87400"/>
              </a:xfrm>
              <a:custGeom>
                <a:avLst/>
                <a:gdLst/>
                <a:ahLst/>
                <a:cxnLst/>
                <a:rect l="l" t="t" r="r" b="b"/>
                <a:pathLst>
                  <a:path w="3497" h="3496" extrusionOk="0">
                    <a:moveTo>
                      <a:pt x="1733" y="0"/>
                    </a:moveTo>
                    <a:cubicBezTo>
                      <a:pt x="791" y="0"/>
                      <a:pt x="1" y="760"/>
                      <a:pt x="1" y="1763"/>
                    </a:cubicBezTo>
                    <a:cubicBezTo>
                      <a:pt x="1" y="2705"/>
                      <a:pt x="761" y="3496"/>
                      <a:pt x="1733" y="3496"/>
                    </a:cubicBezTo>
                    <a:cubicBezTo>
                      <a:pt x="2706" y="3496"/>
                      <a:pt x="3496" y="2705"/>
                      <a:pt x="3496" y="1763"/>
                    </a:cubicBezTo>
                    <a:cubicBezTo>
                      <a:pt x="3496" y="821"/>
                      <a:pt x="2736" y="0"/>
                      <a:pt x="1733"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3165975" y="1556550"/>
                <a:ext cx="87425" cy="87400"/>
              </a:xfrm>
              <a:custGeom>
                <a:avLst/>
                <a:gdLst/>
                <a:ahLst/>
                <a:cxnLst/>
                <a:rect l="l" t="t" r="r" b="b"/>
                <a:pathLst>
                  <a:path w="3497" h="3496" extrusionOk="0">
                    <a:moveTo>
                      <a:pt x="1733" y="0"/>
                    </a:moveTo>
                    <a:cubicBezTo>
                      <a:pt x="791" y="0"/>
                      <a:pt x="1" y="791"/>
                      <a:pt x="1" y="1733"/>
                    </a:cubicBezTo>
                    <a:cubicBezTo>
                      <a:pt x="1" y="2705"/>
                      <a:pt x="791" y="3496"/>
                      <a:pt x="1733" y="3496"/>
                    </a:cubicBezTo>
                    <a:cubicBezTo>
                      <a:pt x="2675" y="3496"/>
                      <a:pt x="3496" y="2736"/>
                      <a:pt x="3496" y="1733"/>
                    </a:cubicBezTo>
                    <a:cubicBezTo>
                      <a:pt x="3496" y="791"/>
                      <a:pt x="2736" y="0"/>
                      <a:pt x="173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3682700" y="2438775"/>
                <a:ext cx="87425" cy="87425"/>
              </a:xfrm>
              <a:custGeom>
                <a:avLst/>
                <a:gdLst/>
                <a:ahLst/>
                <a:cxnLst/>
                <a:rect l="l" t="t" r="r" b="b"/>
                <a:pathLst>
                  <a:path w="3497" h="3497" extrusionOk="0">
                    <a:moveTo>
                      <a:pt x="1733" y="1"/>
                    </a:moveTo>
                    <a:cubicBezTo>
                      <a:pt x="791" y="1"/>
                      <a:pt x="1" y="760"/>
                      <a:pt x="1" y="1763"/>
                    </a:cubicBezTo>
                    <a:cubicBezTo>
                      <a:pt x="1" y="2706"/>
                      <a:pt x="761" y="3496"/>
                      <a:pt x="1733" y="3496"/>
                    </a:cubicBezTo>
                    <a:cubicBezTo>
                      <a:pt x="2676" y="3496"/>
                      <a:pt x="3496" y="2706"/>
                      <a:pt x="3496" y="1763"/>
                    </a:cubicBezTo>
                    <a:cubicBezTo>
                      <a:pt x="3496" y="791"/>
                      <a:pt x="273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9A627DD5-9F36-58C4-DDD7-BFF58C8ADA51}"/>
              </a:ext>
            </a:extLst>
          </p:cNvPr>
          <p:cNvSpPr txBox="1"/>
          <p:nvPr/>
        </p:nvSpPr>
        <p:spPr>
          <a:xfrm>
            <a:off x="1998407" y="172914"/>
            <a:ext cx="6561204" cy="958660"/>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1. Viết các công thức cấu tạo và gọi tên theo danh pháp thay thế của các acid có công thức C4H9COOH.</a:t>
            </a:r>
            <a:endParaRPr lang="en-US" sz="2000">
              <a:effectLst/>
              <a:latin typeface="+mj-lt"/>
              <a:ea typeface="Times New Roman" panose="02020603050405020304" pitchFamily="18" charset="0"/>
            </a:endParaRPr>
          </a:p>
        </p:txBody>
      </p:sp>
      <p:sp>
        <p:nvSpPr>
          <p:cNvPr id="12" name="TextBox 11">
            <a:extLst>
              <a:ext uri="{FF2B5EF4-FFF2-40B4-BE49-F238E27FC236}">
                <a16:creationId xmlns:a16="http://schemas.microsoft.com/office/drawing/2014/main" id="{E9486C28-7DD6-866F-3D10-DDAAEEF23F2C}"/>
              </a:ext>
            </a:extLst>
          </p:cNvPr>
          <p:cNvSpPr txBox="1"/>
          <p:nvPr/>
        </p:nvSpPr>
        <p:spPr>
          <a:xfrm>
            <a:off x="1987916" y="1307182"/>
            <a:ext cx="6372082" cy="3318281"/>
          </a:xfrm>
          <a:prstGeom prst="rect">
            <a:avLst/>
          </a:prstGeom>
          <a:noFill/>
        </p:spPr>
        <p:txBody>
          <a:bodyPr wrap="square">
            <a:spAutoFit/>
          </a:bodyPr>
          <a:lstStyle/>
          <a:p>
            <a:pPr marL="0" marR="0" algn="just">
              <a:lnSpc>
                <a:spcPct val="150000"/>
              </a:lnSpc>
              <a:spcBef>
                <a:spcPts val="0"/>
              </a:spcBef>
              <a:spcAft>
                <a:spcPts val="1000"/>
              </a:spcAft>
            </a:pPr>
            <a:r>
              <a:rPr lang="fr-FR" sz="2000">
                <a:effectLst/>
                <a:latin typeface="+mj-lt"/>
                <a:ea typeface="Times New Roman" panose="02020603050405020304" pitchFamily="18" charset="0"/>
              </a:rPr>
              <a:t>2. Viết công thức cấu tạo của các carboxylic acid có tên gọi dưới đây:</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a) pentanoic acid;</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b) but-3-enoic acid;</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c) 2-methylbutanoic acid;</a:t>
            </a:r>
            <a:endParaRPr lang="en-US" sz="2000">
              <a:effectLst/>
              <a:latin typeface="+mj-lt"/>
              <a:ea typeface="Times New Roman" panose="02020603050405020304" pitchFamily="18" charset="0"/>
            </a:endParaRPr>
          </a:p>
          <a:p>
            <a:pPr marL="0" marR="0" algn="just">
              <a:lnSpc>
                <a:spcPct val="150000"/>
              </a:lnSpc>
              <a:spcBef>
                <a:spcPts val="0"/>
              </a:spcBef>
              <a:spcAft>
                <a:spcPts val="1000"/>
              </a:spcAft>
            </a:pPr>
            <a:r>
              <a:rPr lang="fr-FR" sz="2000">
                <a:effectLst/>
                <a:latin typeface="+mj-lt"/>
                <a:ea typeface="Times New Roman" panose="02020603050405020304" pitchFamily="18" charset="0"/>
              </a:rPr>
              <a:t>d) 2,2-dimethylpropanoic acid.</a:t>
            </a:r>
            <a:endParaRPr lang="en-US" sz="2000">
              <a:effectLst/>
              <a:latin typeface="+mj-lt"/>
              <a:ea typeface="Times New Roman" panose="02020603050405020304" pitchFamily="18" charset="0"/>
            </a:endParaRPr>
          </a:p>
        </p:txBody>
      </p:sp>
      <p:pic>
        <p:nvPicPr>
          <p:cNvPr id="13" name="Picture 27">
            <a:extLst>
              <a:ext uri="{FF2B5EF4-FFF2-40B4-BE49-F238E27FC236}">
                <a16:creationId xmlns:a16="http://schemas.microsoft.com/office/drawing/2014/main" id="{447AABA3-1299-35DA-D4EB-21E61D744327}"/>
              </a:ext>
            </a:extLst>
          </p:cNvPr>
          <p:cNvPicPr>
            <a:picLocks noChangeAspect="1"/>
          </p:cNvPicPr>
          <p:nvPr/>
        </p:nvPicPr>
        <p:blipFill>
          <a:blip r:embed="rId3"/>
          <a:srcRect/>
          <a:stretch>
            <a:fillRect/>
          </a:stretch>
        </p:blipFill>
        <p:spPr>
          <a:xfrm>
            <a:off x="359936" y="548987"/>
            <a:ext cx="1511121" cy="213586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15591D2-0E7B-8E52-4101-4DBEEC7C8081}"/>
              </a:ext>
            </a:extLst>
          </p:cNvPr>
          <p:cNvSpPr/>
          <p:nvPr/>
        </p:nvSpPr>
        <p:spPr>
          <a:xfrm>
            <a:off x="2470356" y="892277"/>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-COOH:	pentanoic acid</a:t>
            </a:r>
            <a:endParaRPr lang="en-US" sz="1800">
              <a:solidFill>
                <a:schemeClr val="bg2"/>
              </a:solidFill>
              <a:effectLst/>
              <a:latin typeface="+mj-l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A71DFBA9-9718-16FD-4003-FA708C525E11}"/>
              </a:ext>
            </a:extLst>
          </p:cNvPr>
          <p:cNvSpPr/>
          <p:nvPr/>
        </p:nvSpPr>
        <p:spPr>
          <a:xfrm>
            <a:off x="2470355" y="1787319"/>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-CH(COOH)-CH</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 2-methylbutanoic acid</a:t>
            </a:r>
            <a:endParaRPr lang="en-US" sz="1800">
              <a:solidFill>
                <a:schemeClr val="bg2"/>
              </a:solidFill>
              <a:effectLst/>
              <a:latin typeface="+mj-lt"/>
              <a:ea typeface="Times New Roman" panose="02020603050405020304" pitchFamily="18" charset="0"/>
            </a:endParaRPr>
          </a:p>
        </p:txBody>
      </p:sp>
      <p:sp>
        <p:nvSpPr>
          <p:cNvPr id="15" name="Rectangle: Rounded Corners 14">
            <a:extLst>
              <a:ext uri="{FF2B5EF4-FFF2-40B4-BE49-F238E27FC236}">
                <a16:creationId xmlns:a16="http://schemas.microsoft.com/office/drawing/2014/main" id="{575F2043-5989-FF52-AA16-F183E3ED7180}"/>
              </a:ext>
            </a:extLst>
          </p:cNvPr>
          <p:cNvSpPr/>
          <p:nvPr/>
        </p:nvSpPr>
        <p:spPr>
          <a:xfrm>
            <a:off x="2470355" y="2682362"/>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-CH(CH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-COOH: 3-methylbutanoic acid</a:t>
            </a:r>
            <a:endParaRPr lang="en-US" sz="1800">
              <a:solidFill>
                <a:schemeClr val="bg2"/>
              </a:solidFill>
              <a:effectLst/>
              <a:latin typeface="+mj-lt"/>
              <a:ea typeface="Times New Roman" panose="02020603050405020304" pitchFamily="18" charset="0"/>
            </a:endParaRPr>
          </a:p>
        </p:txBody>
      </p:sp>
      <p:sp>
        <p:nvSpPr>
          <p:cNvPr id="16" name="Rectangle: Rounded Corners 15">
            <a:extLst>
              <a:ext uri="{FF2B5EF4-FFF2-40B4-BE49-F238E27FC236}">
                <a16:creationId xmlns:a16="http://schemas.microsoft.com/office/drawing/2014/main" id="{2BCE47D5-EEED-B4FE-BDDB-C92DBD19FDD0}"/>
              </a:ext>
            </a:extLst>
          </p:cNvPr>
          <p:cNvSpPr/>
          <p:nvPr/>
        </p:nvSpPr>
        <p:spPr>
          <a:xfrm>
            <a:off x="2470354" y="3577406"/>
            <a:ext cx="6378677" cy="60468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bg2"/>
                </a:solidFill>
                <a:effectLst/>
                <a:latin typeface="+mj-lt"/>
                <a:ea typeface="Times New Roman" panose="02020603050405020304" pitchFamily="18" charset="0"/>
              </a:rPr>
              <a:t>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C(CH</a:t>
            </a:r>
            <a:r>
              <a:rPr lang="fr-FR" sz="1800" baseline="-25000">
                <a:solidFill>
                  <a:schemeClr val="bg2"/>
                </a:solidFill>
                <a:effectLst/>
                <a:latin typeface="+mj-lt"/>
                <a:ea typeface="Times New Roman" panose="02020603050405020304" pitchFamily="18" charset="0"/>
              </a:rPr>
              <a:t>3</a:t>
            </a:r>
            <a:r>
              <a:rPr lang="fr-FR" sz="1800">
                <a:solidFill>
                  <a:schemeClr val="bg2"/>
                </a:solidFill>
                <a:effectLst/>
                <a:latin typeface="+mj-lt"/>
                <a:ea typeface="Times New Roman" panose="02020603050405020304" pitchFamily="18" charset="0"/>
              </a:rPr>
              <a:t>)</a:t>
            </a:r>
            <a:r>
              <a:rPr lang="fr-FR" sz="1800" baseline="-25000">
                <a:solidFill>
                  <a:schemeClr val="bg2"/>
                </a:solidFill>
                <a:effectLst/>
                <a:latin typeface="+mj-lt"/>
                <a:ea typeface="Times New Roman" panose="02020603050405020304" pitchFamily="18" charset="0"/>
              </a:rPr>
              <a:t>2</a:t>
            </a:r>
            <a:r>
              <a:rPr lang="fr-FR" sz="1800">
                <a:solidFill>
                  <a:schemeClr val="bg2"/>
                </a:solidFill>
                <a:effectLst/>
                <a:latin typeface="+mj-lt"/>
                <a:ea typeface="Times New Roman" panose="02020603050405020304" pitchFamily="18" charset="0"/>
              </a:rPr>
              <a:t>COOH	: 2,2-dimethylpropanoic acid</a:t>
            </a:r>
            <a:endParaRPr lang="en-US" sz="1800">
              <a:solidFill>
                <a:schemeClr val="bg2"/>
              </a:solidFill>
              <a:effectLst/>
              <a:latin typeface="+mj-lt"/>
              <a:ea typeface="Times New Roman" panose="02020603050405020304" pitchFamily="18" charset="0"/>
            </a:endParaRPr>
          </a:p>
        </p:txBody>
      </p:sp>
      <p:sp>
        <p:nvSpPr>
          <p:cNvPr id="21" name="Rectangle 20">
            <a:extLst>
              <a:ext uri="{FF2B5EF4-FFF2-40B4-BE49-F238E27FC236}">
                <a16:creationId xmlns:a16="http://schemas.microsoft.com/office/drawing/2014/main" id="{D71AE9C0-B14B-EFBE-C355-C990B6999FDF}"/>
              </a:ext>
            </a:extLst>
          </p:cNvPr>
          <p:cNvSpPr/>
          <p:nvPr/>
        </p:nvSpPr>
        <p:spPr>
          <a:xfrm>
            <a:off x="243348" y="1718187"/>
            <a:ext cx="1290484" cy="164444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rgbClr val="FF0000"/>
                </a:solidFill>
              </a:rPr>
              <a:t>Trả lời câu 1</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theme/theme1.xml><?xml version="1.0" encoding="utf-8"?>
<a:theme xmlns:a="http://schemas.openxmlformats.org/drawingml/2006/main" name="Biostatistics Master’s Degree by Slidesgo">
  <a:themeElements>
    <a:clrScheme name="Simple Light">
      <a:dk1>
        <a:srgbClr val="3F456E"/>
      </a:dk1>
      <a:lt1>
        <a:srgbClr val="F3F0E6"/>
      </a:lt1>
      <a:dk2>
        <a:srgbClr val="2B3055"/>
      </a:dk2>
      <a:lt2>
        <a:srgbClr val="F7D154"/>
      </a:lt2>
      <a:accent1>
        <a:srgbClr val="DA6538"/>
      </a:accent1>
      <a:accent2>
        <a:srgbClr val="99ECE0"/>
      </a:accent2>
      <a:accent3>
        <a:srgbClr val="70BFB3"/>
      </a:accent3>
      <a:accent4>
        <a:srgbClr val="53AA9D"/>
      </a:accent4>
      <a:accent5>
        <a:srgbClr val="A78064"/>
      </a:accent5>
      <a:accent6>
        <a:srgbClr val="FFFFFF"/>
      </a:accent6>
      <a:hlink>
        <a:srgbClr val="0616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2024</Words>
  <PresentationFormat>On-screen Show (16:9)</PresentationFormat>
  <Paragraphs>201</Paragraphs>
  <Slides>44</Slides>
  <Notes>37</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Anaheim</vt:lpstr>
      <vt:lpstr>Arial</vt:lpstr>
      <vt:lpstr>Calibri</vt:lpstr>
      <vt:lpstr>Wingdings</vt:lpstr>
      <vt:lpstr>Actor</vt:lpstr>
      <vt:lpstr>Passion One</vt:lpstr>
      <vt:lpstr>Roboto Condensed Light</vt:lpstr>
      <vt:lpstr>Calibri Light</vt:lpstr>
      <vt:lpstr>Biostatistics Master’s Degree by Slidesgo</vt:lpstr>
      <vt:lpstr>Office Theme</vt:lpstr>
      <vt:lpstr>PowerPoint Presentation</vt:lpstr>
      <vt:lpstr>PowerPoint Presentation</vt:lpstr>
      <vt:lpstr>PowerPoint Presentation</vt:lpstr>
      <vt:lpstr>PowerPoint Presentation</vt:lpstr>
      <vt:lpstr>KHÁI NIỆM, DANH PHÁP</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TÍNH CHẤT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2023-12-11T08:17:02Z</dcterms:modified>
</cp:coreProperties>
</file>